
<file path=[Content_Types].xml><?xml version="1.0" encoding="utf-8"?>
<Types xmlns="http://schemas.openxmlformats.org/package/2006/content-types">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slides/slide990.xml" ContentType="application/vnd.openxmlformats-officedocument.presentationml.slide+xml"/>
  <Override PartName="/ppt/slides/slide991.xml" ContentType="application/vnd.openxmlformats-officedocument.presentationml.slide+xml"/>
  <Override PartName="/ppt/slides/slide992.xml" ContentType="application/vnd.openxmlformats-officedocument.presentationml.slide+xml"/>
  <Override PartName="/ppt/slides/slide993.xml" ContentType="application/vnd.openxmlformats-officedocument.presentationml.slide+xml"/>
  <Override PartName="/ppt/slides/slide994.xml" ContentType="application/vnd.openxmlformats-officedocument.presentationml.slide+xml"/>
  <Override PartName="/ppt/slides/slide995.xml" ContentType="application/vnd.openxmlformats-officedocument.presentationml.slide+xml"/>
  <Override PartName="/ppt/slides/slide996.xml" ContentType="application/vnd.openxmlformats-officedocument.presentationml.slide+xml"/>
  <Override PartName="/ppt/slides/slide997.xml" ContentType="application/vnd.openxmlformats-officedocument.presentationml.slide+xml"/>
  <Override PartName="/ppt/slides/slide998.xml" ContentType="application/vnd.openxmlformats-officedocument.presentationml.slide+xml"/>
  <Override PartName="/ppt/slides/slide999.xml" ContentType="application/vnd.openxmlformats-officedocument.presentationml.slide+xml"/>
  <Override PartName="/ppt/slides/slide1000.xml" ContentType="application/vnd.openxmlformats-officedocument.presentationml.slide+xml"/>
  <Override PartName="/ppt/slides/slide1001.xml" ContentType="application/vnd.openxmlformats-officedocument.presentationml.slide+xml"/>
  <Override PartName="/ppt/slides/slide1002.xml" ContentType="application/vnd.openxmlformats-officedocument.presentationml.slide+xml"/>
  <Override PartName="/ppt/slides/slide1003.xml" ContentType="application/vnd.openxmlformats-officedocument.presentationml.slide+xml"/>
  <Override PartName="/ppt/slides/slide1004.xml" ContentType="application/vnd.openxmlformats-officedocument.presentationml.slide+xml"/>
  <Override PartName="/ppt/slides/slide1005.xml" ContentType="application/vnd.openxmlformats-officedocument.presentationml.slide+xml"/>
  <Override PartName="/ppt/slides/slide1006.xml" ContentType="application/vnd.openxmlformats-officedocument.presentationml.slide+xml"/>
  <Override PartName="/ppt/slides/slide1007.xml" ContentType="application/vnd.openxmlformats-officedocument.presentationml.slide+xml"/>
  <Override PartName="/ppt/slides/slide1008.xml" ContentType="application/vnd.openxmlformats-officedocument.presentationml.slide+xml"/>
  <Override PartName="/ppt/slides/slide1009.xml" ContentType="application/vnd.openxmlformats-officedocument.presentationml.slide+xml"/>
  <Override PartName="/ppt/slides/slide1010.xml" ContentType="application/vnd.openxmlformats-officedocument.presentationml.slide+xml"/>
  <Override PartName="/ppt/slides/slide1011.xml" ContentType="application/vnd.openxmlformats-officedocument.presentationml.slide+xml"/>
  <Override PartName="/ppt/slides/slide1012.xml" ContentType="application/vnd.openxmlformats-officedocument.presentationml.slide+xml"/>
  <Override PartName="/ppt/slides/slide1013.xml" ContentType="application/vnd.openxmlformats-officedocument.presentationml.slide+xml"/>
  <Override PartName="/ppt/slides/slide1014.xml" ContentType="application/vnd.openxmlformats-officedocument.presentationml.slide+xml"/>
  <Override PartName="/ppt/slides/slide1015.xml" ContentType="application/vnd.openxmlformats-officedocument.presentationml.slide+xml"/>
  <Override PartName="/ppt/slides/slide1016.xml" ContentType="application/vnd.openxmlformats-officedocument.presentationml.slide+xml"/>
  <Override PartName="/ppt/slides/slide1017.xml" ContentType="application/vnd.openxmlformats-officedocument.presentationml.slide+xml"/>
  <Override PartName="/ppt/slides/slide1018.xml" ContentType="application/vnd.openxmlformats-officedocument.presentationml.slide+xml"/>
  <Override PartName="/ppt/slides/slide1019.xml" ContentType="application/vnd.openxmlformats-officedocument.presentationml.slide+xml"/>
  <Override PartName="/ppt/slides/slide1020.xml" ContentType="application/vnd.openxmlformats-officedocument.presentationml.slide+xml"/>
  <Override PartName="/ppt/slides/slide1021.xml" ContentType="application/vnd.openxmlformats-officedocument.presentationml.slide+xml"/>
  <Override PartName="/ppt/slides/slide1022.xml" ContentType="application/vnd.openxmlformats-officedocument.presentationml.slide+xml"/>
  <Override PartName="/ppt/slides/slide1023.xml" ContentType="application/vnd.openxmlformats-officedocument.presentationml.slide+xml"/>
  <Override PartName="/ppt/slides/slide1024.xml" ContentType="application/vnd.openxmlformats-officedocument.presentationml.slide+xml"/>
  <Override PartName="/ppt/slides/slide1025.xml" ContentType="application/vnd.openxmlformats-officedocument.presentationml.slide+xml"/>
  <Override PartName="/ppt/slides/slide1026.xml" ContentType="application/vnd.openxmlformats-officedocument.presentationml.slide+xml"/>
  <Override PartName="/ppt/slides/slide1027.xml" ContentType="application/vnd.openxmlformats-officedocument.presentationml.slide+xml"/>
  <Override PartName="/ppt/slides/slide1028.xml" ContentType="application/vnd.openxmlformats-officedocument.presentationml.slide+xml"/>
  <Override PartName="/ppt/slides/slide1029.xml" ContentType="application/vnd.openxmlformats-officedocument.presentationml.slide+xml"/>
  <Override PartName="/ppt/slides/slide1030.xml" ContentType="application/vnd.openxmlformats-officedocument.presentationml.slide+xml"/>
  <Override PartName="/ppt/slides/slide1031.xml" ContentType="application/vnd.openxmlformats-officedocument.presentationml.slide+xml"/>
  <Override PartName="/ppt/slides/slide1032.xml" ContentType="application/vnd.openxmlformats-officedocument.presentationml.slide+xml"/>
  <Override PartName="/ppt/slides/slide1033.xml" ContentType="application/vnd.openxmlformats-officedocument.presentationml.slide+xml"/>
  <Override PartName="/ppt/slides/slide1034.xml" ContentType="application/vnd.openxmlformats-officedocument.presentationml.slide+xml"/>
  <Override PartName="/ppt/slides/slide1035.xml" ContentType="application/vnd.openxmlformats-officedocument.presentationml.slide+xml"/>
  <Override PartName="/ppt/slides/slide1036.xml" ContentType="application/vnd.openxmlformats-officedocument.presentationml.slide+xml"/>
  <Override PartName="/ppt/slides/slide1037.xml" ContentType="application/vnd.openxmlformats-officedocument.presentationml.slide+xml"/>
  <Override PartName="/ppt/slides/slide1038.xml" ContentType="application/vnd.openxmlformats-officedocument.presentationml.slide+xml"/>
  <Override PartName="/ppt/slides/slide1039.xml" ContentType="application/vnd.openxmlformats-officedocument.presentationml.slide+xml"/>
  <Override PartName="/ppt/slides/slide1040.xml" ContentType="application/vnd.openxmlformats-officedocument.presentationml.slide+xml"/>
  <Override PartName="/ppt/slides/slide1041.xml" ContentType="application/vnd.openxmlformats-officedocument.presentationml.slide+xml"/>
  <Override PartName="/ppt/slides/slide1042.xml" ContentType="application/vnd.openxmlformats-officedocument.presentationml.slide+xml"/>
  <Override PartName="/ppt/slides/slide1043.xml" ContentType="application/vnd.openxmlformats-officedocument.presentationml.slide+xml"/>
  <Override PartName="/ppt/slides/slide1044.xml" ContentType="application/vnd.openxmlformats-officedocument.presentationml.slide+xml"/>
  <Override PartName="/ppt/slides/slide1045.xml" ContentType="application/vnd.openxmlformats-officedocument.presentationml.slide+xml"/>
  <Override PartName="/ppt/slides/slide1046.xml" ContentType="application/vnd.openxmlformats-officedocument.presentationml.slide+xml"/>
  <Override PartName="/ppt/slides/slide1047.xml" ContentType="application/vnd.openxmlformats-officedocument.presentationml.slide+xml"/>
  <Override PartName="/ppt/slides/slide1048.xml" ContentType="application/vnd.openxmlformats-officedocument.presentationml.slide+xml"/>
  <Override PartName="/ppt/slides/slide1049.xml" ContentType="application/vnd.openxmlformats-officedocument.presentationml.slide+xml"/>
  <Override PartName="/ppt/slides/slide1050.xml" ContentType="application/vnd.openxmlformats-officedocument.presentationml.slide+xml"/>
  <Override PartName="/ppt/slides/slide1051.xml" ContentType="application/vnd.openxmlformats-officedocument.presentationml.slide+xml"/>
  <Override PartName="/ppt/slides/slide1052.xml" ContentType="application/vnd.openxmlformats-officedocument.presentationml.slide+xml"/>
  <Override PartName="/ppt/slides/slide1053.xml" ContentType="application/vnd.openxmlformats-officedocument.presentationml.slide+xml"/>
  <Override PartName="/ppt/slides/slide1054.xml" ContentType="application/vnd.openxmlformats-officedocument.presentationml.slide+xml"/>
  <Override PartName="/ppt/slides/slide1055.xml" ContentType="application/vnd.openxmlformats-officedocument.presentationml.slide+xml"/>
  <Override PartName="/ppt/slides/slide1056.xml" ContentType="application/vnd.openxmlformats-officedocument.presentationml.slide+xml"/>
  <Override PartName="/ppt/slides/slide1057.xml" ContentType="application/vnd.openxmlformats-officedocument.presentationml.slide+xml"/>
  <Override PartName="/ppt/slides/slide1058.xml" ContentType="application/vnd.openxmlformats-officedocument.presentationml.slide+xml"/>
  <Override PartName="/ppt/slides/slide1059.xml" ContentType="application/vnd.openxmlformats-officedocument.presentationml.slide+xml"/>
  <Override PartName="/ppt/slides/slide1060.xml" ContentType="application/vnd.openxmlformats-officedocument.presentationml.slide+xml"/>
  <Override PartName="/ppt/slides/slide1061.xml" ContentType="application/vnd.openxmlformats-officedocument.presentationml.slide+xml"/>
  <Override PartName="/ppt/slides/slide1062.xml" ContentType="application/vnd.openxmlformats-officedocument.presentationml.slide+xml"/>
  <Override PartName="/ppt/slides/slide1063.xml" ContentType="application/vnd.openxmlformats-officedocument.presentationml.slide+xml"/>
  <Override PartName="/ppt/slides/slide1064.xml" ContentType="application/vnd.openxmlformats-officedocument.presentationml.slide+xml"/>
  <Override PartName="/ppt/slides/slide1065.xml" ContentType="application/vnd.openxmlformats-officedocument.presentationml.slide+xml"/>
  <Override PartName="/ppt/slides/slide1066.xml" ContentType="application/vnd.openxmlformats-officedocument.presentationml.slide+xml"/>
  <Override PartName="/ppt/slides/slide1067.xml" ContentType="application/vnd.openxmlformats-officedocument.presentationml.slide+xml"/>
  <Override PartName="/ppt/slides/slide1068.xml" ContentType="application/vnd.openxmlformats-officedocument.presentationml.slide+xml"/>
  <Override PartName="/ppt/slides/slide1069.xml" ContentType="application/vnd.openxmlformats-officedocument.presentationml.slide+xml"/>
  <Override PartName="/ppt/slides/slide1070.xml" ContentType="application/vnd.openxmlformats-officedocument.presentationml.slide+xml"/>
  <Override PartName="/ppt/slides/slide1071.xml" ContentType="application/vnd.openxmlformats-officedocument.presentationml.slide+xml"/>
  <Override PartName="/ppt/slides/slide1072.xml" ContentType="application/vnd.openxmlformats-officedocument.presentationml.slide+xml"/>
  <Override PartName="/ppt/slides/slide1073.xml" ContentType="application/vnd.openxmlformats-officedocument.presentationml.slide+xml"/>
  <Override PartName="/ppt/slides/slide1074.xml" ContentType="application/vnd.openxmlformats-officedocument.presentationml.slide+xml"/>
  <Override PartName="/ppt/slides/slide1075.xml" ContentType="application/vnd.openxmlformats-officedocument.presentationml.slide+xml"/>
  <Override PartName="/ppt/slides/slide1076.xml" ContentType="application/vnd.openxmlformats-officedocument.presentationml.slide+xml"/>
  <Override PartName="/ppt/slides/slide1077.xml" ContentType="application/vnd.openxmlformats-officedocument.presentationml.slide+xml"/>
  <Override PartName="/ppt/slides/slide1078.xml" ContentType="application/vnd.openxmlformats-officedocument.presentationml.slide+xml"/>
  <Override PartName="/ppt/slides/slide1079.xml" ContentType="application/vnd.openxmlformats-officedocument.presentationml.slide+xml"/>
  <Override PartName="/ppt/slides/slide1080.xml" ContentType="application/vnd.openxmlformats-officedocument.presentationml.slide+xml"/>
  <Override PartName="/ppt/slides/slide1081.xml" ContentType="application/vnd.openxmlformats-officedocument.presentationml.slide+xml"/>
  <Override PartName="/ppt/slides/slide1082.xml" ContentType="application/vnd.openxmlformats-officedocument.presentationml.slide+xml"/>
  <Override PartName="/ppt/slides/slide1083.xml" ContentType="application/vnd.openxmlformats-officedocument.presentationml.slide+xml"/>
  <Override PartName="/ppt/slides/slide1084.xml" ContentType="application/vnd.openxmlformats-officedocument.presentationml.slide+xml"/>
  <Override PartName="/ppt/slides/slide1085.xml" ContentType="application/vnd.openxmlformats-officedocument.presentationml.slide+xml"/>
  <Override PartName="/ppt/slides/slide1086.xml" ContentType="application/vnd.openxmlformats-officedocument.presentationml.slide+xml"/>
  <Override PartName="/ppt/slides/slide1087.xml" ContentType="application/vnd.openxmlformats-officedocument.presentationml.slide+xml"/>
  <Override PartName="/ppt/slides/slide1088.xml" ContentType="application/vnd.openxmlformats-officedocument.presentationml.slide+xml"/>
  <Override PartName="/ppt/slides/slide1089.xml" ContentType="application/vnd.openxmlformats-officedocument.presentationml.slide+xml"/>
  <Override PartName="/ppt/slides/slide1090.xml" ContentType="application/vnd.openxmlformats-officedocument.presentationml.slide+xml"/>
  <Override PartName="/ppt/slides/slide1091.xml" ContentType="application/vnd.openxmlformats-officedocument.presentationml.slide+xml"/>
  <Override PartName="/ppt/slides/slide1092.xml" ContentType="application/vnd.openxmlformats-officedocument.presentationml.slide+xml"/>
  <Override PartName="/ppt/slides/slide1093.xml" ContentType="application/vnd.openxmlformats-officedocument.presentationml.slide+xml"/>
  <Override PartName="/ppt/slides/slide1094.xml" ContentType="application/vnd.openxmlformats-officedocument.presentationml.slide+xml"/>
  <Override PartName="/ppt/slides/slide1095.xml" ContentType="application/vnd.openxmlformats-officedocument.presentationml.slide+xml"/>
  <Override PartName="/ppt/slides/slide1096.xml" ContentType="application/vnd.openxmlformats-officedocument.presentationml.slide+xml"/>
  <Override PartName="/ppt/slides/slide1097.xml" ContentType="application/vnd.openxmlformats-officedocument.presentationml.slide+xml"/>
  <Override PartName="/ppt/slides/slide1098.xml" ContentType="application/vnd.openxmlformats-officedocument.presentationml.slide+xml"/>
  <Override PartName="/ppt/slides/slide1099.xml" ContentType="application/vnd.openxmlformats-officedocument.presentationml.slide+xml"/>
  <Override PartName="/ppt/slides/slide1100.xml" ContentType="application/vnd.openxmlformats-officedocument.presentationml.slide+xml"/>
  <Override PartName="/ppt/slides/slide1101.xml" ContentType="application/vnd.openxmlformats-officedocument.presentationml.slide+xml"/>
  <Override PartName="/ppt/slides/slide1102.xml" ContentType="application/vnd.openxmlformats-officedocument.presentationml.slide+xml"/>
  <Override PartName="/ppt/slides/slide1103.xml" ContentType="application/vnd.openxmlformats-officedocument.presentationml.slide+xml"/>
  <Override PartName="/ppt/slides/slide1104.xml" ContentType="application/vnd.openxmlformats-officedocument.presentationml.slide+xml"/>
  <Override PartName="/ppt/slides/slide1105.xml" ContentType="application/vnd.openxmlformats-officedocument.presentationml.slide+xml"/>
  <Override PartName="/ppt/slides/slide1106.xml" ContentType="application/vnd.openxmlformats-officedocument.presentationml.slide+xml"/>
  <Override PartName="/ppt/slides/slide1107.xml" ContentType="application/vnd.openxmlformats-officedocument.presentationml.slide+xml"/>
  <Override PartName="/ppt/slides/slide1108.xml" ContentType="application/vnd.openxmlformats-officedocument.presentationml.slide+xml"/>
  <Override PartName="/ppt/slides/slide1109.xml" ContentType="application/vnd.openxmlformats-officedocument.presentationml.slide+xml"/>
  <Override PartName="/ppt/slides/slide1110.xml" ContentType="application/vnd.openxmlformats-officedocument.presentationml.slide+xml"/>
  <Override PartName="/ppt/slides/slide1111.xml" ContentType="application/vnd.openxmlformats-officedocument.presentationml.slide+xml"/>
  <Override PartName="/ppt/slides/slide1112.xml" ContentType="application/vnd.openxmlformats-officedocument.presentationml.slide+xml"/>
  <Override PartName="/ppt/slides/slide1113.xml" ContentType="application/vnd.openxmlformats-officedocument.presentationml.slide+xml"/>
  <Override PartName="/ppt/slides/slide1114.xml" ContentType="application/vnd.openxmlformats-officedocument.presentationml.slide+xml"/>
  <Override PartName="/ppt/slides/slide1115.xml" ContentType="application/vnd.openxmlformats-officedocument.presentationml.slide+xml"/>
  <Override PartName="/ppt/slides/slide1116.xml" ContentType="application/vnd.openxmlformats-officedocument.presentationml.slide+xml"/>
  <Override PartName="/ppt/slides/slide1117.xml" ContentType="application/vnd.openxmlformats-officedocument.presentationml.slide+xml"/>
  <Override PartName="/ppt/slides/slide1118.xml" ContentType="application/vnd.openxmlformats-officedocument.presentationml.slide+xml"/>
  <Override PartName="/ppt/slides/slide1119.xml" ContentType="application/vnd.openxmlformats-officedocument.presentationml.slide+xml"/>
  <Override PartName="/ppt/slides/slide1120.xml" ContentType="application/vnd.openxmlformats-officedocument.presentationml.slide+xml"/>
  <Override PartName="/ppt/slides/slide1121.xml" ContentType="application/vnd.openxmlformats-officedocument.presentationml.slide+xml"/>
  <Override PartName="/ppt/slides/slide1122.xml" ContentType="application/vnd.openxmlformats-officedocument.presentationml.slide+xml"/>
  <Override PartName="/ppt/slides/slide1123.xml" ContentType="application/vnd.openxmlformats-officedocument.presentationml.slide+xml"/>
  <Override PartName="/ppt/slides/slide1124.xml" ContentType="application/vnd.openxmlformats-officedocument.presentationml.slide+xml"/>
  <Override PartName="/ppt/slides/slide1125.xml" ContentType="application/vnd.openxmlformats-officedocument.presentationml.slide+xml"/>
  <Override PartName="/ppt/slides/slide1126.xml" ContentType="application/vnd.openxmlformats-officedocument.presentationml.slide+xml"/>
  <Override PartName="/ppt/slides/slide1127.xml" ContentType="application/vnd.openxmlformats-officedocument.presentationml.slide+xml"/>
  <Override PartName="/ppt/slides/slide1128.xml" ContentType="application/vnd.openxmlformats-officedocument.presentationml.slide+xml"/>
  <Override PartName="/ppt/slides/slide1129.xml" ContentType="application/vnd.openxmlformats-officedocument.presentationml.slide+xml"/>
  <Override PartName="/ppt/slides/slide1130.xml" ContentType="application/vnd.openxmlformats-officedocument.presentationml.slide+xml"/>
  <Override PartName="/ppt/slides/slide1131.xml" ContentType="application/vnd.openxmlformats-officedocument.presentationml.slide+xml"/>
  <Override PartName="/ppt/slides/slide1132.xml" ContentType="application/vnd.openxmlformats-officedocument.presentationml.slide+xml"/>
  <Override PartName="/ppt/slides/slide1133.xml" ContentType="application/vnd.openxmlformats-officedocument.presentationml.slide+xml"/>
  <Override PartName="/ppt/slides/slide1134.xml" ContentType="application/vnd.openxmlformats-officedocument.presentationml.slide+xml"/>
  <Override PartName="/ppt/slides/slide1135.xml" ContentType="application/vnd.openxmlformats-officedocument.presentationml.slide+xml"/>
  <Override PartName="/ppt/slides/slide1136.xml" ContentType="application/vnd.openxmlformats-officedocument.presentationml.slide+xml"/>
  <Override PartName="/ppt/slides/slide1137.xml" ContentType="application/vnd.openxmlformats-officedocument.presentationml.slide+xml"/>
  <Override PartName="/ppt/slides/slide1138.xml" ContentType="application/vnd.openxmlformats-officedocument.presentationml.slide+xml"/>
  <Override PartName="/ppt/slides/slide1139.xml" ContentType="application/vnd.openxmlformats-officedocument.presentationml.slide+xml"/>
  <Override PartName="/ppt/slides/slide1140.xml" ContentType="application/vnd.openxmlformats-officedocument.presentationml.slide+xml"/>
  <Override PartName="/ppt/slides/slide1141.xml" ContentType="application/vnd.openxmlformats-officedocument.presentationml.slide+xml"/>
  <Override PartName="/ppt/slides/slide1142.xml" ContentType="application/vnd.openxmlformats-officedocument.presentationml.slide+xml"/>
  <Override PartName="/ppt/slides/slide1143.xml" ContentType="application/vnd.openxmlformats-officedocument.presentationml.slide+xml"/>
  <Override PartName="/ppt/slides/slide1144.xml" ContentType="application/vnd.openxmlformats-officedocument.presentationml.slide+xml"/>
  <Override PartName="/ppt/slides/slide1145.xml" ContentType="application/vnd.openxmlformats-officedocument.presentationml.slide+xml"/>
  <Override PartName="/ppt/slides/slide1146.xml" ContentType="application/vnd.openxmlformats-officedocument.presentationml.slide+xml"/>
  <Override PartName="/ppt/slides/slide1147.xml" ContentType="application/vnd.openxmlformats-officedocument.presentationml.slide+xml"/>
  <Override PartName="/ppt/slides/slide1148.xml" ContentType="application/vnd.openxmlformats-officedocument.presentationml.slide+xml"/>
  <Override PartName="/ppt/slides/slide1149.xml" ContentType="application/vnd.openxmlformats-officedocument.presentationml.slide+xml"/>
  <Override PartName="/ppt/slides/slide1150.xml" ContentType="application/vnd.openxmlformats-officedocument.presentationml.slide+xml"/>
  <Override PartName="/ppt/slides/slide1151.xml" ContentType="application/vnd.openxmlformats-officedocument.presentationml.slide+xml"/>
  <Override PartName="/ppt/slides/slide1152.xml" ContentType="application/vnd.openxmlformats-officedocument.presentationml.slide+xml"/>
  <Override PartName="/ppt/slides/slide1153.xml" ContentType="application/vnd.openxmlformats-officedocument.presentationml.slide+xml"/>
  <Override PartName="/ppt/slides/slide1154.xml" ContentType="application/vnd.openxmlformats-officedocument.presentationml.slide+xml"/>
  <Override PartName="/ppt/slides/slide1155.xml" ContentType="application/vnd.openxmlformats-officedocument.presentationml.slide+xml"/>
  <Override PartName="/ppt/slides/slide1156.xml" ContentType="application/vnd.openxmlformats-officedocument.presentationml.slide+xml"/>
  <Override PartName="/ppt/slides/slide1157.xml" ContentType="application/vnd.openxmlformats-officedocument.presentationml.slide+xml"/>
  <Override PartName="/ppt/slides/slide1158.xml" ContentType="application/vnd.openxmlformats-officedocument.presentationml.slide+xml"/>
  <Override PartName="/ppt/slides/slide1159.xml" ContentType="application/vnd.openxmlformats-officedocument.presentationml.slide+xml"/>
  <Override PartName="/ppt/slides/slide1160.xml" ContentType="application/vnd.openxmlformats-officedocument.presentationml.slide+xml"/>
  <Override PartName="/ppt/slides/slide1161.xml" ContentType="application/vnd.openxmlformats-officedocument.presentationml.slide+xml"/>
  <Override PartName="/ppt/slides/slide1162.xml" ContentType="application/vnd.openxmlformats-officedocument.presentationml.slide+xml"/>
  <Override PartName="/ppt/slides/slide1163.xml" ContentType="application/vnd.openxmlformats-officedocument.presentationml.slide+xml"/>
  <Override PartName="/ppt/slides/slide1164.xml" ContentType="application/vnd.openxmlformats-officedocument.presentationml.slide+xml"/>
  <Override PartName="/ppt/slides/slide1165.xml" ContentType="application/vnd.openxmlformats-officedocument.presentationml.slide+xml"/>
  <Override PartName="/ppt/slides/slide1166.xml" ContentType="application/vnd.openxmlformats-officedocument.presentationml.slide+xml"/>
  <Override PartName="/ppt/slides/slide1167.xml" ContentType="application/vnd.openxmlformats-officedocument.presentationml.slide+xml"/>
  <Override PartName="/ppt/slides/slide1168.xml" ContentType="application/vnd.openxmlformats-officedocument.presentationml.slide+xml"/>
  <Override PartName="/ppt/slides/slide1169.xml" ContentType="application/vnd.openxmlformats-officedocument.presentationml.slide+xml"/>
  <Override PartName="/ppt/slides/slide1170.xml" ContentType="application/vnd.openxmlformats-officedocument.presentationml.slide+xml"/>
  <Override PartName="/ppt/slides/slide1171.xml" ContentType="application/vnd.openxmlformats-officedocument.presentationml.slide+xml"/>
  <Override PartName="/ppt/slides/slide1172.xml" ContentType="application/vnd.openxmlformats-officedocument.presentationml.slide+xml"/>
  <Override PartName="/ppt/slides/slide1173.xml" ContentType="application/vnd.openxmlformats-officedocument.presentationml.slide+xml"/>
  <Override PartName="/ppt/slides/slide1174.xml" ContentType="application/vnd.openxmlformats-officedocument.presentationml.slide+xml"/>
  <Override PartName="/ppt/slides/slide1175.xml" ContentType="application/vnd.openxmlformats-officedocument.presentationml.slide+xml"/>
  <Override PartName="/ppt/slides/slide1176.xml" ContentType="application/vnd.openxmlformats-officedocument.presentationml.slide+xml"/>
  <Override PartName="/ppt/slides/slide1177.xml" ContentType="application/vnd.openxmlformats-officedocument.presentationml.slide+xml"/>
  <Override PartName="/ppt/slides/slide1178.xml" ContentType="application/vnd.openxmlformats-officedocument.presentationml.slide+xml"/>
  <Override PartName="/ppt/slides/slide1179.xml" ContentType="application/vnd.openxmlformats-officedocument.presentationml.slide+xml"/>
  <Override PartName="/ppt/slides/slide1180.xml" ContentType="application/vnd.openxmlformats-officedocument.presentationml.slide+xml"/>
  <Override PartName="/ppt/slides/slide1181.xml" ContentType="application/vnd.openxmlformats-officedocument.presentationml.slide+xml"/>
  <Override PartName="/ppt/slides/slide1182.xml" ContentType="application/vnd.openxmlformats-officedocument.presentationml.slide+xml"/>
  <Override PartName="/ppt/slides/slide1183.xml" ContentType="application/vnd.openxmlformats-officedocument.presentationml.slide+xml"/>
  <Override PartName="/ppt/slides/slide1184.xml" ContentType="application/vnd.openxmlformats-officedocument.presentationml.slide+xml"/>
  <Override PartName="/ppt/slides/slide1185.xml" ContentType="application/vnd.openxmlformats-officedocument.presentationml.slide+xml"/>
  <Override PartName="/ppt/slides/slide1186.xml" ContentType="application/vnd.openxmlformats-officedocument.presentationml.slide+xml"/>
  <Override PartName="/ppt/slides/slide1187.xml" ContentType="application/vnd.openxmlformats-officedocument.presentationml.slide+xml"/>
  <Override PartName="/ppt/slides/slide1188.xml" ContentType="application/vnd.openxmlformats-officedocument.presentationml.slide+xml"/>
  <Override PartName="/ppt/slides/slide1189.xml" ContentType="application/vnd.openxmlformats-officedocument.presentationml.slide+xml"/>
  <Override PartName="/ppt/slides/slide1190.xml" ContentType="application/vnd.openxmlformats-officedocument.presentationml.slide+xml"/>
  <Override PartName="/ppt/slides/slide1191.xml" ContentType="application/vnd.openxmlformats-officedocument.presentationml.slide+xml"/>
  <Override PartName="/ppt/slides/slide1192.xml" ContentType="application/vnd.openxmlformats-officedocument.presentationml.slide+xml"/>
  <Override PartName="/ppt/slides/slide1193.xml" ContentType="application/vnd.openxmlformats-officedocument.presentationml.slide+xml"/>
  <Override PartName="/ppt/slides/slide1194.xml" ContentType="application/vnd.openxmlformats-officedocument.presentationml.slide+xml"/>
  <Override PartName="/ppt/slides/slide1195.xml" ContentType="application/vnd.openxmlformats-officedocument.presentationml.slide+xml"/>
  <Override PartName="/ppt/slides/slide1196.xml" ContentType="application/vnd.openxmlformats-officedocument.presentationml.slide+xml"/>
  <Override PartName="/ppt/slides/slide1197.xml" ContentType="application/vnd.openxmlformats-officedocument.presentationml.slide+xml"/>
  <Override PartName="/ppt/slides/slide1198.xml" ContentType="application/vnd.openxmlformats-officedocument.presentationml.slide+xml"/>
  <Override PartName="/ppt/slides/slide1199.xml" ContentType="application/vnd.openxmlformats-officedocument.presentationml.slide+xml"/>
  <Override PartName="/ppt/slides/slide1200.xml" ContentType="application/vnd.openxmlformats-officedocument.presentationml.slide+xml"/>
  <Override PartName="/ppt/slides/slide1201.xml" ContentType="application/vnd.openxmlformats-officedocument.presentationml.slide+xml"/>
  <Override PartName="/ppt/slides/slide1202.xml" ContentType="application/vnd.openxmlformats-officedocument.presentationml.slide+xml"/>
  <Override PartName="/ppt/slides/slide1203.xml" ContentType="application/vnd.openxmlformats-officedocument.presentationml.slide+xml"/>
  <Override PartName="/ppt/slides/slide1204.xml" ContentType="application/vnd.openxmlformats-officedocument.presentationml.slide+xml"/>
  <Override PartName="/ppt/slides/slide1205.xml" ContentType="application/vnd.openxmlformats-officedocument.presentationml.slide+xml"/>
  <Override PartName="/ppt/slides/slide1206.xml" ContentType="application/vnd.openxmlformats-officedocument.presentationml.slide+xml"/>
  <Override PartName="/ppt/slides/slide1207.xml" ContentType="application/vnd.openxmlformats-officedocument.presentationml.slide+xml"/>
  <Override PartName="/ppt/slides/slide1208.xml" ContentType="application/vnd.openxmlformats-officedocument.presentationml.slide+xml"/>
  <Override PartName="/ppt/slides/slide1209.xml" ContentType="application/vnd.openxmlformats-officedocument.presentationml.slide+xml"/>
  <Override PartName="/ppt/slides/slide1210.xml" ContentType="application/vnd.openxmlformats-officedocument.presentationml.slide+xml"/>
  <Override PartName="/ppt/slides/slide1211.xml" ContentType="application/vnd.openxmlformats-officedocument.presentationml.slide+xml"/>
  <Override PartName="/ppt/slides/slide1212.xml" ContentType="application/vnd.openxmlformats-officedocument.presentationml.slide+xml"/>
  <Override PartName="/ppt/slides/slide1213.xml" ContentType="application/vnd.openxmlformats-officedocument.presentationml.slide+xml"/>
  <Override PartName="/ppt/slides/slide1214.xml" ContentType="application/vnd.openxmlformats-officedocument.presentationml.slide+xml"/>
  <Override PartName="/ppt/slides/slide1215.xml" ContentType="application/vnd.openxmlformats-officedocument.presentationml.slide+xml"/>
  <Override PartName="/ppt/slides/slide1216.xml" ContentType="application/vnd.openxmlformats-officedocument.presentationml.slide+xml"/>
  <Override PartName="/ppt/slides/slide1217.xml" ContentType="application/vnd.openxmlformats-officedocument.presentationml.slide+xml"/>
  <Override PartName="/ppt/slides/slide1218.xml" ContentType="application/vnd.openxmlformats-officedocument.presentationml.slide+xml"/>
  <Override PartName="/ppt/slides/slide1219.xml" ContentType="application/vnd.openxmlformats-officedocument.presentationml.slide+xml"/>
  <Override PartName="/ppt/slides/slide1220.xml" ContentType="application/vnd.openxmlformats-officedocument.presentationml.slide+xml"/>
  <Override PartName="/ppt/slides/slide1221.xml" ContentType="application/vnd.openxmlformats-officedocument.presentationml.slide+xml"/>
  <Override PartName="/ppt/slides/slide1222.xml" ContentType="application/vnd.openxmlformats-officedocument.presentationml.slide+xml"/>
  <Override PartName="/ppt/slides/slide1223.xml" ContentType="application/vnd.openxmlformats-officedocument.presentationml.slide+xml"/>
  <Override PartName="/ppt/slides/slide1224.xml" ContentType="application/vnd.openxmlformats-officedocument.presentationml.slide+xml"/>
  <Override PartName="/ppt/slides/slide1225.xml" ContentType="application/vnd.openxmlformats-officedocument.presentationml.slide+xml"/>
  <Override PartName="/ppt/slides/slide1226.xml" ContentType="application/vnd.openxmlformats-officedocument.presentationml.slide+xml"/>
  <Override PartName="/ppt/slides/slide1227.xml" ContentType="application/vnd.openxmlformats-officedocument.presentationml.slide+xml"/>
  <Override PartName="/ppt/slides/slide1228.xml" ContentType="application/vnd.openxmlformats-officedocument.presentationml.slide+xml"/>
  <Override PartName="/ppt/slides/slide1229.xml" ContentType="application/vnd.openxmlformats-officedocument.presentationml.slide+xml"/>
  <Override PartName="/ppt/slides/slide1230.xml" ContentType="application/vnd.openxmlformats-officedocument.presentationml.slide+xml"/>
  <Override PartName="/ppt/slides/slide1231.xml" ContentType="application/vnd.openxmlformats-officedocument.presentationml.slide+xml"/>
  <Override PartName="/ppt/slides/slide1232.xml" ContentType="application/vnd.openxmlformats-officedocument.presentationml.slide+xml"/>
  <Override PartName="/ppt/slides/slide1233.xml" ContentType="application/vnd.openxmlformats-officedocument.presentationml.slide+xml"/>
  <Override PartName="/ppt/slides/slide1234.xml" ContentType="application/vnd.openxmlformats-officedocument.presentationml.slide+xml"/>
  <Override PartName="/ppt/slides/slide1235.xml" ContentType="application/vnd.openxmlformats-officedocument.presentationml.slide+xml"/>
  <Override PartName="/ppt/slides/slide1236.xml" ContentType="application/vnd.openxmlformats-officedocument.presentationml.slide+xml"/>
  <Override PartName="/ppt/slides/slide1237.xml" ContentType="application/vnd.openxmlformats-officedocument.presentationml.slide+xml"/>
  <Override PartName="/ppt/slides/slide1238.xml" ContentType="application/vnd.openxmlformats-officedocument.presentationml.slide+xml"/>
  <Override PartName="/ppt/slides/slide1239.xml" ContentType="application/vnd.openxmlformats-officedocument.presentationml.slide+xml"/>
  <Override PartName="/ppt/slides/slide1240.xml" ContentType="application/vnd.openxmlformats-officedocument.presentationml.slide+xml"/>
  <Override PartName="/ppt/slides/slide1241.xml" ContentType="application/vnd.openxmlformats-officedocument.presentationml.slide+xml"/>
  <Override PartName="/ppt/slides/slide1242.xml" ContentType="application/vnd.openxmlformats-officedocument.presentationml.slide+xml"/>
  <Override PartName="/ppt/slides/slide1243.xml" ContentType="application/vnd.openxmlformats-officedocument.presentationml.slide+xml"/>
  <Override PartName="/ppt/slides/slide1244.xml" ContentType="application/vnd.openxmlformats-officedocument.presentationml.slide+xml"/>
  <Override PartName="/ppt/slides/slide1245.xml" ContentType="application/vnd.openxmlformats-officedocument.presentationml.slide+xml"/>
  <Override PartName="/ppt/slides/slide1246.xml" ContentType="application/vnd.openxmlformats-officedocument.presentationml.slide+xml"/>
  <Override PartName="/ppt/slides/slide1247.xml" ContentType="application/vnd.openxmlformats-officedocument.presentationml.slide+xml"/>
  <Override PartName="/ppt/slides/slide1248.xml" ContentType="application/vnd.openxmlformats-officedocument.presentationml.slide+xml"/>
  <Override PartName="/ppt/slides/slide1249.xml" ContentType="application/vnd.openxmlformats-officedocument.presentationml.slide+xml"/>
  <Override PartName="/ppt/slides/slide1250.xml" ContentType="application/vnd.openxmlformats-officedocument.presentationml.slide+xml"/>
  <Override PartName="/ppt/slides/slide1251.xml" ContentType="application/vnd.openxmlformats-officedocument.presentationml.slide+xml"/>
  <Override PartName="/ppt/slides/slide1252.xml" ContentType="application/vnd.openxmlformats-officedocument.presentationml.slide+xml"/>
  <Override PartName="/ppt/slides/slide1253.xml" ContentType="application/vnd.openxmlformats-officedocument.presentationml.slide+xml"/>
  <Override PartName="/ppt/slides/slide1254.xml" ContentType="application/vnd.openxmlformats-officedocument.presentationml.slide+xml"/>
  <Override PartName="/ppt/slides/slide1255.xml" ContentType="application/vnd.openxmlformats-officedocument.presentationml.slide+xml"/>
  <Override PartName="/ppt/slides/slide1256.xml" ContentType="application/vnd.openxmlformats-officedocument.presentationml.slide+xml"/>
  <Override PartName="/ppt/slides/slide1257.xml" ContentType="application/vnd.openxmlformats-officedocument.presentationml.slide+xml"/>
  <Override PartName="/ppt/slides/slide1258.xml" ContentType="application/vnd.openxmlformats-officedocument.presentationml.slide+xml"/>
  <Override PartName="/ppt/slides/slide1259.xml" ContentType="application/vnd.openxmlformats-officedocument.presentationml.slide+xml"/>
  <Override PartName="/ppt/slides/slide1260.xml" ContentType="application/vnd.openxmlformats-officedocument.presentationml.slide+xml"/>
  <Override PartName="/ppt/slides/slide1261.xml" ContentType="application/vnd.openxmlformats-officedocument.presentationml.slide+xml"/>
  <Override PartName="/ppt/slides/slide1262.xml" ContentType="application/vnd.openxmlformats-officedocument.presentationml.slide+xml"/>
  <Override PartName="/ppt/slides/slide1263.xml" ContentType="application/vnd.openxmlformats-officedocument.presentationml.slide+xml"/>
  <Override PartName="/ppt/slides/slide1264.xml" ContentType="application/vnd.openxmlformats-officedocument.presentationml.slide+xml"/>
  <Override PartName="/ppt/slides/slide1265.xml" ContentType="application/vnd.openxmlformats-officedocument.presentationml.slide+xml"/>
  <Override PartName="/ppt/slides/slide1266.xml" ContentType="application/vnd.openxmlformats-officedocument.presentationml.slide+xml"/>
  <Override PartName="/ppt/slides/slide1267.xml" ContentType="application/vnd.openxmlformats-officedocument.presentationml.slide+xml"/>
  <Override PartName="/ppt/slides/slide1268.xml" ContentType="application/vnd.openxmlformats-officedocument.presentationml.slide+xml"/>
  <Override PartName="/ppt/slides/slide1269.xml" ContentType="application/vnd.openxmlformats-officedocument.presentationml.slide+xml"/>
  <Override PartName="/ppt/slides/slide1270.xml" ContentType="application/vnd.openxmlformats-officedocument.presentationml.slide+xml"/>
  <Override PartName="/ppt/slides/slide1271.xml" ContentType="application/vnd.openxmlformats-officedocument.presentationml.slide+xml"/>
  <Override PartName="/ppt/slides/slide1272.xml" ContentType="application/vnd.openxmlformats-officedocument.presentationml.slide+xml"/>
  <Override PartName="/ppt/slides/slide1273.xml" ContentType="application/vnd.openxmlformats-officedocument.presentationml.slide+xml"/>
  <Override PartName="/ppt/slides/slide1274.xml" ContentType="application/vnd.openxmlformats-officedocument.presentationml.slide+xml"/>
  <Override PartName="/ppt/slides/slide1275.xml" ContentType="application/vnd.openxmlformats-officedocument.presentationml.slide+xml"/>
  <Override PartName="/ppt/slides/slide1276.xml" ContentType="application/vnd.openxmlformats-officedocument.presentationml.slide+xml"/>
  <Override PartName="/ppt/slides/slide1277.xml" ContentType="application/vnd.openxmlformats-officedocument.presentationml.slide+xml"/>
  <Override PartName="/ppt/slides/slide1278.xml" ContentType="application/vnd.openxmlformats-officedocument.presentationml.slide+xml"/>
  <Override PartName="/ppt/slides/slide1279.xml" ContentType="application/vnd.openxmlformats-officedocument.presentationml.slide+xml"/>
  <Override PartName="/ppt/slides/slide1280.xml" ContentType="application/vnd.openxmlformats-officedocument.presentationml.slide+xml"/>
  <Override PartName="/ppt/slides/slide1281.xml" ContentType="application/vnd.openxmlformats-officedocument.presentationml.slide+xml"/>
  <Override PartName="/ppt/slides/slide1282.xml" ContentType="application/vnd.openxmlformats-officedocument.presentationml.slide+xml"/>
  <Override PartName="/ppt/slides/slide1283.xml" ContentType="application/vnd.openxmlformats-officedocument.presentationml.slide+xml"/>
  <Override PartName="/ppt/slides/slide1284.xml" ContentType="application/vnd.openxmlformats-officedocument.presentationml.slide+xml"/>
  <Override PartName="/ppt/slides/slide1285.xml" ContentType="application/vnd.openxmlformats-officedocument.presentationml.slide+xml"/>
  <Override PartName="/ppt/slides/slide1286.xml" ContentType="application/vnd.openxmlformats-officedocument.presentationml.slide+xml"/>
  <Override PartName="/ppt/slides/slide1287.xml" ContentType="application/vnd.openxmlformats-officedocument.presentationml.slide+xml"/>
  <Override PartName="/ppt/slides/slide1288.xml" ContentType="application/vnd.openxmlformats-officedocument.presentationml.slide+xml"/>
  <Override PartName="/ppt/slides/slide1289.xml" ContentType="application/vnd.openxmlformats-officedocument.presentationml.slide+xml"/>
  <Override PartName="/ppt/slides/slide1290.xml" ContentType="application/vnd.openxmlformats-officedocument.presentationml.slide+xml"/>
  <Override PartName="/ppt/slides/slide1291.xml" ContentType="application/vnd.openxmlformats-officedocument.presentationml.slide+xml"/>
  <Override PartName="/ppt/slides/slide1292.xml" ContentType="application/vnd.openxmlformats-officedocument.presentationml.slide+xml"/>
  <Override PartName="/ppt/slides/slide1293.xml" ContentType="application/vnd.openxmlformats-officedocument.presentationml.slide+xml"/>
  <Override PartName="/ppt/slides/slide1294.xml" ContentType="application/vnd.openxmlformats-officedocument.presentationml.slide+xml"/>
  <Override PartName="/ppt/slides/slide1295.xml" ContentType="application/vnd.openxmlformats-officedocument.presentationml.slide+xml"/>
  <Override PartName="/ppt/slides/slide1296.xml" ContentType="application/vnd.openxmlformats-officedocument.presentationml.slide+xml"/>
  <Override PartName="/ppt/slides/slide1297.xml" ContentType="application/vnd.openxmlformats-officedocument.presentationml.slide+xml"/>
  <Override PartName="/ppt/slides/slide1298.xml" ContentType="application/vnd.openxmlformats-officedocument.presentationml.slide+xml"/>
  <Override PartName="/ppt/slides/slide1299.xml" ContentType="application/vnd.openxmlformats-officedocument.presentationml.slide+xml"/>
  <Override PartName="/ppt/slides/slide1300.xml" ContentType="application/vnd.openxmlformats-officedocument.presentationml.slide+xml"/>
  <Override PartName="/ppt/slides/slide1301.xml" ContentType="application/vnd.openxmlformats-officedocument.presentationml.slide+xml"/>
  <Override PartName="/ppt/slides/slide1302.xml" ContentType="application/vnd.openxmlformats-officedocument.presentationml.slide+xml"/>
  <Override PartName="/ppt/slides/slide1303.xml" ContentType="application/vnd.openxmlformats-officedocument.presentationml.slide+xml"/>
  <Override PartName="/ppt/slides/slide1304.xml" ContentType="application/vnd.openxmlformats-officedocument.presentationml.slide+xml"/>
  <Override PartName="/ppt/slides/slide1305.xml" ContentType="application/vnd.openxmlformats-officedocument.presentationml.slide+xml"/>
  <Override PartName="/ppt/slides/slide1306.xml" ContentType="application/vnd.openxmlformats-officedocument.presentationml.slide+xml"/>
  <Override PartName="/ppt/slides/slide1307.xml" ContentType="application/vnd.openxmlformats-officedocument.presentationml.slide+xml"/>
  <Override PartName="/ppt/slides/slide1308.xml" ContentType="application/vnd.openxmlformats-officedocument.presentationml.slide+xml"/>
  <Override PartName="/ppt/slides/slide1309.xml" ContentType="application/vnd.openxmlformats-officedocument.presentationml.slide+xml"/>
  <Override PartName="/ppt/slides/slide1310.xml" ContentType="application/vnd.openxmlformats-officedocument.presentationml.slide+xml"/>
  <Override PartName="/ppt/slides/slide1311.xml" ContentType="application/vnd.openxmlformats-officedocument.presentationml.slide+xml"/>
  <Override PartName="/ppt/slides/slide1312.xml" ContentType="application/vnd.openxmlformats-officedocument.presentationml.slide+xml"/>
  <Override PartName="/ppt/slides/slide1313.xml" ContentType="application/vnd.openxmlformats-officedocument.presentationml.slide+xml"/>
  <Override PartName="/ppt/slides/slide1314.xml" ContentType="application/vnd.openxmlformats-officedocument.presentationml.slide+xml"/>
  <Override PartName="/ppt/slides/slide1315.xml" ContentType="application/vnd.openxmlformats-officedocument.presentationml.slide+xml"/>
  <Override PartName="/ppt/slides/slide1316.xml" ContentType="application/vnd.openxmlformats-officedocument.presentationml.slide+xml"/>
  <Override PartName="/ppt/slides/slide1317.xml" ContentType="application/vnd.openxmlformats-officedocument.presentationml.slide+xml"/>
  <Override PartName="/ppt/slides/slide1318.xml" ContentType="application/vnd.openxmlformats-officedocument.presentationml.slide+xml"/>
  <Override PartName="/ppt/slides/slide1319.xml" ContentType="application/vnd.openxmlformats-officedocument.presentationml.slide+xml"/>
  <Override PartName="/ppt/slides/slide1320.xml" ContentType="application/vnd.openxmlformats-officedocument.presentationml.slide+xml"/>
  <Override PartName="/ppt/slides/slide1321.xml" ContentType="application/vnd.openxmlformats-officedocument.presentationml.slide+xml"/>
  <Override PartName="/ppt/slides/slide1322.xml" ContentType="application/vnd.openxmlformats-officedocument.presentationml.slide+xml"/>
  <Override PartName="/ppt/slides/slide1323.xml" ContentType="application/vnd.openxmlformats-officedocument.presentationml.slide+xml"/>
  <Override PartName="/ppt/slides/slide1324.xml" ContentType="application/vnd.openxmlformats-officedocument.presentationml.slide+xml"/>
  <Override PartName="/ppt/slides/slide1325.xml" ContentType="application/vnd.openxmlformats-officedocument.presentationml.slide+xml"/>
  <Override PartName="/ppt/slides/slide1326.xml" ContentType="application/vnd.openxmlformats-officedocument.presentationml.slide+xml"/>
  <Override PartName="/ppt/slides/slide1327.xml" ContentType="application/vnd.openxmlformats-officedocument.presentationml.slide+xml"/>
  <Override PartName="/ppt/slides/slide1328.xml" ContentType="application/vnd.openxmlformats-officedocument.presentationml.slide+xml"/>
  <Override PartName="/ppt/slides/slide1329.xml" ContentType="application/vnd.openxmlformats-officedocument.presentationml.slide+xml"/>
  <Override PartName="/ppt/slides/slide1330.xml" ContentType="application/vnd.openxmlformats-officedocument.presentationml.slide+xml"/>
  <Override PartName="/ppt/slides/slide1331.xml" ContentType="application/vnd.openxmlformats-officedocument.presentationml.slide+xml"/>
  <Override PartName="/ppt/slides/slide1332.xml" ContentType="application/vnd.openxmlformats-officedocument.presentationml.slide+xml"/>
  <Override PartName="/ppt/slides/slide1333.xml" ContentType="application/vnd.openxmlformats-officedocument.presentationml.slide+xml"/>
  <Override PartName="/ppt/slides/slide1334.xml" ContentType="application/vnd.openxmlformats-officedocument.presentationml.slide+xml"/>
  <Override PartName="/ppt/slides/slide1335.xml" ContentType="application/vnd.openxmlformats-officedocument.presentationml.slide+xml"/>
  <Override PartName="/ppt/slides/slide1336.xml" ContentType="application/vnd.openxmlformats-officedocument.presentationml.slide+xml"/>
  <Override PartName="/ppt/slides/slide1337.xml" ContentType="application/vnd.openxmlformats-officedocument.presentationml.slide+xml"/>
  <Override PartName="/ppt/slides/slide1338.xml" ContentType="application/vnd.openxmlformats-officedocument.presentationml.slide+xml"/>
  <Override PartName="/ppt/slides/slide1339.xml" ContentType="application/vnd.openxmlformats-officedocument.presentationml.slide+xml"/>
  <Override PartName="/ppt/slides/slide1340.xml" ContentType="application/vnd.openxmlformats-officedocument.presentationml.slide+xml"/>
  <Override PartName="/ppt/slides/slide1341.xml" ContentType="application/vnd.openxmlformats-officedocument.presentationml.slide+xml"/>
  <Override PartName="/ppt/slides/slide1342.xml" ContentType="application/vnd.openxmlformats-officedocument.presentationml.slide+xml"/>
  <Override PartName="/ppt/slides/slide1343.xml" ContentType="application/vnd.openxmlformats-officedocument.presentationml.slide+xml"/>
  <Override PartName="/ppt/slides/slide1344.xml" ContentType="application/vnd.openxmlformats-officedocument.presentationml.slide+xml"/>
  <Override PartName="/ppt/slides/slide1345.xml" ContentType="application/vnd.openxmlformats-officedocument.presentationml.slide+xml"/>
  <Override PartName="/ppt/slides/slide1346.xml" ContentType="application/vnd.openxmlformats-officedocument.presentationml.slide+xml"/>
  <Override PartName="/ppt/slides/slide1347.xml" ContentType="application/vnd.openxmlformats-officedocument.presentationml.slide+xml"/>
  <Override PartName="/ppt/slides/slide1348.xml" ContentType="application/vnd.openxmlformats-officedocument.presentationml.slide+xml"/>
  <Override PartName="/ppt/slides/slide1349.xml" ContentType="application/vnd.openxmlformats-officedocument.presentationml.slide+xml"/>
  <Override PartName="/ppt/slides/slide1350.xml" ContentType="application/vnd.openxmlformats-officedocument.presentationml.slide+xml"/>
  <Override PartName="/ppt/slides/slide1351.xml" ContentType="application/vnd.openxmlformats-officedocument.presentationml.slide+xml"/>
  <Override PartName="/ppt/slides/slide1352.xml" ContentType="application/vnd.openxmlformats-officedocument.presentationml.slide+xml"/>
  <Override PartName="/ppt/slides/slide1353.xml" ContentType="application/vnd.openxmlformats-officedocument.presentationml.slide+xml"/>
  <Override PartName="/ppt/slides/slide1354.xml" ContentType="application/vnd.openxmlformats-officedocument.presentationml.slide+xml"/>
  <Override PartName="/ppt/slides/slide1355.xml" ContentType="application/vnd.openxmlformats-officedocument.presentationml.slide+xml"/>
  <Override PartName="/ppt/slides/slide1356.xml" ContentType="application/vnd.openxmlformats-officedocument.presentationml.slide+xml"/>
  <Override PartName="/ppt/slides/slide1357.xml" ContentType="application/vnd.openxmlformats-officedocument.presentationml.slide+xml"/>
  <Override PartName="/ppt/slides/slide1358.xml" ContentType="application/vnd.openxmlformats-officedocument.presentationml.slide+xml"/>
  <Override PartName="/ppt/slides/slide1359.xml" ContentType="application/vnd.openxmlformats-officedocument.presentationml.slide+xml"/>
  <Override PartName="/ppt/slides/slide1360.xml" ContentType="application/vnd.openxmlformats-officedocument.presentationml.slide+xml"/>
  <Override PartName="/ppt/slides/slide1361.xml" ContentType="application/vnd.openxmlformats-officedocument.presentationml.slide+xml"/>
  <Override PartName="/ppt/slides/slide1362.xml" ContentType="application/vnd.openxmlformats-officedocument.presentationml.slide+xml"/>
  <Override PartName="/ppt/slides/slide1363.xml" ContentType="application/vnd.openxmlformats-officedocument.presentationml.slide+xml"/>
  <Override PartName="/ppt/slides/slide1364.xml" ContentType="application/vnd.openxmlformats-officedocument.presentationml.slide+xml"/>
  <Override PartName="/ppt/slides/slide1365.xml" ContentType="application/vnd.openxmlformats-officedocument.presentationml.slide+xml"/>
  <Override PartName="/ppt/slides/slide1366.xml" ContentType="application/vnd.openxmlformats-officedocument.presentationml.slide+xml"/>
  <Override PartName="/ppt/slides/slide1367.xml" ContentType="application/vnd.openxmlformats-officedocument.presentationml.slide+xml"/>
  <Override PartName="/ppt/slides/slide1368.xml" ContentType="application/vnd.openxmlformats-officedocument.presentationml.slide+xml"/>
  <Override PartName="/ppt/slides/slide1369.xml" ContentType="application/vnd.openxmlformats-officedocument.presentationml.slide+xml"/>
  <Override PartName="/ppt/slides/slide1370.xml" ContentType="application/vnd.openxmlformats-officedocument.presentationml.slide+xml"/>
  <Override PartName="/ppt/slides/slide1371.xml" ContentType="application/vnd.openxmlformats-officedocument.presentationml.slide+xml"/>
  <Override PartName="/ppt/slides/slide1372.xml" ContentType="application/vnd.openxmlformats-officedocument.presentationml.slide+xml"/>
  <Override PartName="/ppt/slides/slide1373.xml" ContentType="application/vnd.openxmlformats-officedocument.presentationml.slide+xml"/>
  <Override PartName="/ppt/slides/slide1374.xml" ContentType="application/vnd.openxmlformats-officedocument.presentationml.slide+xml"/>
  <Override PartName="/ppt/slides/slide1375.xml" ContentType="application/vnd.openxmlformats-officedocument.presentationml.slide+xml"/>
  <Override PartName="/ppt/slides/slide1376.xml" ContentType="application/vnd.openxmlformats-officedocument.presentationml.slide+xml"/>
  <Override PartName="/ppt/slides/slide1377.xml" ContentType="application/vnd.openxmlformats-officedocument.presentationml.slide+xml"/>
  <Override PartName="/ppt/slides/slide1378.xml" ContentType="application/vnd.openxmlformats-officedocument.presentationml.slide+xml"/>
  <Override PartName="/ppt/slides/slide1379.xml" ContentType="application/vnd.openxmlformats-officedocument.presentationml.slide+xml"/>
  <Override PartName="/ppt/slides/slide1380.xml" ContentType="application/vnd.openxmlformats-officedocument.presentationml.slide+xml"/>
  <Override PartName="/ppt/slides/slide1381.xml" ContentType="application/vnd.openxmlformats-officedocument.presentationml.slide+xml"/>
  <Override PartName="/ppt/slides/slide1382.xml" ContentType="application/vnd.openxmlformats-officedocument.presentationml.slide+xml"/>
  <Override PartName="/ppt/slides/slide1383.xml" ContentType="application/vnd.openxmlformats-officedocument.presentationml.slide+xml"/>
  <Override PartName="/ppt/slides/slide1384.xml" ContentType="application/vnd.openxmlformats-officedocument.presentationml.slide+xml"/>
  <Override PartName="/ppt/slides/slide1385.xml" ContentType="application/vnd.openxmlformats-officedocument.presentationml.slide+xml"/>
  <Override PartName="/ppt/slides/slide1386.xml" ContentType="application/vnd.openxmlformats-officedocument.presentationml.slide+xml"/>
  <Override PartName="/ppt/slides/slide1387.xml" ContentType="application/vnd.openxmlformats-officedocument.presentationml.slide+xml"/>
  <Override PartName="/ppt/slides/slide1388.xml" ContentType="application/vnd.openxmlformats-officedocument.presentationml.slide+xml"/>
  <Override PartName="/ppt/slides/slide1389.xml" ContentType="application/vnd.openxmlformats-officedocument.presentationml.slide+xml"/>
  <Override PartName="/ppt/slides/slide1390.xml" ContentType="application/vnd.openxmlformats-officedocument.presentationml.slide+xml"/>
  <Override PartName="/ppt/slides/slide1391.xml" ContentType="application/vnd.openxmlformats-officedocument.presentationml.slide+xml"/>
  <Override PartName="/ppt/slides/slide1392.xml" ContentType="application/vnd.openxmlformats-officedocument.presentationml.slide+xml"/>
  <Override PartName="/ppt/slides/slide1393.xml" ContentType="application/vnd.openxmlformats-officedocument.presentationml.slide+xml"/>
  <Override PartName="/ppt/slides/slide1394.xml" ContentType="application/vnd.openxmlformats-officedocument.presentationml.slide+xml"/>
  <Override PartName="/ppt/slides/slide1395.xml" ContentType="application/vnd.openxmlformats-officedocument.presentationml.slide+xml"/>
  <Override PartName="/ppt/slides/slide1396.xml" ContentType="application/vnd.openxmlformats-officedocument.presentationml.slide+xml"/>
  <Override PartName="/ppt/slides/slide1397.xml" ContentType="application/vnd.openxmlformats-officedocument.presentationml.slide+xml"/>
  <Override PartName="/ppt/slides/slide1398.xml" ContentType="application/vnd.openxmlformats-officedocument.presentationml.slide+xml"/>
  <Override PartName="/ppt/slides/slide1399.xml" ContentType="application/vnd.openxmlformats-officedocument.presentationml.slide+xml"/>
  <Override PartName="/ppt/slides/slide1400.xml" ContentType="application/vnd.openxmlformats-officedocument.presentationml.slide+xml"/>
  <Override PartName="/ppt/slides/slide1401.xml" ContentType="application/vnd.openxmlformats-officedocument.presentationml.slide+xml"/>
  <Override PartName="/ppt/slides/slide1402.xml" ContentType="application/vnd.openxmlformats-officedocument.presentationml.slide+xml"/>
  <Override PartName="/ppt/slides/slide1403.xml" ContentType="application/vnd.openxmlformats-officedocument.presentationml.slide+xml"/>
  <Override PartName="/ppt/slides/slide1404.xml" ContentType="application/vnd.openxmlformats-officedocument.presentationml.slide+xml"/>
  <Override PartName="/ppt/slides/slide1405.xml" ContentType="application/vnd.openxmlformats-officedocument.presentationml.slide+xml"/>
  <Override PartName="/ppt/slides/slide1406.xml" ContentType="application/vnd.openxmlformats-officedocument.presentationml.slide+xml"/>
  <Override PartName="/ppt/slides/slide1407.xml" ContentType="application/vnd.openxmlformats-officedocument.presentationml.slide+xml"/>
  <Override PartName="/ppt/slides/slide1408.xml" ContentType="application/vnd.openxmlformats-officedocument.presentationml.slide+xml"/>
  <Override PartName="/ppt/slides/slide1409.xml" ContentType="application/vnd.openxmlformats-officedocument.presentationml.slide+xml"/>
  <Override PartName="/ppt/slides/slide1410.xml" ContentType="application/vnd.openxmlformats-officedocument.presentationml.slide+xml"/>
  <Override PartName="/ppt/slides/slide1411.xml" ContentType="application/vnd.openxmlformats-officedocument.presentationml.slide+xml"/>
  <Override PartName="/ppt/slides/slide1412.xml" ContentType="application/vnd.openxmlformats-officedocument.presentationml.slide+xml"/>
  <Override PartName="/ppt/slides/slide1413.xml" ContentType="application/vnd.openxmlformats-officedocument.presentationml.slide+xml"/>
  <Override PartName="/ppt/slides/slide1414.xml" ContentType="application/vnd.openxmlformats-officedocument.presentationml.slide+xml"/>
  <Override PartName="/ppt/slides/slide1415.xml" ContentType="application/vnd.openxmlformats-officedocument.presentationml.slide+xml"/>
  <Override PartName="/ppt/slides/slide1416.xml" ContentType="application/vnd.openxmlformats-officedocument.presentationml.slide+xml"/>
  <Override PartName="/ppt/slides/slide1417.xml" ContentType="application/vnd.openxmlformats-officedocument.presentationml.slide+xml"/>
  <Override PartName="/ppt/slides/slide1418.xml" ContentType="application/vnd.openxmlformats-officedocument.presentationml.slide+xml"/>
  <Override PartName="/ppt/slides/slide1419.xml" ContentType="application/vnd.openxmlformats-officedocument.presentationml.slide+xml"/>
  <Override PartName="/ppt/slides/slide1420.xml" ContentType="application/vnd.openxmlformats-officedocument.presentationml.slide+xml"/>
  <Override PartName="/ppt/slides/slide1421.xml" ContentType="application/vnd.openxmlformats-officedocument.presentationml.slide+xml"/>
  <Override PartName="/ppt/slides/slide1422.xml" ContentType="application/vnd.openxmlformats-officedocument.presentationml.slide+xml"/>
  <Override PartName="/ppt/slides/slide1423.xml" ContentType="application/vnd.openxmlformats-officedocument.presentationml.slide+xml"/>
  <Override PartName="/ppt/slides/slide1424.xml" ContentType="application/vnd.openxmlformats-officedocument.presentationml.slide+xml"/>
  <Override PartName="/ppt/slides/slide1425.xml" ContentType="application/vnd.openxmlformats-officedocument.presentationml.slide+xml"/>
  <Override PartName="/ppt/slides/slide1426.xml" ContentType="application/vnd.openxmlformats-officedocument.presentationml.slide+xml"/>
  <Override PartName="/ppt/slides/slide1427.xml" ContentType="application/vnd.openxmlformats-officedocument.presentationml.slide+xml"/>
  <Override PartName="/ppt/slides/slide1428.xml" ContentType="application/vnd.openxmlformats-officedocument.presentationml.slide+xml"/>
  <Override PartName="/ppt/slides/slide1429.xml" ContentType="application/vnd.openxmlformats-officedocument.presentationml.slide+xml"/>
  <Override PartName="/ppt/slides/slide1430.xml" ContentType="application/vnd.openxmlformats-officedocument.presentationml.slide+xml"/>
  <Override PartName="/ppt/slides/slide1431.xml" ContentType="application/vnd.openxmlformats-officedocument.presentationml.slide+xml"/>
  <Override PartName="/ppt/slides/slide1432.xml" ContentType="application/vnd.openxmlformats-officedocument.presentationml.slide+xml"/>
  <Override PartName="/ppt/slides/slide1433.xml" ContentType="application/vnd.openxmlformats-officedocument.presentationml.slide+xml"/>
  <Override PartName="/ppt/slides/slide1434.xml" ContentType="application/vnd.openxmlformats-officedocument.presentationml.slide+xml"/>
  <Override PartName="/ppt/slides/slide1435.xml" ContentType="application/vnd.openxmlformats-officedocument.presentationml.slide+xml"/>
  <Override PartName="/ppt/slides/slide1436.xml" ContentType="application/vnd.openxmlformats-officedocument.presentationml.slide+xml"/>
  <Override PartName="/ppt/slides/slide1437.xml" ContentType="application/vnd.openxmlformats-officedocument.presentationml.slide+xml"/>
  <Override PartName="/ppt/slides/slide1438.xml" ContentType="application/vnd.openxmlformats-officedocument.presentationml.slide+xml"/>
  <Override PartName="/ppt/slides/slide1439.xml" ContentType="application/vnd.openxmlformats-officedocument.presentationml.slide+xml"/>
  <Override PartName="/ppt/slides/slide1440.xml" ContentType="application/vnd.openxmlformats-officedocument.presentationml.slide+xml"/>
  <Override PartName="/ppt/slides/slide1441.xml" ContentType="application/vnd.openxmlformats-officedocument.presentationml.slide+xml"/>
  <Override PartName="/ppt/slides/slide1442.xml" ContentType="application/vnd.openxmlformats-officedocument.presentationml.slide+xml"/>
  <Override PartName="/ppt/slides/slide1443.xml" ContentType="application/vnd.openxmlformats-officedocument.presentationml.slide+xml"/>
  <Override PartName="/ppt/slides/slide1444.xml" ContentType="application/vnd.openxmlformats-officedocument.presentationml.slide+xml"/>
  <Override PartName="/ppt/slides/slide1445.xml" ContentType="application/vnd.openxmlformats-officedocument.presentationml.slide+xml"/>
  <Override PartName="/ppt/slides/slide1446.xml" ContentType="application/vnd.openxmlformats-officedocument.presentationml.slide+xml"/>
  <Override PartName="/ppt/slides/slide1447.xml" ContentType="application/vnd.openxmlformats-officedocument.presentationml.slide+xml"/>
  <Override PartName="/ppt/slides/slide1448.xml" ContentType="application/vnd.openxmlformats-officedocument.presentationml.slide+xml"/>
  <Override PartName="/ppt/slides/slide1449.xml" ContentType="application/vnd.openxmlformats-officedocument.presentationml.slide+xml"/>
  <Override PartName="/ppt/slides/slide1450.xml" ContentType="application/vnd.openxmlformats-officedocument.presentationml.slide+xml"/>
  <Override PartName="/ppt/slides/slide1451.xml" ContentType="application/vnd.openxmlformats-officedocument.presentationml.slide+xml"/>
  <Override PartName="/ppt/slides/slide1452.xml" ContentType="application/vnd.openxmlformats-officedocument.presentationml.slide+xml"/>
  <Override PartName="/ppt/slides/slide1453.xml" ContentType="application/vnd.openxmlformats-officedocument.presentationml.slide+xml"/>
  <Override PartName="/ppt/slides/slide1454.xml" ContentType="application/vnd.openxmlformats-officedocument.presentationml.slide+xml"/>
  <Override PartName="/ppt/slides/slide1455.xml" ContentType="application/vnd.openxmlformats-officedocument.presentationml.slide+xml"/>
  <Override PartName="/ppt/slides/slide1456.xml" ContentType="application/vnd.openxmlformats-officedocument.presentationml.slide+xml"/>
  <Override PartName="/ppt/slides/slide1457.xml" ContentType="application/vnd.openxmlformats-officedocument.presentationml.slide+xml"/>
  <Override PartName="/ppt/slides/slide1458.xml" ContentType="application/vnd.openxmlformats-officedocument.presentationml.slide+xml"/>
  <Override PartName="/ppt/slides/slide1459.xml" ContentType="application/vnd.openxmlformats-officedocument.presentationml.slide+xml"/>
  <Override PartName="/ppt/slides/slide1460.xml" ContentType="application/vnd.openxmlformats-officedocument.presentationml.slide+xml"/>
  <Override PartName="/ppt/slides/slide1461.xml" ContentType="application/vnd.openxmlformats-officedocument.presentationml.slide+xml"/>
  <Override PartName="/ppt/slides/slide1462.xml" ContentType="application/vnd.openxmlformats-officedocument.presentationml.slide+xml"/>
  <Override PartName="/ppt/slides/slide1463.xml" ContentType="application/vnd.openxmlformats-officedocument.presentationml.slide+xml"/>
  <Override PartName="/ppt/slides/slide1464.xml" ContentType="application/vnd.openxmlformats-officedocument.presentationml.slide+xml"/>
  <Override PartName="/ppt/slides/slide1465.xml" ContentType="application/vnd.openxmlformats-officedocument.presentationml.slide+xml"/>
  <Override PartName="/ppt/slides/slide1466.xml" ContentType="application/vnd.openxmlformats-officedocument.presentationml.slide+xml"/>
  <Override PartName="/ppt/slides/slide1467.xml" ContentType="application/vnd.openxmlformats-officedocument.presentationml.slide+xml"/>
  <Override PartName="/ppt/slides/slide1468.xml" ContentType="application/vnd.openxmlformats-officedocument.presentationml.slide+xml"/>
  <Override PartName="/ppt/slides/slide1469.xml" ContentType="application/vnd.openxmlformats-officedocument.presentationml.slide+xml"/>
  <Override PartName="/ppt/slides/slide1470.xml" ContentType="application/vnd.openxmlformats-officedocument.presentationml.slide+xml"/>
  <Override PartName="/ppt/slides/slide1471.xml" ContentType="application/vnd.openxmlformats-officedocument.presentationml.slide+xml"/>
  <Override PartName="/ppt/slides/slide1472.xml" ContentType="application/vnd.openxmlformats-officedocument.presentationml.slide+xml"/>
  <Override PartName="/ppt/slides/slide1473.xml" ContentType="application/vnd.openxmlformats-officedocument.presentationml.slide+xml"/>
  <Override PartName="/ppt/slides/slide1474.xml" ContentType="application/vnd.openxmlformats-officedocument.presentationml.slide+xml"/>
  <Override PartName="/ppt/slides/slide1475.xml" ContentType="application/vnd.openxmlformats-officedocument.presentationml.slide+xml"/>
  <Override PartName="/ppt/slides/slide1476.xml" ContentType="application/vnd.openxmlformats-officedocument.presentationml.slide+xml"/>
  <Override PartName="/ppt/slides/slide1477.xml" ContentType="application/vnd.openxmlformats-officedocument.presentationml.slide+xml"/>
  <Override PartName="/ppt/slides/slide1478.xml" ContentType="application/vnd.openxmlformats-officedocument.presentationml.slide+xml"/>
  <Override PartName="/ppt/slides/slide1479.xml" ContentType="application/vnd.openxmlformats-officedocument.presentationml.slide+xml"/>
  <Override PartName="/ppt/slides/slide1480.xml" ContentType="application/vnd.openxmlformats-officedocument.presentationml.slide+xml"/>
  <Override PartName="/ppt/slides/slide1481.xml" ContentType="application/vnd.openxmlformats-officedocument.presentationml.slide+xml"/>
  <Override PartName="/ppt/slides/slide1482.xml" ContentType="application/vnd.openxmlformats-officedocument.presentationml.slide+xml"/>
  <Override PartName="/ppt/slides/slide1483.xml" ContentType="application/vnd.openxmlformats-officedocument.presentationml.slide+xml"/>
  <Override PartName="/ppt/slides/slide1484.xml" ContentType="application/vnd.openxmlformats-officedocument.presentationml.slide+xml"/>
  <Override PartName="/ppt/slides/slide1485.xml" ContentType="application/vnd.openxmlformats-officedocument.presentationml.slide+xml"/>
  <Override PartName="/ppt/slides/slide1486.xml" ContentType="application/vnd.openxmlformats-officedocument.presentationml.slide+xml"/>
  <Override PartName="/ppt/slides/slide1487.xml" ContentType="application/vnd.openxmlformats-officedocument.presentationml.slide+xml"/>
  <Override PartName="/ppt/slides/slide1488.xml" ContentType="application/vnd.openxmlformats-officedocument.presentationml.slide+xml"/>
  <Override PartName="/ppt/slides/slide1489.xml" ContentType="application/vnd.openxmlformats-officedocument.presentationml.slide+xml"/>
  <Override PartName="/ppt/slides/slide1490.xml" ContentType="application/vnd.openxmlformats-officedocument.presentationml.slide+xml"/>
  <Override PartName="/ppt/slides/slide1491.xml" ContentType="application/vnd.openxmlformats-officedocument.presentationml.slide+xml"/>
  <Override PartName="/ppt/slides/slide1492.xml" ContentType="application/vnd.openxmlformats-officedocument.presentationml.slide+xml"/>
  <Override PartName="/ppt/slides/slide1493.xml" ContentType="application/vnd.openxmlformats-officedocument.presentationml.slide+xml"/>
  <Override PartName="/ppt/slides/slide1494.xml" ContentType="application/vnd.openxmlformats-officedocument.presentationml.slide+xml"/>
  <Override PartName="/ppt/slides/slide1495.xml" ContentType="application/vnd.openxmlformats-officedocument.presentationml.slide+xml"/>
  <Override PartName="/ppt/slides/slide1496.xml" ContentType="application/vnd.openxmlformats-officedocument.presentationml.slide+xml"/>
  <Override PartName="/ppt/slides/slide1497.xml" ContentType="application/vnd.openxmlformats-officedocument.presentationml.slide+xml"/>
  <Override PartName="/ppt/slides/slide1498.xml" ContentType="application/vnd.openxmlformats-officedocument.presentationml.slide+xml"/>
  <Override PartName="/ppt/slides/slide1499.xml" ContentType="application/vnd.openxmlformats-officedocument.presentationml.slide+xml"/>
  <Override PartName="/ppt/slides/slide1500.xml" ContentType="application/vnd.openxmlformats-officedocument.presentationml.slide+xml"/>
  <Override PartName="/ppt/slides/slide1501.xml" ContentType="application/vnd.openxmlformats-officedocument.presentationml.slide+xml"/>
  <Override PartName="/ppt/slides/slide1502.xml" ContentType="application/vnd.openxmlformats-officedocument.presentationml.slide+xml"/>
  <Override PartName="/ppt/slides/slide1503.xml" ContentType="application/vnd.openxmlformats-officedocument.presentationml.slide+xml"/>
  <Override PartName="/ppt/slides/slide1504.xml" ContentType="application/vnd.openxmlformats-officedocument.presentationml.slide+xml"/>
  <Override PartName="/ppt/slides/slide1505.xml" ContentType="application/vnd.openxmlformats-officedocument.presentationml.slide+xml"/>
  <Override PartName="/ppt/slides/slide1506.xml" ContentType="application/vnd.openxmlformats-officedocument.presentationml.slide+xml"/>
  <Override PartName="/ppt/slides/slide1507.xml" ContentType="application/vnd.openxmlformats-officedocument.presentationml.slide+xml"/>
  <Override PartName="/ppt/slides/slide1508.xml" ContentType="application/vnd.openxmlformats-officedocument.presentationml.slide+xml"/>
  <Override PartName="/ppt/slides/slide1509.xml" ContentType="application/vnd.openxmlformats-officedocument.presentationml.slide+xml"/>
  <Override PartName="/ppt/slides/slide1510.xml" ContentType="application/vnd.openxmlformats-officedocument.presentationml.slide+xml"/>
  <Override PartName="/ppt/slides/slide1511.xml" ContentType="application/vnd.openxmlformats-officedocument.presentationml.slide+xml"/>
  <Override PartName="/ppt/slides/slide1512.xml" ContentType="application/vnd.openxmlformats-officedocument.presentationml.slide+xml"/>
  <Override PartName="/ppt/slides/slide1513.xml" ContentType="application/vnd.openxmlformats-officedocument.presentationml.slide+xml"/>
  <Override PartName="/ppt/slides/slide1514.xml" ContentType="application/vnd.openxmlformats-officedocument.presentationml.slide+xml"/>
  <Override PartName="/ppt/slides/slide1515.xml" ContentType="application/vnd.openxmlformats-officedocument.presentationml.slide+xml"/>
  <Override PartName="/ppt/slides/slide1516.xml" ContentType="application/vnd.openxmlformats-officedocument.presentationml.slide+xml"/>
  <Override PartName="/ppt/slides/slide1517.xml" ContentType="application/vnd.openxmlformats-officedocument.presentationml.slide+xml"/>
  <Override PartName="/ppt/slides/slide1518.xml" ContentType="application/vnd.openxmlformats-officedocument.presentationml.slide+xml"/>
  <Override PartName="/ppt/slides/slide1519.xml" ContentType="application/vnd.openxmlformats-officedocument.presentationml.slide+xml"/>
  <Override PartName="/ppt/slides/slide1520.xml" ContentType="application/vnd.openxmlformats-officedocument.presentationml.slide+xml"/>
  <Override PartName="/ppt/slides/slide1521.xml" ContentType="application/vnd.openxmlformats-officedocument.presentationml.slide+xml"/>
  <Override PartName="/ppt/slides/slide1522.xml" ContentType="application/vnd.openxmlformats-officedocument.presentationml.slide+xml"/>
  <Override PartName="/ppt/slides/slide1523.xml" ContentType="application/vnd.openxmlformats-officedocument.presentationml.slide+xml"/>
  <Override PartName="/ppt/slides/slide1524.xml" ContentType="application/vnd.openxmlformats-officedocument.presentationml.slide+xml"/>
  <Override PartName="/ppt/slides/slide1525.xml" ContentType="application/vnd.openxmlformats-officedocument.presentationml.slide+xml"/>
  <Override PartName="/ppt/slides/slide1526.xml" ContentType="application/vnd.openxmlformats-officedocument.presentationml.slide+xml"/>
  <Override PartName="/ppt/slides/slide1527.xml" ContentType="application/vnd.openxmlformats-officedocument.presentationml.slide+xml"/>
  <Override PartName="/ppt/slides/slide1528.xml" ContentType="application/vnd.openxmlformats-officedocument.presentationml.slide+xml"/>
  <Override PartName="/ppt/slides/slide1529.xml" ContentType="application/vnd.openxmlformats-officedocument.presentationml.slide+xml"/>
  <Override PartName="/ppt/slides/slide1530.xml" ContentType="application/vnd.openxmlformats-officedocument.presentationml.slide+xml"/>
  <Override PartName="/ppt/slides/slide1531.xml" ContentType="application/vnd.openxmlformats-officedocument.presentationml.slide+xml"/>
  <Override PartName="/ppt/slides/slide1532.xml" ContentType="application/vnd.openxmlformats-officedocument.presentationml.slide+xml"/>
  <Override PartName="/ppt/slides/slide1533.xml" ContentType="application/vnd.openxmlformats-officedocument.presentationml.slide+xml"/>
  <Override PartName="/ppt/slides/slide1534.xml" ContentType="application/vnd.openxmlformats-officedocument.presentationml.slide+xml"/>
  <Override PartName="/ppt/slides/slide1535.xml" ContentType="application/vnd.openxmlformats-officedocument.presentationml.slide+xml"/>
  <Override PartName="/ppt/slides/slide1536.xml" ContentType="application/vnd.openxmlformats-officedocument.presentationml.slide+xml"/>
  <Override PartName="/ppt/slides/slide1537.xml" ContentType="application/vnd.openxmlformats-officedocument.presentationml.slide+xml"/>
  <Override PartName="/ppt/slides/slide1538.xml" ContentType="application/vnd.openxmlformats-officedocument.presentationml.slide+xml"/>
  <Override PartName="/ppt/slides/slide1539.xml" ContentType="application/vnd.openxmlformats-officedocument.presentationml.slide+xml"/>
  <Override PartName="/ppt/slides/slide1540.xml" ContentType="application/vnd.openxmlformats-officedocument.presentationml.slide+xml"/>
  <Override PartName="/ppt/slides/slide1541.xml" ContentType="application/vnd.openxmlformats-officedocument.presentationml.slide+xml"/>
  <Override PartName="/ppt/slides/slide1542.xml" ContentType="application/vnd.openxmlformats-officedocument.presentationml.slide+xml"/>
  <Override PartName="/ppt/slides/slide1543.xml" ContentType="application/vnd.openxmlformats-officedocument.presentationml.slide+xml"/>
  <Override PartName="/ppt/slides/slide1544.xml" ContentType="application/vnd.openxmlformats-officedocument.presentationml.slide+xml"/>
  <Override PartName="/ppt/slides/slide1545.xml" ContentType="application/vnd.openxmlformats-officedocument.presentationml.slide+xml"/>
  <Override PartName="/ppt/slides/slide1546.xml" ContentType="application/vnd.openxmlformats-officedocument.presentationml.slide+xml"/>
  <Override PartName="/ppt/slides/slide1547.xml" ContentType="application/vnd.openxmlformats-officedocument.presentationml.slide+xml"/>
  <Override PartName="/ppt/slides/slide1548.xml" ContentType="application/vnd.openxmlformats-officedocument.presentationml.slide+xml"/>
  <Override PartName="/ppt/slides/slide1549.xml" ContentType="application/vnd.openxmlformats-officedocument.presentationml.slide+xml"/>
  <Override PartName="/ppt/slides/slide1550.xml" ContentType="application/vnd.openxmlformats-officedocument.presentationml.slide+xml"/>
  <Override PartName="/ppt/slides/slide1551.xml" ContentType="application/vnd.openxmlformats-officedocument.presentationml.slide+xml"/>
  <Override PartName="/ppt/slides/slide1552.xml" ContentType="application/vnd.openxmlformats-officedocument.presentationml.slide+xml"/>
  <Override PartName="/ppt/slides/slide1553.xml" ContentType="application/vnd.openxmlformats-officedocument.presentationml.slide+xml"/>
  <Override PartName="/ppt/slides/slide1554.xml" ContentType="application/vnd.openxmlformats-officedocument.presentationml.slide+xml"/>
  <Override PartName="/ppt/slides/slide1555.xml" ContentType="application/vnd.openxmlformats-officedocument.presentationml.slide+xml"/>
  <Override PartName="/ppt/slides/slide1556.xml" ContentType="application/vnd.openxmlformats-officedocument.presentationml.slide+xml"/>
  <Override PartName="/ppt/slides/slide1557.xml" ContentType="application/vnd.openxmlformats-officedocument.presentationml.slide+xml"/>
  <Override PartName="/ppt/slides/slide1558.xml" ContentType="application/vnd.openxmlformats-officedocument.presentationml.slide+xml"/>
  <Override PartName="/ppt/slides/slide1559.xml" ContentType="application/vnd.openxmlformats-officedocument.presentationml.slide+xml"/>
  <Override PartName="/ppt/slides/slide1560.xml" ContentType="application/vnd.openxmlformats-officedocument.presentationml.slide+xml"/>
  <Override PartName="/ppt/slides/slide1561.xml" ContentType="application/vnd.openxmlformats-officedocument.presentationml.slide+xml"/>
  <Override PartName="/ppt/slides/slide1562.xml" ContentType="application/vnd.openxmlformats-officedocument.presentationml.slide+xml"/>
  <Override PartName="/ppt/slides/slide1563.xml" ContentType="application/vnd.openxmlformats-officedocument.presentationml.slide+xml"/>
  <Override PartName="/ppt/slides/slide1564.xml" ContentType="application/vnd.openxmlformats-officedocument.presentationml.slide+xml"/>
  <Override PartName="/ppt/slides/slide1565.xml" ContentType="application/vnd.openxmlformats-officedocument.presentationml.slide+xml"/>
  <Override PartName="/ppt/slides/slide1566.xml" ContentType="application/vnd.openxmlformats-officedocument.presentationml.slide+xml"/>
  <Override PartName="/ppt/slides/slide1567.xml" ContentType="application/vnd.openxmlformats-officedocument.presentationml.slide+xml"/>
  <Override PartName="/ppt/slides/slide1568.xml" ContentType="application/vnd.openxmlformats-officedocument.presentationml.slide+xml"/>
  <Override PartName="/ppt/slides/slide1569.xml" ContentType="application/vnd.openxmlformats-officedocument.presentationml.slide+xml"/>
  <Override PartName="/ppt/slides/slide1570.xml" ContentType="application/vnd.openxmlformats-officedocument.presentationml.slide+xml"/>
  <Override PartName="/ppt/slides/slide1571.xml" ContentType="application/vnd.openxmlformats-officedocument.presentationml.slide+xml"/>
  <Override PartName="/ppt/slides/slide1572.xml" ContentType="application/vnd.openxmlformats-officedocument.presentationml.slide+xml"/>
  <Override PartName="/ppt/slides/slide1573.xml" ContentType="application/vnd.openxmlformats-officedocument.presentationml.slide+xml"/>
  <Override PartName="/ppt/slides/slide1574.xml" ContentType="application/vnd.openxmlformats-officedocument.presentationml.slide+xml"/>
  <Override PartName="/ppt/slides/slide1575.xml" ContentType="application/vnd.openxmlformats-officedocument.presentationml.slide+xml"/>
  <Override PartName="/ppt/slides/slide1576.xml" ContentType="application/vnd.openxmlformats-officedocument.presentationml.slide+xml"/>
  <Override PartName="/ppt/slides/slide1577.xml" ContentType="application/vnd.openxmlformats-officedocument.presentationml.slide+xml"/>
  <Override PartName="/ppt/slides/slide1578.xml" ContentType="application/vnd.openxmlformats-officedocument.presentationml.slide+xml"/>
  <Override PartName="/ppt/slides/slide1579.xml" ContentType="application/vnd.openxmlformats-officedocument.presentationml.slide+xml"/>
  <Override PartName="/ppt/slides/slide1580.xml" ContentType="application/vnd.openxmlformats-officedocument.presentationml.slide+xml"/>
  <Override PartName="/ppt/slides/slide1581.xml" ContentType="application/vnd.openxmlformats-officedocument.presentationml.slide+xml"/>
  <Override PartName="/ppt/slides/slide1582.xml" ContentType="application/vnd.openxmlformats-officedocument.presentationml.slide+xml"/>
  <Override PartName="/ppt/slides/slide1583.xml" ContentType="application/vnd.openxmlformats-officedocument.presentationml.slide+xml"/>
  <Override PartName="/ppt/slides/slide1584.xml" ContentType="application/vnd.openxmlformats-officedocument.presentationml.slide+xml"/>
  <Override PartName="/ppt/slides/slide1585.xml" ContentType="application/vnd.openxmlformats-officedocument.presentationml.slide+xml"/>
  <Override PartName="/ppt/slides/slide1586.xml" ContentType="application/vnd.openxmlformats-officedocument.presentationml.slide+xml"/>
  <Override PartName="/ppt/slides/slide1587.xml" ContentType="application/vnd.openxmlformats-officedocument.presentationml.slide+xml"/>
  <Override PartName="/ppt/slides/slide1588.xml" ContentType="application/vnd.openxmlformats-officedocument.presentationml.slide+xml"/>
  <Override PartName="/ppt/slides/slide1589.xml" ContentType="application/vnd.openxmlformats-officedocument.presentationml.slide+xml"/>
  <Override PartName="/ppt/slides/slide1590.xml" ContentType="application/vnd.openxmlformats-officedocument.presentationml.slide+xml"/>
  <Override PartName="/ppt/slides/slide1591.xml" ContentType="application/vnd.openxmlformats-officedocument.presentationml.slide+xml"/>
  <Override PartName="/ppt/slides/slide1592.xml" ContentType="application/vnd.openxmlformats-officedocument.presentationml.slide+xml"/>
  <Override PartName="/ppt/slides/slide1593.xml" ContentType="application/vnd.openxmlformats-officedocument.presentationml.slide+xml"/>
  <Override PartName="/ppt/slides/slide1594.xml" ContentType="application/vnd.openxmlformats-officedocument.presentationml.slide+xml"/>
  <Override PartName="/ppt/slides/slide1595.xml" ContentType="application/vnd.openxmlformats-officedocument.presentationml.slide+xml"/>
  <Override PartName="/ppt/slides/slide1596.xml" ContentType="application/vnd.openxmlformats-officedocument.presentationml.slide+xml"/>
  <Override PartName="/ppt/slides/slide1597.xml" ContentType="application/vnd.openxmlformats-officedocument.presentationml.slide+xml"/>
  <Override PartName="/ppt/slides/slide1598.xml" ContentType="application/vnd.openxmlformats-officedocument.presentationml.slide+xml"/>
  <Override PartName="/ppt/slides/slide1599.xml" ContentType="application/vnd.openxmlformats-officedocument.presentationml.slide+xml"/>
  <Override PartName="/ppt/slides/slide1600.xml" ContentType="application/vnd.openxmlformats-officedocument.presentationml.slide+xml"/>
  <Override PartName="/ppt/slides/slide1601.xml" ContentType="application/vnd.openxmlformats-officedocument.presentationml.slide+xml"/>
  <Override PartName="/ppt/slides/slide1602.xml" ContentType="application/vnd.openxmlformats-officedocument.presentationml.slide+xml"/>
  <Override PartName="/ppt/slides/slide1603.xml" ContentType="application/vnd.openxmlformats-officedocument.presentationml.slide+xml"/>
  <Override PartName="/ppt/slides/slide1604.xml" ContentType="application/vnd.openxmlformats-officedocument.presentationml.slide+xml"/>
  <Override PartName="/ppt/slides/slide1605.xml" ContentType="application/vnd.openxmlformats-officedocument.presentationml.slide+xml"/>
  <Override PartName="/ppt/slides/slide1606.xml" ContentType="application/vnd.openxmlformats-officedocument.presentationml.slide+xml"/>
  <Override PartName="/ppt/slides/slide1607.xml" ContentType="application/vnd.openxmlformats-officedocument.presentationml.slide+xml"/>
  <Override PartName="/ppt/slides/slide1608.xml" ContentType="application/vnd.openxmlformats-officedocument.presentationml.slide+xml"/>
  <Override PartName="/ppt/slides/slide1609.xml" ContentType="application/vnd.openxmlformats-officedocument.presentationml.slide+xml"/>
  <Override PartName="/ppt/slides/slide1610.xml" ContentType="application/vnd.openxmlformats-officedocument.presentationml.slide+xml"/>
  <Override PartName="/ppt/slides/slide1611.xml" ContentType="application/vnd.openxmlformats-officedocument.presentationml.slide+xml"/>
  <Override PartName="/ppt/slides/slide1612.xml" ContentType="application/vnd.openxmlformats-officedocument.presentationml.slide+xml"/>
  <Override PartName="/ppt/slides/slide1613.xml" ContentType="application/vnd.openxmlformats-officedocument.presentationml.slide+xml"/>
  <Override PartName="/ppt/slides/slide1614.xml" ContentType="application/vnd.openxmlformats-officedocument.presentationml.slide+xml"/>
  <Override PartName="/ppt/slides/slide1615.xml" ContentType="application/vnd.openxmlformats-officedocument.presentationml.slide+xml"/>
  <Override PartName="/ppt/slides/slide1616.xml" ContentType="application/vnd.openxmlformats-officedocument.presentationml.slide+xml"/>
  <Override PartName="/ppt/slides/slide1617.xml" ContentType="application/vnd.openxmlformats-officedocument.presentationml.slide+xml"/>
  <Override PartName="/ppt/slides/slide1618.xml" ContentType="application/vnd.openxmlformats-officedocument.presentationml.slide+xml"/>
  <Override PartName="/ppt/slides/slide1619.xml" ContentType="application/vnd.openxmlformats-officedocument.presentationml.slide+xml"/>
  <Override PartName="/ppt/slides/slide1620.xml" ContentType="application/vnd.openxmlformats-officedocument.presentationml.slide+xml"/>
  <Override PartName="/ppt/slides/slide1621.xml" ContentType="application/vnd.openxmlformats-officedocument.presentationml.slide+xml"/>
  <Override PartName="/ppt/slides/slide1622.xml" ContentType="application/vnd.openxmlformats-officedocument.presentationml.slide+xml"/>
  <Override PartName="/ppt/slides/slide1623.xml" ContentType="application/vnd.openxmlformats-officedocument.presentationml.slide+xml"/>
  <Override PartName="/ppt/slides/slide1624.xml" ContentType="application/vnd.openxmlformats-officedocument.presentationml.slide+xml"/>
  <Override PartName="/ppt/slides/slide1625.xml" ContentType="application/vnd.openxmlformats-officedocument.presentationml.slide+xml"/>
  <Override PartName="/ppt/slides/slide1626.xml" ContentType="application/vnd.openxmlformats-officedocument.presentationml.slide+xml"/>
  <Override PartName="/ppt/slides/slide1627.xml" ContentType="application/vnd.openxmlformats-officedocument.presentationml.slide+xml"/>
  <Override PartName="/ppt/slides/slide1628.xml" ContentType="application/vnd.openxmlformats-officedocument.presentationml.slide+xml"/>
  <Override PartName="/ppt/slides/slide1629.xml" ContentType="application/vnd.openxmlformats-officedocument.presentationml.slide+xml"/>
  <Override PartName="/ppt/slides/slide1630.xml" ContentType="application/vnd.openxmlformats-officedocument.presentationml.slide+xml"/>
  <Override PartName="/ppt/slides/slide1631.xml" ContentType="application/vnd.openxmlformats-officedocument.presentationml.slide+xml"/>
  <Override PartName="/ppt/slides/slide1632.xml" ContentType="application/vnd.openxmlformats-officedocument.presentationml.slide+xml"/>
  <Override PartName="/ppt/slides/slide1633.xml" ContentType="application/vnd.openxmlformats-officedocument.presentationml.slide+xml"/>
  <Override PartName="/ppt/slides/slide1634.xml" ContentType="application/vnd.openxmlformats-officedocument.presentationml.slide+xml"/>
  <Override PartName="/ppt/slides/slide1635.xml" ContentType="application/vnd.openxmlformats-officedocument.presentationml.slide+xml"/>
  <Override PartName="/ppt/slides/slide1636.xml" ContentType="application/vnd.openxmlformats-officedocument.presentationml.slide+xml"/>
  <Override PartName="/ppt/slides/slide1637.xml" ContentType="application/vnd.openxmlformats-officedocument.presentationml.slide+xml"/>
  <Override PartName="/ppt/slides/slide1638.xml" ContentType="application/vnd.openxmlformats-officedocument.presentationml.slide+xml"/>
  <Override PartName="/ppt/slides/slide1639.xml" ContentType="application/vnd.openxmlformats-officedocument.presentationml.slide+xml"/>
  <Override PartName="/ppt/slides/slide1640.xml" ContentType="application/vnd.openxmlformats-officedocument.presentationml.slide+xml"/>
  <Override PartName="/ppt/slides/slide1641.xml" ContentType="application/vnd.openxmlformats-officedocument.presentationml.slide+xml"/>
  <Override PartName="/ppt/slides/slide1642.xml" ContentType="application/vnd.openxmlformats-officedocument.presentationml.slide+xml"/>
  <Override PartName="/ppt/slides/slide1643.xml" ContentType="application/vnd.openxmlformats-officedocument.presentationml.slide+xml"/>
  <Override PartName="/ppt/slides/slide1644.xml" ContentType="application/vnd.openxmlformats-officedocument.presentationml.slide+xml"/>
  <Override PartName="/ppt/slides/slide1645.xml" ContentType="application/vnd.openxmlformats-officedocument.presentationml.slide+xml"/>
  <Override PartName="/ppt/slides/slide1646.xml" ContentType="application/vnd.openxmlformats-officedocument.presentationml.slide+xml"/>
  <Override PartName="/ppt/slides/slide1647.xml" ContentType="application/vnd.openxmlformats-officedocument.presentationml.slide+xml"/>
  <Override PartName="/ppt/slides/slide1648.xml" ContentType="application/vnd.openxmlformats-officedocument.presentationml.slide+xml"/>
  <Override PartName="/ppt/slides/slide1649.xml" ContentType="application/vnd.openxmlformats-officedocument.presentationml.slide+xml"/>
  <Override PartName="/ppt/slides/slide1650.xml" ContentType="application/vnd.openxmlformats-officedocument.presentationml.slide+xml"/>
  <Override PartName="/ppt/slides/slide1651.xml" ContentType="application/vnd.openxmlformats-officedocument.presentationml.slide+xml"/>
  <Override PartName="/ppt/slides/slide1652.xml" ContentType="application/vnd.openxmlformats-officedocument.presentationml.slide+xml"/>
  <Override PartName="/ppt/slides/slide1653.xml" ContentType="application/vnd.openxmlformats-officedocument.presentationml.slide+xml"/>
  <Override PartName="/ppt/slides/slide1654.xml" ContentType="application/vnd.openxmlformats-officedocument.presentationml.slide+xml"/>
  <Override PartName="/ppt/slides/slide1655.xml" ContentType="application/vnd.openxmlformats-officedocument.presentationml.slide+xml"/>
  <Override PartName="/ppt/slides/slide1656.xml" ContentType="application/vnd.openxmlformats-officedocument.presentationml.slide+xml"/>
  <Override PartName="/ppt/slides/slide1657.xml" ContentType="application/vnd.openxmlformats-officedocument.presentationml.slide+xml"/>
  <Override PartName="/ppt/slides/slide1658.xml" ContentType="application/vnd.openxmlformats-officedocument.presentationml.slide+xml"/>
  <Override PartName="/ppt/slides/slide1659.xml" ContentType="application/vnd.openxmlformats-officedocument.presentationml.slide+xml"/>
  <Override PartName="/ppt/slides/slide1660.xml" ContentType="application/vnd.openxmlformats-officedocument.presentationml.slide+xml"/>
  <Override PartName="/ppt/slides/slide1661.xml" ContentType="application/vnd.openxmlformats-officedocument.presentationml.slide+xml"/>
  <Override PartName="/ppt/slides/slide1662.xml" ContentType="application/vnd.openxmlformats-officedocument.presentationml.slide+xml"/>
  <Override PartName="/ppt/slides/slide1663.xml" ContentType="application/vnd.openxmlformats-officedocument.presentationml.slide+xml"/>
  <Override PartName="/ppt/slides/slide1664.xml" ContentType="application/vnd.openxmlformats-officedocument.presentationml.slide+xml"/>
  <Override PartName="/ppt/slides/slide1665.xml" ContentType="application/vnd.openxmlformats-officedocument.presentationml.slide+xml"/>
  <Override PartName="/ppt/slides/slide1666.xml" ContentType="application/vnd.openxmlformats-officedocument.presentationml.slide+xml"/>
  <Override PartName="/ppt/slides/slide1667.xml" ContentType="application/vnd.openxmlformats-officedocument.presentationml.slide+xml"/>
  <Override PartName="/ppt/slides/slide1668.xml" ContentType="application/vnd.openxmlformats-officedocument.presentationml.slide+xml"/>
  <Override PartName="/ppt/slides/slide1669.xml" ContentType="application/vnd.openxmlformats-officedocument.presentationml.slide+xml"/>
  <Override PartName="/ppt/slides/slide1670.xml" ContentType="application/vnd.openxmlformats-officedocument.presentationml.slide+xml"/>
  <Override PartName="/ppt/slides/slide1671.xml" ContentType="application/vnd.openxmlformats-officedocument.presentationml.slide+xml"/>
  <Override PartName="/ppt/slides/slide1672.xml" ContentType="application/vnd.openxmlformats-officedocument.presentationml.slide+xml"/>
  <Override PartName="/ppt/slides/slide1673.xml" ContentType="application/vnd.openxmlformats-officedocument.presentationml.slide+xml"/>
  <Override PartName="/ppt/slides/slide1674.xml" ContentType="application/vnd.openxmlformats-officedocument.presentationml.slide+xml"/>
  <Override PartName="/ppt/slides/slide1675.xml" ContentType="application/vnd.openxmlformats-officedocument.presentationml.slide+xml"/>
  <Override PartName="/ppt/slides/slide1676.xml" ContentType="application/vnd.openxmlformats-officedocument.presentationml.slide+xml"/>
  <Override PartName="/ppt/slides/slide1677.xml" ContentType="application/vnd.openxmlformats-officedocument.presentationml.slide+xml"/>
  <Override PartName="/ppt/slides/slide1678.xml" ContentType="application/vnd.openxmlformats-officedocument.presentationml.slide+xml"/>
  <Override PartName="/ppt/slides/slide1679.xml" ContentType="application/vnd.openxmlformats-officedocument.presentationml.slide+xml"/>
  <Override PartName="/ppt/slides/slide1680.xml" ContentType="application/vnd.openxmlformats-officedocument.presentationml.slide+xml"/>
  <Override PartName="/ppt/slides/slide1681.xml" ContentType="application/vnd.openxmlformats-officedocument.presentationml.slide+xml"/>
  <Override PartName="/ppt/slides/slide1682.xml" ContentType="application/vnd.openxmlformats-officedocument.presentationml.slide+xml"/>
  <Override PartName="/ppt/slides/slide1683.xml" ContentType="application/vnd.openxmlformats-officedocument.presentationml.slide+xml"/>
  <Override PartName="/ppt/slides/slide1684.xml" ContentType="application/vnd.openxmlformats-officedocument.presentationml.slide+xml"/>
  <Override PartName="/ppt/slides/slide1685.xml" ContentType="application/vnd.openxmlformats-officedocument.presentationml.slide+xml"/>
  <Override PartName="/ppt/slides/slide1686.xml" ContentType="application/vnd.openxmlformats-officedocument.presentationml.slide+xml"/>
  <Override PartName="/ppt/slides/slide1687.xml" ContentType="application/vnd.openxmlformats-officedocument.presentationml.slide+xml"/>
  <Override PartName="/ppt/slides/slide1688.xml" ContentType="application/vnd.openxmlformats-officedocument.presentationml.slide+xml"/>
  <Override PartName="/ppt/slides/slide1689.xml" ContentType="application/vnd.openxmlformats-officedocument.presentationml.slide+xml"/>
  <Override PartName="/ppt/slides/slide1690.xml" ContentType="application/vnd.openxmlformats-officedocument.presentationml.slide+xml"/>
  <Override PartName="/ppt/slides/slide1691.xml" ContentType="application/vnd.openxmlformats-officedocument.presentationml.slide+xml"/>
  <Override PartName="/ppt/slides/slide1692.xml" ContentType="application/vnd.openxmlformats-officedocument.presentationml.slide+xml"/>
  <Override PartName="/ppt/slides/slide1693.xml" ContentType="application/vnd.openxmlformats-officedocument.presentationml.slide+xml"/>
  <Override PartName="/ppt/slides/slide1694.xml" ContentType="application/vnd.openxmlformats-officedocument.presentationml.slide+xml"/>
  <Override PartName="/ppt/slides/slide1695.xml" ContentType="application/vnd.openxmlformats-officedocument.presentationml.slide+xml"/>
  <Override PartName="/ppt/slides/slide1696.xml" ContentType="application/vnd.openxmlformats-officedocument.presentationml.slide+xml"/>
  <Override PartName="/ppt/slides/slide1697.xml" ContentType="application/vnd.openxmlformats-officedocument.presentationml.slide+xml"/>
  <Override PartName="/ppt/slides/slide1698.xml" ContentType="application/vnd.openxmlformats-officedocument.presentationml.slide+xml"/>
  <Override PartName="/ppt/slides/slide1699.xml" ContentType="application/vnd.openxmlformats-officedocument.presentationml.slide+xml"/>
  <Override PartName="/ppt/slides/slide1700.xml" ContentType="application/vnd.openxmlformats-officedocument.presentationml.slide+xml"/>
  <Override PartName="/ppt/slides/slide1701.xml" ContentType="application/vnd.openxmlformats-officedocument.presentationml.slide+xml"/>
  <Override PartName="/ppt/slides/slide1702.xml" ContentType="application/vnd.openxmlformats-officedocument.presentationml.slide+xml"/>
  <Override PartName="/ppt/slides/slide1703.xml" ContentType="application/vnd.openxmlformats-officedocument.presentationml.slide+xml"/>
  <Override PartName="/ppt/slides/slide1704.xml" ContentType="application/vnd.openxmlformats-officedocument.presentationml.slide+xml"/>
  <Override PartName="/ppt/slides/slide1705.xml" ContentType="application/vnd.openxmlformats-officedocument.presentationml.slide+xml"/>
  <Override PartName="/ppt/slides/slide1706.xml" ContentType="application/vnd.openxmlformats-officedocument.presentationml.slide+xml"/>
  <Override PartName="/ppt/slides/slide1707.xml" ContentType="application/vnd.openxmlformats-officedocument.presentationml.slide+xml"/>
  <Override PartName="/ppt/slides/slide1708.xml" ContentType="application/vnd.openxmlformats-officedocument.presentationml.slide+xml"/>
  <Override PartName="/ppt/slides/slide1709.xml" ContentType="application/vnd.openxmlformats-officedocument.presentationml.slide+xml"/>
  <Override PartName="/ppt/slides/slide1710.xml" ContentType="application/vnd.openxmlformats-officedocument.presentationml.slide+xml"/>
  <Override PartName="/ppt/slides/slide1711.xml" ContentType="application/vnd.openxmlformats-officedocument.presentationml.slide+xml"/>
  <Override PartName="/ppt/slides/slide1712.xml" ContentType="application/vnd.openxmlformats-officedocument.presentationml.slide+xml"/>
  <Override PartName="/ppt/slides/slide1713.xml" ContentType="application/vnd.openxmlformats-officedocument.presentationml.slide+xml"/>
  <Override PartName="/ppt/slides/slide1714.xml" ContentType="application/vnd.openxmlformats-officedocument.presentationml.slide+xml"/>
  <Override PartName="/ppt/slides/slide1715.xml" ContentType="application/vnd.openxmlformats-officedocument.presentationml.slide+xml"/>
  <Override PartName="/ppt/slides/slide1716.xml" ContentType="application/vnd.openxmlformats-officedocument.presentationml.slide+xml"/>
  <Override PartName="/ppt/slides/slide1717.xml" ContentType="application/vnd.openxmlformats-officedocument.presentationml.slide+xml"/>
  <Override PartName="/ppt/slides/slide1718.xml" ContentType="application/vnd.openxmlformats-officedocument.presentationml.slide+xml"/>
  <Override PartName="/ppt/slides/slide1719.xml" ContentType="application/vnd.openxmlformats-officedocument.presentationml.slide+xml"/>
  <Override PartName="/ppt/slides/slide1720.xml" ContentType="application/vnd.openxmlformats-officedocument.presentationml.slide+xml"/>
  <Override PartName="/ppt/slides/slide1721.xml" ContentType="application/vnd.openxmlformats-officedocument.presentationml.slide+xml"/>
  <Override PartName="/ppt/slides/slide1722.xml" ContentType="application/vnd.openxmlformats-officedocument.presentationml.slide+xml"/>
  <Override PartName="/ppt/slides/slide1723.xml" ContentType="application/vnd.openxmlformats-officedocument.presentationml.slide+xml"/>
  <Override PartName="/ppt/slides/slide1724.xml" ContentType="application/vnd.openxmlformats-officedocument.presentationml.slide+xml"/>
  <Override PartName="/ppt/slides/slide1725.xml" ContentType="application/vnd.openxmlformats-officedocument.presentationml.slide+xml"/>
  <Override PartName="/ppt/slides/slide1726.xml" ContentType="application/vnd.openxmlformats-officedocument.presentationml.slide+xml"/>
  <Override PartName="/ppt/slides/slide1727.xml" ContentType="application/vnd.openxmlformats-officedocument.presentationml.slide+xml"/>
  <Override PartName="/ppt/slides/slide1728.xml" ContentType="application/vnd.openxmlformats-officedocument.presentationml.slide+xml"/>
  <Override PartName="/ppt/slides/slide1729.xml" ContentType="application/vnd.openxmlformats-officedocument.presentationml.slide+xml"/>
  <Override PartName="/ppt/slides/slide1730.xml" ContentType="application/vnd.openxmlformats-officedocument.presentationml.slide+xml"/>
  <Override PartName="/ppt/slides/slide1731.xml" ContentType="application/vnd.openxmlformats-officedocument.presentationml.slide+xml"/>
  <Override PartName="/ppt/slides/slide1732.xml" ContentType="application/vnd.openxmlformats-officedocument.presentationml.slide+xml"/>
  <Override PartName="/ppt/slides/slide1733.xml" ContentType="application/vnd.openxmlformats-officedocument.presentationml.slide+xml"/>
  <Override PartName="/ppt/slides/slide1734.xml" ContentType="application/vnd.openxmlformats-officedocument.presentationml.slide+xml"/>
  <Override PartName="/ppt/slides/slide1735.xml" ContentType="application/vnd.openxmlformats-officedocument.presentationml.slide+xml"/>
  <Override PartName="/ppt/slides/slide1736.xml" ContentType="application/vnd.openxmlformats-officedocument.presentationml.slide+xml"/>
  <Override PartName="/ppt/slides/slide1737.xml" ContentType="application/vnd.openxmlformats-officedocument.presentationml.slide+xml"/>
  <Override PartName="/ppt/slides/slide1738.xml" ContentType="application/vnd.openxmlformats-officedocument.presentationml.slide+xml"/>
  <Override PartName="/ppt/slides/slide1739.xml" ContentType="application/vnd.openxmlformats-officedocument.presentationml.slide+xml"/>
  <Override PartName="/ppt/slides/slide1740.xml" ContentType="application/vnd.openxmlformats-officedocument.presentationml.slide+xml"/>
  <Override PartName="/ppt/slides/slide1741.xml" ContentType="application/vnd.openxmlformats-officedocument.presentationml.slide+xml"/>
  <Override PartName="/ppt/slides/slide1742.xml" ContentType="application/vnd.openxmlformats-officedocument.presentationml.slide+xml"/>
  <Override PartName="/ppt/slides/slide1743.xml" ContentType="application/vnd.openxmlformats-officedocument.presentationml.slide+xml"/>
  <Override PartName="/ppt/slides/slide1744.xml" ContentType="application/vnd.openxmlformats-officedocument.presentationml.slide+xml"/>
  <Override PartName="/ppt/slides/slide1745.xml" ContentType="application/vnd.openxmlformats-officedocument.presentationml.slide+xml"/>
  <Override PartName="/ppt/slides/slide1746.xml" ContentType="application/vnd.openxmlformats-officedocument.presentationml.slide+xml"/>
  <Override PartName="/ppt/slides/slide1747.xml" ContentType="application/vnd.openxmlformats-officedocument.presentationml.slide+xml"/>
  <Override PartName="/ppt/slides/slide1748.xml" ContentType="application/vnd.openxmlformats-officedocument.presentationml.slide+xml"/>
  <Override PartName="/ppt/slides/slide1749.xml" ContentType="application/vnd.openxmlformats-officedocument.presentationml.slide+xml"/>
  <Override PartName="/ppt/slides/slide1750.xml" ContentType="application/vnd.openxmlformats-officedocument.presentationml.slide+xml"/>
  <Override PartName="/ppt/slides/slide1751.xml" ContentType="application/vnd.openxmlformats-officedocument.presentationml.slide+xml"/>
  <Override PartName="/ppt/slides/slide1752.xml" ContentType="application/vnd.openxmlformats-officedocument.presentationml.slide+xml"/>
  <Override PartName="/ppt/slides/slide1753.xml" ContentType="application/vnd.openxmlformats-officedocument.presentationml.slide+xml"/>
  <Override PartName="/ppt/slides/slide1754.xml" ContentType="application/vnd.openxmlformats-officedocument.presentationml.slide+xml"/>
  <Override PartName="/ppt/slides/slide1755.xml" ContentType="application/vnd.openxmlformats-officedocument.presentationml.slide+xml"/>
  <Override PartName="/ppt/slides/slide1756.xml" ContentType="application/vnd.openxmlformats-officedocument.presentationml.slide+xml"/>
  <Override PartName="/ppt/slides/slide1757.xml" ContentType="application/vnd.openxmlformats-officedocument.presentationml.slide+xml"/>
  <Override PartName="/ppt/slides/slide1758.xml" ContentType="application/vnd.openxmlformats-officedocument.presentationml.slide+xml"/>
  <Override PartName="/ppt/slides/slide1759.xml" ContentType="application/vnd.openxmlformats-officedocument.presentationml.slide+xml"/>
  <Override PartName="/ppt/slides/slide1760.xml" ContentType="application/vnd.openxmlformats-officedocument.presentationml.slide+xml"/>
  <Override PartName="/ppt/slides/slide1761.xml" ContentType="application/vnd.openxmlformats-officedocument.presentationml.slide+xml"/>
  <Override PartName="/ppt/slides/slide1762.xml" ContentType="application/vnd.openxmlformats-officedocument.presentationml.slide+xml"/>
  <Override PartName="/ppt/slides/slide1763.xml" ContentType="application/vnd.openxmlformats-officedocument.presentationml.slide+xml"/>
  <Override PartName="/ppt/slides/slide1764.xml" ContentType="application/vnd.openxmlformats-officedocument.presentationml.slide+xml"/>
  <Override PartName="/ppt/slides/slide1765.xml" ContentType="application/vnd.openxmlformats-officedocument.presentationml.slide+xml"/>
  <Override PartName="/ppt/slides/slide1766.xml" ContentType="application/vnd.openxmlformats-officedocument.presentationml.slide+xml"/>
  <Override PartName="/ppt/slides/slide1767.xml" ContentType="application/vnd.openxmlformats-officedocument.presentationml.slide+xml"/>
  <Override PartName="/ppt/slides/slide1768.xml" ContentType="application/vnd.openxmlformats-officedocument.presentationml.slide+xml"/>
  <Override PartName="/ppt/slides/slide1769.xml" ContentType="application/vnd.openxmlformats-officedocument.presentationml.slide+xml"/>
  <Override PartName="/ppt/slides/slide1770.xml" ContentType="application/vnd.openxmlformats-officedocument.presentationml.slide+xml"/>
  <Override PartName="/ppt/slides/slide1771.xml" ContentType="application/vnd.openxmlformats-officedocument.presentationml.slide+xml"/>
  <Override PartName="/ppt/slides/slide1772.xml" ContentType="application/vnd.openxmlformats-officedocument.presentationml.slide+xml"/>
  <Override PartName="/ppt/slides/slide1773.xml" ContentType="application/vnd.openxmlformats-officedocument.presentationml.slide+xml"/>
  <Override PartName="/ppt/slides/slide1774.xml" ContentType="application/vnd.openxmlformats-officedocument.presentationml.slide+xml"/>
  <Override PartName="/ppt/slides/slide1775.xml" ContentType="application/vnd.openxmlformats-officedocument.presentationml.slide+xml"/>
  <Override PartName="/ppt/slides/slide1776.xml" ContentType="application/vnd.openxmlformats-officedocument.presentationml.slide+xml"/>
  <Override PartName="/ppt/slides/slide1777.xml" ContentType="application/vnd.openxmlformats-officedocument.presentationml.slide+xml"/>
  <Override PartName="/ppt/slides/slide1778.xml" ContentType="application/vnd.openxmlformats-officedocument.presentationml.slide+xml"/>
  <Override PartName="/ppt/slides/slide1779.xml" ContentType="application/vnd.openxmlformats-officedocument.presentationml.slide+xml"/>
  <Override PartName="/ppt/slides/slide1780.xml" ContentType="application/vnd.openxmlformats-officedocument.presentationml.slide+xml"/>
  <Override PartName="/ppt/slides/slide1781.xml" ContentType="application/vnd.openxmlformats-officedocument.presentationml.slide+xml"/>
  <Override PartName="/ppt/slides/slide1782.xml" ContentType="application/vnd.openxmlformats-officedocument.presentationml.slide+xml"/>
  <Override PartName="/ppt/slides/slide1783.xml" ContentType="application/vnd.openxmlformats-officedocument.presentationml.slide+xml"/>
  <Override PartName="/ppt/slides/slide1784.xml" ContentType="application/vnd.openxmlformats-officedocument.presentationml.slide+xml"/>
  <Override PartName="/ppt/slides/slide1785.xml" ContentType="application/vnd.openxmlformats-officedocument.presentationml.slide+xml"/>
  <Override PartName="/ppt/slides/slide1786.xml" ContentType="application/vnd.openxmlformats-officedocument.presentationml.slide+xml"/>
  <Override PartName="/ppt/slides/slide1787.xml" ContentType="application/vnd.openxmlformats-officedocument.presentationml.slide+xml"/>
  <Override PartName="/ppt/slides/slide1788.xml" ContentType="application/vnd.openxmlformats-officedocument.presentationml.slide+xml"/>
  <Override PartName="/ppt/slides/slide1789.xml" ContentType="application/vnd.openxmlformats-officedocument.presentationml.slide+xml"/>
  <Override PartName="/ppt/slides/slide1790.xml" ContentType="application/vnd.openxmlformats-officedocument.presentationml.slide+xml"/>
  <Override PartName="/ppt/slides/slide1791.xml" ContentType="application/vnd.openxmlformats-officedocument.presentationml.slide+xml"/>
  <Override PartName="/ppt/slides/slide1792.xml" ContentType="application/vnd.openxmlformats-officedocument.presentationml.slide+xml"/>
  <Override PartName="/ppt/slides/slide1793.xml" ContentType="application/vnd.openxmlformats-officedocument.presentationml.slide+xml"/>
  <Override PartName="/ppt/slides/slide1794.xml" ContentType="application/vnd.openxmlformats-officedocument.presentationml.slide+xml"/>
  <Override PartName="/ppt/slides/slide1795.xml" ContentType="application/vnd.openxmlformats-officedocument.presentationml.slide+xml"/>
  <Override PartName="/ppt/slides/slide1796.xml" ContentType="application/vnd.openxmlformats-officedocument.presentationml.slide+xml"/>
  <Override PartName="/ppt/slides/slide1797.xml" ContentType="application/vnd.openxmlformats-officedocument.presentationml.slide+xml"/>
  <Override PartName="/ppt/slides/slide1798.xml" ContentType="application/vnd.openxmlformats-officedocument.presentationml.slide+xml"/>
  <Override PartName="/ppt/slides/slide1799.xml" ContentType="application/vnd.openxmlformats-officedocument.presentationml.slide+xml"/>
  <Override PartName="/ppt/slides/slide1800.xml" ContentType="application/vnd.openxmlformats-officedocument.presentationml.slide+xml"/>
  <Override PartName="/ppt/slides/slide1801.xml" ContentType="application/vnd.openxmlformats-officedocument.presentationml.slide+xml"/>
  <Override PartName="/ppt/slides/slide1802.xml" ContentType="application/vnd.openxmlformats-officedocument.presentationml.slide+xml"/>
  <Override PartName="/ppt/slides/slide1803.xml" ContentType="application/vnd.openxmlformats-officedocument.presentationml.slide+xml"/>
  <Override PartName="/ppt/slides/slide1804.xml" ContentType="application/vnd.openxmlformats-officedocument.presentationml.slide+xml"/>
  <Override PartName="/ppt/slides/slide1805.xml" ContentType="application/vnd.openxmlformats-officedocument.presentationml.slide+xml"/>
  <Override PartName="/ppt/slides/slide1806.xml" ContentType="application/vnd.openxmlformats-officedocument.presentationml.slide+xml"/>
  <Override PartName="/ppt/slides/slide1807.xml" ContentType="application/vnd.openxmlformats-officedocument.presentationml.slide+xml"/>
  <Override PartName="/ppt/slides/slide1808.xml" ContentType="application/vnd.openxmlformats-officedocument.presentationml.slide+xml"/>
  <Override PartName="/ppt/slides/slide1809.xml" ContentType="application/vnd.openxmlformats-officedocument.presentationml.slide+xml"/>
  <Override PartName="/ppt/slides/slide1810.xml" ContentType="application/vnd.openxmlformats-officedocument.presentationml.slide+xml"/>
  <Override PartName="/ppt/slides/slide1811.xml" ContentType="application/vnd.openxmlformats-officedocument.presentationml.slide+xml"/>
  <Override PartName="/ppt/slides/slide1812.xml" ContentType="application/vnd.openxmlformats-officedocument.presentationml.slide+xml"/>
  <Override PartName="/ppt/slides/slide1813.xml" ContentType="application/vnd.openxmlformats-officedocument.presentationml.slide+xml"/>
  <Override PartName="/ppt/slides/slide1814.xml" ContentType="application/vnd.openxmlformats-officedocument.presentationml.slide+xml"/>
  <Override PartName="/ppt/slides/slide1815.xml" ContentType="application/vnd.openxmlformats-officedocument.presentationml.slide+xml"/>
  <Override PartName="/ppt/slides/slide1816.xml" ContentType="application/vnd.openxmlformats-officedocument.presentationml.slide+xml"/>
  <Override PartName="/ppt/slides/slide1817.xml" ContentType="application/vnd.openxmlformats-officedocument.presentationml.slide+xml"/>
  <Override PartName="/ppt/slides/slide1818.xml" ContentType="application/vnd.openxmlformats-officedocument.presentationml.slide+xml"/>
  <Override PartName="/ppt/slides/slide1819.xml" ContentType="application/vnd.openxmlformats-officedocument.presentationml.slide+xml"/>
  <Override PartName="/ppt/slides/slide1820.xml" ContentType="application/vnd.openxmlformats-officedocument.presentationml.slide+xml"/>
  <Override PartName="/ppt/slides/slide1821.xml" ContentType="application/vnd.openxmlformats-officedocument.presentationml.slide+xml"/>
  <Override PartName="/ppt/slides/slide1822.xml" ContentType="application/vnd.openxmlformats-officedocument.presentationml.slide+xml"/>
  <Override PartName="/ppt/slides/slide1823.xml" ContentType="application/vnd.openxmlformats-officedocument.presentationml.slide+xml"/>
  <Override PartName="/ppt/slides/slide1824.xml" ContentType="application/vnd.openxmlformats-officedocument.presentationml.slide+xml"/>
  <Override PartName="/ppt/slides/slide1825.xml" ContentType="application/vnd.openxmlformats-officedocument.presentationml.slide+xml"/>
  <Override PartName="/ppt/slides/slide1826.xml" ContentType="application/vnd.openxmlformats-officedocument.presentationml.slide+xml"/>
  <Override PartName="/ppt/slides/slide1827.xml" ContentType="application/vnd.openxmlformats-officedocument.presentationml.slide+xml"/>
  <Override PartName="/ppt/slides/slide1828.xml" ContentType="application/vnd.openxmlformats-officedocument.presentationml.slide+xml"/>
  <Override PartName="/ppt/slides/slide1829.xml" ContentType="application/vnd.openxmlformats-officedocument.presentationml.slide+xml"/>
  <Override PartName="/ppt/slides/slide1830.xml" ContentType="application/vnd.openxmlformats-officedocument.presentationml.slide+xml"/>
  <Override PartName="/ppt/slides/slide1831.xml" ContentType="application/vnd.openxmlformats-officedocument.presentationml.slide+xml"/>
  <Override PartName="/ppt/slides/slide1832.xml" ContentType="application/vnd.openxmlformats-officedocument.presentationml.slide+xml"/>
  <Override PartName="/ppt/slides/slide1833.xml" ContentType="application/vnd.openxmlformats-officedocument.presentationml.slide+xml"/>
  <Override PartName="/ppt/slides/slide1834.xml" ContentType="application/vnd.openxmlformats-officedocument.presentationml.slide+xml"/>
  <Override PartName="/ppt/slides/slide1835.xml" ContentType="application/vnd.openxmlformats-officedocument.presentationml.slide+xml"/>
  <Override PartName="/ppt/slides/slide1836.xml" ContentType="application/vnd.openxmlformats-officedocument.presentationml.slide+xml"/>
  <Override PartName="/ppt/slides/slide1837.xml" ContentType="application/vnd.openxmlformats-officedocument.presentationml.slide+xml"/>
  <Override PartName="/ppt/slides/slide1838.xml" ContentType="application/vnd.openxmlformats-officedocument.presentationml.slide+xml"/>
  <Override PartName="/ppt/slides/slide1839.xml" ContentType="application/vnd.openxmlformats-officedocument.presentationml.slide+xml"/>
  <Override PartName="/ppt/slides/slide1840.xml" ContentType="application/vnd.openxmlformats-officedocument.presentationml.slide+xml"/>
  <Override PartName="/ppt/slides/slide1841.xml" ContentType="application/vnd.openxmlformats-officedocument.presentationml.slide+xml"/>
  <Override PartName="/ppt/slides/slide1842.xml" ContentType="application/vnd.openxmlformats-officedocument.presentationml.slide+xml"/>
  <Override PartName="/ppt/slides/slide1843.xml" ContentType="application/vnd.openxmlformats-officedocument.presentationml.slide+xml"/>
  <Override PartName="/ppt/slides/slide1844.xml" ContentType="application/vnd.openxmlformats-officedocument.presentationml.slide+xml"/>
  <Override PartName="/ppt/slides/slide1845.xml" ContentType="application/vnd.openxmlformats-officedocument.presentationml.slide+xml"/>
  <Override PartName="/ppt/slides/slide1846.xml" ContentType="application/vnd.openxmlformats-officedocument.presentationml.slide+xml"/>
  <Override PartName="/ppt/slides/slide1847.xml" ContentType="application/vnd.openxmlformats-officedocument.presentationml.slide+xml"/>
  <Override PartName="/ppt/slides/slide1848.xml" ContentType="application/vnd.openxmlformats-officedocument.presentationml.slide+xml"/>
  <Override PartName="/ppt/slides/slide1849.xml" ContentType="application/vnd.openxmlformats-officedocument.presentationml.slide+xml"/>
  <Override PartName="/ppt/slides/slide1850.xml" ContentType="application/vnd.openxmlformats-officedocument.presentationml.slide+xml"/>
  <Override PartName="/ppt/slides/slide1851.xml" ContentType="application/vnd.openxmlformats-officedocument.presentationml.slide+xml"/>
  <Override PartName="/ppt/slides/slide1852.xml" ContentType="application/vnd.openxmlformats-officedocument.presentationml.slide+xml"/>
  <Override PartName="/ppt/slides/slide1853.xml" ContentType="application/vnd.openxmlformats-officedocument.presentationml.slide+xml"/>
  <Override PartName="/ppt/slides/slide1854.xml" ContentType="application/vnd.openxmlformats-officedocument.presentationml.slide+xml"/>
  <Override PartName="/ppt/slides/slide1855.xml" ContentType="application/vnd.openxmlformats-officedocument.presentationml.slide+xml"/>
  <Override PartName="/ppt/slides/slide1856.xml" ContentType="application/vnd.openxmlformats-officedocument.presentationml.slide+xml"/>
  <Override PartName="/ppt/slides/slide1857.xml" ContentType="application/vnd.openxmlformats-officedocument.presentationml.slide+xml"/>
  <Override PartName="/ppt/slides/slide1858.xml" ContentType="application/vnd.openxmlformats-officedocument.presentationml.slide+xml"/>
  <Override PartName="/ppt/slides/slide1859.xml" ContentType="application/vnd.openxmlformats-officedocument.presentationml.slide+xml"/>
  <Override PartName="/ppt/slides/slide1860.xml" ContentType="application/vnd.openxmlformats-officedocument.presentationml.slide+xml"/>
  <Override PartName="/ppt/slides/slide1861.xml" ContentType="application/vnd.openxmlformats-officedocument.presentationml.slide+xml"/>
  <Override PartName="/ppt/slides/slide1862.xml" ContentType="application/vnd.openxmlformats-officedocument.presentationml.slide+xml"/>
  <Override PartName="/ppt/slides/slide1863.xml" ContentType="application/vnd.openxmlformats-officedocument.presentationml.slide+xml"/>
  <Override PartName="/ppt/slides/slide1864.xml" ContentType="application/vnd.openxmlformats-officedocument.presentationml.slide+xml"/>
  <Override PartName="/ppt/slides/slide1865.xml" ContentType="application/vnd.openxmlformats-officedocument.presentationml.slide+xml"/>
  <Override PartName="/ppt/slides/slide1866.xml" ContentType="application/vnd.openxmlformats-officedocument.presentationml.slide+xml"/>
  <Override PartName="/ppt/slides/slide1867.xml" ContentType="application/vnd.openxmlformats-officedocument.presentationml.slide+xml"/>
  <Override PartName="/ppt/slides/slide1868.xml" ContentType="application/vnd.openxmlformats-officedocument.presentationml.slide+xml"/>
  <Override PartName="/ppt/slides/slide1869.xml" ContentType="application/vnd.openxmlformats-officedocument.presentationml.slide+xml"/>
  <Override PartName="/ppt/slides/slide1870.xml" ContentType="application/vnd.openxmlformats-officedocument.presentationml.slide+xml"/>
  <Override PartName="/ppt/slides/slide1871.xml" ContentType="application/vnd.openxmlformats-officedocument.presentationml.slide+xml"/>
  <Override PartName="/ppt/slides/slide1872.xml" ContentType="application/vnd.openxmlformats-officedocument.presentationml.slide+xml"/>
  <Override PartName="/ppt/slides/slide1873.xml" ContentType="application/vnd.openxmlformats-officedocument.presentationml.slide+xml"/>
  <Override PartName="/ppt/slides/slide1874.xml" ContentType="application/vnd.openxmlformats-officedocument.presentationml.slide+xml"/>
  <Override PartName="/ppt/slides/slide1875.xml" ContentType="application/vnd.openxmlformats-officedocument.presentationml.slide+xml"/>
  <Override PartName="/ppt/slides/slide1876.xml" ContentType="application/vnd.openxmlformats-officedocument.presentationml.slide+xml"/>
  <Override PartName="/ppt/slides/slide1877.xml" ContentType="application/vnd.openxmlformats-officedocument.presentationml.slide+xml"/>
  <Override PartName="/ppt/slides/slide1878.xml" ContentType="application/vnd.openxmlformats-officedocument.presentationml.slide+xml"/>
  <Override PartName="/ppt/slides/slide1879.xml" ContentType="application/vnd.openxmlformats-officedocument.presentationml.slide+xml"/>
  <Override PartName="/ppt/slides/slide1880.xml" ContentType="application/vnd.openxmlformats-officedocument.presentationml.slide+xml"/>
  <Override PartName="/ppt/slides/slide1881.xml" ContentType="application/vnd.openxmlformats-officedocument.presentationml.slide+xml"/>
  <Override PartName="/ppt/slides/slide1882.xml" ContentType="application/vnd.openxmlformats-officedocument.presentationml.slide+xml"/>
  <Override PartName="/ppt/slides/slide1883.xml" ContentType="application/vnd.openxmlformats-officedocument.presentationml.slide+xml"/>
  <Override PartName="/ppt/slides/slide1884.xml" ContentType="application/vnd.openxmlformats-officedocument.presentationml.slide+xml"/>
  <Override PartName="/ppt/slides/slide1885.xml" ContentType="application/vnd.openxmlformats-officedocument.presentationml.slide+xml"/>
  <Override PartName="/ppt/slides/slide1886.xml" ContentType="application/vnd.openxmlformats-officedocument.presentationml.slide+xml"/>
  <Override PartName="/ppt/slides/slide1887.xml" ContentType="application/vnd.openxmlformats-officedocument.presentationml.slide+xml"/>
  <Override PartName="/ppt/slides/slide1888.xml" ContentType="application/vnd.openxmlformats-officedocument.presentationml.slide+xml"/>
  <Override PartName="/ppt/slides/slide1889.xml" ContentType="application/vnd.openxmlformats-officedocument.presentationml.slide+xml"/>
  <Override PartName="/ppt/slides/slide1890.xml" ContentType="application/vnd.openxmlformats-officedocument.presentationml.slide+xml"/>
  <Override PartName="/ppt/slides/slide1891.xml" ContentType="application/vnd.openxmlformats-officedocument.presentationml.slide+xml"/>
  <Override PartName="/ppt/slides/slide1892.xml" ContentType="application/vnd.openxmlformats-officedocument.presentationml.slide+xml"/>
  <Override PartName="/ppt/slides/slide1893.xml" ContentType="application/vnd.openxmlformats-officedocument.presentationml.slide+xml"/>
  <Override PartName="/ppt/slides/slide1894.xml" ContentType="application/vnd.openxmlformats-officedocument.presentationml.slide+xml"/>
  <Override PartName="/ppt/slides/slide1895.xml" ContentType="application/vnd.openxmlformats-officedocument.presentationml.slide+xml"/>
  <Override PartName="/ppt/slides/slide1896.xml" ContentType="application/vnd.openxmlformats-officedocument.presentationml.slide+xml"/>
  <Override PartName="/ppt/slides/slide1897.xml" ContentType="application/vnd.openxmlformats-officedocument.presentationml.slide+xml"/>
  <Override PartName="/ppt/slides/slide1898.xml" ContentType="application/vnd.openxmlformats-officedocument.presentationml.slide+xml"/>
  <Override PartName="/ppt/slides/slide1899.xml" ContentType="application/vnd.openxmlformats-officedocument.presentationml.slide+xml"/>
  <Override PartName="/ppt/slides/slide1900.xml" ContentType="application/vnd.openxmlformats-officedocument.presentationml.slide+xml"/>
  <Override PartName="/ppt/slides/slide1901.xml" ContentType="application/vnd.openxmlformats-officedocument.presentationml.slide+xml"/>
  <Override PartName="/ppt/slides/slide1902.xml" ContentType="application/vnd.openxmlformats-officedocument.presentationml.slide+xml"/>
  <Override PartName="/ppt/slides/slide1903.xml" ContentType="application/vnd.openxmlformats-officedocument.presentationml.slide+xml"/>
  <Override PartName="/ppt/slides/slide1904.xml" ContentType="application/vnd.openxmlformats-officedocument.presentationml.slide+xml"/>
  <Override PartName="/ppt/slides/slide1905.xml" ContentType="application/vnd.openxmlformats-officedocument.presentationml.slide+xml"/>
  <Override PartName="/ppt/slides/slide1906.xml" ContentType="application/vnd.openxmlformats-officedocument.presentationml.slide+xml"/>
  <Override PartName="/ppt/slides/slide1907.xml" ContentType="application/vnd.openxmlformats-officedocument.presentationml.slide+xml"/>
  <Override PartName="/ppt/slides/slide1908.xml" ContentType="application/vnd.openxmlformats-officedocument.presentationml.slide+xml"/>
  <Override PartName="/ppt/slides/slide1909.xml" ContentType="application/vnd.openxmlformats-officedocument.presentationml.slide+xml"/>
  <Override PartName="/ppt/slides/slide1910.xml" ContentType="application/vnd.openxmlformats-officedocument.presentationml.slide+xml"/>
  <Override PartName="/ppt/slides/slide1911.xml" ContentType="application/vnd.openxmlformats-officedocument.presentationml.slide+xml"/>
  <Override PartName="/ppt/slides/slide1912.xml" ContentType="application/vnd.openxmlformats-officedocument.presentationml.slide+xml"/>
  <Override PartName="/ppt/slides/slide1913.xml" ContentType="application/vnd.openxmlformats-officedocument.presentationml.slide+xml"/>
  <Override PartName="/ppt/slides/slide1914.xml" ContentType="application/vnd.openxmlformats-officedocument.presentationml.slide+xml"/>
  <Override PartName="/ppt/slides/slide1915.xml" ContentType="application/vnd.openxmlformats-officedocument.presentationml.slide+xml"/>
  <Override PartName="/ppt/slides/slide1916.xml" ContentType="application/vnd.openxmlformats-officedocument.presentationml.slide+xml"/>
  <Override PartName="/ppt/slides/slide1917.xml" ContentType="application/vnd.openxmlformats-officedocument.presentationml.slide+xml"/>
  <Override PartName="/ppt/slides/slide1918.xml" ContentType="application/vnd.openxmlformats-officedocument.presentationml.slide+xml"/>
  <Override PartName="/ppt/slides/slide1919.xml" ContentType="application/vnd.openxmlformats-officedocument.presentationml.slide+xml"/>
  <Override PartName="/ppt/slides/slide1920.xml" ContentType="application/vnd.openxmlformats-officedocument.presentationml.slide+xml"/>
  <Override PartName="/ppt/slides/slide1921.xml" ContentType="application/vnd.openxmlformats-officedocument.presentationml.slide+xml"/>
  <Override PartName="/ppt/slides/slide1922.xml" ContentType="application/vnd.openxmlformats-officedocument.presentationml.slide+xml"/>
  <Override PartName="/ppt/slides/slide1923.xml" ContentType="application/vnd.openxmlformats-officedocument.presentationml.slide+xml"/>
  <Override PartName="/ppt/slides/slide1924.xml" ContentType="application/vnd.openxmlformats-officedocument.presentationml.slide+xml"/>
  <Override PartName="/ppt/slides/slide1925.xml" ContentType="application/vnd.openxmlformats-officedocument.presentationml.slide+xml"/>
  <Override PartName="/ppt/slides/slide1926.xml" ContentType="application/vnd.openxmlformats-officedocument.presentationml.slide+xml"/>
  <Override PartName="/ppt/slides/slide1927.xml" ContentType="application/vnd.openxmlformats-officedocument.presentationml.slide+xml"/>
  <Override PartName="/ppt/slides/slide1928.xml" ContentType="application/vnd.openxmlformats-officedocument.presentationml.slide+xml"/>
  <Override PartName="/ppt/slides/slide1929.xml" ContentType="application/vnd.openxmlformats-officedocument.presentationml.slide+xml"/>
  <Override PartName="/ppt/slides/slide1930.xml" ContentType="application/vnd.openxmlformats-officedocument.presentationml.slide+xml"/>
  <Override PartName="/ppt/slides/slide1931.xml" ContentType="application/vnd.openxmlformats-officedocument.presentationml.slide+xml"/>
  <Override PartName="/ppt/slides/slide1932.xml" ContentType="application/vnd.openxmlformats-officedocument.presentationml.slide+xml"/>
  <Override PartName="/ppt/slides/slide1933.xml" ContentType="application/vnd.openxmlformats-officedocument.presentationml.slide+xml"/>
  <Override PartName="/ppt/slides/slide1934.xml" ContentType="application/vnd.openxmlformats-officedocument.presentationml.slide+xml"/>
  <Override PartName="/ppt/slides/slide1935.xml" ContentType="application/vnd.openxmlformats-officedocument.presentationml.slide+xml"/>
  <Override PartName="/ppt/slides/slide1936.xml" ContentType="application/vnd.openxmlformats-officedocument.presentationml.slide+xml"/>
  <Override PartName="/ppt/slides/slide1937.xml" ContentType="application/vnd.openxmlformats-officedocument.presentationml.slide+xml"/>
  <Override PartName="/ppt/slides/slide1938.xml" ContentType="application/vnd.openxmlformats-officedocument.presentationml.slide+xml"/>
  <Override PartName="/ppt/slides/slide1939.xml" ContentType="application/vnd.openxmlformats-officedocument.presentationml.slide+xml"/>
  <Override PartName="/ppt/slides/slide1940.xml" ContentType="application/vnd.openxmlformats-officedocument.presentationml.slide+xml"/>
  <Override PartName="/ppt/slides/slide1941.xml" ContentType="application/vnd.openxmlformats-officedocument.presentationml.slide+xml"/>
  <Override PartName="/ppt/slides/slide1942.xml" ContentType="application/vnd.openxmlformats-officedocument.presentationml.slide+xml"/>
  <Override PartName="/ppt/slides/slide1943.xml" ContentType="application/vnd.openxmlformats-officedocument.presentationml.slide+xml"/>
  <Override PartName="/ppt/slides/slide1944.xml" ContentType="application/vnd.openxmlformats-officedocument.presentationml.slide+xml"/>
  <Override PartName="/ppt/slides/slide1945.xml" ContentType="application/vnd.openxmlformats-officedocument.presentationml.slide+xml"/>
  <Override PartName="/ppt/slides/slide1946.xml" ContentType="application/vnd.openxmlformats-officedocument.presentationml.slide+xml"/>
  <Override PartName="/ppt/slides/slide1947.xml" ContentType="application/vnd.openxmlformats-officedocument.presentationml.slide+xml"/>
  <Override PartName="/ppt/slides/slide1948.xml" ContentType="application/vnd.openxmlformats-officedocument.presentationml.slide+xml"/>
  <Override PartName="/ppt/slides/slide1949.xml" ContentType="application/vnd.openxmlformats-officedocument.presentationml.slide+xml"/>
  <Override PartName="/ppt/slides/slide1950.xml" ContentType="application/vnd.openxmlformats-officedocument.presentationml.slide+xml"/>
  <Override PartName="/ppt/slides/slide1951.xml" ContentType="application/vnd.openxmlformats-officedocument.presentationml.slide+xml"/>
  <Override PartName="/ppt/slides/slide1952.xml" ContentType="application/vnd.openxmlformats-officedocument.presentationml.slide+xml"/>
  <Override PartName="/ppt/slides/slide1953.xml" ContentType="application/vnd.openxmlformats-officedocument.presentationml.slide+xml"/>
  <Override PartName="/ppt/slides/slide1954.xml" ContentType="application/vnd.openxmlformats-officedocument.presentationml.slide+xml"/>
  <Override PartName="/ppt/slides/slide1955.xml" ContentType="application/vnd.openxmlformats-officedocument.presentationml.slide+xml"/>
  <Override PartName="/ppt/slides/slide1956.xml" ContentType="application/vnd.openxmlformats-officedocument.presentationml.slide+xml"/>
  <Override PartName="/ppt/slides/slide1957.xml" ContentType="application/vnd.openxmlformats-officedocument.presentationml.slide+xml"/>
  <Override PartName="/ppt/slides/slide1958.xml" ContentType="application/vnd.openxmlformats-officedocument.presentationml.slide+xml"/>
  <Override PartName="/ppt/slides/slide1959.xml" ContentType="application/vnd.openxmlformats-officedocument.presentationml.slide+xml"/>
  <Override PartName="/ppt/slides/slide1960.xml" ContentType="application/vnd.openxmlformats-officedocument.presentationml.slide+xml"/>
  <Override PartName="/ppt/slides/slide1961.xml" ContentType="application/vnd.openxmlformats-officedocument.presentationml.slide+xml"/>
  <Override PartName="/ppt/slides/slide1962.xml" ContentType="application/vnd.openxmlformats-officedocument.presentationml.slide+xml"/>
  <Override PartName="/ppt/slides/slide1963.xml" ContentType="application/vnd.openxmlformats-officedocument.presentationml.slide+xml"/>
  <Override PartName="/ppt/slides/slide1964.xml" ContentType="application/vnd.openxmlformats-officedocument.presentationml.slide+xml"/>
  <Override PartName="/ppt/slides/slide1965.xml" ContentType="application/vnd.openxmlformats-officedocument.presentationml.slide+xml"/>
  <Override PartName="/ppt/slides/slide1966.xml" ContentType="application/vnd.openxmlformats-officedocument.presentationml.slide+xml"/>
  <Override PartName="/ppt/slides/slide1967.xml" ContentType="application/vnd.openxmlformats-officedocument.presentationml.slide+xml"/>
  <Override PartName="/ppt/slides/slide1968.xml" ContentType="application/vnd.openxmlformats-officedocument.presentationml.slide+xml"/>
  <Override PartName="/ppt/slides/slide1969.xml" ContentType="application/vnd.openxmlformats-officedocument.presentationml.slide+xml"/>
  <Override PartName="/ppt/slides/slide1970.xml" ContentType="application/vnd.openxmlformats-officedocument.presentationml.slide+xml"/>
  <Override PartName="/ppt/slides/slide1971.xml" ContentType="application/vnd.openxmlformats-officedocument.presentationml.slide+xml"/>
  <Override PartName="/ppt/slides/slide1972.xml" ContentType="application/vnd.openxmlformats-officedocument.presentationml.slide+xml"/>
  <Override PartName="/ppt/slides/slide1973.xml" ContentType="application/vnd.openxmlformats-officedocument.presentationml.slide+xml"/>
  <Override PartName="/ppt/slides/slide1974.xml" ContentType="application/vnd.openxmlformats-officedocument.presentationml.slide+xml"/>
  <Override PartName="/ppt/slides/slide1975.xml" ContentType="application/vnd.openxmlformats-officedocument.presentationml.slide+xml"/>
  <Override PartName="/ppt/slides/slide1976.xml" ContentType="application/vnd.openxmlformats-officedocument.presentationml.slide+xml"/>
  <Override PartName="/ppt/slides/slide1977.xml" ContentType="application/vnd.openxmlformats-officedocument.presentationml.slide+xml"/>
  <Override PartName="/ppt/slides/slide1978.xml" ContentType="application/vnd.openxmlformats-officedocument.presentationml.slide+xml"/>
  <Override PartName="/ppt/slides/slide1979.xml" ContentType="application/vnd.openxmlformats-officedocument.presentationml.slide+xml"/>
  <Override PartName="/ppt/slides/slide1980.xml" ContentType="application/vnd.openxmlformats-officedocument.presentationml.slide+xml"/>
  <Override PartName="/ppt/slides/slide1981.xml" ContentType="application/vnd.openxmlformats-officedocument.presentationml.slide+xml"/>
  <Override PartName="/ppt/slides/slide1982.xml" ContentType="application/vnd.openxmlformats-officedocument.presentationml.slide+xml"/>
  <Override PartName="/ppt/slides/slide1983.xml" ContentType="application/vnd.openxmlformats-officedocument.presentationml.slide+xml"/>
  <Override PartName="/ppt/slides/slide1984.xml" ContentType="application/vnd.openxmlformats-officedocument.presentationml.slide+xml"/>
  <Override PartName="/ppt/slides/slide1985.xml" ContentType="application/vnd.openxmlformats-officedocument.presentationml.slide+xml"/>
  <Override PartName="/ppt/slides/slide1986.xml" ContentType="application/vnd.openxmlformats-officedocument.presentationml.slide+xml"/>
  <Override PartName="/ppt/slides/slide1987.xml" ContentType="application/vnd.openxmlformats-officedocument.presentationml.slide+xml"/>
  <Override PartName="/ppt/slides/slide1988.xml" ContentType="application/vnd.openxmlformats-officedocument.presentationml.slide+xml"/>
  <Override PartName="/ppt/slides/slide1989.xml" ContentType="application/vnd.openxmlformats-officedocument.presentationml.slide+xml"/>
  <Override PartName="/ppt/slides/slide1990.xml" ContentType="application/vnd.openxmlformats-officedocument.presentationml.slide+xml"/>
  <Override PartName="/ppt/slides/slide1991.xml" ContentType="application/vnd.openxmlformats-officedocument.presentationml.slide+xml"/>
  <Override PartName="/ppt/slides/slide1992.xml" ContentType="application/vnd.openxmlformats-officedocument.presentationml.slide+xml"/>
  <Override PartName="/ppt/slides/slide1993.xml" ContentType="application/vnd.openxmlformats-officedocument.presentationml.slide+xml"/>
  <Override PartName="/ppt/slides/slide1994.xml" ContentType="application/vnd.openxmlformats-officedocument.presentationml.slide+xml"/>
  <Override PartName="/ppt/slides/slide1995.xml" ContentType="application/vnd.openxmlformats-officedocument.presentationml.slide+xml"/>
  <Override PartName="/ppt/slides/slide1996.xml" ContentType="application/vnd.openxmlformats-officedocument.presentationml.slide+xml"/>
  <Override PartName="/ppt/slides/slide1997.xml" ContentType="application/vnd.openxmlformats-officedocument.presentationml.slide+xml"/>
  <Override PartName="/ppt/slides/slide1998.xml" ContentType="application/vnd.openxmlformats-officedocument.presentationml.slide+xml"/>
  <Override PartName="/ppt/slides/slide1999.xml" ContentType="application/vnd.openxmlformats-officedocument.presentationml.slide+xml"/>
  <Override PartName="/ppt/slides/slide2000.xml" ContentType="application/vnd.openxmlformats-officedocument.presentationml.slide+xml"/>
  <Override PartName="/ppt/slides/slide2001.xml" ContentType="application/vnd.openxmlformats-officedocument.presentationml.slide+xml"/>
  <Override PartName="/ppt/slides/slide2002.xml" ContentType="application/vnd.openxmlformats-officedocument.presentationml.slide+xml"/>
  <Override PartName="/ppt/slides/slide2003.xml" ContentType="application/vnd.openxmlformats-officedocument.presentationml.slide+xml"/>
  <Override PartName="/ppt/slides/slide2004.xml" ContentType="application/vnd.openxmlformats-officedocument.presentationml.slide+xml"/>
  <Override PartName="/ppt/slides/slide2005.xml" ContentType="application/vnd.openxmlformats-officedocument.presentationml.slide+xml"/>
  <Override PartName="/ppt/slides/slide2006.xml" ContentType="application/vnd.openxmlformats-officedocument.presentationml.slide+xml"/>
  <Override PartName="/ppt/slides/slide2007.xml" ContentType="application/vnd.openxmlformats-officedocument.presentationml.slide+xml"/>
  <Override PartName="/ppt/slides/slide2008.xml" ContentType="application/vnd.openxmlformats-officedocument.presentationml.slide+xml"/>
  <Override PartName="/ppt/slides/slide2009.xml" ContentType="application/vnd.openxmlformats-officedocument.presentationml.slide+xml"/>
  <Override PartName="/ppt/slides/slide2010.xml" ContentType="application/vnd.openxmlformats-officedocument.presentationml.slide+xml"/>
  <Override PartName="/ppt/slides/slide2011.xml" ContentType="application/vnd.openxmlformats-officedocument.presentationml.slide+xml"/>
  <Override PartName="/ppt/slides/slide2012.xml" ContentType="application/vnd.openxmlformats-officedocument.presentationml.slide+xml"/>
  <Override PartName="/ppt/slides/slide2013.xml" ContentType="application/vnd.openxmlformats-officedocument.presentationml.slide+xml"/>
  <Override PartName="/ppt/slides/slide2014.xml" ContentType="application/vnd.openxmlformats-officedocument.presentationml.slide+xml"/>
  <Override PartName="/ppt/slides/slide2015.xml" ContentType="application/vnd.openxmlformats-officedocument.presentationml.slide+xml"/>
  <Override PartName="/ppt/slides/slide2016.xml" ContentType="application/vnd.openxmlformats-officedocument.presentationml.slide+xml"/>
  <Override PartName="/ppt/slides/slide2017.xml" ContentType="application/vnd.openxmlformats-officedocument.presentationml.slide+xml"/>
  <Override PartName="/ppt/slides/slide2018.xml" ContentType="application/vnd.openxmlformats-officedocument.presentationml.slide+xml"/>
  <Override PartName="/ppt/slides/slide2019.xml" ContentType="application/vnd.openxmlformats-officedocument.presentationml.slide+xml"/>
  <Override PartName="/ppt/slides/slide2020.xml" ContentType="application/vnd.openxmlformats-officedocument.presentationml.slide+xml"/>
  <Override PartName="/ppt/slides/slide2021.xml" ContentType="application/vnd.openxmlformats-officedocument.presentationml.slide+xml"/>
  <Override PartName="/ppt/slides/slide2022.xml" ContentType="application/vnd.openxmlformats-officedocument.presentationml.slide+xml"/>
  <Override PartName="/ppt/slides/slide2023.xml" ContentType="application/vnd.openxmlformats-officedocument.presentationml.slide+xml"/>
  <Override PartName="/ppt/slides/slide2024.xml" ContentType="application/vnd.openxmlformats-officedocument.presentationml.slide+xml"/>
  <Override PartName="/ppt/slides/slide2025.xml" ContentType="application/vnd.openxmlformats-officedocument.presentationml.slide+xml"/>
  <Override PartName="/ppt/slides/slide2026.xml" ContentType="application/vnd.openxmlformats-officedocument.presentationml.slide+xml"/>
  <Override PartName="/ppt/slides/slide2027.xml" ContentType="application/vnd.openxmlformats-officedocument.presentationml.slide+xml"/>
  <Override PartName="/ppt/slides/slide2028.xml" ContentType="application/vnd.openxmlformats-officedocument.presentationml.slide+xml"/>
  <Override PartName="/ppt/slides/slide2029.xml" ContentType="application/vnd.openxmlformats-officedocument.presentationml.slide+xml"/>
  <Override PartName="/ppt/slides/slide2030.xml" ContentType="application/vnd.openxmlformats-officedocument.presentationml.slide+xml"/>
  <Override PartName="/ppt/slides/slide2031.xml" ContentType="application/vnd.openxmlformats-officedocument.presentationml.slide+xml"/>
  <Override PartName="/ppt/slides/slide2032.xml" ContentType="application/vnd.openxmlformats-officedocument.presentationml.slide+xml"/>
  <Override PartName="/ppt/slides/slide2033.xml" ContentType="application/vnd.openxmlformats-officedocument.presentationml.slide+xml"/>
  <Override PartName="/ppt/slides/slide2034.xml" ContentType="application/vnd.openxmlformats-officedocument.presentationml.slide+xml"/>
  <Override PartName="/ppt/slides/slide2035.xml" ContentType="application/vnd.openxmlformats-officedocument.presentationml.slide+xml"/>
  <Override PartName="/ppt/slides/slide2036.xml" ContentType="application/vnd.openxmlformats-officedocument.presentationml.slide+xml"/>
  <Override PartName="/ppt/slides/slide2037.xml" ContentType="application/vnd.openxmlformats-officedocument.presentationml.slide+xml"/>
  <Override PartName="/ppt/slides/slide2038.xml" ContentType="application/vnd.openxmlformats-officedocument.presentationml.slide+xml"/>
  <Override PartName="/ppt/slides/slide2039.xml" ContentType="application/vnd.openxmlformats-officedocument.presentationml.slide+xml"/>
  <Override PartName="/ppt/slides/slide2040.xml" ContentType="application/vnd.openxmlformats-officedocument.presentationml.slide+xml"/>
  <Override PartName="/ppt/slides/slide2041.xml" ContentType="application/vnd.openxmlformats-officedocument.presentationml.slide+xml"/>
  <Override PartName="/ppt/slides/slide2042.xml" ContentType="application/vnd.openxmlformats-officedocument.presentationml.slide+xml"/>
  <Override PartName="/ppt/slides/slide2043.xml" ContentType="application/vnd.openxmlformats-officedocument.presentationml.slide+xml"/>
  <Override PartName="/ppt/slides/slide2044.xml" ContentType="application/vnd.openxmlformats-officedocument.presentationml.slide+xml"/>
  <Override PartName="/ppt/slides/slide2045.xml" ContentType="application/vnd.openxmlformats-officedocument.presentationml.slide+xml"/>
  <Override PartName="/ppt/slides/slide2046.xml" ContentType="application/vnd.openxmlformats-officedocument.presentationml.slide+xml"/>
  <Override PartName="/ppt/slides/slide2047.xml" ContentType="application/vnd.openxmlformats-officedocument.presentationml.slide+xml"/>
  <Override PartName="/ppt/slides/slide2048.xml" ContentType="application/vnd.openxmlformats-officedocument.presentationml.slide+xml"/>
  <Override PartName="/ppt/slides/slide2049.xml" ContentType="application/vnd.openxmlformats-officedocument.presentationml.slide+xml"/>
  <Override PartName="/ppt/slides/slide2050.xml" ContentType="application/vnd.openxmlformats-officedocument.presentationml.slide+xml"/>
  <Override PartName="/ppt/slides/slide2051.xml" ContentType="application/vnd.openxmlformats-officedocument.presentationml.slide+xml"/>
  <Override PartName="/ppt/slides/slide2052.xml" ContentType="application/vnd.openxmlformats-officedocument.presentationml.slide+xml"/>
  <Override PartName="/ppt/slides/slide2053.xml" ContentType="application/vnd.openxmlformats-officedocument.presentationml.slide+xml"/>
  <Override PartName="/ppt/slides/slide2054.xml" ContentType="application/vnd.openxmlformats-officedocument.presentationml.slide+xml"/>
  <Override PartName="/ppt/slides/slide2055.xml" ContentType="application/vnd.openxmlformats-officedocument.presentationml.slide+xml"/>
  <Override PartName="/ppt/slides/slide2056.xml" ContentType="application/vnd.openxmlformats-officedocument.presentationml.slide+xml"/>
  <Override PartName="/ppt/slides/slide2057.xml" ContentType="application/vnd.openxmlformats-officedocument.presentationml.slide+xml"/>
  <Override PartName="/ppt/slides/slide2058.xml" ContentType="application/vnd.openxmlformats-officedocument.presentationml.slide+xml"/>
  <Override PartName="/ppt/slides/slide2059.xml" ContentType="application/vnd.openxmlformats-officedocument.presentationml.slide+xml"/>
  <Override PartName="/ppt/slides/slide2060.xml" ContentType="application/vnd.openxmlformats-officedocument.presentationml.slide+xml"/>
  <Override PartName="/ppt/slides/slide2061.xml" ContentType="application/vnd.openxmlformats-officedocument.presentationml.slide+xml"/>
  <Override PartName="/ppt/slides/slide2062.xml" ContentType="application/vnd.openxmlformats-officedocument.presentationml.slide+xml"/>
  <Override PartName="/ppt/slides/slide2063.xml" ContentType="application/vnd.openxmlformats-officedocument.presentationml.slide+xml"/>
  <Override PartName="/ppt/slides/slide2064.xml" ContentType="application/vnd.openxmlformats-officedocument.presentationml.slide+xml"/>
  <Override PartName="/ppt/slides/slide2065.xml" ContentType="application/vnd.openxmlformats-officedocument.presentationml.slide+xml"/>
  <Override PartName="/ppt/slides/slide2066.xml" ContentType="application/vnd.openxmlformats-officedocument.presentationml.slide+xml"/>
  <Override PartName="/ppt/slides/slide2067.xml" ContentType="application/vnd.openxmlformats-officedocument.presentationml.slide+xml"/>
  <Override PartName="/ppt/slides/slide2068.xml" ContentType="application/vnd.openxmlformats-officedocument.presentationml.slide+xml"/>
  <Override PartName="/ppt/slides/slide2069.xml" ContentType="application/vnd.openxmlformats-officedocument.presentationml.slide+xml"/>
  <Override PartName="/ppt/slides/slide2070.xml" ContentType="application/vnd.openxmlformats-officedocument.presentationml.slide+xml"/>
  <Override PartName="/ppt/slides/slide2071.xml" ContentType="application/vnd.openxmlformats-officedocument.presentationml.slide+xml"/>
  <Override PartName="/ppt/slides/slide2072.xml" ContentType="application/vnd.openxmlformats-officedocument.presentationml.slide+xml"/>
  <Override PartName="/ppt/slides/slide2073.xml" ContentType="application/vnd.openxmlformats-officedocument.presentationml.slide+xml"/>
  <Override PartName="/ppt/slides/slide2074.xml" ContentType="application/vnd.openxmlformats-officedocument.presentationml.slide+xml"/>
  <Override PartName="/ppt/slides/slide2075.xml" ContentType="application/vnd.openxmlformats-officedocument.presentationml.slide+xml"/>
  <Override PartName="/ppt/slides/slide2076.xml" ContentType="application/vnd.openxmlformats-officedocument.presentationml.slide+xml"/>
  <Override PartName="/ppt/slides/slide2077.xml" ContentType="application/vnd.openxmlformats-officedocument.presentationml.slide+xml"/>
  <Override PartName="/ppt/slides/slide2078.xml" ContentType="application/vnd.openxmlformats-officedocument.presentationml.slide+xml"/>
  <Override PartName="/ppt/slides/slide2079.xml" ContentType="application/vnd.openxmlformats-officedocument.presentationml.slide+xml"/>
  <Override PartName="/ppt/slides/slide2080.xml" ContentType="application/vnd.openxmlformats-officedocument.presentationml.slide+xml"/>
  <Override PartName="/ppt/slides/slide2081.xml" ContentType="application/vnd.openxmlformats-officedocument.presentationml.slide+xml"/>
  <Override PartName="/ppt/slides/slide2082.xml" ContentType="application/vnd.openxmlformats-officedocument.presentationml.slide+xml"/>
  <Override PartName="/ppt/slides/slide2083.xml" ContentType="application/vnd.openxmlformats-officedocument.presentationml.slide+xml"/>
  <Override PartName="/ppt/slides/slide2084.xml" ContentType="application/vnd.openxmlformats-officedocument.presentationml.slide+xml"/>
  <Override PartName="/ppt/slides/slide2085.xml" ContentType="application/vnd.openxmlformats-officedocument.presentationml.slide+xml"/>
  <Override PartName="/ppt/slides/slide2086.xml" ContentType="application/vnd.openxmlformats-officedocument.presentationml.slide+xml"/>
  <Override PartName="/ppt/slides/slide2087.xml" ContentType="application/vnd.openxmlformats-officedocument.presentationml.slide+xml"/>
  <Override PartName="/ppt/slides/slide2088.xml" ContentType="application/vnd.openxmlformats-officedocument.presentationml.slide+xml"/>
  <Override PartName="/ppt/slides/slide2089.xml" ContentType="application/vnd.openxmlformats-officedocument.presentationml.slide+xml"/>
  <Override PartName="/ppt/slides/slide2090.xml" ContentType="application/vnd.openxmlformats-officedocument.presentationml.slide+xml"/>
  <Override PartName="/ppt/slides/slide2091.xml" ContentType="application/vnd.openxmlformats-officedocument.presentationml.slide+xml"/>
  <Override PartName="/ppt/slides/slide2092.xml" ContentType="application/vnd.openxmlformats-officedocument.presentationml.slide+xml"/>
  <Override PartName="/ppt/slides/slide2093.xml" ContentType="application/vnd.openxmlformats-officedocument.presentationml.slide+xml"/>
  <Override PartName="/ppt/slides/slide2094.xml" ContentType="application/vnd.openxmlformats-officedocument.presentationml.slide+xml"/>
  <Override PartName="/ppt/slides/slide2095.xml" ContentType="application/vnd.openxmlformats-officedocument.presentationml.slide+xml"/>
  <Override PartName="/ppt/slides/slide2096.xml" ContentType="application/vnd.openxmlformats-officedocument.presentationml.slide+xml"/>
  <Override PartName="/ppt/slides/slide2097.xml" ContentType="application/vnd.openxmlformats-officedocument.presentationml.slide+xml"/>
  <Override PartName="/ppt/slides/slide2098.xml" ContentType="application/vnd.openxmlformats-officedocument.presentationml.slide+xml"/>
  <Override PartName="/ppt/slides/slide2099.xml" ContentType="application/vnd.openxmlformats-officedocument.presentationml.slide+xml"/>
  <Override PartName="/ppt/slides/slide2100.xml" ContentType="application/vnd.openxmlformats-officedocument.presentationml.slide+xml"/>
  <Override PartName="/ppt/slides/slide2101.xml" ContentType="application/vnd.openxmlformats-officedocument.presentationml.slide+xml"/>
  <Override PartName="/ppt/slides/slide2102.xml" ContentType="application/vnd.openxmlformats-officedocument.presentationml.slide+xml"/>
  <Override PartName="/ppt/slides/slide2103.xml" ContentType="application/vnd.openxmlformats-officedocument.presentationml.slide+xml"/>
  <Override PartName="/ppt/slides/slide2104.xml" ContentType="application/vnd.openxmlformats-officedocument.presentationml.slide+xml"/>
  <Override PartName="/ppt/slides/slide2105.xml" ContentType="application/vnd.openxmlformats-officedocument.presentationml.slide+xml"/>
  <Override PartName="/ppt/slides/slide2106.xml" ContentType="application/vnd.openxmlformats-officedocument.presentationml.slide+xml"/>
  <Override PartName="/ppt/slides/slide2107.xml" ContentType="application/vnd.openxmlformats-officedocument.presentationml.slide+xml"/>
  <Override PartName="/ppt/slides/slide2108.xml" ContentType="application/vnd.openxmlformats-officedocument.presentationml.slide+xml"/>
  <Override PartName="/ppt/slides/slide2109.xml" ContentType="application/vnd.openxmlformats-officedocument.presentationml.slide+xml"/>
  <Override PartName="/ppt/slides/slide2110.xml" ContentType="application/vnd.openxmlformats-officedocument.presentationml.slide+xml"/>
  <Override PartName="/ppt/slides/slide2111.xml" ContentType="application/vnd.openxmlformats-officedocument.presentationml.slide+xml"/>
  <Override PartName="/ppt/slides/slide2112.xml" ContentType="application/vnd.openxmlformats-officedocument.presentationml.slide+xml"/>
  <Override PartName="/ppt/slides/slide2113.xml" ContentType="application/vnd.openxmlformats-officedocument.presentationml.slide+xml"/>
  <Override PartName="/ppt/slides/slide2114.xml" ContentType="application/vnd.openxmlformats-officedocument.presentationml.slide+xml"/>
  <Override PartName="/ppt/slides/slide2115.xml" ContentType="application/vnd.openxmlformats-officedocument.presentationml.slide+xml"/>
  <Override PartName="/ppt/slides/slide2116.xml" ContentType="application/vnd.openxmlformats-officedocument.presentationml.slide+xml"/>
  <Override PartName="/ppt/slides/slide2117.xml" ContentType="application/vnd.openxmlformats-officedocument.presentationml.slide+xml"/>
  <Override PartName="/ppt/slides/slide2118.xml" ContentType="application/vnd.openxmlformats-officedocument.presentationml.slide+xml"/>
  <Override PartName="/ppt/slides/slide2119.xml" ContentType="application/vnd.openxmlformats-officedocument.presentationml.slide+xml"/>
  <Override PartName="/ppt/slides/slide2120.xml" ContentType="application/vnd.openxmlformats-officedocument.presentationml.slide+xml"/>
  <Override PartName="/ppt/slides/slide2121.xml" ContentType="application/vnd.openxmlformats-officedocument.presentationml.slide+xml"/>
  <Override PartName="/ppt/slides/slide2122.xml" ContentType="application/vnd.openxmlformats-officedocument.presentationml.slide+xml"/>
  <Override PartName="/ppt/slides/slide2123.xml" ContentType="application/vnd.openxmlformats-officedocument.presentationml.slide+xml"/>
  <Override PartName="/ppt/slides/slide2124.xml" ContentType="application/vnd.openxmlformats-officedocument.presentationml.slide+xml"/>
  <Override PartName="/ppt/slides/slide2125.xml" ContentType="application/vnd.openxmlformats-officedocument.presentationml.slide+xml"/>
  <Override PartName="/ppt/slides/slide2126.xml" ContentType="application/vnd.openxmlformats-officedocument.presentationml.slide+xml"/>
  <Override PartName="/ppt/slides/slide2127.xml" ContentType="application/vnd.openxmlformats-officedocument.presentationml.slide+xml"/>
  <Override PartName="/ppt/slides/slide2128.xml" ContentType="application/vnd.openxmlformats-officedocument.presentationml.slide+xml"/>
  <Override PartName="/ppt/slides/slide2129.xml" ContentType="application/vnd.openxmlformats-officedocument.presentationml.slide+xml"/>
  <Override PartName="/ppt/slides/slide2130.xml" ContentType="application/vnd.openxmlformats-officedocument.presentationml.slide+xml"/>
  <Override PartName="/ppt/slides/slide2131.xml" ContentType="application/vnd.openxmlformats-officedocument.presentationml.slide+xml"/>
  <Override PartName="/ppt/slides/slide2132.xml" ContentType="application/vnd.openxmlformats-officedocument.presentationml.slide+xml"/>
  <Override PartName="/ppt/slides/slide2133.xml" ContentType="application/vnd.openxmlformats-officedocument.presentationml.slide+xml"/>
  <Override PartName="/ppt/slides/slide2134.xml" ContentType="application/vnd.openxmlformats-officedocument.presentationml.slide+xml"/>
  <Override PartName="/ppt/slides/slide2135.xml" ContentType="application/vnd.openxmlformats-officedocument.presentationml.slide+xml"/>
  <Override PartName="/ppt/slides/slide2136.xml" ContentType="application/vnd.openxmlformats-officedocument.presentationml.slide+xml"/>
  <Override PartName="/ppt/slides/slide2137.xml" ContentType="application/vnd.openxmlformats-officedocument.presentationml.slide+xml"/>
  <Override PartName="/ppt/slides/slide2138.xml" ContentType="application/vnd.openxmlformats-officedocument.presentationml.slide+xml"/>
  <Override PartName="/ppt/slides/slide2139.xml" ContentType="application/vnd.openxmlformats-officedocument.presentationml.slide+xml"/>
  <Override PartName="/ppt/slides/slide2140.xml" ContentType="application/vnd.openxmlformats-officedocument.presentationml.slide+xml"/>
  <Override PartName="/ppt/slides/slide2141.xml" ContentType="application/vnd.openxmlformats-officedocument.presentationml.slide+xml"/>
  <Override PartName="/ppt/slides/slide2142.xml" ContentType="application/vnd.openxmlformats-officedocument.presentationml.slide+xml"/>
  <Override PartName="/ppt/slides/slide2143.xml" ContentType="application/vnd.openxmlformats-officedocument.presentationml.slide+xml"/>
  <Override PartName="/ppt/slides/slide2144.xml" ContentType="application/vnd.openxmlformats-officedocument.presentationml.slide+xml"/>
  <Override PartName="/ppt/slides/slide2145.xml" ContentType="application/vnd.openxmlformats-officedocument.presentationml.slide+xml"/>
  <Override PartName="/ppt/slides/slide2146.xml" ContentType="application/vnd.openxmlformats-officedocument.presentationml.slide+xml"/>
  <Override PartName="/ppt/slides/slide2147.xml" ContentType="application/vnd.openxmlformats-officedocument.presentationml.slide+xml"/>
  <Override PartName="/ppt/slides/slide2148.xml" ContentType="application/vnd.openxmlformats-officedocument.presentationml.slide+xml"/>
  <Override PartName="/ppt/slides/slide2149.xml" ContentType="application/vnd.openxmlformats-officedocument.presentationml.slide+xml"/>
  <Override PartName="/ppt/slides/slide2150.xml" ContentType="application/vnd.openxmlformats-officedocument.presentationml.slide+xml"/>
  <Override PartName="/ppt/slides/slide2151.xml" ContentType="application/vnd.openxmlformats-officedocument.presentationml.slide+xml"/>
  <Override PartName="/ppt/slides/slide2152.xml" ContentType="application/vnd.openxmlformats-officedocument.presentationml.slide+xml"/>
  <Override PartName="/ppt/slides/slide2153.xml" ContentType="application/vnd.openxmlformats-officedocument.presentationml.slide+xml"/>
  <Override PartName="/ppt/slides/slide2154.xml" ContentType="application/vnd.openxmlformats-officedocument.presentationml.slide+xml"/>
  <Override PartName="/ppt/slides/slide2155.xml" ContentType="application/vnd.openxmlformats-officedocument.presentationml.slide+xml"/>
  <Override PartName="/ppt/slides/slide2156.xml" ContentType="application/vnd.openxmlformats-officedocument.presentationml.slide+xml"/>
  <Override PartName="/ppt/slides/slide2157.xml" ContentType="application/vnd.openxmlformats-officedocument.presentationml.slide+xml"/>
  <Override PartName="/ppt/slides/slide2158.xml" ContentType="application/vnd.openxmlformats-officedocument.presentationml.slide+xml"/>
  <Override PartName="/ppt/slides/slide2159.xml" ContentType="application/vnd.openxmlformats-officedocument.presentationml.slide+xml"/>
  <Override PartName="/ppt/slides/slide2160.xml" ContentType="application/vnd.openxmlformats-officedocument.presentationml.slide+xml"/>
  <Override PartName="/ppt/slides/slide2161.xml" ContentType="application/vnd.openxmlformats-officedocument.presentationml.slide+xml"/>
  <Override PartName="/ppt/slides/slide2162.xml" ContentType="application/vnd.openxmlformats-officedocument.presentationml.slide+xml"/>
  <Override PartName="/ppt/slides/slide2163.xml" ContentType="application/vnd.openxmlformats-officedocument.presentationml.slide+xml"/>
  <Override PartName="/ppt/slides/slide2164.xml" ContentType="application/vnd.openxmlformats-officedocument.presentationml.slide+xml"/>
  <Override PartName="/ppt/slides/slide2165.xml" ContentType="application/vnd.openxmlformats-officedocument.presentationml.slide+xml"/>
  <Override PartName="/ppt/slides/slide2166.xml" ContentType="application/vnd.openxmlformats-officedocument.presentationml.slide+xml"/>
  <Override PartName="/ppt/slides/slide2167.xml" ContentType="application/vnd.openxmlformats-officedocument.presentationml.slide+xml"/>
  <Override PartName="/ppt/slides/slide2168.xml" ContentType="application/vnd.openxmlformats-officedocument.presentationml.slide+xml"/>
  <Override PartName="/ppt/slides/slide2169.xml" ContentType="application/vnd.openxmlformats-officedocument.presentationml.slide+xml"/>
  <Override PartName="/ppt/slides/slide2170.xml" ContentType="application/vnd.openxmlformats-officedocument.presentationml.slide+xml"/>
  <Override PartName="/ppt/slides/slide2171.xml" ContentType="application/vnd.openxmlformats-officedocument.presentationml.slide+xml"/>
  <Override PartName="/ppt/slides/slide2172.xml" ContentType="application/vnd.openxmlformats-officedocument.presentationml.slide+xml"/>
  <Override PartName="/ppt/slides/slide2173.xml" ContentType="application/vnd.openxmlformats-officedocument.presentationml.slide+xml"/>
  <Override PartName="/ppt/slides/slide2174.xml" ContentType="application/vnd.openxmlformats-officedocument.presentationml.slide+xml"/>
  <Override PartName="/ppt/slides/slide2175.xml" ContentType="application/vnd.openxmlformats-officedocument.presentationml.slide+xml"/>
  <Override PartName="/ppt/slides/slide2176.xml" ContentType="application/vnd.openxmlformats-officedocument.presentationml.slide+xml"/>
  <Override PartName="/ppt/slides/slide2177.xml" ContentType="application/vnd.openxmlformats-officedocument.presentationml.slide+xml"/>
  <Override PartName="/ppt/slides/slide2178.xml" ContentType="application/vnd.openxmlformats-officedocument.presentationml.slide+xml"/>
  <Override PartName="/ppt/slides/slide2179.xml" ContentType="application/vnd.openxmlformats-officedocument.presentationml.slide+xml"/>
  <Override PartName="/ppt/slides/slide2180.xml" ContentType="application/vnd.openxmlformats-officedocument.presentationml.slide+xml"/>
  <Override PartName="/ppt/slides/slide2181.xml" ContentType="application/vnd.openxmlformats-officedocument.presentationml.slide+xml"/>
  <Override PartName="/ppt/slides/slide2182.xml" ContentType="application/vnd.openxmlformats-officedocument.presentationml.slide+xml"/>
  <Override PartName="/ppt/slides/slide2183.xml" ContentType="application/vnd.openxmlformats-officedocument.presentationml.slide+xml"/>
  <Override PartName="/ppt/slides/slide2184.xml" ContentType="application/vnd.openxmlformats-officedocument.presentationml.slide+xml"/>
  <Override PartName="/ppt/slides/slide2185.xml" ContentType="application/vnd.openxmlformats-officedocument.presentationml.slide+xml"/>
  <Override PartName="/ppt/slides/slide2186.xml" ContentType="application/vnd.openxmlformats-officedocument.presentationml.slide+xml"/>
  <Override PartName="/ppt/slides/slide2187.xml" ContentType="application/vnd.openxmlformats-officedocument.presentationml.slide+xml"/>
  <Override PartName="/ppt/slides/slide2188.xml" ContentType="application/vnd.openxmlformats-officedocument.presentationml.slide+xml"/>
  <Override PartName="/ppt/slides/slide2189.xml" ContentType="application/vnd.openxmlformats-officedocument.presentationml.slide+xml"/>
  <Override PartName="/ppt/slides/slide2190.xml" ContentType="application/vnd.openxmlformats-officedocument.presentationml.slide+xml"/>
  <Override PartName="/ppt/slides/slide2191.xml" ContentType="application/vnd.openxmlformats-officedocument.presentationml.slide+xml"/>
  <Override PartName="/ppt/slides/slide2192.xml" ContentType="application/vnd.openxmlformats-officedocument.presentationml.slide+xml"/>
  <Override PartName="/ppt/slides/slide2193.xml" ContentType="application/vnd.openxmlformats-officedocument.presentationml.slide+xml"/>
  <Override PartName="/ppt/slides/slide2194.xml" ContentType="application/vnd.openxmlformats-officedocument.presentationml.slide+xml"/>
  <Override PartName="/ppt/slides/slide2195.xml" ContentType="application/vnd.openxmlformats-officedocument.presentationml.slide+xml"/>
  <Override PartName="/ppt/slides/slide2196.xml" ContentType="application/vnd.openxmlformats-officedocument.presentationml.slide+xml"/>
  <Override PartName="/ppt/slides/slide2197.xml" ContentType="application/vnd.openxmlformats-officedocument.presentationml.slide+xml"/>
  <Override PartName="/ppt/slides/slide2198.xml" ContentType="application/vnd.openxmlformats-officedocument.presentationml.slide+xml"/>
  <Override PartName="/ppt/slides/slide2199.xml" ContentType="application/vnd.openxmlformats-officedocument.presentationml.slide+xml"/>
  <Override PartName="/ppt/slides/slide2200.xml" ContentType="application/vnd.openxmlformats-officedocument.presentationml.slide+xml"/>
  <Override PartName="/ppt/slides/slide2201.xml" ContentType="application/vnd.openxmlformats-officedocument.presentationml.slide+xml"/>
  <Override PartName="/ppt/slides/slide2202.xml" ContentType="application/vnd.openxmlformats-officedocument.presentationml.slide+xml"/>
  <Override PartName="/ppt/slides/slide2203.xml" ContentType="application/vnd.openxmlformats-officedocument.presentationml.slide+xml"/>
  <Override PartName="/ppt/slides/slide2204.xml" ContentType="application/vnd.openxmlformats-officedocument.presentationml.slide+xml"/>
  <Override PartName="/ppt/slides/slide2205.xml" ContentType="application/vnd.openxmlformats-officedocument.presentationml.slide+xml"/>
  <Override PartName="/ppt/slides/slide2206.xml" ContentType="application/vnd.openxmlformats-officedocument.presentationml.slide+xml"/>
  <Override PartName="/ppt/slides/slide2207.xml" ContentType="application/vnd.openxmlformats-officedocument.presentationml.slide+xml"/>
  <Override PartName="/ppt/slides/slide2208.xml" ContentType="application/vnd.openxmlformats-officedocument.presentationml.slide+xml"/>
  <Override PartName="/ppt/slides/slide2209.xml" ContentType="application/vnd.openxmlformats-officedocument.presentationml.slide+xml"/>
  <Override PartName="/ppt/slides/slide2210.xml" ContentType="application/vnd.openxmlformats-officedocument.presentationml.slide+xml"/>
  <Override PartName="/ppt/slides/slide2211.xml" ContentType="application/vnd.openxmlformats-officedocument.presentationml.slide+xml"/>
  <Override PartName="/ppt/slides/slide2212.xml" ContentType="application/vnd.openxmlformats-officedocument.presentationml.slide+xml"/>
  <Override PartName="/ppt/slides/slide2213.xml" ContentType="application/vnd.openxmlformats-officedocument.presentationml.slide+xml"/>
  <Override PartName="/ppt/slides/slide2214.xml" ContentType="application/vnd.openxmlformats-officedocument.presentationml.slide+xml"/>
  <Override PartName="/ppt/slides/slide2215.xml" ContentType="application/vnd.openxmlformats-officedocument.presentationml.slide+xml"/>
  <Override PartName="/ppt/slides/slide2216.xml" ContentType="application/vnd.openxmlformats-officedocument.presentationml.slide+xml"/>
  <Override PartName="/ppt/slides/slide2217.xml" ContentType="application/vnd.openxmlformats-officedocument.presentationml.slide+xml"/>
  <Override PartName="/ppt/slides/slide2218.xml" ContentType="application/vnd.openxmlformats-officedocument.presentationml.slide+xml"/>
  <Override PartName="/ppt/slides/slide2219.xml" ContentType="application/vnd.openxmlformats-officedocument.presentationml.slide+xml"/>
  <Override PartName="/ppt/slides/slide2220.xml" ContentType="application/vnd.openxmlformats-officedocument.presentationml.slide+xml"/>
  <Override PartName="/ppt/slides/slide2221.xml" ContentType="application/vnd.openxmlformats-officedocument.presentationml.slide+xml"/>
  <Override PartName="/ppt/slides/slide2222.xml" ContentType="application/vnd.openxmlformats-officedocument.presentationml.slide+xml"/>
  <Override PartName="/ppt/slides/slide2223.xml" ContentType="application/vnd.openxmlformats-officedocument.presentationml.slide+xml"/>
  <Override PartName="/ppt/slides/slide2224.xml" ContentType="application/vnd.openxmlformats-officedocument.presentationml.slide+xml"/>
  <Override PartName="/ppt/slides/slide2225.xml" ContentType="application/vnd.openxmlformats-officedocument.presentationml.slide+xml"/>
  <Override PartName="/ppt/slides/slide2226.xml" ContentType="application/vnd.openxmlformats-officedocument.presentationml.slide+xml"/>
  <Override PartName="/ppt/slides/slide2227.xml" ContentType="application/vnd.openxmlformats-officedocument.presentationml.slide+xml"/>
  <Override PartName="/ppt/slides/slide2228.xml" ContentType="application/vnd.openxmlformats-officedocument.presentationml.slide+xml"/>
  <Override PartName="/ppt/slides/slide2229.xml" ContentType="application/vnd.openxmlformats-officedocument.presentationml.slide+xml"/>
  <Override PartName="/ppt/slides/slide2230.xml" ContentType="application/vnd.openxmlformats-officedocument.presentationml.slide+xml"/>
  <Override PartName="/ppt/slides/slide2231.xml" ContentType="application/vnd.openxmlformats-officedocument.presentationml.slide+xml"/>
  <Override PartName="/ppt/slides/slide2232.xml" ContentType="application/vnd.openxmlformats-officedocument.presentationml.slide+xml"/>
  <Override PartName="/ppt/slides/slide2233.xml" ContentType="application/vnd.openxmlformats-officedocument.presentationml.slide+xml"/>
  <Override PartName="/ppt/slides/slide2234.xml" ContentType="application/vnd.openxmlformats-officedocument.presentationml.slide+xml"/>
  <Override PartName="/ppt/slides/slide2235.xml" ContentType="application/vnd.openxmlformats-officedocument.presentationml.slide+xml"/>
  <Override PartName="/ppt/slides/slide2236.xml" ContentType="application/vnd.openxmlformats-officedocument.presentationml.slide+xml"/>
  <Override PartName="/ppt/slides/slide2237.xml" ContentType="application/vnd.openxmlformats-officedocument.presentationml.slide+xml"/>
  <Override PartName="/ppt/slides/slide2238.xml" ContentType="application/vnd.openxmlformats-officedocument.presentationml.slide+xml"/>
  <Override PartName="/ppt/slides/slide2239.xml" ContentType="application/vnd.openxmlformats-officedocument.presentationml.slide+xml"/>
  <Override PartName="/ppt/slides/slide2240.xml" ContentType="application/vnd.openxmlformats-officedocument.presentationml.slide+xml"/>
  <Override PartName="/ppt/slides/slide2241.xml" ContentType="application/vnd.openxmlformats-officedocument.presentationml.slide+xml"/>
  <Override PartName="/ppt/slides/slide2242.xml" ContentType="application/vnd.openxmlformats-officedocument.presentationml.slide+xml"/>
  <Override PartName="/ppt/slides/slide2243.xml" ContentType="application/vnd.openxmlformats-officedocument.presentationml.slide+xml"/>
  <Override PartName="/ppt/slides/slide2244.xml" ContentType="application/vnd.openxmlformats-officedocument.presentationml.slide+xml"/>
  <Override PartName="/ppt/slides/slide2245.xml" ContentType="application/vnd.openxmlformats-officedocument.presentationml.slide+xml"/>
  <Override PartName="/ppt/slides/slide2246.xml" ContentType="application/vnd.openxmlformats-officedocument.presentationml.slide+xml"/>
  <Override PartName="/ppt/slides/slide2247.xml" ContentType="application/vnd.openxmlformats-officedocument.presentationml.slide+xml"/>
  <Override PartName="/ppt/slides/slide2248.xml" ContentType="application/vnd.openxmlformats-officedocument.presentationml.slide+xml"/>
  <Override PartName="/ppt/slides/slide2249.xml" ContentType="application/vnd.openxmlformats-officedocument.presentationml.slide+xml"/>
  <Override PartName="/ppt/slides/slide2250.xml" ContentType="application/vnd.openxmlformats-officedocument.presentationml.slide+xml"/>
  <Override PartName="/ppt/slides/slide2251.xml" ContentType="application/vnd.openxmlformats-officedocument.presentationml.slide+xml"/>
  <Override PartName="/ppt/slides/slide2252.xml" ContentType="application/vnd.openxmlformats-officedocument.presentationml.slide+xml"/>
  <Override PartName="/ppt/slides/slide2253.xml" ContentType="application/vnd.openxmlformats-officedocument.presentationml.slide+xml"/>
  <Override PartName="/ppt/slides/slide2254.xml" ContentType="application/vnd.openxmlformats-officedocument.presentationml.slide+xml"/>
  <Override PartName="/ppt/slides/slide2255.xml" ContentType="application/vnd.openxmlformats-officedocument.presentationml.slide+xml"/>
  <Override PartName="/ppt/slides/slide2256.xml" ContentType="application/vnd.openxmlformats-officedocument.presentationml.slide+xml"/>
  <Override PartName="/ppt/slides/slide2257.xml" ContentType="application/vnd.openxmlformats-officedocument.presentationml.slide+xml"/>
  <Override PartName="/ppt/slides/slide2258.xml" ContentType="application/vnd.openxmlformats-officedocument.presentationml.slide+xml"/>
  <Override PartName="/ppt/slides/slide2259.xml" ContentType="application/vnd.openxmlformats-officedocument.presentationml.slide+xml"/>
  <Override PartName="/ppt/slides/slide2260.xml" ContentType="application/vnd.openxmlformats-officedocument.presentationml.slide+xml"/>
  <Override PartName="/ppt/slides/slide2261.xml" ContentType="application/vnd.openxmlformats-officedocument.presentationml.slide+xml"/>
  <Override PartName="/ppt/slides/slide2262.xml" ContentType="application/vnd.openxmlformats-officedocument.presentationml.slide+xml"/>
  <Override PartName="/ppt/slides/slide2263.xml" ContentType="application/vnd.openxmlformats-officedocument.presentationml.slide+xml"/>
  <Override PartName="/ppt/slides/slide2264.xml" ContentType="application/vnd.openxmlformats-officedocument.presentationml.slide+xml"/>
  <Override PartName="/ppt/slides/slide2265.xml" ContentType="application/vnd.openxmlformats-officedocument.presentationml.slide+xml"/>
  <Override PartName="/ppt/slides/slide2266.xml" ContentType="application/vnd.openxmlformats-officedocument.presentationml.slide+xml"/>
  <Override PartName="/ppt/slides/slide2267.xml" ContentType="application/vnd.openxmlformats-officedocument.presentationml.slide+xml"/>
  <Override PartName="/ppt/slides/slide2268.xml" ContentType="application/vnd.openxmlformats-officedocument.presentationml.slide+xml"/>
  <Override PartName="/ppt/slides/slide2269.xml" ContentType="application/vnd.openxmlformats-officedocument.presentationml.slide+xml"/>
  <Override PartName="/ppt/slides/slide2270.xml" ContentType="application/vnd.openxmlformats-officedocument.presentationml.slide+xml"/>
  <Override PartName="/ppt/slides/slide2271.xml" ContentType="application/vnd.openxmlformats-officedocument.presentationml.slide+xml"/>
  <Override PartName="/ppt/slides/slide2272.xml" ContentType="application/vnd.openxmlformats-officedocument.presentationml.slide+xml"/>
  <Override PartName="/ppt/slides/slide2273.xml" ContentType="application/vnd.openxmlformats-officedocument.presentationml.slide+xml"/>
  <Override PartName="/ppt/slides/slide2274.xml" ContentType="application/vnd.openxmlformats-officedocument.presentationml.slide+xml"/>
  <Override PartName="/ppt/slides/slide2275.xml" ContentType="application/vnd.openxmlformats-officedocument.presentationml.slide+xml"/>
  <Override PartName="/ppt/slides/slide2276.xml" ContentType="application/vnd.openxmlformats-officedocument.presentationml.slide+xml"/>
  <Override PartName="/ppt/slides/slide2277.xml" ContentType="application/vnd.openxmlformats-officedocument.presentationml.slide+xml"/>
  <Override PartName="/ppt/slides/slide2278.xml" ContentType="application/vnd.openxmlformats-officedocument.presentationml.slide+xml"/>
  <Override PartName="/ppt/slides/slide2279.xml" ContentType="application/vnd.openxmlformats-officedocument.presentationml.slide+xml"/>
  <Override PartName="/ppt/slides/slide2280.xml" ContentType="application/vnd.openxmlformats-officedocument.presentationml.slide+xml"/>
  <Override PartName="/ppt/slides/slide2281.xml" ContentType="application/vnd.openxmlformats-officedocument.presentationml.slide+xml"/>
  <Override PartName="/ppt/slides/slide2282.xml" ContentType="application/vnd.openxmlformats-officedocument.presentationml.slide+xml"/>
  <Override PartName="/ppt/slides/slide2283.xml" ContentType="application/vnd.openxmlformats-officedocument.presentationml.slide+xml"/>
  <Override PartName="/ppt/slides/slide2284.xml" ContentType="application/vnd.openxmlformats-officedocument.presentationml.slide+xml"/>
  <Override PartName="/ppt/slides/slide2285.xml" ContentType="application/vnd.openxmlformats-officedocument.presentationml.slide+xml"/>
  <Override PartName="/ppt/slides/slide2286.xml" ContentType="application/vnd.openxmlformats-officedocument.presentationml.slide+xml"/>
  <Override PartName="/ppt/slides/slide2287.xml" ContentType="application/vnd.openxmlformats-officedocument.presentationml.slide+xml"/>
  <Override PartName="/ppt/slides/slide2288.xml" ContentType="application/vnd.openxmlformats-officedocument.presentationml.slide+xml"/>
  <Override PartName="/ppt/slides/slide2289.xml" ContentType="application/vnd.openxmlformats-officedocument.presentationml.slide+xml"/>
  <Override PartName="/ppt/slides/slide2290.xml" ContentType="application/vnd.openxmlformats-officedocument.presentationml.slide+xml"/>
  <Override PartName="/ppt/slides/slide2291.xml" ContentType="application/vnd.openxmlformats-officedocument.presentationml.slide+xml"/>
  <Override PartName="/ppt/slides/slide2292.xml" ContentType="application/vnd.openxmlformats-officedocument.presentationml.slide+xml"/>
  <Override PartName="/ppt/slides/slide2293.xml" ContentType="application/vnd.openxmlformats-officedocument.presentationml.slide+xml"/>
  <Override PartName="/ppt/slides/slide2294.xml" ContentType="application/vnd.openxmlformats-officedocument.presentationml.slide+xml"/>
  <Override PartName="/ppt/slides/slide2295.xml" ContentType="application/vnd.openxmlformats-officedocument.presentationml.slide+xml"/>
  <Override PartName="/ppt/slides/slide2296.xml" ContentType="application/vnd.openxmlformats-officedocument.presentationml.slide+xml"/>
  <Override PartName="/ppt/slides/slide2297.xml" ContentType="application/vnd.openxmlformats-officedocument.presentationml.slide+xml"/>
  <Override PartName="/ppt/slides/slide2298.xml" ContentType="application/vnd.openxmlformats-officedocument.presentationml.slide+xml"/>
  <Override PartName="/ppt/slides/slide2299.xml" ContentType="application/vnd.openxmlformats-officedocument.presentationml.slide+xml"/>
  <Override PartName="/ppt/slides/slide2300.xml" ContentType="application/vnd.openxmlformats-officedocument.presentationml.slide+xml"/>
  <Override PartName="/ppt/slides/slide2301.xml" ContentType="application/vnd.openxmlformats-officedocument.presentationml.slide+xml"/>
  <Override PartName="/ppt/slides/slide2302.xml" ContentType="application/vnd.openxmlformats-officedocument.presentationml.slide+xml"/>
  <Override PartName="/ppt/slides/slide2303.xml" ContentType="application/vnd.openxmlformats-officedocument.presentationml.slide+xml"/>
  <Override PartName="/ppt/slides/slide2304.xml" ContentType="application/vnd.openxmlformats-officedocument.presentationml.slide+xml"/>
  <Override PartName="/ppt/slides/slide2305.xml" ContentType="application/vnd.openxmlformats-officedocument.presentationml.slide+xml"/>
  <Override PartName="/ppt/slides/slide2306.xml" ContentType="application/vnd.openxmlformats-officedocument.presentationml.slide+xml"/>
  <Override PartName="/ppt/slides/slide2307.xml" ContentType="application/vnd.openxmlformats-officedocument.presentationml.slide+xml"/>
  <Override PartName="/ppt/slides/slide2308.xml" ContentType="application/vnd.openxmlformats-officedocument.presentationml.slide+xml"/>
  <Override PartName="/ppt/slides/slide2309.xml" ContentType="application/vnd.openxmlformats-officedocument.presentationml.slide+xml"/>
  <Override PartName="/ppt/slides/slide2310.xml" ContentType="application/vnd.openxmlformats-officedocument.presentationml.slide+xml"/>
  <Override PartName="/ppt/slides/slide2311.xml" ContentType="application/vnd.openxmlformats-officedocument.presentationml.slide+xml"/>
  <Override PartName="/ppt/slides/slide2312.xml" ContentType="application/vnd.openxmlformats-officedocument.presentationml.slide+xml"/>
  <Override PartName="/ppt/slides/slide2313.xml" ContentType="application/vnd.openxmlformats-officedocument.presentationml.slide+xml"/>
  <Override PartName="/ppt/slides/slide2314.xml" ContentType="application/vnd.openxmlformats-officedocument.presentationml.slide+xml"/>
  <Override PartName="/ppt/slides/slide2315.xml" ContentType="application/vnd.openxmlformats-officedocument.presentationml.slide+xml"/>
  <Override PartName="/ppt/slides/slide2316.xml" ContentType="application/vnd.openxmlformats-officedocument.presentationml.slide+xml"/>
  <Override PartName="/ppt/slides/slide2317.xml" ContentType="application/vnd.openxmlformats-officedocument.presentationml.slide+xml"/>
  <Override PartName="/ppt/slides/slide2318.xml" ContentType="application/vnd.openxmlformats-officedocument.presentationml.slide+xml"/>
  <Override PartName="/ppt/slides/slide2319.xml" ContentType="application/vnd.openxmlformats-officedocument.presentationml.slide+xml"/>
  <Override PartName="/ppt/slides/slide2320.xml" ContentType="application/vnd.openxmlformats-officedocument.presentationml.slide+xml"/>
  <Override PartName="/ppt/slides/slide2321.xml" ContentType="application/vnd.openxmlformats-officedocument.presentationml.slide+xml"/>
  <Override PartName="/ppt/slides/slide2322.xml" ContentType="application/vnd.openxmlformats-officedocument.presentationml.slide+xml"/>
  <Override PartName="/ppt/slides/slide2323.xml" ContentType="application/vnd.openxmlformats-officedocument.presentationml.slide+xml"/>
  <Override PartName="/ppt/slides/slide2324.xml" ContentType="application/vnd.openxmlformats-officedocument.presentationml.slide+xml"/>
  <Override PartName="/ppt/slides/slide2325.xml" ContentType="application/vnd.openxmlformats-officedocument.presentationml.slide+xml"/>
  <Override PartName="/ppt/slides/slide2326.xml" ContentType="application/vnd.openxmlformats-officedocument.presentationml.slide+xml"/>
  <Override PartName="/ppt/slides/slide2327.xml" ContentType="application/vnd.openxmlformats-officedocument.presentationml.slide+xml"/>
  <Override PartName="/ppt/slides/slide2328.xml" ContentType="application/vnd.openxmlformats-officedocument.presentationml.slide+xml"/>
  <Override PartName="/ppt/slides/slide2329.xml" ContentType="application/vnd.openxmlformats-officedocument.presentationml.slide+xml"/>
  <Override PartName="/ppt/slides/slide2330.xml" ContentType="application/vnd.openxmlformats-officedocument.presentationml.slide+xml"/>
  <Override PartName="/ppt/slides/slide2331.xml" ContentType="application/vnd.openxmlformats-officedocument.presentationml.slide+xml"/>
  <Override PartName="/ppt/slides/slide2332.xml" ContentType="application/vnd.openxmlformats-officedocument.presentationml.slide+xml"/>
  <Override PartName="/ppt/slides/slide2333.xml" ContentType="application/vnd.openxmlformats-officedocument.presentationml.slide+xml"/>
  <Override PartName="/ppt/slides/slide2334.xml" ContentType="application/vnd.openxmlformats-officedocument.presentationml.slide+xml"/>
  <Override PartName="/ppt/slides/slide2335.xml" ContentType="application/vnd.openxmlformats-officedocument.presentationml.slide+xml"/>
  <Override PartName="/ppt/slides/slide2336.xml" ContentType="application/vnd.openxmlformats-officedocument.presentationml.slide+xml"/>
  <Override PartName="/ppt/slides/slide2337.xml" ContentType="application/vnd.openxmlformats-officedocument.presentationml.slide+xml"/>
  <Override PartName="/ppt/slides/slide2338.xml" ContentType="application/vnd.openxmlformats-officedocument.presentationml.slide+xml"/>
  <Override PartName="/ppt/slides/slide2339.xml" ContentType="application/vnd.openxmlformats-officedocument.presentationml.slide+xml"/>
  <Override PartName="/ppt/slides/slide2340.xml" ContentType="application/vnd.openxmlformats-officedocument.presentationml.slide+xml"/>
  <Override PartName="/ppt/slides/slide2341.xml" ContentType="application/vnd.openxmlformats-officedocument.presentationml.slide+xml"/>
  <Override PartName="/ppt/slides/slide2342.xml" ContentType="application/vnd.openxmlformats-officedocument.presentationml.slide+xml"/>
  <Override PartName="/ppt/slides/slide2343.xml" ContentType="application/vnd.openxmlformats-officedocument.presentationml.slide+xml"/>
  <Override PartName="/ppt/slides/slide2344.xml" ContentType="application/vnd.openxmlformats-officedocument.presentationml.slide+xml"/>
  <Override PartName="/ppt/slides/slide2345.xml" ContentType="application/vnd.openxmlformats-officedocument.presentationml.slide+xml"/>
  <Override PartName="/ppt/slides/slide2346.xml" ContentType="application/vnd.openxmlformats-officedocument.presentationml.slide+xml"/>
  <Override PartName="/ppt/slides/slide2347.xml" ContentType="application/vnd.openxmlformats-officedocument.presentationml.slide+xml"/>
  <Override PartName="/ppt/slides/slide2348.xml" ContentType="application/vnd.openxmlformats-officedocument.presentationml.slide+xml"/>
  <Override PartName="/ppt/slides/slide2349.xml" ContentType="application/vnd.openxmlformats-officedocument.presentationml.slide+xml"/>
  <Override PartName="/ppt/slides/slide2350.xml" ContentType="application/vnd.openxmlformats-officedocument.presentationml.slide+xml"/>
  <Override PartName="/ppt/slides/slide2351.xml" ContentType="application/vnd.openxmlformats-officedocument.presentationml.slide+xml"/>
  <Override PartName="/ppt/slides/slide2352.xml" ContentType="application/vnd.openxmlformats-officedocument.presentationml.slide+xml"/>
  <Override PartName="/ppt/slides/slide2353.xml" ContentType="application/vnd.openxmlformats-officedocument.presentationml.slide+xml"/>
  <Override PartName="/ppt/slides/slide2354.xml" ContentType="application/vnd.openxmlformats-officedocument.presentationml.slide+xml"/>
  <Override PartName="/ppt/slides/slide2355.xml" ContentType="application/vnd.openxmlformats-officedocument.presentationml.slide+xml"/>
  <Override PartName="/ppt/slides/slide2356.xml" ContentType="application/vnd.openxmlformats-officedocument.presentationml.slide+xml"/>
  <Override PartName="/ppt/slides/slide2357.xml" ContentType="application/vnd.openxmlformats-officedocument.presentationml.slide+xml"/>
  <Override PartName="/ppt/slides/slide2358.xml" ContentType="application/vnd.openxmlformats-officedocument.presentationml.slide+xml"/>
  <Override PartName="/ppt/slides/slide2359.xml" ContentType="application/vnd.openxmlformats-officedocument.presentationml.slide+xml"/>
  <Override PartName="/ppt/slides/slide2360.xml" ContentType="application/vnd.openxmlformats-officedocument.presentationml.slide+xml"/>
  <Override PartName="/ppt/slides/slide2361.xml" ContentType="application/vnd.openxmlformats-officedocument.presentationml.slide+xml"/>
  <Override PartName="/ppt/slides/slide2362.xml" ContentType="application/vnd.openxmlformats-officedocument.presentationml.slide+xml"/>
  <Override PartName="/ppt/slides/slide2363.xml" ContentType="application/vnd.openxmlformats-officedocument.presentationml.slide+xml"/>
  <Override PartName="/ppt/slides/slide2364.xml" ContentType="application/vnd.openxmlformats-officedocument.presentationml.slide+xml"/>
  <Override PartName="/ppt/slides/slide2365.xml" ContentType="application/vnd.openxmlformats-officedocument.presentationml.slide+xml"/>
  <Override PartName="/ppt/slides/slide2366.xml" ContentType="application/vnd.openxmlformats-officedocument.presentationml.slide+xml"/>
  <Override PartName="/ppt/slides/slide2367.xml" ContentType="application/vnd.openxmlformats-officedocument.presentationml.slide+xml"/>
  <Override PartName="/ppt/slides/slide2368.xml" ContentType="application/vnd.openxmlformats-officedocument.presentationml.slide+xml"/>
  <Override PartName="/ppt/slides/slide2369.xml" ContentType="application/vnd.openxmlformats-officedocument.presentationml.slide+xml"/>
  <Override PartName="/ppt/slides/slide2370.xml" ContentType="application/vnd.openxmlformats-officedocument.presentationml.slide+xml"/>
  <Override PartName="/ppt/slides/slide2371.xml" ContentType="application/vnd.openxmlformats-officedocument.presentationml.slide+xml"/>
  <Override PartName="/ppt/slides/slide2372.xml" ContentType="application/vnd.openxmlformats-officedocument.presentationml.slide+xml"/>
  <Override PartName="/ppt/slides/slide2373.xml" ContentType="application/vnd.openxmlformats-officedocument.presentationml.slide+xml"/>
  <Override PartName="/ppt/slides/slide2374.xml" ContentType="application/vnd.openxmlformats-officedocument.presentationml.slide+xml"/>
  <Override PartName="/ppt/slides/slide2375.xml" ContentType="application/vnd.openxmlformats-officedocument.presentationml.slide+xml"/>
  <Override PartName="/ppt/slides/slide2376.xml" ContentType="application/vnd.openxmlformats-officedocument.presentationml.slide+xml"/>
  <Override PartName="/ppt/slides/slide2377.xml" ContentType="application/vnd.openxmlformats-officedocument.presentationml.slide+xml"/>
  <Override PartName="/ppt/slides/slide2378.xml" ContentType="application/vnd.openxmlformats-officedocument.presentationml.slide+xml"/>
  <Override PartName="/ppt/slides/slide2379.xml" ContentType="application/vnd.openxmlformats-officedocument.presentationml.slide+xml"/>
  <Override PartName="/ppt/slides/slide2380.xml" ContentType="application/vnd.openxmlformats-officedocument.presentationml.slide+xml"/>
  <Override PartName="/ppt/slides/slide2381.xml" ContentType="application/vnd.openxmlformats-officedocument.presentationml.slide+xml"/>
  <Override PartName="/ppt/slides/slide2382.xml" ContentType="application/vnd.openxmlformats-officedocument.presentationml.slide+xml"/>
  <Override PartName="/ppt/slides/slide2383.xml" ContentType="application/vnd.openxmlformats-officedocument.presentationml.slide+xml"/>
  <Override PartName="/ppt/slides/slide2384.xml" ContentType="application/vnd.openxmlformats-officedocument.presentationml.slide+xml"/>
  <Override PartName="/ppt/slides/slide2385.xml" ContentType="application/vnd.openxmlformats-officedocument.presentationml.slide+xml"/>
  <Override PartName="/ppt/slides/slide2386.xml" ContentType="application/vnd.openxmlformats-officedocument.presentationml.slide+xml"/>
  <Override PartName="/ppt/slides/slide2387.xml" ContentType="application/vnd.openxmlformats-officedocument.presentationml.slide+xml"/>
  <Override PartName="/ppt/slides/slide2388.xml" ContentType="application/vnd.openxmlformats-officedocument.presentationml.slide+xml"/>
  <Override PartName="/ppt/slides/slide2389.xml" ContentType="application/vnd.openxmlformats-officedocument.presentationml.slide+xml"/>
  <Override PartName="/ppt/slides/slide2390.xml" ContentType="application/vnd.openxmlformats-officedocument.presentationml.slide+xml"/>
  <Override PartName="/ppt/slides/slide2391.xml" ContentType="application/vnd.openxmlformats-officedocument.presentationml.slide+xml"/>
  <Override PartName="/ppt/slides/slide2392.xml" ContentType="application/vnd.openxmlformats-officedocument.presentationml.slide+xml"/>
  <Override PartName="/ppt/slides/slide2393.xml" ContentType="application/vnd.openxmlformats-officedocument.presentationml.slide+xml"/>
  <Override PartName="/ppt/slides/slide2394.xml" ContentType="application/vnd.openxmlformats-officedocument.presentationml.slide+xml"/>
  <Override PartName="/ppt/slides/slide2395.xml" ContentType="application/vnd.openxmlformats-officedocument.presentationml.slide+xml"/>
  <Override PartName="/ppt/slides/slide2396.xml" ContentType="application/vnd.openxmlformats-officedocument.presentationml.slide+xml"/>
  <Override PartName="/ppt/slides/slide2397.xml" ContentType="application/vnd.openxmlformats-officedocument.presentationml.slide+xml"/>
  <Override PartName="/ppt/slides/slide2398.xml" ContentType="application/vnd.openxmlformats-officedocument.presentationml.slide+xml"/>
  <Override PartName="/ppt/slides/slide2399.xml" ContentType="application/vnd.openxmlformats-officedocument.presentationml.slide+xml"/>
  <Override PartName="/ppt/slides/slide2400.xml" ContentType="application/vnd.openxmlformats-officedocument.presentationml.slide+xml"/>
  <Override PartName="/ppt/slides/slide2401.xml" ContentType="application/vnd.openxmlformats-officedocument.presentationml.slide+xml"/>
  <Override PartName="/ppt/slides/slide2402.xml" ContentType="application/vnd.openxmlformats-officedocument.presentationml.slide+xml"/>
  <Override PartName="/ppt/slides/slide2403.xml" ContentType="application/vnd.openxmlformats-officedocument.presentationml.slide+xml"/>
  <Override PartName="/ppt/slides/slide2404.xml" ContentType="application/vnd.openxmlformats-officedocument.presentationml.slide+xml"/>
  <Override PartName="/ppt/slides/slide2405.xml" ContentType="application/vnd.openxmlformats-officedocument.presentationml.slide+xml"/>
  <Override PartName="/ppt/slides/slide2406.xml" ContentType="application/vnd.openxmlformats-officedocument.presentationml.slide+xml"/>
  <Override PartName="/ppt/slides/slide2407.xml" ContentType="application/vnd.openxmlformats-officedocument.presentationml.slide+xml"/>
  <Override PartName="/ppt/slides/slide2408.xml" ContentType="application/vnd.openxmlformats-officedocument.presentationml.slide+xml"/>
  <Override PartName="/ppt/slides/slide2409.xml" ContentType="application/vnd.openxmlformats-officedocument.presentationml.slide+xml"/>
  <Override PartName="/ppt/slides/slide2410.xml" ContentType="application/vnd.openxmlformats-officedocument.presentationml.slide+xml"/>
  <Override PartName="/ppt/slides/slide2411.xml" ContentType="application/vnd.openxmlformats-officedocument.presentationml.slide+xml"/>
  <Override PartName="/ppt/slides/slide2412.xml" ContentType="application/vnd.openxmlformats-officedocument.presentationml.slide+xml"/>
  <Override PartName="/ppt/slides/slide2413.xml" ContentType="application/vnd.openxmlformats-officedocument.presentationml.slide+xml"/>
  <Override PartName="/ppt/slides/slide2414.xml" ContentType="application/vnd.openxmlformats-officedocument.presentationml.slide+xml"/>
  <Override PartName="/ppt/slides/slide2415.xml" ContentType="application/vnd.openxmlformats-officedocument.presentationml.slide+xml"/>
  <Override PartName="/ppt/slides/slide2416.xml" ContentType="application/vnd.openxmlformats-officedocument.presentationml.slide+xml"/>
  <Override PartName="/ppt/slides/slide2417.xml" ContentType="application/vnd.openxmlformats-officedocument.presentationml.slide+xml"/>
  <Override PartName="/ppt/slides/slide2418.xml" ContentType="application/vnd.openxmlformats-officedocument.presentationml.slide+xml"/>
  <Override PartName="/ppt/slides/slide2419.xml" ContentType="application/vnd.openxmlformats-officedocument.presentationml.slide+xml"/>
  <Override PartName="/ppt/slides/slide2420.xml" ContentType="application/vnd.openxmlformats-officedocument.presentationml.slide+xml"/>
  <Override PartName="/ppt/slides/slide2421.xml" ContentType="application/vnd.openxmlformats-officedocument.presentationml.slide+xml"/>
  <Override PartName="/ppt/slides/slide2422.xml" ContentType="application/vnd.openxmlformats-officedocument.presentationml.slide+xml"/>
  <Override PartName="/ppt/slides/slide2423.xml" ContentType="application/vnd.openxmlformats-officedocument.presentationml.slide+xml"/>
  <Override PartName="/ppt/slides/slide2424.xml" ContentType="application/vnd.openxmlformats-officedocument.presentationml.slide+xml"/>
  <Override PartName="/ppt/slides/slide2425.xml" ContentType="application/vnd.openxmlformats-officedocument.presentationml.slide+xml"/>
  <Override PartName="/ppt/slides/slide2426.xml" ContentType="application/vnd.openxmlformats-officedocument.presentationml.slide+xml"/>
  <Override PartName="/ppt/slides/slide2427.xml" ContentType="application/vnd.openxmlformats-officedocument.presentationml.slide+xml"/>
  <Override PartName="/ppt/slides/slide2428.xml" ContentType="application/vnd.openxmlformats-officedocument.presentationml.slide+xml"/>
  <Override PartName="/ppt/slides/slide2429.xml" ContentType="application/vnd.openxmlformats-officedocument.presentationml.slide+xml"/>
  <Override PartName="/ppt/slides/slide2430.xml" ContentType="application/vnd.openxmlformats-officedocument.presentationml.slide+xml"/>
  <Override PartName="/ppt/slides/slide2431.xml" ContentType="application/vnd.openxmlformats-officedocument.presentationml.slide+xml"/>
  <Override PartName="/ppt/slides/slide2432.xml" ContentType="application/vnd.openxmlformats-officedocument.presentationml.slide+xml"/>
  <Override PartName="/ppt/slides/slide2433.xml" ContentType="application/vnd.openxmlformats-officedocument.presentationml.slide+xml"/>
  <Override PartName="/ppt/slides/slide2434.xml" ContentType="application/vnd.openxmlformats-officedocument.presentationml.slide+xml"/>
  <Override PartName="/ppt/slides/slide2435.xml" ContentType="application/vnd.openxmlformats-officedocument.presentationml.slide+xml"/>
  <Override PartName="/ppt/slides/slide2436.xml" ContentType="application/vnd.openxmlformats-officedocument.presentationml.slide+xml"/>
  <Override PartName="/ppt/slides/slide2437.xml" ContentType="application/vnd.openxmlformats-officedocument.presentationml.slide+xml"/>
  <Override PartName="/ppt/slides/slide2438.xml" ContentType="application/vnd.openxmlformats-officedocument.presentationml.slide+xml"/>
  <Override PartName="/ppt/slides/slide2439.xml" ContentType="application/vnd.openxmlformats-officedocument.presentationml.slide+xml"/>
  <Override PartName="/ppt/slides/slide2440.xml" ContentType="application/vnd.openxmlformats-officedocument.presentationml.slide+xml"/>
  <Override PartName="/ppt/slides/slide2441.xml" ContentType="application/vnd.openxmlformats-officedocument.presentationml.slide+xml"/>
  <Override PartName="/ppt/slides/slide2442.xml" ContentType="application/vnd.openxmlformats-officedocument.presentationml.slide+xml"/>
  <Override PartName="/ppt/slides/slide2443.xml" ContentType="application/vnd.openxmlformats-officedocument.presentationml.slide+xml"/>
  <Override PartName="/ppt/slides/slide2444.xml" ContentType="application/vnd.openxmlformats-officedocument.presentationml.slide+xml"/>
  <Override PartName="/ppt/slides/slide2445.xml" ContentType="application/vnd.openxmlformats-officedocument.presentationml.slide+xml"/>
  <Override PartName="/ppt/slides/slide2446.xml" ContentType="application/vnd.openxmlformats-officedocument.presentationml.slide+xml"/>
  <Override PartName="/ppt/slides/slide2447.xml" ContentType="application/vnd.openxmlformats-officedocument.presentationml.slide+xml"/>
  <Override PartName="/ppt/slides/slide2448.xml" ContentType="application/vnd.openxmlformats-officedocument.presentationml.slide+xml"/>
  <Override PartName="/ppt/slides/slide2449.xml" ContentType="application/vnd.openxmlformats-officedocument.presentationml.slide+xml"/>
  <Override PartName="/ppt/slides/slide2450.xml" ContentType="application/vnd.openxmlformats-officedocument.presentationml.slide+xml"/>
  <Override PartName="/ppt/slides/slide2451.xml" ContentType="application/vnd.openxmlformats-officedocument.presentationml.slide+xml"/>
  <Override PartName="/ppt/slides/slide2452.xml" ContentType="application/vnd.openxmlformats-officedocument.presentationml.slide+xml"/>
  <Override PartName="/ppt/slides/slide2453.xml" ContentType="application/vnd.openxmlformats-officedocument.presentationml.slide+xml"/>
  <Override PartName="/ppt/slides/slide2454.xml" ContentType="application/vnd.openxmlformats-officedocument.presentationml.slide+xml"/>
  <Override PartName="/ppt/slides/slide2455.xml" ContentType="application/vnd.openxmlformats-officedocument.presentationml.slide+xml"/>
  <Override PartName="/ppt/slides/slide2456.xml" ContentType="application/vnd.openxmlformats-officedocument.presentationml.slide+xml"/>
  <Override PartName="/ppt/slides/slide2457.xml" ContentType="application/vnd.openxmlformats-officedocument.presentationml.slide+xml"/>
  <Override PartName="/ppt/slides/slide2458.xml" ContentType="application/vnd.openxmlformats-officedocument.presentationml.slide+xml"/>
  <Override PartName="/ppt/slides/slide2459.xml" ContentType="application/vnd.openxmlformats-officedocument.presentationml.slide+xml"/>
  <Override PartName="/ppt/slides/slide2460.xml" ContentType="application/vnd.openxmlformats-officedocument.presentationml.slide+xml"/>
  <Override PartName="/ppt/slides/slide2461.xml" ContentType="application/vnd.openxmlformats-officedocument.presentationml.slide+xml"/>
  <Override PartName="/ppt/slides/slide2462.xml" ContentType="application/vnd.openxmlformats-officedocument.presentationml.slide+xml"/>
  <Override PartName="/ppt/slides/slide2463.xml" ContentType="application/vnd.openxmlformats-officedocument.presentationml.slide+xml"/>
  <Override PartName="/ppt/slides/slide2464.xml" ContentType="application/vnd.openxmlformats-officedocument.presentationml.slide+xml"/>
  <Override PartName="/ppt/slides/slide2465.xml" ContentType="application/vnd.openxmlformats-officedocument.presentationml.slide+xml"/>
  <Override PartName="/ppt/slides/slide2466.xml" ContentType="application/vnd.openxmlformats-officedocument.presentationml.slide+xml"/>
  <Override PartName="/ppt/slides/slide2467.xml" ContentType="application/vnd.openxmlformats-officedocument.presentationml.slide+xml"/>
  <Override PartName="/ppt/slides/slide2468.xml" ContentType="application/vnd.openxmlformats-officedocument.presentationml.slide+xml"/>
  <Override PartName="/ppt/slides/slide2469.xml" ContentType="application/vnd.openxmlformats-officedocument.presentationml.slide+xml"/>
  <Override PartName="/ppt/slides/slide2470.xml" ContentType="application/vnd.openxmlformats-officedocument.presentationml.slide+xml"/>
  <Override PartName="/ppt/slides/slide2471.xml" ContentType="application/vnd.openxmlformats-officedocument.presentationml.slide+xml"/>
  <Override PartName="/ppt/slides/slide2472.xml" ContentType="application/vnd.openxmlformats-officedocument.presentationml.slide+xml"/>
  <Override PartName="/ppt/slides/slide2473.xml" ContentType="application/vnd.openxmlformats-officedocument.presentationml.slide+xml"/>
  <Override PartName="/ppt/slides/slide2474.xml" ContentType="application/vnd.openxmlformats-officedocument.presentationml.slide+xml"/>
  <Override PartName="/ppt/slides/slide2475.xml" ContentType="application/vnd.openxmlformats-officedocument.presentationml.slide+xml"/>
  <Override PartName="/ppt/slides/slide2476.xml" ContentType="application/vnd.openxmlformats-officedocument.presentationml.slide+xml"/>
  <Override PartName="/ppt/slides/slide2477.xml" ContentType="application/vnd.openxmlformats-officedocument.presentationml.slide+xml"/>
  <Override PartName="/ppt/slides/slide2478.xml" ContentType="application/vnd.openxmlformats-officedocument.presentationml.slide+xml"/>
  <Override PartName="/ppt/slides/slide2479.xml" ContentType="application/vnd.openxmlformats-officedocument.presentationml.slide+xml"/>
  <Override PartName="/ppt/slides/slide2480.xml" ContentType="application/vnd.openxmlformats-officedocument.presentationml.slide+xml"/>
  <Override PartName="/ppt/slides/slide2481.xml" ContentType="application/vnd.openxmlformats-officedocument.presentationml.slide+xml"/>
  <Override PartName="/ppt/slides/slide2482.xml" ContentType="application/vnd.openxmlformats-officedocument.presentationml.slide+xml"/>
  <Override PartName="/ppt/slides/slide2483.xml" ContentType="application/vnd.openxmlformats-officedocument.presentationml.slide+xml"/>
  <Override PartName="/ppt/slides/slide2484.xml" ContentType="application/vnd.openxmlformats-officedocument.presentationml.slide+xml"/>
  <Override PartName="/ppt/slides/slide2485.xml" ContentType="application/vnd.openxmlformats-officedocument.presentationml.slide+xml"/>
  <Override PartName="/ppt/slides/slide2486.xml" ContentType="application/vnd.openxmlformats-officedocument.presentationml.slide+xml"/>
  <Override PartName="/ppt/slides/slide2487.xml" ContentType="application/vnd.openxmlformats-officedocument.presentationml.slide+xml"/>
  <Override PartName="/ppt/slides/slide2488.xml" ContentType="application/vnd.openxmlformats-officedocument.presentationml.slide+xml"/>
  <Override PartName="/ppt/slides/slide2489.xml" ContentType="application/vnd.openxmlformats-officedocument.presentationml.slide+xml"/>
  <Override PartName="/ppt/slides/slide2490.xml" ContentType="application/vnd.openxmlformats-officedocument.presentationml.slide+xml"/>
  <Override PartName="/ppt/slides/slide2491.xml" ContentType="application/vnd.openxmlformats-officedocument.presentationml.slide+xml"/>
  <Override PartName="/ppt/slides/slide2492.xml" ContentType="application/vnd.openxmlformats-officedocument.presentationml.slide+xml"/>
  <Override PartName="/ppt/slides/slide2493.xml" ContentType="application/vnd.openxmlformats-officedocument.presentationml.slide+xml"/>
  <Override PartName="/ppt/slides/slide2494.xml" ContentType="application/vnd.openxmlformats-officedocument.presentationml.slide+xml"/>
  <Override PartName="/ppt/slides/slide2495.xml" ContentType="application/vnd.openxmlformats-officedocument.presentationml.slide+xml"/>
  <Override PartName="/ppt/slides/slide2496.xml" ContentType="application/vnd.openxmlformats-officedocument.presentationml.slide+xml"/>
  <Override PartName="/ppt/slides/slide2497.xml" ContentType="application/vnd.openxmlformats-officedocument.presentationml.slide+xml"/>
  <Override PartName="/ppt/slides/slide2498.xml" ContentType="application/vnd.openxmlformats-officedocument.presentationml.slide+xml"/>
  <Override PartName="/ppt/slides/slide2499.xml" ContentType="application/vnd.openxmlformats-officedocument.presentationml.slide+xml"/>
  <Override PartName="/ppt/slides/slide2500.xml" ContentType="application/vnd.openxmlformats-officedocument.presentationml.slide+xml"/>
  <Override PartName="/ppt/slides/slide2501.xml" ContentType="application/vnd.openxmlformats-officedocument.presentationml.slide+xml"/>
  <Override PartName="/ppt/slides/slide2502.xml" ContentType="application/vnd.openxmlformats-officedocument.presentationml.slide+xml"/>
  <Override PartName="/ppt/slides/slide2503.xml" ContentType="application/vnd.openxmlformats-officedocument.presentationml.slide+xml"/>
  <Override PartName="/ppt/slides/slide2504.xml" ContentType="application/vnd.openxmlformats-officedocument.presentationml.slide+xml"/>
  <Override PartName="/ppt/slides/slide2505.xml" ContentType="application/vnd.openxmlformats-officedocument.presentationml.slide+xml"/>
  <Override PartName="/ppt/slides/slide2506.xml" ContentType="application/vnd.openxmlformats-officedocument.presentationml.slide+xml"/>
  <Override PartName="/ppt/slides/slide2507.xml" ContentType="application/vnd.openxmlformats-officedocument.presentationml.slide+xml"/>
  <Override PartName="/ppt/slides/slide2508.xml" ContentType="application/vnd.openxmlformats-officedocument.presentationml.slide+xml"/>
  <Override PartName="/ppt/slides/slide2509.xml" ContentType="application/vnd.openxmlformats-officedocument.presentationml.slide+xml"/>
  <Override PartName="/ppt/slides/slide2510.xml" ContentType="application/vnd.openxmlformats-officedocument.presentationml.slide+xml"/>
  <Override PartName="/ppt/slides/slide2511.xml" ContentType="application/vnd.openxmlformats-officedocument.presentationml.slide+xml"/>
  <Override PartName="/ppt/slides/slide2512.xml" ContentType="application/vnd.openxmlformats-officedocument.presentationml.slide+xml"/>
  <Override PartName="/ppt/slides/slide2513.xml" ContentType="application/vnd.openxmlformats-officedocument.presentationml.slide+xml"/>
  <Override PartName="/ppt/slides/slide2514.xml" ContentType="application/vnd.openxmlformats-officedocument.presentationml.slide+xml"/>
  <Override PartName="/ppt/slides/slide2515.xml" ContentType="application/vnd.openxmlformats-officedocument.presentationml.slide+xml"/>
  <Override PartName="/ppt/slides/slide2516.xml" ContentType="application/vnd.openxmlformats-officedocument.presentationml.slide+xml"/>
  <Override PartName="/ppt/slides/slide2517.xml" ContentType="application/vnd.openxmlformats-officedocument.presentationml.slide+xml"/>
  <Override PartName="/ppt/slides/slide2518.xml" ContentType="application/vnd.openxmlformats-officedocument.presentationml.slide+xml"/>
  <Override PartName="/ppt/slides/slide2519.xml" ContentType="application/vnd.openxmlformats-officedocument.presentationml.slide+xml"/>
  <Override PartName="/ppt/slides/slide2520.xml" ContentType="application/vnd.openxmlformats-officedocument.presentationml.slide+xml"/>
  <Override PartName="/ppt/slides/slide2521.xml" ContentType="application/vnd.openxmlformats-officedocument.presentationml.slide+xml"/>
  <Override PartName="/ppt/slides/slide2522.xml" ContentType="application/vnd.openxmlformats-officedocument.presentationml.slide+xml"/>
  <Override PartName="/ppt/slides/slide2523.xml" ContentType="application/vnd.openxmlformats-officedocument.presentationml.slide+xml"/>
  <Override PartName="/ppt/slides/slide2524.xml" ContentType="application/vnd.openxmlformats-officedocument.presentationml.slide+xml"/>
  <Override PartName="/ppt/slides/slide2525.xml" ContentType="application/vnd.openxmlformats-officedocument.presentationml.slide+xml"/>
  <Override PartName="/ppt/slides/slide2526.xml" ContentType="application/vnd.openxmlformats-officedocument.presentationml.slide+xml"/>
  <Override PartName="/ppt/slides/slide2527.xml" ContentType="application/vnd.openxmlformats-officedocument.presentationml.slide+xml"/>
  <Override PartName="/ppt/slides/slide2528.xml" ContentType="application/vnd.openxmlformats-officedocument.presentationml.slide+xml"/>
  <Override PartName="/ppt/slides/slide2529.xml" ContentType="application/vnd.openxmlformats-officedocument.presentationml.slide+xml"/>
  <Override PartName="/ppt/slides/slide2530.xml" ContentType="application/vnd.openxmlformats-officedocument.presentationml.slide+xml"/>
  <Override PartName="/ppt/slides/slide2531.xml" ContentType="application/vnd.openxmlformats-officedocument.presentationml.slide+xml"/>
  <Override PartName="/ppt/slides/slide2532.xml" ContentType="application/vnd.openxmlformats-officedocument.presentationml.slide+xml"/>
  <Override PartName="/ppt/slides/slide2533.xml" ContentType="application/vnd.openxmlformats-officedocument.presentationml.slide+xml"/>
  <Override PartName="/ppt/slides/slide2534.xml" ContentType="application/vnd.openxmlformats-officedocument.presentationml.slide+xml"/>
  <Override PartName="/ppt/slides/slide2535.xml" ContentType="application/vnd.openxmlformats-officedocument.presentationml.slide+xml"/>
  <Override PartName="/ppt/slides/slide2536.xml" ContentType="application/vnd.openxmlformats-officedocument.presentationml.slide+xml"/>
  <Override PartName="/ppt/slides/slide2537.xml" ContentType="application/vnd.openxmlformats-officedocument.presentationml.slide+xml"/>
  <Override PartName="/ppt/slides/slide2538.xml" ContentType="application/vnd.openxmlformats-officedocument.presentationml.slide+xml"/>
  <Override PartName="/ppt/slides/slide2539.xml" ContentType="application/vnd.openxmlformats-officedocument.presentationml.slide+xml"/>
  <Override PartName="/ppt/slides/slide2540.xml" ContentType="application/vnd.openxmlformats-officedocument.presentationml.slide+xml"/>
  <Override PartName="/ppt/slides/slide2541.xml" ContentType="application/vnd.openxmlformats-officedocument.presentationml.slide+xml"/>
  <Override PartName="/ppt/slides/slide2542.xml" ContentType="application/vnd.openxmlformats-officedocument.presentationml.slide+xml"/>
  <Override PartName="/ppt/slides/slide2543.xml" ContentType="application/vnd.openxmlformats-officedocument.presentationml.slide+xml"/>
  <Override PartName="/ppt/slides/slide2544.xml" ContentType="application/vnd.openxmlformats-officedocument.presentationml.slide+xml"/>
  <Override PartName="/ppt/slides/slide2545.xml" ContentType="application/vnd.openxmlformats-officedocument.presentationml.slide+xml"/>
  <Override PartName="/ppt/slides/slide2546.xml" ContentType="application/vnd.openxmlformats-officedocument.presentationml.slide+xml"/>
  <Override PartName="/ppt/slides/slide2547.xml" ContentType="application/vnd.openxmlformats-officedocument.presentationml.slide+xml"/>
  <Override PartName="/ppt/slides/slide2548.xml" ContentType="application/vnd.openxmlformats-officedocument.presentationml.slide+xml"/>
  <Override PartName="/ppt/slides/slide2549.xml" ContentType="application/vnd.openxmlformats-officedocument.presentationml.slide+xml"/>
  <Override PartName="/ppt/slides/slide2550.xml" ContentType="application/vnd.openxmlformats-officedocument.presentationml.slide+xml"/>
  <Override PartName="/ppt/slides/slide2551.xml" ContentType="application/vnd.openxmlformats-officedocument.presentationml.slide+xml"/>
  <Override PartName="/ppt/slides/slide2552.xml" ContentType="application/vnd.openxmlformats-officedocument.presentationml.slide+xml"/>
  <Override PartName="/ppt/slides/slide2553.xml" ContentType="application/vnd.openxmlformats-officedocument.presentationml.slide+xml"/>
  <Override PartName="/ppt/slides/slide2554.xml" ContentType="application/vnd.openxmlformats-officedocument.presentationml.slide+xml"/>
  <Override PartName="/ppt/slides/slide2555.xml" ContentType="application/vnd.openxmlformats-officedocument.presentationml.slide+xml"/>
  <Override PartName="/ppt/slides/slide2556.xml" ContentType="application/vnd.openxmlformats-officedocument.presentationml.slide+xml"/>
  <Override PartName="/ppt/slides/slide2557.xml" ContentType="application/vnd.openxmlformats-officedocument.presentationml.slide+xml"/>
  <Override PartName="/ppt/slides/slide2558.xml" ContentType="application/vnd.openxmlformats-officedocument.presentationml.slide+xml"/>
  <Override PartName="/ppt/slides/slide2559.xml" ContentType="application/vnd.openxmlformats-officedocument.presentationml.slide+xml"/>
  <Override PartName="/ppt/slides/slide2560.xml" ContentType="application/vnd.openxmlformats-officedocument.presentationml.slide+xml"/>
  <Override PartName="/ppt/slides/slide2561.xml" ContentType="application/vnd.openxmlformats-officedocument.presentationml.slide+xml"/>
  <Override PartName="/ppt/slides/slide2562.xml" ContentType="application/vnd.openxmlformats-officedocument.presentationml.slide+xml"/>
  <Override PartName="/ppt/slides/slide2563.xml" ContentType="application/vnd.openxmlformats-officedocument.presentationml.slide+xml"/>
  <Override PartName="/ppt/slides/slide2564.xml" ContentType="application/vnd.openxmlformats-officedocument.presentationml.slide+xml"/>
  <Override PartName="/ppt/slides/slide2565.xml" ContentType="application/vnd.openxmlformats-officedocument.presentationml.slide+xml"/>
  <Override PartName="/ppt/slides/slide2566.xml" ContentType="application/vnd.openxmlformats-officedocument.presentationml.slide+xml"/>
  <Override PartName="/ppt/slides/slide2567.xml" ContentType="application/vnd.openxmlformats-officedocument.presentationml.slide+xml"/>
  <Override PartName="/ppt/slides/slide2568.xml" ContentType="application/vnd.openxmlformats-officedocument.presentationml.slide+xml"/>
  <Override PartName="/ppt/slides/slide2569.xml" ContentType="application/vnd.openxmlformats-officedocument.presentationml.slide+xml"/>
  <Override PartName="/ppt/slides/slide2570.xml" ContentType="application/vnd.openxmlformats-officedocument.presentationml.slide+xml"/>
  <Override PartName="/ppt/slides/slide2571.xml" ContentType="application/vnd.openxmlformats-officedocument.presentationml.slide+xml"/>
  <Override PartName="/ppt/slides/slide2572.xml" ContentType="application/vnd.openxmlformats-officedocument.presentationml.slide+xml"/>
  <Override PartName="/ppt/slides/slide2573.xml" ContentType="application/vnd.openxmlformats-officedocument.presentationml.slide+xml"/>
  <Override PartName="/ppt/slides/slide2574.xml" ContentType="application/vnd.openxmlformats-officedocument.presentationml.slide+xml"/>
  <Override PartName="/ppt/slides/slide2575.xml" ContentType="application/vnd.openxmlformats-officedocument.presentationml.slide+xml"/>
  <Override PartName="/ppt/slides/slide2576.xml" ContentType="application/vnd.openxmlformats-officedocument.presentationml.slide+xml"/>
  <Override PartName="/ppt/slides/slide2577.xml" ContentType="application/vnd.openxmlformats-officedocument.presentationml.slide+xml"/>
  <Override PartName="/ppt/slides/slide2578.xml" ContentType="application/vnd.openxmlformats-officedocument.presentationml.slide+xml"/>
  <Override PartName="/ppt/slides/slide2579.xml" ContentType="application/vnd.openxmlformats-officedocument.presentationml.slide+xml"/>
  <Override PartName="/ppt/slides/slide2580.xml" ContentType="application/vnd.openxmlformats-officedocument.presentationml.slide+xml"/>
  <Override PartName="/ppt/slides/slide2581.xml" ContentType="application/vnd.openxmlformats-officedocument.presentationml.slide+xml"/>
  <Override PartName="/ppt/slides/slide2582.xml" ContentType="application/vnd.openxmlformats-officedocument.presentationml.slide+xml"/>
  <Override PartName="/ppt/slides/slide2583.xml" ContentType="application/vnd.openxmlformats-officedocument.presentationml.slide+xml"/>
  <Override PartName="/ppt/slides/slide2584.xml" ContentType="application/vnd.openxmlformats-officedocument.presentationml.slide+xml"/>
  <Override PartName="/ppt/slides/slide2585.xml" ContentType="application/vnd.openxmlformats-officedocument.presentationml.slide+xml"/>
  <Override PartName="/ppt/slides/slide2586.xml" ContentType="application/vnd.openxmlformats-officedocument.presentationml.slide+xml"/>
  <Override PartName="/ppt/slides/slide2587.xml" ContentType="application/vnd.openxmlformats-officedocument.presentationml.slide+xml"/>
  <Override PartName="/ppt/slides/slide2588.xml" ContentType="application/vnd.openxmlformats-officedocument.presentationml.slide+xml"/>
  <Override PartName="/ppt/slides/slide2589.xml" ContentType="application/vnd.openxmlformats-officedocument.presentationml.slide+xml"/>
  <Override PartName="/ppt/slides/slide2590.xml" ContentType="application/vnd.openxmlformats-officedocument.presentationml.slide+xml"/>
  <Override PartName="/ppt/slides/slide2591.xml" ContentType="application/vnd.openxmlformats-officedocument.presentationml.slide+xml"/>
  <Override PartName="/ppt/slides/slide2592.xml" ContentType="application/vnd.openxmlformats-officedocument.presentationml.slide+xml"/>
  <Override PartName="/ppt/slides/slide2593.xml" ContentType="application/vnd.openxmlformats-officedocument.presentationml.slide+xml"/>
  <Override PartName="/ppt/slides/slide2594.xml" ContentType="application/vnd.openxmlformats-officedocument.presentationml.slide+xml"/>
  <Override PartName="/ppt/slides/slide2595.xml" ContentType="application/vnd.openxmlformats-officedocument.presentationml.slide+xml"/>
  <Override PartName="/ppt/slides/slide2596.xml" ContentType="application/vnd.openxmlformats-officedocument.presentationml.slide+xml"/>
  <Override PartName="/ppt/slides/slide2597.xml" ContentType="application/vnd.openxmlformats-officedocument.presentationml.slide+xml"/>
  <Override PartName="/ppt/slides/slide2598.xml" ContentType="application/vnd.openxmlformats-officedocument.presentationml.slide+xml"/>
  <Override PartName="/ppt/slides/slide2599.xml" ContentType="application/vnd.openxmlformats-officedocument.presentationml.slide+xml"/>
  <Override PartName="/ppt/slides/slide2600.xml" ContentType="application/vnd.openxmlformats-officedocument.presentationml.slide+xml"/>
  <Override PartName="/ppt/slides/slide2601.xml" ContentType="application/vnd.openxmlformats-officedocument.presentationml.slide+xml"/>
  <Override PartName="/ppt/slides/slide2602.xml" ContentType="application/vnd.openxmlformats-officedocument.presentationml.slide+xml"/>
  <Override PartName="/ppt/slides/slide2603.xml" ContentType="application/vnd.openxmlformats-officedocument.presentationml.slide+xml"/>
  <Override PartName="/ppt/slides/slide2604.xml" ContentType="application/vnd.openxmlformats-officedocument.presentationml.slide+xml"/>
  <Override PartName="/ppt/slides/slide2605.xml" ContentType="application/vnd.openxmlformats-officedocument.presentationml.slide+xml"/>
  <Override PartName="/ppt/slides/slide2606.xml" ContentType="application/vnd.openxmlformats-officedocument.presentationml.slide+xml"/>
  <Override PartName="/ppt/slides/slide2607.xml" ContentType="application/vnd.openxmlformats-officedocument.presentationml.slide+xml"/>
  <Override PartName="/ppt/slides/slide2608.xml" ContentType="application/vnd.openxmlformats-officedocument.presentationml.slide+xml"/>
  <Override PartName="/ppt/slides/slide2609.xml" ContentType="application/vnd.openxmlformats-officedocument.presentationml.slide+xml"/>
  <Override PartName="/ppt/slides/slide2610.xml" ContentType="application/vnd.openxmlformats-officedocument.presentationml.slide+xml"/>
  <Override PartName="/ppt/slides/slide2611.xml" ContentType="application/vnd.openxmlformats-officedocument.presentationml.slide+xml"/>
  <Override PartName="/ppt/slides/slide2612.xml" ContentType="application/vnd.openxmlformats-officedocument.presentationml.slide+xml"/>
  <Override PartName="/ppt/slides/slide2613.xml" ContentType="application/vnd.openxmlformats-officedocument.presentationml.slide+xml"/>
  <Override PartName="/ppt/slides/slide2614.xml" ContentType="application/vnd.openxmlformats-officedocument.presentationml.slide+xml"/>
  <Override PartName="/ppt/slides/slide2615.xml" ContentType="application/vnd.openxmlformats-officedocument.presentationml.slide+xml"/>
  <Override PartName="/ppt/slides/slide2616.xml" ContentType="application/vnd.openxmlformats-officedocument.presentationml.slide+xml"/>
  <Override PartName="/ppt/slides/slide2617.xml" ContentType="application/vnd.openxmlformats-officedocument.presentationml.slide+xml"/>
  <Override PartName="/ppt/slides/slide2618.xml" ContentType="application/vnd.openxmlformats-officedocument.presentationml.slide+xml"/>
  <Override PartName="/ppt/slides/slide2619.xml" ContentType="application/vnd.openxmlformats-officedocument.presentationml.slide+xml"/>
  <Override PartName="/ppt/slides/slide2620.xml" ContentType="application/vnd.openxmlformats-officedocument.presentationml.slide+xml"/>
  <Override PartName="/ppt/slides/slide2621.xml" ContentType="application/vnd.openxmlformats-officedocument.presentationml.slide+xml"/>
  <Override PartName="/ppt/slides/slide2622.xml" ContentType="application/vnd.openxmlformats-officedocument.presentationml.slide+xml"/>
  <Override PartName="/ppt/slides/slide2623.xml" ContentType="application/vnd.openxmlformats-officedocument.presentationml.slide+xml"/>
  <Override PartName="/ppt/slides/slide2624.xml" ContentType="application/vnd.openxmlformats-officedocument.presentationml.slide+xml"/>
  <Override PartName="/ppt/slides/slide2625.xml" ContentType="application/vnd.openxmlformats-officedocument.presentationml.slide+xml"/>
  <Override PartName="/ppt/slides/slide2626.xml" ContentType="application/vnd.openxmlformats-officedocument.presentationml.slide+xml"/>
  <Override PartName="/ppt/slides/slide2627.xml" ContentType="application/vnd.openxmlformats-officedocument.presentationml.slide+xml"/>
  <Override PartName="/ppt/slides/slide2628.xml" ContentType="application/vnd.openxmlformats-officedocument.presentationml.slide+xml"/>
  <Override PartName="/ppt/slides/slide2629.xml" ContentType="application/vnd.openxmlformats-officedocument.presentationml.slide+xml"/>
  <Override PartName="/ppt/slides/slide2630.xml" ContentType="application/vnd.openxmlformats-officedocument.presentationml.slide+xml"/>
  <Override PartName="/ppt/slides/slide2631.xml" ContentType="application/vnd.openxmlformats-officedocument.presentationml.slide+xml"/>
  <Override PartName="/ppt/slides/slide2632.xml" ContentType="application/vnd.openxmlformats-officedocument.presentationml.slide+xml"/>
  <Override PartName="/ppt/slides/slide2633.xml" ContentType="application/vnd.openxmlformats-officedocument.presentationml.slide+xml"/>
  <Override PartName="/ppt/slides/slide2634.xml" ContentType="application/vnd.openxmlformats-officedocument.presentationml.slide+xml"/>
  <Override PartName="/ppt/slides/slide2635.xml" ContentType="application/vnd.openxmlformats-officedocument.presentationml.slide+xml"/>
  <Override PartName="/ppt/slides/slide2636.xml" ContentType="application/vnd.openxmlformats-officedocument.presentationml.slide+xml"/>
  <Override PartName="/ppt/slides/slide2637.xml" ContentType="application/vnd.openxmlformats-officedocument.presentationml.slide+xml"/>
  <Override PartName="/ppt/slides/slide2638.xml" ContentType="application/vnd.openxmlformats-officedocument.presentationml.slide+xml"/>
  <Override PartName="/ppt/slides/slide2639.xml" ContentType="application/vnd.openxmlformats-officedocument.presentationml.slide+xml"/>
  <Override PartName="/ppt/slides/slide2640.xml" ContentType="application/vnd.openxmlformats-officedocument.presentationml.slide+xml"/>
  <Override PartName="/ppt/slides/slide2641.xml" ContentType="application/vnd.openxmlformats-officedocument.presentationml.slide+xml"/>
  <Override PartName="/ppt/slides/slide2642.xml" ContentType="application/vnd.openxmlformats-officedocument.presentationml.slide+xml"/>
  <Override PartName="/ppt/slides/slide2643.xml" ContentType="application/vnd.openxmlformats-officedocument.presentationml.slide+xml"/>
  <Override PartName="/ppt/slides/slide2644.xml" ContentType="application/vnd.openxmlformats-officedocument.presentationml.slide+xml"/>
  <Override PartName="/ppt/slides/slide2645.xml" ContentType="application/vnd.openxmlformats-officedocument.presentationml.slide+xml"/>
  <Override PartName="/ppt/slides/slide2646.xml" ContentType="application/vnd.openxmlformats-officedocument.presentationml.slide+xml"/>
  <Override PartName="/ppt/slides/slide2647.xml" ContentType="application/vnd.openxmlformats-officedocument.presentationml.slide+xml"/>
  <Override PartName="/ppt/slides/slide2648.xml" ContentType="application/vnd.openxmlformats-officedocument.presentationml.slide+xml"/>
  <Override PartName="/ppt/slides/slide2649.xml" ContentType="application/vnd.openxmlformats-officedocument.presentationml.slide+xml"/>
  <Override PartName="/ppt/slides/slide2650.xml" ContentType="application/vnd.openxmlformats-officedocument.presentationml.slide+xml"/>
  <Override PartName="/ppt/slides/slide2651.xml" ContentType="application/vnd.openxmlformats-officedocument.presentationml.slide+xml"/>
  <Override PartName="/ppt/slides/slide2652.xml" ContentType="application/vnd.openxmlformats-officedocument.presentationml.slide+xml"/>
  <Override PartName="/ppt/slides/slide2653.xml" ContentType="application/vnd.openxmlformats-officedocument.presentationml.slide+xml"/>
  <Override PartName="/ppt/slides/slide2654.xml" ContentType="application/vnd.openxmlformats-officedocument.presentationml.slide+xml"/>
  <Override PartName="/ppt/slides/slide2655.xml" ContentType="application/vnd.openxmlformats-officedocument.presentationml.slide+xml"/>
  <Override PartName="/ppt/slides/slide2656.xml" ContentType="application/vnd.openxmlformats-officedocument.presentationml.slide+xml"/>
  <Override PartName="/ppt/slides/slide2657.xml" ContentType="application/vnd.openxmlformats-officedocument.presentationml.slide+xml"/>
  <Override PartName="/ppt/slides/slide2658.xml" ContentType="application/vnd.openxmlformats-officedocument.presentationml.slide+xml"/>
  <Override PartName="/ppt/slides/slide2659.xml" ContentType="application/vnd.openxmlformats-officedocument.presentationml.slide+xml"/>
  <Override PartName="/ppt/slides/slide2660.xml" ContentType="application/vnd.openxmlformats-officedocument.presentationml.slide+xml"/>
  <Override PartName="/ppt/slides/slide2661.xml" ContentType="application/vnd.openxmlformats-officedocument.presentationml.slide+xml"/>
  <Override PartName="/ppt/slides/slide2662.xml" ContentType="application/vnd.openxmlformats-officedocument.presentationml.slide+xml"/>
  <Override PartName="/ppt/slides/slide2663.xml" ContentType="application/vnd.openxmlformats-officedocument.presentationml.slide+xml"/>
  <Override PartName="/ppt/slides/slide2664.xml" ContentType="application/vnd.openxmlformats-officedocument.presentationml.slide+xml"/>
  <Override PartName="/ppt/slides/slide2665.xml" ContentType="application/vnd.openxmlformats-officedocument.presentationml.slide+xml"/>
  <Override PartName="/ppt/slides/slide2666.xml" ContentType="application/vnd.openxmlformats-officedocument.presentationml.slide+xml"/>
  <Override PartName="/ppt/slides/slide2667.xml" ContentType="application/vnd.openxmlformats-officedocument.presentationml.slide+xml"/>
  <Override PartName="/ppt/slides/slide2668.xml" ContentType="application/vnd.openxmlformats-officedocument.presentationml.slide+xml"/>
  <Override PartName="/ppt/slides/slide2669.xml" ContentType="application/vnd.openxmlformats-officedocument.presentationml.slide+xml"/>
  <Override PartName="/ppt/slides/slide2670.xml" ContentType="application/vnd.openxmlformats-officedocument.presentationml.slide+xml"/>
  <Override PartName="/ppt/slides/slide2671.xml" ContentType="application/vnd.openxmlformats-officedocument.presentationml.slide+xml"/>
  <Override PartName="/ppt/slides/slide2672.xml" ContentType="application/vnd.openxmlformats-officedocument.presentationml.slide+xml"/>
  <Override PartName="/ppt/slides/slide2673.xml" ContentType="application/vnd.openxmlformats-officedocument.presentationml.slide+xml"/>
  <Override PartName="/ppt/slides/slide2674.xml" ContentType="application/vnd.openxmlformats-officedocument.presentationml.slide+xml"/>
  <Override PartName="/ppt/slides/slide2675.xml" ContentType="application/vnd.openxmlformats-officedocument.presentationml.slide+xml"/>
  <Override PartName="/ppt/slides/slide2676.xml" ContentType="application/vnd.openxmlformats-officedocument.presentationml.slide+xml"/>
  <Override PartName="/ppt/slides/slide2677.xml" ContentType="application/vnd.openxmlformats-officedocument.presentationml.slide+xml"/>
  <Override PartName="/ppt/slides/slide2678.xml" ContentType="application/vnd.openxmlformats-officedocument.presentationml.slide+xml"/>
  <Override PartName="/ppt/slides/slide2679.xml" ContentType="application/vnd.openxmlformats-officedocument.presentationml.slide+xml"/>
  <Override PartName="/ppt/slides/slide2680.xml" ContentType="application/vnd.openxmlformats-officedocument.presentationml.slide+xml"/>
  <Override PartName="/ppt/slides/slide2681.xml" ContentType="application/vnd.openxmlformats-officedocument.presentationml.slide+xml"/>
  <Override PartName="/ppt/slides/slide2682.xml" ContentType="application/vnd.openxmlformats-officedocument.presentationml.slide+xml"/>
  <Override PartName="/ppt/slides/slide2683.xml" ContentType="application/vnd.openxmlformats-officedocument.presentationml.slide+xml"/>
  <Override PartName="/ppt/slides/slide2684.xml" ContentType="application/vnd.openxmlformats-officedocument.presentationml.slide+xml"/>
  <Override PartName="/ppt/slides/slide2685.xml" ContentType="application/vnd.openxmlformats-officedocument.presentationml.slide+xml"/>
  <Override PartName="/ppt/slides/slide2686.xml" ContentType="application/vnd.openxmlformats-officedocument.presentationml.slide+xml"/>
  <Override PartName="/ppt/slides/slide2687.xml" ContentType="application/vnd.openxmlformats-officedocument.presentationml.slide+xml"/>
  <Override PartName="/ppt/slides/slide2688.xml" ContentType="application/vnd.openxmlformats-officedocument.presentationml.slide+xml"/>
  <Override PartName="/ppt/slides/slide2689.xml" ContentType="application/vnd.openxmlformats-officedocument.presentationml.slide+xml"/>
  <Override PartName="/ppt/slides/slide2690.xml" ContentType="application/vnd.openxmlformats-officedocument.presentationml.slide+xml"/>
  <Override PartName="/ppt/slides/slide2691.xml" ContentType="application/vnd.openxmlformats-officedocument.presentationml.slide+xml"/>
  <Override PartName="/ppt/slides/slide2692.xml" ContentType="application/vnd.openxmlformats-officedocument.presentationml.slide+xml"/>
  <Override PartName="/ppt/slides/slide2693.xml" ContentType="application/vnd.openxmlformats-officedocument.presentationml.slide+xml"/>
  <Override PartName="/ppt/slides/slide2694.xml" ContentType="application/vnd.openxmlformats-officedocument.presentationml.slide+xml"/>
  <Override PartName="/ppt/slides/slide2695.xml" ContentType="application/vnd.openxmlformats-officedocument.presentationml.slide+xml"/>
  <Override PartName="/ppt/slides/slide2696.xml" ContentType="application/vnd.openxmlformats-officedocument.presentationml.slide+xml"/>
  <Override PartName="/ppt/slides/slide2697.xml" ContentType="application/vnd.openxmlformats-officedocument.presentationml.slide+xml"/>
  <Override PartName="/ppt/slides/slide2698.xml" ContentType="application/vnd.openxmlformats-officedocument.presentationml.slide+xml"/>
  <Override PartName="/ppt/slides/slide2699.xml" ContentType="application/vnd.openxmlformats-officedocument.presentationml.slide+xml"/>
  <Override PartName="/ppt/slides/slide2700.xml" ContentType="application/vnd.openxmlformats-officedocument.presentationml.slide+xml"/>
  <Override PartName="/ppt/slides/slide2701.xml" ContentType="application/vnd.openxmlformats-officedocument.presentationml.slide+xml"/>
  <Override PartName="/ppt/slides/slide2702.xml" ContentType="application/vnd.openxmlformats-officedocument.presentationml.slide+xml"/>
  <Override PartName="/ppt/slides/slide2703.xml" ContentType="application/vnd.openxmlformats-officedocument.presentationml.slide+xml"/>
  <Override PartName="/ppt/slides/slide2704.xml" ContentType="application/vnd.openxmlformats-officedocument.presentationml.slide+xml"/>
  <Override PartName="/ppt/slides/slide2705.xml" ContentType="application/vnd.openxmlformats-officedocument.presentationml.slide+xml"/>
  <Override PartName="/ppt/slides/slide2706.xml" ContentType="application/vnd.openxmlformats-officedocument.presentationml.slide+xml"/>
  <Override PartName="/ppt/slides/slide2707.xml" ContentType="application/vnd.openxmlformats-officedocument.presentationml.slide+xml"/>
  <Override PartName="/ppt/slides/slide2708.xml" ContentType="application/vnd.openxmlformats-officedocument.presentationml.slide+xml"/>
  <Override PartName="/ppt/slides/slide2709.xml" ContentType="application/vnd.openxmlformats-officedocument.presentationml.slide+xml"/>
  <Override PartName="/ppt/slides/slide2710.xml" ContentType="application/vnd.openxmlformats-officedocument.presentationml.slide+xml"/>
  <Override PartName="/ppt/slides/slide2711.xml" ContentType="application/vnd.openxmlformats-officedocument.presentationml.slide+xml"/>
  <Override PartName="/ppt/slides/slide2712.xml" ContentType="application/vnd.openxmlformats-officedocument.presentationml.slide+xml"/>
  <Override PartName="/ppt/slides/slide2713.xml" ContentType="application/vnd.openxmlformats-officedocument.presentationml.slide+xml"/>
  <Override PartName="/ppt/slides/slide2714.xml" ContentType="application/vnd.openxmlformats-officedocument.presentationml.slide+xml"/>
  <Override PartName="/ppt/slides/slide2715.xml" ContentType="application/vnd.openxmlformats-officedocument.presentationml.slide+xml"/>
  <Override PartName="/ppt/slides/slide2716.xml" ContentType="application/vnd.openxmlformats-officedocument.presentationml.slide+xml"/>
  <Override PartName="/ppt/slides/slide2717.xml" ContentType="application/vnd.openxmlformats-officedocument.presentationml.slide+xml"/>
  <Override PartName="/ppt/slides/slide2718.xml" ContentType="application/vnd.openxmlformats-officedocument.presentationml.slide+xml"/>
  <Override PartName="/ppt/slides/slide2719.xml" ContentType="application/vnd.openxmlformats-officedocument.presentationml.slide+xml"/>
  <Override PartName="/ppt/slides/slide2720.xml" ContentType="application/vnd.openxmlformats-officedocument.presentationml.slide+xml"/>
  <Override PartName="/ppt/slides/slide2721.xml" ContentType="application/vnd.openxmlformats-officedocument.presentationml.slide+xml"/>
  <Override PartName="/ppt/slides/slide2722.xml" ContentType="application/vnd.openxmlformats-officedocument.presentationml.slide+xml"/>
  <Override PartName="/ppt/slides/slide2723.xml" ContentType="application/vnd.openxmlformats-officedocument.presentationml.slide+xml"/>
  <Override PartName="/ppt/slides/slide2724.xml" ContentType="application/vnd.openxmlformats-officedocument.presentationml.slide+xml"/>
  <Override PartName="/ppt/slides/slide2725.xml" ContentType="application/vnd.openxmlformats-officedocument.presentationml.slide+xml"/>
  <Override PartName="/ppt/slides/slide2726.xml" ContentType="application/vnd.openxmlformats-officedocument.presentationml.slide+xml"/>
  <Override PartName="/ppt/slides/slide2727.xml" ContentType="application/vnd.openxmlformats-officedocument.presentationml.slide+xml"/>
  <Override PartName="/ppt/slides/slide2728.xml" ContentType="application/vnd.openxmlformats-officedocument.presentationml.slide+xml"/>
  <Override PartName="/ppt/slides/slide2729.xml" ContentType="application/vnd.openxmlformats-officedocument.presentationml.slide+xml"/>
  <Override PartName="/ppt/slides/slide2730.xml" ContentType="application/vnd.openxmlformats-officedocument.presentationml.slide+xml"/>
  <Override PartName="/ppt/slides/slide2731.xml" ContentType="application/vnd.openxmlformats-officedocument.presentationml.slide+xml"/>
  <Override PartName="/ppt/slides/slide2732.xml" ContentType="application/vnd.openxmlformats-officedocument.presentationml.slide+xml"/>
  <Override PartName="/ppt/slides/slide2733.xml" ContentType="application/vnd.openxmlformats-officedocument.presentationml.slide+xml"/>
  <Override PartName="/ppt/slides/slide2734.xml" ContentType="application/vnd.openxmlformats-officedocument.presentationml.slide+xml"/>
  <Override PartName="/ppt/slides/slide2735.xml" ContentType="application/vnd.openxmlformats-officedocument.presentationml.slide+xml"/>
  <Override PartName="/ppt/slides/slide2736.xml" ContentType="application/vnd.openxmlformats-officedocument.presentationml.slide+xml"/>
  <Override PartName="/ppt/slides/slide2737.xml" ContentType="application/vnd.openxmlformats-officedocument.presentationml.slide+xml"/>
  <Override PartName="/ppt/slides/slide2738.xml" ContentType="application/vnd.openxmlformats-officedocument.presentationml.slide+xml"/>
  <Override PartName="/ppt/slides/slide2739.xml" ContentType="application/vnd.openxmlformats-officedocument.presentationml.slide+xml"/>
  <Override PartName="/ppt/slides/slide2740.xml" ContentType="application/vnd.openxmlformats-officedocument.presentationml.slide+xml"/>
  <Override PartName="/ppt/slides/slide2741.xml" ContentType="application/vnd.openxmlformats-officedocument.presentationml.slide+xml"/>
  <Override PartName="/ppt/slides/slide2742.xml" ContentType="application/vnd.openxmlformats-officedocument.presentationml.slide+xml"/>
  <Override PartName="/ppt/slides/slide2743.xml" ContentType="application/vnd.openxmlformats-officedocument.presentationml.slide+xml"/>
  <Override PartName="/ppt/slides/slide2744.xml" ContentType="application/vnd.openxmlformats-officedocument.presentationml.slide+xml"/>
  <Override PartName="/ppt/slides/slide2745.xml" ContentType="application/vnd.openxmlformats-officedocument.presentationml.slide+xml"/>
  <Override PartName="/ppt/slides/slide2746.xml" ContentType="application/vnd.openxmlformats-officedocument.presentationml.slide+xml"/>
  <Override PartName="/ppt/slides/slide2747.xml" ContentType="application/vnd.openxmlformats-officedocument.presentationml.slide+xml"/>
  <Override PartName="/ppt/slides/slide2748.xml" ContentType="application/vnd.openxmlformats-officedocument.presentationml.slide+xml"/>
  <Override PartName="/ppt/slides/slide2749.xml" ContentType="application/vnd.openxmlformats-officedocument.presentationml.slide+xml"/>
  <Override PartName="/ppt/slides/slide2750.xml" ContentType="application/vnd.openxmlformats-officedocument.presentationml.slide+xml"/>
  <Override PartName="/ppt/slides/slide2751.xml" ContentType="application/vnd.openxmlformats-officedocument.presentationml.slide+xml"/>
  <Override PartName="/ppt/slides/slide2752.xml" ContentType="application/vnd.openxmlformats-officedocument.presentationml.slide+xml"/>
  <Override PartName="/ppt/slides/slide2753.xml" ContentType="application/vnd.openxmlformats-officedocument.presentationml.slide+xml"/>
  <Override PartName="/ppt/slides/slide2754.xml" ContentType="application/vnd.openxmlformats-officedocument.presentationml.slide+xml"/>
  <Override PartName="/ppt/slides/slide2755.xml" ContentType="application/vnd.openxmlformats-officedocument.presentationml.slide+xml"/>
  <Override PartName="/ppt/slides/slide2756.xml" ContentType="application/vnd.openxmlformats-officedocument.presentationml.slide+xml"/>
  <Override PartName="/ppt/slides/slide2757.xml" ContentType="application/vnd.openxmlformats-officedocument.presentationml.slide+xml"/>
  <Override PartName="/ppt/slides/slide2758.xml" ContentType="application/vnd.openxmlformats-officedocument.presentationml.slide+xml"/>
  <Override PartName="/ppt/slides/slide2759.xml" ContentType="application/vnd.openxmlformats-officedocument.presentationml.slide+xml"/>
  <Override PartName="/ppt/slides/slide2760.xml" ContentType="application/vnd.openxmlformats-officedocument.presentationml.slide+xml"/>
  <Override PartName="/ppt/slides/slide2761.xml" ContentType="application/vnd.openxmlformats-officedocument.presentationml.slide+xml"/>
  <Override PartName="/ppt/slides/slide2762.xml" ContentType="application/vnd.openxmlformats-officedocument.presentationml.slide+xml"/>
  <Override PartName="/ppt/slides/slide2763.xml" ContentType="application/vnd.openxmlformats-officedocument.presentationml.slide+xml"/>
  <Override PartName="/ppt/slides/slide2764.xml" ContentType="application/vnd.openxmlformats-officedocument.presentationml.slide+xml"/>
  <Override PartName="/ppt/slides/slide2765.xml" ContentType="application/vnd.openxmlformats-officedocument.presentationml.slide+xml"/>
  <Override PartName="/ppt/slides/slide2766.xml" ContentType="application/vnd.openxmlformats-officedocument.presentationml.slide+xml"/>
  <Override PartName="/ppt/slides/slide2767.xml" ContentType="application/vnd.openxmlformats-officedocument.presentationml.slide+xml"/>
  <Override PartName="/ppt/slides/slide2768.xml" ContentType="application/vnd.openxmlformats-officedocument.presentationml.slide+xml"/>
  <Override PartName="/ppt/slides/slide2769.xml" ContentType="application/vnd.openxmlformats-officedocument.presentationml.slide+xml"/>
  <Override PartName="/ppt/slides/slide2770.xml" ContentType="application/vnd.openxmlformats-officedocument.presentationml.slide+xml"/>
  <Override PartName="/ppt/slides/slide2771.xml" ContentType="application/vnd.openxmlformats-officedocument.presentationml.slide+xml"/>
  <Override PartName="/ppt/slides/slide2772.xml" ContentType="application/vnd.openxmlformats-officedocument.presentationml.slide+xml"/>
  <Override PartName="/ppt/slides/slide2773.xml" ContentType="application/vnd.openxmlformats-officedocument.presentationml.slide+xml"/>
  <Override PartName="/ppt/slides/slide2774.xml" ContentType="application/vnd.openxmlformats-officedocument.presentationml.slide+xml"/>
  <Override PartName="/ppt/slides/slide2775.xml" ContentType="application/vnd.openxmlformats-officedocument.presentationml.slide+xml"/>
  <Override PartName="/ppt/slides/slide2776.xml" ContentType="application/vnd.openxmlformats-officedocument.presentationml.slide+xml"/>
  <Override PartName="/ppt/slides/slide2777.xml" ContentType="application/vnd.openxmlformats-officedocument.presentationml.slide+xml"/>
  <Override PartName="/ppt/slides/slide2778.xml" ContentType="application/vnd.openxmlformats-officedocument.presentationml.slide+xml"/>
  <Override PartName="/ppt/slides/slide2779.xml" ContentType="application/vnd.openxmlformats-officedocument.presentationml.slide+xml"/>
  <Override PartName="/ppt/slides/slide2780.xml" ContentType="application/vnd.openxmlformats-officedocument.presentationml.slide+xml"/>
  <Override PartName="/ppt/slides/slide2781.xml" ContentType="application/vnd.openxmlformats-officedocument.presentationml.slide+xml"/>
  <Override PartName="/ppt/slides/slide2782.xml" ContentType="application/vnd.openxmlformats-officedocument.presentationml.slide+xml"/>
  <Override PartName="/ppt/slides/slide2783.xml" ContentType="application/vnd.openxmlformats-officedocument.presentationml.slide+xml"/>
  <Override PartName="/ppt/slides/slide2784.xml" ContentType="application/vnd.openxmlformats-officedocument.presentationml.slide+xml"/>
  <Override PartName="/ppt/slides/slide2785.xml" ContentType="application/vnd.openxmlformats-officedocument.presentationml.slide+xml"/>
  <Override PartName="/ppt/slides/slide2786.xml" ContentType="application/vnd.openxmlformats-officedocument.presentationml.slide+xml"/>
  <Override PartName="/ppt/slides/slide2787.xml" ContentType="application/vnd.openxmlformats-officedocument.presentationml.slide+xml"/>
  <Override PartName="/ppt/slides/slide2788.xml" ContentType="application/vnd.openxmlformats-officedocument.presentationml.slide+xml"/>
  <Override PartName="/ppt/slides/slide2789.xml" ContentType="application/vnd.openxmlformats-officedocument.presentationml.slide+xml"/>
  <Override PartName="/ppt/slides/slide2790.xml" ContentType="application/vnd.openxmlformats-officedocument.presentationml.slide+xml"/>
  <Override PartName="/ppt/slides/slide2791.xml" ContentType="application/vnd.openxmlformats-officedocument.presentationml.slide+xml"/>
  <Override PartName="/ppt/slides/slide2792.xml" ContentType="application/vnd.openxmlformats-officedocument.presentationml.slide+xml"/>
  <Override PartName="/ppt/slides/slide2793.xml" ContentType="application/vnd.openxmlformats-officedocument.presentationml.slide+xml"/>
  <Override PartName="/ppt/slides/slide2794.xml" ContentType="application/vnd.openxmlformats-officedocument.presentationml.slide+xml"/>
  <Override PartName="/ppt/slides/slide2795.xml" ContentType="application/vnd.openxmlformats-officedocument.presentationml.slide+xml"/>
  <Override PartName="/ppt/slides/slide2796.xml" ContentType="application/vnd.openxmlformats-officedocument.presentationml.slide+xml"/>
  <Override PartName="/ppt/slides/slide2797.xml" ContentType="application/vnd.openxmlformats-officedocument.presentationml.slide+xml"/>
  <Override PartName="/ppt/slides/slide2798.xml" ContentType="application/vnd.openxmlformats-officedocument.presentationml.slide+xml"/>
  <Override PartName="/ppt/slides/slide2799.xml" ContentType="application/vnd.openxmlformats-officedocument.presentationml.slide+xml"/>
  <Override PartName="/ppt/slides/slide2800.xml" ContentType="application/vnd.openxmlformats-officedocument.presentationml.slide+xml"/>
  <Override PartName="/ppt/slides/slide2801.xml" ContentType="application/vnd.openxmlformats-officedocument.presentationml.slide+xml"/>
  <Override PartName="/ppt/slides/slide2802.xml" ContentType="application/vnd.openxmlformats-officedocument.presentationml.slide+xml"/>
  <Override PartName="/ppt/slides/slide2803.xml" ContentType="application/vnd.openxmlformats-officedocument.presentationml.slide+xml"/>
  <Override PartName="/ppt/slides/slide2804.xml" ContentType="application/vnd.openxmlformats-officedocument.presentationml.slide+xml"/>
  <Override PartName="/ppt/slides/slide2805.xml" ContentType="application/vnd.openxmlformats-officedocument.presentationml.slide+xml"/>
  <Override PartName="/ppt/slides/slide2806.xml" ContentType="application/vnd.openxmlformats-officedocument.presentationml.slide+xml"/>
  <Override PartName="/ppt/slides/slide2807.xml" ContentType="application/vnd.openxmlformats-officedocument.presentationml.slide+xml"/>
  <Override PartName="/ppt/slides/slide2808.xml" ContentType="application/vnd.openxmlformats-officedocument.presentationml.slide+xml"/>
  <Override PartName="/ppt/slides/slide2809.xml" ContentType="application/vnd.openxmlformats-officedocument.presentationml.slide+xml"/>
  <Override PartName="/ppt/slides/slide2810.xml" ContentType="application/vnd.openxmlformats-officedocument.presentationml.slide+xml"/>
  <Override PartName="/ppt/slides/slide2811.xml" ContentType="application/vnd.openxmlformats-officedocument.presentationml.slide+xml"/>
  <Override PartName="/ppt/slides/slide2812.xml" ContentType="application/vnd.openxmlformats-officedocument.presentationml.slide+xml"/>
  <Override PartName="/ppt/slides/slide2813.xml" ContentType="application/vnd.openxmlformats-officedocument.presentationml.slide+xml"/>
  <Override PartName="/ppt/slides/slide2814.xml" ContentType="application/vnd.openxmlformats-officedocument.presentationml.slide+xml"/>
  <Override PartName="/ppt/slides/slide2815.xml" ContentType="application/vnd.openxmlformats-officedocument.presentationml.slide+xml"/>
  <Override PartName="/ppt/slides/slide2816.xml" ContentType="application/vnd.openxmlformats-officedocument.presentationml.slide+xml"/>
  <Override PartName="/ppt/slides/slide2817.xml" ContentType="application/vnd.openxmlformats-officedocument.presentationml.slide+xml"/>
  <Override PartName="/ppt/slides/slide2818.xml" ContentType="application/vnd.openxmlformats-officedocument.presentationml.slide+xml"/>
  <Override PartName="/ppt/slides/slide2819.xml" ContentType="application/vnd.openxmlformats-officedocument.presentationml.slide+xml"/>
  <Override PartName="/ppt/slides/slide2820.xml" ContentType="application/vnd.openxmlformats-officedocument.presentationml.slide+xml"/>
  <Override PartName="/ppt/slides/slide2821.xml" ContentType="application/vnd.openxmlformats-officedocument.presentationml.slide+xml"/>
  <Override PartName="/ppt/slides/slide2822.xml" ContentType="application/vnd.openxmlformats-officedocument.presentationml.slide+xml"/>
  <Override PartName="/ppt/slides/slide2823.xml" ContentType="application/vnd.openxmlformats-officedocument.presentationml.slide+xml"/>
  <Override PartName="/ppt/slides/slide2824.xml" ContentType="application/vnd.openxmlformats-officedocument.presentationml.slide+xml"/>
  <Override PartName="/ppt/slides/slide2825.xml" ContentType="application/vnd.openxmlformats-officedocument.presentationml.slide+xml"/>
  <Override PartName="/ppt/slides/slide2826.xml" ContentType="application/vnd.openxmlformats-officedocument.presentationml.slide+xml"/>
  <Override PartName="/ppt/slides/slide2827.xml" ContentType="application/vnd.openxmlformats-officedocument.presentationml.slide+xml"/>
  <Override PartName="/ppt/slides/slide2828.xml" ContentType="application/vnd.openxmlformats-officedocument.presentationml.slide+xml"/>
  <Override PartName="/ppt/slides/slide2829.xml" ContentType="application/vnd.openxmlformats-officedocument.presentationml.slide+xml"/>
  <Override PartName="/ppt/slides/slide2830.xml" ContentType="application/vnd.openxmlformats-officedocument.presentationml.slide+xml"/>
  <Override PartName="/ppt/slides/slide2831.xml" ContentType="application/vnd.openxmlformats-officedocument.presentationml.slide+xml"/>
  <Override PartName="/ppt/slides/slide2832.xml" ContentType="application/vnd.openxmlformats-officedocument.presentationml.slide+xml"/>
  <Override PartName="/ppt/slides/slide2833.xml" ContentType="application/vnd.openxmlformats-officedocument.presentationml.slide+xml"/>
  <Override PartName="/ppt/slides/slide2834.xml" ContentType="application/vnd.openxmlformats-officedocument.presentationml.slide+xml"/>
  <Override PartName="/ppt/slides/slide2835.xml" ContentType="application/vnd.openxmlformats-officedocument.presentationml.slide+xml"/>
  <Override PartName="/ppt/slides/slide2836.xml" ContentType="application/vnd.openxmlformats-officedocument.presentationml.slide+xml"/>
  <Override PartName="/ppt/slides/slide2837.xml" ContentType="application/vnd.openxmlformats-officedocument.presentationml.slide+xml"/>
  <Override PartName="/ppt/slides/slide2838.xml" ContentType="application/vnd.openxmlformats-officedocument.presentationml.slide+xml"/>
  <Override PartName="/ppt/slides/slide2839.xml" ContentType="application/vnd.openxmlformats-officedocument.presentationml.slide+xml"/>
  <Override PartName="/ppt/slides/slide2840.xml" ContentType="application/vnd.openxmlformats-officedocument.presentationml.slide+xml"/>
  <Override PartName="/ppt/slides/slide2841.xml" ContentType="application/vnd.openxmlformats-officedocument.presentationml.slide+xml"/>
  <Override PartName="/ppt/slides/slide2842.xml" ContentType="application/vnd.openxmlformats-officedocument.presentationml.slide+xml"/>
  <Override PartName="/ppt/slides/slide2843.xml" ContentType="application/vnd.openxmlformats-officedocument.presentationml.slide+xml"/>
  <Override PartName="/ppt/slides/slide2844.xml" ContentType="application/vnd.openxmlformats-officedocument.presentationml.slide+xml"/>
  <Override PartName="/ppt/slides/slide2845.xml" ContentType="application/vnd.openxmlformats-officedocument.presentationml.slide+xml"/>
  <Override PartName="/ppt/slides/slide2846.xml" ContentType="application/vnd.openxmlformats-officedocument.presentationml.slide+xml"/>
  <Override PartName="/ppt/slides/slide2847.xml" ContentType="application/vnd.openxmlformats-officedocument.presentationml.slide+xml"/>
  <Override PartName="/ppt/slides/slide2848.xml" ContentType="application/vnd.openxmlformats-officedocument.presentationml.slide+xml"/>
  <Override PartName="/ppt/slides/slide2849.xml" ContentType="application/vnd.openxmlformats-officedocument.presentationml.slide+xml"/>
  <Override PartName="/ppt/slides/slide2850.xml" ContentType="application/vnd.openxmlformats-officedocument.presentationml.slide+xml"/>
  <Override PartName="/ppt/slides/slide2851.xml" ContentType="application/vnd.openxmlformats-officedocument.presentationml.slide+xml"/>
  <Override PartName="/ppt/slides/slide2852.xml" ContentType="application/vnd.openxmlformats-officedocument.presentationml.slide+xml"/>
  <Override PartName="/ppt/slides/slide2853.xml" ContentType="application/vnd.openxmlformats-officedocument.presentationml.slide+xml"/>
  <Override PartName="/ppt/slides/slide2854.xml" ContentType="application/vnd.openxmlformats-officedocument.presentationml.slide+xml"/>
  <Override PartName="/ppt/slides/slide2855.xml" ContentType="application/vnd.openxmlformats-officedocument.presentationml.slide+xml"/>
  <Override PartName="/ppt/slides/slide2856.xml" ContentType="application/vnd.openxmlformats-officedocument.presentationml.slide+xml"/>
  <Override PartName="/ppt/slides/slide2857.xml" ContentType="application/vnd.openxmlformats-officedocument.presentationml.slide+xml"/>
  <Override PartName="/ppt/slides/slide2858.xml" ContentType="application/vnd.openxmlformats-officedocument.presentationml.slide+xml"/>
  <Override PartName="/ppt/slides/slide2859.xml" ContentType="application/vnd.openxmlformats-officedocument.presentationml.slide+xml"/>
  <Override PartName="/ppt/slides/slide2860.xml" ContentType="application/vnd.openxmlformats-officedocument.presentationml.slide+xml"/>
  <Override PartName="/ppt/slides/slide2861.xml" ContentType="application/vnd.openxmlformats-officedocument.presentationml.slide+xml"/>
  <Override PartName="/ppt/slides/slide2862.xml" ContentType="application/vnd.openxmlformats-officedocument.presentationml.slide+xml"/>
  <Override PartName="/ppt/slides/slide2863.xml" ContentType="application/vnd.openxmlformats-officedocument.presentationml.slide+xml"/>
  <Override PartName="/ppt/slides/slide2864.xml" ContentType="application/vnd.openxmlformats-officedocument.presentationml.slide+xml"/>
  <Override PartName="/ppt/slides/slide2865.xml" ContentType="application/vnd.openxmlformats-officedocument.presentationml.slide+xml"/>
  <Override PartName="/ppt/slides/slide2866.xml" ContentType="application/vnd.openxmlformats-officedocument.presentationml.slide+xml"/>
  <Override PartName="/ppt/slides/slide2867.xml" ContentType="application/vnd.openxmlformats-officedocument.presentationml.slide+xml"/>
  <Override PartName="/ppt/slides/slide2868.xml" ContentType="application/vnd.openxmlformats-officedocument.presentationml.slide+xml"/>
  <Override PartName="/ppt/slides/slide2869.xml" ContentType="application/vnd.openxmlformats-officedocument.presentationml.slide+xml"/>
  <Override PartName="/ppt/slides/slide2870.xml" ContentType="application/vnd.openxmlformats-officedocument.presentationml.slide+xml"/>
  <Override PartName="/ppt/slides/slide2871.xml" ContentType="application/vnd.openxmlformats-officedocument.presentationml.slide+xml"/>
  <Override PartName="/ppt/slides/slide2872.xml" ContentType="application/vnd.openxmlformats-officedocument.presentationml.slide+xml"/>
  <Override PartName="/ppt/slides/slide2873.xml" ContentType="application/vnd.openxmlformats-officedocument.presentationml.slide+xml"/>
  <Override PartName="/ppt/slides/slide2874.xml" ContentType="application/vnd.openxmlformats-officedocument.presentationml.slide+xml"/>
  <Override PartName="/ppt/slides/slide2875.xml" ContentType="application/vnd.openxmlformats-officedocument.presentationml.slide+xml"/>
  <Override PartName="/ppt/slides/slide2876.xml" ContentType="application/vnd.openxmlformats-officedocument.presentationml.slide+xml"/>
  <Override PartName="/ppt/slides/slide2877.xml" ContentType="application/vnd.openxmlformats-officedocument.presentationml.slide+xml"/>
  <Override PartName="/ppt/slides/slide2878.xml" ContentType="application/vnd.openxmlformats-officedocument.presentationml.slide+xml"/>
  <Override PartName="/ppt/slides/slide2879.xml" ContentType="application/vnd.openxmlformats-officedocument.presentationml.slide+xml"/>
  <Override PartName="/ppt/slides/slide2880.xml" ContentType="application/vnd.openxmlformats-officedocument.presentationml.slide+xml"/>
  <Override PartName="/ppt/slides/slide2881.xml" ContentType="application/vnd.openxmlformats-officedocument.presentationml.slide+xml"/>
  <Override PartName="/ppt/slides/slide2882.xml" ContentType="application/vnd.openxmlformats-officedocument.presentationml.slide+xml"/>
  <Override PartName="/ppt/slides/slide2883.xml" ContentType="application/vnd.openxmlformats-officedocument.presentationml.slide+xml"/>
  <Override PartName="/ppt/slides/slide2884.xml" ContentType="application/vnd.openxmlformats-officedocument.presentationml.slide+xml"/>
  <Override PartName="/ppt/slides/slide2885.xml" ContentType="application/vnd.openxmlformats-officedocument.presentationml.slide+xml"/>
  <Override PartName="/ppt/slides/slide2886.xml" ContentType="application/vnd.openxmlformats-officedocument.presentationml.slide+xml"/>
  <Override PartName="/ppt/slides/slide2887.xml" ContentType="application/vnd.openxmlformats-officedocument.presentationml.slide+xml"/>
  <Override PartName="/ppt/slides/slide2888.xml" ContentType="application/vnd.openxmlformats-officedocument.presentationml.slide+xml"/>
  <Override PartName="/ppt/slides/slide2889.xml" ContentType="application/vnd.openxmlformats-officedocument.presentationml.slide+xml"/>
  <Override PartName="/ppt/slides/slide2890.xml" ContentType="application/vnd.openxmlformats-officedocument.presentationml.slide+xml"/>
  <Override PartName="/ppt/slides/slide2891.xml" ContentType="application/vnd.openxmlformats-officedocument.presentationml.slide+xml"/>
  <Override PartName="/ppt/slides/slide2892.xml" ContentType="application/vnd.openxmlformats-officedocument.presentationml.slide+xml"/>
  <Override PartName="/ppt/slides/slide2893.xml" ContentType="application/vnd.openxmlformats-officedocument.presentationml.slide+xml"/>
  <Override PartName="/ppt/slides/slide2894.xml" ContentType="application/vnd.openxmlformats-officedocument.presentationml.slide+xml"/>
  <Override PartName="/ppt/slides/slide2895.xml" ContentType="application/vnd.openxmlformats-officedocument.presentationml.slide+xml"/>
  <Override PartName="/ppt/slides/slide2896.xml" ContentType="application/vnd.openxmlformats-officedocument.presentationml.slide+xml"/>
  <Override PartName="/ppt/slides/slide2897.xml" ContentType="application/vnd.openxmlformats-officedocument.presentationml.slide+xml"/>
  <Override PartName="/ppt/slides/slide2898.xml" ContentType="application/vnd.openxmlformats-officedocument.presentationml.slide+xml"/>
  <Override PartName="/ppt/slides/slide2899.xml" ContentType="application/vnd.openxmlformats-officedocument.presentationml.slide+xml"/>
  <Override PartName="/ppt/slides/slide2900.xml" ContentType="application/vnd.openxmlformats-officedocument.presentationml.slide+xml"/>
  <Override PartName="/ppt/slides/slide2901.xml" ContentType="application/vnd.openxmlformats-officedocument.presentationml.slide+xml"/>
  <Override PartName="/ppt/slides/slide2902.xml" ContentType="application/vnd.openxmlformats-officedocument.presentationml.slide+xml"/>
  <Override PartName="/ppt/slides/slide2903.xml" ContentType="application/vnd.openxmlformats-officedocument.presentationml.slide+xml"/>
  <Override PartName="/ppt/slides/slide2904.xml" ContentType="application/vnd.openxmlformats-officedocument.presentationml.slide+xml"/>
  <Override PartName="/ppt/slides/slide2905.xml" ContentType="application/vnd.openxmlformats-officedocument.presentationml.slide+xml"/>
  <Override PartName="/ppt/slides/slide2906.xml" ContentType="application/vnd.openxmlformats-officedocument.presentationml.slide+xml"/>
  <Override PartName="/ppt/slides/slide2907.xml" ContentType="application/vnd.openxmlformats-officedocument.presentationml.slide+xml"/>
  <Override PartName="/ppt/slides/slide2908.xml" ContentType="application/vnd.openxmlformats-officedocument.presentationml.slide+xml"/>
  <Override PartName="/ppt/slides/slide2909.xml" ContentType="application/vnd.openxmlformats-officedocument.presentationml.slide+xml"/>
  <Override PartName="/ppt/slides/slide2910.xml" ContentType="application/vnd.openxmlformats-officedocument.presentationml.slide+xml"/>
  <Override PartName="/ppt/slides/slide2911.xml" ContentType="application/vnd.openxmlformats-officedocument.presentationml.slide+xml"/>
  <Override PartName="/ppt/slides/slide2912.xml" ContentType="application/vnd.openxmlformats-officedocument.presentationml.slide+xml"/>
  <Override PartName="/ppt/slides/slide2913.xml" ContentType="application/vnd.openxmlformats-officedocument.presentationml.slide+xml"/>
  <Override PartName="/ppt/slides/slide2914.xml" ContentType="application/vnd.openxmlformats-officedocument.presentationml.slide+xml"/>
  <Override PartName="/ppt/slides/slide2915.xml" ContentType="application/vnd.openxmlformats-officedocument.presentationml.slide+xml"/>
  <Override PartName="/ppt/slides/slide2916.xml" ContentType="application/vnd.openxmlformats-officedocument.presentationml.slide+xml"/>
  <Override PartName="/ppt/slides/slide2917.xml" ContentType="application/vnd.openxmlformats-officedocument.presentationml.slide+xml"/>
  <Override PartName="/ppt/slides/slide2918.xml" ContentType="application/vnd.openxmlformats-officedocument.presentationml.slide+xml"/>
  <Override PartName="/ppt/slides/slide2919.xml" ContentType="application/vnd.openxmlformats-officedocument.presentationml.slide+xml"/>
  <Override PartName="/ppt/slides/slide2920.xml" ContentType="application/vnd.openxmlformats-officedocument.presentationml.slide+xml"/>
  <Override PartName="/ppt/slides/slide2921.xml" ContentType="application/vnd.openxmlformats-officedocument.presentationml.slide+xml"/>
  <Override PartName="/ppt/slides/slide2922.xml" ContentType="application/vnd.openxmlformats-officedocument.presentationml.slide+xml"/>
  <Override PartName="/ppt/slides/slide2923.xml" ContentType="application/vnd.openxmlformats-officedocument.presentationml.slide+xml"/>
  <Override PartName="/ppt/slides/slide2924.xml" ContentType="application/vnd.openxmlformats-officedocument.presentationml.slide+xml"/>
  <Override PartName="/ppt/slides/slide2925.xml" ContentType="application/vnd.openxmlformats-officedocument.presentationml.slide+xml"/>
  <Override PartName="/ppt/slides/slide2926.xml" ContentType="application/vnd.openxmlformats-officedocument.presentationml.slide+xml"/>
  <Override PartName="/ppt/slides/slide2927.xml" ContentType="application/vnd.openxmlformats-officedocument.presentationml.slide+xml"/>
  <Override PartName="/ppt/slides/slide2928.xml" ContentType="application/vnd.openxmlformats-officedocument.presentationml.slide+xml"/>
  <Override PartName="/ppt/slides/slide2929.xml" ContentType="application/vnd.openxmlformats-officedocument.presentationml.slide+xml"/>
  <Override PartName="/ppt/slides/slide2930.xml" ContentType="application/vnd.openxmlformats-officedocument.presentationml.slide+xml"/>
  <Override PartName="/ppt/slides/slide2931.xml" ContentType="application/vnd.openxmlformats-officedocument.presentationml.slide+xml"/>
  <Override PartName="/ppt/slides/slide2932.xml" ContentType="application/vnd.openxmlformats-officedocument.presentationml.slide+xml"/>
  <Override PartName="/ppt/slides/slide2933.xml" ContentType="application/vnd.openxmlformats-officedocument.presentationml.slide+xml"/>
  <Override PartName="/ppt/slides/slide2934.xml" ContentType="application/vnd.openxmlformats-officedocument.presentationml.slide+xml"/>
  <Override PartName="/ppt/slides/slide2935.xml" ContentType="application/vnd.openxmlformats-officedocument.presentationml.slide+xml"/>
  <Override PartName="/ppt/slides/slide2936.xml" ContentType="application/vnd.openxmlformats-officedocument.presentationml.slide+xml"/>
  <Override PartName="/ppt/slides/slide2937.xml" ContentType="application/vnd.openxmlformats-officedocument.presentationml.slide+xml"/>
  <Override PartName="/ppt/slides/slide2938.xml" ContentType="application/vnd.openxmlformats-officedocument.presentationml.slide+xml"/>
  <Override PartName="/ppt/slides/slide2939.xml" ContentType="application/vnd.openxmlformats-officedocument.presentationml.slide+xml"/>
  <Override PartName="/ppt/slides/slide2940.xml" ContentType="application/vnd.openxmlformats-officedocument.presentationml.slide+xml"/>
  <Override PartName="/ppt/slides/slide2941.xml" ContentType="application/vnd.openxmlformats-officedocument.presentationml.slide+xml"/>
  <Override PartName="/ppt/slides/slide2942.xml" ContentType="application/vnd.openxmlformats-officedocument.presentationml.slide+xml"/>
  <Override PartName="/ppt/slides/slide2943.xml" ContentType="application/vnd.openxmlformats-officedocument.presentationml.slide+xml"/>
  <Override PartName="/ppt/slides/slide2944.xml" ContentType="application/vnd.openxmlformats-officedocument.presentationml.slide+xml"/>
  <Override PartName="/ppt/slides/slide2945.xml" ContentType="application/vnd.openxmlformats-officedocument.presentationml.slide+xml"/>
  <Override PartName="/ppt/slides/slide2946.xml" ContentType="application/vnd.openxmlformats-officedocument.presentationml.slide+xml"/>
  <Override PartName="/ppt/slides/slide2947.xml" ContentType="application/vnd.openxmlformats-officedocument.presentationml.slide+xml"/>
  <Override PartName="/ppt/slides/slide2948.xml" ContentType="application/vnd.openxmlformats-officedocument.presentationml.slide+xml"/>
  <Override PartName="/ppt/slides/slide2949.xml" ContentType="application/vnd.openxmlformats-officedocument.presentationml.slide+xml"/>
  <Override PartName="/ppt/slides/slide2950.xml" ContentType="application/vnd.openxmlformats-officedocument.presentationml.slide+xml"/>
  <Override PartName="/ppt/slides/slide2951.xml" ContentType="application/vnd.openxmlformats-officedocument.presentationml.slide+xml"/>
  <Override PartName="/ppt/slides/slide2952.xml" ContentType="application/vnd.openxmlformats-officedocument.presentationml.slide+xml"/>
  <Override PartName="/ppt/slides/slide2953.xml" ContentType="application/vnd.openxmlformats-officedocument.presentationml.slide+xml"/>
  <Override PartName="/ppt/slides/slide2954.xml" ContentType="application/vnd.openxmlformats-officedocument.presentationml.slide+xml"/>
  <Override PartName="/ppt/slides/slide2955.xml" ContentType="application/vnd.openxmlformats-officedocument.presentationml.slide+xml"/>
  <Override PartName="/ppt/slides/slide2956.xml" ContentType="application/vnd.openxmlformats-officedocument.presentationml.slide+xml"/>
  <Override PartName="/ppt/slides/slide2957.xml" ContentType="application/vnd.openxmlformats-officedocument.presentationml.slide+xml"/>
  <Override PartName="/ppt/slides/slide2958.xml" ContentType="application/vnd.openxmlformats-officedocument.presentationml.slide+xml"/>
  <Override PartName="/ppt/slides/slide2959.xml" ContentType="application/vnd.openxmlformats-officedocument.presentationml.slide+xml"/>
  <Override PartName="/ppt/slides/slide2960.xml" ContentType="application/vnd.openxmlformats-officedocument.presentationml.slide+xml"/>
  <Override PartName="/ppt/slides/slide2961.xml" ContentType="application/vnd.openxmlformats-officedocument.presentationml.slide+xml"/>
  <Override PartName="/ppt/slides/slide2962.xml" ContentType="application/vnd.openxmlformats-officedocument.presentationml.slide+xml"/>
  <Override PartName="/ppt/slides/slide2963.xml" ContentType="application/vnd.openxmlformats-officedocument.presentationml.slide+xml"/>
  <Override PartName="/ppt/slides/slide2964.xml" ContentType="application/vnd.openxmlformats-officedocument.presentationml.slide+xml"/>
  <Override PartName="/ppt/slides/slide2965.xml" ContentType="application/vnd.openxmlformats-officedocument.presentationml.slide+xml"/>
  <Override PartName="/ppt/slides/slide2966.xml" ContentType="application/vnd.openxmlformats-officedocument.presentationml.slide+xml"/>
  <Override PartName="/ppt/slides/slide2967.xml" ContentType="application/vnd.openxmlformats-officedocument.presentationml.slide+xml"/>
  <Override PartName="/ppt/slides/slide2968.xml" ContentType="application/vnd.openxmlformats-officedocument.presentationml.slide+xml"/>
  <Override PartName="/ppt/slides/slide2969.xml" ContentType="application/vnd.openxmlformats-officedocument.presentationml.slide+xml"/>
  <Override PartName="/ppt/slides/slide2970.xml" ContentType="application/vnd.openxmlformats-officedocument.presentationml.slide+xml"/>
  <Override PartName="/ppt/slides/slide2971.xml" ContentType="application/vnd.openxmlformats-officedocument.presentationml.slide+xml"/>
  <Override PartName="/ppt/slides/slide2972.xml" ContentType="application/vnd.openxmlformats-officedocument.presentationml.slide+xml"/>
  <Override PartName="/ppt/slides/slide2973.xml" ContentType="application/vnd.openxmlformats-officedocument.presentationml.slide+xml"/>
  <Override PartName="/ppt/slides/slide2974.xml" ContentType="application/vnd.openxmlformats-officedocument.presentationml.slide+xml"/>
  <Override PartName="/ppt/slides/slide2975.xml" ContentType="application/vnd.openxmlformats-officedocument.presentationml.slide+xml"/>
  <Override PartName="/ppt/slides/slide2976.xml" ContentType="application/vnd.openxmlformats-officedocument.presentationml.slide+xml"/>
  <Override PartName="/ppt/slides/slide2977.xml" ContentType="application/vnd.openxmlformats-officedocument.presentationml.slide+xml"/>
  <Override PartName="/ppt/slides/slide2978.xml" ContentType="application/vnd.openxmlformats-officedocument.presentationml.slide+xml"/>
  <Override PartName="/ppt/slides/slide2979.xml" ContentType="application/vnd.openxmlformats-officedocument.presentationml.slide+xml"/>
  <Override PartName="/ppt/slides/slide2980.xml" ContentType="application/vnd.openxmlformats-officedocument.presentationml.slide+xml"/>
  <Override PartName="/ppt/slides/slide2981.xml" ContentType="application/vnd.openxmlformats-officedocument.presentationml.slide+xml"/>
  <Override PartName="/ppt/slides/slide2982.xml" ContentType="application/vnd.openxmlformats-officedocument.presentationml.slide+xml"/>
  <Override PartName="/ppt/slides/slide2983.xml" ContentType="application/vnd.openxmlformats-officedocument.presentationml.slide+xml"/>
  <Override PartName="/ppt/slides/slide2984.xml" ContentType="application/vnd.openxmlformats-officedocument.presentationml.slide+xml"/>
  <Override PartName="/ppt/slides/slide2985.xml" ContentType="application/vnd.openxmlformats-officedocument.presentationml.slide+xml"/>
  <Override PartName="/ppt/slides/slide2986.xml" ContentType="application/vnd.openxmlformats-officedocument.presentationml.slide+xml"/>
  <Override PartName="/ppt/slides/slide2987.xml" ContentType="application/vnd.openxmlformats-officedocument.presentationml.slide+xml"/>
  <Override PartName="/ppt/slides/slide2988.xml" ContentType="application/vnd.openxmlformats-officedocument.presentationml.slide+xml"/>
  <Override PartName="/ppt/slides/slide2989.xml" ContentType="application/vnd.openxmlformats-officedocument.presentationml.slide+xml"/>
  <Override PartName="/ppt/slides/slide2990.xml" ContentType="application/vnd.openxmlformats-officedocument.presentationml.slide+xml"/>
  <Override PartName="/ppt/slides/slide2991.xml" ContentType="application/vnd.openxmlformats-officedocument.presentationml.slide+xml"/>
  <Override PartName="/ppt/slides/slide2992.xml" ContentType="application/vnd.openxmlformats-officedocument.presentationml.slide+xml"/>
  <Override PartName="/ppt/slides/slide2993.xml" ContentType="application/vnd.openxmlformats-officedocument.presentationml.slide+xml"/>
  <Override PartName="/ppt/slides/slide2994.xml" ContentType="application/vnd.openxmlformats-officedocument.presentationml.slide+xml"/>
  <Override PartName="/ppt/slides/slide2995.xml" ContentType="application/vnd.openxmlformats-officedocument.presentationml.slide+xml"/>
  <Override PartName="/ppt/slides/slide2996.xml" ContentType="application/vnd.openxmlformats-officedocument.presentationml.slide+xml"/>
  <Override PartName="/ppt/slides/slide2997.xml" ContentType="application/vnd.openxmlformats-officedocument.presentationml.slide+xml"/>
  <Override PartName="/ppt/slides/slide2998.xml" ContentType="application/vnd.openxmlformats-officedocument.presentationml.slide+xml"/>
  <Override PartName="/ppt/slides/slide2999.xml" ContentType="application/vnd.openxmlformats-officedocument.presentationml.slide+xml"/>
  <Override PartName="/ppt/slides/slide3000.xml" ContentType="application/vnd.openxmlformats-officedocument.presentationml.slide+xml"/>
  <Override PartName="/ppt/slides/slide3001.xml" ContentType="application/vnd.openxmlformats-officedocument.presentationml.slide+xml"/>
  <Override PartName="/ppt/slides/slide3002.xml" ContentType="application/vnd.openxmlformats-officedocument.presentationml.slide+xml"/>
  <Override PartName="/ppt/slides/slide3003.xml" ContentType="application/vnd.openxmlformats-officedocument.presentationml.slide+xml"/>
  <Override PartName="/ppt/slides/slide3004.xml" ContentType="application/vnd.openxmlformats-officedocument.presentationml.slide+xml"/>
  <Override PartName="/ppt/slides/slide3005.xml" ContentType="application/vnd.openxmlformats-officedocument.presentationml.slide+xml"/>
  <Override PartName="/ppt/slides/slide3006.xml" ContentType="application/vnd.openxmlformats-officedocument.presentationml.slide+xml"/>
  <Override PartName="/ppt/slides/slide3007.xml" ContentType="application/vnd.openxmlformats-officedocument.presentationml.slide+xml"/>
  <Override PartName="/ppt/slides/slide3008.xml" ContentType="application/vnd.openxmlformats-officedocument.presentationml.slide+xml"/>
  <Override PartName="/ppt/slides/slide3009.xml" ContentType="application/vnd.openxmlformats-officedocument.presentationml.slide+xml"/>
  <Override PartName="/ppt/slides/slide3010.xml" ContentType="application/vnd.openxmlformats-officedocument.presentationml.slide+xml"/>
  <Override PartName="/ppt/slides/slide3011.xml" ContentType="application/vnd.openxmlformats-officedocument.presentationml.slide+xml"/>
  <Override PartName="/ppt/slides/slide3012.xml" ContentType="application/vnd.openxmlformats-officedocument.presentationml.slide+xml"/>
  <Override PartName="/ppt/slides/slide3013.xml" ContentType="application/vnd.openxmlformats-officedocument.presentationml.slide+xml"/>
  <Override PartName="/ppt/slides/slide3014.xml" ContentType="application/vnd.openxmlformats-officedocument.presentationml.slide+xml"/>
  <Override PartName="/ppt/slides/slide3015.xml" ContentType="application/vnd.openxmlformats-officedocument.presentationml.slide+xml"/>
  <Override PartName="/ppt/slides/slide3016.xml" ContentType="application/vnd.openxmlformats-officedocument.presentationml.slide+xml"/>
  <Override PartName="/ppt/slides/slide3017.xml" ContentType="application/vnd.openxmlformats-officedocument.presentationml.slide+xml"/>
  <Override PartName="/ppt/slides/slide3018.xml" ContentType="application/vnd.openxmlformats-officedocument.presentationml.slide+xml"/>
  <Override PartName="/ppt/slides/slide3019.xml" ContentType="application/vnd.openxmlformats-officedocument.presentationml.slide+xml"/>
  <Override PartName="/ppt/slides/slide3020.xml" ContentType="application/vnd.openxmlformats-officedocument.presentationml.slide+xml"/>
  <Override PartName="/ppt/slides/slide3021.xml" ContentType="application/vnd.openxmlformats-officedocument.presentationml.slide+xml"/>
  <Override PartName="/ppt/slides/slide3022.xml" ContentType="application/vnd.openxmlformats-officedocument.presentationml.slide+xml"/>
  <Override PartName="/ppt/slides/slide3023.xml" ContentType="application/vnd.openxmlformats-officedocument.presentationml.slide+xml"/>
  <Override PartName="/ppt/slides/slide3024.xml" ContentType="application/vnd.openxmlformats-officedocument.presentationml.slide+xml"/>
  <Override PartName="/ppt/slides/slide3025.xml" ContentType="application/vnd.openxmlformats-officedocument.presentationml.slide+xml"/>
  <Override PartName="/ppt/slides/slide3026.xml" ContentType="application/vnd.openxmlformats-officedocument.presentationml.slide+xml"/>
  <Override PartName="/ppt/slides/slide3027.xml" ContentType="application/vnd.openxmlformats-officedocument.presentationml.slide+xml"/>
  <Override PartName="/ppt/slides/slide3028.xml" ContentType="application/vnd.openxmlformats-officedocument.presentationml.slide+xml"/>
  <Override PartName="/ppt/slides/slide3029.xml" ContentType="application/vnd.openxmlformats-officedocument.presentationml.slide+xml"/>
  <Override PartName="/ppt/slides/slide3030.xml" ContentType="application/vnd.openxmlformats-officedocument.presentationml.slide+xml"/>
  <Override PartName="/ppt/slides/slide3031.xml" ContentType="application/vnd.openxmlformats-officedocument.presentationml.slide+xml"/>
  <Override PartName="/ppt/slides/slide3032.xml" ContentType="application/vnd.openxmlformats-officedocument.presentationml.slide+xml"/>
  <Override PartName="/ppt/slides/slide3033.xml" ContentType="application/vnd.openxmlformats-officedocument.presentationml.slide+xml"/>
  <Override PartName="/ppt/slides/slide3034.xml" ContentType="application/vnd.openxmlformats-officedocument.presentationml.slide+xml"/>
  <Override PartName="/ppt/slides/slide3035.xml" ContentType="application/vnd.openxmlformats-officedocument.presentationml.slide+xml"/>
  <Override PartName="/ppt/slides/slide3036.xml" ContentType="application/vnd.openxmlformats-officedocument.presentationml.slide+xml"/>
  <Override PartName="/ppt/slides/slide3037.xml" ContentType="application/vnd.openxmlformats-officedocument.presentationml.slide+xml"/>
  <Override PartName="/ppt/slides/slide3038.xml" ContentType="application/vnd.openxmlformats-officedocument.presentationml.slide+xml"/>
  <Override PartName="/ppt/slides/slide3039.xml" ContentType="application/vnd.openxmlformats-officedocument.presentationml.slide+xml"/>
  <Override PartName="/ppt/slides/slide3040.xml" ContentType="application/vnd.openxmlformats-officedocument.presentationml.slide+xml"/>
  <Override PartName="/ppt/slides/slide3041.xml" ContentType="application/vnd.openxmlformats-officedocument.presentationml.slide+xml"/>
  <Override PartName="/ppt/slides/slide3042.xml" ContentType="application/vnd.openxmlformats-officedocument.presentationml.slide+xml"/>
  <Override PartName="/ppt/slides/slide3043.xml" ContentType="application/vnd.openxmlformats-officedocument.presentationml.slide+xml"/>
  <Override PartName="/ppt/slides/slide3044.xml" ContentType="application/vnd.openxmlformats-officedocument.presentationml.slide+xml"/>
  <Override PartName="/ppt/slides/slide3045.xml" ContentType="application/vnd.openxmlformats-officedocument.presentationml.slide+xml"/>
  <Override PartName="/ppt/slides/slide3046.xml" ContentType="application/vnd.openxmlformats-officedocument.presentationml.slide+xml"/>
  <Override PartName="/ppt/slides/slide3047.xml" ContentType="application/vnd.openxmlformats-officedocument.presentationml.slide+xml"/>
  <Override PartName="/ppt/slides/slide3048.xml" ContentType="application/vnd.openxmlformats-officedocument.presentationml.slide+xml"/>
  <Override PartName="/ppt/slides/slide3049.xml" ContentType="application/vnd.openxmlformats-officedocument.presentationml.slide+xml"/>
  <Override PartName="/ppt/slides/slide3050.xml" ContentType="application/vnd.openxmlformats-officedocument.presentationml.slide+xml"/>
  <Override PartName="/ppt/slides/slide3051.xml" ContentType="application/vnd.openxmlformats-officedocument.presentationml.slide+xml"/>
  <Override PartName="/ppt/slides/slide3052.xml" ContentType="application/vnd.openxmlformats-officedocument.presentationml.slide+xml"/>
  <Override PartName="/ppt/slides/slide3053.xml" ContentType="application/vnd.openxmlformats-officedocument.presentationml.slide+xml"/>
  <Override PartName="/ppt/slides/slide3054.xml" ContentType="application/vnd.openxmlformats-officedocument.presentationml.slide+xml"/>
  <Override PartName="/ppt/slides/slide3055.xml" ContentType="application/vnd.openxmlformats-officedocument.presentationml.slide+xml"/>
  <Override PartName="/ppt/slides/slide3056.xml" ContentType="application/vnd.openxmlformats-officedocument.presentationml.slide+xml"/>
  <Override PartName="/ppt/slides/slide3057.xml" ContentType="application/vnd.openxmlformats-officedocument.presentationml.slide+xml"/>
  <Override PartName="/ppt/slides/slide3058.xml" ContentType="application/vnd.openxmlformats-officedocument.presentationml.slide+xml"/>
  <Override PartName="/ppt/slides/slide3059.xml" ContentType="application/vnd.openxmlformats-officedocument.presentationml.slide+xml"/>
  <Override PartName="/ppt/slides/slide3060.xml" ContentType="application/vnd.openxmlformats-officedocument.presentationml.slide+xml"/>
  <Override PartName="/ppt/slides/slide3061.xml" ContentType="application/vnd.openxmlformats-officedocument.presentationml.slide+xml"/>
  <Override PartName="/ppt/slides/slide3062.xml" ContentType="application/vnd.openxmlformats-officedocument.presentationml.slide+xml"/>
  <Override PartName="/ppt/slides/slide3063.xml" ContentType="application/vnd.openxmlformats-officedocument.presentationml.slide+xml"/>
  <Override PartName="/ppt/slides/slide3064.xml" ContentType="application/vnd.openxmlformats-officedocument.presentationml.slide+xml"/>
  <Override PartName="/ppt/slides/slide3065.xml" ContentType="application/vnd.openxmlformats-officedocument.presentationml.slide+xml"/>
  <Override PartName="/ppt/slides/slide3066.xml" ContentType="application/vnd.openxmlformats-officedocument.presentationml.slide+xml"/>
  <Override PartName="/ppt/slides/slide3067.xml" ContentType="application/vnd.openxmlformats-officedocument.presentationml.slide+xml"/>
  <Override PartName="/ppt/slides/slide3068.xml" ContentType="application/vnd.openxmlformats-officedocument.presentationml.slide+xml"/>
  <Override PartName="/ppt/slides/slide3069.xml" ContentType="application/vnd.openxmlformats-officedocument.presentationml.slide+xml"/>
  <Override PartName="/ppt/slides/slide3070.xml" ContentType="application/vnd.openxmlformats-officedocument.presentationml.slide+xml"/>
  <Override PartName="/ppt/slides/slide3071.xml" ContentType="application/vnd.openxmlformats-officedocument.presentationml.slide+xml"/>
  <Override PartName="/ppt/slides/slide3072.xml" ContentType="application/vnd.openxmlformats-officedocument.presentationml.slide+xml"/>
  <Override PartName="/ppt/slides/slide3073.xml" ContentType="application/vnd.openxmlformats-officedocument.presentationml.slide+xml"/>
  <Override PartName="/ppt/slides/slide3074.xml" ContentType="application/vnd.openxmlformats-officedocument.presentationml.slide+xml"/>
  <Override PartName="/ppt/slides/slide3075.xml" ContentType="application/vnd.openxmlformats-officedocument.presentationml.slide+xml"/>
  <Override PartName="/ppt/slides/slide3076.xml" ContentType="application/vnd.openxmlformats-officedocument.presentationml.slide+xml"/>
  <Override PartName="/ppt/slides/slide3077.xml" ContentType="application/vnd.openxmlformats-officedocument.presentationml.slide+xml"/>
  <Override PartName="/ppt/slides/slide3078.xml" ContentType="application/vnd.openxmlformats-officedocument.presentationml.slide+xml"/>
  <Override PartName="/ppt/slides/slide3079.xml" ContentType="application/vnd.openxmlformats-officedocument.presentationml.slide+xml"/>
  <Override PartName="/ppt/slides/slide3080.xml" ContentType="application/vnd.openxmlformats-officedocument.presentationml.slide+xml"/>
  <Override PartName="/ppt/slides/slide3081.xml" ContentType="application/vnd.openxmlformats-officedocument.presentationml.slide+xml"/>
  <Override PartName="/ppt/slides/slide3082.xml" ContentType="application/vnd.openxmlformats-officedocument.presentationml.slide+xml"/>
  <Override PartName="/ppt/slides/slide3083.xml" ContentType="application/vnd.openxmlformats-officedocument.presentationml.slide+xml"/>
  <Override PartName="/ppt/slides/slide3084.xml" ContentType="application/vnd.openxmlformats-officedocument.presentationml.slide+xml"/>
  <Override PartName="/ppt/slides/slide3085.xml" ContentType="application/vnd.openxmlformats-officedocument.presentationml.slide+xml"/>
  <Override PartName="/ppt/slides/slide3086.xml" ContentType="application/vnd.openxmlformats-officedocument.presentationml.slide+xml"/>
  <Override PartName="/ppt/slides/slide3087.xml" ContentType="application/vnd.openxmlformats-officedocument.presentationml.slide+xml"/>
  <Override PartName="/ppt/slides/slide3088.xml" ContentType="application/vnd.openxmlformats-officedocument.presentationml.slide+xml"/>
  <Override PartName="/ppt/slides/slide3089.xml" ContentType="application/vnd.openxmlformats-officedocument.presentationml.slide+xml"/>
  <Override PartName="/ppt/slides/slide3090.xml" ContentType="application/vnd.openxmlformats-officedocument.presentationml.slide+xml"/>
  <Override PartName="/ppt/slides/slide3091.xml" ContentType="application/vnd.openxmlformats-officedocument.presentationml.slide+xml"/>
  <Override PartName="/ppt/slides/slide3092.xml" ContentType="application/vnd.openxmlformats-officedocument.presentationml.slide+xml"/>
  <Override PartName="/ppt/slides/slide3093.xml" ContentType="application/vnd.openxmlformats-officedocument.presentationml.slide+xml"/>
  <Override PartName="/ppt/slides/slide3094.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1941" r:id="rId2"/>
    <p:sldId id="1942" r:id="rId3"/>
    <p:sldId id="1943" r:id="rId4"/>
    <p:sldId id="3386" r:id="rId5"/>
    <p:sldId id="3389" r:id="rId6"/>
    <p:sldId id="1944" r:id="rId7"/>
    <p:sldId id="1945" r:id="rId8"/>
    <p:sldId id="3442" r:id="rId9"/>
    <p:sldId id="3443" r:id="rId10"/>
    <p:sldId id="3444" r:id="rId11"/>
    <p:sldId id="3445" r:id="rId12"/>
    <p:sldId id="3446" r:id="rId13"/>
    <p:sldId id="3447" r:id="rId14"/>
    <p:sldId id="3448" r:id="rId15"/>
    <p:sldId id="3449" r:id="rId16"/>
    <p:sldId id="3450" r:id="rId17"/>
    <p:sldId id="3451" r:id="rId18"/>
    <p:sldId id="3452" r:id="rId19"/>
    <p:sldId id="3453" r:id="rId20"/>
    <p:sldId id="3454" r:id="rId21"/>
    <p:sldId id="3455" r:id="rId22"/>
    <p:sldId id="3456" r:id="rId23"/>
    <p:sldId id="3457" r:id="rId24"/>
    <p:sldId id="3458" r:id="rId25"/>
    <p:sldId id="3459" r:id="rId26"/>
    <p:sldId id="3541" r:id="rId27"/>
    <p:sldId id="3460" r:id="rId28"/>
    <p:sldId id="3461" r:id="rId29"/>
    <p:sldId id="3462" r:id="rId30"/>
    <p:sldId id="3463" r:id="rId31"/>
    <p:sldId id="3464" r:id="rId32"/>
    <p:sldId id="3465" r:id="rId33"/>
    <p:sldId id="3466" r:id="rId34"/>
    <p:sldId id="3467" r:id="rId35"/>
    <p:sldId id="3468" r:id="rId36"/>
    <p:sldId id="3470" r:id="rId37"/>
    <p:sldId id="3471" r:id="rId38"/>
    <p:sldId id="3472" r:id="rId39"/>
    <p:sldId id="3473" r:id="rId40"/>
    <p:sldId id="3474" r:id="rId41"/>
    <p:sldId id="3475" r:id="rId42"/>
    <p:sldId id="3476" r:id="rId43"/>
    <p:sldId id="3477" r:id="rId44"/>
    <p:sldId id="3478" r:id="rId45"/>
    <p:sldId id="3479" r:id="rId46"/>
    <p:sldId id="3480" r:id="rId47"/>
    <p:sldId id="3481" r:id="rId48"/>
    <p:sldId id="3482" r:id="rId49"/>
    <p:sldId id="3483" r:id="rId50"/>
    <p:sldId id="3484" r:id="rId51"/>
    <p:sldId id="3485" r:id="rId52"/>
    <p:sldId id="3486" r:id="rId53"/>
    <p:sldId id="3487" r:id="rId54"/>
    <p:sldId id="3488" r:id="rId55"/>
    <p:sldId id="3489" r:id="rId56"/>
    <p:sldId id="3490" r:id="rId57"/>
    <p:sldId id="3491" r:id="rId58"/>
    <p:sldId id="3492" r:id="rId59"/>
    <p:sldId id="3493" r:id="rId60"/>
    <p:sldId id="3494" r:id="rId61"/>
    <p:sldId id="3495" r:id="rId62"/>
    <p:sldId id="3496" r:id="rId63"/>
    <p:sldId id="3497" r:id="rId64"/>
    <p:sldId id="3498" r:id="rId65"/>
    <p:sldId id="3499" r:id="rId66"/>
    <p:sldId id="3500" r:id="rId67"/>
    <p:sldId id="3501" r:id="rId68"/>
    <p:sldId id="3502" r:id="rId69"/>
    <p:sldId id="3503" r:id="rId70"/>
    <p:sldId id="3504" r:id="rId71"/>
    <p:sldId id="3505" r:id="rId72"/>
    <p:sldId id="3506" r:id="rId73"/>
    <p:sldId id="3507" r:id="rId74"/>
    <p:sldId id="3508" r:id="rId75"/>
    <p:sldId id="3509" r:id="rId76"/>
    <p:sldId id="3510" r:id="rId77"/>
    <p:sldId id="3511" r:id="rId78"/>
    <p:sldId id="3512" r:id="rId79"/>
    <p:sldId id="3513" r:id="rId80"/>
    <p:sldId id="3514" r:id="rId81"/>
    <p:sldId id="3515" r:id="rId82"/>
    <p:sldId id="3516" r:id="rId83"/>
    <p:sldId id="3517" r:id="rId84"/>
    <p:sldId id="3518" r:id="rId85"/>
    <p:sldId id="3519" r:id="rId86"/>
    <p:sldId id="3520" r:id="rId87"/>
    <p:sldId id="3521" r:id="rId88"/>
    <p:sldId id="3522" r:id="rId89"/>
    <p:sldId id="3523" r:id="rId90"/>
    <p:sldId id="3524" r:id="rId91"/>
    <p:sldId id="3525" r:id="rId92"/>
    <p:sldId id="3526" r:id="rId93"/>
    <p:sldId id="3527" r:id="rId94"/>
    <p:sldId id="3528" r:id="rId95"/>
    <p:sldId id="3529" r:id="rId96"/>
    <p:sldId id="3530" r:id="rId97"/>
    <p:sldId id="3531" r:id="rId98"/>
    <p:sldId id="3532" r:id="rId99"/>
    <p:sldId id="3533" r:id="rId100"/>
    <p:sldId id="3534" r:id="rId101"/>
    <p:sldId id="3535" r:id="rId102"/>
    <p:sldId id="3536" r:id="rId103"/>
    <p:sldId id="3537" r:id="rId104"/>
    <p:sldId id="3538" r:id="rId105"/>
    <p:sldId id="3539" r:id="rId106"/>
    <p:sldId id="3540" r:id="rId107"/>
    <p:sldId id="1947" r:id="rId108"/>
    <p:sldId id="259" r:id="rId109"/>
    <p:sldId id="257" r:id="rId110"/>
    <p:sldId id="1948" r:id="rId111"/>
    <p:sldId id="1949" r:id="rId112"/>
    <p:sldId id="1950" r:id="rId113"/>
    <p:sldId id="1951" r:id="rId114"/>
    <p:sldId id="1952" r:id="rId115"/>
    <p:sldId id="1953" r:id="rId116"/>
    <p:sldId id="1954" r:id="rId117"/>
    <p:sldId id="3394" r:id="rId118"/>
    <p:sldId id="1955" r:id="rId119"/>
    <p:sldId id="1956" r:id="rId120"/>
    <p:sldId id="1957" r:id="rId121"/>
    <p:sldId id="1958" r:id="rId122"/>
    <p:sldId id="1959" r:id="rId123"/>
    <p:sldId id="1960" r:id="rId124"/>
    <p:sldId id="3395" r:id="rId125"/>
    <p:sldId id="1961" r:id="rId126"/>
    <p:sldId id="1962" r:id="rId127"/>
    <p:sldId id="1963" r:id="rId128"/>
    <p:sldId id="1964" r:id="rId129"/>
    <p:sldId id="1965" r:id="rId130"/>
    <p:sldId id="1966" r:id="rId131"/>
    <p:sldId id="3396" r:id="rId132"/>
    <p:sldId id="1967" r:id="rId133"/>
    <p:sldId id="1968" r:id="rId134"/>
    <p:sldId id="1969" r:id="rId135"/>
    <p:sldId id="1970" r:id="rId136"/>
    <p:sldId id="1971" r:id="rId137"/>
    <p:sldId id="1972" r:id="rId138"/>
    <p:sldId id="3397" r:id="rId139"/>
    <p:sldId id="1973" r:id="rId140"/>
    <p:sldId id="1974" r:id="rId141"/>
    <p:sldId id="1975" r:id="rId142"/>
    <p:sldId id="1976" r:id="rId143"/>
    <p:sldId id="1977" r:id="rId144"/>
    <p:sldId id="1978" r:id="rId145"/>
    <p:sldId id="3398" r:id="rId146"/>
    <p:sldId id="1979" r:id="rId147"/>
    <p:sldId id="1980" r:id="rId148"/>
    <p:sldId id="1981" r:id="rId149"/>
    <p:sldId id="1982" r:id="rId150"/>
    <p:sldId id="1983" r:id="rId151"/>
    <p:sldId id="1984" r:id="rId152"/>
    <p:sldId id="3399" r:id="rId153"/>
    <p:sldId id="1985" r:id="rId154"/>
    <p:sldId id="1986" r:id="rId155"/>
    <p:sldId id="1987" r:id="rId156"/>
    <p:sldId id="1988" r:id="rId157"/>
    <p:sldId id="1989" r:id="rId158"/>
    <p:sldId id="1990" r:id="rId159"/>
    <p:sldId id="3400" r:id="rId160"/>
    <p:sldId id="1991" r:id="rId161"/>
    <p:sldId id="1992" r:id="rId162"/>
    <p:sldId id="1993" r:id="rId163"/>
    <p:sldId id="1994" r:id="rId164"/>
    <p:sldId id="1995" r:id="rId165"/>
    <p:sldId id="1996" r:id="rId166"/>
    <p:sldId id="3401" r:id="rId167"/>
    <p:sldId id="1997" r:id="rId168"/>
    <p:sldId id="1998" r:id="rId169"/>
    <p:sldId id="1999" r:id="rId170"/>
    <p:sldId id="2000" r:id="rId171"/>
    <p:sldId id="2001" r:id="rId172"/>
    <p:sldId id="2002" r:id="rId173"/>
    <p:sldId id="3402" r:id="rId174"/>
    <p:sldId id="2003" r:id="rId175"/>
    <p:sldId id="2004" r:id="rId176"/>
    <p:sldId id="2005" r:id="rId177"/>
    <p:sldId id="2006" r:id="rId178"/>
    <p:sldId id="2007" r:id="rId179"/>
    <p:sldId id="2014" r:id="rId180"/>
    <p:sldId id="3403" r:id="rId181"/>
    <p:sldId id="2015" r:id="rId182"/>
    <p:sldId id="2016" r:id="rId183"/>
    <p:sldId id="2017" r:id="rId184"/>
    <p:sldId id="2018" r:id="rId185"/>
    <p:sldId id="2019" r:id="rId186"/>
    <p:sldId id="2020" r:id="rId187"/>
    <p:sldId id="3404" r:id="rId188"/>
    <p:sldId id="2021" r:id="rId189"/>
    <p:sldId id="2022" r:id="rId190"/>
    <p:sldId id="2023" r:id="rId191"/>
    <p:sldId id="2024" r:id="rId192"/>
    <p:sldId id="2025" r:id="rId193"/>
    <p:sldId id="2026" r:id="rId194"/>
    <p:sldId id="3405" r:id="rId195"/>
    <p:sldId id="2027" r:id="rId196"/>
    <p:sldId id="2028" r:id="rId197"/>
    <p:sldId id="2029" r:id="rId198"/>
    <p:sldId id="2030" r:id="rId199"/>
    <p:sldId id="2031" r:id="rId200"/>
    <p:sldId id="2032" r:id="rId201"/>
    <p:sldId id="3406" r:id="rId202"/>
    <p:sldId id="2033" r:id="rId203"/>
    <p:sldId id="2034" r:id="rId204"/>
    <p:sldId id="2035" r:id="rId205"/>
    <p:sldId id="2036" r:id="rId206"/>
    <p:sldId id="2037" r:id="rId207"/>
    <p:sldId id="2038" r:id="rId208"/>
    <p:sldId id="3407" r:id="rId209"/>
    <p:sldId id="2039" r:id="rId210"/>
    <p:sldId id="2040" r:id="rId211"/>
    <p:sldId id="2041" r:id="rId212"/>
    <p:sldId id="2042" r:id="rId213"/>
    <p:sldId id="2043" r:id="rId214"/>
    <p:sldId id="2044" r:id="rId215"/>
    <p:sldId id="3408" r:id="rId216"/>
    <p:sldId id="2045" r:id="rId217"/>
    <p:sldId id="2046" r:id="rId218"/>
    <p:sldId id="2047" r:id="rId219"/>
    <p:sldId id="2048" r:id="rId220"/>
    <p:sldId id="2049" r:id="rId221"/>
    <p:sldId id="2050" r:id="rId222"/>
    <p:sldId id="3409" r:id="rId223"/>
    <p:sldId id="2051" r:id="rId224"/>
    <p:sldId id="2052" r:id="rId225"/>
    <p:sldId id="2053" r:id="rId226"/>
    <p:sldId id="2054" r:id="rId227"/>
    <p:sldId id="2055" r:id="rId228"/>
    <p:sldId id="2056" r:id="rId229"/>
    <p:sldId id="3410" r:id="rId230"/>
    <p:sldId id="2057" r:id="rId231"/>
    <p:sldId id="2058" r:id="rId232"/>
    <p:sldId id="2059" r:id="rId233"/>
    <p:sldId id="2060" r:id="rId234"/>
    <p:sldId id="2061" r:id="rId235"/>
    <p:sldId id="2062" r:id="rId236"/>
    <p:sldId id="3411" r:id="rId237"/>
    <p:sldId id="2063" r:id="rId238"/>
    <p:sldId id="2064" r:id="rId239"/>
    <p:sldId id="2065" r:id="rId240"/>
    <p:sldId id="2066" r:id="rId241"/>
    <p:sldId id="2067" r:id="rId242"/>
    <p:sldId id="2068" r:id="rId243"/>
    <p:sldId id="3412" r:id="rId244"/>
    <p:sldId id="2069" r:id="rId245"/>
    <p:sldId id="2070" r:id="rId246"/>
    <p:sldId id="2071" r:id="rId247"/>
    <p:sldId id="2072" r:id="rId248"/>
    <p:sldId id="2073" r:id="rId249"/>
    <p:sldId id="2074" r:id="rId250"/>
    <p:sldId id="3413" r:id="rId251"/>
    <p:sldId id="2075" r:id="rId252"/>
    <p:sldId id="2076" r:id="rId253"/>
    <p:sldId id="2077" r:id="rId254"/>
    <p:sldId id="2078" r:id="rId255"/>
    <p:sldId id="2079" r:id="rId256"/>
    <p:sldId id="2080" r:id="rId257"/>
    <p:sldId id="3414" r:id="rId258"/>
    <p:sldId id="2081" r:id="rId259"/>
    <p:sldId id="2082" r:id="rId260"/>
    <p:sldId id="2083" r:id="rId261"/>
    <p:sldId id="2084" r:id="rId262"/>
    <p:sldId id="2085" r:id="rId263"/>
    <p:sldId id="2086" r:id="rId264"/>
    <p:sldId id="3415" r:id="rId265"/>
    <p:sldId id="2087" r:id="rId266"/>
    <p:sldId id="2088" r:id="rId267"/>
    <p:sldId id="2089" r:id="rId268"/>
    <p:sldId id="2090" r:id="rId269"/>
    <p:sldId id="2091" r:id="rId270"/>
    <p:sldId id="2092" r:id="rId271"/>
    <p:sldId id="3416" r:id="rId272"/>
    <p:sldId id="2093" r:id="rId273"/>
    <p:sldId id="2094" r:id="rId274"/>
    <p:sldId id="2095" r:id="rId275"/>
    <p:sldId id="2096" r:id="rId276"/>
    <p:sldId id="2097" r:id="rId277"/>
    <p:sldId id="2100" r:id="rId278"/>
    <p:sldId id="3417" r:id="rId279"/>
    <p:sldId id="2101" r:id="rId280"/>
    <p:sldId id="2102" r:id="rId281"/>
    <p:sldId id="2103" r:id="rId282"/>
    <p:sldId id="2104" r:id="rId283"/>
    <p:sldId id="2105" r:id="rId284"/>
    <p:sldId id="2107" r:id="rId285"/>
    <p:sldId id="2108" r:id="rId286"/>
    <p:sldId id="2109" r:id="rId287"/>
    <p:sldId id="2110" r:id="rId288"/>
    <p:sldId id="2111" r:id="rId289"/>
    <p:sldId id="2112" r:id="rId290"/>
    <p:sldId id="2113" r:id="rId291"/>
    <p:sldId id="2116" r:id="rId292"/>
    <p:sldId id="2117" r:id="rId293"/>
    <p:sldId id="2118" r:id="rId294"/>
    <p:sldId id="2119" r:id="rId295"/>
    <p:sldId id="2120" r:id="rId296"/>
    <p:sldId id="2121" r:id="rId297"/>
    <p:sldId id="2122" r:id="rId298"/>
    <p:sldId id="2123" r:id="rId299"/>
    <p:sldId id="2124" r:id="rId300"/>
    <p:sldId id="2125" r:id="rId301"/>
    <p:sldId id="2126" r:id="rId302"/>
    <p:sldId id="2127" r:id="rId303"/>
    <p:sldId id="2128" r:id="rId304"/>
    <p:sldId id="2129" r:id="rId305"/>
    <p:sldId id="2130" r:id="rId306"/>
    <p:sldId id="2131" r:id="rId307"/>
    <p:sldId id="2132" r:id="rId308"/>
    <p:sldId id="2133" r:id="rId309"/>
    <p:sldId id="2134" r:id="rId310"/>
    <p:sldId id="2135" r:id="rId311"/>
    <p:sldId id="2136" r:id="rId312"/>
    <p:sldId id="2137" r:id="rId313"/>
    <p:sldId id="2138" r:id="rId314"/>
    <p:sldId id="2139" r:id="rId315"/>
    <p:sldId id="2140" r:id="rId316"/>
    <p:sldId id="2141" r:id="rId317"/>
    <p:sldId id="2142" r:id="rId318"/>
    <p:sldId id="2143" r:id="rId319"/>
    <p:sldId id="2144" r:id="rId320"/>
    <p:sldId id="2145" r:id="rId321"/>
    <p:sldId id="2146" r:id="rId322"/>
    <p:sldId id="2147" r:id="rId323"/>
    <p:sldId id="2148" r:id="rId324"/>
    <p:sldId id="2149" r:id="rId325"/>
    <p:sldId id="2150" r:id="rId326"/>
    <p:sldId id="2151" r:id="rId327"/>
    <p:sldId id="2152" r:id="rId328"/>
    <p:sldId id="2153" r:id="rId329"/>
    <p:sldId id="2154" r:id="rId330"/>
    <p:sldId id="2155" r:id="rId331"/>
    <p:sldId id="2156" r:id="rId332"/>
    <p:sldId id="2157" r:id="rId333"/>
    <p:sldId id="2158" r:id="rId334"/>
    <p:sldId id="2159" r:id="rId335"/>
    <p:sldId id="2160" r:id="rId336"/>
    <p:sldId id="2161" r:id="rId337"/>
    <p:sldId id="2162" r:id="rId338"/>
    <p:sldId id="2163" r:id="rId339"/>
    <p:sldId id="2164" r:id="rId340"/>
    <p:sldId id="2165" r:id="rId341"/>
    <p:sldId id="2166" r:id="rId342"/>
    <p:sldId id="2167" r:id="rId343"/>
    <p:sldId id="2168" r:id="rId344"/>
    <p:sldId id="2169" r:id="rId345"/>
    <p:sldId id="2170" r:id="rId346"/>
    <p:sldId id="2171" r:id="rId347"/>
    <p:sldId id="2284" r:id="rId348"/>
    <p:sldId id="2285" r:id="rId349"/>
    <p:sldId id="2286" r:id="rId350"/>
    <p:sldId id="2287" r:id="rId351"/>
    <p:sldId id="2288" r:id="rId352"/>
    <p:sldId id="2289" r:id="rId353"/>
    <p:sldId id="2290" r:id="rId354"/>
    <p:sldId id="2172" r:id="rId355"/>
    <p:sldId id="2173" r:id="rId356"/>
    <p:sldId id="2174" r:id="rId357"/>
    <p:sldId id="2175" r:id="rId358"/>
    <p:sldId id="2176" r:id="rId359"/>
    <p:sldId id="2177" r:id="rId360"/>
    <p:sldId id="2178" r:id="rId361"/>
    <p:sldId id="2179" r:id="rId362"/>
    <p:sldId id="2180" r:id="rId363"/>
    <p:sldId id="2181" r:id="rId364"/>
    <p:sldId id="2182" r:id="rId365"/>
    <p:sldId id="2183" r:id="rId366"/>
    <p:sldId id="2184" r:id="rId367"/>
    <p:sldId id="2185" r:id="rId368"/>
    <p:sldId id="2186" r:id="rId369"/>
    <p:sldId id="2187" r:id="rId370"/>
    <p:sldId id="2188" r:id="rId371"/>
    <p:sldId id="2189" r:id="rId372"/>
    <p:sldId id="2190" r:id="rId373"/>
    <p:sldId id="2191" r:id="rId374"/>
    <p:sldId id="2192" r:id="rId375"/>
    <p:sldId id="2193" r:id="rId376"/>
    <p:sldId id="2194" r:id="rId377"/>
    <p:sldId id="2195" r:id="rId378"/>
    <p:sldId id="2196" r:id="rId379"/>
    <p:sldId id="2197" r:id="rId380"/>
    <p:sldId id="2198" r:id="rId381"/>
    <p:sldId id="2199" r:id="rId382"/>
    <p:sldId id="2200" r:id="rId383"/>
    <p:sldId id="2201" r:id="rId384"/>
    <p:sldId id="2202" r:id="rId385"/>
    <p:sldId id="2203" r:id="rId386"/>
    <p:sldId id="2204" r:id="rId387"/>
    <p:sldId id="2205" r:id="rId388"/>
    <p:sldId id="2206" r:id="rId389"/>
    <p:sldId id="2207" r:id="rId390"/>
    <p:sldId id="2208" r:id="rId391"/>
    <p:sldId id="2209" r:id="rId392"/>
    <p:sldId id="2210" r:id="rId393"/>
    <p:sldId id="2211" r:id="rId394"/>
    <p:sldId id="2212" r:id="rId395"/>
    <p:sldId id="2213" r:id="rId396"/>
    <p:sldId id="2214" r:id="rId397"/>
    <p:sldId id="2215" r:id="rId398"/>
    <p:sldId id="2216" r:id="rId399"/>
    <p:sldId id="2217" r:id="rId400"/>
    <p:sldId id="2218" r:id="rId401"/>
    <p:sldId id="2219" r:id="rId402"/>
    <p:sldId id="2220" r:id="rId403"/>
    <p:sldId id="2221" r:id="rId404"/>
    <p:sldId id="2222" r:id="rId405"/>
    <p:sldId id="2223" r:id="rId406"/>
    <p:sldId id="2224" r:id="rId407"/>
    <p:sldId id="2225" r:id="rId408"/>
    <p:sldId id="2226" r:id="rId409"/>
    <p:sldId id="2227" r:id="rId410"/>
    <p:sldId id="2228" r:id="rId411"/>
    <p:sldId id="2229" r:id="rId412"/>
    <p:sldId id="2230" r:id="rId413"/>
    <p:sldId id="2231" r:id="rId414"/>
    <p:sldId id="2232" r:id="rId415"/>
    <p:sldId id="2233" r:id="rId416"/>
    <p:sldId id="2234" r:id="rId417"/>
    <p:sldId id="2291" r:id="rId418"/>
    <p:sldId id="2292" r:id="rId419"/>
    <p:sldId id="2293" r:id="rId420"/>
    <p:sldId id="2294" r:id="rId421"/>
    <p:sldId id="2295" r:id="rId422"/>
    <p:sldId id="2296" r:id="rId423"/>
    <p:sldId id="2297" r:id="rId424"/>
    <p:sldId id="2235" r:id="rId425"/>
    <p:sldId id="2236" r:id="rId426"/>
    <p:sldId id="2237" r:id="rId427"/>
    <p:sldId id="2238" r:id="rId428"/>
    <p:sldId id="2239" r:id="rId429"/>
    <p:sldId id="2240" r:id="rId430"/>
    <p:sldId id="2241" r:id="rId431"/>
    <p:sldId id="2242" r:id="rId432"/>
    <p:sldId id="2243" r:id="rId433"/>
    <p:sldId id="2244" r:id="rId434"/>
    <p:sldId id="2245" r:id="rId435"/>
    <p:sldId id="2246" r:id="rId436"/>
    <p:sldId id="2247" r:id="rId437"/>
    <p:sldId id="2248" r:id="rId438"/>
    <p:sldId id="2249" r:id="rId439"/>
    <p:sldId id="2250" r:id="rId440"/>
    <p:sldId id="2251" r:id="rId441"/>
    <p:sldId id="2252" r:id="rId442"/>
    <p:sldId id="2253" r:id="rId443"/>
    <p:sldId id="2254" r:id="rId444"/>
    <p:sldId id="2255" r:id="rId445"/>
    <p:sldId id="2256" r:id="rId446"/>
    <p:sldId id="2257" r:id="rId447"/>
    <p:sldId id="2258" r:id="rId448"/>
    <p:sldId id="2259" r:id="rId449"/>
    <p:sldId id="2260" r:id="rId450"/>
    <p:sldId id="2261" r:id="rId451"/>
    <p:sldId id="2262" r:id="rId452"/>
    <p:sldId id="2263" r:id="rId453"/>
    <p:sldId id="2264" r:id="rId454"/>
    <p:sldId id="2265" r:id="rId455"/>
    <p:sldId id="2266" r:id="rId456"/>
    <p:sldId id="2267" r:id="rId457"/>
    <p:sldId id="2268" r:id="rId458"/>
    <p:sldId id="2269" r:id="rId459"/>
    <p:sldId id="2299" r:id="rId460"/>
    <p:sldId id="2300" r:id="rId461"/>
    <p:sldId id="2301" r:id="rId462"/>
    <p:sldId id="2302" r:id="rId463"/>
    <p:sldId id="2303" r:id="rId464"/>
    <p:sldId id="2304" r:id="rId465"/>
    <p:sldId id="2305" r:id="rId466"/>
    <p:sldId id="2306" r:id="rId467"/>
    <p:sldId id="3418" r:id="rId468"/>
    <p:sldId id="2307" r:id="rId469"/>
    <p:sldId id="2308" r:id="rId470"/>
    <p:sldId id="2309" r:id="rId471"/>
    <p:sldId id="2310" r:id="rId472"/>
    <p:sldId id="2311" r:id="rId473"/>
    <p:sldId id="2312" r:id="rId474"/>
    <p:sldId id="2313" r:id="rId475"/>
    <p:sldId id="3419" r:id="rId476"/>
    <p:sldId id="2314" r:id="rId477"/>
    <p:sldId id="2315" r:id="rId478"/>
    <p:sldId id="2316" r:id="rId479"/>
    <p:sldId id="2317" r:id="rId480"/>
    <p:sldId id="2318" r:id="rId481"/>
    <p:sldId id="3420" r:id="rId482"/>
    <p:sldId id="2319" r:id="rId483"/>
    <p:sldId id="2320" r:id="rId484"/>
    <p:sldId id="2321" r:id="rId485"/>
    <p:sldId id="2322" r:id="rId486"/>
    <p:sldId id="2323" r:id="rId487"/>
    <p:sldId id="2324" r:id="rId488"/>
    <p:sldId id="3421" r:id="rId489"/>
    <p:sldId id="2325" r:id="rId490"/>
    <p:sldId id="2326" r:id="rId491"/>
    <p:sldId id="2327" r:id="rId492"/>
    <p:sldId id="2328" r:id="rId493"/>
    <p:sldId id="2329" r:id="rId494"/>
    <p:sldId id="2330" r:id="rId495"/>
    <p:sldId id="3422" r:id="rId496"/>
    <p:sldId id="2331" r:id="rId497"/>
    <p:sldId id="2332" r:id="rId498"/>
    <p:sldId id="2333" r:id="rId499"/>
    <p:sldId id="2334" r:id="rId500"/>
    <p:sldId id="2335" r:id="rId501"/>
    <p:sldId id="2336" r:id="rId502"/>
    <p:sldId id="3423" r:id="rId503"/>
    <p:sldId id="2337" r:id="rId504"/>
    <p:sldId id="2338" r:id="rId505"/>
    <p:sldId id="2339" r:id="rId506"/>
    <p:sldId id="2340" r:id="rId507"/>
    <p:sldId id="2341" r:id="rId508"/>
    <p:sldId id="2342" r:id="rId509"/>
    <p:sldId id="3424" r:id="rId510"/>
    <p:sldId id="2343" r:id="rId511"/>
    <p:sldId id="2344" r:id="rId512"/>
    <p:sldId id="2345" r:id="rId513"/>
    <p:sldId id="2346" r:id="rId514"/>
    <p:sldId id="2347" r:id="rId515"/>
    <p:sldId id="2348" r:id="rId516"/>
    <p:sldId id="3425" r:id="rId517"/>
    <p:sldId id="2349" r:id="rId518"/>
    <p:sldId id="2350" r:id="rId519"/>
    <p:sldId id="2351" r:id="rId520"/>
    <p:sldId id="2352" r:id="rId521"/>
    <p:sldId id="2353" r:id="rId522"/>
    <p:sldId id="2354" r:id="rId523"/>
    <p:sldId id="3426" r:id="rId524"/>
    <p:sldId id="2355" r:id="rId525"/>
    <p:sldId id="2356" r:id="rId526"/>
    <p:sldId id="2357" r:id="rId527"/>
    <p:sldId id="2358" r:id="rId528"/>
    <p:sldId id="2359" r:id="rId529"/>
    <p:sldId id="2360" r:id="rId530"/>
    <p:sldId id="3427" r:id="rId531"/>
    <p:sldId id="2361" r:id="rId532"/>
    <p:sldId id="2362" r:id="rId533"/>
    <p:sldId id="2363" r:id="rId534"/>
    <p:sldId id="2364" r:id="rId535"/>
    <p:sldId id="2365" r:id="rId536"/>
    <p:sldId id="2366" r:id="rId537"/>
    <p:sldId id="3428" r:id="rId538"/>
    <p:sldId id="2367" r:id="rId539"/>
    <p:sldId id="2368" r:id="rId540"/>
    <p:sldId id="2369" r:id="rId541"/>
    <p:sldId id="2370" r:id="rId542"/>
    <p:sldId id="2371" r:id="rId543"/>
    <p:sldId id="2372" r:id="rId544"/>
    <p:sldId id="3429" r:id="rId545"/>
    <p:sldId id="2373" r:id="rId546"/>
    <p:sldId id="2374" r:id="rId547"/>
    <p:sldId id="2375" r:id="rId548"/>
    <p:sldId id="2376" r:id="rId549"/>
    <p:sldId id="2377" r:id="rId550"/>
    <p:sldId id="2378" r:id="rId551"/>
    <p:sldId id="3430" r:id="rId552"/>
    <p:sldId id="2379" r:id="rId553"/>
    <p:sldId id="2380" r:id="rId554"/>
    <p:sldId id="2381" r:id="rId555"/>
    <p:sldId id="2382" r:id="rId556"/>
    <p:sldId id="2383" r:id="rId557"/>
    <p:sldId id="2384" r:id="rId558"/>
    <p:sldId id="3431" r:id="rId559"/>
    <p:sldId id="2385" r:id="rId560"/>
    <p:sldId id="2386" r:id="rId561"/>
    <p:sldId id="2387" r:id="rId562"/>
    <p:sldId id="2388" r:id="rId563"/>
    <p:sldId id="2389" r:id="rId564"/>
    <p:sldId id="2390" r:id="rId565"/>
    <p:sldId id="3432" r:id="rId566"/>
    <p:sldId id="2391" r:id="rId567"/>
    <p:sldId id="2392" r:id="rId568"/>
    <p:sldId id="2393" r:id="rId569"/>
    <p:sldId id="2394" r:id="rId570"/>
    <p:sldId id="2395" r:id="rId571"/>
    <p:sldId id="2396" r:id="rId572"/>
    <p:sldId id="3433" r:id="rId573"/>
    <p:sldId id="2397" r:id="rId574"/>
    <p:sldId id="2398" r:id="rId575"/>
    <p:sldId id="2399" r:id="rId576"/>
    <p:sldId id="2400" r:id="rId577"/>
    <p:sldId id="2401" r:id="rId578"/>
    <p:sldId id="2402" r:id="rId579"/>
    <p:sldId id="3434" r:id="rId580"/>
    <p:sldId id="2403" r:id="rId581"/>
    <p:sldId id="2404" r:id="rId582"/>
    <p:sldId id="2405" r:id="rId583"/>
    <p:sldId id="2406" r:id="rId584"/>
    <p:sldId id="2407" r:id="rId585"/>
    <p:sldId id="2408" r:id="rId586"/>
    <p:sldId id="3435" r:id="rId587"/>
    <p:sldId id="2409" r:id="rId588"/>
    <p:sldId id="2410" r:id="rId589"/>
    <p:sldId id="2411" r:id="rId590"/>
    <p:sldId id="2412" r:id="rId591"/>
    <p:sldId id="2413" r:id="rId592"/>
    <p:sldId id="2414" r:id="rId593"/>
    <p:sldId id="3436" r:id="rId594"/>
    <p:sldId id="2415" r:id="rId595"/>
    <p:sldId id="2416" r:id="rId596"/>
    <p:sldId id="2417" r:id="rId597"/>
    <p:sldId id="2418" r:id="rId598"/>
    <p:sldId id="2419" r:id="rId599"/>
    <p:sldId id="2420" r:id="rId600"/>
    <p:sldId id="3437" r:id="rId601"/>
    <p:sldId id="2421" r:id="rId602"/>
    <p:sldId id="2422" r:id="rId603"/>
    <p:sldId id="2423" r:id="rId604"/>
    <p:sldId id="2424" r:id="rId605"/>
    <p:sldId id="2425" r:id="rId606"/>
    <p:sldId id="2426" r:id="rId607"/>
    <p:sldId id="3438" r:id="rId608"/>
    <p:sldId id="2427" r:id="rId609"/>
    <p:sldId id="2428" r:id="rId610"/>
    <p:sldId id="2429" r:id="rId611"/>
    <p:sldId id="2430" r:id="rId612"/>
    <p:sldId id="2431" r:id="rId613"/>
    <p:sldId id="2432" r:id="rId614"/>
    <p:sldId id="3439" r:id="rId615"/>
    <p:sldId id="2433" r:id="rId616"/>
    <p:sldId id="2434" r:id="rId617"/>
    <p:sldId id="2435" r:id="rId618"/>
    <p:sldId id="2436" r:id="rId619"/>
    <p:sldId id="2437" r:id="rId620"/>
    <p:sldId id="2438" r:id="rId621"/>
    <p:sldId id="3440" r:id="rId622"/>
    <p:sldId id="2439" r:id="rId623"/>
    <p:sldId id="2440" r:id="rId624"/>
    <p:sldId id="2441" r:id="rId625"/>
    <p:sldId id="2442" r:id="rId626"/>
    <p:sldId id="2443" r:id="rId627"/>
    <p:sldId id="2444" r:id="rId628"/>
    <p:sldId id="3441" r:id="rId629"/>
    <p:sldId id="2445" r:id="rId630"/>
    <p:sldId id="2446" r:id="rId631"/>
    <p:sldId id="2447" r:id="rId632"/>
    <p:sldId id="2448" r:id="rId633"/>
    <p:sldId id="2449" r:id="rId634"/>
    <p:sldId id="2453" r:id="rId635"/>
    <p:sldId id="2454" r:id="rId636"/>
    <p:sldId id="2455" r:id="rId637"/>
    <p:sldId id="2456" r:id="rId638"/>
    <p:sldId id="2457" r:id="rId639"/>
    <p:sldId id="2458" r:id="rId640"/>
    <p:sldId id="2459" r:id="rId641"/>
    <p:sldId id="2460" r:id="rId642"/>
    <p:sldId id="2461" r:id="rId643"/>
    <p:sldId id="2462" r:id="rId644"/>
    <p:sldId id="2463" r:id="rId645"/>
    <p:sldId id="2464" r:id="rId646"/>
    <p:sldId id="2465" r:id="rId647"/>
    <p:sldId id="2466" r:id="rId648"/>
    <p:sldId id="2467" r:id="rId649"/>
    <p:sldId id="2468" r:id="rId650"/>
    <p:sldId id="2469" r:id="rId651"/>
    <p:sldId id="2470" r:id="rId652"/>
    <p:sldId id="2471" r:id="rId653"/>
    <p:sldId id="2472" r:id="rId654"/>
    <p:sldId id="2473" r:id="rId655"/>
    <p:sldId id="2474" r:id="rId656"/>
    <p:sldId id="2475" r:id="rId657"/>
    <p:sldId id="2476" r:id="rId658"/>
    <p:sldId id="2477" r:id="rId659"/>
    <p:sldId id="2478" r:id="rId660"/>
    <p:sldId id="2479" r:id="rId661"/>
    <p:sldId id="2480" r:id="rId662"/>
    <p:sldId id="2481" r:id="rId663"/>
    <p:sldId id="2482" r:id="rId664"/>
    <p:sldId id="2483" r:id="rId665"/>
    <p:sldId id="2484" r:id="rId666"/>
    <p:sldId id="2485" r:id="rId667"/>
    <p:sldId id="2486" r:id="rId668"/>
    <p:sldId id="2487" r:id="rId669"/>
    <p:sldId id="2488" r:id="rId670"/>
    <p:sldId id="2489" r:id="rId671"/>
    <p:sldId id="2490" r:id="rId672"/>
    <p:sldId id="2491" r:id="rId673"/>
    <p:sldId id="2492" r:id="rId674"/>
    <p:sldId id="2493" r:id="rId675"/>
    <p:sldId id="2494" r:id="rId676"/>
    <p:sldId id="2495" r:id="rId677"/>
    <p:sldId id="2496" r:id="rId678"/>
    <p:sldId id="2497" r:id="rId679"/>
    <p:sldId id="2498" r:id="rId680"/>
    <p:sldId id="2499" r:id="rId681"/>
    <p:sldId id="2500" r:id="rId682"/>
    <p:sldId id="2501" r:id="rId683"/>
    <p:sldId id="2502" r:id="rId684"/>
    <p:sldId id="2503" r:id="rId685"/>
    <p:sldId id="2504" r:id="rId686"/>
    <p:sldId id="2505" r:id="rId687"/>
    <p:sldId id="2506" r:id="rId688"/>
    <p:sldId id="2507" r:id="rId689"/>
    <p:sldId id="2508" r:id="rId690"/>
    <p:sldId id="2509" r:id="rId691"/>
    <p:sldId id="2510" r:id="rId692"/>
    <p:sldId id="2511" r:id="rId693"/>
    <p:sldId id="2512" r:id="rId694"/>
    <p:sldId id="2513" r:id="rId695"/>
    <p:sldId id="2514" r:id="rId696"/>
    <p:sldId id="2515" r:id="rId697"/>
    <p:sldId id="2516" r:id="rId698"/>
    <p:sldId id="2517" r:id="rId699"/>
    <p:sldId id="2518" r:id="rId700"/>
    <p:sldId id="2519" r:id="rId701"/>
    <p:sldId id="2520" r:id="rId702"/>
    <p:sldId id="2521" r:id="rId703"/>
    <p:sldId id="2522" r:id="rId704"/>
    <p:sldId id="2523" r:id="rId705"/>
    <p:sldId id="2524" r:id="rId706"/>
    <p:sldId id="2525" r:id="rId707"/>
    <p:sldId id="2526" r:id="rId708"/>
    <p:sldId id="2527" r:id="rId709"/>
    <p:sldId id="2528" r:id="rId710"/>
    <p:sldId id="2529" r:id="rId711"/>
    <p:sldId id="2530" r:id="rId712"/>
    <p:sldId id="2531" r:id="rId713"/>
    <p:sldId id="2532" r:id="rId714"/>
    <p:sldId id="2533" r:id="rId715"/>
    <p:sldId id="2534" r:id="rId716"/>
    <p:sldId id="2535" r:id="rId717"/>
    <p:sldId id="2536" r:id="rId718"/>
    <p:sldId id="2537" r:id="rId719"/>
    <p:sldId id="2538" r:id="rId720"/>
    <p:sldId id="2539" r:id="rId721"/>
    <p:sldId id="2540" r:id="rId722"/>
    <p:sldId id="2541" r:id="rId723"/>
    <p:sldId id="2542" r:id="rId724"/>
    <p:sldId id="2543" r:id="rId725"/>
    <p:sldId id="2544" r:id="rId726"/>
    <p:sldId id="2545" r:id="rId727"/>
    <p:sldId id="2546" r:id="rId728"/>
    <p:sldId id="2547" r:id="rId729"/>
    <p:sldId id="2548" r:id="rId730"/>
    <p:sldId id="2549" r:id="rId731"/>
    <p:sldId id="2550" r:id="rId732"/>
    <p:sldId id="2551" r:id="rId733"/>
    <p:sldId id="2552" r:id="rId734"/>
    <p:sldId id="2553" r:id="rId735"/>
    <p:sldId id="2554" r:id="rId736"/>
    <p:sldId id="2555" r:id="rId737"/>
    <p:sldId id="2556" r:id="rId738"/>
    <p:sldId id="2557" r:id="rId739"/>
    <p:sldId id="2558" r:id="rId740"/>
    <p:sldId id="2559" r:id="rId741"/>
    <p:sldId id="2560" r:id="rId742"/>
    <p:sldId id="2561" r:id="rId743"/>
    <p:sldId id="2562" r:id="rId744"/>
    <p:sldId id="2563" r:id="rId745"/>
    <p:sldId id="2564" r:id="rId746"/>
    <p:sldId id="2565" r:id="rId747"/>
    <p:sldId id="2566" r:id="rId748"/>
    <p:sldId id="2567" r:id="rId749"/>
    <p:sldId id="2568" r:id="rId750"/>
    <p:sldId id="2569" r:id="rId751"/>
    <p:sldId id="2570" r:id="rId752"/>
    <p:sldId id="2571" r:id="rId753"/>
    <p:sldId id="2572" r:id="rId754"/>
    <p:sldId id="2573" r:id="rId755"/>
    <p:sldId id="2574" r:id="rId756"/>
    <p:sldId id="2575" r:id="rId757"/>
    <p:sldId id="2576" r:id="rId758"/>
    <p:sldId id="2577" r:id="rId759"/>
    <p:sldId id="2578" r:id="rId760"/>
    <p:sldId id="2579" r:id="rId761"/>
    <p:sldId id="2580" r:id="rId762"/>
    <p:sldId id="2581" r:id="rId763"/>
    <p:sldId id="2582" r:id="rId764"/>
    <p:sldId id="2583" r:id="rId765"/>
    <p:sldId id="2584" r:id="rId766"/>
    <p:sldId id="2585" r:id="rId767"/>
    <p:sldId id="2586" r:id="rId768"/>
    <p:sldId id="2587" r:id="rId769"/>
    <p:sldId id="2588" r:id="rId770"/>
    <p:sldId id="2589" r:id="rId771"/>
    <p:sldId id="2590" r:id="rId772"/>
    <p:sldId id="2591" r:id="rId773"/>
    <p:sldId id="2592" r:id="rId774"/>
    <p:sldId id="2593" r:id="rId775"/>
    <p:sldId id="2594" r:id="rId776"/>
    <p:sldId id="2595" r:id="rId777"/>
    <p:sldId id="2596" r:id="rId778"/>
    <p:sldId id="2597" r:id="rId779"/>
    <p:sldId id="2598" r:id="rId780"/>
    <p:sldId id="2599" r:id="rId781"/>
    <p:sldId id="2600" r:id="rId782"/>
    <p:sldId id="2601" r:id="rId783"/>
    <p:sldId id="2602" r:id="rId784"/>
    <p:sldId id="2603" r:id="rId785"/>
    <p:sldId id="2604" r:id="rId786"/>
    <p:sldId id="2605" r:id="rId787"/>
    <p:sldId id="2606" r:id="rId788"/>
    <p:sldId id="2607" r:id="rId789"/>
    <p:sldId id="2608" r:id="rId790"/>
    <p:sldId id="2609" r:id="rId791"/>
    <p:sldId id="2610" r:id="rId792"/>
    <p:sldId id="2611" r:id="rId793"/>
    <p:sldId id="2612" r:id="rId794"/>
    <p:sldId id="2613" r:id="rId795"/>
    <p:sldId id="2614" r:id="rId796"/>
    <p:sldId id="2615" r:id="rId797"/>
    <p:sldId id="2616" r:id="rId798"/>
    <p:sldId id="2617" r:id="rId799"/>
    <p:sldId id="2618" r:id="rId800"/>
    <p:sldId id="2619" r:id="rId801"/>
    <p:sldId id="2620" r:id="rId802"/>
    <p:sldId id="2621" r:id="rId803"/>
    <p:sldId id="2622" r:id="rId804"/>
    <p:sldId id="2623" r:id="rId805"/>
    <p:sldId id="2624" r:id="rId806"/>
    <p:sldId id="2625" r:id="rId807"/>
    <p:sldId id="2626" r:id="rId808"/>
    <p:sldId id="2627" r:id="rId809"/>
    <p:sldId id="2628" r:id="rId810"/>
    <p:sldId id="2629" r:id="rId811"/>
    <p:sldId id="2630" r:id="rId812"/>
    <p:sldId id="2631" r:id="rId813"/>
    <p:sldId id="2632" r:id="rId814"/>
    <p:sldId id="2633" r:id="rId815"/>
    <p:sldId id="2634" r:id="rId816"/>
    <p:sldId id="2635" r:id="rId817"/>
    <p:sldId id="2636" r:id="rId818"/>
    <p:sldId id="2637" r:id="rId819"/>
    <p:sldId id="2638" r:id="rId820"/>
    <p:sldId id="2639" r:id="rId821"/>
    <p:sldId id="2640" r:id="rId822"/>
    <p:sldId id="2641" r:id="rId823"/>
    <p:sldId id="2642" r:id="rId824"/>
    <p:sldId id="2643" r:id="rId825"/>
    <p:sldId id="2644" r:id="rId826"/>
    <p:sldId id="2645" r:id="rId827"/>
    <p:sldId id="2646" r:id="rId828"/>
    <p:sldId id="2647" r:id="rId829"/>
    <p:sldId id="2648" r:id="rId830"/>
    <p:sldId id="2649" r:id="rId831"/>
    <p:sldId id="2650" r:id="rId832"/>
    <p:sldId id="2651" r:id="rId833"/>
    <p:sldId id="2652" r:id="rId834"/>
    <p:sldId id="2653" r:id="rId835"/>
    <p:sldId id="2654" r:id="rId836"/>
    <p:sldId id="2655" r:id="rId837"/>
    <p:sldId id="2656" r:id="rId838"/>
    <p:sldId id="2657" r:id="rId839"/>
    <p:sldId id="2658" r:id="rId840"/>
    <p:sldId id="2659" r:id="rId841"/>
    <p:sldId id="2660" r:id="rId842"/>
    <p:sldId id="2661" r:id="rId843"/>
    <p:sldId id="2662" r:id="rId844"/>
    <p:sldId id="2663" r:id="rId845"/>
    <p:sldId id="2664" r:id="rId846"/>
    <p:sldId id="2665" r:id="rId847"/>
    <p:sldId id="2666" r:id="rId848"/>
    <p:sldId id="2667" r:id="rId849"/>
    <p:sldId id="2668" r:id="rId850"/>
    <p:sldId id="2669" r:id="rId851"/>
    <p:sldId id="2670" r:id="rId852"/>
    <p:sldId id="2671" r:id="rId853"/>
    <p:sldId id="2672" r:id="rId854"/>
    <p:sldId id="2673" r:id="rId855"/>
    <p:sldId id="2674" r:id="rId856"/>
    <p:sldId id="2675" r:id="rId857"/>
    <p:sldId id="2676" r:id="rId858"/>
    <p:sldId id="2677" r:id="rId859"/>
    <p:sldId id="2678" r:id="rId860"/>
    <p:sldId id="2679" r:id="rId861"/>
    <p:sldId id="2680" r:id="rId862"/>
    <p:sldId id="2681" r:id="rId863"/>
    <p:sldId id="2682" r:id="rId864"/>
    <p:sldId id="2683" r:id="rId865"/>
    <p:sldId id="2684" r:id="rId866"/>
    <p:sldId id="2685" r:id="rId867"/>
    <p:sldId id="2686" r:id="rId868"/>
    <p:sldId id="2687" r:id="rId869"/>
    <p:sldId id="2688" r:id="rId870"/>
    <p:sldId id="2689" r:id="rId871"/>
    <p:sldId id="2690" r:id="rId872"/>
    <p:sldId id="2691" r:id="rId873"/>
    <p:sldId id="2692" r:id="rId874"/>
    <p:sldId id="2693" r:id="rId875"/>
    <p:sldId id="2694" r:id="rId876"/>
    <p:sldId id="2695" r:id="rId877"/>
    <p:sldId id="2696" r:id="rId878"/>
    <p:sldId id="2697" r:id="rId879"/>
    <p:sldId id="2698" r:id="rId880"/>
    <p:sldId id="2699" r:id="rId881"/>
    <p:sldId id="2700" r:id="rId882"/>
    <p:sldId id="2701" r:id="rId883"/>
    <p:sldId id="2702" r:id="rId884"/>
    <p:sldId id="2703" r:id="rId885"/>
    <p:sldId id="2704" r:id="rId886"/>
    <p:sldId id="2705" r:id="rId887"/>
    <p:sldId id="2706" r:id="rId888"/>
    <p:sldId id="2707" r:id="rId889"/>
    <p:sldId id="2708" r:id="rId890"/>
    <p:sldId id="2709" r:id="rId891"/>
    <p:sldId id="2710" r:id="rId892"/>
    <p:sldId id="2711" r:id="rId893"/>
    <p:sldId id="2712" r:id="rId894"/>
    <p:sldId id="2713" r:id="rId895"/>
    <p:sldId id="2714" r:id="rId896"/>
    <p:sldId id="2715" r:id="rId897"/>
    <p:sldId id="2716" r:id="rId898"/>
    <p:sldId id="2717" r:id="rId899"/>
    <p:sldId id="2718" r:id="rId900"/>
    <p:sldId id="2719" r:id="rId901"/>
    <p:sldId id="2720" r:id="rId902"/>
    <p:sldId id="2721" r:id="rId903"/>
    <p:sldId id="2722" r:id="rId904"/>
    <p:sldId id="2723" r:id="rId905"/>
    <p:sldId id="2724" r:id="rId906"/>
    <p:sldId id="2725" r:id="rId907"/>
    <p:sldId id="2726" r:id="rId908"/>
    <p:sldId id="2727" r:id="rId909"/>
    <p:sldId id="2728" r:id="rId910"/>
    <p:sldId id="2729" r:id="rId911"/>
    <p:sldId id="2730" r:id="rId912"/>
    <p:sldId id="2731" r:id="rId913"/>
    <p:sldId id="2732" r:id="rId914"/>
    <p:sldId id="2733" r:id="rId915"/>
    <p:sldId id="2734" r:id="rId916"/>
    <p:sldId id="2735" r:id="rId917"/>
    <p:sldId id="2736" r:id="rId918"/>
    <p:sldId id="2737" r:id="rId919"/>
    <p:sldId id="2738" r:id="rId920"/>
    <p:sldId id="2739" r:id="rId921"/>
    <p:sldId id="2740" r:id="rId922"/>
    <p:sldId id="2741" r:id="rId923"/>
    <p:sldId id="2742" r:id="rId924"/>
    <p:sldId id="2743" r:id="rId925"/>
    <p:sldId id="2744" r:id="rId926"/>
    <p:sldId id="2745" r:id="rId927"/>
    <p:sldId id="2746" r:id="rId928"/>
    <p:sldId id="2747" r:id="rId929"/>
    <p:sldId id="2748" r:id="rId930"/>
    <p:sldId id="2749" r:id="rId931"/>
    <p:sldId id="2750" r:id="rId932"/>
    <p:sldId id="2751" r:id="rId933"/>
    <p:sldId id="2752" r:id="rId934"/>
    <p:sldId id="2753" r:id="rId935"/>
    <p:sldId id="2754" r:id="rId936"/>
    <p:sldId id="2755" r:id="rId937"/>
    <p:sldId id="2756" r:id="rId938"/>
    <p:sldId id="2757" r:id="rId939"/>
    <p:sldId id="2758" r:id="rId940"/>
    <p:sldId id="2759" r:id="rId941"/>
    <p:sldId id="2760" r:id="rId942"/>
    <p:sldId id="2761" r:id="rId943"/>
    <p:sldId id="2762" r:id="rId944"/>
    <p:sldId id="2763" r:id="rId945"/>
    <p:sldId id="2764" r:id="rId946"/>
    <p:sldId id="2765" r:id="rId947"/>
    <p:sldId id="2766" r:id="rId948"/>
    <p:sldId id="2767" r:id="rId949"/>
    <p:sldId id="2768" r:id="rId950"/>
    <p:sldId id="2769" r:id="rId951"/>
    <p:sldId id="2770" r:id="rId952"/>
    <p:sldId id="2771" r:id="rId953"/>
    <p:sldId id="2772" r:id="rId954"/>
    <p:sldId id="2773" r:id="rId955"/>
    <p:sldId id="2774" r:id="rId956"/>
    <p:sldId id="2775" r:id="rId957"/>
    <p:sldId id="2776" r:id="rId958"/>
    <p:sldId id="2777" r:id="rId959"/>
    <p:sldId id="2778" r:id="rId960"/>
    <p:sldId id="2779" r:id="rId961"/>
    <p:sldId id="2780" r:id="rId962"/>
    <p:sldId id="2781" r:id="rId963"/>
    <p:sldId id="2782" r:id="rId964"/>
    <p:sldId id="2783" r:id="rId965"/>
    <p:sldId id="2784" r:id="rId966"/>
    <p:sldId id="2785" r:id="rId967"/>
    <p:sldId id="2786" r:id="rId968"/>
    <p:sldId id="2787" r:id="rId969"/>
    <p:sldId id="2788" r:id="rId970"/>
    <p:sldId id="2789" r:id="rId971"/>
    <p:sldId id="2790" r:id="rId972"/>
    <p:sldId id="2791" r:id="rId973"/>
    <p:sldId id="2792" r:id="rId974"/>
    <p:sldId id="2793" r:id="rId975"/>
    <p:sldId id="2794" r:id="rId976"/>
    <p:sldId id="2795" r:id="rId977"/>
    <p:sldId id="2796" r:id="rId978"/>
    <p:sldId id="2797" r:id="rId979"/>
    <p:sldId id="2798" r:id="rId980"/>
    <p:sldId id="2799" r:id="rId981"/>
    <p:sldId id="2800" r:id="rId982"/>
    <p:sldId id="2801" r:id="rId983"/>
    <p:sldId id="2802" r:id="rId984"/>
    <p:sldId id="2803" r:id="rId985"/>
    <p:sldId id="2804" r:id="rId986"/>
    <p:sldId id="2805" r:id="rId987"/>
    <p:sldId id="2806" r:id="rId988"/>
    <p:sldId id="2807" r:id="rId989"/>
    <p:sldId id="2808" r:id="rId990"/>
    <p:sldId id="2809" r:id="rId991"/>
    <p:sldId id="2810" r:id="rId992"/>
    <p:sldId id="2811" r:id="rId993"/>
    <p:sldId id="2812" r:id="rId994"/>
    <p:sldId id="2813" r:id="rId995"/>
    <p:sldId id="2814" r:id="rId996"/>
    <p:sldId id="2815" r:id="rId997"/>
    <p:sldId id="2816" r:id="rId998"/>
    <p:sldId id="2817" r:id="rId999"/>
    <p:sldId id="2818" r:id="rId1000"/>
    <p:sldId id="2819" r:id="rId1001"/>
    <p:sldId id="2820" r:id="rId1002"/>
    <p:sldId id="2821" r:id="rId1003"/>
    <p:sldId id="2822" r:id="rId1004"/>
    <p:sldId id="2823" r:id="rId1005"/>
    <p:sldId id="2824" r:id="rId1006"/>
    <p:sldId id="2825" r:id="rId1007"/>
    <p:sldId id="2826" r:id="rId1008"/>
    <p:sldId id="2827" r:id="rId1009"/>
    <p:sldId id="2828" r:id="rId1010"/>
    <p:sldId id="2829" r:id="rId1011"/>
    <p:sldId id="2830" r:id="rId1012"/>
    <p:sldId id="2831" r:id="rId1013"/>
    <p:sldId id="2832" r:id="rId1014"/>
    <p:sldId id="2833" r:id="rId1015"/>
    <p:sldId id="2834" r:id="rId1016"/>
    <p:sldId id="2835" r:id="rId1017"/>
    <p:sldId id="2836" r:id="rId1018"/>
    <p:sldId id="2837" r:id="rId1019"/>
    <p:sldId id="2838" r:id="rId1020"/>
    <p:sldId id="2839" r:id="rId1021"/>
    <p:sldId id="2840" r:id="rId1022"/>
    <p:sldId id="2841" r:id="rId1023"/>
    <p:sldId id="2842" r:id="rId1024"/>
    <p:sldId id="2843" r:id="rId1025"/>
    <p:sldId id="2844" r:id="rId1026"/>
    <p:sldId id="2845" r:id="rId1027"/>
    <p:sldId id="2846" r:id="rId1028"/>
    <p:sldId id="2847" r:id="rId1029"/>
    <p:sldId id="2848" r:id="rId1030"/>
    <p:sldId id="2849" r:id="rId1031"/>
    <p:sldId id="2850" r:id="rId1032"/>
    <p:sldId id="2851" r:id="rId1033"/>
    <p:sldId id="2852" r:id="rId1034"/>
    <p:sldId id="2853" r:id="rId1035"/>
    <p:sldId id="2854" r:id="rId1036"/>
    <p:sldId id="2855" r:id="rId1037"/>
    <p:sldId id="2856" r:id="rId1038"/>
    <p:sldId id="2857" r:id="rId1039"/>
    <p:sldId id="2858" r:id="rId1040"/>
    <p:sldId id="2859" r:id="rId1041"/>
    <p:sldId id="2860" r:id="rId1042"/>
    <p:sldId id="2861" r:id="rId1043"/>
    <p:sldId id="2862" r:id="rId1044"/>
    <p:sldId id="2863" r:id="rId1045"/>
    <p:sldId id="2864" r:id="rId1046"/>
    <p:sldId id="2865" r:id="rId1047"/>
    <p:sldId id="2866" r:id="rId1048"/>
    <p:sldId id="2867" r:id="rId1049"/>
    <p:sldId id="2868" r:id="rId1050"/>
    <p:sldId id="2869" r:id="rId1051"/>
    <p:sldId id="2870" r:id="rId1052"/>
    <p:sldId id="2871" r:id="rId1053"/>
    <p:sldId id="2872" r:id="rId1054"/>
    <p:sldId id="2873" r:id="rId1055"/>
    <p:sldId id="2874" r:id="rId1056"/>
    <p:sldId id="2875" r:id="rId1057"/>
    <p:sldId id="2876" r:id="rId1058"/>
    <p:sldId id="2877" r:id="rId1059"/>
    <p:sldId id="2878" r:id="rId1060"/>
    <p:sldId id="2879" r:id="rId1061"/>
    <p:sldId id="2880" r:id="rId1062"/>
    <p:sldId id="2881" r:id="rId1063"/>
    <p:sldId id="2882" r:id="rId1064"/>
    <p:sldId id="2883" r:id="rId1065"/>
    <p:sldId id="2884" r:id="rId1066"/>
    <p:sldId id="2885" r:id="rId1067"/>
    <p:sldId id="2886" r:id="rId1068"/>
    <p:sldId id="2887" r:id="rId1069"/>
    <p:sldId id="2888" r:id="rId1070"/>
    <p:sldId id="2889" r:id="rId1071"/>
    <p:sldId id="2890" r:id="rId1072"/>
    <p:sldId id="2891" r:id="rId1073"/>
    <p:sldId id="2892" r:id="rId1074"/>
    <p:sldId id="2893" r:id="rId1075"/>
    <p:sldId id="2894" r:id="rId1076"/>
    <p:sldId id="2895" r:id="rId1077"/>
    <p:sldId id="2896" r:id="rId1078"/>
    <p:sldId id="2897" r:id="rId1079"/>
    <p:sldId id="2898" r:id="rId1080"/>
    <p:sldId id="2899" r:id="rId1081"/>
    <p:sldId id="2900" r:id="rId1082"/>
    <p:sldId id="2901" r:id="rId1083"/>
    <p:sldId id="2902" r:id="rId1084"/>
    <p:sldId id="2903" r:id="rId1085"/>
    <p:sldId id="2904" r:id="rId1086"/>
    <p:sldId id="2905" r:id="rId1087"/>
    <p:sldId id="2906" r:id="rId1088"/>
    <p:sldId id="2907" r:id="rId1089"/>
    <p:sldId id="2908" r:id="rId1090"/>
    <p:sldId id="2909" r:id="rId1091"/>
    <p:sldId id="2910" r:id="rId1092"/>
    <p:sldId id="2911" r:id="rId1093"/>
    <p:sldId id="2912" r:id="rId1094"/>
    <p:sldId id="2913" r:id="rId1095"/>
    <p:sldId id="2914" r:id="rId1096"/>
    <p:sldId id="2915" r:id="rId1097"/>
    <p:sldId id="2916" r:id="rId1098"/>
    <p:sldId id="2917" r:id="rId1099"/>
    <p:sldId id="2918" r:id="rId1100"/>
    <p:sldId id="2919" r:id="rId1101"/>
    <p:sldId id="2920" r:id="rId1102"/>
    <p:sldId id="2921" r:id="rId1103"/>
    <p:sldId id="2922" r:id="rId1104"/>
    <p:sldId id="2923" r:id="rId1105"/>
    <p:sldId id="2924" r:id="rId1106"/>
    <p:sldId id="2925" r:id="rId1107"/>
    <p:sldId id="2926" r:id="rId1108"/>
    <p:sldId id="2927" r:id="rId1109"/>
    <p:sldId id="2928" r:id="rId1110"/>
    <p:sldId id="2929" r:id="rId1111"/>
    <p:sldId id="2930" r:id="rId1112"/>
    <p:sldId id="2931" r:id="rId1113"/>
    <p:sldId id="2932" r:id="rId1114"/>
    <p:sldId id="2933" r:id="rId1115"/>
    <p:sldId id="2934" r:id="rId1116"/>
    <p:sldId id="2935" r:id="rId1117"/>
    <p:sldId id="2936" r:id="rId1118"/>
    <p:sldId id="2937" r:id="rId1119"/>
    <p:sldId id="2938" r:id="rId1120"/>
    <p:sldId id="2939" r:id="rId1121"/>
    <p:sldId id="2940" r:id="rId1122"/>
    <p:sldId id="2941" r:id="rId1123"/>
    <p:sldId id="2942" r:id="rId1124"/>
    <p:sldId id="2943" r:id="rId1125"/>
    <p:sldId id="2944" r:id="rId1126"/>
    <p:sldId id="2945" r:id="rId1127"/>
    <p:sldId id="2946" r:id="rId1128"/>
    <p:sldId id="2947" r:id="rId1129"/>
    <p:sldId id="2948" r:id="rId1130"/>
    <p:sldId id="2949" r:id="rId1131"/>
    <p:sldId id="2950" r:id="rId1132"/>
    <p:sldId id="2951" r:id="rId1133"/>
    <p:sldId id="2952" r:id="rId1134"/>
    <p:sldId id="2953" r:id="rId1135"/>
    <p:sldId id="2954" r:id="rId1136"/>
    <p:sldId id="2955" r:id="rId1137"/>
    <p:sldId id="2956" r:id="rId1138"/>
    <p:sldId id="2957" r:id="rId1139"/>
    <p:sldId id="2958" r:id="rId1140"/>
    <p:sldId id="2959" r:id="rId1141"/>
    <p:sldId id="2960" r:id="rId1142"/>
    <p:sldId id="2961" r:id="rId1143"/>
    <p:sldId id="2962" r:id="rId1144"/>
    <p:sldId id="2963" r:id="rId1145"/>
    <p:sldId id="2964" r:id="rId1146"/>
    <p:sldId id="2965" r:id="rId1147"/>
    <p:sldId id="2966" r:id="rId1148"/>
    <p:sldId id="2967" r:id="rId1149"/>
    <p:sldId id="2968" r:id="rId1150"/>
    <p:sldId id="2969" r:id="rId1151"/>
    <p:sldId id="2970" r:id="rId1152"/>
    <p:sldId id="2971" r:id="rId1153"/>
    <p:sldId id="2972" r:id="rId1154"/>
    <p:sldId id="2973" r:id="rId1155"/>
    <p:sldId id="2974" r:id="rId1156"/>
    <p:sldId id="2975" r:id="rId1157"/>
    <p:sldId id="2976" r:id="rId1158"/>
    <p:sldId id="2977" r:id="rId1159"/>
    <p:sldId id="2978" r:id="rId1160"/>
    <p:sldId id="2979" r:id="rId1161"/>
    <p:sldId id="2980" r:id="rId1162"/>
    <p:sldId id="2981" r:id="rId1163"/>
    <p:sldId id="2982" r:id="rId1164"/>
    <p:sldId id="2983" r:id="rId1165"/>
    <p:sldId id="2984" r:id="rId1166"/>
    <p:sldId id="2985" r:id="rId1167"/>
    <p:sldId id="2986" r:id="rId1168"/>
    <p:sldId id="2987" r:id="rId1169"/>
    <p:sldId id="2988" r:id="rId1170"/>
    <p:sldId id="2989" r:id="rId1171"/>
    <p:sldId id="2990" r:id="rId1172"/>
    <p:sldId id="2991" r:id="rId1173"/>
    <p:sldId id="2992" r:id="rId1174"/>
    <p:sldId id="2993" r:id="rId1175"/>
    <p:sldId id="2994" r:id="rId1176"/>
    <p:sldId id="2995" r:id="rId1177"/>
    <p:sldId id="2996" r:id="rId1178"/>
    <p:sldId id="2997" r:id="rId1179"/>
    <p:sldId id="2998" r:id="rId1180"/>
    <p:sldId id="2999" r:id="rId1181"/>
    <p:sldId id="3000" r:id="rId1182"/>
    <p:sldId id="3001" r:id="rId1183"/>
    <p:sldId id="3002" r:id="rId1184"/>
    <p:sldId id="3003" r:id="rId1185"/>
    <p:sldId id="3004" r:id="rId1186"/>
    <p:sldId id="3005" r:id="rId1187"/>
    <p:sldId id="3006" r:id="rId1188"/>
    <p:sldId id="3007" r:id="rId1189"/>
    <p:sldId id="3008" r:id="rId1190"/>
    <p:sldId id="3009" r:id="rId1191"/>
    <p:sldId id="3010" r:id="rId1192"/>
    <p:sldId id="3011" r:id="rId1193"/>
    <p:sldId id="3012" r:id="rId1194"/>
    <p:sldId id="3013" r:id="rId1195"/>
    <p:sldId id="3014" r:id="rId1196"/>
    <p:sldId id="3015" r:id="rId1197"/>
    <p:sldId id="3016" r:id="rId1198"/>
    <p:sldId id="3017" r:id="rId1199"/>
    <p:sldId id="3018" r:id="rId1200"/>
    <p:sldId id="3019" r:id="rId1201"/>
    <p:sldId id="3020" r:id="rId1202"/>
    <p:sldId id="3021" r:id="rId1203"/>
    <p:sldId id="3022" r:id="rId1204"/>
    <p:sldId id="3023" r:id="rId1205"/>
    <p:sldId id="3024" r:id="rId1206"/>
    <p:sldId id="3025" r:id="rId1207"/>
    <p:sldId id="3026" r:id="rId1208"/>
    <p:sldId id="3027" r:id="rId1209"/>
    <p:sldId id="3028" r:id="rId1210"/>
    <p:sldId id="3029" r:id="rId1211"/>
    <p:sldId id="3030" r:id="rId1212"/>
    <p:sldId id="3031" r:id="rId1213"/>
    <p:sldId id="3032" r:id="rId1214"/>
    <p:sldId id="3033" r:id="rId1215"/>
    <p:sldId id="3034" r:id="rId1216"/>
    <p:sldId id="3035" r:id="rId1217"/>
    <p:sldId id="3036" r:id="rId1218"/>
    <p:sldId id="3037" r:id="rId1219"/>
    <p:sldId id="3038" r:id="rId1220"/>
    <p:sldId id="3039" r:id="rId1221"/>
    <p:sldId id="3040" r:id="rId1222"/>
    <p:sldId id="3041" r:id="rId1223"/>
    <p:sldId id="3042" r:id="rId1224"/>
    <p:sldId id="3043" r:id="rId1225"/>
    <p:sldId id="3044" r:id="rId1226"/>
    <p:sldId id="3045" r:id="rId1227"/>
    <p:sldId id="3046" r:id="rId1228"/>
    <p:sldId id="3047" r:id="rId1229"/>
    <p:sldId id="3048" r:id="rId1230"/>
    <p:sldId id="3049" r:id="rId1231"/>
    <p:sldId id="3050" r:id="rId1232"/>
    <p:sldId id="3051" r:id="rId1233"/>
    <p:sldId id="3052" r:id="rId1234"/>
    <p:sldId id="3053" r:id="rId1235"/>
    <p:sldId id="3054" r:id="rId1236"/>
    <p:sldId id="3055" r:id="rId1237"/>
    <p:sldId id="3056" r:id="rId1238"/>
    <p:sldId id="3057" r:id="rId1239"/>
    <p:sldId id="3058" r:id="rId1240"/>
    <p:sldId id="3059" r:id="rId1241"/>
    <p:sldId id="3060" r:id="rId1242"/>
    <p:sldId id="3061" r:id="rId1243"/>
    <p:sldId id="3062" r:id="rId1244"/>
    <p:sldId id="3063" r:id="rId1245"/>
    <p:sldId id="3064" r:id="rId1246"/>
    <p:sldId id="3065" r:id="rId1247"/>
    <p:sldId id="3066" r:id="rId1248"/>
    <p:sldId id="3067" r:id="rId1249"/>
    <p:sldId id="3068" r:id="rId1250"/>
    <p:sldId id="3069" r:id="rId1251"/>
    <p:sldId id="3070" r:id="rId1252"/>
    <p:sldId id="3071" r:id="rId1253"/>
    <p:sldId id="3072" r:id="rId1254"/>
    <p:sldId id="3073" r:id="rId1255"/>
    <p:sldId id="3074" r:id="rId1256"/>
    <p:sldId id="3075" r:id="rId1257"/>
    <p:sldId id="3076" r:id="rId1258"/>
    <p:sldId id="3077" r:id="rId1259"/>
    <p:sldId id="3078" r:id="rId1260"/>
    <p:sldId id="3079" r:id="rId1261"/>
    <p:sldId id="3080" r:id="rId1262"/>
    <p:sldId id="3081" r:id="rId1263"/>
    <p:sldId id="3082" r:id="rId1264"/>
    <p:sldId id="3083" r:id="rId1265"/>
    <p:sldId id="3084" r:id="rId1266"/>
    <p:sldId id="3085" r:id="rId1267"/>
    <p:sldId id="3086" r:id="rId1268"/>
    <p:sldId id="3087" r:id="rId1269"/>
    <p:sldId id="3088" r:id="rId1270"/>
    <p:sldId id="3089" r:id="rId1271"/>
    <p:sldId id="3090" r:id="rId1272"/>
    <p:sldId id="3091" r:id="rId1273"/>
    <p:sldId id="3092" r:id="rId1274"/>
    <p:sldId id="3093" r:id="rId1275"/>
    <p:sldId id="3094" r:id="rId1276"/>
    <p:sldId id="3095" r:id="rId1277"/>
    <p:sldId id="3096" r:id="rId1278"/>
    <p:sldId id="3097" r:id="rId1279"/>
    <p:sldId id="3098" r:id="rId1280"/>
    <p:sldId id="3099" r:id="rId1281"/>
    <p:sldId id="3100" r:id="rId1282"/>
    <p:sldId id="3101" r:id="rId1283"/>
    <p:sldId id="3102" r:id="rId1284"/>
    <p:sldId id="3103" r:id="rId1285"/>
    <p:sldId id="3104" r:id="rId1286"/>
    <p:sldId id="3105" r:id="rId1287"/>
    <p:sldId id="3106" r:id="rId1288"/>
    <p:sldId id="3107" r:id="rId1289"/>
    <p:sldId id="3108" r:id="rId1290"/>
    <p:sldId id="3109" r:id="rId1291"/>
    <p:sldId id="3110" r:id="rId1292"/>
    <p:sldId id="3111" r:id="rId1293"/>
    <p:sldId id="3112" r:id="rId1294"/>
    <p:sldId id="3113" r:id="rId1295"/>
    <p:sldId id="3114" r:id="rId1296"/>
    <p:sldId id="3115" r:id="rId1297"/>
    <p:sldId id="3116" r:id="rId1298"/>
    <p:sldId id="3117" r:id="rId1299"/>
    <p:sldId id="3118" r:id="rId1300"/>
    <p:sldId id="3119" r:id="rId1301"/>
    <p:sldId id="3120" r:id="rId1302"/>
    <p:sldId id="3121" r:id="rId1303"/>
    <p:sldId id="3122" r:id="rId1304"/>
    <p:sldId id="3123" r:id="rId1305"/>
    <p:sldId id="3124" r:id="rId1306"/>
    <p:sldId id="3125" r:id="rId1307"/>
    <p:sldId id="3126" r:id="rId1308"/>
    <p:sldId id="3127" r:id="rId1309"/>
    <p:sldId id="3128" r:id="rId1310"/>
    <p:sldId id="3129" r:id="rId1311"/>
    <p:sldId id="3136" r:id="rId1312"/>
    <p:sldId id="3137" r:id="rId1313"/>
    <p:sldId id="3140" r:id="rId1314"/>
    <p:sldId id="3138" r:id="rId1315"/>
    <p:sldId id="3139" r:id="rId1316"/>
    <p:sldId id="3141" r:id="rId1317"/>
    <p:sldId id="3142" r:id="rId1318"/>
    <p:sldId id="3143" r:id="rId1319"/>
    <p:sldId id="3144" r:id="rId1320"/>
    <p:sldId id="3145" r:id="rId1321"/>
    <p:sldId id="3146" r:id="rId1322"/>
    <p:sldId id="3147" r:id="rId1323"/>
    <p:sldId id="3148" r:id="rId1324"/>
    <p:sldId id="3150" r:id="rId1325"/>
    <p:sldId id="3151" r:id="rId1326"/>
    <p:sldId id="3152" r:id="rId1327"/>
    <p:sldId id="3153" r:id="rId1328"/>
    <p:sldId id="3154" r:id="rId1329"/>
    <p:sldId id="3155" r:id="rId1330"/>
    <p:sldId id="3156" r:id="rId1331"/>
    <p:sldId id="3157" r:id="rId1332"/>
    <p:sldId id="3158" r:id="rId1333"/>
    <p:sldId id="3159" r:id="rId1334"/>
    <p:sldId id="3160" r:id="rId1335"/>
    <p:sldId id="3161" r:id="rId1336"/>
    <p:sldId id="3162" r:id="rId1337"/>
    <p:sldId id="3163" r:id="rId1338"/>
    <p:sldId id="3164" r:id="rId1339"/>
    <p:sldId id="3165" r:id="rId1340"/>
    <p:sldId id="3166" r:id="rId1341"/>
    <p:sldId id="3167" r:id="rId1342"/>
    <p:sldId id="3168" r:id="rId1343"/>
    <p:sldId id="3169" r:id="rId1344"/>
    <p:sldId id="3170" r:id="rId1345"/>
    <p:sldId id="3171" r:id="rId1346"/>
    <p:sldId id="3172" r:id="rId1347"/>
    <p:sldId id="3173" r:id="rId1348"/>
    <p:sldId id="3174" r:id="rId1349"/>
    <p:sldId id="3175" r:id="rId1350"/>
    <p:sldId id="3176" r:id="rId1351"/>
    <p:sldId id="3177" r:id="rId1352"/>
    <p:sldId id="3178" r:id="rId1353"/>
    <p:sldId id="3179" r:id="rId1354"/>
    <p:sldId id="3180" r:id="rId1355"/>
    <p:sldId id="3181" r:id="rId1356"/>
    <p:sldId id="3182" r:id="rId1357"/>
    <p:sldId id="3183" r:id="rId1358"/>
    <p:sldId id="3184" r:id="rId1359"/>
    <p:sldId id="3185" r:id="rId1360"/>
    <p:sldId id="3186" r:id="rId1361"/>
    <p:sldId id="3187" r:id="rId1362"/>
    <p:sldId id="3188" r:id="rId1363"/>
    <p:sldId id="3189" r:id="rId1364"/>
    <p:sldId id="3190" r:id="rId1365"/>
    <p:sldId id="3191" r:id="rId1366"/>
    <p:sldId id="3192" r:id="rId1367"/>
    <p:sldId id="3193" r:id="rId1368"/>
    <p:sldId id="3194" r:id="rId1369"/>
    <p:sldId id="3195" r:id="rId1370"/>
    <p:sldId id="3196" r:id="rId1371"/>
    <p:sldId id="3197" r:id="rId1372"/>
    <p:sldId id="3198" r:id="rId1373"/>
    <p:sldId id="3199" r:id="rId1374"/>
    <p:sldId id="3200" r:id="rId1375"/>
    <p:sldId id="3201" r:id="rId1376"/>
    <p:sldId id="3202" r:id="rId1377"/>
    <p:sldId id="3203" r:id="rId1378"/>
    <p:sldId id="3204" r:id="rId1379"/>
    <p:sldId id="3205" r:id="rId1380"/>
    <p:sldId id="3206" r:id="rId1381"/>
    <p:sldId id="3207" r:id="rId1382"/>
    <p:sldId id="3208" r:id="rId1383"/>
    <p:sldId id="3209" r:id="rId1384"/>
    <p:sldId id="3210" r:id="rId1385"/>
    <p:sldId id="3211" r:id="rId1386"/>
    <p:sldId id="3212" r:id="rId1387"/>
    <p:sldId id="3213" r:id="rId1388"/>
    <p:sldId id="3214" r:id="rId1389"/>
    <p:sldId id="3215" r:id="rId1390"/>
    <p:sldId id="3216" r:id="rId1391"/>
    <p:sldId id="3217" r:id="rId1392"/>
    <p:sldId id="3218" r:id="rId1393"/>
    <p:sldId id="3219" r:id="rId1394"/>
    <p:sldId id="3220" r:id="rId1395"/>
    <p:sldId id="3221" r:id="rId1396"/>
    <p:sldId id="3222" r:id="rId1397"/>
    <p:sldId id="3223" r:id="rId1398"/>
    <p:sldId id="3224" r:id="rId1399"/>
    <p:sldId id="3225" r:id="rId1400"/>
    <p:sldId id="3226" r:id="rId1401"/>
    <p:sldId id="3227" r:id="rId1402"/>
    <p:sldId id="3228" r:id="rId1403"/>
    <p:sldId id="3229" r:id="rId1404"/>
    <p:sldId id="3230" r:id="rId1405"/>
    <p:sldId id="3231" r:id="rId1406"/>
    <p:sldId id="3232" r:id="rId1407"/>
    <p:sldId id="3233" r:id="rId1408"/>
    <p:sldId id="3234" r:id="rId1409"/>
    <p:sldId id="3235" r:id="rId1410"/>
    <p:sldId id="3236" r:id="rId1411"/>
    <p:sldId id="3237" r:id="rId1412"/>
    <p:sldId id="3238" r:id="rId1413"/>
    <p:sldId id="3239" r:id="rId1414"/>
    <p:sldId id="3240" r:id="rId1415"/>
    <p:sldId id="3241" r:id="rId1416"/>
    <p:sldId id="3242" r:id="rId1417"/>
    <p:sldId id="3243" r:id="rId1418"/>
    <p:sldId id="3244" r:id="rId1419"/>
    <p:sldId id="3245" r:id="rId1420"/>
    <p:sldId id="3246" r:id="rId1421"/>
    <p:sldId id="3247" r:id="rId1422"/>
    <p:sldId id="3248" r:id="rId1423"/>
    <p:sldId id="3249" r:id="rId1424"/>
    <p:sldId id="3251" r:id="rId1425"/>
    <p:sldId id="3250" r:id="rId1426"/>
    <p:sldId id="3252" r:id="rId1427"/>
    <p:sldId id="266" r:id="rId1428"/>
    <p:sldId id="267" r:id="rId1429"/>
    <p:sldId id="268" r:id="rId1430"/>
    <p:sldId id="269" r:id="rId1431"/>
    <p:sldId id="270" r:id="rId1432"/>
    <p:sldId id="271" r:id="rId1433"/>
    <p:sldId id="272" r:id="rId1434"/>
    <p:sldId id="273" r:id="rId1435"/>
    <p:sldId id="274" r:id="rId1436"/>
    <p:sldId id="275" r:id="rId1437"/>
    <p:sldId id="276" r:id="rId1438"/>
    <p:sldId id="277" r:id="rId1439"/>
    <p:sldId id="278" r:id="rId1440"/>
    <p:sldId id="279" r:id="rId1441"/>
    <p:sldId id="280" r:id="rId1442"/>
    <p:sldId id="281" r:id="rId1443"/>
    <p:sldId id="282" r:id="rId1444"/>
    <p:sldId id="283" r:id="rId1445"/>
    <p:sldId id="284" r:id="rId1446"/>
    <p:sldId id="285" r:id="rId1447"/>
    <p:sldId id="286" r:id="rId1448"/>
    <p:sldId id="287" r:id="rId1449"/>
    <p:sldId id="288" r:id="rId1450"/>
    <p:sldId id="289" r:id="rId1451"/>
    <p:sldId id="290" r:id="rId1452"/>
    <p:sldId id="291" r:id="rId1453"/>
    <p:sldId id="292" r:id="rId1454"/>
    <p:sldId id="293" r:id="rId1455"/>
    <p:sldId id="294" r:id="rId1456"/>
    <p:sldId id="295" r:id="rId1457"/>
    <p:sldId id="296" r:id="rId1458"/>
    <p:sldId id="297" r:id="rId1459"/>
    <p:sldId id="298" r:id="rId1460"/>
    <p:sldId id="299" r:id="rId1461"/>
    <p:sldId id="300" r:id="rId1462"/>
    <p:sldId id="301" r:id="rId1463"/>
    <p:sldId id="302" r:id="rId1464"/>
    <p:sldId id="303" r:id="rId1465"/>
    <p:sldId id="304" r:id="rId1466"/>
    <p:sldId id="305" r:id="rId1467"/>
    <p:sldId id="306" r:id="rId1468"/>
    <p:sldId id="307" r:id="rId1469"/>
    <p:sldId id="308" r:id="rId1470"/>
    <p:sldId id="309" r:id="rId1471"/>
    <p:sldId id="310" r:id="rId1472"/>
    <p:sldId id="311" r:id="rId1473"/>
    <p:sldId id="312" r:id="rId1474"/>
    <p:sldId id="313" r:id="rId1475"/>
    <p:sldId id="314" r:id="rId1476"/>
    <p:sldId id="315" r:id="rId1477"/>
    <p:sldId id="316" r:id="rId1478"/>
    <p:sldId id="317" r:id="rId1479"/>
    <p:sldId id="318" r:id="rId1480"/>
    <p:sldId id="319" r:id="rId1481"/>
    <p:sldId id="320" r:id="rId1482"/>
    <p:sldId id="321" r:id="rId1483"/>
    <p:sldId id="322" r:id="rId1484"/>
    <p:sldId id="323" r:id="rId1485"/>
    <p:sldId id="324" r:id="rId1486"/>
    <p:sldId id="325" r:id="rId1487"/>
    <p:sldId id="326" r:id="rId1488"/>
    <p:sldId id="327" r:id="rId1489"/>
    <p:sldId id="328" r:id="rId1490"/>
    <p:sldId id="329" r:id="rId1491"/>
    <p:sldId id="330" r:id="rId1492"/>
    <p:sldId id="331" r:id="rId1493"/>
    <p:sldId id="332" r:id="rId1494"/>
    <p:sldId id="333" r:id="rId1495"/>
    <p:sldId id="334" r:id="rId1496"/>
    <p:sldId id="335" r:id="rId1497"/>
    <p:sldId id="336" r:id="rId1498"/>
    <p:sldId id="337" r:id="rId1499"/>
    <p:sldId id="338" r:id="rId1500"/>
    <p:sldId id="339" r:id="rId1501"/>
    <p:sldId id="340" r:id="rId1502"/>
    <p:sldId id="341" r:id="rId1503"/>
    <p:sldId id="342" r:id="rId1504"/>
    <p:sldId id="343" r:id="rId1505"/>
    <p:sldId id="344" r:id="rId1506"/>
    <p:sldId id="345" r:id="rId1507"/>
    <p:sldId id="346" r:id="rId1508"/>
    <p:sldId id="347" r:id="rId1509"/>
    <p:sldId id="348" r:id="rId1510"/>
    <p:sldId id="349" r:id="rId1511"/>
    <p:sldId id="350" r:id="rId1512"/>
    <p:sldId id="351" r:id="rId1513"/>
    <p:sldId id="352" r:id="rId1514"/>
    <p:sldId id="353" r:id="rId1515"/>
    <p:sldId id="354" r:id="rId1516"/>
    <p:sldId id="355" r:id="rId1517"/>
    <p:sldId id="356" r:id="rId1518"/>
    <p:sldId id="357" r:id="rId1519"/>
    <p:sldId id="358" r:id="rId1520"/>
    <p:sldId id="359" r:id="rId1521"/>
    <p:sldId id="360" r:id="rId1522"/>
    <p:sldId id="361" r:id="rId1523"/>
    <p:sldId id="362" r:id="rId1524"/>
    <p:sldId id="363" r:id="rId1525"/>
    <p:sldId id="364" r:id="rId1526"/>
    <p:sldId id="365" r:id="rId1527"/>
    <p:sldId id="366" r:id="rId1528"/>
    <p:sldId id="367" r:id="rId1529"/>
    <p:sldId id="368" r:id="rId1530"/>
    <p:sldId id="369" r:id="rId1531"/>
    <p:sldId id="370" r:id="rId1532"/>
    <p:sldId id="371" r:id="rId1533"/>
    <p:sldId id="372" r:id="rId1534"/>
    <p:sldId id="373" r:id="rId1535"/>
    <p:sldId id="374" r:id="rId1536"/>
    <p:sldId id="375" r:id="rId1537"/>
    <p:sldId id="376" r:id="rId1538"/>
    <p:sldId id="377" r:id="rId1539"/>
    <p:sldId id="378" r:id="rId1540"/>
    <p:sldId id="379" r:id="rId1541"/>
    <p:sldId id="380" r:id="rId1542"/>
    <p:sldId id="381" r:id="rId1543"/>
    <p:sldId id="382" r:id="rId1544"/>
    <p:sldId id="383" r:id="rId1545"/>
    <p:sldId id="384" r:id="rId1546"/>
    <p:sldId id="385" r:id="rId1547"/>
    <p:sldId id="386" r:id="rId1548"/>
    <p:sldId id="387" r:id="rId1549"/>
    <p:sldId id="388" r:id="rId1550"/>
    <p:sldId id="389" r:id="rId1551"/>
    <p:sldId id="390" r:id="rId1552"/>
    <p:sldId id="391" r:id="rId1553"/>
    <p:sldId id="392" r:id="rId1554"/>
    <p:sldId id="393" r:id="rId1555"/>
    <p:sldId id="394" r:id="rId1556"/>
    <p:sldId id="395" r:id="rId1557"/>
    <p:sldId id="396" r:id="rId1558"/>
    <p:sldId id="397" r:id="rId1559"/>
    <p:sldId id="398" r:id="rId1560"/>
    <p:sldId id="399" r:id="rId1561"/>
    <p:sldId id="400" r:id="rId1562"/>
    <p:sldId id="401" r:id="rId1563"/>
    <p:sldId id="402" r:id="rId1564"/>
    <p:sldId id="403" r:id="rId1565"/>
    <p:sldId id="404" r:id="rId1566"/>
    <p:sldId id="405" r:id="rId1567"/>
    <p:sldId id="406" r:id="rId1568"/>
    <p:sldId id="407" r:id="rId1569"/>
    <p:sldId id="408" r:id="rId1570"/>
    <p:sldId id="409" r:id="rId1571"/>
    <p:sldId id="410" r:id="rId1572"/>
    <p:sldId id="411" r:id="rId1573"/>
    <p:sldId id="412" r:id="rId1574"/>
    <p:sldId id="413" r:id="rId1575"/>
    <p:sldId id="414" r:id="rId1576"/>
    <p:sldId id="415" r:id="rId1577"/>
    <p:sldId id="416" r:id="rId1578"/>
    <p:sldId id="417" r:id="rId1579"/>
    <p:sldId id="418" r:id="rId1580"/>
    <p:sldId id="419" r:id="rId1581"/>
    <p:sldId id="420" r:id="rId1582"/>
    <p:sldId id="421" r:id="rId1583"/>
    <p:sldId id="422" r:id="rId1584"/>
    <p:sldId id="423" r:id="rId1585"/>
    <p:sldId id="424" r:id="rId1586"/>
    <p:sldId id="425" r:id="rId1587"/>
    <p:sldId id="426" r:id="rId1588"/>
    <p:sldId id="427" r:id="rId1589"/>
    <p:sldId id="428" r:id="rId1590"/>
    <p:sldId id="429" r:id="rId1591"/>
    <p:sldId id="430" r:id="rId1592"/>
    <p:sldId id="431" r:id="rId1593"/>
    <p:sldId id="3542" r:id="rId1594"/>
    <p:sldId id="3254" r:id="rId1595"/>
    <p:sldId id="3255" r:id="rId1596"/>
    <p:sldId id="435" r:id="rId1597"/>
    <p:sldId id="436" r:id="rId1598"/>
    <p:sldId id="437" r:id="rId1599"/>
    <p:sldId id="438" r:id="rId1600"/>
    <p:sldId id="439" r:id="rId1601"/>
    <p:sldId id="440" r:id="rId1602"/>
    <p:sldId id="441" r:id="rId1603"/>
    <p:sldId id="442" r:id="rId1604"/>
    <p:sldId id="443" r:id="rId1605"/>
    <p:sldId id="444" r:id="rId1606"/>
    <p:sldId id="445" r:id="rId1607"/>
    <p:sldId id="446" r:id="rId1608"/>
    <p:sldId id="447" r:id="rId1609"/>
    <p:sldId id="448" r:id="rId1610"/>
    <p:sldId id="449" r:id="rId1611"/>
    <p:sldId id="450" r:id="rId1612"/>
    <p:sldId id="451" r:id="rId1613"/>
    <p:sldId id="452" r:id="rId1614"/>
    <p:sldId id="453" r:id="rId1615"/>
    <p:sldId id="454" r:id="rId1616"/>
    <p:sldId id="455" r:id="rId1617"/>
    <p:sldId id="456" r:id="rId1618"/>
    <p:sldId id="457" r:id="rId1619"/>
    <p:sldId id="458" r:id="rId1620"/>
    <p:sldId id="459" r:id="rId1621"/>
    <p:sldId id="460" r:id="rId1622"/>
    <p:sldId id="461" r:id="rId1623"/>
    <p:sldId id="462" r:id="rId1624"/>
    <p:sldId id="463" r:id="rId1625"/>
    <p:sldId id="464" r:id="rId1626"/>
    <p:sldId id="465" r:id="rId1627"/>
    <p:sldId id="466" r:id="rId1628"/>
    <p:sldId id="467" r:id="rId1629"/>
    <p:sldId id="468" r:id="rId1630"/>
    <p:sldId id="469" r:id="rId1631"/>
    <p:sldId id="470" r:id="rId1632"/>
    <p:sldId id="471" r:id="rId1633"/>
    <p:sldId id="472" r:id="rId1634"/>
    <p:sldId id="473" r:id="rId1635"/>
    <p:sldId id="474" r:id="rId1636"/>
    <p:sldId id="475" r:id="rId1637"/>
    <p:sldId id="476" r:id="rId1638"/>
    <p:sldId id="477" r:id="rId1639"/>
    <p:sldId id="478" r:id="rId1640"/>
    <p:sldId id="479" r:id="rId1641"/>
    <p:sldId id="480" r:id="rId1642"/>
    <p:sldId id="481" r:id="rId1643"/>
    <p:sldId id="482" r:id="rId1644"/>
    <p:sldId id="483" r:id="rId1645"/>
    <p:sldId id="484" r:id="rId1646"/>
    <p:sldId id="485" r:id="rId1647"/>
    <p:sldId id="486" r:id="rId1648"/>
    <p:sldId id="487" r:id="rId1649"/>
    <p:sldId id="488" r:id="rId1650"/>
    <p:sldId id="489" r:id="rId1651"/>
    <p:sldId id="490" r:id="rId1652"/>
    <p:sldId id="491" r:id="rId1653"/>
    <p:sldId id="492" r:id="rId1654"/>
    <p:sldId id="493" r:id="rId1655"/>
    <p:sldId id="494" r:id="rId1656"/>
    <p:sldId id="495" r:id="rId1657"/>
    <p:sldId id="496" r:id="rId1658"/>
    <p:sldId id="497" r:id="rId1659"/>
    <p:sldId id="498" r:id="rId1660"/>
    <p:sldId id="499" r:id="rId1661"/>
    <p:sldId id="500" r:id="rId1662"/>
    <p:sldId id="501" r:id="rId1663"/>
    <p:sldId id="502" r:id="rId1664"/>
    <p:sldId id="503" r:id="rId1665"/>
    <p:sldId id="504" r:id="rId1666"/>
    <p:sldId id="505" r:id="rId1667"/>
    <p:sldId id="506" r:id="rId1668"/>
    <p:sldId id="507" r:id="rId1669"/>
    <p:sldId id="508" r:id="rId1670"/>
    <p:sldId id="509" r:id="rId1671"/>
    <p:sldId id="510" r:id="rId1672"/>
    <p:sldId id="511" r:id="rId1673"/>
    <p:sldId id="512" r:id="rId1674"/>
    <p:sldId id="513" r:id="rId1675"/>
    <p:sldId id="514" r:id="rId1676"/>
    <p:sldId id="515" r:id="rId1677"/>
    <p:sldId id="516" r:id="rId1678"/>
    <p:sldId id="517" r:id="rId1679"/>
    <p:sldId id="518" r:id="rId1680"/>
    <p:sldId id="519" r:id="rId1681"/>
    <p:sldId id="520" r:id="rId1682"/>
    <p:sldId id="521" r:id="rId1683"/>
    <p:sldId id="522" r:id="rId1684"/>
    <p:sldId id="523" r:id="rId1685"/>
    <p:sldId id="524" r:id="rId1686"/>
    <p:sldId id="525" r:id="rId1687"/>
    <p:sldId id="526" r:id="rId1688"/>
    <p:sldId id="527" r:id="rId1689"/>
    <p:sldId id="528" r:id="rId1690"/>
    <p:sldId id="529" r:id="rId1691"/>
    <p:sldId id="530" r:id="rId1692"/>
    <p:sldId id="531" r:id="rId1693"/>
    <p:sldId id="532" r:id="rId1694"/>
    <p:sldId id="533" r:id="rId1695"/>
    <p:sldId id="534" r:id="rId1696"/>
    <p:sldId id="535" r:id="rId1697"/>
    <p:sldId id="536" r:id="rId1698"/>
    <p:sldId id="537" r:id="rId1699"/>
    <p:sldId id="538" r:id="rId1700"/>
    <p:sldId id="539" r:id="rId1701"/>
    <p:sldId id="540" r:id="rId1702"/>
    <p:sldId id="541" r:id="rId1703"/>
    <p:sldId id="542" r:id="rId1704"/>
    <p:sldId id="543" r:id="rId1705"/>
    <p:sldId id="544" r:id="rId1706"/>
    <p:sldId id="545" r:id="rId1707"/>
    <p:sldId id="546" r:id="rId1708"/>
    <p:sldId id="3256" r:id="rId1709"/>
    <p:sldId id="548" r:id="rId1710"/>
    <p:sldId id="3258" r:id="rId1711"/>
    <p:sldId id="550" r:id="rId1712"/>
    <p:sldId id="551" r:id="rId1713"/>
    <p:sldId id="552" r:id="rId1714"/>
    <p:sldId id="553" r:id="rId1715"/>
    <p:sldId id="554" r:id="rId1716"/>
    <p:sldId id="555" r:id="rId1717"/>
    <p:sldId id="556" r:id="rId1718"/>
    <p:sldId id="557" r:id="rId1719"/>
    <p:sldId id="558" r:id="rId1720"/>
    <p:sldId id="559" r:id="rId1721"/>
    <p:sldId id="560" r:id="rId1722"/>
    <p:sldId id="561" r:id="rId1723"/>
    <p:sldId id="562" r:id="rId1724"/>
    <p:sldId id="563" r:id="rId1725"/>
    <p:sldId id="564" r:id="rId1726"/>
    <p:sldId id="565" r:id="rId1727"/>
    <p:sldId id="566" r:id="rId1728"/>
    <p:sldId id="567" r:id="rId1729"/>
    <p:sldId id="568" r:id="rId1730"/>
    <p:sldId id="569" r:id="rId1731"/>
    <p:sldId id="570" r:id="rId1732"/>
    <p:sldId id="571" r:id="rId1733"/>
    <p:sldId id="572" r:id="rId1734"/>
    <p:sldId id="573" r:id="rId1735"/>
    <p:sldId id="574" r:id="rId1736"/>
    <p:sldId id="575" r:id="rId1737"/>
    <p:sldId id="576" r:id="rId1738"/>
    <p:sldId id="577" r:id="rId1739"/>
    <p:sldId id="578" r:id="rId1740"/>
    <p:sldId id="579" r:id="rId1741"/>
    <p:sldId id="580" r:id="rId1742"/>
    <p:sldId id="581" r:id="rId1743"/>
    <p:sldId id="582" r:id="rId1744"/>
    <p:sldId id="583" r:id="rId1745"/>
    <p:sldId id="584" r:id="rId1746"/>
    <p:sldId id="585" r:id="rId1747"/>
    <p:sldId id="586" r:id="rId1748"/>
    <p:sldId id="587" r:id="rId1749"/>
    <p:sldId id="588" r:id="rId1750"/>
    <p:sldId id="589" r:id="rId1751"/>
    <p:sldId id="590" r:id="rId1752"/>
    <p:sldId id="591" r:id="rId1753"/>
    <p:sldId id="592" r:id="rId1754"/>
    <p:sldId id="593" r:id="rId1755"/>
    <p:sldId id="594" r:id="rId1756"/>
    <p:sldId id="595" r:id="rId1757"/>
    <p:sldId id="596" r:id="rId1758"/>
    <p:sldId id="597" r:id="rId1759"/>
    <p:sldId id="598" r:id="rId1760"/>
    <p:sldId id="599" r:id="rId1761"/>
    <p:sldId id="600" r:id="rId1762"/>
    <p:sldId id="601" r:id="rId1763"/>
    <p:sldId id="602" r:id="rId1764"/>
    <p:sldId id="603" r:id="rId1765"/>
    <p:sldId id="604" r:id="rId1766"/>
    <p:sldId id="605" r:id="rId1767"/>
    <p:sldId id="606" r:id="rId1768"/>
    <p:sldId id="607" r:id="rId1769"/>
    <p:sldId id="608" r:id="rId1770"/>
    <p:sldId id="609" r:id="rId1771"/>
    <p:sldId id="610" r:id="rId1772"/>
    <p:sldId id="611" r:id="rId1773"/>
    <p:sldId id="612" r:id="rId1774"/>
    <p:sldId id="613" r:id="rId1775"/>
    <p:sldId id="614" r:id="rId1776"/>
    <p:sldId id="615" r:id="rId1777"/>
    <p:sldId id="616" r:id="rId1778"/>
    <p:sldId id="617" r:id="rId1779"/>
    <p:sldId id="618" r:id="rId1780"/>
    <p:sldId id="619" r:id="rId1781"/>
    <p:sldId id="620" r:id="rId1782"/>
    <p:sldId id="621" r:id="rId1783"/>
    <p:sldId id="622" r:id="rId1784"/>
    <p:sldId id="623" r:id="rId1785"/>
    <p:sldId id="624" r:id="rId1786"/>
    <p:sldId id="625" r:id="rId1787"/>
    <p:sldId id="626" r:id="rId1788"/>
    <p:sldId id="627" r:id="rId1789"/>
    <p:sldId id="628" r:id="rId1790"/>
    <p:sldId id="629" r:id="rId1791"/>
    <p:sldId id="630" r:id="rId1792"/>
    <p:sldId id="631" r:id="rId1793"/>
    <p:sldId id="632" r:id="rId1794"/>
    <p:sldId id="633" r:id="rId1795"/>
    <p:sldId id="634" r:id="rId1796"/>
    <p:sldId id="635" r:id="rId1797"/>
    <p:sldId id="636" r:id="rId1798"/>
    <p:sldId id="637" r:id="rId1799"/>
    <p:sldId id="638" r:id="rId1800"/>
    <p:sldId id="639" r:id="rId1801"/>
    <p:sldId id="640" r:id="rId1802"/>
    <p:sldId id="641" r:id="rId1803"/>
    <p:sldId id="642" r:id="rId1804"/>
    <p:sldId id="643" r:id="rId1805"/>
    <p:sldId id="644" r:id="rId1806"/>
    <p:sldId id="645" r:id="rId1807"/>
    <p:sldId id="646" r:id="rId1808"/>
    <p:sldId id="647" r:id="rId1809"/>
    <p:sldId id="648" r:id="rId1810"/>
    <p:sldId id="649" r:id="rId1811"/>
    <p:sldId id="650" r:id="rId1812"/>
    <p:sldId id="651" r:id="rId1813"/>
    <p:sldId id="652" r:id="rId1814"/>
    <p:sldId id="653" r:id="rId1815"/>
    <p:sldId id="654" r:id="rId1816"/>
    <p:sldId id="655" r:id="rId1817"/>
    <p:sldId id="656" r:id="rId1818"/>
    <p:sldId id="657" r:id="rId1819"/>
    <p:sldId id="658" r:id="rId1820"/>
    <p:sldId id="659" r:id="rId1821"/>
    <p:sldId id="660" r:id="rId1822"/>
    <p:sldId id="3543" r:id="rId1823"/>
    <p:sldId id="3260" r:id="rId1824"/>
    <p:sldId id="3261" r:id="rId1825"/>
    <p:sldId id="664" r:id="rId1826"/>
    <p:sldId id="665" r:id="rId1827"/>
    <p:sldId id="666" r:id="rId1828"/>
    <p:sldId id="667" r:id="rId1829"/>
    <p:sldId id="668" r:id="rId1830"/>
    <p:sldId id="669" r:id="rId1831"/>
    <p:sldId id="670" r:id="rId1832"/>
    <p:sldId id="671" r:id="rId1833"/>
    <p:sldId id="672" r:id="rId1834"/>
    <p:sldId id="673" r:id="rId1835"/>
    <p:sldId id="674" r:id="rId1836"/>
    <p:sldId id="675" r:id="rId1837"/>
    <p:sldId id="676" r:id="rId1838"/>
    <p:sldId id="677" r:id="rId1839"/>
    <p:sldId id="678" r:id="rId1840"/>
    <p:sldId id="679" r:id="rId1841"/>
    <p:sldId id="680" r:id="rId1842"/>
    <p:sldId id="681" r:id="rId1843"/>
    <p:sldId id="682" r:id="rId1844"/>
    <p:sldId id="683" r:id="rId1845"/>
    <p:sldId id="684" r:id="rId1846"/>
    <p:sldId id="685" r:id="rId1847"/>
    <p:sldId id="686" r:id="rId1848"/>
    <p:sldId id="687" r:id="rId1849"/>
    <p:sldId id="688" r:id="rId1850"/>
    <p:sldId id="689" r:id="rId1851"/>
    <p:sldId id="690" r:id="rId1852"/>
    <p:sldId id="691" r:id="rId1853"/>
    <p:sldId id="692" r:id="rId1854"/>
    <p:sldId id="693" r:id="rId1855"/>
    <p:sldId id="694" r:id="rId1856"/>
    <p:sldId id="695" r:id="rId1857"/>
    <p:sldId id="696" r:id="rId1858"/>
    <p:sldId id="697" r:id="rId1859"/>
    <p:sldId id="698" r:id="rId1860"/>
    <p:sldId id="3262" r:id="rId1861"/>
    <p:sldId id="3544" r:id="rId1862"/>
    <p:sldId id="3264" r:id="rId1863"/>
    <p:sldId id="3265" r:id="rId1864"/>
    <p:sldId id="702" r:id="rId1865"/>
    <p:sldId id="703" r:id="rId1866"/>
    <p:sldId id="704" r:id="rId1867"/>
    <p:sldId id="705" r:id="rId1868"/>
    <p:sldId id="706" r:id="rId1869"/>
    <p:sldId id="707" r:id="rId1870"/>
    <p:sldId id="708" r:id="rId1871"/>
    <p:sldId id="709" r:id="rId1872"/>
    <p:sldId id="710" r:id="rId1873"/>
    <p:sldId id="711" r:id="rId1874"/>
    <p:sldId id="712" r:id="rId1875"/>
    <p:sldId id="713" r:id="rId1876"/>
    <p:sldId id="714" r:id="rId1877"/>
    <p:sldId id="715" r:id="rId1878"/>
    <p:sldId id="716" r:id="rId1879"/>
    <p:sldId id="717" r:id="rId1880"/>
    <p:sldId id="718" r:id="rId1881"/>
    <p:sldId id="719" r:id="rId1882"/>
    <p:sldId id="720" r:id="rId1883"/>
    <p:sldId id="721" r:id="rId1884"/>
    <p:sldId id="722" r:id="rId1885"/>
    <p:sldId id="723" r:id="rId1886"/>
    <p:sldId id="724" r:id="rId1887"/>
    <p:sldId id="725" r:id="rId1888"/>
    <p:sldId id="726" r:id="rId1889"/>
    <p:sldId id="727" r:id="rId1890"/>
    <p:sldId id="728" r:id="rId1891"/>
    <p:sldId id="729" r:id="rId1892"/>
    <p:sldId id="730" r:id="rId1893"/>
    <p:sldId id="731" r:id="rId1894"/>
    <p:sldId id="732" r:id="rId1895"/>
    <p:sldId id="733" r:id="rId1896"/>
    <p:sldId id="734" r:id="rId1897"/>
    <p:sldId id="735" r:id="rId1898"/>
    <p:sldId id="736" r:id="rId1899"/>
    <p:sldId id="737" r:id="rId1900"/>
    <p:sldId id="738" r:id="rId1901"/>
    <p:sldId id="739" r:id="rId1902"/>
    <p:sldId id="740" r:id="rId1903"/>
    <p:sldId id="741" r:id="rId1904"/>
    <p:sldId id="742" r:id="rId1905"/>
    <p:sldId id="743" r:id="rId1906"/>
    <p:sldId id="744" r:id="rId1907"/>
    <p:sldId id="745" r:id="rId1908"/>
    <p:sldId id="746" r:id="rId1909"/>
    <p:sldId id="747" r:id="rId1910"/>
    <p:sldId id="748" r:id="rId1911"/>
    <p:sldId id="749" r:id="rId1912"/>
    <p:sldId id="750" r:id="rId1913"/>
    <p:sldId id="751" r:id="rId1914"/>
    <p:sldId id="752" r:id="rId1915"/>
    <p:sldId id="753" r:id="rId1916"/>
    <p:sldId id="754" r:id="rId1917"/>
    <p:sldId id="755" r:id="rId1918"/>
    <p:sldId id="756" r:id="rId1919"/>
    <p:sldId id="757" r:id="rId1920"/>
    <p:sldId id="758" r:id="rId1921"/>
    <p:sldId id="759" r:id="rId1922"/>
    <p:sldId id="760" r:id="rId1923"/>
    <p:sldId id="761" r:id="rId1924"/>
    <p:sldId id="762" r:id="rId1925"/>
    <p:sldId id="763" r:id="rId1926"/>
    <p:sldId id="764" r:id="rId1927"/>
    <p:sldId id="765" r:id="rId1928"/>
    <p:sldId id="766" r:id="rId1929"/>
    <p:sldId id="767" r:id="rId1930"/>
    <p:sldId id="768" r:id="rId1931"/>
    <p:sldId id="769" r:id="rId1932"/>
    <p:sldId id="770" r:id="rId1933"/>
    <p:sldId id="771" r:id="rId1934"/>
    <p:sldId id="772" r:id="rId1935"/>
    <p:sldId id="773" r:id="rId1936"/>
    <p:sldId id="774" r:id="rId1937"/>
    <p:sldId id="775" r:id="rId1938"/>
    <p:sldId id="776" r:id="rId1939"/>
    <p:sldId id="777" r:id="rId1940"/>
    <p:sldId id="778" r:id="rId1941"/>
    <p:sldId id="779" r:id="rId1942"/>
    <p:sldId id="780" r:id="rId1943"/>
    <p:sldId id="781" r:id="rId1944"/>
    <p:sldId id="782" r:id="rId1945"/>
    <p:sldId id="783" r:id="rId1946"/>
    <p:sldId id="784" r:id="rId1947"/>
    <p:sldId id="785" r:id="rId1948"/>
    <p:sldId id="3545" r:id="rId1949"/>
    <p:sldId id="3267" r:id="rId1950"/>
    <p:sldId id="3268" r:id="rId1951"/>
    <p:sldId id="789" r:id="rId1952"/>
    <p:sldId id="790" r:id="rId1953"/>
    <p:sldId id="791" r:id="rId1954"/>
    <p:sldId id="792" r:id="rId1955"/>
    <p:sldId id="793" r:id="rId1956"/>
    <p:sldId id="794" r:id="rId1957"/>
    <p:sldId id="795" r:id="rId1958"/>
    <p:sldId id="796" r:id="rId1959"/>
    <p:sldId id="797" r:id="rId1960"/>
    <p:sldId id="798" r:id="rId1961"/>
    <p:sldId id="799" r:id="rId1962"/>
    <p:sldId id="800" r:id="rId1963"/>
    <p:sldId id="801" r:id="rId1964"/>
    <p:sldId id="802" r:id="rId1965"/>
    <p:sldId id="803" r:id="rId1966"/>
    <p:sldId id="804" r:id="rId1967"/>
    <p:sldId id="805" r:id="rId1968"/>
    <p:sldId id="806" r:id="rId1969"/>
    <p:sldId id="807" r:id="rId1970"/>
    <p:sldId id="808" r:id="rId1971"/>
    <p:sldId id="809" r:id="rId1972"/>
    <p:sldId id="810" r:id="rId1973"/>
    <p:sldId id="811" r:id="rId1974"/>
    <p:sldId id="812" r:id="rId1975"/>
    <p:sldId id="813" r:id="rId1976"/>
    <p:sldId id="814" r:id="rId1977"/>
    <p:sldId id="815" r:id="rId1978"/>
    <p:sldId id="816" r:id="rId1979"/>
    <p:sldId id="817" r:id="rId1980"/>
    <p:sldId id="818" r:id="rId1981"/>
    <p:sldId id="819" r:id="rId1982"/>
    <p:sldId id="820" r:id="rId1983"/>
    <p:sldId id="821" r:id="rId1984"/>
    <p:sldId id="822" r:id="rId1985"/>
    <p:sldId id="823" r:id="rId1986"/>
    <p:sldId id="824" r:id="rId1987"/>
    <p:sldId id="825" r:id="rId1988"/>
    <p:sldId id="826" r:id="rId1989"/>
    <p:sldId id="827" r:id="rId1990"/>
    <p:sldId id="828" r:id="rId1991"/>
    <p:sldId id="829" r:id="rId1992"/>
    <p:sldId id="830" r:id="rId1993"/>
    <p:sldId id="831" r:id="rId1994"/>
    <p:sldId id="832" r:id="rId1995"/>
    <p:sldId id="833" r:id="rId1996"/>
    <p:sldId id="834" r:id="rId1997"/>
    <p:sldId id="835" r:id="rId1998"/>
    <p:sldId id="836" r:id="rId1999"/>
    <p:sldId id="837" r:id="rId2000"/>
    <p:sldId id="838" r:id="rId2001"/>
    <p:sldId id="839" r:id="rId2002"/>
    <p:sldId id="840" r:id="rId2003"/>
    <p:sldId id="841" r:id="rId2004"/>
    <p:sldId id="842" r:id="rId2005"/>
    <p:sldId id="843" r:id="rId2006"/>
    <p:sldId id="844" r:id="rId2007"/>
    <p:sldId id="845" r:id="rId2008"/>
    <p:sldId id="846" r:id="rId2009"/>
    <p:sldId id="847" r:id="rId2010"/>
    <p:sldId id="848" r:id="rId2011"/>
    <p:sldId id="849" r:id="rId2012"/>
    <p:sldId id="850" r:id="rId2013"/>
    <p:sldId id="851" r:id="rId2014"/>
    <p:sldId id="852" r:id="rId2015"/>
    <p:sldId id="853" r:id="rId2016"/>
    <p:sldId id="854" r:id="rId2017"/>
    <p:sldId id="855" r:id="rId2018"/>
    <p:sldId id="856" r:id="rId2019"/>
    <p:sldId id="857" r:id="rId2020"/>
    <p:sldId id="858" r:id="rId2021"/>
    <p:sldId id="859" r:id="rId2022"/>
    <p:sldId id="860" r:id="rId2023"/>
    <p:sldId id="861" r:id="rId2024"/>
    <p:sldId id="862" r:id="rId2025"/>
    <p:sldId id="863" r:id="rId2026"/>
    <p:sldId id="864" r:id="rId2027"/>
    <p:sldId id="865" r:id="rId2028"/>
    <p:sldId id="866" r:id="rId2029"/>
    <p:sldId id="867" r:id="rId2030"/>
    <p:sldId id="868" r:id="rId2031"/>
    <p:sldId id="869" r:id="rId2032"/>
    <p:sldId id="870" r:id="rId2033"/>
    <p:sldId id="871" r:id="rId2034"/>
    <p:sldId id="872" r:id="rId2035"/>
    <p:sldId id="873" r:id="rId2036"/>
    <p:sldId id="874" r:id="rId2037"/>
    <p:sldId id="875" r:id="rId2038"/>
    <p:sldId id="876" r:id="rId2039"/>
    <p:sldId id="877" r:id="rId2040"/>
    <p:sldId id="878" r:id="rId2041"/>
    <p:sldId id="879" r:id="rId2042"/>
    <p:sldId id="880" r:id="rId2043"/>
    <p:sldId id="881" r:id="rId2044"/>
    <p:sldId id="882" r:id="rId2045"/>
    <p:sldId id="883" r:id="rId2046"/>
    <p:sldId id="884" r:id="rId2047"/>
    <p:sldId id="885" r:id="rId2048"/>
    <p:sldId id="886" r:id="rId2049"/>
    <p:sldId id="887" r:id="rId2050"/>
    <p:sldId id="888" r:id="rId2051"/>
    <p:sldId id="889" r:id="rId2052"/>
    <p:sldId id="890" r:id="rId2053"/>
    <p:sldId id="891" r:id="rId2054"/>
    <p:sldId id="892" r:id="rId2055"/>
    <p:sldId id="893" r:id="rId2056"/>
    <p:sldId id="894" r:id="rId2057"/>
    <p:sldId id="895" r:id="rId2058"/>
    <p:sldId id="896" r:id="rId2059"/>
    <p:sldId id="897" r:id="rId2060"/>
    <p:sldId id="898" r:id="rId2061"/>
    <p:sldId id="899" r:id="rId2062"/>
    <p:sldId id="900" r:id="rId2063"/>
    <p:sldId id="901" r:id="rId2064"/>
    <p:sldId id="902" r:id="rId2065"/>
    <p:sldId id="903" r:id="rId2066"/>
    <p:sldId id="904" r:id="rId2067"/>
    <p:sldId id="905" r:id="rId2068"/>
    <p:sldId id="906" r:id="rId2069"/>
    <p:sldId id="907" r:id="rId2070"/>
    <p:sldId id="908" r:id="rId2071"/>
    <p:sldId id="909" r:id="rId2072"/>
    <p:sldId id="910" r:id="rId2073"/>
    <p:sldId id="911" r:id="rId2074"/>
    <p:sldId id="912" r:id="rId2075"/>
    <p:sldId id="913" r:id="rId2076"/>
    <p:sldId id="914" r:id="rId2077"/>
    <p:sldId id="915" r:id="rId2078"/>
    <p:sldId id="916" r:id="rId2079"/>
    <p:sldId id="917" r:id="rId2080"/>
    <p:sldId id="918" r:id="rId2081"/>
    <p:sldId id="919" r:id="rId2082"/>
    <p:sldId id="920" r:id="rId2083"/>
    <p:sldId id="921" r:id="rId2084"/>
    <p:sldId id="922" r:id="rId2085"/>
    <p:sldId id="923" r:id="rId2086"/>
    <p:sldId id="924" r:id="rId2087"/>
    <p:sldId id="925" r:id="rId2088"/>
    <p:sldId id="926" r:id="rId2089"/>
    <p:sldId id="927" r:id="rId2090"/>
    <p:sldId id="928" r:id="rId2091"/>
    <p:sldId id="929" r:id="rId2092"/>
    <p:sldId id="930" r:id="rId2093"/>
    <p:sldId id="931" r:id="rId2094"/>
    <p:sldId id="932" r:id="rId2095"/>
    <p:sldId id="933" r:id="rId2096"/>
    <p:sldId id="934" r:id="rId2097"/>
    <p:sldId id="935" r:id="rId2098"/>
    <p:sldId id="936" r:id="rId2099"/>
    <p:sldId id="937" r:id="rId2100"/>
    <p:sldId id="938" r:id="rId2101"/>
    <p:sldId id="939" r:id="rId2102"/>
    <p:sldId id="940" r:id="rId2103"/>
    <p:sldId id="941" r:id="rId2104"/>
    <p:sldId id="942" r:id="rId2105"/>
    <p:sldId id="943" r:id="rId2106"/>
    <p:sldId id="944" r:id="rId2107"/>
    <p:sldId id="945" r:id="rId2108"/>
    <p:sldId id="946" r:id="rId2109"/>
    <p:sldId id="947" r:id="rId2110"/>
    <p:sldId id="948" r:id="rId2111"/>
    <p:sldId id="949" r:id="rId2112"/>
    <p:sldId id="950" r:id="rId2113"/>
    <p:sldId id="951" r:id="rId2114"/>
    <p:sldId id="952" r:id="rId2115"/>
    <p:sldId id="953" r:id="rId2116"/>
    <p:sldId id="954" r:id="rId2117"/>
    <p:sldId id="955" r:id="rId2118"/>
    <p:sldId id="956" r:id="rId2119"/>
    <p:sldId id="957" r:id="rId2120"/>
    <p:sldId id="958" r:id="rId2121"/>
    <p:sldId id="959" r:id="rId2122"/>
    <p:sldId id="960" r:id="rId2123"/>
    <p:sldId id="961" r:id="rId2124"/>
    <p:sldId id="962" r:id="rId2125"/>
    <p:sldId id="963" r:id="rId2126"/>
    <p:sldId id="964" r:id="rId2127"/>
    <p:sldId id="965" r:id="rId2128"/>
    <p:sldId id="966" r:id="rId2129"/>
    <p:sldId id="967" r:id="rId2130"/>
    <p:sldId id="968" r:id="rId2131"/>
    <p:sldId id="969" r:id="rId2132"/>
    <p:sldId id="970" r:id="rId2133"/>
    <p:sldId id="971" r:id="rId2134"/>
    <p:sldId id="3546" r:id="rId2135"/>
    <p:sldId id="3270" r:id="rId2136"/>
    <p:sldId id="3271" r:id="rId2137"/>
    <p:sldId id="975" r:id="rId2138"/>
    <p:sldId id="976" r:id="rId2139"/>
    <p:sldId id="977" r:id="rId2140"/>
    <p:sldId id="978" r:id="rId2141"/>
    <p:sldId id="979" r:id="rId2142"/>
    <p:sldId id="980" r:id="rId2143"/>
    <p:sldId id="981" r:id="rId2144"/>
    <p:sldId id="982" r:id="rId2145"/>
    <p:sldId id="983" r:id="rId2146"/>
    <p:sldId id="984" r:id="rId2147"/>
    <p:sldId id="985" r:id="rId2148"/>
    <p:sldId id="986" r:id="rId2149"/>
    <p:sldId id="987" r:id="rId2150"/>
    <p:sldId id="988" r:id="rId2151"/>
    <p:sldId id="989" r:id="rId2152"/>
    <p:sldId id="990" r:id="rId2153"/>
    <p:sldId id="991" r:id="rId2154"/>
    <p:sldId id="992" r:id="rId2155"/>
    <p:sldId id="993" r:id="rId2156"/>
    <p:sldId id="994" r:id="rId2157"/>
    <p:sldId id="995" r:id="rId2158"/>
    <p:sldId id="996" r:id="rId2159"/>
    <p:sldId id="997" r:id="rId2160"/>
    <p:sldId id="998" r:id="rId2161"/>
    <p:sldId id="999" r:id="rId2162"/>
    <p:sldId id="1000" r:id="rId2163"/>
    <p:sldId id="1001" r:id="rId2164"/>
    <p:sldId id="1002" r:id="rId2165"/>
    <p:sldId id="1003" r:id="rId2166"/>
    <p:sldId id="1004" r:id="rId2167"/>
    <p:sldId id="1005" r:id="rId2168"/>
    <p:sldId id="1006" r:id="rId2169"/>
    <p:sldId id="1007" r:id="rId2170"/>
    <p:sldId id="1008" r:id="rId2171"/>
    <p:sldId id="1009" r:id="rId2172"/>
    <p:sldId id="1010" r:id="rId2173"/>
    <p:sldId id="1011" r:id="rId2174"/>
    <p:sldId id="1012" r:id="rId2175"/>
    <p:sldId id="1013" r:id="rId2176"/>
    <p:sldId id="1014" r:id="rId2177"/>
    <p:sldId id="1015" r:id="rId2178"/>
    <p:sldId id="1016" r:id="rId2179"/>
    <p:sldId id="1017" r:id="rId2180"/>
    <p:sldId id="1018" r:id="rId2181"/>
    <p:sldId id="1019" r:id="rId2182"/>
    <p:sldId id="1020" r:id="rId2183"/>
    <p:sldId id="1021" r:id="rId2184"/>
    <p:sldId id="1022" r:id="rId2185"/>
    <p:sldId id="1023" r:id="rId2186"/>
    <p:sldId id="1024" r:id="rId2187"/>
    <p:sldId id="1025" r:id="rId2188"/>
    <p:sldId id="1026" r:id="rId2189"/>
    <p:sldId id="1027" r:id="rId2190"/>
    <p:sldId id="1028" r:id="rId2191"/>
    <p:sldId id="1029" r:id="rId2192"/>
    <p:sldId id="3547" r:id="rId2193"/>
    <p:sldId id="3273" r:id="rId2194"/>
    <p:sldId id="3274" r:id="rId2195"/>
    <p:sldId id="1033" r:id="rId2196"/>
    <p:sldId id="1034" r:id="rId2197"/>
    <p:sldId id="1035" r:id="rId2198"/>
    <p:sldId id="1036" r:id="rId2199"/>
    <p:sldId id="1037" r:id="rId2200"/>
    <p:sldId id="1038" r:id="rId2201"/>
    <p:sldId id="1039" r:id="rId2202"/>
    <p:sldId id="1040" r:id="rId2203"/>
    <p:sldId id="1041" r:id="rId2204"/>
    <p:sldId id="1042" r:id="rId2205"/>
    <p:sldId id="1043" r:id="rId2206"/>
    <p:sldId id="1044" r:id="rId2207"/>
    <p:sldId id="1045" r:id="rId2208"/>
    <p:sldId id="1046" r:id="rId2209"/>
    <p:sldId id="1047" r:id="rId2210"/>
    <p:sldId id="1048" r:id="rId2211"/>
    <p:sldId id="1049" r:id="rId2212"/>
    <p:sldId id="1050" r:id="rId2213"/>
    <p:sldId id="1051" r:id="rId2214"/>
    <p:sldId id="1052" r:id="rId2215"/>
    <p:sldId id="1053" r:id="rId2216"/>
    <p:sldId id="1054" r:id="rId2217"/>
    <p:sldId id="1055" r:id="rId2218"/>
    <p:sldId id="1056" r:id="rId2219"/>
    <p:sldId id="1057" r:id="rId2220"/>
    <p:sldId id="1058" r:id="rId2221"/>
    <p:sldId id="1059" r:id="rId2222"/>
    <p:sldId id="1060" r:id="rId2223"/>
    <p:sldId id="1061" r:id="rId2224"/>
    <p:sldId id="1062" r:id="rId2225"/>
    <p:sldId id="1063" r:id="rId2226"/>
    <p:sldId id="1064" r:id="rId2227"/>
    <p:sldId id="1065" r:id="rId2228"/>
    <p:sldId id="1066" r:id="rId2229"/>
    <p:sldId id="1067" r:id="rId2230"/>
    <p:sldId id="1068" r:id="rId2231"/>
    <p:sldId id="1069" r:id="rId2232"/>
    <p:sldId id="1070" r:id="rId2233"/>
    <p:sldId id="1071" r:id="rId2234"/>
    <p:sldId id="1072" r:id="rId2235"/>
    <p:sldId id="1073" r:id="rId2236"/>
    <p:sldId id="1074" r:id="rId2237"/>
    <p:sldId id="1075" r:id="rId2238"/>
    <p:sldId id="1076" r:id="rId2239"/>
    <p:sldId id="1077" r:id="rId2240"/>
    <p:sldId id="1078" r:id="rId2241"/>
    <p:sldId id="1079" r:id="rId2242"/>
    <p:sldId id="1080" r:id="rId2243"/>
    <p:sldId id="1081" r:id="rId2244"/>
    <p:sldId id="1082" r:id="rId2245"/>
    <p:sldId id="1083" r:id="rId2246"/>
    <p:sldId id="1084" r:id="rId2247"/>
    <p:sldId id="1085" r:id="rId2248"/>
    <p:sldId id="1086" r:id="rId2249"/>
    <p:sldId id="3548" r:id="rId2250"/>
    <p:sldId id="3276" r:id="rId2251"/>
    <p:sldId id="3277" r:id="rId2252"/>
    <p:sldId id="1090" r:id="rId2253"/>
    <p:sldId id="1091" r:id="rId2254"/>
    <p:sldId id="1092" r:id="rId2255"/>
    <p:sldId id="1093" r:id="rId2256"/>
    <p:sldId id="1094" r:id="rId2257"/>
    <p:sldId id="1095" r:id="rId2258"/>
    <p:sldId id="1096" r:id="rId2259"/>
    <p:sldId id="1097" r:id="rId2260"/>
    <p:sldId id="1098" r:id="rId2261"/>
    <p:sldId id="1099" r:id="rId2262"/>
    <p:sldId id="1100" r:id="rId2263"/>
    <p:sldId id="1101" r:id="rId2264"/>
    <p:sldId id="1102" r:id="rId2265"/>
    <p:sldId id="1103" r:id="rId2266"/>
    <p:sldId id="1104" r:id="rId2267"/>
    <p:sldId id="1105" r:id="rId2268"/>
    <p:sldId id="1106" r:id="rId2269"/>
    <p:sldId id="1107" r:id="rId2270"/>
    <p:sldId id="1108" r:id="rId2271"/>
    <p:sldId id="1109" r:id="rId2272"/>
    <p:sldId id="1110" r:id="rId2273"/>
    <p:sldId id="1111" r:id="rId2274"/>
    <p:sldId id="1112" r:id="rId2275"/>
    <p:sldId id="1113" r:id="rId2276"/>
    <p:sldId id="1114" r:id="rId2277"/>
    <p:sldId id="1115" r:id="rId2278"/>
    <p:sldId id="1116" r:id="rId2279"/>
    <p:sldId id="1117" r:id="rId2280"/>
    <p:sldId id="1118" r:id="rId2281"/>
    <p:sldId id="1119" r:id="rId2282"/>
    <p:sldId id="1120" r:id="rId2283"/>
    <p:sldId id="1121" r:id="rId2284"/>
    <p:sldId id="1122" r:id="rId2285"/>
    <p:sldId id="1123" r:id="rId2286"/>
    <p:sldId id="1124" r:id="rId2287"/>
    <p:sldId id="1125" r:id="rId2288"/>
    <p:sldId id="1126" r:id="rId2289"/>
    <p:sldId id="1127" r:id="rId2290"/>
    <p:sldId id="1128" r:id="rId2291"/>
    <p:sldId id="1129" r:id="rId2292"/>
    <p:sldId id="1130" r:id="rId2293"/>
    <p:sldId id="1131" r:id="rId2294"/>
    <p:sldId id="1132" r:id="rId2295"/>
    <p:sldId id="1133" r:id="rId2296"/>
    <p:sldId id="1134" r:id="rId2297"/>
    <p:sldId id="1135" r:id="rId2298"/>
    <p:sldId id="1136" r:id="rId2299"/>
    <p:sldId id="1137" r:id="rId2300"/>
    <p:sldId id="1138" r:id="rId2301"/>
    <p:sldId id="1139" r:id="rId2302"/>
    <p:sldId id="1140" r:id="rId2303"/>
    <p:sldId id="1141" r:id="rId2304"/>
    <p:sldId id="1142" r:id="rId2305"/>
    <p:sldId id="1143" r:id="rId2306"/>
    <p:sldId id="1144" r:id="rId2307"/>
    <p:sldId id="1145" r:id="rId2308"/>
    <p:sldId id="1146" r:id="rId2309"/>
    <p:sldId id="1147" r:id="rId2310"/>
    <p:sldId id="1148" r:id="rId2311"/>
    <p:sldId id="1149" r:id="rId2312"/>
    <p:sldId id="3549" r:id="rId2313"/>
    <p:sldId id="3279" r:id="rId2314"/>
    <p:sldId id="3280" r:id="rId2315"/>
    <p:sldId id="1153" r:id="rId2316"/>
    <p:sldId id="1154" r:id="rId2317"/>
    <p:sldId id="1155" r:id="rId2318"/>
    <p:sldId id="1156" r:id="rId2319"/>
    <p:sldId id="1157" r:id="rId2320"/>
    <p:sldId id="1158" r:id="rId2321"/>
    <p:sldId id="1159" r:id="rId2322"/>
    <p:sldId id="1160" r:id="rId2323"/>
    <p:sldId id="1161" r:id="rId2324"/>
    <p:sldId id="1162" r:id="rId2325"/>
    <p:sldId id="1163" r:id="rId2326"/>
    <p:sldId id="1164" r:id="rId2327"/>
    <p:sldId id="1165" r:id="rId2328"/>
    <p:sldId id="1166" r:id="rId2329"/>
    <p:sldId id="1167" r:id="rId2330"/>
    <p:sldId id="1168" r:id="rId2331"/>
    <p:sldId id="1169" r:id="rId2332"/>
    <p:sldId id="1170" r:id="rId2333"/>
    <p:sldId id="1171" r:id="rId2334"/>
    <p:sldId id="1172" r:id="rId2335"/>
    <p:sldId id="1173" r:id="rId2336"/>
    <p:sldId id="1174" r:id="rId2337"/>
    <p:sldId id="1175" r:id="rId2338"/>
    <p:sldId id="1176" r:id="rId2339"/>
    <p:sldId id="1177" r:id="rId2340"/>
    <p:sldId id="1178" r:id="rId2341"/>
    <p:sldId id="1179" r:id="rId2342"/>
    <p:sldId id="1180" r:id="rId2343"/>
    <p:sldId id="1181" r:id="rId2344"/>
    <p:sldId id="1182" r:id="rId2345"/>
    <p:sldId id="3550" r:id="rId2346"/>
    <p:sldId id="3282" r:id="rId2347"/>
    <p:sldId id="3283" r:id="rId2348"/>
    <p:sldId id="1186" r:id="rId2349"/>
    <p:sldId id="1187" r:id="rId2350"/>
    <p:sldId id="1188" r:id="rId2351"/>
    <p:sldId id="1189" r:id="rId2352"/>
    <p:sldId id="1190" r:id="rId2353"/>
    <p:sldId id="1191" r:id="rId2354"/>
    <p:sldId id="1192" r:id="rId2355"/>
    <p:sldId id="1193" r:id="rId2356"/>
    <p:sldId id="1194" r:id="rId2357"/>
    <p:sldId id="1195" r:id="rId2358"/>
    <p:sldId id="1196" r:id="rId2359"/>
    <p:sldId id="1197" r:id="rId2360"/>
    <p:sldId id="1198" r:id="rId2361"/>
    <p:sldId id="1199" r:id="rId2362"/>
    <p:sldId id="1200" r:id="rId2363"/>
    <p:sldId id="1201" r:id="rId2364"/>
    <p:sldId id="1202" r:id="rId2365"/>
    <p:sldId id="1203" r:id="rId2366"/>
    <p:sldId id="1204" r:id="rId2367"/>
    <p:sldId id="1205" r:id="rId2368"/>
    <p:sldId id="1206" r:id="rId2369"/>
    <p:sldId id="1207" r:id="rId2370"/>
    <p:sldId id="1208" r:id="rId2371"/>
    <p:sldId id="1209" r:id="rId2372"/>
    <p:sldId id="1210" r:id="rId2373"/>
    <p:sldId id="1211" r:id="rId2374"/>
    <p:sldId id="1212" r:id="rId2375"/>
    <p:sldId id="1213" r:id="rId2376"/>
    <p:sldId id="1214" r:id="rId2377"/>
    <p:sldId id="1215" r:id="rId2378"/>
    <p:sldId id="1216" r:id="rId2379"/>
    <p:sldId id="1217" r:id="rId2380"/>
    <p:sldId id="1218" r:id="rId2381"/>
    <p:sldId id="1219" r:id="rId2382"/>
    <p:sldId id="1220" r:id="rId2383"/>
    <p:sldId id="1221" r:id="rId2384"/>
    <p:sldId id="1222" r:id="rId2385"/>
    <p:sldId id="1223" r:id="rId2386"/>
    <p:sldId id="1224" r:id="rId2387"/>
    <p:sldId id="1225" r:id="rId2388"/>
    <p:sldId id="1226" r:id="rId2389"/>
    <p:sldId id="1227" r:id="rId2390"/>
    <p:sldId id="1228" r:id="rId2391"/>
    <p:sldId id="1229" r:id="rId2392"/>
    <p:sldId id="1230" r:id="rId2393"/>
    <p:sldId id="1231" r:id="rId2394"/>
    <p:sldId id="1232" r:id="rId2395"/>
    <p:sldId id="1233" r:id="rId2396"/>
    <p:sldId id="1234" r:id="rId2397"/>
    <p:sldId id="1235" r:id="rId2398"/>
    <p:sldId id="1236" r:id="rId2399"/>
    <p:sldId id="1237" r:id="rId2400"/>
    <p:sldId id="1238" r:id="rId2401"/>
    <p:sldId id="1239" r:id="rId2402"/>
    <p:sldId id="1240" r:id="rId2403"/>
    <p:sldId id="1241" r:id="rId2404"/>
    <p:sldId id="1242" r:id="rId2405"/>
    <p:sldId id="1243" r:id="rId2406"/>
    <p:sldId id="1244" r:id="rId2407"/>
    <p:sldId id="1245" r:id="rId2408"/>
    <p:sldId id="1246" r:id="rId2409"/>
    <p:sldId id="1247" r:id="rId2410"/>
    <p:sldId id="1248" r:id="rId2411"/>
    <p:sldId id="1249" r:id="rId2412"/>
    <p:sldId id="1250" r:id="rId2413"/>
    <p:sldId id="1251" r:id="rId2414"/>
    <p:sldId id="1252" r:id="rId2415"/>
    <p:sldId id="1253" r:id="rId2416"/>
    <p:sldId id="1254" r:id="rId2417"/>
    <p:sldId id="1255" r:id="rId2418"/>
    <p:sldId id="1256" r:id="rId2419"/>
    <p:sldId id="1257" r:id="rId2420"/>
    <p:sldId id="1258" r:id="rId2421"/>
    <p:sldId id="1259" r:id="rId2422"/>
    <p:sldId id="1260" r:id="rId2423"/>
    <p:sldId id="1261" r:id="rId2424"/>
    <p:sldId id="1262" r:id="rId2425"/>
    <p:sldId id="1263" r:id="rId2426"/>
    <p:sldId id="1264" r:id="rId2427"/>
    <p:sldId id="1265" r:id="rId2428"/>
    <p:sldId id="1266" r:id="rId2429"/>
    <p:sldId id="1267" r:id="rId2430"/>
    <p:sldId id="1268" r:id="rId2431"/>
    <p:sldId id="1269" r:id="rId2432"/>
    <p:sldId id="1270" r:id="rId2433"/>
    <p:sldId id="1271" r:id="rId2434"/>
    <p:sldId id="1272" r:id="rId2435"/>
    <p:sldId id="1273" r:id="rId2436"/>
    <p:sldId id="1274" r:id="rId2437"/>
    <p:sldId id="1275" r:id="rId2438"/>
    <p:sldId id="1276" r:id="rId2439"/>
    <p:sldId id="1277" r:id="rId2440"/>
    <p:sldId id="1278" r:id="rId2441"/>
    <p:sldId id="1279" r:id="rId2442"/>
    <p:sldId id="1280" r:id="rId2443"/>
    <p:sldId id="1281" r:id="rId2444"/>
    <p:sldId id="1282" r:id="rId2445"/>
    <p:sldId id="3551" r:id="rId2446"/>
    <p:sldId id="3285" r:id="rId2447"/>
    <p:sldId id="3286" r:id="rId2448"/>
    <p:sldId id="1286" r:id="rId2449"/>
    <p:sldId id="1287" r:id="rId2450"/>
    <p:sldId id="1288" r:id="rId2451"/>
    <p:sldId id="1289" r:id="rId2452"/>
    <p:sldId id="1290" r:id="rId2453"/>
    <p:sldId id="1291" r:id="rId2454"/>
    <p:sldId id="1292" r:id="rId2455"/>
    <p:sldId id="1293" r:id="rId2456"/>
    <p:sldId id="1294" r:id="rId2457"/>
    <p:sldId id="1295" r:id="rId2458"/>
    <p:sldId id="1296" r:id="rId2459"/>
    <p:sldId id="1297" r:id="rId2460"/>
    <p:sldId id="1298" r:id="rId2461"/>
    <p:sldId id="1299" r:id="rId2462"/>
    <p:sldId id="1300" r:id="rId2463"/>
    <p:sldId id="1301" r:id="rId2464"/>
    <p:sldId id="1302" r:id="rId2465"/>
    <p:sldId id="1303" r:id="rId2466"/>
    <p:sldId id="1304" r:id="rId2467"/>
    <p:sldId id="1305" r:id="rId2468"/>
    <p:sldId id="1306" r:id="rId2469"/>
    <p:sldId id="1307" r:id="rId2470"/>
    <p:sldId id="1308" r:id="rId2471"/>
    <p:sldId id="1309" r:id="rId2472"/>
    <p:sldId id="1310" r:id="rId2473"/>
    <p:sldId id="1311" r:id="rId2474"/>
    <p:sldId id="1312" r:id="rId2475"/>
    <p:sldId id="1313" r:id="rId2476"/>
    <p:sldId id="1314" r:id="rId2477"/>
    <p:sldId id="1315" r:id="rId2478"/>
    <p:sldId id="1316" r:id="rId2479"/>
    <p:sldId id="3287" r:id="rId2480"/>
    <p:sldId id="3288" r:id="rId2481"/>
    <p:sldId id="3289" r:id="rId2482"/>
    <p:sldId id="1320" r:id="rId2483"/>
    <p:sldId id="1321" r:id="rId2484"/>
    <p:sldId id="1322" r:id="rId2485"/>
    <p:sldId id="1323" r:id="rId2486"/>
    <p:sldId id="1324" r:id="rId2487"/>
    <p:sldId id="1325" r:id="rId2488"/>
    <p:sldId id="1326" r:id="rId2489"/>
    <p:sldId id="1327" r:id="rId2490"/>
    <p:sldId id="1328" r:id="rId2491"/>
    <p:sldId id="1329" r:id="rId2492"/>
    <p:sldId id="1330" r:id="rId2493"/>
    <p:sldId id="1331" r:id="rId2494"/>
    <p:sldId id="1332" r:id="rId2495"/>
    <p:sldId id="1333" r:id="rId2496"/>
    <p:sldId id="1334" r:id="rId2497"/>
    <p:sldId id="1335" r:id="rId2498"/>
    <p:sldId id="1336" r:id="rId2499"/>
    <p:sldId id="1337" r:id="rId2500"/>
    <p:sldId id="1338" r:id="rId2501"/>
    <p:sldId id="1339" r:id="rId2502"/>
    <p:sldId id="1340" r:id="rId2503"/>
    <p:sldId id="1341" r:id="rId2504"/>
    <p:sldId id="1342" r:id="rId2505"/>
    <p:sldId id="1343" r:id="rId2506"/>
    <p:sldId id="1344" r:id="rId2507"/>
    <p:sldId id="1345" r:id="rId2508"/>
    <p:sldId id="1346" r:id="rId2509"/>
    <p:sldId id="1347" r:id="rId2510"/>
    <p:sldId id="1348" r:id="rId2511"/>
    <p:sldId id="1349" r:id="rId2512"/>
    <p:sldId id="1350" r:id="rId2513"/>
    <p:sldId id="1351" r:id="rId2514"/>
    <p:sldId id="1352" r:id="rId2515"/>
    <p:sldId id="1353" r:id="rId2516"/>
    <p:sldId id="1354" r:id="rId2517"/>
    <p:sldId id="1355" r:id="rId2518"/>
    <p:sldId id="1356" r:id="rId2519"/>
    <p:sldId id="1357" r:id="rId2520"/>
    <p:sldId id="1358" r:id="rId2521"/>
    <p:sldId id="1359" r:id="rId2522"/>
    <p:sldId id="1360" r:id="rId2523"/>
    <p:sldId id="1361" r:id="rId2524"/>
    <p:sldId id="1362" r:id="rId2525"/>
    <p:sldId id="1363" r:id="rId2526"/>
    <p:sldId id="1364" r:id="rId2527"/>
    <p:sldId id="1365" r:id="rId2528"/>
    <p:sldId id="1366" r:id="rId2529"/>
    <p:sldId id="1367" r:id="rId2530"/>
    <p:sldId id="1368" r:id="rId2531"/>
    <p:sldId id="1369" r:id="rId2532"/>
    <p:sldId id="1370" r:id="rId2533"/>
    <p:sldId id="1371" r:id="rId2534"/>
    <p:sldId id="1372" r:id="rId2535"/>
    <p:sldId id="3290" r:id="rId2536"/>
    <p:sldId id="3291" r:id="rId2537"/>
    <p:sldId id="3292" r:id="rId2538"/>
    <p:sldId id="1376" r:id="rId2539"/>
    <p:sldId id="1377" r:id="rId2540"/>
    <p:sldId id="1378" r:id="rId2541"/>
    <p:sldId id="1379" r:id="rId2542"/>
    <p:sldId id="1380" r:id="rId2543"/>
    <p:sldId id="1381" r:id="rId2544"/>
    <p:sldId id="1382" r:id="rId2545"/>
    <p:sldId id="1383" r:id="rId2546"/>
    <p:sldId id="1384" r:id="rId2547"/>
    <p:sldId id="1385" r:id="rId2548"/>
    <p:sldId id="1386" r:id="rId2549"/>
    <p:sldId id="1387" r:id="rId2550"/>
    <p:sldId id="1388" r:id="rId2551"/>
    <p:sldId id="1389" r:id="rId2552"/>
    <p:sldId id="1390" r:id="rId2553"/>
    <p:sldId id="1391" r:id="rId2554"/>
    <p:sldId id="1392" r:id="rId2555"/>
    <p:sldId id="1393" r:id="rId2556"/>
    <p:sldId id="1394" r:id="rId2557"/>
    <p:sldId id="1395" r:id="rId2558"/>
    <p:sldId id="1396" r:id="rId2559"/>
    <p:sldId id="1397" r:id="rId2560"/>
    <p:sldId id="1398" r:id="rId2561"/>
    <p:sldId id="1399" r:id="rId2562"/>
    <p:sldId id="1400" r:id="rId2563"/>
    <p:sldId id="1401" r:id="rId2564"/>
    <p:sldId id="3295" r:id="rId2565"/>
    <p:sldId id="3293" r:id="rId2566"/>
    <p:sldId id="3294" r:id="rId2567"/>
    <p:sldId id="1405" r:id="rId2568"/>
    <p:sldId id="1406" r:id="rId2569"/>
    <p:sldId id="1407" r:id="rId2570"/>
    <p:sldId id="1408" r:id="rId2571"/>
    <p:sldId id="1409" r:id="rId2572"/>
    <p:sldId id="1410" r:id="rId2573"/>
    <p:sldId id="1411" r:id="rId2574"/>
    <p:sldId id="1412" r:id="rId2575"/>
    <p:sldId id="1413" r:id="rId2576"/>
    <p:sldId id="1414" r:id="rId2577"/>
    <p:sldId id="1415" r:id="rId2578"/>
    <p:sldId id="1416" r:id="rId2579"/>
    <p:sldId id="1417" r:id="rId2580"/>
    <p:sldId id="1418" r:id="rId2581"/>
    <p:sldId id="1419" r:id="rId2582"/>
    <p:sldId id="1420" r:id="rId2583"/>
    <p:sldId id="1421" r:id="rId2584"/>
    <p:sldId id="1422" r:id="rId2585"/>
    <p:sldId id="1423" r:id="rId2586"/>
    <p:sldId id="1424" r:id="rId2587"/>
    <p:sldId id="1425" r:id="rId2588"/>
    <p:sldId id="1426" r:id="rId2589"/>
    <p:sldId id="1427" r:id="rId2590"/>
    <p:sldId id="3296" r:id="rId2591"/>
    <p:sldId id="3552" r:id="rId2592"/>
    <p:sldId id="3297" r:id="rId2593"/>
    <p:sldId id="3298" r:id="rId2594"/>
    <p:sldId id="1431" r:id="rId2595"/>
    <p:sldId id="1432" r:id="rId2596"/>
    <p:sldId id="1433" r:id="rId2597"/>
    <p:sldId id="1434" r:id="rId2598"/>
    <p:sldId id="1435" r:id="rId2599"/>
    <p:sldId id="1436" r:id="rId2600"/>
    <p:sldId id="1437" r:id="rId2601"/>
    <p:sldId id="1438" r:id="rId2602"/>
    <p:sldId id="1439" r:id="rId2603"/>
    <p:sldId id="1440" r:id="rId2604"/>
    <p:sldId id="1441" r:id="rId2605"/>
    <p:sldId id="1442" r:id="rId2606"/>
    <p:sldId id="1443" r:id="rId2607"/>
    <p:sldId id="1444" r:id="rId2608"/>
    <p:sldId id="1445" r:id="rId2609"/>
    <p:sldId id="1446" r:id="rId2610"/>
    <p:sldId id="1447" r:id="rId2611"/>
    <p:sldId id="1448" r:id="rId2612"/>
    <p:sldId id="3299" r:id="rId2613"/>
    <p:sldId id="3300" r:id="rId2614"/>
    <p:sldId id="3301" r:id="rId2615"/>
    <p:sldId id="1452" r:id="rId2616"/>
    <p:sldId id="1453" r:id="rId2617"/>
    <p:sldId id="1454" r:id="rId2618"/>
    <p:sldId id="1455" r:id="rId2619"/>
    <p:sldId id="1456" r:id="rId2620"/>
    <p:sldId id="1457" r:id="rId2621"/>
    <p:sldId id="1458" r:id="rId2622"/>
    <p:sldId id="1459" r:id="rId2623"/>
    <p:sldId id="1460" r:id="rId2624"/>
    <p:sldId id="1461" r:id="rId2625"/>
    <p:sldId id="1462" r:id="rId2626"/>
    <p:sldId id="1463" r:id="rId2627"/>
    <p:sldId id="1464" r:id="rId2628"/>
    <p:sldId id="1465" r:id="rId2629"/>
    <p:sldId id="1466" r:id="rId2630"/>
    <p:sldId id="1467" r:id="rId2631"/>
    <p:sldId id="1468" r:id="rId2632"/>
    <p:sldId id="1469" r:id="rId2633"/>
    <p:sldId id="1470" r:id="rId2634"/>
    <p:sldId id="1471" r:id="rId2635"/>
    <p:sldId id="3302" r:id="rId2636"/>
    <p:sldId id="3303" r:id="rId2637"/>
    <p:sldId id="3304" r:id="rId2638"/>
    <p:sldId id="1475" r:id="rId2639"/>
    <p:sldId id="1476" r:id="rId2640"/>
    <p:sldId id="1477" r:id="rId2641"/>
    <p:sldId id="1478" r:id="rId2642"/>
    <p:sldId id="1479" r:id="rId2643"/>
    <p:sldId id="1480" r:id="rId2644"/>
    <p:sldId id="1481" r:id="rId2645"/>
    <p:sldId id="1482" r:id="rId2646"/>
    <p:sldId id="1483" r:id="rId2647"/>
    <p:sldId id="1484" r:id="rId2648"/>
    <p:sldId id="1485" r:id="rId2649"/>
    <p:sldId id="1486" r:id="rId2650"/>
    <p:sldId id="1487" r:id="rId2651"/>
    <p:sldId id="1488" r:id="rId2652"/>
    <p:sldId id="1489" r:id="rId2653"/>
    <p:sldId id="1490" r:id="rId2654"/>
    <p:sldId id="1491" r:id="rId2655"/>
    <p:sldId id="1492" r:id="rId2656"/>
    <p:sldId id="1493" r:id="rId2657"/>
    <p:sldId id="1494" r:id="rId2658"/>
    <p:sldId id="1495" r:id="rId2659"/>
    <p:sldId id="1496" r:id="rId2660"/>
    <p:sldId id="1497" r:id="rId2661"/>
    <p:sldId id="1498" r:id="rId2662"/>
    <p:sldId id="1499" r:id="rId2663"/>
    <p:sldId id="1500" r:id="rId2664"/>
    <p:sldId id="1501" r:id="rId2665"/>
    <p:sldId id="3305" r:id="rId2666"/>
    <p:sldId id="3306" r:id="rId2667"/>
    <p:sldId id="3307" r:id="rId2668"/>
    <p:sldId id="1505" r:id="rId2669"/>
    <p:sldId id="1506" r:id="rId2670"/>
    <p:sldId id="1507" r:id="rId2671"/>
    <p:sldId id="1508" r:id="rId2672"/>
    <p:sldId id="1509" r:id="rId2673"/>
    <p:sldId id="1510" r:id="rId2674"/>
    <p:sldId id="1511" r:id="rId2675"/>
    <p:sldId id="1512" r:id="rId2676"/>
    <p:sldId id="1513" r:id="rId2677"/>
    <p:sldId id="1514" r:id="rId2678"/>
    <p:sldId id="1515" r:id="rId2679"/>
    <p:sldId id="1516" r:id="rId2680"/>
    <p:sldId id="1517" r:id="rId2681"/>
    <p:sldId id="1518" r:id="rId2682"/>
    <p:sldId id="1519" r:id="rId2683"/>
    <p:sldId id="1520" r:id="rId2684"/>
    <p:sldId id="1521" r:id="rId2685"/>
    <p:sldId id="1522" r:id="rId2686"/>
    <p:sldId id="1523" r:id="rId2687"/>
    <p:sldId id="1524" r:id="rId2688"/>
    <p:sldId id="1525" r:id="rId2689"/>
    <p:sldId id="1526" r:id="rId2690"/>
    <p:sldId id="1527" r:id="rId2691"/>
    <p:sldId id="1528" r:id="rId2692"/>
    <p:sldId id="1529" r:id="rId2693"/>
    <p:sldId id="1530" r:id="rId2694"/>
    <p:sldId id="1531" r:id="rId2695"/>
    <p:sldId id="1532" r:id="rId2696"/>
    <p:sldId id="1533" r:id="rId2697"/>
    <p:sldId id="1534" r:id="rId2698"/>
    <p:sldId id="1535" r:id="rId2699"/>
    <p:sldId id="3308" r:id="rId2700"/>
    <p:sldId id="3309" r:id="rId2701"/>
    <p:sldId id="3310" r:id="rId2702"/>
    <p:sldId id="1539" r:id="rId2703"/>
    <p:sldId id="1540" r:id="rId2704"/>
    <p:sldId id="1541" r:id="rId2705"/>
    <p:sldId id="1542" r:id="rId2706"/>
    <p:sldId id="1543" r:id="rId2707"/>
    <p:sldId id="1544" r:id="rId2708"/>
    <p:sldId id="1545" r:id="rId2709"/>
    <p:sldId id="1546" r:id="rId2710"/>
    <p:sldId id="1547" r:id="rId2711"/>
    <p:sldId id="1548" r:id="rId2712"/>
    <p:sldId id="1549" r:id="rId2713"/>
    <p:sldId id="1550" r:id="rId2714"/>
    <p:sldId id="1551" r:id="rId2715"/>
    <p:sldId id="1552" r:id="rId2716"/>
    <p:sldId id="1553" r:id="rId2717"/>
    <p:sldId id="1554" r:id="rId2718"/>
    <p:sldId id="1555" r:id="rId2719"/>
    <p:sldId id="1556" r:id="rId2720"/>
    <p:sldId id="1557" r:id="rId2721"/>
    <p:sldId id="1558" r:id="rId2722"/>
    <p:sldId id="1559" r:id="rId2723"/>
    <p:sldId id="3311" r:id="rId2724"/>
    <p:sldId id="3312" r:id="rId2725"/>
    <p:sldId id="3313" r:id="rId2726"/>
    <p:sldId id="1563" r:id="rId2727"/>
    <p:sldId id="1564" r:id="rId2728"/>
    <p:sldId id="1565" r:id="rId2729"/>
    <p:sldId id="1566" r:id="rId2730"/>
    <p:sldId id="1567" r:id="rId2731"/>
    <p:sldId id="1568" r:id="rId2732"/>
    <p:sldId id="1569" r:id="rId2733"/>
    <p:sldId id="1570" r:id="rId2734"/>
    <p:sldId id="1571" r:id="rId2735"/>
    <p:sldId id="1572" r:id="rId2736"/>
    <p:sldId id="1573" r:id="rId2737"/>
    <p:sldId id="1574" r:id="rId2738"/>
    <p:sldId id="1575" r:id="rId2739"/>
    <p:sldId id="1576" r:id="rId2740"/>
    <p:sldId id="1577" r:id="rId2741"/>
    <p:sldId id="1578" r:id="rId2742"/>
    <p:sldId id="3314" r:id="rId2743"/>
    <p:sldId id="3315" r:id="rId2744"/>
    <p:sldId id="3316" r:id="rId2745"/>
    <p:sldId id="1582" r:id="rId2746"/>
    <p:sldId id="1583" r:id="rId2747"/>
    <p:sldId id="1584" r:id="rId2748"/>
    <p:sldId id="1585" r:id="rId2749"/>
    <p:sldId id="1586" r:id="rId2750"/>
    <p:sldId id="1587" r:id="rId2751"/>
    <p:sldId id="1588" r:id="rId2752"/>
    <p:sldId id="1589" r:id="rId2753"/>
    <p:sldId id="1590" r:id="rId2754"/>
    <p:sldId id="1591" r:id="rId2755"/>
    <p:sldId id="1592" r:id="rId2756"/>
    <p:sldId id="1593" r:id="rId2757"/>
    <p:sldId id="1594" r:id="rId2758"/>
    <p:sldId id="1595" r:id="rId2759"/>
    <p:sldId id="1596" r:id="rId2760"/>
    <p:sldId id="1597" r:id="rId2761"/>
    <p:sldId id="1598" r:id="rId2762"/>
    <p:sldId id="1599" r:id="rId2763"/>
    <p:sldId id="1600" r:id="rId2764"/>
    <p:sldId id="1601" r:id="rId2765"/>
    <p:sldId id="1602" r:id="rId2766"/>
    <p:sldId id="1603" r:id="rId2767"/>
    <p:sldId id="3317" r:id="rId2768"/>
    <p:sldId id="3318" r:id="rId2769"/>
    <p:sldId id="3319" r:id="rId2770"/>
    <p:sldId id="1607" r:id="rId2771"/>
    <p:sldId id="1608" r:id="rId2772"/>
    <p:sldId id="1609" r:id="rId2773"/>
    <p:sldId id="1610" r:id="rId2774"/>
    <p:sldId id="1611" r:id="rId2775"/>
    <p:sldId id="1612" r:id="rId2776"/>
    <p:sldId id="1613" r:id="rId2777"/>
    <p:sldId id="1614" r:id="rId2778"/>
    <p:sldId id="1615" r:id="rId2779"/>
    <p:sldId id="1616" r:id="rId2780"/>
    <p:sldId id="1617" r:id="rId2781"/>
    <p:sldId id="1618" r:id="rId2782"/>
    <p:sldId id="3320" r:id="rId2783"/>
    <p:sldId id="3321" r:id="rId2784"/>
    <p:sldId id="3322" r:id="rId2785"/>
    <p:sldId id="1622" r:id="rId2786"/>
    <p:sldId id="1623" r:id="rId2787"/>
    <p:sldId id="1624" r:id="rId2788"/>
    <p:sldId id="1625" r:id="rId2789"/>
    <p:sldId id="1626" r:id="rId2790"/>
    <p:sldId id="1627" r:id="rId2791"/>
    <p:sldId id="1628" r:id="rId2792"/>
    <p:sldId id="1629" r:id="rId2793"/>
    <p:sldId id="1630" r:id="rId2794"/>
    <p:sldId id="3323" r:id="rId2795"/>
    <p:sldId id="3324" r:id="rId2796"/>
    <p:sldId id="3325" r:id="rId2797"/>
    <p:sldId id="1634" r:id="rId2798"/>
    <p:sldId id="1635" r:id="rId2799"/>
    <p:sldId id="1636" r:id="rId2800"/>
    <p:sldId id="1637" r:id="rId2801"/>
    <p:sldId id="1638" r:id="rId2802"/>
    <p:sldId id="1639" r:id="rId2803"/>
    <p:sldId id="1640" r:id="rId2804"/>
    <p:sldId id="1641" r:id="rId2805"/>
    <p:sldId id="1642" r:id="rId2806"/>
    <p:sldId id="3326" r:id="rId2807"/>
    <p:sldId id="3327" r:id="rId2808"/>
    <p:sldId id="3328" r:id="rId2809"/>
    <p:sldId id="1646" r:id="rId2810"/>
    <p:sldId id="1647" r:id="rId2811"/>
    <p:sldId id="1648" r:id="rId2812"/>
    <p:sldId id="1649" r:id="rId2813"/>
    <p:sldId id="1650" r:id="rId2814"/>
    <p:sldId id="1651" r:id="rId2815"/>
    <p:sldId id="1652" r:id="rId2816"/>
    <p:sldId id="1653" r:id="rId2817"/>
    <p:sldId id="1654" r:id="rId2818"/>
    <p:sldId id="1655" r:id="rId2819"/>
    <p:sldId id="1656" r:id="rId2820"/>
    <p:sldId id="1657" r:id="rId2821"/>
    <p:sldId id="1658" r:id="rId2822"/>
    <p:sldId id="1659" r:id="rId2823"/>
    <p:sldId id="1660" r:id="rId2824"/>
    <p:sldId id="1661" r:id="rId2825"/>
    <p:sldId id="1662" r:id="rId2826"/>
    <p:sldId id="1663" r:id="rId2827"/>
    <p:sldId id="1664" r:id="rId2828"/>
    <p:sldId id="1665" r:id="rId2829"/>
    <p:sldId id="3329" r:id="rId2830"/>
    <p:sldId id="3330" r:id="rId2831"/>
    <p:sldId id="3331" r:id="rId2832"/>
    <p:sldId id="1669" r:id="rId2833"/>
    <p:sldId id="1670" r:id="rId2834"/>
    <p:sldId id="1671" r:id="rId2835"/>
    <p:sldId id="1672" r:id="rId2836"/>
    <p:sldId id="1673" r:id="rId2837"/>
    <p:sldId id="1674" r:id="rId2838"/>
    <p:sldId id="3332" r:id="rId2839"/>
    <p:sldId id="3333" r:id="rId2840"/>
    <p:sldId id="3334" r:id="rId2841"/>
    <p:sldId id="1678" r:id="rId2842"/>
    <p:sldId id="1679" r:id="rId2843"/>
    <p:sldId id="1680" r:id="rId2844"/>
    <p:sldId id="1681" r:id="rId2845"/>
    <p:sldId id="1682" r:id="rId2846"/>
    <p:sldId id="1683" r:id="rId2847"/>
    <p:sldId id="1684" r:id="rId2848"/>
    <p:sldId id="1685" r:id="rId2849"/>
    <p:sldId id="1686" r:id="rId2850"/>
    <p:sldId id="3335" r:id="rId2851"/>
    <p:sldId id="3336" r:id="rId2852"/>
    <p:sldId id="3337" r:id="rId2853"/>
    <p:sldId id="1690" r:id="rId2854"/>
    <p:sldId id="1691" r:id="rId2855"/>
    <p:sldId id="1692" r:id="rId2856"/>
    <p:sldId id="1693" r:id="rId2857"/>
    <p:sldId id="1694" r:id="rId2858"/>
    <p:sldId id="1695" r:id="rId2859"/>
    <p:sldId id="1696" r:id="rId2860"/>
    <p:sldId id="1697" r:id="rId2861"/>
    <p:sldId id="1698" r:id="rId2862"/>
    <p:sldId id="3338" r:id="rId2863"/>
    <p:sldId id="3339" r:id="rId2864"/>
    <p:sldId id="3340" r:id="rId2865"/>
    <p:sldId id="1702" r:id="rId2866"/>
    <p:sldId id="1703" r:id="rId2867"/>
    <p:sldId id="1704" r:id="rId2868"/>
    <p:sldId id="1705" r:id="rId2869"/>
    <p:sldId id="1706" r:id="rId2870"/>
    <p:sldId id="1707" r:id="rId2871"/>
    <p:sldId id="1708" r:id="rId2872"/>
    <p:sldId id="1709" r:id="rId2873"/>
    <p:sldId id="1710" r:id="rId2874"/>
    <p:sldId id="1711" r:id="rId2875"/>
    <p:sldId id="1712" r:id="rId2876"/>
    <p:sldId id="1713" r:id="rId2877"/>
    <p:sldId id="3341" r:id="rId2878"/>
    <p:sldId id="3342" r:id="rId2879"/>
    <p:sldId id="3343" r:id="rId2880"/>
    <p:sldId id="1717" r:id="rId2881"/>
    <p:sldId id="1718" r:id="rId2882"/>
    <p:sldId id="1719" r:id="rId2883"/>
    <p:sldId id="1720" r:id="rId2884"/>
    <p:sldId id="1721" r:id="rId2885"/>
    <p:sldId id="1722" r:id="rId2886"/>
    <p:sldId id="1723" r:id="rId2887"/>
    <p:sldId id="1724" r:id="rId2888"/>
    <p:sldId id="1725" r:id="rId2889"/>
    <p:sldId id="1726" r:id="rId2890"/>
    <p:sldId id="1727" r:id="rId2891"/>
    <p:sldId id="1728" r:id="rId2892"/>
    <p:sldId id="3344" r:id="rId2893"/>
    <p:sldId id="3345" r:id="rId2894"/>
    <p:sldId id="3346" r:id="rId2895"/>
    <p:sldId id="1732" r:id="rId2896"/>
    <p:sldId id="1733" r:id="rId2897"/>
    <p:sldId id="1734" r:id="rId2898"/>
    <p:sldId id="1735" r:id="rId2899"/>
    <p:sldId id="1736" r:id="rId2900"/>
    <p:sldId id="1737" r:id="rId2901"/>
    <p:sldId id="1738" r:id="rId2902"/>
    <p:sldId id="1739" r:id="rId2903"/>
    <p:sldId id="1740" r:id="rId2904"/>
    <p:sldId id="3347" r:id="rId2905"/>
    <p:sldId id="3348" r:id="rId2906"/>
    <p:sldId id="3349" r:id="rId2907"/>
    <p:sldId id="1744" r:id="rId2908"/>
    <p:sldId id="1745" r:id="rId2909"/>
    <p:sldId id="1746" r:id="rId2910"/>
    <p:sldId id="1747" r:id="rId2911"/>
    <p:sldId id="3350" r:id="rId2912"/>
    <p:sldId id="3351" r:id="rId2913"/>
    <p:sldId id="3352" r:id="rId2914"/>
    <p:sldId id="1751" r:id="rId2915"/>
    <p:sldId id="1752" r:id="rId2916"/>
    <p:sldId id="1753" r:id="rId2917"/>
    <p:sldId id="1754" r:id="rId2918"/>
    <p:sldId id="1755" r:id="rId2919"/>
    <p:sldId id="1756" r:id="rId2920"/>
    <p:sldId id="1757" r:id="rId2921"/>
    <p:sldId id="1758" r:id="rId2922"/>
    <p:sldId id="1759" r:id="rId2923"/>
    <p:sldId id="1760" r:id="rId2924"/>
    <p:sldId id="3353" r:id="rId2925"/>
    <p:sldId id="3354" r:id="rId2926"/>
    <p:sldId id="3355" r:id="rId2927"/>
    <p:sldId id="1764" r:id="rId2928"/>
    <p:sldId id="1765" r:id="rId2929"/>
    <p:sldId id="1766" r:id="rId2930"/>
    <p:sldId id="1767" r:id="rId2931"/>
    <p:sldId id="1768" r:id="rId2932"/>
    <p:sldId id="1769" r:id="rId2933"/>
    <p:sldId id="3356" r:id="rId2934"/>
    <p:sldId id="3357" r:id="rId2935"/>
    <p:sldId id="3358" r:id="rId2936"/>
    <p:sldId id="1773" r:id="rId2937"/>
    <p:sldId id="1774" r:id="rId2938"/>
    <p:sldId id="1775" r:id="rId2939"/>
    <p:sldId id="1776" r:id="rId2940"/>
    <p:sldId id="1777" r:id="rId2941"/>
    <p:sldId id="3359" r:id="rId2942"/>
    <p:sldId id="3360" r:id="rId2943"/>
    <p:sldId id="3361" r:id="rId2944"/>
    <p:sldId id="1781" r:id="rId2945"/>
    <p:sldId id="1782" r:id="rId2946"/>
    <p:sldId id="1783" r:id="rId2947"/>
    <p:sldId id="1784" r:id="rId2948"/>
    <p:sldId id="1785" r:id="rId2949"/>
    <p:sldId id="1786" r:id="rId2950"/>
    <p:sldId id="1787" r:id="rId2951"/>
    <p:sldId id="1788" r:id="rId2952"/>
    <p:sldId id="3362" r:id="rId2953"/>
    <p:sldId id="3363" r:id="rId2954"/>
    <p:sldId id="3364" r:id="rId2955"/>
    <p:sldId id="1792" r:id="rId2956"/>
    <p:sldId id="1793" r:id="rId2957"/>
    <p:sldId id="1794" r:id="rId2958"/>
    <p:sldId id="1795" r:id="rId2959"/>
    <p:sldId id="3365" r:id="rId2960"/>
    <p:sldId id="3366" r:id="rId2961"/>
    <p:sldId id="3367" r:id="rId2962"/>
    <p:sldId id="1799" r:id="rId2963"/>
    <p:sldId id="1800" r:id="rId2964"/>
    <p:sldId id="1801" r:id="rId2965"/>
    <p:sldId id="1802" r:id="rId2966"/>
    <p:sldId id="1803" r:id="rId2967"/>
    <p:sldId id="1804" r:id="rId2968"/>
    <p:sldId id="1805" r:id="rId2969"/>
    <p:sldId id="3368" r:id="rId2970"/>
    <p:sldId id="3369" r:id="rId2971"/>
    <p:sldId id="3370" r:id="rId2972"/>
    <p:sldId id="1809" r:id="rId2973"/>
    <p:sldId id="1810" r:id="rId2974"/>
    <p:sldId id="1811" r:id="rId2975"/>
    <p:sldId id="1812" r:id="rId2976"/>
    <p:sldId id="3371" r:id="rId2977"/>
    <p:sldId id="3372" r:id="rId2978"/>
    <p:sldId id="3373" r:id="rId2979"/>
    <p:sldId id="1816" r:id="rId2980"/>
    <p:sldId id="1817" r:id="rId2981"/>
    <p:sldId id="1818" r:id="rId2982"/>
    <p:sldId id="1819" r:id="rId2983"/>
    <p:sldId id="1820" r:id="rId2984"/>
    <p:sldId id="1821" r:id="rId2985"/>
    <p:sldId id="3374" r:id="rId2986"/>
    <p:sldId id="3375" r:id="rId2987"/>
    <p:sldId id="3376" r:id="rId2988"/>
    <p:sldId id="1825" r:id="rId2989"/>
    <p:sldId id="1826" r:id="rId2990"/>
    <p:sldId id="1827" r:id="rId2991"/>
    <p:sldId id="1828" r:id="rId2992"/>
    <p:sldId id="1829" r:id="rId2993"/>
    <p:sldId id="3377" r:id="rId2994"/>
    <p:sldId id="3378" r:id="rId2995"/>
    <p:sldId id="3379" r:id="rId2996"/>
    <p:sldId id="1833" r:id="rId2997"/>
    <p:sldId id="1834" r:id="rId2998"/>
    <p:sldId id="1835" r:id="rId2999"/>
    <p:sldId id="1836" r:id="rId3000"/>
    <p:sldId id="1837" r:id="rId3001"/>
    <p:sldId id="1838" r:id="rId3002"/>
    <p:sldId id="3380" r:id="rId3003"/>
    <p:sldId id="3381" r:id="rId3004"/>
    <p:sldId id="3382" r:id="rId3005"/>
    <p:sldId id="1842" r:id="rId3006"/>
    <p:sldId id="1843" r:id="rId3007"/>
    <p:sldId id="1844" r:id="rId3008"/>
    <p:sldId id="1845" r:id="rId3009"/>
    <p:sldId id="1846" r:id="rId3010"/>
    <p:sldId id="1847" r:id="rId3011"/>
    <p:sldId id="1848" r:id="rId3012"/>
    <p:sldId id="3383" r:id="rId3013"/>
    <p:sldId id="3384" r:id="rId3014"/>
    <p:sldId id="3385" r:id="rId3015"/>
    <p:sldId id="1852" r:id="rId3016"/>
    <p:sldId id="1853" r:id="rId3017"/>
    <p:sldId id="1854" r:id="rId3018"/>
    <p:sldId id="1855" r:id="rId3019"/>
    <p:sldId id="1856" r:id="rId3020"/>
    <p:sldId id="1857" r:id="rId3021"/>
    <p:sldId id="1858" r:id="rId3022"/>
    <p:sldId id="1859" r:id="rId3023"/>
    <p:sldId id="1860" r:id="rId3024"/>
    <p:sldId id="1861" r:id="rId3025"/>
    <p:sldId id="1862" r:id="rId3026"/>
    <p:sldId id="1863" r:id="rId3027"/>
    <p:sldId id="1864" r:id="rId3028"/>
    <p:sldId id="1865" r:id="rId3029"/>
    <p:sldId id="1866" r:id="rId3030"/>
    <p:sldId id="1867" r:id="rId3031"/>
    <p:sldId id="1868" r:id="rId3032"/>
    <p:sldId id="1869" r:id="rId3033"/>
    <p:sldId id="1870" r:id="rId3034"/>
    <p:sldId id="1871" r:id="rId3035"/>
    <p:sldId id="1872" r:id="rId3036"/>
    <p:sldId id="1873" r:id="rId3037"/>
    <p:sldId id="1874" r:id="rId3038"/>
    <p:sldId id="1875" r:id="rId3039"/>
    <p:sldId id="1876" r:id="rId3040"/>
    <p:sldId id="1877" r:id="rId3041"/>
    <p:sldId id="1878" r:id="rId3042"/>
    <p:sldId id="1879" r:id="rId3043"/>
    <p:sldId id="1880" r:id="rId3044"/>
    <p:sldId id="1881" r:id="rId3045"/>
    <p:sldId id="1882" r:id="rId3046"/>
    <p:sldId id="1883" r:id="rId3047"/>
    <p:sldId id="1884" r:id="rId3048"/>
    <p:sldId id="1885" r:id="rId3049"/>
    <p:sldId id="1886" r:id="rId3050"/>
    <p:sldId id="1887" r:id="rId3051"/>
    <p:sldId id="1888" r:id="rId3052"/>
    <p:sldId id="1889" r:id="rId3053"/>
    <p:sldId id="1890" r:id="rId3054"/>
    <p:sldId id="1891" r:id="rId3055"/>
    <p:sldId id="1892" r:id="rId3056"/>
    <p:sldId id="1893" r:id="rId3057"/>
    <p:sldId id="1894" r:id="rId3058"/>
    <p:sldId id="1895" r:id="rId3059"/>
    <p:sldId id="1896" r:id="rId3060"/>
    <p:sldId id="1897" r:id="rId3061"/>
    <p:sldId id="1898" r:id="rId3062"/>
    <p:sldId id="1899" r:id="rId3063"/>
    <p:sldId id="1900" r:id="rId3064"/>
    <p:sldId id="1901" r:id="rId3065"/>
    <p:sldId id="1902" r:id="rId3066"/>
    <p:sldId id="1903" r:id="rId3067"/>
    <p:sldId id="1904" r:id="rId3068"/>
    <p:sldId id="1905" r:id="rId3069"/>
    <p:sldId id="1906" r:id="rId3070"/>
    <p:sldId id="1907" r:id="rId3071"/>
    <p:sldId id="1908" r:id="rId3072"/>
    <p:sldId id="1909" r:id="rId3073"/>
    <p:sldId id="1910" r:id="rId3074"/>
    <p:sldId id="1911" r:id="rId3075"/>
    <p:sldId id="1912" r:id="rId3076"/>
    <p:sldId id="1913" r:id="rId3077"/>
    <p:sldId id="1914" r:id="rId3078"/>
    <p:sldId id="1915" r:id="rId3079"/>
    <p:sldId id="1916" r:id="rId3080"/>
    <p:sldId id="1917" r:id="rId3081"/>
    <p:sldId id="1918" r:id="rId3082"/>
    <p:sldId id="1919" r:id="rId3083"/>
    <p:sldId id="1920" r:id="rId3084"/>
    <p:sldId id="1921" r:id="rId3085"/>
    <p:sldId id="1922" r:id="rId3086"/>
    <p:sldId id="1923" r:id="rId3087"/>
    <p:sldId id="1924" r:id="rId3088"/>
    <p:sldId id="1925" r:id="rId3089"/>
    <p:sldId id="3390" r:id="rId3090"/>
    <p:sldId id="3391" r:id="rId3091"/>
    <p:sldId id="1927" r:id="rId3092"/>
    <p:sldId id="1928" r:id="rId3093"/>
    <p:sldId id="3393" r:id="rId3094"/>
    <p:sldId id="3392" r:id="rId3095"/>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0000"/>
    <a:srgbClr val="000066"/>
    <a:srgbClr val="000099"/>
    <a:srgbClr val="FFFF0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19" autoAdjust="0"/>
    <p:restoredTop sz="94664" autoAdjust="0"/>
  </p:normalViewPr>
  <p:slideViewPr>
    <p:cSldViewPr showGuides="1">
      <p:cViewPr varScale="1">
        <p:scale>
          <a:sx n="83" d="100"/>
          <a:sy n="83" d="100"/>
        </p:scale>
        <p:origin x="1450" y="72"/>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p:scale>
        <a:sx n="66" d="100"/>
        <a:sy n="66" d="100"/>
      </p:scale>
      <p:origin x="0" y="730212"/>
    </p:cViewPr>
  </p:sorterViewPr>
  <p:gridSpacing cx="76200" cy="76200"/>
</p:viewPr>
</file>

<file path=ppt/_rels/presentation.xml.rels><?xml version="1.0" encoding="UTF-8" standalone="yes"?>
<Relationships xmlns="http://schemas.openxmlformats.org/package/2006/relationships"><Relationship Id="rId1827" Type="http://schemas.openxmlformats.org/officeDocument/2006/relationships/slide" Target="slides/slide1826.xml"/><Relationship Id="rId3042" Type="http://schemas.openxmlformats.org/officeDocument/2006/relationships/slide" Target="slides/slide3041.xml"/><Relationship Id="rId170" Type="http://schemas.openxmlformats.org/officeDocument/2006/relationships/slide" Target="slides/slide169.xml"/><Relationship Id="rId987" Type="http://schemas.openxmlformats.org/officeDocument/2006/relationships/slide" Target="slides/slide986.xml"/><Relationship Id="rId2668" Type="http://schemas.openxmlformats.org/officeDocument/2006/relationships/slide" Target="slides/slide2667.xml"/><Relationship Id="rId2875" Type="http://schemas.openxmlformats.org/officeDocument/2006/relationships/slide" Target="slides/slide2874.xml"/><Relationship Id="rId847" Type="http://schemas.openxmlformats.org/officeDocument/2006/relationships/slide" Target="slides/slide846.xml"/><Relationship Id="rId1477" Type="http://schemas.openxmlformats.org/officeDocument/2006/relationships/slide" Target="slides/slide1476.xml"/><Relationship Id="rId1684" Type="http://schemas.openxmlformats.org/officeDocument/2006/relationships/slide" Target="slides/slide1683.xml"/><Relationship Id="rId1891" Type="http://schemas.openxmlformats.org/officeDocument/2006/relationships/slide" Target="slides/slide1890.xml"/><Relationship Id="rId2528" Type="http://schemas.openxmlformats.org/officeDocument/2006/relationships/slide" Target="slides/slide2527.xml"/><Relationship Id="rId2735" Type="http://schemas.openxmlformats.org/officeDocument/2006/relationships/slide" Target="slides/slide2734.xml"/><Relationship Id="rId2942" Type="http://schemas.openxmlformats.org/officeDocument/2006/relationships/slide" Target="slides/slide2941.xml"/><Relationship Id="rId707" Type="http://schemas.openxmlformats.org/officeDocument/2006/relationships/slide" Target="slides/slide706.xml"/><Relationship Id="rId914" Type="http://schemas.openxmlformats.org/officeDocument/2006/relationships/slide" Target="slides/slide913.xml"/><Relationship Id="rId1337" Type="http://schemas.openxmlformats.org/officeDocument/2006/relationships/slide" Target="slides/slide1336.xml"/><Relationship Id="rId1544" Type="http://schemas.openxmlformats.org/officeDocument/2006/relationships/slide" Target="slides/slide1543.xml"/><Relationship Id="rId1751" Type="http://schemas.openxmlformats.org/officeDocument/2006/relationships/slide" Target="slides/slide1750.xml"/><Relationship Id="rId2802" Type="http://schemas.openxmlformats.org/officeDocument/2006/relationships/slide" Target="slides/slide2801.xml"/><Relationship Id="rId43" Type="http://schemas.openxmlformats.org/officeDocument/2006/relationships/slide" Target="slides/slide42.xml"/><Relationship Id="rId1404" Type="http://schemas.openxmlformats.org/officeDocument/2006/relationships/slide" Target="slides/slide1403.xml"/><Relationship Id="rId1611" Type="http://schemas.openxmlformats.org/officeDocument/2006/relationships/slide" Target="slides/slide1610.xml"/><Relationship Id="rId497" Type="http://schemas.openxmlformats.org/officeDocument/2006/relationships/slide" Target="slides/slide496.xml"/><Relationship Id="rId2178" Type="http://schemas.openxmlformats.org/officeDocument/2006/relationships/slide" Target="slides/slide2177.xml"/><Relationship Id="rId2385" Type="http://schemas.openxmlformats.org/officeDocument/2006/relationships/slide" Target="slides/slide2384.xml"/><Relationship Id="rId357" Type="http://schemas.openxmlformats.org/officeDocument/2006/relationships/slide" Target="slides/slide356.xml"/><Relationship Id="rId1194" Type="http://schemas.openxmlformats.org/officeDocument/2006/relationships/slide" Target="slides/slide1193.xml"/><Relationship Id="rId2038" Type="http://schemas.openxmlformats.org/officeDocument/2006/relationships/slide" Target="slides/slide2037.xml"/><Relationship Id="rId2592" Type="http://schemas.openxmlformats.org/officeDocument/2006/relationships/slide" Target="slides/slide2591.xml"/><Relationship Id="rId217" Type="http://schemas.openxmlformats.org/officeDocument/2006/relationships/slide" Target="slides/slide216.xml"/><Relationship Id="rId564" Type="http://schemas.openxmlformats.org/officeDocument/2006/relationships/slide" Target="slides/slide563.xml"/><Relationship Id="rId771" Type="http://schemas.openxmlformats.org/officeDocument/2006/relationships/slide" Target="slides/slide770.xml"/><Relationship Id="rId2245" Type="http://schemas.openxmlformats.org/officeDocument/2006/relationships/slide" Target="slides/slide2244.xml"/><Relationship Id="rId2452" Type="http://schemas.openxmlformats.org/officeDocument/2006/relationships/slide" Target="slides/slide2451.xml"/><Relationship Id="rId424" Type="http://schemas.openxmlformats.org/officeDocument/2006/relationships/slide" Target="slides/slide423.xml"/><Relationship Id="rId631" Type="http://schemas.openxmlformats.org/officeDocument/2006/relationships/slide" Target="slides/slide630.xml"/><Relationship Id="rId1054" Type="http://schemas.openxmlformats.org/officeDocument/2006/relationships/slide" Target="slides/slide1053.xml"/><Relationship Id="rId1261" Type="http://schemas.openxmlformats.org/officeDocument/2006/relationships/slide" Target="slides/slide1260.xml"/><Relationship Id="rId2105" Type="http://schemas.openxmlformats.org/officeDocument/2006/relationships/slide" Target="slides/slide2104.xml"/><Relationship Id="rId2312" Type="http://schemas.openxmlformats.org/officeDocument/2006/relationships/slide" Target="slides/slide2311.xml"/><Relationship Id="rId1121" Type="http://schemas.openxmlformats.org/officeDocument/2006/relationships/slide" Target="slides/slide1120.xml"/><Relationship Id="rId3086" Type="http://schemas.openxmlformats.org/officeDocument/2006/relationships/slide" Target="slides/slide3085.xml"/><Relationship Id="rId1938" Type="http://schemas.openxmlformats.org/officeDocument/2006/relationships/slide" Target="slides/slide1937.xml"/><Relationship Id="rId281" Type="http://schemas.openxmlformats.org/officeDocument/2006/relationships/slide" Target="slides/slide280.xml"/><Relationship Id="rId3013" Type="http://schemas.openxmlformats.org/officeDocument/2006/relationships/slide" Target="slides/slide3012.xml"/><Relationship Id="rId141" Type="http://schemas.openxmlformats.org/officeDocument/2006/relationships/slide" Target="slides/slide140.xml"/><Relationship Id="rId7" Type="http://schemas.openxmlformats.org/officeDocument/2006/relationships/slide" Target="slides/slide6.xml"/><Relationship Id="rId2779" Type="http://schemas.openxmlformats.org/officeDocument/2006/relationships/slide" Target="slides/slide2778.xml"/><Relationship Id="rId2986" Type="http://schemas.openxmlformats.org/officeDocument/2006/relationships/slide" Target="slides/slide2985.xml"/><Relationship Id="rId958" Type="http://schemas.openxmlformats.org/officeDocument/2006/relationships/slide" Target="slides/slide957.xml"/><Relationship Id="rId1588" Type="http://schemas.openxmlformats.org/officeDocument/2006/relationships/slide" Target="slides/slide1587.xml"/><Relationship Id="rId1795" Type="http://schemas.openxmlformats.org/officeDocument/2006/relationships/slide" Target="slides/slide1794.xml"/><Relationship Id="rId2639" Type="http://schemas.openxmlformats.org/officeDocument/2006/relationships/slide" Target="slides/slide2638.xml"/><Relationship Id="rId2846" Type="http://schemas.openxmlformats.org/officeDocument/2006/relationships/slide" Target="slides/slide2845.xml"/><Relationship Id="rId87" Type="http://schemas.openxmlformats.org/officeDocument/2006/relationships/slide" Target="slides/slide86.xml"/><Relationship Id="rId818" Type="http://schemas.openxmlformats.org/officeDocument/2006/relationships/slide" Target="slides/slide817.xml"/><Relationship Id="rId1448" Type="http://schemas.openxmlformats.org/officeDocument/2006/relationships/slide" Target="slides/slide1447.xml"/><Relationship Id="rId1655" Type="http://schemas.openxmlformats.org/officeDocument/2006/relationships/slide" Target="slides/slide1654.xml"/><Relationship Id="rId2706" Type="http://schemas.openxmlformats.org/officeDocument/2006/relationships/slide" Target="slides/slide2705.xml"/><Relationship Id="rId1308" Type="http://schemas.openxmlformats.org/officeDocument/2006/relationships/slide" Target="slides/slide1307.xml"/><Relationship Id="rId1862" Type="http://schemas.openxmlformats.org/officeDocument/2006/relationships/slide" Target="slides/slide1861.xml"/><Relationship Id="rId2913" Type="http://schemas.openxmlformats.org/officeDocument/2006/relationships/slide" Target="slides/slide2912.xml"/><Relationship Id="rId1515" Type="http://schemas.openxmlformats.org/officeDocument/2006/relationships/slide" Target="slides/slide1514.xml"/><Relationship Id="rId1722" Type="http://schemas.openxmlformats.org/officeDocument/2006/relationships/slide" Target="slides/slide1721.xml"/><Relationship Id="rId14" Type="http://schemas.openxmlformats.org/officeDocument/2006/relationships/slide" Target="slides/slide13.xml"/><Relationship Id="rId2289" Type="http://schemas.openxmlformats.org/officeDocument/2006/relationships/slide" Target="slides/slide2288.xml"/><Relationship Id="rId2496" Type="http://schemas.openxmlformats.org/officeDocument/2006/relationships/slide" Target="slides/slide2495.xml"/><Relationship Id="rId468" Type="http://schemas.openxmlformats.org/officeDocument/2006/relationships/slide" Target="slides/slide467.xml"/><Relationship Id="rId675" Type="http://schemas.openxmlformats.org/officeDocument/2006/relationships/slide" Target="slides/slide674.xml"/><Relationship Id="rId882" Type="http://schemas.openxmlformats.org/officeDocument/2006/relationships/slide" Target="slides/slide881.xml"/><Relationship Id="rId1098" Type="http://schemas.openxmlformats.org/officeDocument/2006/relationships/slide" Target="slides/slide1097.xml"/><Relationship Id="rId2149" Type="http://schemas.openxmlformats.org/officeDocument/2006/relationships/slide" Target="slides/slide2148.xml"/><Relationship Id="rId2356" Type="http://schemas.openxmlformats.org/officeDocument/2006/relationships/slide" Target="slides/slide2355.xml"/><Relationship Id="rId2563" Type="http://schemas.openxmlformats.org/officeDocument/2006/relationships/slide" Target="slides/slide2562.xml"/><Relationship Id="rId2770" Type="http://schemas.openxmlformats.org/officeDocument/2006/relationships/slide" Target="slides/slide2769.xml"/><Relationship Id="rId328" Type="http://schemas.openxmlformats.org/officeDocument/2006/relationships/slide" Target="slides/slide327.xml"/><Relationship Id="rId535" Type="http://schemas.openxmlformats.org/officeDocument/2006/relationships/slide" Target="slides/slide534.xml"/><Relationship Id="rId742" Type="http://schemas.openxmlformats.org/officeDocument/2006/relationships/slide" Target="slides/slide741.xml"/><Relationship Id="rId1165" Type="http://schemas.openxmlformats.org/officeDocument/2006/relationships/slide" Target="slides/slide1164.xml"/><Relationship Id="rId1372" Type="http://schemas.openxmlformats.org/officeDocument/2006/relationships/slide" Target="slides/slide1371.xml"/><Relationship Id="rId2009" Type="http://schemas.openxmlformats.org/officeDocument/2006/relationships/slide" Target="slides/slide2008.xml"/><Relationship Id="rId2216" Type="http://schemas.openxmlformats.org/officeDocument/2006/relationships/slide" Target="slides/slide2215.xml"/><Relationship Id="rId2423" Type="http://schemas.openxmlformats.org/officeDocument/2006/relationships/slide" Target="slides/slide2422.xml"/><Relationship Id="rId2630" Type="http://schemas.openxmlformats.org/officeDocument/2006/relationships/slide" Target="slides/slide2629.xml"/><Relationship Id="rId602" Type="http://schemas.openxmlformats.org/officeDocument/2006/relationships/slide" Target="slides/slide601.xml"/><Relationship Id="rId1025" Type="http://schemas.openxmlformats.org/officeDocument/2006/relationships/slide" Target="slides/slide1024.xml"/><Relationship Id="rId1232" Type="http://schemas.openxmlformats.org/officeDocument/2006/relationships/slide" Target="slides/slide1231.xml"/><Relationship Id="rId3057" Type="http://schemas.openxmlformats.org/officeDocument/2006/relationships/slide" Target="slides/slide3056.xml"/><Relationship Id="rId185" Type="http://schemas.openxmlformats.org/officeDocument/2006/relationships/slide" Target="slides/slide184.xml"/><Relationship Id="rId1909" Type="http://schemas.openxmlformats.org/officeDocument/2006/relationships/slide" Target="slides/slide1908.xml"/><Relationship Id="rId392" Type="http://schemas.openxmlformats.org/officeDocument/2006/relationships/slide" Target="slides/slide391.xml"/><Relationship Id="rId2073" Type="http://schemas.openxmlformats.org/officeDocument/2006/relationships/slide" Target="slides/slide2072.xml"/><Relationship Id="rId2280" Type="http://schemas.openxmlformats.org/officeDocument/2006/relationships/slide" Target="slides/slide2279.xml"/><Relationship Id="rId252" Type="http://schemas.openxmlformats.org/officeDocument/2006/relationships/slide" Target="slides/slide251.xml"/><Relationship Id="rId2140" Type="http://schemas.openxmlformats.org/officeDocument/2006/relationships/slide" Target="slides/slide2139.xml"/><Relationship Id="rId112" Type="http://schemas.openxmlformats.org/officeDocument/2006/relationships/slide" Target="slides/slide111.xml"/><Relationship Id="rId1699" Type="http://schemas.openxmlformats.org/officeDocument/2006/relationships/slide" Target="slides/slide1698.xml"/><Relationship Id="rId2000" Type="http://schemas.openxmlformats.org/officeDocument/2006/relationships/slide" Target="slides/slide1999.xml"/><Relationship Id="rId2957" Type="http://schemas.openxmlformats.org/officeDocument/2006/relationships/slide" Target="slides/slide2956.xml"/><Relationship Id="rId929" Type="http://schemas.openxmlformats.org/officeDocument/2006/relationships/slide" Target="slides/slide928.xml"/><Relationship Id="rId1559" Type="http://schemas.openxmlformats.org/officeDocument/2006/relationships/slide" Target="slides/slide1558.xml"/><Relationship Id="rId1766" Type="http://schemas.openxmlformats.org/officeDocument/2006/relationships/slide" Target="slides/slide1765.xml"/><Relationship Id="rId1973" Type="http://schemas.openxmlformats.org/officeDocument/2006/relationships/slide" Target="slides/slide1972.xml"/><Relationship Id="rId2817" Type="http://schemas.openxmlformats.org/officeDocument/2006/relationships/slide" Target="slides/slide2816.xml"/><Relationship Id="rId58" Type="http://schemas.openxmlformats.org/officeDocument/2006/relationships/slide" Target="slides/slide57.xml"/><Relationship Id="rId1419" Type="http://schemas.openxmlformats.org/officeDocument/2006/relationships/slide" Target="slides/slide1418.xml"/><Relationship Id="rId1626" Type="http://schemas.openxmlformats.org/officeDocument/2006/relationships/slide" Target="slides/slide1625.xml"/><Relationship Id="rId1833" Type="http://schemas.openxmlformats.org/officeDocument/2006/relationships/slide" Target="slides/slide1832.xml"/><Relationship Id="rId1900" Type="http://schemas.openxmlformats.org/officeDocument/2006/relationships/slide" Target="slides/slide1899.xml"/><Relationship Id="rId579" Type="http://schemas.openxmlformats.org/officeDocument/2006/relationships/slide" Target="slides/slide578.xml"/><Relationship Id="rId786" Type="http://schemas.openxmlformats.org/officeDocument/2006/relationships/slide" Target="slides/slide785.xml"/><Relationship Id="rId993" Type="http://schemas.openxmlformats.org/officeDocument/2006/relationships/slide" Target="slides/slide992.xml"/><Relationship Id="rId2467" Type="http://schemas.openxmlformats.org/officeDocument/2006/relationships/slide" Target="slides/slide2466.xml"/><Relationship Id="rId2674" Type="http://schemas.openxmlformats.org/officeDocument/2006/relationships/slide" Target="slides/slide2673.xml"/><Relationship Id="rId439" Type="http://schemas.openxmlformats.org/officeDocument/2006/relationships/slide" Target="slides/slide438.xml"/><Relationship Id="rId646" Type="http://schemas.openxmlformats.org/officeDocument/2006/relationships/slide" Target="slides/slide645.xml"/><Relationship Id="rId1069" Type="http://schemas.openxmlformats.org/officeDocument/2006/relationships/slide" Target="slides/slide1068.xml"/><Relationship Id="rId1276" Type="http://schemas.openxmlformats.org/officeDocument/2006/relationships/slide" Target="slides/slide1275.xml"/><Relationship Id="rId1483" Type="http://schemas.openxmlformats.org/officeDocument/2006/relationships/slide" Target="slides/slide1482.xml"/><Relationship Id="rId2327" Type="http://schemas.openxmlformats.org/officeDocument/2006/relationships/slide" Target="slides/slide2326.xml"/><Relationship Id="rId2881" Type="http://schemas.openxmlformats.org/officeDocument/2006/relationships/slide" Target="slides/slide2880.xml"/><Relationship Id="rId506" Type="http://schemas.openxmlformats.org/officeDocument/2006/relationships/slide" Target="slides/slide505.xml"/><Relationship Id="rId853" Type="http://schemas.openxmlformats.org/officeDocument/2006/relationships/slide" Target="slides/slide852.xml"/><Relationship Id="rId1136" Type="http://schemas.openxmlformats.org/officeDocument/2006/relationships/slide" Target="slides/slide1135.xml"/><Relationship Id="rId1690" Type="http://schemas.openxmlformats.org/officeDocument/2006/relationships/slide" Target="slides/slide1689.xml"/><Relationship Id="rId2534" Type="http://schemas.openxmlformats.org/officeDocument/2006/relationships/slide" Target="slides/slide2533.xml"/><Relationship Id="rId2741" Type="http://schemas.openxmlformats.org/officeDocument/2006/relationships/slide" Target="slides/slide2740.xml"/><Relationship Id="rId713" Type="http://schemas.openxmlformats.org/officeDocument/2006/relationships/slide" Target="slides/slide712.xml"/><Relationship Id="rId920" Type="http://schemas.openxmlformats.org/officeDocument/2006/relationships/slide" Target="slides/slide919.xml"/><Relationship Id="rId1343" Type="http://schemas.openxmlformats.org/officeDocument/2006/relationships/slide" Target="slides/slide1342.xml"/><Relationship Id="rId1550" Type="http://schemas.openxmlformats.org/officeDocument/2006/relationships/slide" Target="slides/slide1549.xml"/><Relationship Id="rId2601" Type="http://schemas.openxmlformats.org/officeDocument/2006/relationships/slide" Target="slides/slide2600.xml"/><Relationship Id="rId1203" Type="http://schemas.openxmlformats.org/officeDocument/2006/relationships/slide" Target="slides/slide1202.xml"/><Relationship Id="rId1410" Type="http://schemas.openxmlformats.org/officeDocument/2006/relationships/slide" Target="slides/slide1409.xml"/><Relationship Id="rId296" Type="http://schemas.openxmlformats.org/officeDocument/2006/relationships/slide" Target="slides/slide295.xml"/><Relationship Id="rId2184" Type="http://schemas.openxmlformats.org/officeDocument/2006/relationships/slide" Target="slides/slide2183.xml"/><Relationship Id="rId2391" Type="http://schemas.openxmlformats.org/officeDocument/2006/relationships/slide" Target="slides/slide2390.xml"/><Relationship Id="rId3028" Type="http://schemas.openxmlformats.org/officeDocument/2006/relationships/slide" Target="slides/slide3027.xml"/><Relationship Id="rId156" Type="http://schemas.openxmlformats.org/officeDocument/2006/relationships/slide" Target="slides/slide155.xml"/><Relationship Id="rId363" Type="http://schemas.openxmlformats.org/officeDocument/2006/relationships/slide" Target="slides/slide362.xml"/><Relationship Id="rId570" Type="http://schemas.openxmlformats.org/officeDocument/2006/relationships/slide" Target="slides/slide569.xml"/><Relationship Id="rId2044" Type="http://schemas.openxmlformats.org/officeDocument/2006/relationships/slide" Target="slides/slide2043.xml"/><Relationship Id="rId2251" Type="http://schemas.openxmlformats.org/officeDocument/2006/relationships/slide" Target="slides/slide2250.xml"/><Relationship Id="rId223" Type="http://schemas.openxmlformats.org/officeDocument/2006/relationships/slide" Target="slides/slide222.xml"/><Relationship Id="rId430" Type="http://schemas.openxmlformats.org/officeDocument/2006/relationships/slide" Target="slides/slide429.xml"/><Relationship Id="rId1060" Type="http://schemas.openxmlformats.org/officeDocument/2006/relationships/slide" Target="slides/slide1059.xml"/><Relationship Id="rId2111" Type="http://schemas.openxmlformats.org/officeDocument/2006/relationships/slide" Target="slides/slide2110.xml"/><Relationship Id="rId1877" Type="http://schemas.openxmlformats.org/officeDocument/2006/relationships/slide" Target="slides/slide1876.xml"/><Relationship Id="rId2928" Type="http://schemas.openxmlformats.org/officeDocument/2006/relationships/slide" Target="slides/slide2927.xml"/><Relationship Id="rId1737" Type="http://schemas.openxmlformats.org/officeDocument/2006/relationships/slide" Target="slides/slide1736.xml"/><Relationship Id="rId1944" Type="http://schemas.openxmlformats.org/officeDocument/2006/relationships/slide" Target="slides/slide1943.xml"/><Relationship Id="rId3092" Type="http://schemas.openxmlformats.org/officeDocument/2006/relationships/slide" Target="slides/slide3091.xml"/><Relationship Id="rId29" Type="http://schemas.openxmlformats.org/officeDocument/2006/relationships/slide" Target="slides/slide28.xml"/><Relationship Id="rId1804" Type="http://schemas.openxmlformats.org/officeDocument/2006/relationships/slide" Target="slides/slide1803.xml"/><Relationship Id="rId897" Type="http://schemas.openxmlformats.org/officeDocument/2006/relationships/slide" Target="slides/slide896.xml"/><Relationship Id="rId2578" Type="http://schemas.openxmlformats.org/officeDocument/2006/relationships/slide" Target="slides/slide2577.xml"/><Relationship Id="rId2785" Type="http://schemas.openxmlformats.org/officeDocument/2006/relationships/slide" Target="slides/slide2784.xml"/><Relationship Id="rId2992" Type="http://schemas.openxmlformats.org/officeDocument/2006/relationships/slide" Target="slides/slide2991.xml"/><Relationship Id="rId757" Type="http://schemas.openxmlformats.org/officeDocument/2006/relationships/slide" Target="slides/slide756.xml"/><Relationship Id="rId964" Type="http://schemas.openxmlformats.org/officeDocument/2006/relationships/slide" Target="slides/slide963.xml"/><Relationship Id="rId1387" Type="http://schemas.openxmlformats.org/officeDocument/2006/relationships/slide" Target="slides/slide1386.xml"/><Relationship Id="rId1594" Type="http://schemas.openxmlformats.org/officeDocument/2006/relationships/slide" Target="slides/slide1593.xml"/><Relationship Id="rId2438" Type="http://schemas.openxmlformats.org/officeDocument/2006/relationships/slide" Target="slides/slide2437.xml"/><Relationship Id="rId2645" Type="http://schemas.openxmlformats.org/officeDocument/2006/relationships/slide" Target="slides/slide2644.xml"/><Relationship Id="rId2852" Type="http://schemas.openxmlformats.org/officeDocument/2006/relationships/slide" Target="slides/slide2851.xml"/><Relationship Id="rId93" Type="http://schemas.openxmlformats.org/officeDocument/2006/relationships/slide" Target="slides/slide92.xml"/><Relationship Id="rId617" Type="http://schemas.openxmlformats.org/officeDocument/2006/relationships/slide" Target="slides/slide616.xml"/><Relationship Id="rId824" Type="http://schemas.openxmlformats.org/officeDocument/2006/relationships/slide" Target="slides/slide823.xml"/><Relationship Id="rId1247" Type="http://schemas.openxmlformats.org/officeDocument/2006/relationships/slide" Target="slides/slide1246.xml"/><Relationship Id="rId1454" Type="http://schemas.openxmlformats.org/officeDocument/2006/relationships/slide" Target="slides/slide1453.xml"/><Relationship Id="rId1661" Type="http://schemas.openxmlformats.org/officeDocument/2006/relationships/slide" Target="slides/slide1660.xml"/><Relationship Id="rId2505" Type="http://schemas.openxmlformats.org/officeDocument/2006/relationships/slide" Target="slides/slide2504.xml"/><Relationship Id="rId2712" Type="http://schemas.openxmlformats.org/officeDocument/2006/relationships/slide" Target="slides/slide2711.xml"/><Relationship Id="rId1107" Type="http://schemas.openxmlformats.org/officeDocument/2006/relationships/slide" Target="slides/slide1106.xml"/><Relationship Id="rId1314" Type="http://schemas.openxmlformats.org/officeDocument/2006/relationships/slide" Target="slides/slide1313.xml"/><Relationship Id="rId1521" Type="http://schemas.openxmlformats.org/officeDocument/2006/relationships/slide" Target="slides/slide1520.xml"/><Relationship Id="rId20" Type="http://schemas.openxmlformats.org/officeDocument/2006/relationships/slide" Target="slides/slide19.xml"/><Relationship Id="rId2088" Type="http://schemas.openxmlformats.org/officeDocument/2006/relationships/slide" Target="slides/slide2087.xml"/><Relationship Id="rId2295" Type="http://schemas.openxmlformats.org/officeDocument/2006/relationships/slide" Target="slides/slide2294.xml"/><Relationship Id="rId267" Type="http://schemas.openxmlformats.org/officeDocument/2006/relationships/slide" Target="slides/slide266.xml"/><Relationship Id="rId474" Type="http://schemas.openxmlformats.org/officeDocument/2006/relationships/slide" Target="slides/slide473.xml"/><Relationship Id="rId2155" Type="http://schemas.openxmlformats.org/officeDocument/2006/relationships/slide" Target="slides/slide2154.xml"/><Relationship Id="rId127" Type="http://schemas.openxmlformats.org/officeDocument/2006/relationships/slide" Target="slides/slide126.xml"/><Relationship Id="rId681" Type="http://schemas.openxmlformats.org/officeDocument/2006/relationships/slide" Target="slides/slide680.xml"/><Relationship Id="rId2362" Type="http://schemas.openxmlformats.org/officeDocument/2006/relationships/slide" Target="slides/slide2361.xml"/><Relationship Id="rId334" Type="http://schemas.openxmlformats.org/officeDocument/2006/relationships/slide" Target="slides/slide333.xml"/><Relationship Id="rId541" Type="http://schemas.openxmlformats.org/officeDocument/2006/relationships/slide" Target="slides/slide540.xml"/><Relationship Id="rId1171" Type="http://schemas.openxmlformats.org/officeDocument/2006/relationships/slide" Target="slides/slide1170.xml"/><Relationship Id="rId2015" Type="http://schemas.openxmlformats.org/officeDocument/2006/relationships/slide" Target="slides/slide2014.xml"/><Relationship Id="rId2222" Type="http://schemas.openxmlformats.org/officeDocument/2006/relationships/slide" Target="slides/slide2221.xml"/><Relationship Id="rId401" Type="http://schemas.openxmlformats.org/officeDocument/2006/relationships/slide" Target="slides/slide400.xml"/><Relationship Id="rId1031" Type="http://schemas.openxmlformats.org/officeDocument/2006/relationships/slide" Target="slides/slide1030.xml"/><Relationship Id="rId1988" Type="http://schemas.openxmlformats.org/officeDocument/2006/relationships/slide" Target="slides/slide1987.xml"/><Relationship Id="rId1848" Type="http://schemas.openxmlformats.org/officeDocument/2006/relationships/slide" Target="slides/slide1847.xml"/><Relationship Id="rId3063" Type="http://schemas.openxmlformats.org/officeDocument/2006/relationships/slide" Target="slides/slide3062.xml"/><Relationship Id="rId191" Type="http://schemas.openxmlformats.org/officeDocument/2006/relationships/slide" Target="slides/slide190.xml"/><Relationship Id="rId1708" Type="http://schemas.openxmlformats.org/officeDocument/2006/relationships/slide" Target="slides/slide1707.xml"/><Relationship Id="rId1915" Type="http://schemas.openxmlformats.org/officeDocument/2006/relationships/slide" Target="slides/slide1914.xml"/><Relationship Id="rId2689" Type="http://schemas.openxmlformats.org/officeDocument/2006/relationships/slide" Target="slides/slide2688.xml"/><Relationship Id="rId2896" Type="http://schemas.openxmlformats.org/officeDocument/2006/relationships/slide" Target="slides/slide2895.xml"/><Relationship Id="rId868" Type="http://schemas.openxmlformats.org/officeDocument/2006/relationships/slide" Target="slides/slide867.xml"/><Relationship Id="rId1498" Type="http://schemas.openxmlformats.org/officeDocument/2006/relationships/slide" Target="slides/slide1497.xml"/><Relationship Id="rId2549" Type="http://schemas.openxmlformats.org/officeDocument/2006/relationships/slide" Target="slides/slide2548.xml"/><Relationship Id="rId2756" Type="http://schemas.openxmlformats.org/officeDocument/2006/relationships/slide" Target="slides/slide2755.xml"/><Relationship Id="rId2963" Type="http://schemas.openxmlformats.org/officeDocument/2006/relationships/slide" Target="slides/slide2962.xml"/><Relationship Id="rId728" Type="http://schemas.openxmlformats.org/officeDocument/2006/relationships/slide" Target="slides/slide727.xml"/><Relationship Id="rId935" Type="http://schemas.openxmlformats.org/officeDocument/2006/relationships/slide" Target="slides/slide934.xml"/><Relationship Id="rId1358" Type="http://schemas.openxmlformats.org/officeDocument/2006/relationships/slide" Target="slides/slide1357.xml"/><Relationship Id="rId1565" Type="http://schemas.openxmlformats.org/officeDocument/2006/relationships/slide" Target="slides/slide1564.xml"/><Relationship Id="rId1772" Type="http://schemas.openxmlformats.org/officeDocument/2006/relationships/slide" Target="slides/slide1771.xml"/><Relationship Id="rId2409" Type="http://schemas.openxmlformats.org/officeDocument/2006/relationships/slide" Target="slides/slide2408.xml"/><Relationship Id="rId2616" Type="http://schemas.openxmlformats.org/officeDocument/2006/relationships/slide" Target="slides/slide2615.xml"/><Relationship Id="rId64" Type="http://schemas.openxmlformats.org/officeDocument/2006/relationships/slide" Target="slides/slide63.xml"/><Relationship Id="rId1218" Type="http://schemas.openxmlformats.org/officeDocument/2006/relationships/slide" Target="slides/slide1217.xml"/><Relationship Id="rId1425" Type="http://schemas.openxmlformats.org/officeDocument/2006/relationships/slide" Target="slides/slide1424.xml"/><Relationship Id="rId2823" Type="http://schemas.openxmlformats.org/officeDocument/2006/relationships/slide" Target="slides/slide2822.xml"/><Relationship Id="rId1632" Type="http://schemas.openxmlformats.org/officeDocument/2006/relationships/slide" Target="slides/slide1631.xml"/><Relationship Id="rId2199" Type="http://schemas.openxmlformats.org/officeDocument/2006/relationships/slide" Target="slides/slide2198.xml"/><Relationship Id="rId378" Type="http://schemas.openxmlformats.org/officeDocument/2006/relationships/slide" Target="slides/slide377.xml"/><Relationship Id="rId585" Type="http://schemas.openxmlformats.org/officeDocument/2006/relationships/slide" Target="slides/slide584.xml"/><Relationship Id="rId792" Type="http://schemas.openxmlformats.org/officeDocument/2006/relationships/slide" Target="slides/slide791.xml"/><Relationship Id="rId2059" Type="http://schemas.openxmlformats.org/officeDocument/2006/relationships/slide" Target="slides/slide2058.xml"/><Relationship Id="rId2266" Type="http://schemas.openxmlformats.org/officeDocument/2006/relationships/slide" Target="slides/slide2265.xml"/><Relationship Id="rId2473" Type="http://schemas.openxmlformats.org/officeDocument/2006/relationships/slide" Target="slides/slide2472.xml"/><Relationship Id="rId2680" Type="http://schemas.openxmlformats.org/officeDocument/2006/relationships/slide" Target="slides/slide2679.xml"/><Relationship Id="rId238" Type="http://schemas.openxmlformats.org/officeDocument/2006/relationships/slide" Target="slides/slide237.xml"/><Relationship Id="rId445" Type="http://schemas.openxmlformats.org/officeDocument/2006/relationships/slide" Target="slides/slide444.xml"/><Relationship Id="rId652" Type="http://schemas.openxmlformats.org/officeDocument/2006/relationships/slide" Target="slides/slide651.xml"/><Relationship Id="rId1075" Type="http://schemas.openxmlformats.org/officeDocument/2006/relationships/slide" Target="slides/slide1074.xml"/><Relationship Id="rId1282" Type="http://schemas.openxmlformats.org/officeDocument/2006/relationships/slide" Target="slides/slide1281.xml"/><Relationship Id="rId2126" Type="http://schemas.openxmlformats.org/officeDocument/2006/relationships/slide" Target="slides/slide2125.xml"/><Relationship Id="rId2333" Type="http://schemas.openxmlformats.org/officeDocument/2006/relationships/slide" Target="slides/slide2332.xml"/><Relationship Id="rId2540" Type="http://schemas.openxmlformats.org/officeDocument/2006/relationships/slide" Target="slides/slide2539.xml"/><Relationship Id="rId305" Type="http://schemas.openxmlformats.org/officeDocument/2006/relationships/slide" Target="slides/slide304.xml"/><Relationship Id="rId512" Type="http://schemas.openxmlformats.org/officeDocument/2006/relationships/slide" Target="slides/slide511.xml"/><Relationship Id="rId1142" Type="http://schemas.openxmlformats.org/officeDocument/2006/relationships/slide" Target="slides/slide1141.xml"/><Relationship Id="rId2400" Type="http://schemas.openxmlformats.org/officeDocument/2006/relationships/slide" Target="slides/slide2399.xml"/><Relationship Id="rId1002" Type="http://schemas.openxmlformats.org/officeDocument/2006/relationships/slide" Target="slides/slide1001.xml"/><Relationship Id="rId1959" Type="http://schemas.openxmlformats.org/officeDocument/2006/relationships/slide" Target="slides/slide1958.xml"/><Relationship Id="rId1819" Type="http://schemas.openxmlformats.org/officeDocument/2006/relationships/slide" Target="slides/slide1818.xml"/><Relationship Id="rId2190" Type="http://schemas.openxmlformats.org/officeDocument/2006/relationships/slide" Target="slides/slide2189.xml"/><Relationship Id="rId3034" Type="http://schemas.openxmlformats.org/officeDocument/2006/relationships/slide" Target="slides/slide3033.xml"/><Relationship Id="rId162" Type="http://schemas.openxmlformats.org/officeDocument/2006/relationships/slide" Target="slides/slide161.xml"/><Relationship Id="rId2050" Type="http://schemas.openxmlformats.org/officeDocument/2006/relationships/slide" Target="slides/slide2049.xml"/><Relationship Id="rId979" Type="http://schemas.openxmlformats.org/officeDocument/2006/relationships/slide" Target="slides/slide978.xml"/><Relationship Id="rId839" Type="http://schemas.openxmlformats.org/officeDocument/2006/relationships/slide" Target="slides/slide838.xml"/><Relationship Id="rId1469" Type="http://schemas.openxmlformats.org/officeDocument/2006/relationships/slide" Target="slides/slide1468.xml"/><Relationship Id="rId2867" Type="http://schemas.openxmlformats.org/officeDocument/2006/relationships/slide" Target="slides/slide2866.xml"/><Relationship Id="rId1676" Type="http://schemas.openxmlformats.org/officeDocument/2006/relationships/slide" Target="slides/slide1675.xml"/><Relationship Id="rId1883" Type="http://schemas.openxmlformats.org/officeDocument/2006/relationships/slide" Target="slides/slide1882.xml"/><Relationship Id="rId2727" Type="http://schemas.openxmlformats.org/officeDocument/2006/relationships/slide" Target="slides/slide2726.xml"/><Relationship Id="rId2934" Type="http://schemas.openxmlformats.org/officeDocument/2006/relationships/slide" Target="slides/slide2933.xml"/><Relationship Id="rId906" Type="http://schemas.openxmlformats.org/officeDocument/2006/relationships/slide" Target="slides/slide905.xml"/><Relationship Id="rId1329" Type="http://schemas.openxmlformats.org/officeDocument/2006/relationships/slide" Target="slides/slide1328.xml"/><Relationship Id="rId1536" Type="http://schemas.openxmlformats.org/officeDocument/2006/relationships/slide" Target="slides/slide1535.xml"/><Relationship Id="rId1743" Type="http://schemas.openxmlformats.org/officeDocument/2006/relationships/slide" Target="slides/slide1742.xml"/><Relationship Id="rId1950" Type="http://schemas.openxmlformats.org/officeDocument/2006/relationships/slide" Target="slides/slide1949.xml"/><Relationship Id="rId35" Type="http://schemas.openxmlformats.org/officeDocument/2006/relationships/slide" Target="slides/slide34.xml"/><Relationship Id="rId1603" Type="http://schemas.openxmlformats.org/officeDocument/2006/relationships/slide" Target="slides/slide1602.xml"/><Relationship Id="rId1810" Type="http://schemas.openxmlformats.org/officeDocument/2006/relationships/slide" Target="slides/slide1809.xml"/><Relationship Id="rId489" Type="http://schemas.openxmlformats.org/officeDocument/2006/relationships/slide" Target="slides/slide488.xml"/><Relationship Id="rId696" Type="http://schemas.openxmlformats.org/officeDocument/2006/relationships/slide" Target="slides/slide695.xml"/><Relationship Id="rId2377" Type="http://schemas.openxmlformats.org/officeDocument/2006/relationships/slide" Target="slides/slide2376.xml"/><Relationship Id="rId2584" Type="http://schemas.openxmlformats.org/officeDocument/2006/relationships/slide" Target="slides/slide2583.xml"/><Relationship Id="rId2791" Type="http://schemas.openxmlformats.org/officeDocument/2006/relationships/slide" Target="slides/slide2790.xml"/><Relationship Id="rId349" Type="http://schemas.openxmlformats.org/officeDocument/2006/relationships/slide" Target="slides/slide348.xml"/><Relationship Id="rId556" Type="http://schemas.openxmlformats.org/officeDocument/2006/relationships/slide" Target="slides/slide555.xml"/><Relationship Id="rId763" Type="http://schemas.openxmlformats.org/officeDocument/2006/relationships/slide" Target="slides/slide762.xml"/><Relationship Id="rId1186" Type="http://schemas.openxmlformats.org/officeDocument/2006/relationships/slide" Target="slides/slide1185.xml"/><Relationship Id="rId1393" Type="http://schemas.openxmlformats.org/officeDocument/2006/relationships/slide" Target="slides/slide1392.xml"/><Relationship Id="rId2237" Type="http://schemas.openxmlformats.org/officeDocument/2006/relationships/slide" Target="slides/slide2236.xml"/><Relationship Id="rId2444" Type="http://schemas.openxmlformats.org/officeDocument/2006/relationships/slide" Target="slides/slide2443.xml"/><Relationship Id="rId209" Type="http://schemas.openxmlformats.org/officeDocument/2006/relationships/slide" Target="slides/slide208.xml"/><Relationship Id="rId416" Type="http://schemas.openxmlformats.org/officeDocument/2006/relationships/slide" Target="slides/slide415.xml"/><Relationship Id="rId970" Type="http://schemas.openxmlformats.org/officeDocument/2006/relationships/slide" Target="slides/slide969.xml"/><Relationship Id="rId1046" Type="http://schemas.openxmlformats.org/officeDocument/2006/relationships/slide" Target="slides/slide1045.xml"/><Relationship Id="rId1253" Type="http://schemas.openxmlformats.org/officeDocument/2006/relationships/slide" Target="slides/slide1252.xml"/><Relationship Id="rId2651" Type="http://schemas.openxmlformats.org/officeDocument/2006/relationships/slide" Target="slides/slide2650.xml"/><Relationship Id="rId623" Type="http://schemas.openxmlformats.org/officeDocument/2006/relationships/slide" Target="slides/slide622.xml"/><Relationship Id="rId830" Type="http://schemas.openxmlformats.org/officeDocument/2006/relationships/slide" Target="slides/slide829.xml"/><Relationship Id="rId1460" Type="http://schemas.openxmlformats.org/officeDocument/2006/relationships/slide" Target="slides/slide1459.xml"/><Relationship Id="rId2304" Type="http://schemas.openxmlformats.org/officeDocument/2006/relationships/slide" Target="slides/slide2303.xml"/><Relationship Id="rId2511" Type="http://schemas.openxmlformats.org/officeDocument/2006/relationships/slide" Target="slides/slide2510.xml"/><Relationship Id="rId1113" Type="http://schemas.openxmlformats.org/officeDocument/2006/relationships/slide" Target="slides/slide1112.xml"/><Relationship Id="rId1320" Type="http://schemas.openxmlformats.org/officeDocument/2006/relationships/slide" Target="slides/slide1319.xml"/><Relationship Id="rId3078" Type="http://schemas.openxmlformats.org/officeDocument/2006/relationships/slide" Target="slides/slide3077.xml"/><Relationship Id="rId2094" Type="http://schemas.openxmlformats.org/officeDocument/2006/relationships/slide" Target="slides/slide2093.xml"/><Relationship Id="rId273" Type="http://schemas.openxmlformats.org/officeDocument/2006/relationships/slide" Target="slides/slide272.xml"/><Relationship Id="rId480" Type="http://schemas.openxmlformats.org/officeDocument/2006/relationships/slide" Target="slides/slide479.xml"/><Relationship Id="rId2161" Type="http://schemas.openxmlformats.org/officeDocument/2006/relationships/slide" Target="slides/slide2160.xml"/><Relationship Id="rId3005" Type="http://schemas.openxmlformats.org/officeDocument/2006/relationships/slide" Target="slides/slide3004.xml"/><Relationship Id="rId133" Type="http://schemas.openxmlformats.org/officeDocument/2006/relationships/slide" Target="slides/slide132.xml"/><Relationship Id="rId340" Type="http://schemas.openxmlformats.org/officeDocument/2006/relationships/slide" Target="slides/slide339.xml"/><Relationship Id="rId2021" Type="http://schemas.openxmlformats.org/officeDocument/2006/relationships/slide" Target="slides/slide2020.xml"/><Relationship Id="rId200" Type="http://schemas.openxmlformats.org/officeDocument/2006/relationships/slide" Target="slides/slide199.xml"/><Relationship Id="rId2978" Type="http://schemas.openxmlformats.org/officeDocument/2006/relationships/slide" Target="slides/slide2977.xml"/><Relationship Id="rId1787" Type="http://schemas.openxmlformats.org/officeDocument/2006/relationships/slide" Target="slides/slide1786.xml"/><Relationship Id="rId1994" Type="http://schemas.openxmlformats.org/officeDocument/2006/relationships/slide" Target="slides/slide1993.xml"/><Relationship Id="rId2838" Type="http://schemas.openxmlformats.org/officeDocument/2006/relationships/slide" Target="slides/slide2837.xml"/><Relationship Id="rId79" Type="http://schemas.openxmlformats.org/officeDocument/2006/relationships/slide" Target="slides/slide78.xml"/><Relationship Id="rId1647" Type="http://schemas.openxmlformats.org/officeDocument/2006/relationships/slide" Target="slides/slide1646.xml"/><Relationship Id="rId1854" Type="http://schemas.openxmlformats.org/officeDocument/2006/relationships/slide" Target="slides/slide1853.xml"/><Relationship Id="rId2905" Type="http://schemas.openxmlformats.org/officeDocument/2006/relationships/slide" Target="slides/slide2904.xml"/><Relationship Id="rId1507" Type="http://schemas.openxmlformats.org/officeDocument/2006/relationships/slide" Target="slides/slide1506.xml"/><Relationship Id="rId1714" Type="http://schemas.openxmlformats.org/officeDocument/2006/relationships/slide" Target="slides/slide1713.xml"/><Relationship Id="rId1921" Type="http://schemas.openxmlformats.org/officeDocument/2006/relationships/slide" Target="slides/slide1920.xml"/><Relationship Id="rId2488" Type="http://schemas.openxmlformats.org/officeDocument/2006/relationships/slide" Target="slides/slide2487.xml"/><Relationship Id="rId1297" Type="http://schemas.openxmlformats.org/officeDocument/2006/relationships/slide" Target="slides/slide1296.xml"/><Relationship Id="rId2695" Type="http://schemas.openxmlformats.org/officeDocument/2006/relationships/slide" Target="slides/slide2694.xml"/><Relationship Id="rId667" Type="http://schemas.openxmlformats.org/officeDocument/2006/relationships/slide" Target="slides/slide666.xml"/><Relationship Id="rId874" Type="http://schemas.openxmlformats.org/officeDocument/2006/relationships/slide" Target="slides/slide873.xml"/><Relationship Id="rId2348" Type="http://schemas.openxmlformats.org/officeDocument/2006/relationships/slide" Target="slides/slide2347.xml"/><Relationship Id="rId2555" Type="http://schemas.openxmlformats.org/officeDocument/2006/relationships/slide" Target="slides/slide2554.xml"/><Relationship Id="rId2762" Type="http://schemas.openxmlformats.org/officeDocument/2006/relationships/slide" Target="slides/slide2761.xml"/><Relationship Id="rId527" Type="http://schemas.openxmlformats.org/officeDocument/2006/relationships/slide" Target="slides/slide526.xml"/><Relationship Id="rId734" Type="http://schemas.openxmlformats.org/officeDocument/2006/relationships/slide" Target="slides/slide733.xml"/><Relationship Id="rId941" Type="http://schemas.openxmlformats.org/officeDocument/2006/relationships/slide" Target="slides/slide940.xml"/><Relationship Id="rId1157" Type="http://schemas.openxmlformats.org/officeDocument/2006/relationships/slide" Target="slides/slide1156.xml"/><Relationship Id="rId1364" Type="http://schemas.openxmlformats.org/officeDocument/2006/relationships/slide" Target="slides/slide1363.xml"/><Relationship Id="rId1571" Type="http://schemas.openxmlformats.org/officeDocument/2006/relationships/slide" Target="slides/slide1570.xml"/><Relationship Id="rId2208" Type="http://schemas.openxmlformats.org/officeDocument/2006/relationships/slide" Target="slides/slide2207.xml"/><Relationship Id="rId2415" Type="http://schemas.openxmlformats.org/officeDocument/2006/relationships/slide" Target="slides/slide2414.xml"/><Relationship Id="rId2622" Type="http://schemas.openxmlformats.org/officeDocument/2006/relationships/slide" Target="slides/slide2621.xml"/><Relationship Id="rId70" Type="http://schemas.openxmlformats.org/officeDocument/2006/relationships/slide" Target="slides/slide69.xml"/><Relationship Id="rId801" Type="http://schemas.openxmlformats.org/officeDocument/2006/relationships/slide" Target="slides/slide800.xml"/><Relationship Id="rId1017" Type="http://schemas.openxmlformats.org/officeDocument/2006/relationships/slide" Target="slides/slide1016.xml"/><Relationship Id="rId1224" Type="http://schemas.openxmlformats.org/officeDocument/2006/relationships/slide" Target="slides/slide1223.xml"/><Relationship Id="rId1431" Type="http://schemas.openxmlformats.org/officeDocument/2006/relationships/slide" Target="slides/slide1430.xml"/><Relationship Id="rId3049" Type="http://schemas.openxmlformats.org/officeDocument/2006/relationships/slide" Target="slides/slide3048.xml"/><Relationship Id="rId177" Type="http://schemas.openxmlformats.org/officeDocument/2006/relationships/slide" Target="slides/slide176.xml"/><Relationship Id="rId384" Type="http://schemas.openxmlformats.org/officeDocument/2006/relationships/slide" Target="slides/slide383.xml"/><Relationship Id="rId591" Type="http://schemas.openxmlformats.org/officeDocument/2006/relationships/slide" Target="slides/slide590.xml"/><Relationship Id="rId2065" Type="http://schemas.openxmlformats.org/officeDocument/2006/relationships/slide" Target="slides/slide2064.xml"/><Relationship Id="rId2272" Type="http://schemas.openxmlformats.org/officeDocument/2006/relationships/slide" Target="slides/slide2271.xml"/><Relationship Id="rId244" Type="http://schemas.openxmlformats.org/officeDocument/2006/relationships/slide" Target="slides/slide243.xml"/><Relationship Id="rId1081" Type="http://schemas.openxmlformats.org/officeDocument/2006/relationships/slide" Target="slides/slide1080.xml"/><Relationship Id="rId451" Type="http://schemas.openxmlformats.org/officeDocument/2006/relationships/slide" Target="slides/slide450.xml"/><Relationship Id="rId2132" Type="http://schemas.openxmlformats.org/officeDocument/2006/relationships/slide" Target="slides/slide2131.xml"/><Relationship Id="rId104" Type="http://schemas.openxmlformats.org/officeDocument/2006/relationships/slide" Target="slides/slide103.xml"/><Relationship Id="rId311" Type="http://schemas.openxmlformats.org/officeDocument/2006/relationships/slide" Target="slides/slide310.xml"/><Relationship Id="rId1898" Type="http://schemas.openxmlformats.org/officeDocument/2006/relationships/slide" Target="slides/slide1897.xml"/><Relationship Id="rId2949" Type="http://schemas.openxmlformats.org/officeDocument/2006/relationships/slide" Target="slides/slide2948.xml"/><Relationship Id="rId1758" Type="http://schemas.openxmlformats.org/officeDocument/2006/relationships/slide" Target="slides/slide1757.xml"/><Relationship Id="rId2809" Type="http://schemas.openxmlformats.org/officeDocument/2006/relationships/slide" Target="slides/slide2808.xml"/><Relationship Id="rId1965" Type="http://schemas.openxmlformats.org/officeDocument/2006/relationships/slide" Target="slides/slide1964.xml"/><Relationship Id="rId1618" Type="http://schemas.openxmlformats.org/officeDocument/2006/relationships/slide" Target="slides/slide1617.xml"/><Relationship Id="rId1825" Type="http://schemas.openxmlformats.org/officeDocument/2006/relationships/slide" Target="slides/slide1824.xml"/><Relationship Id="rId3040" Type="http://schemas.openxmlformats.org/officeDocument/2006/relationships/slide" Target="slides/slide3039.xml"/><Relationship Id="rId2599" Type="http://schemas.openxmlformats.org/officeDocument/2006/relationships/slide" Target="slides/slide2598.xml"/><Relationship Id="rId778" Type="http://schemas.openxmlformats.org/officeDocument/2006/relationships/slide" Target="slides/slide777.xml"/><Relationship Id="rId985" Type="http://schemas.openxmlformats.org/officeDocument/2006/relationships/slide" Target="slides/slide984.xml"/><Relationship Id="rId2459" Type="http://schemas.openxmlformats.org/officeDocument/2006/relationships/slide" Target="slides/slide2458.xml"/><Relationship Id="rId2666" Type="http://schemas.openxmlformats.org/officeDocument/2006/relationships/slide" Target="slides/slide2665.xml"/><Relationship Id="rId2873" Type="http://schemas.openxmlformats.org/officeDocument/2006/relationships/slide" Target="slides/slide2872.xml"/><Relationship Id="rId638" Type="http://schemas.openxmlformats.org/officeDocument/2006/relationships/slide" Target="slides/slide637.xml"/><Relationship Id="rId845" Type="http://schemas.openxmlformats.org/officeDocument/2006/relationships/slide" Target="slides/slide844.xml"/><Relationship Id="rId1268" Type="http://schemas.openxmlformats.org/officeDocument/2006/relationships/slide" Target="slides/slide1267.xml"/><Relationship Id="rId1475" Type="http://schemas.openxmlformats.org/officeDocument/2006/relationships/slide" Target="slides/slide1474.xml"/><Relationship Id="rId1682" Type="http://schemas.openxmlformats.org/officeDocument/2006/relationships/slide" Target="slides/slide1681.xml"/><Relationship Id="rId2319" Type="http://schemas.openxmlformats.org/officeDocument/2006/relationships/slide" Target="slides/slide2318.xml"/><Relationship Id="rId2526" Type="http://schemas.openxmlformats.org/officeDocument/2006/relationships/slide" Target="slides/slide2525.xml"/><Relationship Id="rId2733" Type="http://schemas.openxmlformats.org/officeDocument/2006/relationships/slide" Target="slides/slide2732.xml"/><Relationship Id="rId705" Type="http://schemas.openxmlformats.org/officeDocument/2006/relationships/slide" Target="slides/slide704.xml"/><Relationship Id="rId1128" Type="http://schemas.openxmlformats.org/officeDocument/2006/relationships/slide" Target="slides/slide1127.xml"/><Relationship Id="rId1335" Type="http://schemas.openxmlformats.org/officeDocument/2006/relationships/slide" Target="slides/slide1334.xml"/><Relationship Id="rId1542" Type="http://schemas.openxmlformats.org/officeDocument/2006/relationships/slide" Target="slides/slide1541.xml"/><Relationship Id="rId2940" Type="http://schemas.openxmlformats.org/officeDocument/2006/relationships/slide" Target="slides/slide2939.xml"/><Relationship Id="rId912" Type="http://schemas.openxmlformats.org/officeDocument/2006/relationships/slide" Target="slides/slide911.xml"/><Relationship Id="rId2800" Type="http://schemas.openxmlformats.org/officeDocument/2006/relationships/slide" Target="slides/slide2799.xml"/><Relationship Id="rId41" Type="http://schemas.openxmlformats.org/officeDocument/2006/relationships/slide" Target="slides/slide40.xml"/><Relationship Id="rId1402" Type="http://schemas.openxmlformats.org/officeDocument/2006/relationships/slide" Target="slides/slide1401.xml"/><Relationship Id="rId288" Type="http://schemas.openxmlformats.org/officeDocument/2006/relationships/slide" Target="slides/slide287.xml"/><Relationship Id="rId495" Type="http://schemas.openxmlformats.org/officeDocument/2006/relationships/slide" Target="slides/slide494.xml"/><Relationship Id="rId2176" Type="http://schemas.openxmlformats.org/officeDocument/2006/relationships/slide" Target="slides/slide2175.xml"/><Relationship Id="rId2383" Type="http://schemas.openxmlformats.org/officeDocument/2006/relationships/slide" Target="slides/slide2382.xml"/><Relationship Id="rId2590" Type="http://schemas.openxmlformats.org/officeDocument/2006/relationships/slide" Target="slides/slide2589.xml"/><Relationship Id="rId148" Type="http://schemas.openxmlformats.org/officeDocument/2006/relationships/slide" Target="slides/slide147.xml"/><Relationship Id="rId355" Type="http://schemas.openxmlformats.org/officeDocument/2006/relationships/slide" Target="slides/slide354.xml"/><Relationship Id="rId562" Type="http://schemas.openxmlformats.org/officeDocument/2006/relationships/slide" Target="slides/slide561.xml"/><Relationship Id="rId1192" Type="http://schemas.openxmlformats.org/officeDocument/2006/relationships/slide" Target="slides/slide1191.xml"/><Relationship Id="rId2036" Type="http://schemas.openxmlformats.org/officeDocument/2006/relationships/slide" Target="slides/slide2035.xml"/><Relationship Id="rId2243" Type="http://schemas.openxmlformats.org/officeDocument/2006/relationships/slide" Target="slides/slide2242.xml"/><Relationship Id="rId2450" Type="http://schemas.openxmlformats.org/officeDocument/2006/relationships/slide" Target="slides/slide2449.xml"/><Relationship Id="rId215" Type="http://schemas.openxmlformats.org/officeDocument/2006/relationships/slide" Target="slides/slide214.xml"/><Relationship Id="rId422" Type="http://schemas.openxmlformats.org/officeDocument/2006/relationships/slide" Target="slides/slide421.xml"/><Relationship Id="rId1052" Type="http://schemas.openxmlformats.org/officeDocument/2006/relationships/slide" Target="slides/slide1051.xml"/><Relationship Id="rId2103" Type="http://schemas.openxmlformats.org/officeDocument/2006/relationships/slide" Target="slides/slide2102.xml"/><Relationship Id="rId2310" Type="http://schemas.openxmlformats.org/officeDocument/2006/relationships/slide" Target="slides/slide2309.xml"/><Relationship Id="rId1869" Type="http://schemas.openxmlformats.org/officeDocument/2006/relationships/slide" Target="slides/slide1868.xml"/><Relationship Id="rId3084" Type="http://schemas.openxmlformats.org/officeDocument/2006/relationships/slide" Target="slides/slide3083.xml"/><Relationship Id="rId1729" Type="http://schemas.openxmlformats.org/officeDocument/2006/relationships/slide" Target="slides/slide1728.xml"/><Relationship Id="rId1936" Type="http://schemas.openxmlformats.org/officeDocument/2006/relationships/slide" Target="slides/slide1935.xml"/><Relationship Id="rId3011" Type="http://schemas.openxmlformats.org/officeDocument/2006/relationships/slide" Target="slides/slide3010.xml"/><Relationship Id="rId5" Type="http://schemas.openxmlformats.org/officeDocument/2006/relationships/slide" Target="slides/slide4.xml"/><Relationship Id="rId889" Type="http://schemas.openxmlformats.org/officeDocument/2006/relationships/slide" Target="slides/slide888.xml"/><Relationship Id="rId2777" Type="http://schemas.openxmlformats.org/officeDocument/2006/relationships/slide" Target="slides/slide2776.xml"/><Relationship Id="rId749" Type="http://schemas.openxmlformats.org/officeDocument/2006/relationships/slide" Target="slides/slide748.xml"/><Relationship Id="rId1379" Type="http://schemas.openxmlformats.org/officeDocument/2006/relationships/slide" Target="slides/slide1378.xml"/><Relationship Id="rId1586" Type="http://schemas.openxmlformats.org/officeDocument/2006/relationships/slide" Target="slides/slide1585.xml"/><Relationship Id="rId2984" Type="http://schemas.openxmlformats.org/officeDocument/2006/relationships/slide" Target="slides/slide2983.xml"/><Relationship Id="rId609" Type="http://schemas.openxmlformats.org/officeDocument/2006/relationships/slide" Target="slides/slide608.xml"/><Relationship Id="rId956" Type="http://schemas.openxmlformats.org/officeDocument/2006/relationships/slide" Target="slides/slide955.xml"/><Relationship Id="rId1239" Type="http://schemas.openxmlformats.org/officeDocument/2006/relationships/slide" Target="slides/slide1238.xml"/><Relationship Id="rId1793" Type="http://schemas.openxmlformats.org/officeDocument/2006/relationships/slide" Target="slides/slide1792.xml"/><Relationship Id="rId2637" Type="http://schemas.openxmlformats.org/officeDocument/2006/relationships/slide" Target="slides/slide2636.xml"/><Relationship Id="rId2844" Type="http://schemas.openxmlformats.org/officeDocument/2006/relationships/slide" Target="slides/slide2843.xml"/><Relationship Id="rId85" Type="http://schemas.openxmlformats.org/officeDocument/2006/relationships/slide" Target="slides/slide84.xml"/><Relationship Id="rId816" Type="http://schemas.openxmlformats.org/officeDocument/2006/relationships/slide" Target="slides/slide815.xml"/><Relationship Id="rId1446" Type="http://schemas.openxmlformats.org/officeDocument/2006/relationships/slide" Target="slides/slide1445.xml"/><Relationship Id="rId1653" Type="http://schemas.openxmlformats.org/officeDocument/2006/relationships/slide" Target="slides/slide1652.xml"/><Relationship Id="rId1860" Type="http://schemas.openxmlformats.org/officeDocument/2006/relationships/slide" Target="slides/slide1859.xml"/><Relationship Id="rId2704" Type="http://schemas.openxmlformats.org/officeDocument/2006/relationships/slide" Target="slides/slide2703.xml"/><Relationship Id="rId2911" Type="http://schemas.openxmlformats.org/officeDocument/2006/relationships/slide" Target="slides/slide2910.xml"/><Relationship Id="rId1306" Type="http://schemas.openxmlformats.org/officeDocument/2006/relationships/slide" Target="slides/slide1305.xml"/><Relationship Id="rId1513" Type="http://schemas.openxmlformats.org/officeDocument/2006/relationships/slide" Target="slides/slide1512.xml"/><Relationship Id="rId1720" Type="http://schemas.openxmlformats.org/officeDocument/2006/relationships/slide" Target="slides/slide1719.xml"/><Relationship Id="rId12" Type="http://schemas.openxmlformats.org/officeDocument/2006/relationships/slide" Target="slides/slide11.xml"/><Relationship Id="rId399" Type="http://schemas.openxmlformats.org/officeDocument/2006/relationships/slide" Target="slides/slide398.xml"/><Relationship Id="rId2287" Type="http://schemas.openxmlformats.org/officeDocument/2006/relationships/slide" Target="slides/slide2286.xml"/><Relationship Id="rId2494" Type="http://schemas.openxmlformats.org/officeDocument/2006/relationships/slide" Target="slides/slide2493.xml"/><Relationship Id="rId259" Type="http://schemas.openxmlformats.org/officeDocument/2006/relationships/slide" Target="slides/slide258.xml"/><Relationship Id="rId466" Type="http://schemas.openxmlformats.org/officeDocument/2006/relationships/slide" Target="slides/slide465.xml"/><Relationship Id="rId673" Type="http://schemas.openxmlformats.org/officeDocument/2006/relationships/slide" Target="slides/slide672.xml"/><Relationship Id="rId880" Type="http://schemas.openxmlformats.org/officeDocument/2006/relationships/slide" Target="slides/slide879.xml"/><Relationship Id="rId1096" Type="http://schemas.openxmlformats.org/officeDocument/2006/relationships/slide" Target="slides/slide1095.xml"/><Relationship Id="rId2147" Type="http://schemas.openxmlformats.org/officeDocument/2006/relationships/slide" Target="slides/slide2146.xml"/><Relationship Id="rId2354" Type="http://schemas.openxmlformats.org/officeDocument/2006/relationships/slide" Target="slides/slide2353.xml"/><Relationship Id="rId2561" Type="http://schemas.openxmlformats.org/officeDocument/2006/relationships/slide" Target="slides/slide2560.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1163" Type="http://schemas.openxmlformats.org/officeDocument/2006/relationships/slide" Target="slides/slide1162.xml"/><Relationship Id="rId1370" Type="http://schemas.openxmlformats.org/officeDocument/2006/relationships/slide" Target="slides/slide1369.xml"/><Relationship Id="rId2007" Type="http://schemas.openxmlformats.org/officeDocument/2006/relationships/slide" Target="slides/slide2006.xml"/><Relationship Id="rId2214" Type="http://schemas.openxmlformats.org/officeDocument/2006/relationships/slide" Target="slides/slide2213.xml"/><Relationship Id="rId740" Type="http://schemas.openxmlformats.org/officeDocument/2006/relationships/slide" Target="slides/slide739.xml"/><Relationship Id="rId1023" Type="http://schemas.openxmlformats.org/officeDocument/2006/relationships/slide" Target="slides/slide1022.xml"/><Relationship Id="rId2421" Type="http://schemas.openxmlformats.org/officeDocument/2006/relationships/slide" Target="slides/slide2420.xml"/><Relationship Id="rId600" Type="http://schemas.openxmlformats.org/officeDocument/2006/relationships/slide" Target="slides/slide599.xml"/><Relationship Id="rId1230" Type="http://schemas.openxmlformats.org/officeDocument/2006/relationships/slide" Target="slides/slide1229.xml"/><Relationship Id="rId3055" Type="http://schemas.openxmlformats.org/officeDocument/2006/relationships/slide" Target="slides/slide3054.xml"/><Relationship Id="rId183" Type="http://schemas.openxmlformats.org/officeDocument/2006/relationships/slide" Target="slides/slide182.xml"/><Relationship Id="rId390" Type="http://schemas.openxmlformats.org/officeDocument/2006/relationships/slide" Target="slides/slide389.xml"/><Relationship Id="rId1907" Type="http://schemas.openxmlformats.org/officeDocument/2006/relationships/slide" Target="slides/slide1906.xml"/><Relationship Id="rId2071" Type="http://schemas.openxmlformats.org/officeDocument/2006/relationships/slide" Target="slides/slide2070.xml"/><Relationship Id="rId250" Type="http://schemas.openxmlformats.org/officeDocument/2006/relationships/slide" Target="slides/slide249.xml"/><Relationship Id="rId110" Type="http://schemas.openxmlformats.org/officeDocument/2006/relationships/slide" Target="slides/slide109.xml"/><Relationship Id="rId2888" Type="http://schemas.openxmlformats.org/officeDocument/2006/relationships/slide" Target="slides/slide2887.xml"/><Relationship Id="rId1697" Type="http://schemas.openxmlformats.org/officeDocument/2006/relationships/slide" Target="slides/slide1696.xml"/><Relationship Id="rId2748" Type="http://schemas.openxmlformats.org/officeDocument/2006/relationships/slide" Target="slides/slide2747.xml"/><Relationship Id="rId2955" Type="http://schemas.openxmlformats.org/officeDocument/2006/relationships/slide" Target="slides/slide2954.xml"/><Relationship Id="rId927" Type="http://schemas.openxmlformats.org/officeDocument/2006/relationships/slide" Target="slides/slide926.xml"/><Relationship Id="rId1557" Type="http://schemas.openxmlformats.org/officeDocument/2006/relationships/slide" Target="slides/slide1556.xml"/><Relationship Id="rId1764" Type="http://schemas.openxmlformats.org/officeDocument/2006/relationships/slide" Target="slides/slide1763.xml"/><Relationship Id="rId1971" Type="http://schemas.openxmlformats.org/officeDocument/2006/relationships/slide" Target="slides/slide1970.xml"/><Relationship Id="rId2608" Type="http://schemas.openxmlformats.org/officeDocument/2006/relationships/slide" Target="slides/slide2607.xml"/><Relationship Id="rId2815" Type="http://schemas.openxmlformats.org/officeDocument/2006/relationships/slide" Target="slides/slide2814.xml"/><Relationship Id="rId56" Type="http://schemas.openxmlformats.org/officeDocument/2006/relationships/slide" Target="slides/slide55.xml"/><Relationship Id="rId1417" Type="http://schemas.openxmlformats.org/officeDocument/2006/relationships/slide" Target="slides/slide1416.xml"/><Relationship Id="rId1624" Type="http://schemas.openxmlformats.org/officeDocument/2006/relationships/slide" Target="slides/slide1623.xml"/><Relationship Id="rId1831" Type="http://schemas.openxmlformats.org/officeDocument/2006/relationships/slide" Target="slides/slide1830.xml"/><Relationship Id="rId2398" Type="http://schemas.openxmlformats.org/officeDocument/2006/relationships/slide" Target="slides/slide2397.xml"/><Relationship Id="rId577" Type="http://schemas.openxmlformats.org/officeDocument/2006/relationships/slide" Target="slides/slide576.xml"/><Relationship Id="rId2258" Type="http://schemas.openxmlformats.org/officeDocument/2006/relationships/slide" Target="slides/slide2257.xml"/><Relationship Id="rId784" Type="http://schemas.openxmlformats.org/officeDocument/2006/relationships/slide" Target="slides/slide783.xml"/><Relationship Id="rId991" Type="http://schemas.openxmlformats.org/officeDocument/2006/relationships/slide" Target="slides/slide990.xml"/><Relationship Id="rId1067" Type="http://schemas.openxmlformats.org/officeDocument/2006/relationships/slide" Target="slides/slide1066.xml"/><Relationship Id="rId2465" Type="http://schemas.openxmlformats.org/officeDocument/2006/relationships/slide" Target="slides/slide2464.xml"/><Relationship Id="rId2672" Type="http://schemas.openxmlformats.org/officeDocument/2006/relationships/slide" Target="slides/slide2671.xml"/><Relationship Id="rId437" Type="http://schemas.openxmlformats.org/officeDocument/2006/relationships/slide" Target="slides/slide436.xml"/><Relationship Id="rId644" Type="http://schemas.openxmlformats.org/officeDocument/2006/relationships/slide" Target="slides/slide643.xml"/><Relationship Id="rId851" Type="http://schemas.openxmlformats.org/officeDocument/2006/relationships/slide" Target="slides/slide850.xml"/><Relationship Id="rId1274" Type="http://schemas.openxmlformats.org/officeDocument/2006/relationships/slide" Target="slides/slide1273.xml"/><Relationship Id="rId1481" Type="http://schemas.openxmlformats.org/officeDocument/2006/relationships/slide" Target="slides/slide1480.xml"/><Relationship Id="rId2118" Type="http://schemas.openxmlformats.org/officeDocument/2006/relationships/slide" Target="slides/slide2117.xml"/><Relationship Id="rId2325" Type="http://schemas.openxmlformats.org/officeDocument/2006/relationships/slide" Target="slides/slide2324.xml"/><Relationship Id="rId2532" Type="http://schemas.openxmlformats.org/officeDocument/2006/relationships/slide" Target="slides/slide2531.xml"/><Relationship Id="rId504" Type="http://schemas.openxmlformats.org/officeDocument/2006/relationships/slide" Target="slides/slide503.xml"/><Relationship Id="rId711" Type="http://schemas.openxmlformats.org/officeDocument/2006/relationships/slide" Target="slides/slide710.xml"/><Relationship Id="rId1134" Type="http://schemas.openxmlformats.org/officeDocument/2006/relationships/slide" Target="slides/slide1133.xml"/><Relationship Id="rId1341" Type="http://schemas.openxmlformats.org/officeDocument/2006/relationships/slide" Target="slides/slide1340.xml"/><Relationship Id="rId1201" Type="http://schemas.openxmlformats.org/officeDocument/2006/relationships/slide" Target="slides/slide1200.xml"/><Relationship Id="rId3099" Type="http://schemas.openxmlformats.org/officeDocument/2006/relationships/tableStyles" Target="tableStyles.xml"/><Relationship Id="rId294" Type="http://schemas.openxmlformats.org/officeDocument/2006/relationships/slide" Target="slides/slide293.xml"/><Relationship Id="rId2182" Type="http://schemas.openxmlformats.org/officeDocument/2006/relationships/slide" Target="slides/slide2181.xml"/><Relationship Id="rId3026" Type="http://schemas.openxmlformats.org/officeDocument/2006/relationships/slide" Target="slides/slide3025.xml"/><Relationship Id="rId154" Type="http://schemas.openxmlformats.org/officeDocument/2006/relationships/slide" Target="slides/slide153.xml"/><Relationship Id="rId361" Type="http://schemas.openxmlformats.org/officeDocument/2006/relationships/slide" Target="slides/slide360.xml"/><Relationship Id="rId2042" Type="http://schemas.openxmlformats.org/officeDocument/2006/relationships/slide" Target="slides/slide2041.xml"/><Relationship Id="rId2999" Type="http://schemas.openxmlformats.org/officeDocument/2006/relationships/slide" Target="slides/slide2998.xml"/><Relationship Id="rId221" Type="http://schemas.openxmlformats.org/officeDocument/2006/relationships/slide" Target="slides/slide220.xml"/><Relationship Id="rId2859" Type="http://schemas.openxmlformats.org/officeDocument/2006/relationships/slide" Target="slides/slide2858.xml"/><Relationship Id="rId1668" Type="http://schemas.openxmlformats.org/officeDocument/2006/relationships/slide" Target="slides/slide1667.xml"/><Relationship Id="rId1875" Type="http://schemas.openxmlformats.org/officeDocument/2006/relationships/slide" Target="slides/slide1874.xml"/><Relationship Id="rId2719" Type="http://schemas.openxmlformats.org/officeDocument/2006/relationships/slide" Target="slides/slide2718.xml"/><Relationship Id="rId1528" Type="http://schemas.openxmlformats.org/officeDocument/2006/relationships/slide" Target="slides/slide1527.xml"/><Relationship Id="rId2926" Type="http://schemas.openxmlformats.org/officeDocument/2006/relationships/slide" Target="slides/slide2925.xml"/><Relationship Id="rId3090" Type="http://schemas.openxmlformats.org/officeDocument/2006/relationships/slide" Target="slides/slide3089.xml"/><Relationship Id="rId1735" Type="http://schemas.openxmlformats.org/officeDocument/2006/relationships/slide" Target="slides/slide1734.xml"/><Relationship Id="rId1942" Type="http://schemas.openxmlformats.org/officeDocument/2006/relationships/slide" Target="slides/slide1941.xml"/><Relationship Id="rId27" Type="http://schemas.openxmlformats.org/officeDocument/2006/relationships/slide" Target="slides/slide26.xml"/><Relationship Id="rId1802" Type="http://schemas.openxmlformats.org/officeDocument/2006/relationships/slide" Target="slides/slide1801.xml"/><Relationship Id="rId688" Type="http://schemas.openxmlformats.org/officeDocument/2006/relationships/slide" Target="slides/slide687.xml"/><Relationship Id="rId895" Type="http://schemas.openxmlformats.org/officeDocument/2006/relationships/slide" Target="slides/slide894.xml"/><Relationship Id="rId2369" Type="http://schemas.openxmlformats.org/officeDocument/2006/relationships/slide" Target="slides/slide2368.xml"/><Relationship Id="rId2576" Type="http://schemas.openxmlformats.org/officeDocument/2006/relationships/slide" Target="slides/slide2575.xml"/><Relationship Id="rId2783" Type="http://schemas.openxmlformats.org/officeDocument/2006/relationships/slide" Target="slides/slide2782.xml"/><Relationship Id="rId2990" Type="http://schemas.openxmlformats.org/officeDocument/2006/relationships/slide" Target="slides/slide2989.xml"/><Relationship Id="rId548" Type="http://schemas.openxmlformats.org/officeDocument/2006/relationships/slide" Target="slides/slide547.xml"/><Relationship Id="rId755" Type="http://schemas.openxmlformats.org/officeDocument/2006/relationships/slide" Target="slides/slide754.xml"/><Relationship Id="rId962" Type="http://schemas.openxmlformats.org/officeDocument/2006/relationships/slide" Target="slides/slide961.xml"/><Relationship Id="rId1178" Type="http://schemas.openxmlformats.org/officeDocument/2006/relationships/slide" Target="slides/slide1177.xml"/><Relationship Id="rId1385" Type="http://schemas.openxmlformats.org/officeDocument/2006/relationships/slide" Target="slides/slide1384.xml"/><Relationship Id="rId1592" Type="http://schemas.openxmlformats.org/officeDocument/2006/relationships/slide" Target="slides/slide1591.xml"/><Relationship Id="rId2229" Type="http://schemas.openxmlformats.org/officeDocument/2006/relationships/slide" Target="slides/slide2228.xml"/><Relationship Id="rId2436" Type="http://schemas.openxmlformats.org/officeDocument/2006/relationships/slide" Target="slides/slide2435.xml"/><Relationship Id="rId2643" Type="http://schemas.openxmlformats.org/officeDocument/2006/relationships/slide" Target="slides/slide2642.xml"/><Relationship Id="rId2850" Type="http://schemas.openxmlformats.org/officeDocument/2006/relationships/slide" Target="slides/slide2849.xml"/><Relationship Id="rId91" Type="http://schemas.openxmlformats.org/officeDocument/2006/relationships/slide" Target="slides/slide90.xml"/><Relationship Id="rId408" Type="http://schemas.openxmlformats.org/officeDocument/2006/relationships/slide" Target="slides/slide407.xml"/><Relationship Id="rId615" Type="http://schemas.openxmlformats.org/officeDocument/2006/relationships/slide" Target="slides/slide614.xml"/><Relationship Id="rId822" Type="http://schemas.openxmlformats.org/officeDocument/2006/relationships/slide" Target="slides/slide821.xml"/><Relationship Id="rId1038" Type="http://schemas.openxmlformats.org/officeDocument/2006/relationships/slide" Target="slides/slide1037.xml"/><Relationship Id="rId1245" Type="http://schemas.openxmlformats.org/officeDocument/2006/relationships/slide" Target="slides/slide1244.xml"/><Relationship Id="rId1452" Type="http://schemas.openxmlformats.org/officeDocument/2006/relationships/slide" Target="slides/slide1451.xml"/><Relationship Id="rId2503" Type="http://schemas.openxmlformats.org/officeDocument/2006/relationships/slide" Target="slides/slide2502.xml"/><Relationship Id="rId1105" Type="http://schemas.openxmlformats.org/officeDocument/2006/relationships/slide" Target="slides/slide1104.xml"/><Relationship Id="rId1312" Type="http://schemas.openxmlformats.org/officeDocument/2006/relationships/slide" Target="slides/slide1311.xml"/><Relationship Id="rId2710" Type="http://schemas.openxmlformats.org/officeDocument/2006/relationships/slide" Target="slides/slide2709.xml"/><Relationship Id="rId198" Type="http://schemas.openxmlformats.org/officeDocument/2006/relationships/slide" Target="slides/slide197.xml"/><Relationship Id="rId2086" Type="http://schemas.openxmlformats.org/officeDocument/2006/relationships/slide" Target="slides/slide2085.xml"/><Relationship Id="rId2293" Type="http://schemas.openxmlformats.org/officeDocument/2006/relationships/slide" Target="slides/slide2292.xml"/><Relationship Id="rId265" Type="http://schemas.openxmlformats.org/officeDocument/2006/relationships/slide" Target="slides/slide264.xml"/><Relationship Id="rId472" Type="http://schemas.openxmlformats.org/officeDocument/2006/relationships/slide" Target="slides/slide471.xml"/><Relationship Id="rId2153" Type="http://schemas.openxmlformats.org/officeDocument/2006/relationships/slide" Target="slides/slide2152.xml"/><Relationship Id="rId2360" Type="http://schemas.openxmlformats.org/officeDocument/2006/relationships/slide" Target="slides/slide2359.xml"/><Relationship Id="rId125" Type="http://schemas.openxmlformats.org/officeDocument/2006/relationships/slide" Target="slides/slide124.xml"/><Relationship Id="rId332" Type="http://schemas.openxmlformats.org/officeDocument/2006/relationships/slide" Target="slides/slide331.xml"/><Relationship Id="rId2013" Type="http://schemas.openxmlformats.org/officeDocument/2006/relationships/slide" Target="slides/slide2012.xml"/><Relationship Id="rId2220" Type="http://schemas.openxmlformats.org/officeDocument/2006/relationships/slide" Target="slides/slide2219.xml"/><Relationship Id="rId1779" Type="http://schemas.openxmlformats.org/officeDocument/2006/relationships/slide" Target="slides/slide1778.xml"/><Relationship Id="rId1986" Type="http://schemas.openxmlformats.org/officeDocument/2006/relationships/slide" Target="slides/slide1985.xml"/><Relationship Id="rId1639" Type="http://schemas.openxmlformats.org/officeDocument/2006/relationships/slide" Target="slides/slide1638.xml"/><Relationship Id="rId1846" Type="http://schemas.openxmlformats.org/officeDocument/2006/relationships/slide" Target="slides/slide1845.xml"/><Relationship Id="rId3061" Type="http://schemas.openxmlformats.org/officeDocument/2006/relationships/slide" Target="slides/slide3060.xml"/><Relationship Id="rId1706" Type="http://schemas.openxmlformats.org/officeDocument/2006/relationships/slide" Target="slides/slide1705.xml"/><Relationship Id="rId1913" Type="http://schemas.openxmlformats.org/officeDocument/2006/relationships/slide" Target="slides/slide1912.xml"/><Relationship Id="rId799" Type="http://schemas.openxmlformats.org/officeDocument/2006/relationships/slide" Target="slides/slide798.xml"/><Relationship Id="rId2687" Type="http://schemas.openxmlformats.org/officeDocument/2006/relationships/slide" Target="slides/slide2686.xml"/><Relationship Id="rId2894" Type="http://schemas.openxmlformats.org/officeDocument/2006/relationships/slide" Target="slides/slide2893.xml"/><Relationship Id="rId659" Type="http://schemas.openxmlformats.org/officeDocument/2006/relationships/slide" Target="slides/slide658.xml"/><Relationship Id="rId866" Type="http://schemas.openxmlformats.org/officeDocument/2006/relationships/slide" Target="slides/slide865.xml"/><Relationship Id="rId1289" Type="http://schemas.openxmlformats.org/officeDocument/2006/relationships/slide" Target="slides/slide1288.xml"/><Relationship Id="rId1496" Type="http://schemas.openxmlformats.org/officeDocument/2006/relationships/slide" Target="slides/slide1495.xml"/><Relationship Id="rId2547" Type="http://schemas.openxmlformats.org/officeDocument/2006/relationships/slide" Target="slides/slide2546.xml"/><Relationship Id="rId519" Type="http://schemas.openxmlformats.org/officeDocument/2006/relationships/slide" Target="slides/slide518.xml"/><Relationship Id="rId1149" Type="http://schemas.openxmlformats.org/officeDocument/2006/relationships/slide" Target="slides/slide1148.xml"/><Relationship Id="rId1356" Type="http://schemas.openxmlformats.org/officeDocument/2006/relationships/slide" Target="slides/slide1355.xml"/><Relationship Id="rId2754" Type="http://schemas.openxmlformats.org/officeDocument/2006/relationships/slide" Target="slides/slide2753.xml"/><Relationship Id="rId2961" Type="http://schemas.openxmlformats.org/officeDocument/2006/relationships/slide" Target="slides/slide2960.xml"/><Relationship Id="rId726" Type="http://schemas.openxmlformats.org/officeDocument/2006/relationships/slide" Target="slides/slide725.xml"/><Relationship Id="rId933" Type="http://schemas.openxmlformats.org/officeDocument/2006/relationships/slide" Target="slides/slide932.xml"/><Relationship Id="rId1009" Type="http://schemas.openxmlformats.org/officeDocument/2006/relationships/slide" Target="slides/slide1008.xml"/><Relationship Id="rId1563" Type="http://schemas.openxmlformats.org/officeDocument/2006/relationships/slide" Target="slides/slide1562.xml"/><Relationship Id="rId1770" Type="http://schemas.openxmlformats.org/officeDocument/2006/relationships/slide" Target="slides/slide1769.xml"/><Relationship Id="rId2407" Type="http://schemas.openxmlformats.org/officeDocument/2006/relationships/slide" Target="slides/slide2406.xml"/><Relationship Id="rId2614" Type="http://schemas.openxmlformats.org/officeDocument/2006/relationships/slide" Target="slides/slide2613.xml"/><Relationship Id="rId2821" Type="http://schemas.openxmlformats.org/officeDocument/2006/relationships/slide" Target="slides/slide2820.xml"/><Relationship Id="rId62" Type="http://schemas.openxmlformats.org/officeDocument/2006/relationships/slide" Target="slides/slide61.xml"/><Relationship Id="rId1216" Type="http://schemas.openxmlformats.org/officeDocument/2006/relationships/slide" Target="slides/slide1215.xml"/><Relationship Id="rId1423" Type="http://schemas.openxmlformats.org/officeDocument/2006/relationships/slide" Target="slides/slide1422.xml"/><Relationship Id="rId1630" Type="http://schemas.openxmlformats.org/officeDocument/2006/relationships/slide" Target="slides/slide1629.xml"/><Relationship Id="rId2197" Type="http://schemas.openxmlformats.org/officeDocument/2006/relationships/slide" Target="slides/slide2196.xml"/><Relationship Id="rId169" Type="http://schemas.openxmlformats.org/officeDocument/2006/relationships/slide" Target="slides/slide168.xml"/><Relationship Id="rId376" Type="http://schemas.openxmlformats.org/officeDocument/2006/relationships/slide" Target="slides/slide375.xml"/><Relationship Id="rId583" Type="http://schemas.openxmlformats.org/officeDocument/2006/relationships/slide" Target="slides/slide582.xml"/><Relationship Id="rId790" Type="http://schemas.openxmlformats.org/officeDocument/2006/relationships/slide" Target="slides/slide789.xml"/><Relationship Id="rId2057" Type="http://schemas.openxmlformats.org/officeDocument/2006/relationships/slide" Target="slides/slide2056.xml"/><Relationship Id="rId2264" Type="http://schemas.openxmlformats.org/officeDocument/2006/relationships/slide" Target="slides/slide2263.xml"/><Relationship Id="rId2471" Type="http://schemas.openxmlformats.org/officeDocument/2006/relationships/slide" Target="slides/slide2470.xml"/><Relationship Id="rId236" Type="http://schemas.openxmlformats.org/officeDocument/2006/relationships/slide" Target="slides/slide235.xml"/><Relationship Id="rId443" Type="http://schemas.openxmlformats.org/officeDocument/2006/relationships/slide" Target="slides/slide442.xml"/><Relationship Id="rId650" Type="http://schemas.openxmlformats.org/officeDocument/2006/relationships/slide" Target="slides/slide649.xml"/><Relationship Id="rId1073" Type="http://schemas.openxmlformats.org/officeDocument/2006/relationships/slide" Target="slides/slide1072.xml"/><Relationship Id="rId1280" Type="http://schemas.openxmlformats.org/officeDocument/2006/relationships/slide" Target="slides/slide1279.xml"/><Relationship Id="rId2124" Type="http://schemas.openxmlformats.org/officeDocument/2006/relationships/slide" Target="slides/slide2123.xml"/><Relationship Id="rId2331" Type="http://schemas.openxmlformats.org/officeDocument/2006/relationships/slide" Target="slides/slide2330.xml"/><Relationship Id="rId303" Type="http://schemas.openxmlformats.org/officeDocument/2006/relationships/slide" Target="slides/slide302.xml"/><Relationship Id="rId1140" Type="http://schemas.openxmlformats.org/officeDocument/2006/relationships/slide" Target="slides/slide1139.xml"/><Relationship Id="rId510" Type="http://schemas.openxmlformats.org/officeDocument/2006/relationships/slide" Target="slides/slide509.xml"/><Relationship Id="rId1000" Type="http://schemas.openxmlformats.org/officeDocument/2006/relationships/slide" Target="slides/slide999.xml"/><Relationship Id="rId1957" Type="http://schemas.openxmlformats.org/officeDocument/2006/relationships/slide" Target="slides/slide1956.xml"/><Relationship Id="rId1817" Type="http://schemas.openxmlformats.org/officeDocument/2006/relationships/slide" Target="slides/slide1816.xml"/><Relationship Id="rId3032" Type="http://schemas.openxmlformats.org/officeDocument/2006/relationships/slide" Target="slides/slide3031.xml"/><Relationship Id="rId160" Type="http://schemas.openxmlformats.org/officeDocument/2006/relationships/slide" Target="slides/slide159.xml"/><Relationship Id="rId2798" Type="http://schemas.openxmlformats.org/officeDocument/2006/relationships/slide" Target="slides/slide2797.xml"/><Relationship Id="rId977" Type="http://schemas.openxmlformats.org/officeDocument/2006/relationships/slide" Target="slides/slide976.xml"/><Relationship Id="rId2658" Type="http://schemas.openxmlformats.org/officeDocument/2006/relationships/slide" Target="slides/slide2657.xml"/><Relationship Id="rId2865" Type="http://schemas.openxmlformats.org/officeDocument/2006/relationships/slide" Target="slides/slide2864.xml"/><Relationship Id="rId837" Type="http://schemas.openxmlformats.org/officeDocument/2006/relationships/slide" Target="slides/slide836.xml"/><Relationship Id="rId1467" Type="http://schemas.openxmlformats.org/officeDocument/2006/relationships/slide" Target="slides/slide1466.xml"/><Relationship Id="rId1674" Type="http://schemas.openxmlformats.org/officeDocument/2006/relationships/slide" Target="slides/slide1673.xml"/><Relationship Id="rId1881" Type="http://schemas.openxmlformats.org/officeDocument/2006/relationships/slide" Target="slides/slide1880.xml"/><Relationship Id="rId2518" Type="http://schemas.openxmlformats.org/officeDocument/2006/relationships/slide" Target="slides/slide2517.xml"/><Relationship Id="rId2725" Type="http://schemas.openxmlformats.org/officeDocument/2006/relationships/slide" Target="slides/slide2724.xml"/><Relationship Id="rId2932" Type="http://schemas.openxmlformats.org/officeDocument/2006/relationships/slide" Target="slides/slide2931.xml"/><Relationship Id="rId904" Type="http://schemas.openxmlformats.org/officeDocument/2006/relationships/slide" Target="slides/slide903.xml"/><Relationship Id="rId1327" Type="http://schemas.openxmlformats.org/officeDocument/2006/relationships/slide" Target="slides/slide1326.xml"/><Relationship Id="rId1534" Type="http://schemas.openxmlformats.org/officeDocument/2006/relationships/slide" Target="slides/slide1533.xml"/><Relationship Id="rId1741" Type="http://schemas.openxmlformats.org/officeDocument/2006/relationships/slide" Target="slides/slide1740.xml"/><Relationship Id="rId33" Type="http://schemas.openxmlformats.org/officeDocument/2006/relationships/slide" Target="slides/slide32.xml"/><Relationship Id="rId1601" Type="http://schemas.openxmlformats.org/officeDocument/2006/relationships/slide" Target="slides/slide1600.xml"/><Relationship Id="rId487" Type="http://schemas.openxmlformats.org/officeDocument/2006/relationships/slide" Target="slides/slide486.xml"/><Relationship Id="rId694" Type="http://schemas.openxmlformats.org/officeDocument/2006/relationships/slide" Target="slides/slide693.xml"/><Relationship Id="rId2168" Type="http://schemas.openxmlformats.org/officeDocument/2006/relationships/slide" Target="slides/slide2167.xml"/><Relationship Id="rId2375" Type="http://schemas.openxmlformats.org/officeDocument/2006/relationships/slide" Target="slides/slide2374.xml"/><Relationship Id="rId347" Type="http://schemas.openxmlformats.org/officeDocument/2006/relationships/slide" Target="slides/slide346.xml"/><Relationship Id="rId1184" Type="http://schemas.openxmlformats.org/officeDocument/2006/relationships/slide" Target="slides/slide1183.xml"/><Relationship Id="rId2028" Type="http://schemas.openxmlformats.org/officeDocument/2006/relationships/slide" Target="slides/slide2027.xml"/><Relationship Id="rId2582" Type="http://schemas.openxmlformats.org/officeDocument/2006/relationships/slide" Target="slides/slide2581.xml"/><Relationship Id="rId554" Type="http://schemas.openxmlformats.org/officeDocument/2006/relationships/slide" Target="slides/slide553.xml"/><Relationship Id="rId761" Type="http://schemas.openxmlformats.org/officeDocument/2006/relationships/slide" Target="slides/slide760.xml"/><Relationship Id="rId1391" Type="http://schemas.openxmlformats.org/officeDocument/2006/relationships/slide" Target="slides/slide1390.xml"/><Relationship Id="rId2235" Type="http://schemas.openxmlformats.org/officeDocument/2006/relationships/slide" Target="slides/slide2234.xml"/><Relationship Id="rId2442" Type="http://schemas.openxmlformats.org/officeDocument/2006/relationships/slide" Target="slides/slide2441.xml"/><Relationship Id="rId207" Type="http://schemas.openxmlformats.org/officeDocument/2006/relationships/slide" Target="slides/slide206.xml"/><Relationship Id="rId414" Type="http://schemas.openxmlformats.org/officeDocument/2006/relationships/slide" Target="slides/slide413.xml"/><Relationship Id="rId621" Type="http://schemas.openxmlformats.org/officeDocument/2006/relationships/slide" Target="slides/slide620.xml"/><Relationship Id="rId1044" Type="http://schemas.openxmlformats.org/officeDocument/2006/relationships/slide" Target="slides/slide1043.xml"/><Relationship Id="rId1251" Type="http://schemas.openxmlformats.org/officeDocument/2006/relationships/slide" Target="slides/slide1250.xml"/><Relationship Id="rId2302" Type="http://schemas.openxmlformats.org/officeDocument/2006/relationships/slide" Target="slides/slide2301.xml"/><Relationship Id="rId1111" Type="http://schemas.openxmlformats.org/officeDocument/2006/relationships/slide" Target="slides/slide1110.xml"/><Relationship Id="rId3076" Type="http://schemas.openxmlformats.org/officeDocument/2006/relationships/slide" Target="slides/slide3075.xml"/><Relationship Id="rId1928" Type="http://schemas.openxmlformats.org/officeDocument/2006/relationships/slide" Target="slides/slide1927.xml"/><Relationship Id="rId2092" Type="http://schemas.openxmlformats.org/officeDocument/2006/relationships/slide" Target="slides/slide2091.xml"/><Relationship Id="rId271" Type="http://schemas.openxmlformats.org/officeDocument/2006/relationships/slide" Target="slides/slide270.xml"/><Relationship Id="rId3003" Type="http://schemas.openxmlformats.org/officeDocument/2006/relationships/slide" Target="slides/slide3002.xml"/><Relationship Id="rId131" Type="http://schemas.openxmlformats.org/officeDocument/2006/relationships/slide" Target="slides/slide130.xml"/><Relationship Id="rId2769" Type="http://schemas.openxmlformats.org/officeDocument/2006/relationships/slide" Target="slides/slide2768.xml"/><Relationship Id="rId2976" Type="http://schemas.openxmlformats.org/officeDocument/2006/relationships/slide" Target="slides/slide2975.xml"/><Relationship Id="rId948" Type="http://schemas.openxmlformats.org/officeDocument/2006/relationships/slide" Target="slides/slide947.xml"/><Relationship Id="rId1578" Type="http://schemas.openxmlformats.org/officeDocument/2006/relationships/slide" Target="slides/slide1577.xml"/><Relationship Id="rId1785" Type="http://schemas.openxmlformats.org/officeDocument/2006/relationships/slide" Target="slides/slide1784.xml"/><Relationship Id="rId1992" Type="http://schemas.openxmlformats.org/officeDocument/2006/relationships/slide" Target="slides/slide1991.xml"/><Relationship Id="rId2629" Type="http://schemas.openxmlformats.org/officeDocument/2006/relationships/slide" Target="slides/slide2628.xml"/><Relationship Id="rId2836" Type="http://schemas.openxmlformats.org/officeDocument/2006/relationships/slide" Target="slides/slide2835.xml"/><Relationship Id="rId77" Type="http://schemas.openxmlformats.org/officeDocument/2006/relationships/slide" Target="slides/slide76.xml"/><Relationship Id="rId808" Type="http://schemas.openxmlformats.org/officeDocument/2006/relationships/slide" Target="slides/slide807.xml"/><Relationship Id="rId1438" Type="http://schemas.openxmlformats.org/officeDocument/2006/relationships/slide" Target="slides/slide1437.xml"/><Relationship Id="rId1645" Type="http://schemas.openxmlformats.org/officeDocument/2006/relationships/slide" Target="slides/slide1644.xml"/><Relationship Id="rId1852" Type="http://schemas.openxmlformats.org/officeDocument/2006/relationships/slide" Target="slides/slide1851.xml"/><Relationship Id="rId2903" Type="http://schemas.openxmlformats.org/officeDocument/2006/relationships/slide" Target="slides/slide2902.xml"/><Relationship Id="rId1505" Type="http://schemas.openxmlformats.org/officeDocument/2006/relationships/slide" Target="slides/slide1504.xml"/><Relationship Id="rId1712" Type="http://schemas.openxmlformats.org/officeDocument/2006/relationships/slide" Target="slides/slide1711.xml"/><Relationship Id="rId598" Type="http://schemas.openxmlformats.org/officeDocument/2006/relationships/slide" Target="slides/slide597.xml"/><Relationship Id="rId2279" Type="http://schemas.openxmlformats.org/officeDocument/2006/relationships/slide" Target="slides/slide2278.xml"/><Relationship Id="rId2486" Type="http://schemas.openxmlformats.org/officeDocument/2006/relationships/slide" Target="slides/slide2485.xml"/><Relationship Id="rId2693" Type="http://schemas.openxmlformats.org/officeDocument/2006/relationships/slide" Target="slides/slide2692.xml"/><Relationship Id="rId458" Type="http://schemas.openxmlformats.org/officeDocument/2006/relationships/slide" Target="slides/slide457.xml"/><Relationship Id="rId665" Type="http://schemas.openxmlformats.org/officeDocument/2006/relationships/slide" Target="slides/slide664.xml"/><Relationship Id="rId872" Type="http://schemas.openxmlformats.org/officeDocument/2006/relationships/slide" Target="slides/slide871.xml"/><Relationship Id="rId1088" Type="http://schemas.openxmlformats.org/officeDocument/2006/relationships/slide" Target="slides/slide1087.xml"/><Relationship Id="rId1295" Type="http://schemas.openxmlformats.org/officeDocument/2006/relationships/slide" Target="slides/slide1294.xml"/><Relationship Id="rId2139" Type="http://schemas.openxmlformats.org/officeDocument/2006/relationships/slide" Target="slides/slide2138.xml"/><Relationship Id="rId2346" Type="http://schemas.openxmlformats.org/officeDocument/2006/relationships/slide" Target="slides/slide2345.xml"/><Relationship Id="rId2553" Type="http://schemas.openxmlformats.org/officeDocument/2006/relationships/slide" Target="slides/slide2552.xml"/><Relationship Id="rId2760" Type="http://schemas.openxmlformats.org/officeDocument/2006/relationships/slide" Target="slides/slide2759.xml"/><Relationship Id="rId318" Type="http://schemas.openxmlformats.org/officeDocument/2006/relationships/slide" Target="slides/slide317.xml"/><Relationship Id="rId525" Type="http://schemas.openxmlformats.org/officeDocument/2006/relationships/slide" Target="slides/slide524.xml"/><Relationship Id="rId732" Type="http://schemas.openxmlformats.org/officeDocument/2006/relationships/slide" Target="slides/slide731.xml"/><Relationship Id="rId1155" Type="http://schemas.openxmlformats.org/officeDocument/2006/relationships/slide" Target="slides/slide1154.xml"/><Relationship Id="rId1362" Type="http://schemas.openxmlformats.org/officeDocument/2006/relationships/slide" Target="slides/slide1361.xml"/><Relationship Id="rId2206" Type="http://schemas.openxmlformats.org/officeDocument/2006/relationships/slide" Target="slides/slide2205.xml"/><Relationship Id="rId2413" Type="http://schemas.openxmlformats.org/officeDocument/2006/relationships/slide" Target="slides/slide2412.xml"/><Relationship Id="rId2620" Type="http://schemas.openxmlformats.org/officeDocument/2006/relationships/slide" Target="slides/slide2619.xml"/><Relationship Id="rId1015" Type="http://schemas.openxmlformats.org/officeDocument/2006/relationships/slide" Target="slides/slide1014.xml"/><Relationship Id="rId1222" Type="http://schemas.openxmlformats.org/officeDocument/2006/relationships/slide" Target="slides/slide1221.xml"/><Relationship Id="rId3047" Type="http://schemas.openxmlformats.org/officeDocument/2006/relationships/slide" Target="slides/slide3046.xml"/><Relationship Id="rId175" Type="http://schemas.openxmlformats.org/officeDocument/2006/relationships/slide" Target="slides/slide174.xml"/><Relationship Id="rId382" Type="http://schemas.openxmlformats.org/officeDocument/2006/relationships/slide" Target="slides/slide381.xml"/><Relationship Id="rId2063" Type="http://schemas.openxmlformats.org/officeDocument/2006/relationships/slide" Target="slides/slide2062.xml"/><Relationship Id="rId2270" Type="http://schemas.openxmlformats.org/officeDocument/2006/relationships/slide" Target="slides/slide2269.xml"/><Relationship Id="rId242" Type="http://schemas.openxmlformats.org/officeDocument/2006/relationships/slide" Target="slides/slide241.xml"/><Relationship Id="rId2130" Type="http://schemas.openxmlformats.org/officeDocument/2006/relationships/slide" Target="slides/slide2129.xml"/><Relationship Id="rId102" Type="http://schemas.openxmlformats.org/officeDocument/2006/relationships/slide" Target="slides/slide101.xml"/><Relationship Id="rId1689" Type="http://schemas.openxmlformats.org/officeDocument/2006/relationships/slide" Target="slides/slide1688.xml"/><Relationship Id="rId1896" Type="http://schemas.openxmlformats.org/officeDocument/2006/relationships/slide" Target="slides/slide1895.xml"/><Relationship Id="rId2947" Type="http://schemas.openxmlformats.org/officeDocument/2006/relationships/slide" Target="slides/slide2946.xml"/><Relationship Id="rId919" Type="http://schemas.openxmlformats.org/officeDocument/2006/relationships/slide" Target="slides/slide918.xml"/><Relationship Id="rId1549" Type="http://schemas.openxmlformats.org/officeDocument/2006/relationships/slide" Target="slides/slide1548.xml"/><Relationship Id="rId1756" Type="http://schemas.openxmlformats.org/officeDocument/2006/relationships/slide" Target="slides/slide1755.xml"/><Relationship Id="rId1963" Type="http://schemas.openxmlformats.org/officeDocument/2006/relationships/slide" Target="slides/slide1962.xml"/><Relationship Id="rId2807" Type="http://schemas.openxmlformats.org/officeDocument/2006/relationships/slide" Target="slides/slide2806.xml"/><Relationship Id="rId48" Type="http://schemas.openxmlformats.org/officeDocument/2006/relationships/slide" Target="slides/slide47.xml"/><Relationship Id="rId1409" Type="http://schemas.openxmlformats.org/officeDocument/2006/relationships/slide" Target="slides/slide1408.xml"/><Relationship Id="rId1616" Type="http://schemas.openxmlformats.org/officeDocument/2006/relationships/slide" Target="slides/slide1615.xml"/><Relationship Id="rId1823" Type="http://schemas.openxmlformats.org/officeDocument/2006/relationships/slide" Target="slides/slide1822.xml"/><Relationship Id="rId2597" Type="http://schemas.openxmlformats.org/officeDocument/2006/relationships/slide" Target="slides/slide2596.xml"/><Relationship Id="rId569" Type="http://schemas.openxmlformats.org/officeDocument/2006/relationships/slide" Target="slides/slide568.xml"/><Relationship Id="rId776" Type="http://schemas.openxmlformats.org/officeDocument/2006/relationships/slide" Target="slides/slide775.xml"/><Relationship Id="rId983" Type="http://schemas.openxmlformats.org/officeDocument/2006/relationships/slide" Target="slides/slide982.xml"/><Relationship Id="rId1199" Type="http://schemas.openxmlformats.org/officeDocument/2006/relationships/slide" Target="slides/slide1198.xml"/><Relationship Id="rId2457" Type="http://schemas.openxmlformats.org/officeDocument/2006/relationships/slide" Target="slides/slide2456.xml"/><Relationship Id="rId2664" Type="http://schemas.openxmlformats.org/officeDocument/2006/relationships/slide" Target="slides/slide2663.xml"/><Relationship Id="rId429" Type="http://schemas.openxmlformats.org/officeDocument/2006/relationships/slide" Target="slides/slide428.xml"/><Relationship Id="rId636" Type="http://schemas.openxmlformats.org/officeDocument/2006/relationships/slide" Target="slides/slide635.xml"/><Relationship Id="rId1059" Type="http://schemas.openxmlformats.org/officeDocument/2006/relationships/slide" Target="slides/slide1058.xml"/><Relationship Id="rId1266" Type="http://schemas.openxmlformats.org/officeDocument/2006/relationships/slide" Target="slides/slide1265.xml"/><Relationship Id="rId1473" Type="http://schemas.openxmlformats.org/officeDocument/2006/relationships/slide" Target="slides/slide1472.xml"/><Relationship Id="rId2317" Type="http://schemas.openxmlformats.org/officeDocument/2006/relationships/slide" Target="slides/slide2316.xml"/><Relationship Id="rId2871" Type="http://schemas.openxmlformats.org/officeDocument/2006/relationships/slide" Target="slides/slide2870.xml"/><Relationship Id="rId843" Type="http://schemas.openxmlformats.org/officeDocument/2006/relationships/slide" Target="slides/slide842.xml"/><Relationship Id="rId1126" Type="http://schemas.openxmlformats.org/officeDocument/2006/relationships/slide" Target="slides/slide1125.xml"/><Relationship Id="rId1680" Type="http://schemas.openxmlformats.org/officeDocument/2006/relationships/slide" Target="slides/slide1679.xml"/><Relationship Id="rId2524" Type="http://schemas.openxmlformats.org/officeDocument/2006/relationships/slide" Target="slides/slide2523.xml"/><Relationship Id="rId2731" Type="http://schemas.openxmlformats.org/officeDocument/2006/relationships/slide" Target="slides/slide2730.xml"/><Relationship Id="rId703" Type="http://schemas.openxmlformats.org/officeDocument/2006/relationships/slide" Target="slides/slide702.xml"/><Relationship Id="rId910" Type="http://schemas.openxmlformats.org/officeDocument/2006/relationships/slide" Target="slides/slide909.xml"/><Relationship Id="rId1333" Type="http://schemas.openxmlformats.org/officeDocument/2006/relationships/slide" Target="slides/slide1332.xml"/><Relationship Id="rId1540" Type="http://schemas.openxmlformats.org/officeDocument/2006/relationships/slide" Target="slides/slide1539.xml"/><Relationship Id="rId1400" Type="http://schemas.openxmlformats.org/officeDocument/2006/relationships/slide" Target="slides/slide1399.xml"/><Relationship Id="rId286" Type="http://schemas.openxmlformats.org/officeDocument/2006/relationships/slide" Target="slides/slide285.xml"/><Relationship Id="rId493" Type="http://schemas.openxmlformats.org/officeDocument/2006/relationships/slide" Target="slides/slide492.xml"/><Relationship Id="rId2174" Type="http://schemas.openxmlformats.org/officeDocument/2006/relationships/slide" Target="slides/slide2173.xml"/><Relationship Id="rId2381" Type="http://schemas.openxmlformats.org/officeDocument/2006/relationships/slide" Target="slides/slide2380.xml"/><Relationship Id="rId3018" Type="http://schemas.openxmlformats.org/officeDocument/2006/relationships/slide" Target="slides/slide3017.xml"/><Relationship Id="rId146" Type="http://schemas.openxmlformats.org/officeDocument/2006/relationships/slide" Target="slides/slide145.xml"/><Relationship Id="rId353" Type="http://schemas.openxmlformats.org/officeDocument/2006/relationships/slide" Target="slides/slide352.xml"/><Relationship Id="rId560" Type="http://schemas.openxmlformats.org/officeDocument/2006/relationships/slide" Target="slides/slide559.xml"/><Relationship Id="rId1190" Type="http://schemas.openxmlformats.org/officeDocument/2006/relationships/slide" Target="slides/slide1189.xml"/><Relationship Id="rId2034" Type="http://schemas.openxmlformats.org/officeDocument/2006/relationships/slide" Target="slides/slide2033.xml"/><Relationship Id="rId2241" Type="http://schemas.openxmlformats.org/officeDocument/2006/relationships/slide" Target="slides/slide2240.xml"/><Relationship Id="rId213" Type="http://schemas.openxmlformats.org/officeDocument/2006/relationships/slide" Target="slides/slide212.xml"/><Relationship Id="rId420" Type="http://schemas.openxmlformats.org/officeDocument/2006/relationships/slide" Target="slides/slide419.xml"/><Relationship Id="rId1050" Type="http://schemas.openxmlformats.org/officeDocument/2006/relationships/slide" Target="slides/slide1049.xml"/><Relationship Id="rId2101" Type="http://schemas.openxmlformats.org/officeDocument/2006/relationships/slide" Target="slides/slide2100.xml"/><Relationship Id="rId1867" Type="http://schemas.openxmlformats.org/officeDocument/2006/relationships/slide" Target="slides/slide1866.xml"/><Relationship Id="rId2918" Type="http://schemas.openxmlformats.org/officeDocument/2006/relationships/slide" Target="slides/slide2917.xml"/><Relationship Id="rId1727" Type="http://schemas.openxmlformats.org/officeDocument/2006/relationships/slide" Target="slides/slide1726.xml"/><Relationship Id="rId1934" Type="http://schemas.openxmlformats.org/officeDocument/2006/relationships/slide" Target="slides/slide1933.xml"/><Relationship Id="rId3082" Type="http://schemas.openxmlformats.org/officeDocument/2006/relationships/slide" Target="slides/slide3081.xml"/><Relationship Id="rId19" Type="http://schemas.openxmlformats.org/officeDocument/2006/relationships/slide" Target="slides/slide18.xml"/><Relationship Id="rId3" Type="http://schemas.openxmlformats.org/officeDocument/2006/relationships/slide" Target="slides/slide2.xml"/><Relationship Id="rId887" Type="http://schemas.openxmlformats.org/officeDocument/2006/relationships/slide" Target="slides/slide886.xml"/><Relationship Id="rId2568" Type="http://schemas.openxmlformats.org/officeDocument/2006/relationships/slide" Target="slides/slide2567.xml"/><Relationship Id="rId2775" Type="http://schemas.openxmlformats.org/officeDocument/2006/relationships/slide" Target="slides/slide2774.xml"/><Relationship Id="rId2982" Type="http://schemas.openxmlformats.org/officeDocument/2006/relationships/slide" Target="slides/slide2981.xml"/><Relationship Id="rId747" Type="http://schemas.openxmlformats.org/officeDocument/2006/relationships/slide" Target="slides/slide746.xml"/><Relationship Id="rId954" Type="http://schemas.openxmlformats.org/officeDocument/2006/relationships/slide" Target="slides/slide953.xml"/><Relationship Id="rId1377" Type="http://schemas.openxmlformats.org/officeDocument/2006/relationships/slide" Target="slides/slide1376.xml"/><Relationship Id="rId1584" Type="http://schemas.openxmlformats.org/officeDocument/2006/relationships/slide" Target="slides/slide1583.xml"/><Relationship Id="rId1791" Type="http://schemas.openxmlformats.org/officeDocument/2006/relationships/slide" Target="slides/slide1790.xml"/><Relationship Id="rId2428" Type="http://schemas.openxmlformats.org/officeDocument/2006/relationships/slide" Target="slides/slide2427.xml"/><Relationship Id="rId2635" Type="http://schemas.openxmlformats.org/officeDocument/2006/relationships/slide" Target="slides/slide2634.xml"/><Relationship Id="rId2842" Type="http://schemas.openxmlformats.org/officeDocument/2006/relationships/slide" Target="slides/slide2841.xml"/><Relationship Id="rId83" Type="http://schemas.openxmlformats.org/officeDocument/2006/relationships/slide" Target="slides/slide82.xml"/><Relationship Id="rId607" Type="http://schemas.openxmlformats.org/officeDocument/2006/relationships/slide" Target="slides/slide606.xml"/><Relationship Id="rId814" Type="http://schemas.openxmlformats.org/officeDocument/2006/relationships/slide" Target="slides/slide813.xml"/><Relationship Id="rId1237" Type="http://schemas.openxmlformats.org/officeDocument/2006/relationships/slide" Target="slides/slide1236.xml"/><Relationship Id="rId1444" Type="http://schemas.openxmlformats.org/officeDocument/2006/relationships/slide" Target="slides/slide1443.xml"/><Relationship Id="rId1651" Type="http://schemas.openxmlformats.org/officeDocument/2006/relationships/slide" Target="slides/slide1650.xml"/><Relationship Id="rId2702" Type="http://schemas.openxmlformats.org/officeDocument/2006/relationships/slide" Target="slides/slide2701.xml"/><Relationship Id="rId1304" Type="http://schemas.openxmlformats.org/officeDocument/2006/relationships/slide" Target="slides/slide1303.xml"/><Relationship Id="rId1511" Type="http://schemas.openxmlformats.org/officeDocument/2006/relationships/slide" Target="slides/slide1510.xml"/><Relationship Id="rId10" Type="http://schemas.openxmlformats.org/officeDocument/2006/relationships/slide" Target="slides/slide9.xml"/><Relationship Id="rId397" Type="http://schemas.openxmlformats.org/officeDocument/2006/relationships/slide" Target="slides/slide396.xml"/><Relationship Id="rId2078" Type="http://schemas.openxmlformats.org/officeDocument/2006/relationships/slide" Target="slides/slide2077.xml"/><Relationship Id="rId2285" Type="http://schemas.openxmlformats.org/officeDocument/2006/relationships/slide" Target="slides/slide2284.xml"/><Relationship Id="rId2492" Type="http://schemas.openxmlformats.org/officeDocument/2006/relationships/slide" Target="slides/slide2491.xml"/><Relationship Id="rId257" Type="http://schemas.openxmlformats.org/officeDocument/2006/relationships/slide" Target="slides/slide256.xml"/><Relationship Id="rId464" Type="http://schemas.openxmlformats.org/officeDocument/2006/relationships/slide" Target="slides/slide463.xml"/><Relationship Id="rId1094" Type="http://schemas.openxmlformats.org/officeDocument/2006/relationships/slide" Target="slides/slide1093.xml"/><Relationship Id="rId2145" Type="http://schemas.openxmlformats.org/officeDocument/2006/relationships/slide" Target="slides/slide2144.xml"/><Relationship Id="rId117" Type="http://schemas.openxmlformats.org/officeDocument/2006/relationships/slide" Target="slides/slide116.xml"/><Relationship Id="rId671" Type="http://schemas.openxmlformats.org/officeDocument/2006/relationships/slide" Target="slides/slide670.xml"/><Relationship Id="rId2352" Type="http://schemas.openxmlformats.org/officeDocument/2006/relationships/slide" Target="slides/slide2351.xml"/><Relationship Id="rId324" Type="http://schemas.openxmlformats.org/officeDocument/2006/relationships/slide" Target="slides/slide323.xml"/><Relationship Id="rId531" Type="http://schemas.openxmlformats.org/officeDocument/2006/relationships/slide" Target="slides/slide530.xml"/><Relationship Id="rId1161" Type="http://schemas.openxmlformats.org/officeDocument/2006/relationships/slide" Target="slides/slide1160.xml"/><Relationship Id="rId2005" Type="http://schemas.openxmlformats.org/officeDocument/2006/relationships/slide" Target="slides/slide2004.xml"/><Relationship Id="rId2212" Type="http://schemas.openxmlformats.org/officeDocument/2006/relationships/slide" Target="slides/slide2211.xml"/><Relationship Id="rId1021" Type="http://schemas.openxmlformats.org/officeDocument/2006/relationships/slide" Target="slides/slide1020.xml"/><Relationship Id="rId1978" Type="http://schemas.openxmlformats.org/officeDocument/2006/relationships/slide" Target="slides/slide1977.xml"/><Relationship Id="rId1838" Type="http://schemas.openxmlformats.org/officeDocument/2006/relationships/slide" Target="slides/slide1837.xml"/><Relationship Id="rId3053" Type="http://schemas.openxmlformats.org/officeDocument/2006/relationships/slide" Target="slides/slide3052.xml"/><Relationship Id="rId181" Type="http://schemas.openxmlformats.org/officeDocument/2006/relationships/slide" Target="slides/slide180.xml"/><Relationship Id="rId1905" Type="http://schemas.openxmlformats.org/officeDocument/2006/relationships/slide" Target="slides/slide1904.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760" Type="http://schemas.openxmlformats.org/officeDocument/2006/relationships/slide" Target="slides/slide759.xml"/><Relationship Id="rId998" Type="http://schemas.openxmlformats.org/officeDocument/2006/relationships/slide" Target="slides/slide997.xml"/><Relationship Id="rId1183" Type="http://schemas.openxmlformats.org/officeDocument/2006/relationships/slide" Target="slides/slide1182.xml"/><Relationship Id="rId1390" Type="http://schemas.openxmlformats.org/officeDocument/2006/relationships/slide" Target="slides/slide1389.xml"/><Relationship Id="rId2027" Type="http://schemas.openxmlformats.org/officeDocument/2006/relationships/slide" Target="slides/slide2026.xml"/><Relationship Id="rId2234" Type="http://schemas.openxmlformats.org/officeDocument/2006/relationships/slide" Target="slides/slide2233.xml"/><Relationship Id="rId2441" Type="http://schemas.openxmlformats.org/officeDocument/2006/relationships/slide" Target="slides/slide2440.xml"/><Relationship Id="rId2679" Type="http://schemas.openxmlformats.org/officeDocument/2006/relationships/slide" Target="slides/slide2678.xml"/><Relationship Id="rId2886" Type="http://schemas.openxmlformats.org/officeDocument/2006/relationships/slide" Target="slides/slide2885.xml"/><Relationship Id="rId206" Type="http://schemas.openxmlformats.org/officeDocument/2006/relationships/slide" Target="slides/slide205.xml"/><Relationship Id="rId413" Type="http://schemas.openxmlformats.org/officeDocument/2006/relationships/slide" Target="slides/slide412.xml"/><Relationship Id="rId858" Type="http://schemas.openxmlformats.org/officeDocument/2006/relationships/slide" Target="slides/slide857.xml"/><Relationship Id="rId1043" Type="http://schemas.openxmlformats.org/officeDocument/2006/relationships/slide" Target="slides/slide1042.xml"/><Relationship Id="rId1488" Type="http://schemas.openxmlformats.org/officeDocument/2006/relationships/slide" Target="slides/slide1487.xml"/><Relationship Id="rId1695" Type="http://schemas.openxmlformats.org/officeDocument/2006/relationships/slide" Target="slides/slide1694.xml"/><Relationship Id="rId2539" Type="http://schemas.openxmlformats.org/officeDocument/2006/relationships/slide" Target="slides/slide2538.xml"/><Relationship Id="rId2746" Type="http://schemas.openxmlformats.org/officeDocument/2006/relationships/slide" Target="slides/slide2745.xml"/><Relationship Id="rId2953" Type="http://schemas.openxmlformats.org/officeDocument/2006/relationships/slide" Target="slides/slide2952.xml"/><Relationship Id="rId620" Type="http://schemas.openxmlformats.org/officeDocument/2006/relationships/slide" Target="slides/slide619.xml"/><Relationship Id="rId718" Type="http://schemas.openxmlformats.org/officeDocument/2006/relationships/slide" Target="slides/slide717.xml"/><Relationship Id="rId925" Type="http://schemas.openxmlformats.org/officeDocument/2006/relationships/slide" Target="slides/slide924.xml"/><Relationship Id="rId1250" Type="http://schemas.openxmlformats.org/officeDocument/2006/relationships/slide" Target="slides/slide1249.xml"/><Relationship Id="rId1348" Type="http://schemas.openxmlformats.org/officeDocument/2006/relationships/slide" Target="slides/slide1347.xml"/><Relationship Id="rId1555" Type="http://schemas.openxmlformats.org/officeDocument/2006/relationships/slide" Target="slides/slide1554.xml"/><Relationship Id="rId1762" Type="http://schemas.openxmlformats.org/officeDocument/2006/relationships/slide" Target="slides/slide1761.xml"/><Relationship Id="rId2301" Type="http://schemas.openxmlformats.org/officeDocument/2006/relationships/slide" Target="slides/slide2300.xml"/><Relationship Id="rId2606" Type="http://schemas.openxmlformats.org/officeDocument/2006/relationships/slide" Target="slides/slide2605.xml"/><Relationship Id="rId1110" Type="http://schemas.openxmlformats.org/officeDocument/2006/relationships/slide" Target="slides/slide1109.xml"/><Relationship Id="rId1208" Type="http://schemas.openxmlformats.org/officeDocument/2006/relationships/slide" Target="slides/slide1207.xml"/><Relationship Id="rId1415" Type="http://schemas.openxmlformats.org/officeDocument/2006/relationships/slide" Target="slides/slide1414.xml"/><Relationship Id="rId2813" Type="http://schemas.openxmlformats.org/officeDocument/2006/relationships/slide" Target="slides/slide2812.xml"/><Relationship Id="rId54" Type="http://schemas.openxmlformats.org/officeDocument/2006/relationships/slide" Target="slides/slide53.xml"/><Relationship Id="rId1622" Type="http://schemas.openxmlformats.org/officeDocument/2006/relationships/slide" Target="slides/slide1621.xml"/><Relationship Id="rId1927" Type="http://schemas.openxmlformats.org/officeDocument/2006/relationships/slide" Target="slides/slide1926.xml"/><Relationship Id="rId3075" Type="http://schemas.openxmlformats.org/officeDocument/2006/relationships/slide" Target="slides/slide3074.xml"/><Relationship Id="rId2091" Type="http://schemas.openxmlformats.org/officeDocument/2006/relationships/slide" Target="slides/slide2090.xml"/><Relationship Id="rId2189" Type="http://schemas.openxmlformats.org/officeDocument/2006/relationships/slide" Target="slides/slide2188.xml"/><Relationship Id="rId270" Type="http://schemas.openxmlformats.org/officeDocument/2006/relationships/slide" Target="slides/slide269.xml"/><Relationship Id="rId2396" Type="http://schemas.openxmlformats.org/officeDocument/2006/relationships/slide" Target="slides/slide2395.xml"/><Relationship Id="rId3002" Type="http://schemas.openxmlformats.org/officeDocument/2006/relationships/slide" Target="slides/slide3001.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782" Type="http://schemas.openxmlformats.org/officeDocument/2006/relationships/slide" Target="slides/slide781.xml"/><Relationship Id="rId2049" Type="http://schemas.openxmlformats.org/officeDocument/2006/relationships/slide" Target="slides/slide2048.xml"/><Relationship Id="rId2256" Type="http://schemas.openxmlformats.org/officeDocument/2006/relationships/slide" Target="slides/slide2255.xml"/><Relationship Id="rId2463" Type="http://schemas.openxmlformats.org/officeDocument/2006/relationships/slide" Target="slides/slide2462.xml"/><Relationship Id="rId2670" Type="http://schemas.openxmlformats.org/officeDocument/2006/relationships/slide" Target="slides/slide2669.xml"/><Relationship Id="rId228" Type="http://schemas.openxmlformats.org/officeDocument/2006/relationships/slide" Target="slides/slide227.xml"/><Relationship Id="rId435" Type="http://schemas.openxmlformats.org/officeDocument/2006/relationships/slide" Target="slides/slide434.xml"/><Relationship Id="rId642" Type="http://schemas.openxmlformats.org/officeDocument/2006/relationships/slide" Target="slides/slide641.xml"/><Relationship Id="rId1065" Type="http://schemas.openxmlformats.org/officeDocument/2006/relationships/slide" Target="slides/slide1064.xml"/><Relationship Id="rId1272" Type="http://schemas.openxmlformats.org/officeDocument/2006/relationships/slide" Target="slides/slide1271.xml"/><Relationship Id="rId2116" Type="http://schemas.openxmlformats.org/officeDocument/2006/relationships/slide" Target="slides/slide2115.xml"/><Relationship Id="rId2323" Type="http://schemas.openxmlformats.org/officeDocument/2006/relationships/slide" Target="slides/slide2322.xml"/><Relationship Id="rId2530" Type="http://schemas.openxmlformats.org/officeDocument/2006/relationships/slide" Target="slides/slide2529.xml"/><Relationship Id="rId2768" Type="http://schemas.openxmlformats.org/officeDocument/2006/relationships/slide" Target="slides/slide2767.xml"/><Relationship Id="rId2975" Type="http://schemas.openxmlformats.org/officeDocument/2006/relationships/slide" Target="slides/slide2974.xml"/><Relationship Id="rId502" Type="http://schemas.openxmlformats.org/officeDocument/2006/relationships/slide" Target="slides/slide501.xml"/><Relationship Id="rId947" Type="http://schemas.openxmlformats.org/officeDocument/2006/relationships/slide" Target="slides/slide946.xml"/><Relationship Id="rId1132" Type="http://schemas.openxmlformats.org/officeDocument/2006/relationships/slide" Target="slides/slide1131.xml"/><Relationship Id="rId1577" Type="http://schemas.openxmlformats.org/officeDocument/2006/relationships/slide" Target="slides/slide1576.xml"/><Relationship Id="rId1784" Type="http://schemas.openxmlformats.org/officeDocument/2006/relationships/slide" Target="slides/slide1783.xml"/><Relationship Id="rId1991" Type="http://schemas.openxmlformats.org/officeDocument/2006/relationships/slide" Target="slides/slide1990.xml"/><Relationship Id="rId2628" Type="http://schemas.openxmlformats.org/officeDocument/2006/relationships/slide" Target="slides/slide2627.xml"/><Relationship Id="rId2835" Type="http://schemas.openxmlformats.org/officeDocument/2006/relationships/slide" Target="slides/slide2834.xml"/><Relationship Id="rId76" Type="http://schemas.openxmlformats.org/officeDocument/2006/relationships/slide" Target="slides/slide75.xml"/><Relationship Id="rId807" Type="http://schemas.openxmlformats.org/officeDocument/2006/relationships/slide" Target="slides/slide806.xml"/><Relationship Id="rId1437" Type="http://schemas.openxmlformats.org/officeDocument/2006/relationships/slide" Target="slides/slide1436.xml"/><Relationship Id="rId1644" Type="http://schemas.openxmlformats.org/officeDocument/2006/relationships/slide" Target="slides/slide1643.xml"/><Relationship Id="rId1851" Type="http://schemas.openxmlformats.org/officeDocument/2006/relationships/slide" Target="slides/slide1850.xml"/><Relationship Id="rId2902" Type="http://schemas.openxmlformats.org/officeDocument/2006/relationships/slide" Target="slides/slide2901.xml"/><Relationship Id="rId3097" Type="http://schemas.openxmlformats.org/officeDocument/2006/relationships/viewProps" Target="viewProps.xml"/><Relationship Id="rId1504" Type="http://schemas.openxmlformats.org/officeDocument/2006/relationships/slide" Target="slides/slide1503.xml"/><Relationship Id="rId1711" Type="http://schemas.openxmlformats.org/officeDocument/2006/relationships/slide" Target="slides/slide1710.xml"/><Relationship Id="rId1949" Type="http://schemas.openxmlformats.org/officeDocument/2006/relationships/slide" Target="slides/slide1948.xml"/><Relationship Id="rId292" Type="http://schemas.openxmlformats.org/officeDocument/2006/relationships/slide" Target="slides/slide291.xml"/><Relationship Id="rId1809" Type="http://schemas.openxmlformats.org/officeDocument/2006/relationships/slide" Target="slides/slide1808.xml"/><Relationship Id="rId597" Type="http://schemas.openxmlformats.org/officeDocument/2006/relationships/slide" Target="slides/slide596.xml"/><Relationship Id="rId2180" Type="http://schemas.openxmlformats.org/officeDocument/2006/relationships/slide" Target="slides/slide2179.xml"/><Relationship Id="rId2278" Type="http://schemas.openxmlformats.org/officeDocument/2006/relationships/slide" Target="slides/slide2277.xml"/><Relationship Id="rId2485" Type="http://schemas.openxmlformats.org/officeDocument/2006/relationships/slide" Target="slides/slide2484.xml"/><Relationship Id="rId3024" Type="http://schemas.openxmlformats.org/officeDocument/2006/relationships/slide" Target="slides/slide3023.xml"/><Relationship Id="rId152" Type="http://schemas.openxmlformats.org/officeDocument/2006/relationships/slide" Target="slides/slide151.xml"/><Relationship Id="rId457" Type="http://schemas.openxmlformats.org/officeDocument/2006/relationships/slide" Target="slides/slide456.xml"/><Relationship Id="rId1087" Type="http://schemas.openxmlformats.org/officeDocument/2006/relationships/slide" Target="slides/slide1086.xml"/><Relationship Id="rId1294" Type="http://schemas.openxmlformats.org/officeDocument/2006/relationships/slide" Target="slides/slide1293.xml"/><Relationship Id="rId2040" Type="http://schemas.openxmlformats.org/officeDocument/2006/relationships/slide" Target="slides/slide2039.xml"/><Relationship Id="rId2138" Type="http://schemas.openxmlformats.org/officeDocument/2006/relationships/slide" Target="slides/slide2137.xml"/><Relationship Id="rId2692" Type="http://schemas.openxmlformats.org/officeDocument/2006/relationships/slide" Target="slides/slide2691.xml"/><Relationship Id="rId2997" Type="http://schemas.openxmlformats.org/officeDocument/2006/relationships/slide" Target="slides/slide2996.xml"/><Relationship Id="rId664" Type="http://schemas.openxmlformats.org/officeDocument/2006/relationships/slide" Target="slides/slide663.xml"/><Relationship Id="rId871" Type="http://schemas.openxmlformats.org/officeDocument/2006/relationships/slide" Target="slides/slide870.xml"/><Relationship Id="rId969" Type="http://schemas.openxmlformats.org/officeDocument/2006/relationships/slide" Target="slides/slide968.xml"/><Relationship Id="rId1599" Type="http://schemas.openxmlformats.org/officeDocument/2006/relationships/slide" Target="slides/slide1598.xml"/><Relationship Id="rId2345" Type="http://schemas.openxmlformats.org/officeDocument/2006/relationships/slide" Target="slides/slide2344.xml"/><Relationship Id="rId2552" Type="http://schemas.openxmlformats.org/officeDocument/2006/relationships/slide" Target="slides/slide2551.xml"/><Relationship Id="rId317" Type="http://schemas.openxmlformats.org/officeDocument/2006/relationships/slide" Target="slides/slide316.xml"/><Relationship Id="rId524" Type="http://schemas.openxmlformats.org/officeDocument/2006/relationships/slide" Target="slides/slide523.xml"/><Relationship Id="rId731" Type="http://schemas.openxmlformats.org/officeDocument/2006/relationships/slide" Target="slides/slide730.xml"/><Relationship Id="rId1154" Type="http://schemas.openxmlformats.org/officeDocument/2006/relationships/slide" Target="slides/slide1153.xml"/><Relationship Id="rId1361" Type="http://schemas.openxmlformats.org/officeDocument/2006/relationships/slide" Target="slides/slide1360.xml"/><Relationship Id="rId1459" Type="http://schemas.openxmlformats.org/officeDocument/2006/relationships/slide" Target="slides/slide1458.xml"/><Relationship Id="rId2205" Type="http://schemas.openxmlformats.org/officeDocument/2006/relationships/slide" Target="slides/slide2204.xml"/><Relationship Id="rId2412" Type="http://schemas.openxmlformats.org/officeDocument/2006/relationships/slide" Target="slides/slide2411.xml"/><Relationship Id="rId2857" Type="http://schemas.openxmlformats.org/officeDocument/2006/relationships/slide" Target="slides/slide2856.xml"/><Relationship Id="rId98" Type="http://schemas.openxmlformats.org/officeDocument/2006/relationships/slide" Target="slides/slide97.xml"/><Relationship Id="rId829" Type="http://schemas.openxmlformats.org/officeDocument/2006/relationships/slide" Target="slides/slide828.xml"/><Relationship Id="rId1014" Type="http://schemas.openxmlformats.org/officeDocument/2006/relationships/slide" Target="slides/slide1013.xml"/><Relationship Id="rId1221" Type="http://schemas.openxmlformats.org/officeDocument/2006/relationships/slide" Target="slides/slide1220.xml"/><Relationship Id="rId1666" Type="http://schemas.openxmlformats.org/officeDocument/2006/relationships/slide" Target="slides/slide1665.xml"/><Relationship Id="rId1873" Type="http://schemas.openxmlformats.org/officeDocument/2006/relationships/slide" Target="slides/slide1872.xml"/><Relationship Id="rId2717" Type="http://schemas.openxmlformats.org/officeDocument/2006/relationships/slide" Target="slides/slide2716.xml"/><Relationship Id="rId2924" Type="http://schemas.openxmlformats.org/officeDocument/2006/relationships/slide" Target="slides/slide2923.xml"/><Relationship Id="rId1319" Type="http://schemas.openxmlformats.org/officeDocument/2006/relationships/slide" Target="slides/slide1318.xml"/><Relationship Id="rId1526" Type="http://schemas.openxmlformats.org/officeDocument/2006/relationships/slide" Target="slides/slide1525.xml"/><Relationship Id="rId1733" Type="http://schemas.openxmlformats.org/officeDocument/2006/relationships/slide" Target="slides/slide1732.xml"/><Relationship Id="rId1940" Type="http://schemas.openxmlformats.org/officeDocument/2006/relationships/slide" Target="slides/slide1939.xml"/><Relationship Id="rId25" Type="http://schemas.openxmlformats.org/officeDocument/2006/relationships/slide" Target="slides/slide24.xml"/><Relationship Id="rId1800" Type="http://schemas.openxmlformats.org/officeDocument/2006/relationships/slide" Target="slides/slide1799.xml"/><Relationship Id="rId3046" Type="http://schemas.openxmlformats.org/officeDocument/2006/relationships/slide" Target="slides/slide3045.xml"/><Relationship Id="rId174" Type="http://schemas.openxmlformats.org/officeDocument/2006/relationships/slide" Target="slides/slide173.xml"/><Relationship Id="rId381" Type="http://schemas.openxmlformats.org/officeDocument/2006/relationships/slide" Target="slides/slide380.xml"/><Relationship Id="rId2062" Type="http://schemas.openxmlformats.org/officeDocument/2006/relationships/slide" Target="slides/slide2061.xml"/><Relationship Id="rId241" Type="http://schemas.openxmlformats.org/officeDocument/2006/relationships/slide" Target="slides/slide240.xml"/><Relationship Id="rId479" Type="http://schemas.openxmlformats.org/officeDocument/2006/relationships/slide" Target="slides/slide478.xml"/><Relationship Id="rId686" Type="http://schemas.openxmlformats.org/officeDocument/2006/relationships/slide" Target="slides/slide685.xml"/><Relationship Id="rId893" Type="http://schemas.openxmlformats.org/officeDocument/2006/relationships/slide" Target="slides/slide892.xml"/><Relationship Id="rId2367" Type="http://schemas.openxmlformats.org/officeDocument/2006/relationships/slide" Target="slides/slide2366.xml"/><Relationship Id="rId2574" Type="http://schemas.openxmlformats.org/officeDocument/2006/relationships/slide" Target="slides/slide2573.xml"/><Relationship Id="rId2781" Type="http://schemas.openxmlformats.org/officeDocument/2006/relationships/slide" Target="slides/slide2780.xml"/><Relationship Id="rId339" Type="http://schemas.openxmlformats.org/officeDocument/2006/relationships/slide" Target="slides/slide338.xml"/><Relationship Id="rId546" Type="http://schemas.openxmlformats.org/officeDocument/2006/relationships/slide" Target="slides/slide545.xml"/><Relationship Id="rId753" Type="http://schemas.openxmlformats.org/officeDocument/2006/relationships/slide" Target="slides/slide752.xml"/><Relationship Id="rId1176" Type="http://schemas.openxmlformats.org/officeDocument/2006/relationships/slide" Target="slides/slide1175.xml"/><Relationship Id="rId1383" Type="http://schemas.openxmlformats.org/officeDocument/2006/relationships/slide" Target="slides/slide1382.xml"/><Relationship Id="rId2227" Type="http://schemas.openxmlformats.org/officeDocument/2006/relationships/slide" Target="slides/slide2226.xml"/><Relationship Id="rId2434" Type="http://schemas.openxmlformats.org/officeDocument/2006/relationships/slide" Target="slides/slide2433.xml"/><Relationship Id="rId2879" Type="http://schemas.openxmlformats.org/officeDocument/2006/relationships/slide" Target="slides/slide2878.xml"/><Relationship Id="rId101" Type="http://schemas.openxmlformats.org/officeDocument/2006/relationships/slide" Target="slides/slide100.xml"/><Relationship Id="rId406" Type="http://schemas.openxmlformats.org/officeDocument/2006/relationships/slide" Target="slides/slide405.xml"/><Relationship Id="rId960" Type="http://schemas.openxmlformats.org/officeDocument/2006/relationships/slide" Target="slides/slide959.xml"/><Relationship Id="rId1036" Type="http://schemas.openxmlformats.org/officeDocument/2006/relationships/slide" Target="slides/slide1035.xml"/><Relationship Id="rId1243" Type="http://schemas.openxmlformats.org/officeDocument/2006/relationships/slide" Target="slides/slide1242.xml"/><Relationship Id="rId1590" Type="http://schemas.openxmlformats.org/officeDocument/2006/relationships/slide" Target="slides/slide1589.xml"/><Relationship Id="rId1688" Type="http://schemas.openxmlformats.org/officeDocument/2006/relationships/slide" Target="slides/slide1687.xml"/><Relationship Id="rId1895" Type="http://schemas.openxmlformats.org/officeDocument/2006/relationships/slide" Target="slides/slide1894.xml"/><Relationship Id="rId2641" Type="http://schemas.openxmlformats.org/officeDocument/2006/relationships/slide" Target="slides/slide2640.xml"/><Relationship Id="rId2739" Type="http://schemas.openxmlformats.org/officeDocument/2006/relationships/slide" Target="slides/slide2738.xml"/><Relationship Id="rId2946" Type="http://schemas.openxmlformats.org/officeDocument/2006/relationships/slide" Target="slides/slide2945.xml"/><Relationship Id="rId613" Type="http://schemas.openxmlformats.org/officeDocument/2006/relationships/slide" Target="slides/slide612.xml"/><Relationship Id="rId820" Type="http://schemas.openxmlformats.org/officeDocument/2006/relationships/slide" Target="slides/slide819.xml"/><Relationship Id="rId918" Type="http://schemas.openxmlformats.org/officeDocument/2006/relationships/slide" Target="slides/slide917.xml"/><Relationship Id="rId1450" Type="http://schemas.openxmlformats.org/officeDocument/2006/relationships/slide" Target="slides/slide1449.xml"/><Relationship Id="rId1548" Type="http://schemas.openxmlformats.org/officeDocument/2006/relationships/slide" Target="slides/slide1547.xml"/><Relationship Id="rId1755" Type="http://schemas.openxmlformats.org/officeDocument/2006/relationships/slide" Target="slides/slide1754.xml"/><Relationship Id="rId2501" Type="http://schemas.openxmlformats.org/officeDocument/2006/relationships/slide" Target="slides/slide2500.xml"/><Relationship Id="rId1103" Type="http://schemas.openxmlformats.org/officeDocument/2006/relationships/slide" Target="slides/slide1102.xml"/><Relationship Id="rId1310" Type="http://schemas.openxmlformats.org/officeDocument/2006/relationships/slide" Target="slides/slide1309.xml"/><Relationship Id="rId1408" Type="http://schemas.openxmlformats.org/officeDocument/2006/relationships/slide" Target="slides/slide1407.xml"/><Relationship Id="rId1962" Type="http://schemas.openxmlformats.org/officeDocument/2006/relationships/slide" Target="slides/slide1961.xml"/><Relationship Id="rId2806" Type="http://schemas.openxmlformats.org/officeDocument/2006/relationships/slide" Target="slides/slide2805.xml"/><Relationship Id="rId47" Type="http://schemas.openxmlformats.org/officeDocument/2006/relationships/slide" Target="slides/slide46.xml"/><Relationship Id="rId1615" Type="http://schemas.openxmlformats.org/officeDocument/2006/relationships/slide" Target="slides/slide1614.xml"/><Relationship Id="rId1822" Type="http://schemas.openxmlformats.org/officeDocument/2006/relationships/slide" Target="slides/slide1821.xml"/><Relationship Id="rId3068" Type="http://schemas.openxmlformats.org/officeDocument/2006/relationships/slide" Target="slides/slide3067.xml"/><Relationship Id="rId196" Type="http://schemas.openxmlformats.org/officeDocument/2006/relationships/slide" Target="slides/slide195.xml"/><Relationship Id="rId2084" Type="http://schemas.openxmlformats.org/officeDocument/2006/relationships/slide" Target="slides/slide2083.xml"/><Relationship Id="rId2291" Type="http://schemas.openxmlformats.org/officeDocument/2006/relationships/slide" Target="slides/slide2290.xml"/><Relationship Id="rId263" Type="http://schemas.openxmlformats.org/officeDocument/2006/relationships/slide" Target="slides/slide262.xml"/><Relationship Id="rId470" Type="http://schemas.openxmlformats.org/officeDocument/2006/relationships/slide" Target="slides/slide469.xml"/><Relationship Id="rId2151" Type="http://schemas.openxmlformats.org/officeDocument/2006/relationships/slide" Target="slides/slide2150.xml"/><Relationship Id="rId2389" Type="http://schemas.openxmlformats.org/officeDocument/2006/relationships/slide" Target="slides/slide2388.xml"/><Relationship Id="rId2596" Type="http://schemas.openxmlformats.org/officeDocument/2006/relationships/slide" Target="slides/slide2595.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775" Type="http://schemas.openxmlformats.org/officeDocument/2006/relationships/slide" Target="slides/slide774.xml"/><Relationship Id="rId982" Type="http://schemas.openxmlformats.org/officeDocument/2006/relationships/slide" Target="slides/slide981.xml"/><Relationship Id="rId1198" Type="http://schemas.openxmlformats.org/officeDocument/2006/relationships/slide" Target="slides/slide1197.xml"/><Relationship Id="rId2011" Type="http://schemas.openxmlformats.org/officeDocument/2006/relationships/slide" Target="slides/slide2010.xml"/><Relationship Id="rId2249" Type="http://schemas.openxmlformats.org/officeDocument/2006/relationships/slide" Target="slides/slide2248.xml"/><Relationship Id="rId2456" Type="http://schemas.openxmlformats.org/officeDocument/2006/relationships/slide" Target="slides/slide2455.xml"/><Relationship Id="rId2663" Type="http://schemas.openxmlformats.org/officeDocument/2006/relationships/slide" Target="slides/slide2662.xml"/><Relationship Id="rId2870" Type="http://schemas.openxmlformats.org/officeDocument/2006/relationships/slide" Target="slides/slide2869.xml"/><Relationship Id="rId428" Type="http://schemas.openxmlformats.org/officeDocument/2006/relationships/slide" Target="slides/slide427.xml"/><Relationship Id="rId635" Type="http://schemas.openxmlformats.org/officeDocument/2006/relationships/slide" Target="slides/slide634.xml"/><Relationship Id="rId842" Type="http://schemas.openxmlformats.org/officeDocument/2006/relationships/slide" Target="slides/slide841.xml"/><Relationship Id="rId1058" Type="http://schemas.openxmlformats.org/officeDocument/2006/relationships/slide" Target="slides/slide1057.xml"/><Relationship Id="rId1265" Type="http://schemas.openxmlformats.org/officeDocument/2006/relationships/slide" Target="slides/slide1264.xml"/><Relationship Id="rId1472" Type="http://schemas.openxmlformats.org/officeDocument/2006/relationships/slide" Target="slides/slide1471.xml"/><Relationship Id="rId2109" Type="http://schemas.openxmlformats.org/officeDocument/2006/relationships/slide" Target="slides/slide2108.xml"/><Relationship Id="rId2316" Type="http://schemas.openxmlformats.org/officeDocument/2006/relationships/slide" Target="slides/slide2315.xml"/><Relationship Id="rId2523" Type="http://schemas.openxmlformats.org/officeDocument/2006/relationships/slide" Target="slides/slide2522.xml"/><Relationship Id="rId2730" Type="http://schemas.openxmlformats.org/officeDocument/2006/relationships/slide" Target="slides/slide2729.xml"/><Relationship Id="rId2968" Type="http://schemas.openxmlformats.org/officeDocument/2006/relationships/slide" Target="slides/slide2967.xml"/><Relationship Id="rId702" Type="http://schemas.openxmlformats.org/officeDocument/2006/relationships/slide" Target="slides/slide701.xml"/><Relationship Id="rId1125" Type="http://schemas.openxmlformats.org/officeDocument/2006/relationships/slide" Target="slides/slide1124.xml"/><Relationship Id="rId1332" Type="http://schemas.openxmlformats.org/officeDocument/2006/relationships/slide" Target="slides/slide1331.xml"/><Relationship Id="rId1777" Type="http://schemas.openxmlformats.org/officeDocument/2006/relationships/slide" Target="slides/slide1776.xml"/><Relationship Id="rId1984" Type="http://schemas.openxmlformats.org/officeDocument/2006/relationships/slide" Target="slides/slide1983.xml"/><Relationship Id="rId2828" Type="http://schemas.openxmlformats.org/officeDocument/2006/relationships/slide" Target="slides/slide2827.xml"/><Relationship Id="rId69" Type="http://schemas.openxmlformats.org/officeDocument/2006/relationships/slide" Target="slides/slide68.xml"/><Relationship Id="rId1637" Type="http://schemas.openxmlformats.org/officeDocument/2006/relationships/slide" Target="slides/slide1636.xml"/><Relationship Id="rId1844" Type="http://schemas.openxmlformats.org/officeDocument/2006/relationships/slide" Target="slides/slide1843.xml"/><Relationship Id="rId1704" Type="http://schemas.openxmlformats.org/officeDocument/2006/relationships/slide" Target="slides/slide1703.xml"/><Relationship Id="rId285" Type="http://schemas.openxmlformats.org/officeDocument/2006/relationships/slide" Target="slides/slide284.xml"/><Relationship Id="rId1911" Type="http://schemas.openxmlformats.org/officeDocument/2006/relationships/slide" Target="slides/slide1910.xml"/><Relationship Id="rId492" Type="http://schemas.openxmlformats.org/officeDocument/2006/relationships/slide" Target="slides/slide491.xml"/><Relationship Id="rId797" Type="http://schemas.openxmlformats.org/officeDocument/2006/relationships/slide" Target="slides/slide796.xml"/><Relationship Id="rId2173" Type="http://schemas.openxmlformats.org/officeDocument/2006/relationships/slide" Target="slides/slide2172.xml"/><Relationship Id="rId2380" Type="http://schemas.openxmlformats.org/officeDocument/2006/relationships/slide" Target="slides/slide2379.xml"/><Relationship Id="rId2478" Type="http://schemas.openxmlformats.org/officeDocument/2006/relationships/slide" Target="slides/slide2477.xml"/><Relationship Id="rId3017" Type="http://schemas.openxmlformats.org/officeDocument/2006/relationships/slide" Target="slides/slide3016.xml"/><Relationship Id="rId145" Type="http://schemas.openxmlformats.org/officeDocument/2006/relationships/slide" Target="slides/slide144.xml"/><Relationship Id="rId352" Type="http://schemas.openxmlformats.org/officeDocument/2006/relationships/slide" Target="slides/slide351.xml"/><Relationship Id="rId1287" Type="http://schemas.openxmlformats.org/officeDocument/2006/relationships/slide" Target="slides/slide1286.xml"/><Relationship Id="rId2033" Type="http://schemas.openxmlformats.org/officeDocument/2006/relationships/slide" Target="slides/slide2032.xml"/><Relationship Id="rId2240" Type="http://schemas.openxmlformats.org/officeDocument/2006/relationships/slide" Target="slides/slide2239.xml"/><Relationship Id="rId2685" Type="http://schemas.openxmlformats.org/officeDocument/2006/relationships/slide" Target="slides/slide2684.xml"/><Relationship Id="rId2892" Type="http://schemas.openxmlformats.org/officeDocument/2006/relationships/slide" Target="slides/slide2891.xml"/><Relationship Id="rId212" Type="http://schemas.openxmlformats.org/officeDocument/2006/relationships/slide" Target="slides/slide211.xml"/><Relationship Id="rId657" Type="http://schemas.openxmlformats.org/officeDocument/2006/relationships/slide" Target="slides/slide656.xml"/><Relationship Id="rId864" Type="http://schemas.openxmlformats.org/officeDocument/2006/relationships/slide" Target="slides/slide863.xml"/><Relationship Id="rId1494" Type="http://schemas.openxmlformats.org/officeDocument/2006/relationships/slide" Target="slides/slide1493.xml"/><Relationship Id="rId1799" Type="http://schemas.openxmlformats.org/officeDocument/2006/relationships/slide" Target="slides/slide1798.xml"/><Relationship Id="rId2100" Type="http://schemas.openxmlformats.org/officeDocument/2006/relationships/slide" Target="slides/slide2099.xml"/><Relationship Id="rId2338" Type="http://schemas.openxmlformats.org/officeDocument/2006/relationships/slide" Target="slides/slide2337.xml"/><Relationship Id="rId2545" Type="http://schemas.openxmlformats.org/officeDocument/2006/relationships/slide" Target="slides/slide2544.xml"/><Relationship Id="rId2752" Type="http://schemas.openxmlformats.org/officeDocument/2006/relationships/slide" Target="slides/slide2751.xml"/><Relationship Id="rId517" Type="http://schemas.openxmlformats.org/officeDocument/2006/relationships/slide" Target="slides/slide516.xml"/><Relationship Id="rId724" Type="http://schemas.openxmlformats.org/officeDocument/2006/relationships/slide" Target="slides/slide723.xml"/><Relationship Id="rId931" Type="http://schemas.openxmlformats.org/officeDocument/2006/relationships/slide" Target="slides/slide930.xml"/><Relationship Id="rId1147" Type="http://schemas.openxmlformats.org/officeDocument/2006/relationships/slide" Target="slides/slide1146.xml"/><Relationship Id="rId1354" Type="http://schemas.openxmlformats.org/officeDocument/2006/relationships/slide" Target="slides/slide1353.xml"/><Relationship Id="rId1561" Type="http://schemas.openxmlformats.org/officeDocument/2006/relationships/slide" Target="slides/slide1560.xml"/><Relationship Id="rId2405" Type="http://schemas.openxmlformats.org/officeDocument/2006/relationships/slide" Target="slides/slide2404.xml"/><Relationship Id="rId2612" Type="http://schemas.openxmlformats.org/officeDocument/2006/relationships/slide" Target="slides/slide2611.xml"/><Relationship Id="rId60" Type="http://schemas.openxmlformats.org/officeDocument/2006/relationships/slide" Target="slides/slide59.xml"/><Relationship Id="rId1007" Type="http://schemas.openxmlformats.org/officeDocument/2006/relationships/slide" Target="slides/slide1006.xml"/><Relationship Id="rId1214" Type="http://schemas.openxmlformats.org/officeDocument/2006/relationships/slide" Target="slides/slide1213.xml"/><Relationship Id="rId1421" Type="http://schemas.openxmlformats.org/officeDocument/2006/relationships/slide" Target="slides/slide1420.xml"/><Relationship Id="rId1659" Type="http://schemas.openxmlformats.org/officeDocument/2006/relationships/slide" Target="slides/slide1658.xml"/><Relationship Id="rId1866" Type="http://schemas.openxmlformats.org/officeDocument/2006/relationships/slide" Target="slides/slide1865.xml"/><Relationship Id="rId2917" Type="http://schemas.openxmlformats.org/officeDocument/2006/relationships/slide" Target="slides/slide2916.xml"/><Relationship Id="rId3081" Type="http://schemas.openxmlformats.org/officeDocument/2006/relationships/slide" Target="slides/slide3080.xml"/><Relationship Id="rId1519" Type="http://schemas.openxmlformats.org/officeDocument/2006/relationships/slide" Target="slides/slide1518.xml"/><Relationship Id="rId1726" Type="http://schemas.openxmlformats.org/officeDocument/2006/relationships/slide" Target="slides/slide1725.xml"/><Relationship Id="rId1933" Type="http://schemas.openxmlformats.org/officeDocument/2006/relationships/slide" Target="slides/slide1932.xml"/><Relationship Id="rId18" Type="http://schemas.openxmlformats.org/officeDocument/2006/relationships/slide" Target="slides/slide17.xml"/><Relationship Id="rId2195" Type="http://schemas.openxmlformats.org/officeDocument/2006/relationships/slide" Target="slides/slide2194.xml"/><Relationship Id="rId3039" Type="http://schemas.openxmlformats.org/officeDocument/2006/relationships/slide" Target="slides/slide3038.xml"/><Relationship Id="rId167" Type="http://schemas.openxmlformats.org/officeDocument/2006/relationships/slide" Target="slides/slide166.xml"/><Relationship Id="rId374" Type="http://schemas.openxmlformats.org/officeDocument/2006/relationships/slide" Target="slides/slide373.xml"/><Relationship Id="rId581" Type="http://schemas.openxmlformats.org/officeDocument/2006/relationships/slide" Target="slides/slide580.xml"/><Relationship Id="rId2055" Type="http://schemas.openxmlformats.org/officeDocument/2006/relationships/slide" Target="slides/slide2054.xml"/><Relationship Id="rId2262" Type="http://schemas.openxmlformats.org/officeDocument/2006/relationships/slide" Target="slides/slide2261.xml"/><Relationship Id="rId234" Type="http://schemas.openxmlformats.org/officeDocument/2006/relationships/slide" Target="slides/slide233.xml"/><Relationship Id="rId679" Type="http://schemas.openxmlformats.org/officeDocument/2006/relationships/slide" Target="slides/slide678.xml"/><Relationship Id="rId886" Type="http://schemas.openxmlformats.org/officeDocument/2006/relationships/slide" Target="slides/slide885.xml"/><Relationship Id="rId2567" Type="http://schemas.openxmlformats.org/officeDocument/2006/relationships/slide" Target="slides/slide2566.xml"/><Relationship Id="rId2774" Type="http://schemas.openxmlformats.org/officeDocument/2006/relationships/slide" Target="slides/slide2773.xml"/><Relationship Id="rId2" Type="http://schemas.openxmlformats.org/officeDocument/2006/relationships/slide" Target="slides/slide1.xml"/><Relationship Id="rId441" Type="http://schemas.openxmlformats.org/officeDocument/2006/relationships/slide" Target="slides/slide440.xml"/><Relationship Id="rId539" Type="http://schemas.openxmlformats.org/officeDocument/2006/relationships/slide" Target="slides/slide538.xml"/><Relationship Id="rId746" Type="http://schemas.openxmlformats.org/officeDocument/2006/relationships/slide" Target="slides/slide745.xml"/><Relationship Id="rId1071" Type="http://schemas.openxmlformats.org/officeDocument/2006/relationships/slide" Target="slides/slide1070.xml"/><Relationship Id="rId1169" Type="http://schemas.openxmlformats.org/officeDocument/2006/relationships/slide" Target="slides/slide1168.xml"/><Relationship Id="rId1376" Type="http://schemas.openxmlformats.org/officeDocument/2006/relationships/slide" Target="slides/slide1375.xml"/><Relationship Id="rId1583" Type="http://schemas.openxmlformats.org/officeDocument/2006/relationships/slide" Target="slides/slide1582.xml"/><Relationship Id="rId2122" Type="http://schemas.openxmlformats.org/officeDocument/2006/relationships/slide" Target="slides/slide2121.xml"/><Relationship Id="rId2427" Type="http://schemas.openxmlformats.org/officeDocument/2006/relationships/slide" Target="slides/slide2426.xml"/><Relationship Id="rId2981" Type="http://schemas.openxmlformats.org/officeDocument/2006/relationships/slide" Target="slides/slide2980.xml"/><Relationship Id="rId301" Type="http://schemas.openxmlformats.org/officeDocument/2006/relationships/slide" Target="slides/slide300.xml"/><Relationship Id="rId953" Type="http://schemas.openxmlformats.org/officeDocument/2006/relationships/slide" Target="slides/slide952.xml"/><Relationship Id="rId1029" Type="http://schemas.openxmlformats.org/officeDocument/2006/relationships/slide" Target="slides/slide1028.xml"/><Relationship Id="rId1236" Type="http://schemas.openxmlformats.org/officeDocument/2006/relationships/slide" Target="slides/slide1235.xml"/><Relationship Id="rId1790" Type="http://schemas.openxmlformats.org/officeDocument/2006/relationships/slide" Target="slides/slide1789.xml"/><Relationship Id="rId1888" Type="http://schemas.openxmlformats.org/officeDocument/2006/relationships/slide" Target="slides/slide1887.xml"/><Relationship Id="rId2634" Type="http://schemas.openxmlformats.org/officeDocument/2006/relationships/slide" Target="slides/slide2633.xml"/><Relationship Id="rId2841" Type="http://schemas.openxmlformats.org/officeDocument/2006/relationships/slide" Target="slides/slide2840.xml"/><Relationship Id="rId2939" Type="http://schemas.openxmlformats.org/officeDocument/2006/relationships/slide" Target="slides/slide2938.xml"/><Relationship Id="rId82" Type="http://schemas.openxmlformats.org/officeDocument/2006/relationships/slide" Target="slides/slide81.xml"/><Relationship Id="rId606" Type="http://schemas.openxmlformats.org/officeDocument/2006/relationships/slide" Target="slides/slide605.xml"/><Relationship Id="rId813" Type="http://schemas.openxmlformats.org/officeDocument/2006/relationships/slide" Target="slides/slide812.xml"/><Relationship Id="rId1443" Type="http://schemas.openxmlformats.org/officeDocument/2006/relationships/slide" Target="slides/slide1442.xml"/><Relationship Id="rId1650" Type="http://schemas.openxmlformats.org/officeDocument/2006/relationships/slide" Target="slides/slide1649.xml"/><Relationship Id="rId1748" Type="http://schemas.openxmlformats.org/officeDocument/2006/relationships/slide" Target="slides/slide1747.xml"/><Relationship Id="rId2701" Type="http://schemas.openxmlformats.org/officeDocument/2006/relationships/slide" Target="slides/slide2700.xml"/><Relationship Id="rId1303" Type="http://schemas.openxmlformats.org/officeDocument/2006/relationships/slide" Target="slides/slide1302.xml"/><Relationship Id="rId1510" Type="http://schemas.openxmlformats.org/officeDocument/2006/relationships/slide" Target="slides/slide1509.xml"/><Relationship Id="rId1955" Type="http://schemas.openxmlformats.org/officeDocument/2006/relationships/slide" Target="slides/slide1954.xml"/><Relationship Id="rId1608" Type="http://schemas.openxmlformats.org/officeDocument/2006/relationships/slide" Target="slides/slide1607.xml"/><Relationship Id="rId1815" Type="http://schemas.openxmlformats.org/officeDocument/2006/relationships/slide" Target="slides/slide1814.xml"/><Relationship Id="rId3030" Type="http://schemas.openxmlformats.org/officeDocument/2006/relationships/slide" Target="slides/slide3029.xml"/><Relationship Id="rId189" Type="http://schemas.openxmlformats.org/officeDocument/2006/relationships/slide" Target="slides/slide188.xml"/><Relationship Id="rId396" Type="http://schemas.openxmlformats.org/officeDocument/2006/relationships/slide" Target="slides/slide395.xml"/><Relationship Id="rId2077" Type="http://schemas.openxmlformats.org/officeDocument/2006/relationships/slide" Target="slides/slide2076.xml"/><Relationship Id="rId2284" Type="http://schemas.openxmlformats.org/officeDocument/2006/relationships/slide" Target="slides/slide2283.xml"/><Relationship Id="rId2491" Type="http://schemas.openxmlformats.org/officeDocument/2006/relationships/slide" Target="slides/slide2490.xml"/><Relationship Id="rId256" Type="http://schemas.openxmlformats.org/officeDocument/2006/relationships/slide" Target="slides/slide255.xml"/><Relationship Id="rId463" Type="http://schemas.openxmlformats.org/officeDocument/2006/relationships/slide" Target="slides/slide462.xml"/><Relationship Id="rId670" Type="http://schemas.openxmlformats.org/officeDocument/2006/relationships/slide" Target="slides/slide669.xml"/><Relationship Id="rId1093" Type="http://schemas.openxmlformats.org/officeDocument/2006/relationships/slide" Target="slides/slide1092.xml"/><Relationship Id="rId2144" Type="http://schemas.openxmlformats.org/officeDocument/2006/relationships/slide" Target="slides/slide2143.xml"/><Relationship Id="rId2351" Type="http://schemas.openxmlformats.org/officeDocument/2006/relationships/slide" Target="slides/slide2350.xml"/><Relationship Id="rId2589" Type="http://schemas.openxmlformats.org/officeDocument/2006/relationships/slide" Target="slides/slide2588.xml"/><Relationship Id="rId2796" Type="http://schemas.openxmlformats.org/officeDocument/2006/relationships/slide" Target="slides/slide2795.xml"/><Relationship Id="rId116" Type="http://schemas.openxmlformats.org/officeDocument/2006/relationships/slide" Target="slides/slide115.xml"/><Relationship Id="rId323" Type="http://schemas.openxmlformats.org/officeDocument/2006/relationships/slide" Target="slides/slide322.xml"/><Relationship Id="rId530" Type="http://schemas.openxmlformats.org/officeDocument/2006/relationships/slide" Target="slides/slide529.xml"/><Relationship Id="rId768" Type="http://schemas.openxmlformats.org/officeDocument/2006/relationships/slide" Target="slides/slide767.xml"/><Relationship Id="rId975" Type="http://schemas.openxmlformats.org/officeDocument/2006/relationships/slide" Target="slides/slide974.xml"/><Relationship Id="rId1160" Type="http://schemas.openxmlformats.org/officeDocument/2006/relationships/slide" Target="slides/slide1159.xml"/><Relationship Id="rId1398" Type="http://schemas.openxmlformats.org/officeDocument/2006/relationships/slide" Target="slides/slide1397.xml"/><Relationship Id="rId2004" Type="http://schemas.openxmlformats.org/officeDocument/2006/relationships/slide" Target="slides/slide2003.xml"/><Relationship Id="rId2211" Type="http://schemas.openxmlformats.org/officeDocument/2006/relationships/slide" Target="slides/slide2210.xml"/><Relationship Id="rId2449" Type="http://schemas.openxmlformats.org/officeDocument/2006/relationships/slide" Target="slides/slide2448.xml"/><Relationship Id="rId2656" Type="http://schemas.openxmlformats.org/officeDocument/2006/relationships/slide" Target="slides/slide2655.xml"/><Relationship Id="rId2863" Type="http://schemas.openxmlformats.org/officeDocument/2006/relationships/slide" Target="slides/slide2862.xml"/><Relationship Id="rId628" Type="http://schemas.openxmlformats.org/officeDocument/2006/relationships/slide" Target="slides/slide627.xml"/><Relationship Id="rId835" Type="http://schemas.openxmlformats.org/officeDocument/2006/relationships/slide" Target="slides/slide834.xml"/><Relationship Id="rId1258" Type="http://schemas.openxmlformats.org/officeDocument/2006/relationships/slide" Target="slides/slide1257.xml"/><Relationship Id="rId1465" Type="http://schemas.openxmlformats.org/officeDocument/2006/relationships/slide" Target="slides/slide1464.xml"/><Relationship Id="rId1672" Type="http://schemas.openxmlformats.org/officeDocument/2006/relationships/slide" Target="slides/slide1671.xml"/><Relationship Id="rId2309" Type="http://schemas.openxmlformats.org/officeDocument/2006/relationships/slide" Target="slides/slide2308.xml"/><Relationship Id="rId2516" Type="http://schemas.openxmlformats.org/officeDocument/2006/relationships/slide" Target="slides/slide2515.xml"/><Relationship Id="rId2723" Type="http://schemas.openxmlformats.org/officeDocument/2006/relationships/slide" Target="slides/slide2722.xml"/><Relationship Id="rId1020" Type="http://schemas.openxmlformats.org/officeDocument/2006/relationships/slide" Target="slides/slide1019.xml"/><Relationship Id="rId1118" Type="http://schemas.openxmlformats.org/officeDocument/2006/relationships/slide" Target="slides/slide1117.xml"/><Relationship Id="rId1325" Type="http://schemas.openxmlformats.org/officeDocument/2006/relationships/slide" Target="slides/slide1324.xml"/><Relationship Id="rId1532" Type="http://schemas.openxmlformats.org/officeDocument/2006/relationships/slide" Target="slides/slide1531.xml"/><Relationship Id="rId1977" Type="http://schemas.openxmlformats.org/officeDocument/2006/relationships/slide" Target="slides/slide1976.xml"/><Relationship Id="rId2930" Type="http://schemas.openxmlformats.org/officeDocument/2006/relationships/slide" Target="slides/slide2929.xml"/><Relationship Id="rId902" Type="http://schemas.openxmlformats.org/officeDocument/2006/relationships/slide" Target="slides/slide901.xml"/><Relationship Id="rId1837" Type="http://schemas.openxmlformats.org/officeDocument/2006/relationships/slide" Target="slides/slide1836.xml"/><Relationship Id="rId31" Type="http://schemas.openxmlformats.org/officeDocument/2006/relationships/slide" Target="slides/slide30.xml"/><Relationship Id="rId2099" Type="http://schemas.openxmlformats.org/officeDocument/2006/relationships/slide" Target="slides/slide2098.xml"/><Relationship Id="rId3052" Type="http://schemas.openxmlformats.org/officeDocument/2006/relationships/slide" Target="slides/slide3051.xml"/><Relationship Id="rId180" Type="http://schemas.openxmlformats.org/officeDocument/2006/relationships/slide" Target="slides/slide179.xml"/><Relationship Id="rId278" Type="http://schemas.openxmlformats.org/officeDocument/2006/relationships/slide" Target="slides/slide277.xml"/><Relationship Id="rId1904" Type="http://schemas.openxmlformats.org/officeDocument/2006/relationships/slide" Target="slides/slide1903.xml"/><Relationship Id="rId485" Type="http://schemas.openxmlformats.org/officeDocument/2006/relationships/slide" Target="slides/slide484.xml"/><Relationship Id="rId692" Type="http://schemas.openxmlformats.org/officeDocument/2006/relationships/slide" Target="slides/slide691.xml"/><Relationship Id="rId2166" Type="http://schemas.openxmlformats.org/officeDocument/2006/relationships/slide" Target="slides/slide2165.xml"/><Relationship Id="rId2373" Type="http://schemas.openxmlformats.org/officeDocument/2006/relationships/slide" Target="slides/slide2372.xml"/><Relationship Id="rId2580" Type="http://schemas.openxmlformats.org/officeDocument/2006/relationships/slide" Target="slides/slide2579.xml"/><Relationship Id="rId138" Type="http://schemas.openxmlformats.org/officeDocument/2006/relationships/slide" Target="slides/slide137.xml"/><Relationship Id="rId345" Type="http://schemas.openxmlformats.org/officeDocument/2006/relationships/slide" Target="slides/slide344.xml"/><Relationship Id="rId552" Type="http://schemas.openxmlformats.org/officeDocument/2006/relationships/slide" Target="slides/slide551.xml"/><Relationship Id="rId997" Type="http://schemas.openxmlformats.org/officeDocument/2006/relationships/slide" Target="slides/slide996.xml"/><Relationship Id="rId1182" Type="http://schemas.openxmlformats.org/officeDocument/2006/relationships/slide" Target="slides/slide1181.xml"/><Relationship Id="rId2026" Type="http://schemas.openxmlformats.org/officeDocument/2006/relationships/slide" Target="slides/slide2025.xml"/><Relationship Id="rId2233" Type="http://schemas.openxmlformats.org/officeDocument/2006/relationships/slide" Target="slides/slide2232.xml"/><Relationship Id="rId2440" Type="http://schemas.openxmlformats.org/officeDocument/2006/relationships/slide" Target="slides/slide2439.xml"/><Relationship Id="rId2678" Type="http://schemas.openxmlformats.org/officeDocument/2006/relationships/slide" Target="slides/slide2677.xml"/><Relationship Id="rId2885" Type="http://schemas.openxmlformats.org/officeDocument/2006/relationships/slide" Target="slides/slide2884.xml"/><Relationship Id="rId205" Type="http://schemas.openxmlformats.org/officeDocument/2006/relationships/slide" Target="slides/slide204.xml"/><Relationship Id="rId412" Type="http://schemas.openxmlformats.org/officeDocument/2006/relationships/slide" Target="slides/slide411.xml"/><Relationship Id="rId857" Type="http://schemas.openxmlformats.org/officeDocument/2006/relationships/slide" Target="slides/slide856.xml"/><Relationship Id="rId1042" Type="http://schemas.openxmlformats.org/officeDocument/2006/relationships/slide" Target="slides/slide1041.xml"/><Relationship Id="rId1487" Type="http://schemas.openxmlformats.org/officeDocument/2006/relationships/slide" Target="slides/slide1486.xml"/><Relationship Id="rId1694" Type="http://schemas.openxmlformats.org/officeDocument/2006/relationships/slide" Target="slides/slide1693.xml"/><Relationship Id="rId2300" Type="http://schemas.openxmlformats.org/officeDocument/2006/relationships/slide" Target="slides/slide2299.xml"/><Relationship Id="rId2538" Type="http://schemas.openxmlformats.org/officeDocument/2006/relationships/slide" Target="slides/slide2537.xml"/><Relationship Id="rId2745" Type="http://schemas.openxmlformats.org/officeDocument/2006/relationships/slide" Target="slides/slide2744.xml"/><Relationship Id="rId2952" Type="http://schemas.openxmlformats.org/officeDocument/2006/relationships/slide" Target="slides/slide2951.xml"/><Relationship Id="rId717" Type="http://schemas.openxmlformats.org/officeDocument/2006/relationships/slide" Target="slides/slide716.xml"/><Relationship Id="rId924" Type="http://schemas.openxmlformats.org/officeDocument/2006/relationships/slide" Target="slides/slide923.xml"/><Relationship Id="rId1347" Type="http://schemas.openxmlformats.org/officeDocument/2006/relationships/slide" Target="slides/slide1346.xml"/><Relationship Id="rId1554" Type="http://schemas.openxmlformats.org/officeDocument/2006/relationships/slide" Target="slides/slide1553.xml"/><Relationship Id="rId1761" Type="http://schemas.openxmlformats.org/officeDocument/2006/relationships/slide" Target="slides/slide1760.xml"/><Relationship Id="rId1999" Type="http://schemas.openxmlformats.org/officeDocument/2006/relationships/slide" Target="slides/slide1998.xml"/><Relationship Id="rId2605" Type="http://schemas.openxmlformats.org/officeDocument/2006/relationships/slide" Target="slides/slide2604.xml"/><Relationship Id="rId2812" Type="http://schemas.openxmlformats.org/officeDocument/2006/relationships/slide" Target="slides/slide2811.xml"/><Relationship Id="rId53" Type="http://schemas.openxmlformats.org/officeDocument/2006/relationships/slide" Target="slides/slide52.xml"/><Relationship Id="rId1207" Type="http://schemas.openxmlformats.org/officeDocument/2006/relationships/slide" Target="slides/slide1206.xml"/><Relationship Id="rId1414" Type="http://schemas.openxmlformats.org/officeDocument/2006/relationships/slide" Target="slides/slide1413.xml"/><Relationship Id="rId1621" Type="http://schemas.openxmlformats.org/officeDocument/2006/relationships/slide" Target="slides/slide1620.xml"/><Relationship Id="rId1859" Type="http://schemas.openxmlformats.org/officeDocument/2006/relationships/slide" Target="slides/slide1858.xml"/><Relationship Id="rId3074" Type="http://schemas.openxmlformats.org/officeDocument/2006/relationships/slide" Target="slides/slide3073.xml"/><Relationship Id="rId1719" Type="http://schemas.openxmlformats.org/officeDocument/2006/relationships/slide" Target="slides/slide1718.xml"/><Relationship Id="rId1926" Type="http://schemas.openxmlformats.org/officeDocument/2006/relationships/slide" Target="slides/slide1925.xml"/><Relationship Id="rId2090" Type="http://schemas.openxmlformats.org/officeDocument/2006/relationships/slide" Target="slides/slide2089.xml"/><Relationship Id="rId2188" Type="http://schemas.openxmlformats.org/officeDocument/2006/relationships/slide" Target="slides/slide2187.xml"/><Relationship Id="rId2395" Type="http://schemas.openxmlformats.org/officeDocument/2006/relationships/slide" Target="slides/slide2394.xml"/><Relationship Id="rId367" Type="http://schemas.openxmlformats.org/officeDocument/2006/relationships/slide" Target="slides/slide366.xml"/><Relationship Id="rId574" Type="http://schemas.openxmlformats.org/officeDocument/2006/relationships/slide" Target="slides/slide573.xml"/><Relationship Id="rId2048" Type="http://schemas.openxmlformats.org/officeDocument/2006/relationships/slide" Target="slides/slide2047.xml"/><Relationship Id="rId2255" Type="http://schemas.openxmlformats.org/officeDocument/2006/relationships/slide" Target="slides/slide2254.xml"/><Relationship Id="rId3001" Type="http://schemas.openxmlformats.org/officeDocument/2006/relationships/slide" Target="slides/slide3000.xml"/><Relationship Id="rId227" Type="http://schemas.openxmlformats.org/officeDocument/2006/relationships/slide" Target="slides/slide226.xml"/><Relationship Id="rId781" Type="http://schemas.openxmlformats.org/officeDocument/2006/relationships/slide" Target="slides/slide780.xml"/><Relationship Id="rId879" Type="http://schemas.openxmlformats.org/officeDocument/2006/relationships/slide" Target="slides/slide878.xml"/><Relationship Id="rId2462" Type="http://schemas.openxmlformats.org/officeDocument/2006/relationships/slide" Target="slides/slide2461.xml"/><Relationship Id="rId2767" Type="http://schemas.openxmlformats.org/officeDocument/2006/relationships/slide" Target="slides/slide2766.xml"/><Relationship Id="rId434" Type="http://schemas.openxmlformats.org/officeDocument/2006/relationships/slide" Target="slides/slide433.xml"/><Relationship Id="rId641" Type="http://schemas.openxmlformats.org/officeDocument/2006/relationships/slide" Target="slides/slide640.xml"/><Relationship Id="rId739" Type="http://schemas.openxmlformats.org/officeDocument/2006/relationships/slide" Target="slides/slide738.xml"/><Relationship Id="rId1064" Type="http://schemas.openxmlformats.org/officeDocument/2006/relationships/slide" Target="slides/slide1063.xml"/><Relationship Id="rId1271" Type="http://schemas.openxmlformats.org/officeDocument/2006/relationships/slide" Target="slides/slide1270.xml"/><Relationship Id="rId1369" Type="http://schemas.openxmlformats.org/officeDocument/2006/relationships/slide" Target="slides/slide1368.xml"/><Relationship Id="rId1576" Type="http://schemas.openxmlformats.org/officeDocument/2006/relationships/slide" Target="slides/slide1575.xml"/><Relationship Id="rId2115" Type="http://schemas.openxmlformats.org/officeDocument/2006/relationships/slide" Target="slides/slide2114.xml"/><Relationship Id="rId2322" Type="http://schemas.openxmlformats.org/officeDocument/2006/relationships/slide" Target="slides/slide2321.xml"/><Relationship Id="rId2974" Type="http://schemas.openxmlformats.org/officeDocument/2006/relationships/slide" Target="slides/slide2973.xml"/><Relationship Id="rId501" Type="http://schemas.openxmlformats.org/officeDocument/2006/relationships/slide" Target="slides/slide500.xml"/><Relationship Id="rId946" Type="http://schemas.openxmlformats.org/officeDocument/2006/relationships/slide" Target="slides/slide945.xml"/><Relationship Id="rId1131" Type="http://schemas.openxmlformats.org/officeDocument/2006/relationships/slide" Target="slides/slide1130.xml"/><Relationship Id="rId1229" Type="http://schemas.openxmlformats.org/officeDocument/2006/relationships/slide" Target="slides/slide1228.xml"/><Relationship Id="rId1783" Type="http://schemas.openxmlformats.org/officeDocument/2006/relationships/slide" Target="slides/slide1782.xml"/><Relationship Id="rId1990" Type="http://schemas.openxmlformats.org/officeDocument/2006/relationships/slide" Target="slides/slide1989.xml"/><Relationship Id="rId2627" Type="http://schemas.openxmlformats.org/officeDocument/2006/relationships/slide" Target="slides/slide2626.xml"/><Relationship Id="rId2834" Type="http://schemas.openxmlformats.org/officeDocument/2006/relationships/slide" Target="slides/slide2833.xml"/><Relationship Id="rId75" Type="http://schemas.openxmlformats.org/officeDocument/2006/relationships/slide" Target="slides/slide74.xml"/><Relationship Id="rId806" Type="http://schemas.openxmlformats.org/officeDocument/2006/relationships/slide" Target="slides/slide805.xml"/><Relationship Id="rId1436" Type="http://schemas.openxmlformats.org/officeDocument/2006/relationships/slide" Target="slides/slide1435.xml"/><Relationship Id="rId1643" Type="http://schemas.openxmlformats.org/officeDocument/2006/relationships/slide" Target="slides/slide1642.xml"/><Relationship Id="rId1850" Type="http://schemas.openxmlformats.org/officeDocument/2006/relationships/slide" Target="slides/slide1849.xml"/><Relationship Id="rId2901" Type="http://schemas.openxmlformats.org/officeDocument/2006/relationships/slide" Target="slides/slide2900.xml"/><Relationship Id="rId3096" Type="http://schemas.openxmlformats.org/officeDocument/2006/relationships/presProps" Target="presProps.xml"/><Relationship Id="rId1503" Type="http://schemas.openxmlformats.org/officeDocument/2006/relationships/slide" Target="slides/slide1502.xml"/><Relationship Id="rId1710" Type="http://schemas.openxmlformats.org/officeDocument/2006/relationships/slide" Target="slides/slide1709.xml"/><Relationship Id="rId1948" Type="http://schemas.openxmlformats.org/officeDocument/2006/relationships/slide" Target="slides/slide1947.xml"/><Relationship Id="rId291" Type="http://schemas.openxmlformats.org/officeDocument/2006/relationships/slide" Target="slides/slide290.xml"/><Relationship Id="rId1808" Type="http://schemas.openxmlformats.org/officeDocument/2006/relationships/slide" Target="slides/slide1807.xml"/><Relationship Id="rId3023" Type="http://schemas.openxmlformats.org/officeDocument/2006/relationships/slide" Target="slides/slide3022.xml"/><Relationship Id="rId151" Type="http://schemas.openxmlformats.org/officeDocument/2006/relationships/slide" Target="slides/slide150.xml"/><Relationship Id="rId389" Type="http://schemas.openxmlformats.org/officeDocument/2006/relationships/slide" Target="slides/slide388.xml"/><Relationship Id="rId596" Type="http://schemas.openxmlformats.org/officeDocument/2006/relationships/slide" Target="slides/slide595.xml"/><Relationship Id="rId2277" Type="http://schemas.openxmlformats.org/officeDocument/2006/relationships/slide" Target="slides/slide2276.xml"/><Relationship Id="rId2484" Type="http://schemas.openxmlformats.org/officeDocument/2006/relationships/slide" Target="slides/slide2483.xml"/><Relationship Id="rId2691" Type="http://schemas.openxmlformats.org/officeDocument/2006/relationships/slide" Target="slides/slide2690.xml"/><Relationship Id="rId249" Type="http://schemas.openxmlformats.org/officeDocument/2006/relationships/slide" Target="slides/slide248.xml"/><Relationship Id="rId456" Type="http://schemas.openxmlformats.org/officeDocument/2006/relationships/slide" Target="slides/slide455.xml"/><Relationship Id="rId663" Type="http://schemas.openxmlformats.org/officeDocument/2006/relationships/slide" Target="slides/slide662.xml"/><Relationship Id="rId870" Type="http://schemas.openxmlformats.org/officeDocument/2006/relationships/slide" Target="slides/slide869.xml"/><Relationship Id="rId1086" Type="http://schemas.openxmlformats.org/officeDocument/2006/relationships/slide" Target="slides/slide1085.xml"/><Relationship Id="rId1293" Type="http://schemas.openxmlformats.org/officeDocument/2006/relationships/slide" Target="slides/slide1292.xml"/><Relationship Id="rId2137" Type="http://schemas.openxmlformats.org/officeDocument/2006/relationships/slide" Target="slides/slide2136.xml"/><Relationship Id="rId2344" Type="http://schemas.openxmlformats.org/officeDocument/2006/relationships/slide" Target="slides/slide2343.xml"/><Relationship Id="rId2551" Type="http://schemas.openxmlformats.org/officeDocument/2006/relationships/slide" Target="slides/slide2550.xml"/><Relationship Id="rId2789" Type="http://schemas.openxmlformats.org/officeDocument/2006/relationships/slide" Target="slides/slide2788.xml"/><Relationship Id="rId2996" Type="http://schemas.openxmlformats.org/officeDocument/2006/relationships/slide" Target="slides/slide2995.xml"/><Relationship Id="rId109" Type="http://schemas.openxmlformats.org/officeDocument/2006/relationships/slide" Target="slides/slide108.xml"/><Relationship Id="rId316" Type="http://schemas.openxmlformats.org/officeDocument/2006/relationships/slide" Target="slides/slide315.xml"/><Relationship Id="rId523" Type="http://schemas.openxmlformats.org/officeDocument/2006/relationships/slide" Target="slides/slide522.xml"/><Relationship Id="rId968" Type="http://schemas.openxmlformats.org/officeDocument/2006/relationships/slide" Target="slides/slide967.xml"/><Relationship Id="rId1153" Type="http://schemas.openxmlformats.org/officeDocument/2006/relationships/slide" Target="slides/slide1152.xml"/><Relationship Id="rId1598" Type="http://schemas.openxmlformats.org/officeDocument/2006/relationships/slide" Target="slides/slide1597.xml"/><Relationship Id="rId2204" Type="http://schemas.openxmlformats.org/officeDocument/2006/relationships/slide" Target="slides/slide2203.xml"/><Relationship Id="rId2649" Type="http://schemas.openxmlformats.org/officeDocument/2006/relationships/slide" Target="slides/slide2648.xml"/><Relationship Id="rId2856" Type="http://schemas.openxmlformats.org/officeDocument/2006/relationships/slide" Target="slides/slide2855.xml"/><Relationship Id="rId97" Type="http://schemas.openxmlformats.org/officeDocument/2006/relationships/slide" Target="slides/slide96.xml"/><Relationship Id="rId730" Type="http://schemas.openxmlformats.org/officeDocument/2006/relationships/slide" Target="slides/slide729.xml"/><Relationship Id="rId828" Type="http://schemas.openxmlformats.org/officeDocument/2006/relationships/slide" Target="slides/slide827.xml"/><Relationship Id="rId1013" Type="http://schemas.openxmlformats.org/officeDocument/2006/relationships/slide" Target="slides/slide1012.xml"/><Relationship Id="rId1360" Type="http://schemas.openxmlformats.org/officeDocument/2006/relationships/slide" Target="slides/slide1359.xml"/><Relationship Id="rId1458" Type="http://schemas.openxmlformats.org/officeDocument/2006/relationships/slide" Target="slides/slide1457.xml"/><Relationship Id="rId1665" Type="http://schemas.openxmlformats.org/officeDocument/2006/relationships/slide" Target="slides/slide1664.xml"/><Relationship Id="rId1872" Type="http://schemas.openxmlformats.org/officeDocument/2006/relationships/slide" Target="slides/slide1871.xml"/><Relationship Id="rId2411" Type="http://schemas.openxmlformats.org/officeDocument/2006/relationships/slide" Target="slides/slide2410.xml"/><Relationship Id="rId2509" Type="http://schemas.openxmlformats.org/officeDocument/2006/relationships/slide" Target="slides/slide2508.xml"/><Relationship Id="rId2716" Type="http://schemas.openxmlformats.org/officeDocument/2006/relationships/slide" Target="slides/slide2715.xml"/><Relationship Id="rId1220" Type="http://schemas.openxmlformats.org/officeDocument/2006/relationships/slide" Target="slides/slide1219.xml"/><Relationship Id="rId1318" Type="http://schemas.openxmlformats.org/officeDocument/2006/relationships/slide" Target="slides/slide1317.xml"/><Relationship Id="rId1525" Type="http://schemas.openxmlformats.org/officeDocument/2006/relationships/slide" Target="slides/slide1524.xml"/><Relationship Id="rId2923" Type="http://schemas.openxmlformats.org/officeDocument/2006/relationships/slide" Target="slides/slide2922.xml"/><Relationship Id="rId1732" Type="http://schemas.openxmlformats.org/officeDocument/2006/relationships/slide" Target="slides/slide1731.xml"/><Relationship Id="rId24" Type="http://schemas.openxmlformats.org/officeDocument/2006/relationships/slide" Target="slides/slide23.xml"/><Relationship Id="rId2299" Type="http://schemas.openxmlformats.org/officeDocument/2006/relationships/slide" Target="slides/slide2298.xml"/><Relationship Id="rId3045" Type="http://schemas.openxmlformats.org/officeDocument/2006/relationships/slide" Target="slides/slide3044.xml"/><Relationship Id="rId173" Type="http://schemas.openxmlformats.org/officeDocument/2006/relationships/slide" Target="slides/slide172.xml"/><Relationship Id="rId380" Type="http://schemas.openxmlformats.org/officeDocument/2006/relationships/slide" Target="slides/slide379.xml"/><Relationship Id="rId2061" Type="http://schemas.openxmlformats.org/officeDocument/2006/relationships/slide" Target="slides/slide2060.xml"/><Relationship Id="rId240" Type="http://schemas.openxmlformats.org/officeDocument/2006/relationships/slide" Target="slides/slide239.xml"/><Relationship Id="rId478" Type="http://schemas.openxmlformats.org/officeDocument/2006/relationships/slide" Target="slides/slide477.xml"/><Relationship Id="rId685" Type="http://schemas.openxmlformats.org/officeDocument/2006/relationships/slide" Target="slides/slide684.xml"/><Relationship Id="rId892" Type="http://schemas.openxmlformats.org/officeDocument/2006/relationships/slide" Target="slides/slide891.xml"/><Relationship Id="rId2159" Type="http://schemas.openxmlformats.org/officeDocument/2006/relationships/slide" Target="slides/slide2158.xml"/><Relationship Id="rId2366" Type="http://schemas.openxmlformats.org/officeDocument/2006/relationships/slide" Target="slides/slide2365.xml"/><Relationship Id="rId2573" Type="http://schemas.openxmlformats.org/officeDocument/2006/relationships/slide" Target="slides/slide2572.xml"/><Relationship Id="rId2780" Type="http://schemas.openxmlformats.org/officeDocument/2006/relationships/slide" Target="slides/slide2779.xml"/><Relationship Id="rId100" Type="http://schemas.openxmlformats.org/officeDocument/2006/relationships/slide" Target="slides/slide99.xml"/><Relationship Id="rId338" Type="http://schemas.openxmlformats.org/officeDocument/2006/relationships/slide" Target="slides/slide337.xml"/><Relationship Id="rId545" Type="http://schemas.openxmlformats.org/officeDocument/2006/relationships/slide" Target="slides/slide544.xml"/><Relationship Id="rId752" Type="http://schemas.openxmlformats.org/officeDocument/2006/relationships/slide" Target="slides/slide751.xml"/><Relationship Id="rId1175" Type="http://schemas.openxmlformats.org/officeDocument/2006/relationships/slide" Target="slides/slide1174.xml"/><Relationship Id="rId1382" Type="http://schemas.openxmlformats.org/officeDocument/2006/relationships/slide" Target="slides/slide1381.xml"/><Relationship Id="rId2019" Type="http://schemas.openxmlformats.org/officeDocument/2006/relationships/slide" Target="slides/slide2018.xml"/><Relationship Id="rId2226" Type="http://schemas.openxmlformats.org/officeDocument/2006/relationships/slide" Target="slides/slide2225.xml"/><Relationship Id="rId2433" Type="http://schemas.openxmlformats.org/officeDocument/2006/relationships/slide" Target="slides/slide2432.xml"/><Relationship Id="rId2640" Type="http://schemas.openxmlformats.org/officeDocument/2006/relationships/slide" Target="slides/slide2639.xml"/><Relationship Id="rId2878" Type="http://schemas.openxmlformats.org/officeDocument/2006/relationships/slide" Target="slides/slide2877.xml"/><Relationship Id="rId405" Type="http://schemas.openxmlformats.org/officeDocument/2006/relationships/slide" Target="slides/slide404.xml"/><Relationship Id="rId612" Type="http://schemas.openxmlformats.org/officeDocument/2006/relationships/slide" Target="slides/slide611.xml"/><Relationship Id="rId1035" Type="http://schemas.openxmlformats.org/officeDocument/2006/relationships/slide" Target="slides/slide1034.xml"/><Relationship Id="rId1242" Type="http://schemas.openxmlformats.org/officeDocument/2006/relationships/slide" Target="slides/slide1241.xml"/><Relationship Id="rId1687" Type="http://schemas.openxmlformats.org/officeDocument/2006/relationships/slide" Target="slides/slide1686.xml"/><Relationship Id="rId1894" Type="http://schemas.openxmlformats.org/officeDocument/2006/relationships/slide" Target="slides/slide1893.xml"/><Relationship Id="rId2500" Type="http://schemas.openxmlformats.org/officeDocument/2006/relationships/slide" Target="slides/slide2499.xml"/><Relationship Id="rId2738" Type="http://schemas.openxmlformats.org/officeDocument/2006/relationships/slide" Target="slides/slide2737.xml"/><Relationship Id="rId2945" Type="http://schemas.openxmlformats.org/officeDocument/2006/relationships/slide" Target="slides/slide2944.xml"/><Relationship Id="rId917" Type="http://schemas.openxmlformats.org/officeDocument/2006/relationships/slide" Target="slides/slide916.xml"/><Relationship Id="rId1102" Type="http://schemas.openxmlformats.org/officeDocument/2006/relationships/slide" Target="slides/slide1101.xml"/><Relationship Id="rId1547" Type="http://schemas.openxmlformats.org/officeDocument/2006/relationships/slide" Target="slides/slide1546.xml"/><Relationship Id="rId1754" Type="http://schemas.openxmlformats.org/officeDocument/2006/relationships/slide" Target="slides/slide1753.xml"/><Relationship Id="rId1961" Type="http://schemas.openxmlformats.org/officeDocument/2006/relationships/slide" Target="slides/slide1960.xml"/><Relationship Id="rId2805" Type="http://schemas.openxmlformats.org/officeDocument/2006/relationships/slide" Target="slides/slide2804.xml"/><Relationship Id="rId46" Type="http://schemas.openxmlformats.org/officeDocument/2006/relationships/slide" Target="slides/slide45.xml"/><Relationship Id="rId1407" Type="http://schemas.openxmlformats.org/officeDocument/2006/relationships/slide" Target="slides/slide1406.xml"/><Relationship Id="rId1614" Type="http://schemas.openxmlformats.org/officeDocument/2006/relationships/slide" Target="slides/slide1613.xml"/><Relationship Id="rId1821" Type="http://schemas.openxmlformats.org/officeDocument/2006/relationships/slide" Target="slides/slide1820.xml"/><Relationship Id="rId3067" Type="http://schemas.openxmlformats.org/officeDocument/2006/relationships/slide" Target="slides/slide3066.xml"/><Relationship Id="rId195" Type="http://schemas.openxmlformats.org/officeDocument/2006/relationships/slide" Target="slides/slide194.xml"/><Relationship Id="rId1919" Type="http://schemas.openxmlformats.org/officeDocument/2006/relationships/slide" Target="slides/slide1918.xml"/><Relationship Id="rId2083" Type="http://schemas.openxmlformats.org/officeDocument/2006/relationships/slide" Target="slides/slide2082.xml"/><Relationship Id="rId2290" Type="http://schemas.openxmlformats.org/officeDocument/2006/relationships/slide" Target="slides/slide2289.xml"/><Relationship Id="rId2388" Type="http://schemas.openxmlformats.org/officeDocument/2006/relationships/slide" Target="slides/slide2387.xml"/><Relationship Id="rId2595" Type="http://schemas.openxmlformats.org/officeDocument/2006/relationships/slide" Target="slides/slide2594.xml"/><Relationship Id="rId262" Type="http://schemas.openxmlformats.org/officeDocument/2006/relationships/slide" Target="slides/slide261.xml"/><Relationship Id="rId567" Type="http://schemas.openxmlformats.org/officeDocument/2006/relationships/slide" Target="slides/slide566.xml"/><Relationship Id="rId1197" Type="http://schemas.openxmlformats.org/officeDocument/2006/relationships/slide" Target="slides/slide1196.xml"/><Relationship Id="rId2150" Type="http://schemas.openxmlformats.org/officeDocument/2006/relationships/slide" Target="slides/slide2149.xml"/><Relationship Id="rId2248" Type="http://schemas.openxmlformats.org/officeDocument/2006/relationships/slide" Target="slides/slide2247.xml"/><Relationship Id="rId122" Type="http://schemas.openxmlformats.org/officeDocument/2006/relationships/slide" Target="slides/slide121.xml"/><Relationship Id="rId774" Type="http://schemas.openxmlformats.org/officeDocument/2006/relationships/slide" Target="slides/slide773.xml"/><Relationship Id="rId981" Type="http://schemas.openxmlformats.org/officeDocument/2006/relationships/slide" Target="slides/slide980.xml"/><Relationship Id="rId1057" Type="http://schemas.openxmlformats.org/officeDocument/2006/relationships/slide" Target="slides/slide1056.xml"/><Relationship Id="rId2010" Type="http://schemas.openxmlformats.org/officeDocument/2006/relationships/slide" Target="slides/slide2009.xml"/><Relationship Id="rId2455" Type="http://schemas.openxmlformats.org/officeDocument/2006/relationships/slide" Target="slides/slide2454.xml"/><Relationship Id="rId2662" Type="http://schemas.openxmlformats.org/officeDocument/2006/relationships/slide" Target="slides/slide2661.xml"/><Relationship Id="rId427" Type="http://schemas.openxmlformats.org/officeDocument/2006/relationships/slide" Target="slides/slide426.xml"/><Relationship Id="rId634" Type="http://schemas.openxmlformats.org/officeDocument/2006/relationships/slide" Target="slides/slide633.xml"/><Relationship Id="rId841" Type="http://schemas.openxmlformats.org/officeDocument/2006/relationships/slide" Target="slides/slide840.xml"/><Relationship Id="rId1264" Type="http://schemas.openxmlformats.org/officeDocument/2006/relationships/slide" Target="slides/slide1263.xml"/><Relationship Id="rId1471" Type="http://schemas.openxmlformats.org/officeDocument/2006/relationships/slide" Target="slides/slide1470.xml"/><Relationship Id="rId1569" Type="http://schemas.openxmlformats.org/officeDocument/2006/relationships/slide" Target="slides/slide1568.xml"/><Relationship Id="rId2108" Type="http://schemas.openxmlformats.org/officeDocument/2006/relationships/slide" Target="slides/slide2107.xml"/><Relationship Id="rId2315" Type="http://schemas.openxmlformats.org/officeDocument/2006/relationships/slide" Target="slides/slide2314.xml"/><Relationship Id="rId2522" Type="http://schemas.openxmlformats.org/officeDocument/2006/relationships/slide" Target="slides/slide2521.xml"/><Relationship Id="rId2967" Type="http://schemas.openxmlformats.org/officeDocument/2006/relationships/slide" Target="slides/slide2966.xml"/><Relationship Id="rId701" Type="http://schemas.openxmlformats.org/officeDocument/2006/relationships/slide" Target="slides/slide700.xml"/><Relationship Id="rId939" Type="http://schemas.openxmlformats.org/officeDocument/2006/relationships/slide" Target="slides/slide938.xml"/><Relationship Id="rId1124" Type="http://schemas.openxmlformats.org/officeDocument/2006/relationships/slide" Target="slides/slide1123.xml"/><Relationship Id="rId1331" Type="http://schemas.openxmlformats.org/officeDocument/2006/relationships/slide" Target="slides/slide1330.xml"/><Relationship Id="rId1776" Type="http://schemas.openxmlformats.org/officeDocument/2006/relationships/slide" Target="slides/slide1775.xml"/><Relationship Id="rId1983" Type="http://schemas.openxmlformats.org/officeDocument/2006/relationships/slide" Target="slides/slide1982.xml"/><Relationship Id="rId2827" Type="http://schemas.openxmlformats.org/officeDocument/2006/relationships/slide" Target="slides/slide2826.xml"/><Relationship Id="rId68" Type="http://schemas.openxmlformats.org/officeDocument/2006/relationships/slide" Target="slides/slide67.xml"/><Relationship Id="rId1429" Type="http://schemas.openxmlformats.org/officeDocument/2006/relationships/slide" Target="slides/slide1428.xml"/><Relationship Id="rId1636" Type="http://schemas.openxmlformats.org/officeDocument/2006/relationships/slide" Target="slides/slide1635.xml"/><Relationship Id="rId1843" Type="http://schemas.openxmlformats.org/officeDocument/2006/relationships/slide" Target="slides/slide1842.xml"/><Relationship Id="rId3089" Type="http://schemas.openxmlformats.org/officeDocument/2006/relationships/slide" Target="slides/slide3088.xml"/><Relationship Id="rId1703" Type="http://schemas.openxmlformats.org/officeDocument/2006/relationships/slide" Target="slides/slide1702.xml"/><Relationship Id="rId1910" Type="http://schemas.openxmlformats.org/officeDocument/2006/relationships/slide" Target="slides/slide1909.xml"/><Relationship Id="rId284" Type="http://schemas.openxmlformats.org/officeDocument/2006/relationships/slide" Target="slides/slide283.xml"/><Relationship Id="rId491" Type="http://schemas.openxmlformats.org/officeDocument/2006/relationships/slide" Target="slides/slide490.xml"/><Relationship Id="rId2172" Type="http://schemas.openxmlformats.org/officeDocument/2006/relationships/slide" Target="slides/slide2171.xml"/><Relationship Id="rId3016" Type="http://schemas.openxmlformats.org/officeDocument/2006/relationships/slide" Target="slides/slide3015.xml"/><Relationship Id="rId144" Type="http://schemas.openxmlformats.org/officeDocument/2006/relationships/slide" Target="slides/slide143.xml"/><Relationship Id="rId589" Type="http://schemas.openxmlformats.org/officeDocument/2006/relationships/slide" Target="slides/slide588.xml"/><Relationship Id="rId796" Type="http://schemas.openxmlformats.org/officeDocument/2006/relationships/slide" Target="slides/slide795.xml"/><Relationship Id="rId2477" Type="http://schemas.openxmlformats.org/officeDocument/2006/relationships/slide" Target="slides/slide2476.xml"/><Relationship Id="rId2684" Type="http://schemas.openxmlformats.org/officeDocument/2006/relationships/slide" Target="slides/slide2683.xml"/><Relationship Id="rId351" Type="http://schemas.openxmlformats.org/officeDocument/2006/relationships/slide" Target="slides/slide350.xml"/><Relationship Id="rId449" Type="http://schemas.openxmlformats.org/officeDocument/2006/relationships/slide" Target="slides/slide448.xml"/><Relationship Id="rId656" Type="http://schemas.openxmlformats.org/officeDocument/2006/relationships/slide" Target="slides/slide655.xml"/><Relationship Id="rId863" Type="http://schemas.openxmlformats.org/officeDocument/2006/relationships/slide" Target="slides/slide862.xml"/><Relationship Id="rId1079" Type="http://schemas.openxmlformats.org/officeDocument/2006/relationships/slide" Target="slides/slide1078.xml"/><Relationship Id="rId1286" Type="http://schemas.openxmlformats.org/officeDocument/2006/relationships/slide" Target="slides/slide1285.xml"/><Relationship Id="rId1493" Type="http://schemas.openxmlformats.org/officeDocument/2006/relationships/slide" Target="slides/slide1492.xml"/><Relationship Id="rId2032" Type="http://schemas.openxmlformats.org/officeDocument/2006/relationships/slide" Target="slides/slide2031.xml"/><Relationship Id="rId2337" Type="http://schemas.openxmlformats.org/officeDocument/2006/relationships/slide" Target="slides/slide2336.xml"/><Relationship Id="rId2544" Type="http://schemas.openxmlformats.org/officeDocument/2006/relationships/slide" Target="slides/slide2543.xml"/><Relationship Id="rId2891" Type="http://schemas.openxmlformats.org/officeDocument/2006/relationships/slide" Target="slides/slide2890.xml"/><Relationship Id="rId2989" Type="http://schemas.openxmlformats.org/officeDocument/2006/relationships/slide" Target="slides/slide2988.xml"/><Relationship Id="rId211" Type="http://schemas.openxmlformats.org/officeDocument/2006/relationships/slide" Target="slides/slide210.xml"/><Relationship Id="rId309" Type="http://schemas.openxmlformats.org/officeDocument/2006/relationships/slide" Target="slides/slide308.xml"/><Relationship Id="rId516" Type="http://schemas.openxmlformats.org/officeDocument/2006/relationships/slide" Target="slides/slide515.xml"/><Relationship Id="rId1146" Type="http://schemas.openxmlformats.org/officeDocument/2006/relationships/slide" Target="slides/slide1145.xml"/><Relationship Id="rId1798" Type="http://schemas.openxmlformats.org/officeDocument/2006/relationships/slide" Target="slides/slide1797.xml"/><Relationship Id="rId2751" Type="http://schemas.openxmlformats.org/officeDocument/2006/relationships/slide" Target="slides/slide2750.xml"/><Relationship Id="rId2849" Type="http://schemas.openxmlformats.org/officeDocument/2006/relationships/slide" Target="slides/slide2848.xml"/><Relationship Id="rId723" Type="http://schemas.openxmlformats.org/officeDocument/2006/relationships/slide" Target="slides/slide722.xml"/><Relationship Id="rId930" Type="http://schemas.openxmlformats.org/officeDocument/2006/relationships/slide" Target="slides/slide929.xml"/><Relationship Id="rId1006" Type="http://schemas.openxmlformats.org/officeDocument/2006/relationships/slide" Target="slides/slide1005.xml"/><Relationship Id="rId1353" Type="http://schemas.openxmlformats.org/officeDocument/2006/relationships/slide" Target="slides/slide1352.xml"/><Relationship Id="rId1560" Type="http://schemas.openxmlformats.org/officeDocument/2006/relationships/slide" Target="slides/slide1559.xml"/><Relationship Id="rId1658" Type="http://schemas.openxmlformats.org/officeDocument/2006/relationships/slide" Target="slides/slide1657.xml"/><Relationship Id="rId1865" Type="http://schemas.openxmlformats.org/officeDocument/2006/relationships/slide" Target="slides/slide1864.xml"/><Relationship Id="rId2404" Type="http://schemas.openxmlformats.org/officeDocument/2006/relationships/slide" Target="slides/slide2403.xml"/><Relationship Id="rId2611" Type="http://schemas.openxmlformats.org/officeDocument/2006/relationships/slide" Target="slides/slide2610.xml"/><Relationship Id="rId2709" Type="http://schemas.openxmlformats.org/officeDocument/2006/relationships/slide" Target="slides/slide2708.xml"/><Relationship Id="rId1213" Type="http://schemas.openxmlformats.org/officeDocument/2006/relationships/slide" Target="slides/slide1212.xml"/><Relationship Id="rId1420" Type="http://schemas.openxmlformats.org/officeDocument/2006/relationships/slide" Target="slides/slide1419.xml"/><Relationship Id="rId1518" Type="http://schemas.openxmlformats.org/officeDocument/2006/relationships/slide" Target="slides/slide1517.xml"/><Relationship Id="rId2916" Type="http://schemas.openxmlformats.org/officeDocument/2006/relationships/slide" Target="slides/slide2915.xml"/><Relationship Id="rId3080" Type="http://schemas.openxmlformats.org/officeDocument/2006/relationships/slide" Target="slides/slide3079.xml"/><Relationship Id="rId1725" Type="http://schemas.openxmlformats.org/officeDocument/2006/relationships/slide" Target="slides/slide1724.xml"/><Relationship Id="rId1932" Type="http://schemas.openxmlformats.org/officeDocument/2006/relationships/slide" Target="slides/slide1931.xml"/><Relationship Id="rId17" Type="http://schemas.openxmlformats.org/officeDocument/2006/relationships/slide" Target="slides/slide16.xml"/><Relationship Id="rId2194" Type="http://schemas.openxmlformats.org/officeDocument/2006/relationships/slide" Target="slides/slide2193.xml"/><Relationship Id="rId3038" Type="http://schemas.openxmlformats.org/officeDocument/2006/relationships/slide" Target="slides/slide3037.xml"/><Relationship Id="rId166" Type="http://schemas.openxmlformats.org/officeDocument/2006/relationships/slide" Target="slides/slide165.xml"/><Relationship Id="rId373" Type="http://schemas.openxmlformats.org/officeDocument/2006/relationships/slide" Target="slides/slide372.xml"/><Relationship Id="rId580" Type="http://schemas.openxmlformats.org/officeDocument/2006/relationships/slide" Target="slides/slide579.xml"/><Relationship Id="rId2054" Type="http://schemas.openxmlformats.org/officeDocument/2006/relationships/slide" Target="slides/slide2053.xml"/><Relationship Id="rId2261" Type="http://schemas.openxmlformats.org/officeDocument/2006/relationships/slide" Target="slides/slide2260.xml"/><Relationship Id="rId2499" Type="http://schemas.openxmlformats.org/officeDocument/2006/relationships/slide" Target="slides/slide2498.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678" Type="http://schemas.openxmlformats.org/officeDocument/2006/relationships/slide" Target="slides/slide677.xml"/><Relationship Id="rId885" Type="http://schemas.openxmlformats.org/officeDocument/2006/relationships/slide" Target="slides/slide884.xml"/><Relationship Id="rId1070" Type="http://schemas.openxmlformats.org/officeDocument/2006/relationships/slide" Target="slides/slide1069.xml"/><Relationship Id="rId2121" Type="http://schemas.openxmlformats.org/officeDocument/2006/relationships/slide" Target="slides/slide2120.xml"/><Relationship Id="rId2359" Type="http://schemas.openxmlformats.org/officeDocument/2006/relationships/slide" Target="slides/slide2358.xml"/><Relationship Id="rId2566" Type="http://schemas.openxmlformats.org/officeDocument/2006/relationships/slide" Target="slides/slide2565.xml"/><Relationship Id="rId2773" Type="http://schemas.openxmlformats.org/officeDocument/2006/relationships/slide" Target="slides/slide2772.xml"/><Relationship Id="rId2980" Type="http://schemas.openxmlformats.org/officeDocument/2006/relationships/slide" Target="slides/slide2979.xml"/><Relationship Id="rId300" Type="http://schemas.openxmlformats.org/officeDocument/2006/relationships/slide" Target="slides/slide299.xml"/><Relationship Id="rId538" Type="http://schemas.openxmlformats.org/officeDocument/2006/relationships/slide" Target="slides/slide537.xml"/><Relationship Id="rId745" Type="http://schemas.openxmlformats.org/officeDocument/2006/relationships/slide" Target="slides/slide744.xml"/><Relationship Id="rId952" Type="http://schemas.openxmlformats.org/officeDocument/2006/relationships/slide" Target="slides/slide951.xml"/><Relationship Id="rId1168" Type="http://schemas.openxmlformats.org/officeDocument/2006/relationships/slide" Target="slides/slide1167.xml"/><Relationship Id="rId1375" Type="http://schemas.openxmlformats.org/officeDocument/2006/relationships/slide" Target="slides/slide1374.xml"/><Relationship Id="rId1582" Type="http://schemas.openxmlformats.org/officeDocument/2006/relationships/slide" Target="slides/slide1581.xml"/><Relationship Id="rId2219" Type="http://schemas.openxmlformats.org/officeDocument/2006/relationships/slide" Target="slides/slide2218.xml"/><Relationship Id="rId2426" Type="http://schemas.openxmlformats.org/officeDocument/2006/relationships/slide" Target="slides/slide2425.xml"/><Relationship Id="rId2633" Type="http://schemas.openxmlformats.org/officeDocument/2006/relationships/slide" Target="slides/slide2632.xml"/><Relationship Id="rId81" Type="http://schemas.openxmlformats.org/officeDocument/2006/relationships/slide" Target="slides/slide80.xml"/><Relationship Id="rId605" Type="http://schemas.openxmlformats.org/officeDocument/2006/relationships/slide" Target="slides/slide604.xml"/><Relationship Id="rId812" Type="http://schemas.openxmlformats.org/officeDocument/2006/relationships/slide" Target="slides/slide811.xml"/><Relationship Id="rId1028" Type="http://schemas.openxmlformats.org/officeDocument/2006/relationships/slide" Target="slides/slide1027.xml"/><Relationship Id="rId1235" Type="http://schemas.openxmlformats.org/officeDocument/2006/relationships/slide" Target="slides/slide1234.xml"/><Relationship Id="rId1442" Type="http://schemas.openxmlformats.org/officeDocument/2006/relationships/slide" Target="slides/slide1441.xml"/><Relationship Id="rId1887" Type="http://schemas.openxmlformats.org/officeDocument/2006/relationships/slide" Target="slides/slide1886.xml"/><Relationship Id="rId2840" Type="http://schemas.openxmlformats.org/officeDocument/2006/relationships/slide" Target="slides/slide2839.xml"/><Relationship Id="rId2938" Type="http://schemas.openxmlformats.org/officeDocument/2006/relationships/slide" Target="slides/slide2937.xml"/><Relationship Id="rId1302" Type="http://schemas.openxmlformats.org/officeDocument/2006/relationships/slide" Target="slides/slide1301.xml"/><Relationship Id="rId1747" Type="http://schemas.openxmlformats.org/officeDocument/2006/relationships/slide" Target="slides/slide1746.xml"/><Relationship Id="rId1954" Type="http://schemas.openxmlformats.org/officeDocument/2006/relationships/slide" Target="slides/slide1953.xml"/><Relationship Id="rId2700" Type="http://schemas.openxmlformats.org/officeDocument/2006/relationships/slide" Target="slides/slide2699.xml"/><Relationship Id="rId39" Type="http://schemas.openxmlformats.org/officeDocument/2006/relationships/slide" Target="slides/slide38.xml"/><Relationship Id="rId1607" Type="http://schemas.openxmlformats.org/officeDocument/2006/relationships/slide" Target="slides/slide1606.xml"/><Relationship Id="rId1814" Type="http://schemas.openxmlformats.org/officeDocument/2006/relationships/slide" Target="slides/slide1813.xml"/><Relationship Id="rId188" Type="http://schemas.openxmlformats.org/officeDocument/2006/relationships/slide" Target="slides/slide187.xml"/><Relationship Id="rId395" Type="http://schemas.openxmlformats.org/officeDocument/2006/relationships/slide" Target="slides/slide394.xml"/><Relationship Id="rId2076" Type="http://schemas.openxmlformats.org/officeDocument/2006/relationships/slide" Target="slides/slide2075.xml"/><Relationship Id="rId2283" Type="http://schemas.openxmlformats.org/officeDocument/2006/relationships/slide" Target="slides/slide2282.xml"/><Relationship Id="rId2490" Type="http://schemas.openxmlformats.org/officeDocument/2006/relationships/slide" Target="slides/slide2489.xml"/><Relationship Id="rId2588" Type="http://schemas.openxmlformats.org/officeDocument/2006/relationships/slide" Target="slides/slide2587.xml"/><Relationship Id="rId255" Type="http://schemas.openxmlformats.org/officeDocument/2006/relationships/slide" Target="slides/slide254.xml"/><Relationship Id="rId462" Type="http://schemas.openxmlformats.org/officeDocument/2006/relationships/slide" Target="slides/slide461.xml"/><Relationship Id="rId1092" Type="http://schemas.openxmlformats.org/officeDocument/2006/relationships/slide" Target="slides/slide1091.xml"/><Relationship Id="rId1397" Type="http://schemas.openxmlformats.org/officeDocument/2006/relationships/slide" Target="slides/slide1396.xml"/><Relationship Id="rId2143" Type="http://schemas.openxmlformats.org/officeDocument/2006/relationships/slide" Target="slides/slide2142.xml"/><Relationship Id="rId2350" Type="http://schemas.openxmlformats.org/officeDocument/2006/relationships/slide" Target="slides/slide2349.xml"/><Relationship Id="rId2795" Type="http://schemas.openxmlformats.org/officeDocument/2006/relationships/slide" Target="slides/slide2794.xml"/><Relationship Id="rId115" Type="http://schemas.openxmlformats.org/officeDocument/2006/relationships/slide" Target="slides/slide114.xml"/><Relationship Id="rId322" Type="http://schemas.openxmlformats.org/officeDocument/2006/relationships/slide" Target="slides/slide321.xml"/><Relationship Id="rId767" Type="http://schemas.openxmlformats.org/officeDocument/2006/relationships/slide" Target="slides/slide766.xml"/><Relationship Id="rId974" Type="http://schemas.openxmlformats.org/officeDocument/2006/relationships/slide" Target="slides/slide973.xml"/><Relationship Id="rId2003" Type="http://schemas.openxmlformats.org/officeDocument/2006/relationships/slide" Target="slides/slide2002.xml"/><Relationship Id="rId2210" Type="http://schemas.openxmlformats.org/officeDocument/2006/relationships/slide" Target="slides/slide2209.xml"/><Relationship Id="rId2448" Type="http://schemas.openxmlformats.org/officeDocument/2006/relationships/slide" Target="slides/slide2447.xml"/><Relationship Id="rId2655" Type="http://schemas.openxmlformats.org/officeDocument/2006/relationships/slide" Target="slides/slide2654.xml"/><Relationship Id="rId2862" Type="http://schemas.openxmlformats.org/officeDocument/2006/relationships/slide" Target="slides/slide2861.xml"/><Relationship Id="rId627" Type="http://schemas.openxmlformats.org/officeDocument/2006/relationships/slide" Target="slides/slide626.xml"/><Relationship Id="rId834" Type="http://schemas.openxmlformats.org/officeDocument/2006/relationships/slide" Target="slides/slide833.xml"/><Relationship Id="rId1257" Type="http://schemas.openxmlformats.org/officeDocument/2006/relationships/slide" Target="slides/slide1256.xml"/><Relationship Id="rId1464" Type="http://schemas.openxmlformats.org/officeDocument/2006/relationships/slide" Target="slides/slide1463.xml"/><Relationship Id="rId1671" Type="http://schemas.openxmlformats.org/officeDocument/2006/relationships/slide" Target="slides/slide1670.xml"/><Relationship Id="rId2308" Type="http://schemas.openxmlformats.org/officeDocument/2006/relationships/slide" Target="slides/slide2307.xml"/><Relationship Id="rId2515" Type="http://schemas.openxmlformats.org/officeDocument/2006/relationships/slide" Target="slides/slide2514.xml"/><Relationship Id="rId2722" Type="http://schemas.openxmlformats.org/officeDocument/2006/relationships/slide" Target="slides/slide2721.xml"/><Relationship Id="rId901" Type="http://schemas.openxmlformats.org/officeDocument/2006/relationships/slide" Target="slides/slide900.xml"/><Relationship Id="rId1117" Type="http://schemas.openxmlformats.org/officeDocument/2006/relationships/slide" Target="slides/slide1116.xml"/><Relationship Id="rId1324" Type="http://schemas.openxmlformats.org/officeDocument/2006/relationships/slide" Target="slides/slide1323.xml"/><Relationship Id="rId1531" Type="http://schemas.openxmlformats.org/officeDocument/2006/relationships/slide" Target="slides/slide1530.xml"/><Relationship Id="rId1769" Type="http://schemas.openxmlformats.org/officeDocument/2006/relationships/slide" Target="slides/slide1768.xml"/><Relationship Id="rId1976" Type="http://schemas.openxmlformats.org/officeDocument/2006/relationships/slide" Target="slides/slide1975.xml"/><Relationship Id="rId30" Type="http://schemas.openxmlformats.org/officeDocument/2006/relationships/slide" Target="slides/slide29.xml"/><Relationship Id="rId1629" Type="http://schemas.openxmlformats.org/officeDocument/2006/relationships/slide" Target="slides/slide1628.xml"/><Relationship Id="rId1836" Type="http://schemas.openxmlformats.org/officeDocument/2006/relationships/slide" Target="slides/slide1835.xml"/><Relationship Id="rId1903" Type="http://schemas.openxmlformats.org/officeDocument/2006/relationships/slide" Target="slides/slide1902.xml"/><Relationship Id="rId2098" Type="http://schemas.openxmlformats.org/officeDocument/2006/relationships/slide" Target="slides/slide2097.xml"/><Relationship Id="rId3051" Type="http://schemas.openxmlformats.org/officeDocument/2006/relationships/slide" Target="slides/slide3050.xml"/><Relationship Id="rId277" Type="http://schemas.openxmlformats.org/officeDocument/2006/relationships/slide" Target="slides/slide276.xml"/><Relationship Id="rId484" Type="http://schemas.openxmlformats.org/officeDocument/2006/relationships/slide" Target="slides/slide483.xml"/><Relationship Id="rId2165" Type="http://schemas.openxmlformats.org/officeDocument/2006/relationships/slide" Target="slides/slide2164.xml"/><Relationship Id="rId3009" Type="http://schemas.openxmlformats.org/officeDocument/2006/relationships/slide" Target="slides/slide3008.xml"/><Relationship Id="rId137" Type="http://schemas.openxmlformats.org/officeDocument/2006/relationships/slide" Target="slides/slide136.xml"/><Relationship Id="rId344" Type="http://schemas.openxmlformats.org/officeDocument/2006/relationships/slide" Target="slides/slide343.xml"/><Relationship Id="rId691" Type="http://schemas.openxmlformats.org/officeDocument/2006/relationships/slide" Target="slides/slide690.xml"/><Relationship Id="rId789" Type="http://schemas.openxmlformats.org/officeDocument/2006/relationships/slide" Target="slides/slide788.xml"/><Relationship Id="rId996" Type="http://schemas.openxmlformats.org/officeDocument/2006/relationships/slide" Target="slides/slide995.xml"/><Relationship Id="rId2025" Type="http://schemas.openxmlformats.org/officeDocument/2006/relationships/slide" Target="slides/slide2024.xml"/><Relationship Id="rId2372" Type="http://schemas.openxmlformats.org/officeDocument/2006/relationships/slide" Target="slides/slide2371.xml"/><Relationship Id="rId2677" Type="http://schemas.openxmlformats.org/officeDocument/2006/relationships/slide" Target="slides/slide2676.xml"/><Relationship Id="rId2884" Type="http://schemas.openxmlformats.org/officeDocument/2006/relationships/slide" Target="slides/slide2883.xml"/><Relationship Id="rId551" Type="http://schemas.openxmlformats.org/officeDocument/2006/relationships/slide" Target="slides/slide550.xml"/><Relationship Id="rId649" Type="http://schemas.openxmlformats.org/officeDocument/2006/relationships/slide" Target="slides/slide648.xml"/><Relationship Id="rId856" Type="http://schemas.openxmlformats.org/officeDocument/2006/relationships/slide" Target="slides/slide855.xml"/><Relationship Id="rId1181" Type="http://schemas.openxmlformats.org/officeDocument/2006/relationships/slide" Target="slides/slide1180.xml"/><Relationship Id="rId1279" Type="http://schemas.openxmlformats.org/officeDocument/2006/relationships/slide" Target="slides/slide1278.xml"/><Relationship Id="rId1486" Type="http://schemas.openxmlformats.org/officeDocument/2006/relationships/slide" Target="slides/slide1485.xml"/><Relationship Id="rId2232" Type="http://schemas.openxmlformats.org/officeDocument/2006/relationships/slide" Target="slides/slide2231.xml"/><Relationship Id="rId2537" Type="http://schemas.openxmlformats.org/officeDocument/2006/relationships/slide" Target="slides/slide2536.xml"/><Relationship Id="rId204" Type="http://schemas.openxmlformats.org/officeDocument/2006/relationships/slide" Target="slides/slide203.xml"/><Relationship Id="rId411" Type="http://schemas.openxmlformats.org/officeDocument/2006/relationships/slide" Target="slides/slide410.xml"/><Relationship Id="rId509" Type="http://schemas.openxmlformats.org/officeDocument/2006/relationships/slide" Target="slides/slide508.xml"/><Relationship Id="rId1041" Type="http://schemas.openxmlformats.org/officeDocument/2006/relationships/slide" Target="slides/slide1040.xml"/><Relationship Id="rId1139" Type="http://schemas.openxmlformats.org/officeDocument/2006/relationships/slide" Target="slides/slide1138.xml"/><Relationship Id="rId1346" Type="http://schemas.openxmlformats.org/officeDocument/2006/relationships/slide" Target="slides/slide1345.xml"/><Relationship Id="rId1693" Type="http://schemas.openxmlformats.org/officeDocument/2006/relationships/slide" Target="slides/slide1692.xml"/><Relationship Id="rId1998" Type="http://schemas.openxmlformats.org/officeDocument/2006/relationships/slide" Target="slides/slide1997.xml"/><Relationship Id="rId2744" Type="http://schemas.openxmlformats.org/officeDocument/2006/relationships/slide" Target="slides/slide2743.xml"/><Relationship Id="rId2951" Type="http://schemas.openxmlformats.org/officeDocument/2006/relationships/slide" Target="slides/slide2950.xml"/><Relationship Id="rId716" Type="http://schemas.openxmlformats.org/officeDocument/2006/relationships/slide" Target="slides/slide715.xml"/><Relationship Id="rId923" Type="http://schemas.openxmlformats.org/officeDocument/2006/relationships/slide" Target="slides/slide922.xml"/><Relationship Id="rId1553" Type="http://schemas.openxmlformats.org/officeDocument/2006/relationships/slide" Target="slides/slide1552.xml"/><Relationship Id="rId1760" Type="http://schemas.openxmlformats.org/officeDocument/2006/relationships/slide" Target="slides/slide1759.xml"/><Relationship Id="rId1858" Type="http://schemas.openxmlformats.org/officeDocument/2006/relationships/slide" Target="slides/slide1857.xml"/><Relationship Id="rId2604" Type="http://schemas.openxmlformats.org/officeDocument/2006/relationships/slide" Target="slides/slide2603.xml"/><Relationship Id="rId2811" Type="http://schemas.openxmlformats.org/officeDocument/2006/relationships/slide" Target="slides/slide2810.xml"/><Relationship Id="rId52" Type="http://schemas.openxmlformats.org/officeDocument/2006/relationships/slide" Target="slides/slide51.xml"/><Relationship Id="rId1206" Type="http://schemas.openxmlformats.org/officeDocument/2006/relationships/slide" Target="slides/slide1205.xml"/><Relationship Id="rId1413" Type="http://schemas.openxmlformats.org/officeDocument/2006/relationships/slide" Target="slides/slide1412.xml"/><Relationship Id="rId1620" Type="http://schemas.openxmlformats.org/officeDocument/2006/relationships/slide" Target="slides/slide1619.xml"/><Relationship Id="rId2909" Type="http://schemas.openxmlformats.org/officeDocument/2006/relationships/slide" Target="slides/slide2908.xml"/><Relationship Id="rId3073" Type="http://schemas.openxmlformats.org/officeDocument/2006/relationships/slide" Target="slides/slide3072.xml"/><Relationship Id="rId1718" Type="http://schemas.openxmlformats.org/officeDocument/2006/relationships/slide" Target="slides/slide1717.xml"/><Relationship Id="rId1925" Type="http://schemas.openxmlformats.org/officeDocument/2006/relationships/slide" Target="slides/slide1924.xml"/><Relationship Id="rId299" Type="http://schemas.openxmlformats.org/officeDocument/2006/relationships/slide" Target="slides/slide298.xml"/><Relationship Id="rId2187" Type="http://schemas.openxmlformats.org/officeDocument/2006/relationships/slide" Target="slides/slide2186.xml"/><Relationship Id="rId2394" Type="http://schemas.openxmlformats.org/officeDocument/2006/relationships/slide" Target="slides/slide2393.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780" Type="http://schemas.openxmlformats.org/officeDocument/2006/relationships/slide" Target="slides/slide779.xml"/><Relationship Id="rId2047" Type="http://schemas.openxmlformats.org/officeDocument/2006/relationships/slide" Target="slides/slide2046.xml"/><Relationship Id="rId2254" Type="http://schemas.openxmlformats.org/officeDocument/2006/relationships/slide" Target="slides/slide2253.xml"/><Relationship Id="rId2461" Type="http://schemas.openxmlformats.org/officeDocument/2006/relationships/slide" Target="slides/slide2460.xml"/><Relationship Id="rId2699" Type="http://schemas.openxmlformats.org/officeDocument/2006/relationships/slide" Target="slides/slide2698.xml"/><Relationship Id="rId3000" Type="http://schemas.openxmlformats.org/officeDocument/2006/relationships/slide" Target="slides/slide2999.xml"/><Relationship Id="rId226" Type="http://schemas.openxmlformats.org/officeDocument/2006/relationships/slide" Target="slides/slide225.xml"/><Relationship Id="rId433" Type="http://schemas.openxmlformats.org/officeDocument/2006/relationships/slide" Target="slides/slide432.xml"/><Relationship Id="rId878" Type="http://schemas.openxmlformats.org/officeDocument/2006/relationships/slide" Target="slides/slide877.xml"/><Relationship Id="rId1063" Type="http://schemas.openxmlformats.org/officeDocument/2006/relationships/slide" Target="slides/slide1062.xml"/><Relationship Id="rId1270" Type="http://schemas.openxmlformats.org/officeDocument/2006/relationships/slide" Target="slides/slide1269.xml"/><Relationship Id="rId2114" Type="http://schemas.openxmlformats.org/officeDocument/2006/relationships/slide" Target="slides/slide2113.xml"/><Relationship Id="rId2559" Type="http://schemas.openxmlformats.org/officeDocument/2006/relationships/slide" Target="slides/slide2558.xml"/><Relationship Id="rId2766" Type="http://schemas.openxmlformats.org/officeDocument/2006/relationships/slide" Target="slides/slide2765.xml"/><Relationship Id="rId2973" Type="http://schemas.openxmlformats.org/officeDocument/2006/relationships/slide" Target="slides/slide2972.xml"/><Relationship Id="rId640" Type="http://schemas.openxmlformats.org/officeDocument/2006/relationships/slide" Target="slides/slide639.xml"/><Relationship Id="rId738" Type="http://schemas.openxmlformats.org/officeDocument/2006/relationships/slide" Target="slides/slide737.xml"/><Relationship Id="rId945" Type="http://schemas.openxmlformats.org/officeDocument/2006/relationships/slide" Target="slides/slide944.xml"/><Relationship Id="rId1368" Type="http://schemas.openxmlformats.org/officeDocument/2006/relationships/slide" Target="slides/slide1367.xml"/><Relationship Id="rId1575" Type="http://schemas.openxmlformats.org/officeDocument/2006/relationships/slide" Target="slides/slide1574.xml"/><Relationship Id="rId1782" Type="http://schemas.openxmlformats.org/officeDocument/2006/relationships/slide" Target="slides/slide1781.xml"/><Relationship Id="rId2321" Type="http://schemas.openxmlformats.org/officeDocument/2006/relationships/slide" Target="slides/slide2320.xml"/><Relationship Id="rId2419" Type="http://schemas.openxmlformats.org/officeDocument/2006/relationships/slide" Target="slides/slide2418.xml"/><Relationship Id="rId2626" Type="http://schemas.openxmlformats.org/officeDocument/2006/relationships/slide" Target="slides/slide2625.xml"/><Relationship Id="rId2833" Type="http://schemas.openxmlformats.org/officeDocument/2006/relationships/slide" Target="slides/slide2832.xml"/><Relationship Id="rId74" Type="http://schemas.openxmlformats.org/officeDocument/2006/relationships/slide" Target="slides/slide73.xml"/><Relationship Id="rId500" Type="http://schemas.openxmlformats.org/officeDocument/2006/relationships/slide" Target="slides/slide499.xml"/><Relationship Id="rId805" Type="http://schemas.openxmlformats.org/officeDocument/2006/relationships/slide" Target="slides/slide804.xml"/><Relationship Id="rId1130" Type="http://schemas.openxmlformats.org/officeDocument/2006/relationships/slide" Target="slides/slide1129.xml"/><Relationship Id="rId1228" Type="http://schemas.openxmlformats.org/officeDocument/2006/relationships/slide" Target="slides/slide1227.xml"/><Relationship Id="rId1435" Type="http://schemas.openxmlformats.org/officeDocument/2006/relationships/slide" Target="slides/slide1434.xml"/><Relationship Id="rId1642" Type="http://schemas.openxmlformats.org/officeDocument/2006/relationships/slide" Target="slides/slide1641.xml"/><Relationship Id="rId1947" Type="http://schemas.openxmlformats.org/officeDocument/2006/relationships/slide" Target="slides/slide1946.xml"/><Relationship Id="rId2900" Type="http://schemas.openxmlformats.org/officeDocument/2006/relationships/slide" Target="slides/slide2899.xml"/><Relationship Id="rId3095" Type="http://schemas.openxmlformats.org/officeDocument/2006/relationships/slide" Target="slides/slide3094.xml"/><Relationship Id="rId1502" Type="http://schemas.openxmlformats.org/officeDocument/2006/relationships/slide" Target="slides/slide1501.xml"/><Relationship Id="rId1807" Type="http://schemas.openxmlformats.org/officeDocument/2006/relationships/slide" Target="slides/slide1806.xml"/><Relationship Id="rId290" Type="http://schemas.openxmlformats.org/officeDocument/2006/relationships/slide" Target="slides/slide289.xml"/><Relationship Id="rId388" Type="http://schemas.openxmlformats.org/officeDocument/2006/relationships/slide" Target="slides/slide387.xml"/><Relationship Id="rId2069" Type="http://schemas.openxmlformats.org/officeDocument/2006/relationships/slide" Target="slides/slide2068.xml"/><Relationship Id="rId3022" Type="http://schemas.openxmlformats.org/officeDocument/2006/relationships/slide" Target="slides/slide3021.xml"/><Relationship Id="rId150" Type="http://schemas.openxmlformats.org/officeDocument/2006/relationships/slide" Target="slides/slide149.xml"/><Relationship Id="rId595" Type="http://schemas.openxmlformats.org/officeDocument/2006/relationships/slide" Target="slides/slide594.xml"/><Relationship Id="rId2276" Type="http://schemas.openxmlformats.org/officeDocument/2006/relationships/slide" Target="slides/slide2275.xml"/><Relationship Id="rId2483" Type="http://schemas.openxmlformats.org/officeDocument/2006/relationships/slide" Target="slides/slide2482.xml"/><Relationship Id="rId2690" Type="http://schemas.openxmlformats.org/officeDocument/2006/relationships/slide" Target="slides/slide2689.xml"/><Relationship Id="rId248" Type="http://schemas.openxmlformats.org/officeDocument/2006/relationships/slide" Target="slides/slide247.xml"/><Relationship Id="rId455" Type="http://schemas.openxmlformats.org/officeDocument/2006/relationships/slide" Target="slides/slide454.xml"/><Relationship Id="rId662" Type="http://schemas.openxmlformats.org/officeDocument/2006/relationships/slide" Target="slides/slide661.xml"/><Relationship Id="rId1085" Type="http://schemas.openxmlformats.org/officeDocument/2006/relationships/slide" Target="slides/slide1084.xml"/><Relationship Id="rId1292" Type="http://schemas.openxmlformats.org/officeDocument/2006/relationships/slide" Target="slides/slide1291.xml"/><Relationship Id="rId2136" Type="http://schemas.openxmlformats.org/officeDocument/2006/relationships/slide" Target="slides/slide2135.xml"/><Relationship Id="rId2343" Type="http://schemas.openxmlformats.org/officeDocument/2006/relationships/slide" Target="slides/slide2342.xml"/><Relationship Id="rId2550" Type="http://schemas.openxmlformats.org/officeDocument/2006/relationships/slide" Target="slides/slide2549.xml"/><Relationship Id="rId2788" Type="http://schemas.openxmlformats.org/officeDocument/2006/relationships/slide" Target="slides/slide2787.xml"/><Relationship Id="rId2995" Type="http://schemas.openxmlformats.org/officeDocument/2006/relationships/slide" Target="slides/slide2994.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7" Type="http://schemas.openxmlformats.org/officeDocument/2006/relationships/slide" Target="slides/slide966.xml"/><Relationship Id="rId1152" Type="http://schemas.openxmlformats.org/officeDocument/2006/relationships/slide" Target="slides/slide1151.xml"/><Relationship Id="rId1597" Type="http://schemas.openxmlformats.org/officeDocument/2006/relationships/slide" Target="slides/slide1596.xml"/><Relationship Id="rId2203" Type="http://schemas.openxmlformats.org/officeDocument/2006/relationships/slide" Target="slides/slide2202.xml"/><Relationship Id="rId2410" Type="http://schemas.openxmlformats.org/officeDocument/2006/relationships/slide" Target="slides/slide2409.xml"/><Relationship Id="rId2648" Type="http://schemas.openxmlformats.org/officeDocument/2006/relationships/slide" Target="slides/slide2647.xml"/><Relationship Id="rId2855" Type="http://schemas.openxmlformats.org/officeDocument/2006/relationships/slide" Target="slides/slide2854.xml"/><Relationship Id="rId96" Type="http://schemas.openxmlformats.org/officeDocument/2006/relationships/slide" Target="slides/slide95.xml"/><Relationship Id="rId827" Type="http://schemas.openxmlformats.org/officeDocument/2006/relationships/slide" Target="slides/slide826.xml"/><Relationship Id="rId1012" Type="http://schemas.openxmlformats.org/officeDocument/2006/relationships/slide" Target="slides/slide1011.xml"/><Relationship Id="rId1457" Type="http://schemas.openxmlformats.org/officeDocument/2006/relationships/slide" Target="slides/slide1456.xml"/><Relationship Id="rId1664" Type="http://schemas.openxmlformats.org/officeDocument/2006/relationships/slide" Target="slides/slide1663.xml"/><Relationship Id="rId1871" Type="http://schemas.openxmlformats.org/officeDocument/2006/relationships/slide" Target="slides/slide1870.xml"/><Relationship Id="rId2508" Type="http://schemas.openxmlformats.org/officeDocument/2006/relationships/slide" Target="slides/slide2507.xml"/><Relationship Id="rId2715" Type="http://schemas.openxmlformats.org/officeDocument/2006/relationships/slide" Target="slides/slide2714.xml"/><Relationship Id="rId2922" Type="http://schemas.openxmlformats.org/officeDocument/2006/relationships/slide" Target="slides/slide2921.xml"/><Relationship Id="rId1317" Type="http://schemas.openxmlformats.org/officeDocument/2006/relationships/slide" Target="slides/slide1316.xml"/><Relationship Id="rId1524" Type="http://schemas.openxmlformats.org/officeDocument/2006/relationships/slide" Target="slides/slide1523.xml"/><Relationship Id="rId1731" Type="http://schemas.openxmlformats.org/officeDocument/2006/relationships/slide" Target="slides/slide1730.xml"/><Relationship Id="rId1969" Type="http://schemas.openxmlformats.org/officeDocument/2006/relationships/slide" Target="slides/slide1968.xml"/><Relationship Id="rId23" Type="http://schemas.openxmlformats.org/officeDocument/2006/relationships/slide" Target="slides/slide22.xml"/><Relationship Id="rId1829" Type="http://schemas.openxmlformats.org/officeDocument/2006/relationships/slide" Target="slides/slide1828.xml"/><Relationship Id="rId2298" Type="http://schemas.openxmlformats.org/officeDocument/2006/relationships/slide" Target="slides/slide2297.xml"/><Relationship Id="rId3044" Type="http://schemas.openxmlformats.org/officeDocument/2006/relationships/slide" Target="slides/slide3043.xml"/><Relationship Id="rId172" Type="http://schemas.openxmlformats.org/officeDocument/2006/relationships/slide" Target="slides/slide171.xml"/><Relationship Id="rId477" Type="http://schemas.openxmlformats.org/officeDocument/2006/relationships/slide" Target="slides/slide476.xml"/><Relationship Id="rId684" Type="http://schemas.openxmlformats.org/officeDocument/2006/relationships/slide" Target="slides/slide683.xml"/><Relationship Id="rId2060" Type="http://schemas.openxmlformats.org/officeDocument/2006/relationships/slide" Target="slides/slide2059.xml"/><Relationship Id="rId2158" Type="http://schemas.openxmlformats.org/officeDocument/2006/relationships/slide" Target="slides/slide2157.xml"/><Relationship Id="rId2365" Type="http://schemas.openxmlformats.org/officeDocument/2006/relationships/slide" Target="slides/slide2364.xml"/><Relationship Id="rId337" Type="http://schemas.openxmlformats.org/officeDocument/2006/relationships/slide" Target="slides/slide336.xml"/><Relationship Id="rId891" Type="http://schemas.openxmlformats.org/officeDocument/2006/relationships/slide" Target="slides/slide890.xml"/><Relationship Id="rId989" Type="http://schemas.openxmlformats.org/officeDocument/2006/relationships/slide" Target="slides/slide988.xml"/><Relationship Id="rId2018" Type="http://schemas.openxmlformats.org/officeDocument/2006/relationships/slide" Target="slides/slide2017.xml"/><Relationship Id="rId2572" Type="http://schemas.openxmlformats.org/officeDocument/2006/relationships/slide" Target="slides/slide2571.xml"/><Relationship Id="rId2877" Type="http://schemas.openxmlformats.org/officeDocument/2006/relationships/slide" Target="slides/slide2876.xml"/><Relationship Id="rId544" Type="http://schemas.openxmlformats.org/officeDocument/2006/relationships/slide" Target="slides/slide543.xml"/><Relationship Id="rId751" Type="http://schemas.openxmlformats.org/officeDocument/2006/relationships/slide" Target="slides/slide750.xml"/><Relationship Id="rId849" Type="http://schemas.openxmlformats.org/officeDocument/2006/relationships/slide" Target="slides/slide848.xml"/><Relationship Id="rId1174" Type="http://schemas.openxmlformats.org/officeDocument/2006/relationships/slide" Target="slides/slide1173.xml"/><Relationship Id="rId1381" Type="http://schemas.openxmlformats.org/officeDocument/2006/relationships/slide" Target="slides/slide1380.xml"/><Relationship Id="rId1479" Type="http://schemas.openxmlformats.org/officeDocument/2006/relationships/slide" Target="slides/slide1478.xml"/><Relationship Id="rId1686" Type="http://schemas.openxmlformats.org/officeDocument/2006/relationships/slide" Target="slides/slide1685.xml"/><Relationship Id="rId2225" Type="http://schemas.openxmlformats.org/officeDocument/2006/relationships/slide" Target="slides/slide2224.xml"/><Relationship Id="rId2432" Type="http://schemas.openxmlformats.org/officeDocument/2006/relationships/slide" Target="slides/slide2431.xml"/><Relationship Id="rId404" Type="http://schemas.openxmlformats.org/officeDocument/2006/relationships/slide" Target="slides/slide403.xml"/><Relationship Id="rId611" Type="http://schemas.openxmlformats.org/officeDocument/2006/relationships/slide" Target="slides/slide610.xml"/><Relationship Id="rId1034" Type="http://schemas.openxmlformats.org/officeDocument/2006/relationships/slide" Target="slides/slide1033.xml"/><Relationship Id="rId1241" Type="http://schemas.openxmlformats.org/officeDocument/2006/relationships/slide" Target="slides/slide1240.xml"/><Relationship Id="rId1339" Type="http://schemas.openxmlformats.org/officeDocument/2006/relationships/slide" Target="slides/slide1338.xml"/><Relationship Id="rId1893" Type="http://schemas.openxmlformats.org/officeDocument/2006/relationships/slide" Target="slides/slide1892.xml"/><Relationship Id="rId2737" Type="http://schemas.openxmlformats.org/officeDocument/2006/relationships/slide" Target="slides/slide2736.xml"/><Relationship Id="rId2944" Type="http://schemas.openxmlformats.org/officeDocument/2006/relationships/slide" Target="slides/slide2943.xml"/><Relationship Id="rId709" Type="http://schemas.openxmlformats.org/officeDocument/2006/relationships/slide" Target="slides/slide708.xml"/><Relationship Id="rId916" Type="http://schemas.openxmlformats.org/officeDocument/2006/relationships/slide" Target="slides/slide915.xml"/><Relationship Id="rId1101" Type="http://schemas.openxmlformats.org/officeDocument/2006/relationships/slide" Target="slides/slide1100.xml"/><Relationship Id="rId1546" Type="http://schemas.openxmlformats.org/officeDocument/2006/relationships/slide" Target="slides/slide1545.xml"/><Relationship Id="rId1753" Type="http://schemas.openxmlformats.org/officeDocument/2006/relationships/slide" Target="slides/slide1752.xml"/><Relationship Id="rId1960" Type="http://schemas.openxmlformats.org/officeDocument/2006/relationships/slide" Target="slides/slide1959.xml"/><Relationship Id="rId2804" Type="http://schemas.openxmlformats.org/officeDocument/2006/relationships/slide" Target="slides/slide2803.xml"/><Relationship Id="rId45" Type="http://schemas.openxmlformats.org/officeDocument/2006/relationships/slide" Target="slides/slide44.xml"/><Relationship Id="rId1406" Type="http://schemas.openxmlformats.org/officeDocument/2006/relationships/slide" Target="slides/slide1405.xml"/><Relationship Id="rId1613" Type="http://schemas.openxmlformats.org/officeDocument/2006/relationships/slide" Target="slides/slide1612.xml"/><Relationship Id="rId1820" Type="http://schemas.openxmlformats.org/officeDocument/2006/relationships/slide" Target="slides/slide1819.xml"/><Relationship Id="rId3066" Type="http://schemas.openxmlformats.org/officeDocument/2006/relationships/slide" Target="slides/slide3065.xml"/><Relationship Id="rId194" Type="http://schemas.openxmlformats.org/officeDocument/2006/relationships/slide" Target="slides/slide193.xml"/><Relationship Id="rId1918" Type="http://schemas.openxmlformats.org/officeDocument/2006/relationships/slide" Target="slides/slide1917.xml"/><Relationship Id="rId2082" Type="http://schemas.openxmlformats.org/officeDocument/2006/relationships/slide" Target="slides/slide2081.xml"/><Relationship Id="rId261" Type="http://schemas.openxmlformats.org/officeDocument/2006/relationships/slide" Target="slides/slide260.xml"/><Relationship Id="rId499" Type="http://schemas.openxmlformats.org/officeDocument/2006/relationships/slide" Target="slides/slide498.xml"/><Relationship Id="rId2387" Type="http://schemas.openxmlformats.org/officeDocument/2006/relationships/slide" Target="slides/slide2386.xml"/><Relationship Id="rId2594" Type="http://schemas.openxmlformats.org/officeDocument/2006/relationships/slide" Target="slides/slide2593.xml"/><Relationship Id="rId359" Type="http://schemas.openxmlformats.org/officeDocument/2006/relationships/slide" Target="slides/slide358.xml"/><Relationship Id="rId566" Type="http://schemas.openxmlformats.org/officeDocument/2006/relationships/slide" Target="slides/slide565.xml"/><Relationship Id="rId773" Type="http://schemas.openxmlformats.org/officeDocument/2006/relationships/slide" Target="slides/slide772.xml"/><Relationship Id="rId1196" Type="http://schemas.openxmlformats.org/officeDocument/2006/relationships/slide" Target="slides/slide1195.xml"/><Relationship Id="rId2247" Type="http://schemas.openxmlformats.org/officeDocument/2006/relationships/slide" Target="slides/slide2246.xml"/><Relationship Id="rId2454" Type="http://schemas.openxmlformats.org/officeDocument/2006/relationships/slide" Target="slides/slide2453.xml"/><Relationship Id="rId2899" Type="http://schemas.openxmlformats.org/officeDocument/2006/relationships/slide" Target="slides/slide2898.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33" Type="http://schemas.openxmlformats.org/officeDocument/2006/relationships/slide" Target="slides/slide632.xml"/><Relationship Id="rId980" Type="http://schemas.openxmlformats.org/officeDocument/2006/relationships/slide" Target="slides/slide979.xml"/><Relationship Id="rId1056" Type="http://schemas.openxmlformats.org/officeDocument/2006/relationships/slide" Target="slides/slide1055.xml"/><Relationship Id="rId1263" Type="http://schemas.openxmlformats.org/officeDocument/2006/relationships/slide" Target="slides/slide1262.xml"/><Relationship Id="rId2107" Type="http://schemas.openxmlformats.org/officeDocument/2006/relationships/slide" Target="slides/slide2106.xml"/><Relationship Id="rId2314" Type="http://schemas.openxmlformats.org/officeDocument/2006/relationships/slide" Target="slides/slide2313.xml"/><Relationship Id="rId2661" Type="http://schemas.openxmlformats.org/officeDocument/2006/relationships/slide" Target="slides/slide2660.xml"/><Relationship Id="rId2759" Type="http://schemas.openxmlformats.org/officeDocument/2006/relationships/slide" Target="slides/slide2758.xml"/><Relationship Id="rId2966" Type="http://schemas.openxmlformats.org/officeDocument/2006/relationships/slide" Target="slides/slide2965.xml"/><Relationship Id="rId840" Type="http://schemas.openxmlformats.org/officeDocument/2006/relationships/slide" Target="slides/slide839.xml"/><Relationship Id="rId938" Type="http://schemas.openxmlformats.org/officeDocument/2006/relationships/slide" Target="slides/slide937.xml"/><Relationship Id="rId1470" Type="http://schemas.openxmlformats.org/officeDocument/2006/relationships/slide" Target="slides/slide1469.xml"/><Relationship Id="rId1568" Type="http://schemas.openxmlformats.org/officeDocument/2006/relationships/slide" Target="slides/slide1567.xml"/><Relationship Id="rId1775" Type="http://schemas.openxmlformats.org/officeDocument/2006/relationships/slide" Target="slides/slide1774.xml"/><Relationship Id="rId2521" Type="http://schemas.openxmlformats.org/officeDocument/2006/relationships/slide" Target="slides/slide2520.xml"/><Relationship Id="rId2619" Type="http://schemas.openxmlformats.org/officeDocument/2006/relationships/slide" Target="slides/slide2618.xml"/><Relationship Id="rId2826" Type="http://schemas.openxmlformats.org/officeDocument/2006/relationships/slide" Target="slides/slide2825.xml"/><Relationship Id="rId67" Type="http://schemas.openxmlformats.org/officeDocument/2006/relationships/slide" Target="slides/slide66.xml"/><Relationship Id="rId700" Type="http://schemas.openxmlformats.org/officeDocument/2006/relationships/slide" Target="slides/slide699.xml"/><Relationship Id="rId1123" Type="http://schemas.openxmlformats.org/officeDocument/2006/relationships/slide" Target="slides/slide1122.xml"/><Relationship Id="rId1330" Type="http://schemas.openxmlformats.org/officeDocument/2006/relationships/slide" Target="slides/slide1329.xml"/><Relationship Id="rId1428" Type="http://schemas.openxmlformats.org/officeDocument/2006/relationships/slide" Target="slides/slide1427.xml"/><Relationship Id="rId1635" Type="http://schemas.openxmlformats.org/officeDocument/2006/relationships/slide" Target="slides/slide1634.xml"/><Relationship Id="rId1982" Type="http://schemas.openxmlformats.org/officeDocument/2006/relationships/slide" Target="slides/slide1981.xml"/><Relationship Id="rId3088" Type="http://schemas.openxmlformats.org/officeDocument/2006/relationships/slide" Target="slides/slide3087.xml"/><Relationship Id="rId1842" Type="http://schemas.openxmlformats.org/officeDocument/2006/relationships/slide" Target="slides/slide1841.xml"/><Relationship Id="rId1702" Type="http://schemas.openxmlformats.org/officeDocument/2006/relationships/slide" Target="slides/slide1701.xml"/><Relationship Id="rId283" Type="http://schemas.openxmlformats.org/officeDocument/2006/relationships/slide" Target="slides/slide282.xml"/><Relationship Id="rId490" Type="http://schemas.openxmlformats.org/officeDocument/2006/relationships/slide" Target="slides/slide489.xml"/><Relationship Id="rId2171" Type="http://schemas.openxmlformats.org/officeDocument/2006/relationships/slide" Target="slides/slide2170.xml"/><Relationship Id="rId3015" Type="http://schemas.openxmlformats.org/officeDocument/2006/relationships/slide" Target="slides/slide3014.xml"/><Relationship Id="rId143" Type="http://schemas.openxmlformats.org/officeDocument/2006/relationships/slide" Target="slides/slide142.xml"/><Relationship Id="rId350" Type="http://schemas.openxmlformats.org/officeDocument/2006/relationships/slide" Target="slides/slide349.xml"/><Relationship Id="rId588" Type="http://schemas.openxmlformats.org/officeDocument/2006/relationships/slide" Target="slides/slide587.xml"/><Relationship Id="rId795" Type="http://schemas.openxmlformats.org/officeDocument/2006/relationships/slide" Target="slides/slide794.xml"/><Relationship Id="rId2031" Type="http://schemas.openxmlformats.org/officeDocument/2006/relationships/slide" Target="slides/slide2030.xml"/><Relationship Id="rId2269" Type="http://schemas.openxmlformats.org/officeDocument/2006/relationships/slide" Target="slides/slide2268.xml"/><Relationship Id="rId2476" Type="http://schemas.openxmlformats.org/officeDocument/2006/relationships/slide" Target="slides/slide2475.xml"/><Relationship Id="rId2683" Type="http://schemas.openxmlformats.org/officeDocument/2006/relationships/slide" Target="slides/slide2682.xml"/><Relationship Id="rId2890" Type="http://schemas.openxmlformats.org/officeDocument/2006/relationships/slide" Target="slides/slide2889.xml"/><Relationship Id="rId9" Type="http://schemas.openxmlformats.org/officeDocument/2006/relationships/slide" Target="slides/slide8.xml"/><Relationship Id="rId210" Type="http://schemas.openxmlformats.org/officeDocument/2006/relationships/slide" Target="slides/slide209.xml"/><Relationship Id="rId448" Type="http://schemas.openxmlformats.org/officeDocument/2006/relationships/slide" Target="slides/slide447.xml"/><Relationship Id="rId655" Type="http://schemas.openxmlformats.org/officeDocument/2006/relationships/slide" Target="slides/slide654.xml"/><Relationship Id="rId862" Type="http://schemas.openxmlformats.org/officeDocument/2006/relationships/slide" Target="slides/slide861.xml"/><Relationship Id="rId1078" Type="http://schemas.openxmlformats.org/officeDocument/2006/relationships/slide" Target="slides/slide1077.xml"/><Relationship Id="rId1285" Type="http://schemas.openxmlformats.org/officeDocument/2006/relationships/slide" Target="slides/slide1284.xml"/><Relationship Id="rId1492" Type="http://schemas.openxmlformats.org/officeDocument/2006/relationships/slide" Target="slides/slide1491.xml"/><Relationship Id="rId2129" Type="http://schemas.openxmlformats.org/officeDocument/2006/relationships/slide" Target="slides/slide2128.xml"/><Relationship Id="rId2336" Type="http://schemas.openxmlformats.org/officeDocument/2006/relationships/slide" Target="slides/slide2335.xml"/><Relationship Id="rId2543" Type="http://schemas.openxmlformats.org/officeDocument/2006/relationships/slide" Target="slides/slide2542.xml"/><Relationship Id="rId2750" Type="http://schemas.openxmlformats.org/officeDocument/2006/relationships/slide" Target="slides/slide2749.xml"/><Relationship Id="rId2988" Type="http://schemas.openxmlformats.org/officeDocument/2006/relationships/slide" Target="slides/slide2987.xml"/><Relationship Id="rId308" Type="http://schemas.openxmlformats.org/officeDocument/2006/relationships/slide" Target="slides/slide307.xml"/><Relationship Id="rId515" Type="http://schemas.openxmlformats.org/officeDocument/2006/relationships/slide" Target="slides/slide514.xml"/><Relationship Id="rId722" Type="http://schemas.openxmlformats.org/officeDocument/2006/relationships/slide" Target="slides/slide721.xml"/><Relationship Id="rId1145" Type="http://schemas.openxmlformats.org/officeDocument/2006/relationships/slide" Target="slides/slide1144.xml"/><Relationship Id="rId1352" Type="http://schemas.openxmlformats.org/officeDocument/2006/relationships/slide" Target="slides/slide1351.xml"/><Relationship Id="rId1797" Type="http://schemas.openxmlformats.org/officeDocument/2006/relationships/slide" Target="slides/slide1796.xml"/><Relationship Id="rId2403" Type="http://schemas.openxmlformats.org/officeDocument/2006/relationships/slide" Target="slides/slide2402.xml"/><Relationship Id="rId2848" Type="http://schemas.openxmlformats.org/officeDocument/2006/relationships/slide" Target="slides/slide2847.xml"/><Relationship Id="rId89" Type="http://schemas.openxmlformats.org/officeDocument/2006/relationships/slide" Target="slides/slide88.xml"/><Relationship Id="rId1005" Type="http://schemas.openxmlformats.org/officeDocument/2006/relationships/slide" Target="slides/slide1004.xml"/><Relationship Id="rId1212" Type="http://schemas.openxmlformats.org/officeDocument/2006/relationships/slide" Target="slides/slide1211.xml"/><Relationship Id="rId1657" Type="http://schemas.openxmlformats.org/officeDocument/2006/relationships/slide" Target="slides/slide1656.xml"/><Relationship Id="rId1864" Type="http://schemas.openxmlformats.org/officeDocument/2006/relationships/slide" Target="slides/slide1863.xml"/><Relationship Id="rId2610" Type="http://schemas.openxmlformats.org/officeDocument/2006/relationships/slide" Target="slides/slide2609.xml"/><Relationship Id="rId2708" Type="http://schemas.openxmlformats.org/officeDocument/2006/relationships/slide" Target="slides/slide2707.xml"/><Relationship Id="rId2915" Type="http://schemas.openxmlformats.org/officeDocument/2006/relationships/slide" Target="slides/slide2914.xml"/><Relationship Id="rId1517" Type="http://schemas.openxmlformats.org/officeDocument/2006/relationships/slide" Target="slides/slide1516.xml"/><Relationship Id="rId1724" Type="http://schemas.openxmlformats.org/officeDocument/2006/relationships/slide" Target="slides/slide1723.xml"/><Relationship Id="rId16" Type="http://schemas.openxmlformats.org/officeDocument/2006/relationships/slide" Target="slides/slide15.xml"/><Relationship Id="rId1931" Type="http://schemas.openxmlformats.org/officeDocument/2006/relationships/slide" Target="slides/slide1930.xml"/><Relationship Id="rId3037" Type="http://schemas.openxmlformats.org/officeDocument/2006/relationships/slide" Target="slides/slide3036.xml"/><Relationship Id="rId2193" Type="http://schemas.openxmlformats.org/officeDocument/2006/relationships/slide" Target="slides/slide2192.xml"/><Relationship Id="rId2498" Type="http://schemas.openxmlformats.org/officeDocument/2006/relationships/slide" Target="slides/slide2497.xml"/><Relationship Id="rId165" Type="http://schemas.openxmlformats.org/officeDocument/2006/relationships/slide" Target="slides/slide164.xml"/><Relationship Id="rId372" Type="http://schemas.openxmlformats.org/officeDocument/2006/relationships/slide" Target="slides/slide371.xml"/><Relationship Id="rId677" Type="http://schemas.openxmlformats.org/officeDocument/2006/relationships/slide" Target="slides/slide676.xml"/><Relationship Id="rId2053" Type="http://schemas.openxmlformats.org/officeDocument/2006/relationships/slide" Target="slides/slide2052.xml"/><Relationship Id="rId2260" Type="http://schemas.openxmlformats.org/officeDocument/2006/relationships/slide" Target="slides/slide2259.xml"/><Relationship Id="rId2358" Type="http://schemas.openxmlformats.org/officeDocument/2006/relationships/slide" Target="slides/slide2357.xml"/><Relationship Id="rId232" Type="http://schemas.openxmlformats.org/officeDocument/2006/relationships/slide" Target="slides/slide231.xml"/><Relationship Id="rId884" Type="http://schemas.openxmlformats.org/officeDocument/2006/relationships/slide" Target="slides/slide883.xml"/><Relationship Id="rId2120" Type="http://schemas.openxmlformats.org/officeDocument/2006/relationships/slide" Target="slides/slide2119.xml"/><Relationship Id="rId2565" Type="http://schemas.openxmlformats.org/officeDocument/2006/relationships/slide" Target="slides/slide2564.xml"/><Relationship Id="rId2772" Type="http://schemas.openxmlformats.org/officeDocument/2006/relationships/slide" Target="slides/slide2771.xml"/><Relationship Id="rId537" Type="http://schemas.openxmlformats.org/officeDocument/2006/relationships/slide" Target="slides/slide536.xml"/><Relationship Id="rId744" Type="http://schemas.openxmlformats.org/officeDocument/2006/relationships/slide" Target="slides/slide743.xml"/><Relationship Id="rId951" Type="http://schemas.openxmlformats.org/officeDocument/2006/relationships/slide" Target="slides/slide950.xml"/><Relationship Id="rId1167" Type="http://schemas.openxmlformats.org/officeDocument/2006/relationships/slide" Target="slides/slide1166.xml"/><Relationship Id="rId1374" Type="http://schemas.openxmlformats.org/officeDocument/2006/relationships/slide" Target="slides/slide1373.xml"/><Relationship Id="rId1581" Type="http://schemas.openxmlformats.org/officeDocument/2006/relationships/slide" Target="slides/slide1580.xml"/><Relationship Id="rId1679" Type="http://schemas.openxmlformats.org/officeDocument/2006/relationships/slide" Target="slides/slide1678.xml"/><Relationship Id="rId2218" Type="http://schemas.openxmlformats.org/officeDocument/2006/relationships/slide" Target="slides/slide2217.xml"/><Relationship Id="rId2425" Type="http://schemas.openxmlformats.org/officeDocument/2006/relationships/slide" Target="slides/slide2424.xml"/><Relationship Id="rId2632" Type="http://schemas.openxmlformats.org/officeDocument/2006/relationships/slide" Target="slides/slide2631.xml"/><Relationship Id="rId80" Type="http://schemas.openxmlformats.org/officeDocument/2006/relationships/slide" Target="slides/slide79.xml"/><Relationship Id="rId604" Type="http://schemas.openxmlformats.org/officeDocument/2006/relationships/slide" Target="slides/slide603.xml"/><Relationship Id="rId811" Type="http://schemas.openxmlformats.org/officeDocument/2006/relationships/slide" Target="slides/slide810.xml"/><Relationship Id="rId1027" Type="http://schemas.openxmlformats.org/officeDocument/2006/relationships/slide" Target="slides/slide1026.xml"/><Relationship Id="rId1234" Type="http://schemas.openxmlformats.org/officeDocument/2006/relationships/slide" Target="slides/slide1233.xml"/><Relationship Id="rId1441" Type="http://schemas.openxmlformats.org/officeDocument/2006/relationships/slide" Target="slides/slide1440.xml"/><Relationship Id="rId1886" Type="http://schemas.openxmlformats.org/officeDocument/2006/relationships/slide" Target="slides/slide1885.xml"/><Relationship Id="rId2937" Type="http://schemas.openxmlformats.org/officeDocument/2006/relationships/slide" Target="slides/slide2936.xml"/><Relationship Id="rId909" Type="http://schemas.openxmlformats.org/officeDocument/2006/relationships/slide" Target="slides/slide908.xml"/><Relationship Id="rId1301" Type="http://schemas.openxmlformats.org/officeDocument/2006/relationships/slide" Target="slides/slide1300.xml"/><Relationship Id="rId1539" Type="http://schemas.openxmlformats.org/officeDocument/2006/relationships/slide" Target="slides/slide1538.xml"/><Relationship Id="rId1746" Type="http://schemas.openxmlformats.org/officeDocument/2006/relationships/slide" Target="slides/slide1745.xml"/><Relationship Id="rId1953" Type="http://schemas.openxmlformats.org/officeDocument/2006/relationships/slide" Target="slides/slide1952.xml"/><Relationship Id="rId38" Type="http://schemas.openxmlformats.org/officeDocument/2006/relationships/slide" Target="slides/slide37.xml"/><Relationship Id="rId1606" Type="http://schemas.openxmlformats.org/officeDocument/2006/relationships/slide" Target="slides/slide1605.xml"/><Relationship Id="rId1813" Type="http://schemas.openxmlformats.org/officeDocument/2006/relationships/slide" Target="slides/slide1812.xml"/><Relationship Id="rId3059" Type="http://schemas.openxmlformats.org/officeDocument/2006/relationships/slide" Target="slides/slide3058.xml"/><Relationship Id="rId187" Type="http://schemas.openxmlformats.org/officeDocument/2006/relationships/slide" Target="slides/slide186.xml"/><Relationship Id="rId394" Type="http://schemas.openxmlformats.org/officeDocument/2006/relationships/slide" Target="slides/slide393.xml"/><Relationship Id="rId2075" Type="http://schemas.openxmlformats.org/officeDocument/2006/relationships/slide" Target="slides/slide2074.xml"/><Relationship Id="rId2282" Type="http://schemas.openxmlformats.org/officeDocument/2006/relationships/slide" Target="slides/slide2281.xml"/><Relationship Id="rId254" Type="http://schemas.openxmlformats.org/officeDocument/2006/relationships/slide" Target="slides/slide253.xml"/><Relationship Id="rId699" Type="http://schemas.openxmlformats.org/officeDocument/2006/relationships/slide" Target="slides/slide698.xml"/><Relationship Id="rId1091" Type="http://schemas.openxmlformats.org/officeDocument/2006/relationships/slide" Target="slides/slide1090.xml"/><Relationship Id="rId2587" Type="http://schemas.openxmlformats.org/officeDocument/2006/relationships/slide" Target="slides/slide2586.xml"/><Relationship Id="rId2794" Type="http://schemas.openxmlformats.org/officeDocument/2006/relationships/slide" Target="slides/slide2793.xml"/><Relationship Id="rId114" Type="http://schemas.openxmlformats.org/officeDocument/2006/relationships/slide" Target="slides/slide113.xml"/><Relationship Id="rId461" Type="http://schemas.openxmlformats.org/officeDocument/2006/relationships/slide" Target="slides/slide460.xml"/><Relationship Id="rId559" Type="http://schemas.openxmlformats.org/officeDocument/2006/relationships/slide" Target="slides/slide558.xml"/><Relationship Id="rId766" Type="http://schemas.openxmlformats.org/officeDocument/2006/relationships/slide" Target="slides/slide765.xml"/><Relationship Id="rId1189" Type="http://schemas.openxmlformats.org/officeDocument/2006/relationships/slide" Target="slides/slide1188.xml"/><Relationship Id="rId1396" Type="http://schemas.openxmlformats.org/officeDocument/2006/relationships/slide" Target="slides/slide1395.xml"/><Relationship Id="rId2142" Type="http://schemas.openxmlformats.org/officeDocument/2006/relationships/slide" Target="slides/slide2141.xml"/><Relationship Id="rId2447" Type="http://schemas.openxmlformats.org/officeDocument/2006/relationships/slide" Target="slides/slide2446.xml"/><Relationship Id="rId321" Type="http://schemas.openxmlformats.org/officeDocument/2006/relationships/slide" Target="slides/slide320.xml"/><Relationship Id="rId419" Type="http://schemas.openxmlformats.org/officeDocument/2006/relationships/slide" Target="slides/slide418.xml"/><Relationship Id="rId626" Type="http://schemas.openxmlformats.org/officeDocument/2006/relationships/slide" Target="slides/slide625.xml"/><Relationship Id="rId973" Type="http://schemas.openxmlformats.org/officeDocument/2006/relationships/slide" Target="slides/slide972.xml"/><Relationship Id="rId1049" Type="http://schemas.openxmlformats.org/officeDocument/2006/relationships/slide" Target="slides/slide1048.xml"/><Relationship Id="rId1256" Type="http://schemas.openxmlformats.org/officeDocument/2006/relationships/slide" Target="slides/slide1255.xml"/><Relationship Id="rId2002" Type="http://schemas.openxmlformats.org/officeDocument/2006/relationships/slide" Target="slides/slide2001.xml"/><Relationship Id="rId2307" Type="http://schemas.openxmlformats.org/officeDocument/2006/relationships/slide" Target="slides/slide2306.xml"/><Relationship Id="rId2654" Type="http://schemas.openxmlformats.org/officeDocument/2006/relationships/slide" Target="slides/slide2653.xml"/><Relationship Id="rId2861" Type="http://schemas.openxmlformats.org/officeDocument/2006/relationships/slide" Target="slides/slide2860.xml"/><Relationship Id="rId2959" Type="http://schemas.openxmlformats.org/officeDocument/2006/relationships/slide" Target="slides/slide2958.xml"/><Relationship Id="rId833" Type="http://schemas.openxmlformats.org/officeDocument/2006/relationships/slide" Target="slides/slide832.xml"/><Relationship Id="rId1116" Type="http://schemas.openxmlformats.org/officeDocument/2006/relationships/slide" Target="slides/slide1115.xml"/><Relationship Id="rId1463" Type="http://schemas.openxmlformats.org/officeDocument/2006/relationships/slide" Target="slides/slide1462.xml"/><Relationship Id="rId1670" Type="http://schemas.openxmlformats.org/officeDocument/2006/relationships/slide" Target="slides/slide1669.xml"/><Relationship Id="rId1768" Type="http://schemas.openxmlformats.org/officeDocument/2006/relationships/slide" Target="slides/slide1767.xml"/><Relationship Id="rId2514" Type="http://schemas.openxmlformats.org/officeDocument/2006/relationships/slide" Target="slides/slide2513.xml"/><Relationship Id="rId2721" Type="http://schemas.openxmlformats.org/officeDocument/2006/relationships/slide" Target="slides/slide2720.xml"/><Relationship Id="rId2819" Type="http://schemas.openxmlformats.org/officeDocument/2006/relationships/slide" Target="slides/slide2818.xml"/><Relationship Id="rId900" Type="http://schemas.openxmlformats.org/officeDocument/2006/relationships/slide" Target="slides/slide899.xml"/><Relationship Id="rId1323" Type="http://schemas.openxmlformats.org/officeDocument/2006/relationships/slide" Target="slides/slide1322.xml"/><Relationship Id="rId1530" Type="http://schemas.openxmlformats.org/officeDocument/2006/relationships/slide" Target="slides/slide1529.xml"/><Relationship Id="rId1628" Type="http://schemas.openxmlformats.org/officeDocument/2006/relationships/slide" Target="slides/slide1627.xml"/><Relationship Id="rId1975" Type="http://schemas.openxmlformats.org/officeDocument/2006/relationships/slide" Target="slides/slide1974.xml"/><Relationship Id="rId1835" Type="http://schemas.openxmlformats.org/officeDocument/2006/relationships/slide" Target="slides/slide1834.xml"/><Relationship Id="rId3050" Type="http://schemas.openxmlformats.org/officeDocument/2006/relationships/slide" Target="slides/slide3049.xml"/><Relationship Id="rId1902" Type="http://schemas.openxmlformats.org/officeDocument/2006/relationships/slide" Target="slides/slide1901.xml"/><Relationship Id="rId2097" Type="http://schemas.openxmlformats.org/officeDocument/2006/relationships/slide" Target="slides/slide2096.xml"/><Relationship Id="rId276" Type="http://schemas.openxmlformats.org/officeDocument/2006/relationships/slide" Target="slides/slide275.xml"/><Relationship Id="rId483" Type="http://schemas.openxmlformats.org/officeDocument/2006/relationships/slide" Target="slides/slide482.xml"/><Relationship Id="rId690" Type="http://schemas.openxmlformats.org/officeDocument/2006/relationships/slide" Target="slides/slide689.xml"/><Relationship Id="rId2164" Type="http://schemas.openxmlformats.org/officeDocument/2006/relationships/slide" Target="slides/slide2163.xml"/><Relationship Id="rId2371" Type="http://schemas.openxmlformats.org/officeDocument/2006/relationships/slide" Target="slides/slide2370.xml"/><Relationship Id="rId3008" Type="http://schemas.openxmlformats.org/officeDocument/2006/relationships/slide" Target="slides/slide3007.xml"/><Relationship Id="rId136" Type="http://schemas.openxmlformats.org/officeDocument/2006/relationships/slide" Target="slides/slide135.xml"/><Relationship Id="rId343" Type="http://schemas.openxmlformats.org/officeDocument/2006/relationships/slide" Target="slides/slide342.xml"/><Relationship Id="rId550" Type="http://schemas.openxmlformats.org/officeDocument/2006/relationships/slide" Target="slides/slide549.xml"/><Relationship Id="rId788" Type="http://schemas.openxmlformats.org/officeDocument/2006/relationships/slide" Target="slides/slide787.xml"/><Relationship Id="rId995" Type="http://schemas.openxmlformats.org/officeDocument/2006/relationships/slide" Target="slides/slide994.xml"/><Relationship Id="rId1180" Type="http://schemas.openxmlformats.org/officeDocument/2006/relationships/slide" Target="slides/slide1179.xml"/><Relationship Id="rId2024" Type="http://schemas.openxmlformats.org/officeDocument/2006/relationships/slide" Target="slides/slide2023.xml"/><Relationship Id="rId2231" Type="http://schemas.openxmlformats.org/officeDocument/2006/relationships/slide" Target="slides/slide2230.xml"/><Relationship Id="rId2469" Type="http://schemas.openxmlformats.org/officeDocument/2006/relationships/slide" Target="slides/slide2468.xml"/><Relationship Id="rId2676" Type="http://schemas.openxmlformats.org/officeDocument/2006/relationships/slide" Target="slides/slide2675.xml"/><Relationship Id="rId2883" Type="http://schemas.openxmlformats.org/officeDocument/2006/relationships/slide" Target="slides/slide2882.xml"/><Relationship Id="rId203" Type="http://schemas.openxmlformats.org/officeDocument/2006/relationships/slide" Target="slides/slide202.xml"/><Relationship Id="rId648" Type="http://schemas.openxmlformats.org/officeDocument/2006/relationships/slide" Target="slides/slide647.xml"/><Relationship Id="rId855" Type="http://schemas.openxmlformats.org/officeDocument/2006/relationships/slide" Target="slides/slide854.xml"/><Relationship Id="rId1040" Type="http://schemas.openxmlformats.org/officeDocument/2006/relationships/slide" Target="slides/slide1039.xml"/><Relationship Id="rId1278" Type="http://schemas.openxmlformats.org/officeDocument/2006/relationships/slide" Target="slides/slide1277.xml"/><Relationship Id="rId1485" Type="http://schemas.openxmlformats.org/officeDocument/2006/relationships/slide" Target="slides/slide1484.xml"/><Relationship Id="rId1692" Type="http://schemas.openxmlformats.org/officeDocument/2006/relationships/slide" Target="slides/slide1691.xml"/><Relationship Id="rId2329" Type="http://schemas.openxmlformats.org/officeDocument/2006/relationships/slide" Target="slides/slide2328.xml"/><Relationship Id="rId2536" Type="http://schemas.openxmlformats.org/officeDocument/2006/relationships/slide" Target="slides/slide2535.xml"/><Relationship Id="rId2743" Type="http://schemas.openxmlformats.org/officeDocument/2006/relationships/slide" Target="slides/slide2742.xml"/><Relationship Id="rId410" Type="http://schemas.openxmlformats.org/officeDocument/2006/relationships/slide" Target="slides/slide409.xml"/><Relationship Id="rId508" Type="http://schemas.openxmlformats.org/officeDocument/2006/relationships/slide" Target="slides/slide507.xml"/><Relationship Id="rId715" Type="http://schemas.openxmlformats.org/officeDocument/2006/relationships/slide" Target="slides/slide714.xml"/><Relationship Id="rId922" Type="http://schemas.openxmlformats.org/officeDocument/2006/relationships/slide" Target="slides/slide921.xml"/><Relationship Id="rId1138" Type="http://schemas.openxmlformats.org/officeDocument/2006/relationships/slide" Target="slides/slide1137.xml"/><Relationship Id="rId1345" Type="http://schemas.openxmlformats.org/officeDocument/2006/relationships/slide" Target="slides/slide1344.xml"/><Relationship Id="rId1552" Type="http://schemas.openxmlformats.org/officeDocument/2006/relationships/slide" Target="slides/slide1551.xml"/><Relationship Id="rId1997" Type="http://schemas.openxmlformats.org/officeDocument/2006/relationships/slide" Target="slides/slide1996.xml"/><Relationship Id="rId2603" Type="http://schemas.openxmlformats.org/officeDocument/2006/relationships/slide" Target="slides/slide2602.xml"/><Relationship Id="rId2950" Type="http://schemas.openxmlformats.org/officeDocument/2006/relationships/slide" Target="slides/slide2949.xml"/><Relationship Id="rId1205" Type="http://schemas.openxmlformats.org/officeDocument/2006/relationships/slide" Target="slides/slide1204.xml"/><Relationship Id="rId1857" Type="http://schemas.openxmlformats.org/officeDocument/2006/relationships/slide" Target="slides/slide1856.xml"/><Relationship Id="rId2810" Type="http://schemas.openxmlformats.org/officeDocument/2006/relationships/slide" Target="slides/slide2809.xml"/><Relationship Id="rId2908" Type="http://schemas.openxmlformats.org/officeDocument/2006/relationships/slide" Target="slides/slide2907.xml"/><Relationship Id="rId51" Type="http://schemas.openxmlformats.org/officeDocument/2006/relationships/slide" Target="slides/slide50.xml"/><Relationship Id="rId1412" Type="http://schemas.openxmlformats.org/officeDocument/2006/relationships/slide" Target="slides/slide1411.xml"/><Relationship Id="rId1717" Type="http://schemas.openxmlformats.org/officeDocument/2006/relationships/slide" Target="slides/slide1716.xml"/><Relationship Id="rId1924" Type="http://schemas.openxmlformats.org/officeDocument/2006/relationships/slide" Target="slides/slide1923.xml"/><Relationship Id="rId3072" Type="http://schemas.openxmlformats.org/officeDocument/2006/relationships/slide" Target="slides/slide3071.xml"/><Relationship Id="rId298" Type="http://schemas.openxmlformats.org/officeDocument/2006/relationships/slide" Target="slides/slide297.xml"/><Relationship Id="rId158" Type="http://schemas.openxmlformats.org/officeDocument/2006/relationships/slide" Target="slides/slide157.xml"/><Relationship Id="rId2186" Type="http://schemas.openxmlformats.org/officeDocument/2006/relationships/slide" Target="slides/slide2185.xml"/><Relationship Id="rId2393" Type="http://schemas.openxmlformats.org/officeDocument/2006/relationships/slide" Target="slides/slide2392.xml"/><Relationship Id="rId2698" Type="http://schemas.openxmlformats.org/officeDocument/2006/relationships/slide" Target="slides/slide2697.xml"/><Relationship Id="rId365" Type="http://schemas.openxmlformats.org/officeDocument/2006/relationships/slide" Target="slides/slide364.xml"/><Relationship Id="rId572" Type="http://schemas.openxmlformats.org/officeDocument/2006/relationships/slide" Target="slides/slide571.xml"/><Relationship Id="rId2046" Type="http://schemas.openxmlformats.org/officeDocument/2006/relationships/slide" Target="slides/slide2045.xml"/><Relationship Id="rId2253" Type="http://schemas.openxmlformats.org/officeDocument/2006/relationships/slide" Target="slides/slide2252.xml"/><Relationship Id="rId2460" Type="http://schemas.openxmlformats.org/officeDocument/2006/relationships/slide" Target="slides/slide2459.xml"/><Relationship Id="rId225" Type="http://schemas.openxmlformats.org/officeDocument/2006/relationships/slide" Target="slides/slide224.xml"/><Relationship Id="rId432" Type="http://schemas.openxmlformats.org/officeDocument/2006/relationships/slide" Target="slides/slide431.xml"/><Relationship Id="rId877" Type="http://schemas.openxmlformats.org/officeDocument/2006/relationships/slide" Target="slides/slide876.xml"/><Relationship Id="rId1062" Type="http://schemas.openxmlformats.org/officeDocument/2006/relationships/slide" Target="slides/slide1061.xml"/><Relationship Id="rId2113" Type="http://schemas.openxmlformats.org/officeDocument/2006/relationships/slide" Target="slides/slide2112.xml"/><Relationship Id="rId2320" Type="http://schemas.openxmlformats.org/officeDocument/2006/relationships/slide" Target="slides/slide2319.xml"/><Relationship Id="rId2558" Type="http://schemas.openxmlformats.org/officeDocument/2006/relationships/slide" Target="slides/slide2557.xml"/><Relationship Id="rId2765" Type="http://schemas.openxmlformats.org/officeDocument/2006/relationships/slide" Target="slides/slide2764.xml"/><Relationship Id="rId2972" Type="http://schemas.openxmlformats.org/officeDocument/2006/relationships/slide" Target="slides/slide2971.xml"/><Relationship Id="rId737" Type="http://schemas.openxmlformats.org/officeDocument/2006/relationships/slide" Target="slides/slide736.xml"/><Relationship Id="rId944" Type="http://schemas.openxmlformats.org/officeDocument/2006/relationships/slide" Target="slides/slide943.xml"/><Relationship Id="rId1367" Type="http://schemas.openxmlformats.org/officeDocument/2006/relationships/slide" Target="slides/slide1366.xml"/><Relationship Id="rId1574" Type="http://schemas.openxmlformats.org/officeDocument/2006/relationships/slide" Target="slides/slide1573.xml"/><Relationship Id="rId1781" Type="http://schemas.openxmlformats.org/officeDocument/2006/relationships/slide" Target="slides/slide1780.xml"/><Relationship Id="rId2418" Type="http://schemas.openxmlformats.org/officeDocument/2006/relationships/slide" Target="slides/slide2417.xml"/><Relationship Id="rId2625" Type="http://schemas.openxmlformats.org/officeDocument/2006/relationships/slide" Target="slides/slide2624.xml"/><Relationship Id="rId2832" Type="http://schemas.openxmlformats.org/officeDocument/2006/relationships/slide" Target="slides/slide2831.xml"/><Relationship Id="rId73" Type="http://schemas.openxmlformats.org/officeDocument/2006/relationships/slide" Target="slides/slide72.xml"/><Relationship Id="rId804" Type="http://schemas.openxmlformats.org/officeDocument/2006/relationships/slide" Target="slides/slide803.xml"/><Relationship Id="rId1227" Type="http://schemas.openxmlformats.org/officeDocument/2006/relationships/slide" Target="slides/slide1226.xml"/><Relationship Id="rId1434" Type="http://schemas.openxmlformats.org/officeDocument/2006/relationships/slide" Target="slides/slide1433.xml"/><Relationship Id="rId1641" Type="http://schemas.openxmlformats.org/officeDocument/2006/relationships/slide" Target="slides/slide1640.xml"/><Relationship Id="rId1879" Type="http://schemas.openxmlformats.org/officeDocument/2006/relationships/slide" Target="slides/slide1878.xml"/><Relationship Id="rId3094" Type="http://schemas.openxmlformats.org/officeDocument/2006/relationships/slide" Target="slides/slide3093.xml"/><Relationship Id="rId1501" Type="http://schemas.openxmlformats.org/officeDocument/2006/relationships/slide" Target="slides/slide1500.xml"/><Relationship Id="rId1739" Type="http://schemas.openxmlformats.org/officeDocument/2006/relationships/slide" Target="slides/slide1738.xml"/><Relationship Id="rId1946" Type="http://schemas.openxmlformats.org/officeDocument/2006/relationships/slide" Target="slides/slide1945.xml"/><Relationship Id="rId1806" Type="http://schemas.openxmlformats.org/officeDocument/2006/relationships/slide" Target="slides/slide1805.xml"/><Relationship Id="rId387" Type="http://schemas.openxmlformats.org/officeDocument/2006/relationships/slide" Target="slides/slide386.xml"/><Relationship Id="rId594" Type="http://schemas.openxmlformats.org/officeDocument/2006/relationships/slide" Target="slides/slide593.xml"/><Relationship Id="rId2068" Type="http://schemas.openxmlformats.org/officeDocument/2006/relationships/slide" Target="slides/slide2067.xml"/><Relationship Id="rId2275" Type="http://schemas.openxmlformats.org/officeDocument/2006/relationships/slide" Target="slides/slide2274.xml"/><Relationship Id="rId3021" Type="http://schemas.openxmlformats.org/officeDocument/2006/relationships/slide" Target="slides/slide3020.xml"/><Relationship Id="rId247" Type="http://schemas.openxmlformats.org/officeDocument/2006/relationships/slide" Target="slides/slide246.xml"/><Relationship Id="rId899" Type="http://schemas.openxmlformats.org/officeDocument/2006/relationships/slide" Target="slides/slide898.xml"/><Relationship Id="rId1084" Type="http://schemas.openxmlformats.org/officeDocument/2006/relationships/slide" Target="slides/slide1083.xml"/><Relationship Id="rId2482" Type="http://schemas.openxmlformats.org/officeDocument/2006/relationships/slide" Target="slides/slide2481.xml"/><Relationship Id="rId2787" Type="http://schemas.openxmlformats.org/officeDocument/2006/relationships/slide" Target="slides/slide2786.xml"/><Relationship Id="rId107" Type="http://schemas.openxmlformats.org/officeDocument/2006/relationships/slide" Target="slides/slide106.xml"/><Relationship Id="rId454" Type="http://schemas.openxmlformats.org/officeDocument/2006/relationships/slide" Target="slides/slide453.xml"/><Relationship Id="rId661" Type="http://schemas.openxmlformats.org/officeDocument/2006/relationships/slide" Target="slides/slide660.xml"/><Relationship Id="rId759" Type="http://schemas.openxmlformats.org/officeDocument/2006/relationships/slide" Target="slides/slide758.xml"/><Relationship Id="rId966" Type="http://schemas.openxmlformats.org/officeDocument/2006/relationships/slide" Target="slides/slide965.xml"/><Relationship Id="rId1291" Type="http://schemas.openxmlformats.org/officeDocument/2006/relationships/slide" Target="slides/slide1290.xml"/><Relationship Id="rId1389" Type="http://schemas.openxmlformats.org/officeDocument/2006/relationships/slide" Target="slides/slide1388.xml"/><Relationship Id="rId1596" Type="http://schemas.openxmlformats.org/officeDocument/2006/relationships/slide" Target="slides/slide1595.xml"/><Relationship Id="rId2135" Type="http://schemas.openxmlformats.org/officeDocument/2006/relationships/slide" Target="slides/slide2134.xml"/><Relationship Id="rId2342" Type="http://schemas.openxmlformats.org/officeDocument/2006/relationships/slide" Target="slides/slide2341.xml"/><Relationship Id="rId2647" Type="http://schemas.openxmlformats.org/officeDocument/2006/relationships/slide" Target="slides/slide2646.xml"/><Relationship Id="rId2994" Type="http://schemas.openxmlformats.org/officeDocument/2006/relationships/slide" Target="slides/slide2993.xml"/><Relationship Id="rId314" Type="http://schemas.openxmlformats.org/officeDocument/2006/relationships/slide" Target="slides/slide313.xml"/><Relationship Id="rId521" Type="http://schemas.openxmlformats.org/officeDocument/2006/relationships/slide" Target="slides/slide520.xml"/><Relationship Id="rId619" Type="http://schemas.openxmlformats.org/officeDocument/2006/relationships/slide" Target="slides/slide618.xml"/><Relationship Id="rId1151" Type="http://schemas.openxmlformats.org/officeDocument/2006/relationships/slide" Target="slides/slide1150.xml"/><Relationship Id="rId1249" Type="http://schemas.openxmlformats.org/officeDocument/2006/relationships/slide" Target="slides/slide1248.xml"/><Relationship Id="rId2202" Type="http://schemas.openxmlformats.org/officeDocument/2006/relationships/slide" Target="slides/slide2201.xml"/><Relationship Id="rId2854" Type="http://schemas.openxmlformats.org/officeDocument/2006/relationships/slide" Target="slides/slide2853.xml"/><Relationship Id="rId95" Type="http://schemas.openxmlformats.org/officeDocument/2006/relationships/slide" Target="slides/slide94.xml"/><Relationship Id="rId826" Type="http://schemas.openxmlformats.org/officeDocument/2006/relationships/slide" Target="slides/slide825.xml"/><Relationship Id="rId1011" Type="http://schemas.openxmlformats.org/officeDocument/2006/relationships/slide" Target="slides/slide1010.xml"/><Relationship Id="rId1109" Type="http://schemas.openxmlformats.org/officeDocument/2006/relationships/slide" Target="slides/slide1108.xml"/><Relationship Id="rId1456" Type="http://schemas.openxmlformats.org/officeDocument/2006/relationships/slide" Target="slides/slide1455.xml"/><Relationship Id="rId1663" Type="http://schemas.openxmlformats.org/officeDocument/2006/relationships/slide" Target="slides/slide1662.xml"/><Relationship Id="rId1870" Type="http://schemas.openxmlformats.org/officeDocument/2006/relationships/slide" Target="slides/slide1869.xml"/><Relationship Id="rId1968" Type="http://schemas.openxmlformats.org/officeDocument/2006/relationships/slide" Target="slides/slide1967.xml"/><Relationship Id="rId2507" Type="http://schemas.openxmlformats.org/officeDocument/2006/relationships/slide" Target="slides/slide2506.xml"/><Relationship Id="rId2714" Type="http://schemas.openxmlformats.org/officeDocument/2006/relationships/slide" Target="slides/slide2713.xml"/><Relationship Id="rId2921" Type="http://schemas.openxmlformats.org/officeDocument/2006/relationships/slide" Target="slides/slide2920.xml"/><Relationship Id="rId1316" Type="http://schemas.openxmlformats.org/officeDocument/2006/relationships/slide" Target="slides/slide1315.xml"/><Relationship Id="rId1523" Type="http://schemas.openxmlformats.org/officeDocument/2006/relationships/slide" Target="slides/slide1522.xml"/><Relationship Id="rId1730" Type="http://schemas.openxmlformats.org/officeDocument/2006/relationships/slide" Target="slides/slide1729.xml"/><Relationship Id="rId22" Type="http://schemas.openxmlformats.org/officeDocument/2006/relationships/slide" Target="slides/slide21.xml"/><Relationship Id="rId1828" Type="http://schemas.openxmlformats.org/officeDocument/2006/relationships/slide" Target="slides/slide1827.xml"/><Relationship Id="rId3043" Type="http://schemas.openxmlformats.org/officeDocument/2006/relationships/slide" Target="slides/slide3042.xml"/><Relationship Id="rId171" Type="http://schemas.openxmlformats.org/officeDocument/2006/relationships/slide" Target="slides/slide170.xml"/><Relationship Id="rId2297" Type="http://schemas.openxmlformats.org/officeDocument/2006/relationships/slide" Target="slides/slide2296.xml"/><Relationship Id="rId269" Type="http://schemas.openxmlformats.org/officeDocument/2006/relationships/slide" Target="slides/slide268.xml"/><Relationship Id="rId476" Type="http://schemas.openxmlformats.org/officeDocument/2006/relationships/slide" Target="slides/slide475.xml"/><Relationship Id="rId683" Type="http://schemas.openxmlformats.org/officeDocument/2006/relationships/slide" Target="slides/slide682.xml"/><Relationship Id="rId890" Type="http://schemas.openxmlformats.org/officeDocument/2006/relationships/slide" Target="slides/slide889.xml"/><Relationship Id="rId2157" Type="http://schemas.openxmlformats.org/officeDocument/2006/relationships/slide" Target="slides/slide2156.xml"/><Relationship Id="rId2364" Type="http://schemas.openxmlformats.org/officeDocument/2006/relationships/slide" Target="slides/slide2363.xml"/><Relationship Id="rId2571" Type="http://schemas.openxmlformats.org/officeDocument/2006/relationships/slide" Target="slides/slide2570.xml"/><Relationship Id="rId129" Type="http://schemas.openxmlformats.org/officeDocument/2006/relationships/slide" Target="slides/slide128.xml"/><Relationship Id="rId336" Type="http://schemas.openxmlformats.org/officeDocument/2006/relationships/slide" Target="slides/slide335.xml"/><Relationship Id="rId543" Type="http://schemas.openxmlformats.org/officeDocument/2006/relationships/slide" Target="slides/slide542.xml"/><Relationship Id="rId988" Type="http://schemas.openxmlformats.org/officeDocument/2006/relationships/slide" Target="slides/slide987.xml"/><Relationship Id="rId1173" Type="http://schemas.openxmlformats.org/officeDocument/2006/relationships/slide" Target="slides/slide1172.xml"/><Relationship Id="rId1380" Type="http://schemas.openxmlformats.org/officeDocument/2006/relationships/slide" Target="slides/slide1379.xml"/><Relationship Id="rId2017" Type="http://schemas.openxmlformats.org/officeDocument/2006/relationships/slide" Target="slides/slide2016.xml"/><Relationship Id="rId2224" Type="http://schemas.openxmlformats.org/officeDocument/2006/relationships/slide" Target="slides/slide2223.xml"/><Relationship Id="rId2669" Type="http://schemas.openxmlformats.org/officeDocument/2006/relationships/slide" Target="slides/slide2668.xml"/><Relationship Id="rId2876" Type="http://schemas.openxmlformats.org/officeDocument/2006/relationships/slide" Target="slides/slide2875.xml"/><Relationship Id="rId403" Type="http://schemas.openxmlformats.org/officeDocument/2006/relationships/slide" Target="slides/slide402.xml"/><Relationship Id="rId750" Type="http://schemas.openxmlformats.org/officeDocument/2006/relationships/slide" Target="slides/slide749.xml"/><Relationship Id="rId848" Type="http://schemas.openxmlformats.org/officeDocument/2006/relationships/slide" Target="slides/slide847.xml"/><Relationship Id="rId1033" Type="http://schemas.openxmlformats.org/officeDocument/2006/relationships/slide" Target="slides/slide1032.xml"/><Relationship Id="rId1478" Type="http://schemas.openxmlformats.org/officeDocument/2006/relationships/slide" Target="slides/slide1477.xml"/><Relationship Id="rId1685" Type="http://schemas.openxmlformats.org/officeDocument/2006/relationships/slide" Target="slides/slide1684.xml"/><Relationship Id="rId1892" Type="http://schemas.openxmlformats.org/officeDocument/2006/relationships/slide" Target="slides/slide1891.xml"/><Relationship Id="rId2431" Type="http://schemas.openxmlformats.org/officeDocument/2006/relationships/slide" Target="slides/slide2430.xml"/><Relationship Id="rId2529" Type="http://schemas.openxmlformats.org/officeDocument/2006/relationships/slide" Target="slides/slide2528.xml"/><Relationship Id="rId2736" Type="http://schemas.openxmlformats.org/officeDocument/2006/relationships/slide" Target="slides/slide2735.xml"/><Relationship Id="rId610" Type="http://schemas.openxmlformats.org/officeDocument/2006/relationships/slide" Target="slides/slide609.xml"/><Relationship Id="rId708" Type="http://schemas.openxmlformats.org/officeDocument/2006/relationships/slide" Target="slides/slide707.xml"/><Relationship Id="rId915" Type="http://schemas.openxmlformats.org/officeDocument/2006/relationships/slide" Target="slides/slide914.xml"/><Relationship Id="rId1240" Type="http://schemas.openxmlformats.org/officeDocument/2006/relationships/slide" Target="slides/slide1239.xml"/><Relationship Id="rId1338" Type="http://schemas.openxmlformats.org/officeDocument/2006/relationships/slide" Target="slides/slide1337.xml"/><Relationship Id="rId1545" Type="http://schemas.openxmlformats.org/officeDocument/2006/relationships/slide" Target="slides/slide1544.xml"/><Relationship Id="rId2943" Type="http://schemas.openxmlformats.org/officeDocument/2006/relationships/slide" Target="slides/slide2942.xml"/><Relationship Id="rId1100" Type="http://schemas.openxmlformats.org/officeDocument/2006/relationships/slide" Target="slides/slide1099.xml"/><Relationship Id="rId1405" Type="http://schemas.openxmlformats.org/officeDocument/2006/relationships/slide" Target="slides/slide1404.xml"/><Relationship Id="rId1752" Type="http://schemas.openxmlformats.org/officeDocument/2006/relationships/slide" Target="slides/slide1751.xml"/><Relationship Id="rId2803" Type="http://schemas.openxmlformats.org/officeDocument/2006/relationships/slide" Target="slides/slide2802.xml"/><Relationship Id="rId44" Type="http://schemas.openxmlformats.org/officeDocument/2006/relationships/slide" Target="slides/slide43.xml"/><Relationship Id="rId1612" Type="http://schemas.openxmlformats.org/officeDocument/2006/relationships/slide" Target="slides/slide1611.xml"/><Relationship Id="rId1917" Type="http://schemas.openxmlformats.org/officeDocument/2006/relationships/slide" Target="slides/slide1916.xml"/><Relationship Id="rId3065" Type="http://schemas.openxmlformats.org/officeDocument/2006/relationships/slide" Target="slides/slide3064.xml"/><Relationship Id="rId193" Type="http://schemas.openxmlformats.org/officeDocument/2006/relationships/slide" Target="slides/slide192.xml"/><Relationship Id="rId498" Type="http://schemas.openxmlformats.org/officeDocument/2006/relationships/slide" Target="slides/slide497.xml"/><Relationship Id="rId2081" Type="http://schemas.openxmlformats.org/officeDocument/2006/relationships/slide" Target="slides/slide2080.xml"/><Relationship Id="rId2179" Type="http://schemas.openxmlformats.org/officeDocument/2006/relationships/slide" Target="slides/slide2178.xml"/><Relationship Id="rId260" Type="http://schemas.openxmlformats.org/officeDocument/2006/relationships/slide" Target="slides/slide259.xml"/><Relationship Id="rId2386" Type="http://schemas.openxmlformats.org/officeDocument/2006/relationships/slide" Target="slides/slide2385.xml"/><Relationship Id="rId2593" Type="http://schemas.openxmlformats.org/officeDocument/2006/relationships/slide" Target="slides/slide2592.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772" Type="http://schemas.openxmlformats.org/officeDocument/2006/relationships/slide" Target="slides/slide771.xml"/><Relationship Id="rId1195" Type="http://schemas.openxmlformats.org/officeDocument/2006/relationships/slide" Target="slides/slide1194.xml"/><Relationship Id="rId2039" Type="http://schemas.openxmlformats.org/officeDocument/2006/relationships/slide" Target="slides/slide2038.xml"/><Relationship Id="rId2246" Type="http://schemas.openxmlformats.org/officeDocument/2006/relationships/slide" Target="slides/slide2245.xml"/><Relationship Id="rId2453" Type="http://schemas.openxmlformats.org/officeDocument/2006/relationships/slide" Target="slides/slide2452.xml"/><Relationship Id="rId2660" Type="http://schemas.openxmlformats.org/officeDocument/2006/relationships/slide" Target="slides/slide2659.xml"/><Relationship Id="rId2898" Type="http://schemas.openxmlformats.org/officeDocument/2006/relationships/slide" Target="slides/slide2897.xml"/><Relationship Id="rId218" Type="http://schemas.openxmlformats.org/officeDocument/2006/relationships/slide" Target="slides/slide217.xml"/><Relationship Id="rId425" Type="http://schemas.openxmlformats.org/officeDocument/2006/relationships/slide" Target="slides/slide424.xml"/><Relationship Id="rId632" Type="http://schemas.openxmlformats.org/officeDocument/2006/relationships/slide" Target="slides/slide631.xml"/><Relationship Id="rId1055" Type="http://schemas.openxmlformats.org/officeDocument/2006/relationships/slide" Target="slides/slide1054.xml"/><Relationship Id="rId1262" Type="http://schemas.openxmlformats.org/officeDocument/2006/relationships/slide" Target="slides/slide1261.xml"/><Relationship Id="rId2106" Type="http://schemas.openxmlformats.org/officeDocument/2006/relationships/slide" Target="slides/slide2105.xml"/><Relationship Id="rId2313" Type="http://schemas.openxmlformats.org/officeDocument/2006/relationships/slide" Target="slides/slide2312.xml"/><Relationship Id="rId2520" Type="http://schemas.openxmlformats.org/officeDocument/2006/relationships/slide" Target="slides/slide2519.xml"/><Relationship Id="rId2758" Type="http://schemas.openxmlformats.org/officeDocument/2006/relationships/slide" Target="slides/slide2757.xml"/><Relationship Id="rId2965" Type="http://schemas.openxmlformats.org/officeDocument/2006/relationships/slide" Target="slides/slide2964.xml"/><Relationship Id="rId937" Type="http://schemas.openxmlformats.org/officeDocument/2006/relationships/slide" Target="slides/slide936.xml"/><Relationship Id="rId1122" Type="http://schemas.openxmlformats.org/officeDocument/2006/relationships/slide" Target="slides/slide1121.xml"/><Relationship Id="rId1567" Type="http://schemas.openxmlformats.org/officeDocument/2006/relationships/slide" Target="slides/slide1566.xml"/><Relationship Id="rId1774" Type="http://schemas.openxmlformats.org/officeDocument/2006/relationships/slide" Target="slides/slide1773.xml"/><Relationship Id="rId1981" Type="http://schemas.openxmlformats.org/officeDocument/2006/relationships/slide" Target="slides/slide1980.xml"/><Relationship Id="rId2618" Type="http://schemas.openxmlformats.org/officeDocument/2006/relationships/slide" Target="slides/slide2617.xml"/><Relationship Id="rId2825" Type="http://schemas.openxmlformats.org/officeDocument/2006/relationships/slide" Target="slides/slide2824.xml"/><Relationship Id="rId66" Type="http://schemas.openxmlformats.org/officeDocument/2006/relationships/slide" Target="slides/slide65.xml"/><Relationship Id="rId1427" Type="http://schemas.openxmlformats.org/officeDocument/2006/relationships/slide" Target="slides/slide1426.xml"/><Relationship Id="rId1634" Type="http://schemas.openxmlformats.org/officeDocument/2006/relationships/slide" Target="slides/slide1633.xml"/><Relationship Id="rId1841" Type="http://schemas.openxmlformats.org/officeDocument/2006/relationships/slide" Target="slides/slide1840.xml"/><Relationship Id="rId3087" Type="http://schemas.openxmlformats.org/officeDocument/2006/relationships/slide" Target="slides/slide3086.xml"/><Relationship Id="rId1939" Type="http://schemas.openxmlformats.org/officeDocument/2006/relationships/slide" Target="slides/slide1938.xml"/><Relationship Id="rId1701" Type="http://schemas.openxmlformats.org/officeDocument/2006/relationships/slide" Target="slides/slide1700.xml"/><Relationship Id="rId282" Type="http://schemas.openxmlformats.org/officeDocument/2006/relationships/slide" Target="slides/slide281.xml"/><Relationship Id="rId587" Type="http://schemas.openxmlformats.org/officeDocument/2006/relationships/slide" Target="slides/slide586.xml"/><Relationship Id="rId2170" Type="http://schemas.openxmlformats.org/officeDocument/2006/relationships/slide" Target="slides/slide2169.xml"/><Relationship Id="rId2268" Type="http://schemas.openxmlformats.org/officeDocument/2006/relationships/slide" Target="slides/slide2267.xml"/><Relationship Id="rId3014" Type="http://schemas.openxmlformats.org/officeDocument/2006/relationships/slide" Target="slides/slide3013.xml"/><Relationship Id="rId8" Type="http://schemas.openxmlformats.org/officeDocument/2006/relationships/slide" Target="slides/slide7.xml"/><Relationship Id="rId142" Type="http://schemas.openxmlformats.org/officeDocument/2006/relationships/slide" Target="slides/slide141.xml"/><Relationship Id="rId447" Type="http://schemas.openxmlformats.org/officeDocument/2006/relationships/slide" Target="slides/slide446.xml"/><Relationship Id="rId794" Type="http://schemas.openxmlformats.org/officeDocument/2006/relationships/slide" Target="slides/slide793.xml"/><Relationship Id="rId1077" Type="http://schemas.openxmlformats.org/officeDocument/2006/relationships/slide" Target="slides/slide1076.xml"/><Relationship Id="rId2030" Type="http://schemas.openxmlformats.org/officeDocument/2006/relationships/slide" Target="slides/slide2029.xml"/><Relationship Id="rId2128" Type="http://schemas.openxmlformats.org/officeDocument/2006/relationships/slide" Target="slides/slide2127.xml"/><Relationship Id="rId2475" Type="http://schemas.openxmlformats.org/officeDocument/2006/relationships/slide" Target="slides/slide2474.xml"/><Relationship Id="rId2682" Type="http://schemas.openxmlformats.org/officeDocument/2006/relationships/slide" Target="slides/slide2681.xml"/><Relationship Id="rId2987" Type="http://schemas.openxmlformats.org/officeDocument/2006/relationships/slide" Target="slides/slide2986.xml"/><Relationship Id="rId654" Type="http://schemas.openxmlformats.org/officeDocument/2006/relationships/slide" Target="slides/slide653.xml"/><Relationship Id="rId861" Type="http://schemas.openxmlformats.org/officeDocument/2006/relationships/slide" Target="slides/slide860.xml"/><Relationship Id="rId959" Type="http://schemas.openxmlformats.org/officeDocument/2006/relationships/slide" Target="slides/slide958.xml"/><Relationship Id="rId1284" Type="http://schemas.openxmlformats.org/officeDocument/2006/relationships/slide" Target="slides/slide1283.xml"/><Relationship Id="rId1491" Type="http://schemas.openxmlformats.org/officeDocument/2006/relationships/slide" Target="slides/slide1490.xml"/><Relationship Id="rId1589" Type="http://schemas.openxmlformats.org/officeDocument/2006/relationships/slide" Target="slides/slide1588.xml"/><Relationship Id="rId2335" Type="http://schemas.openxmlformats.org/officeDocument/2006/relationships/slide" Target="slides/slide2334.xml"/><Relationship Id="rId2542" Type="http://schemas.openxmlformats.org/officeDocument/2006/relationships/slide" Target="slides/slide2541.xml"/><Relationship Id="rId307" Type="http://schemas.openxmlformats.org/officeDocument/2006/relationships/slide" Target="slides/slide306.xml"/><Relationship Id="rId514" Type="http://schemas.openxmlformats.org/officeDocument/2006/relationships/slide" Target="slides/slide513.xml"/><Relationship Id="rId721" Type="http://schemas.openxmlformats.org/officeDocument/2006/relationships/slide" Target="slides/slide720.xml"/><Relationship Id="rId1144" Type="http://schemas.openxmlformats.org/officeDocument/2006/relationships/slide" Target="slides/slide1143.xml"/><Relationship Id="rId1351" Type="http://schemas.openxmlformats.org/officeDocument/2006/relationships/slide" Target="slides/slide1350.xml"/><Relationship Id="rId1449" Type="http://schemas.openxmlformats.org/officeDocument/2006/relationships/slide" Target="slides/slide1448.xml"/><Relationship Id="rId1796" Type="http://schemas.openxmlformats.org/officeDocument/2006/relationships/slide" Target="slides/slide1795.xml"/><Relationship Id="rId2402" Type="http://schemas.openxmlformats.org/officeDocument/2006/relationships/slide" Target="slides/slide2401.xml"/><Relationship Id="rId2847" Type="http://schemas.openxmlformats.org/officeDocument/2006/relationships/slide" Target="slides/slide2846.xml"/><Relationship Id="rId88" Type="http://schemas.openxmlformats.org/officeDocument/2006/relationships/slide" Target="slides/slide87.xml"/><Relationship Id="rId819" Type="http://schemas.openxmlformats.org/officeDocument/2006/relationships/slide" Target="slides/slide818.xml"/><Relationship Id="rId1004" Type="http://schemas.openxmlformats.org/officeDocument/2006/relationships/slide" Target="slides/slide1003.xml"/><Relationship Id="rId1211" Type="http://schemas.openxmlformats.org/officeDocument/2006/relationships/slide" Target="slides/slide1210.xml"/><Relationship Id="rId1656" Type="http://schemas.openxmlformats.org/officeDocument/2006/relationships/slide" Target="slides/slide1655.xml"/><Relationship Id="rId1863" Type="http://schemas.openxmlformats.org/officeDocument/2006/relationships/slide" Target="slides/slide1862.xml"/><Relationship Id="rId2707" Type="http://schemas.openxmlformats.org/officeDocument/2006/relationships/slide" Target="slides/slide2706.xml"/><Relationship Id="rId2914" Type="http://schemas.openxmlformats.org/officeDocument/2006/relationships/slide" Target="slides/slide2913.xml"/><Relationship Id="rId1309" Type="http://schemas.openxmlformats.org/officeDocument/2006/relationships/slide" Target="slides/slide1308.xml"/><Relationship Id="rId1516" Type="http://schemas.openxmlformats.org/officeDocument/2006/relationships/slide" Target="slides/slide1515.xml"/><Relationship Id="rId1723" Type="http://schemas.openxmlformats.org/officeDocument/2006/relationships/slide" Target="slides/slide1722.xml"/><Relationship Id="rId1930" Type="http://schemas.openxmlformats.org/officeDocument/2006/relationships/slide" Target="slides/slide1929.xml"/><Relationship Id="rId15" Type="http://schemas.openxmlformats.org/officeDocument/2006/relationships/slide" Target="slides/slide14.xml"/><Relationship Id="rId2192" Type="http://schemas.openxmlformats.org/officeDocument/2006/relationships/slide" Target="slides/slide2191.xml"/><Relationship Id="rId3036" Type="http://schemas.openxmlformats.org/officeDocument/2006/relationships/slide" Target="slides/slide3035.xml"/><Relationship Id="rId164" Type="http://schemas.openxmlformats.org/officeDocument/2006/relationships/slide" Target="slides/slide163.xml"/><Relationship Id="rId371" Type="http://schemas.openxmlformats.org/officeDocument/2006/relationships/slide" Target="slides/slide370.xml"/><Relationship Id="rId2052" Type="http://schemas.openxmlformats.org/officeDocument/2006/relationships/slide" Target="slides/slide2051.xml"/><Relationship Id="rId2497" Type="http://schemas.openxmlformats.org/officeDocument/2006/relationships/slide" Target="slides/slide2496.xml"/><Relationship Id="rId469" Type="http://schemas.openxmlformats.org/officeDocument/2006/relationships/slide" Target="slides/slide468.xml"/><Relationship Id="rId676" Type="http://schemas.openxmlformats.org/officeDocument/2006/relationships/slide" Target="slides/slide675.xml"/><Relationship Id="rId883" Type="http://schemas.openxmlformats.org/officeDocument/2006/relationships/slide" Target="slides/slide882.xml"/><Relationship Id="rId1099" Type="http://schemas.openxmlformats.org/officeDocument/2006/relationships/slide" Target="slides/slide1098.xml"/><Relationship Id="rId2357" Type="http://schemas.openxmlformats.org/officeDocument/2006/relationships/slide" Target="slides/slide2356.xml"/><Relationship Id="rId2564" Type="http://schemas.openxmlformats.org/officeDocument/2006/relationships/slide" Target="slides/slide2563.xml"/><Relationship Id="rId231" Type="http://schemas.openxmlformats.org/officeDocument/2006/relationships/slide" Target="slides/slide230.xml"/><Relationship Id="rId329" Type="http://schemas.openxmlformats.org/officeDocument/2006/relationships/slide" Target="slides/slide328.xml"/><Relationship Id="rId536" Type="http://schemas.openxmlformats.org/officeDocument/2006/relationships/slide" Target="slides/slide535.xml"/><Relationship Id="rId1166" Type="http://schemas.openxmlformats.org/officeDocument/2006/relationships/slide" Target="slides/slide1165.xml"/><Relationship Id="rId1373" Type="http://schemas.openxmlformats.org/officeDocument/2006/relationships/slide" Target="slides/slide1372.xml"/><Relationship Id="rId2217" Type="http://schemas.openxmlformats.org/officeDocument/2006/relationships/slide" Target="slides/slide2216.xml"/><Relationship Id="rId2771" Type="http://schemas.openxmlformats.org/officeDocument/2006/relationships/slide" Target="slides/slide2770.xml"/><Relationship Id="rId2869" Type="http://schemas.openxmlformats.org/officeDocument/2006/relationships/slide" Target="slides/slide2868.xml"/><Relationship Id="rId743" Type="http://schemas.openxmlformats.org/officeDocument/2006/relationships/slide" Target="slides/slide742.xml"/><Relationship Id="rId950" Type="http://schemas.openxmlformats.org/officeDocument/2006/relationships/slide" Target="slides/slide949.xml"/><Relationship Id="rId1026" Type="http://schemas.openxmlformats.org/officeDocument/2006/relationships/slide" Target="slides/slide1025.xml"/><Relationship Id="rId1580" Type="http://schemas.openxmlformats.org/officeDocument/2006/relationships/slide" Target="slides/slide1579.xml"/><Relationship Id="rId1678" Type="http://schemas.openxmlformats.org/officeDocument/2006/relationships/slide" Target="slides/slide1677.xml"/><Relationship Id="rId1885" Type="http://schemas.openxmlformats.org/officeDocument/2006/relationships/slide" Target="slides/slide1884.xml"/><Relationship Id="rId2424" Type="http://schemas.openxmlformats.org/officeDocument/2006/relationships/slide" Target="slides/slide2423.xml"/><Relationship Id="rId2631" Type="http://schemas.openxmlformats.org/officeDocument/2006/relationships/slide" Target="slides/slide2630.xml"/><Relationship Id="rId2729" Type="http://schemas.openxmlformats.org/officeDocument/2006/relationships/slide" Target="slides/slide2728.xml"/><Relationship Id="rId2936" Type="http://schemas.openxmlformats.org/officeDocument/2006/relationships/slide" Target="slides/slide2935.xml"/><Relationship Id="rId603" Type="http://schemas.openxmlformats.org/officeDocument/2006/relationships/slide" Target="slides/slide602.xml"/><Relationship Id="rId810" Type="http://schemas.openxmlformats.org/officeDocument/2006/relationships/slide" Target="slides/slide809.xml"/><Relationship Id="rId908" Type="http://schemas.openxmlformats.org/officeDocument/2006/relationships/slide" Target="slides/slide907.xml"/><Relationship Id="rId1233" Type="http://schemas.openxmlformats.org/officeDocument/2006/relationships/slide" Target="slides/slide1232.xml"/><Relationship Id="rId1440" Type="http://schemas.openxmlformats.org/officeDocument/2006/relationships/slide" Target="slides/slide1439.xml"/><Relationship Id="rId1538" Type="http://schemas.openxmlformats.org/officeDocument/2006/relationships/slide" Target="slides/slide1537.xml"/><Relationship Id="rId1300" Type="http://schemas.openxmlformats.org/officeDocument/2006/relationships/slide" Target="slides/slide1299.xml"/><Relationship Id="rId1745" Type="http://schemas.openxmlformats.org/officeDocument/2006/relationships/slide" Target="slides/slide1744.xml"/><Relationship Id="rId1952" Type="http://schemas.openxmlformats.org/officeDocument/2006/relationships/slide" Target="slides/slide1951.xml"/><Relationship Id="rId37" Type="http://schemas.openxmlformats.org/officeDocument/2006/relationships/slide" Target="slides/slide36.xml"/><Relationship Id="rId1605" Type="http://schemas.openxmlformats.org/officeDocument/2006/relationships/slide" Target="slides/slide1604.xml"/><Relationship Id="rId1812" Type="http://schemas.openxmlformats.org/officeDocument/2006/relationships/slide" Target="slides/slide1811.xml"/><Relationship Id="rId3058" Type="http://schemas.openxmlformats.org/officeDocument/2006/relationships/slide" Target="slides/slide3057.xml"/><Relationship Id="rId186" Type="http://schemas.openxmlformats.org/officeDocument/2006/relationships/slide" Target="slides/slide185.xml"/><Relationship Id="rId393" Type="http://schemas.openxmlformats.org/officeDocument/2006/relationships/slide" Target="slides/slide392.xml"/><Relationship Id="rId2074" Type="http://schemas.openxmlformats.org/officeDocument/2006/relationships/slide" Target="slides/slide2073.xml"/><Relationship Id="rId2281" Type="http://schemas.openxmlformats.org/officeDocument/2006/relationships/slide" Target="slides/slide2280.xml"/><Relationship Id="rId253" Type="http://schemas.openxmlformats.org/officeDocument/2006/relationships/slide" Target="slides/slide252.xml"/><Relationship Id="rId460" Type="http://schemas.openxmlformats.org/officeDocument/2006/relationships/slide" Target="slides/slide459.xml"/><Relationship Id="rId698" Type="http://schemas.openxmlformats.org/officeDocument/2006/relationships/slide" Target="slides/slide697.xml"/><Relationship Id="rId1090" Type="http://schemas.openxmlformats.org/officeDocument/2006/relationships/slide" Target="slides/slide1089.xml"/><Relationship Id="rId2141" Type="http://schemas.openxmlformats.org/officeDocument/2006/relationships/slide" Target="slides/slide2140.xml"/><Relationship Id="rId2379" Type="http://schemas.openxmlformats.org/officeDocument/2006/relationships/slide" Target="slides/slide2378.xml"/><Relationship Id="rId2586" Type="http://schemas.openxmlformats.org/officeDocument/2006/relationships/slide" Target="slides/slide2585.xml"/><Relationship Id="rId2793" Type="http://schemas.openxmlformats.org/officeDocument/2006/relationships/slide" Target="slides/slide2792.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765" Type="http://schemas.openxmlformats.org/officeDocument/2006/relationships/slide" Target="slides/slide764.xml"/><Relationship Id="rId972" Type="http://schemas.openxmlformats.org/officeDocument/2006/relationships/slide" Target="slides/slide971.xml"/><Relationship Id="rId1188" Type="http://schemas.openxmlformats.org/officeDocument/2006/relationships/slide" Target="slides/slide1187.xml"/><Relationship Id="rId1395" Type="http://schemas.openxmlformats.org/officeDocument/2006/relationships/slide" Target="slides/slide1394.xml"/><Relationship Id="rId2001" Type="http://schemas.openxmlformats.org/officeDocument/2006/relationships/slide" Target="slides/slide2000.xml"/><Relationship Id="rId2239" Type="http://schemas.openxmlformats.org/officeDocument/2006/relationships/slide" Target="slides/slide2238.xml"/><Relationship Id="rId2446" Type="http://schemas.openxmlformats.org/officeDocument/2006/relationships/slide" Target="slides/slide2445.xml"/><Relationship Id="rId2653" Type="http://schemas.openxmlformats.org/officeDocument/2006/relationships/slide" Target="slides/slide2652.xml"/><Relationship Id="rId2860" Type="http://schemas.openxmlformats.org/officeDocument/2006/relationships/slide" Target="slides/slide2859.xml"/><Relationship Id="rId418" Type="http://schemas.openxmlformats.org/officeDocument/2006/relationships/slide" Target="slides/slide417.xml"/><Relationship Id="rId625" Type="http://schemas.openxmlformats.org/officeDocument/2006/relationships/slide" Target="slides/slide624.xml"/><Relationship Id="rId832" Type="http://schemas.openxmlformats.org/officeDocument/2006/relationships/slide" Target="slides/slide831.xml"/><Relationship Id="rId1048" Type="http://schemas.openxmlformats.org/officeDocument/2006/relationships/slide" Target="slides/slide1047.xml"/><Relationship Id="rId1255" Type="http://schemas.openxmlformats.org/officeDocument/2006/relationships/slide" Target="slides/slide1254.xml"/><Relationship Id="rId1462" Type="http://schemas.openxmlformats.org/officeDocument/2006/relationships/slide" Target="slides/slide1461.xml"/><Relationship Id="rId2306" Type="http://schemas.openxmlformats.org/officeDocument/2006/relationships/slide" Target="slides/slide2305.xml"/><Relationship Id="rId2513" Type="http://schemas.openxmlformats.org/officeDocument/2006/relationships/slide" Target="slides/slide2512.xml"/><Relationship Id="rId2958" Type="http://schemas.openxmlformats.org/officeDocument/2006/relationships/slide" Target="slides/slide2957.xml"/><Relationship Id="rId1115" Type="http://schemas.openxmlformats.org/officeDocument/2006/relationships/slide" Target="slides/slide1114.xml"/><Relationship Id="rId1322" Type="http://schemas.openxmlformats.org/officeDocument/2006/relationships/slide" Target="slides/slide1321.xml"/><Relationship Id="rId1767" Type="http://schemas.openxmlformats.org/officeDocument/2006/relationships/slide" Target="slides/slide1766.xml"/><Relationship Id="rId1974" Type="http://schemas.openxmlformats.org/officeDocument/2006/relationships/slide" Target="slides/slide1973.xml"/><Relationship Id="rId2720" Type="http://schemas.openxmlformats.org/officeDocument/2006/relationships/slide" Target="slides/slide2719.xml"/><Relationship Id="rId2818" Type="http://schemas.openxmlformats.org/officeDocument/2006/relationships/slide" Target="slides/slide2817.xml"/><Relationship Id="rId59" Type="http://schemas.openxmlformats.org/officeDocument/2006/relationships/slide" Target="slides/slide58.xml"/><Relationship Id="rId1627" Type="http://schemas.openxmlformats.org/officeDocument/2006/relationships/slide" Target="slides/slide1626.xml"/><Relationship Id="rId1834" Type="http://schemas.openxmlformats.org/officeDocument/2006/relationships/slide" Target="slides/slide1833.xml"/><Relationship Id="rId2096" Type="http://schemas.openxmlformats.org/officeDocument/2006/relationships/slide" Target="slides/slide2095.xml"/><Relationship Id="rId1901" Type="http://schemas.openxmlformats.org/officeDocument/2006/relationships/slide" Target="slides/slide1900.xml"/><Relationship Id="rId275" Type="http://schemas.openxmlformats.org/officeDocument/2006/relationships/slide" Target="slides/slide274.xml"/><Relationship Id="rId482" Type="http://schemas.openxmlformats.org/officeDocument/2006/relationships/slide" Target="slides/slide481.xml"/><Relationship Id="rId2163" Type="http://schemas.openxmlformats.org/officeDocument/2006/relationships/slide" Target="slides/slide2162.xml"/><Relationship Id="rId2370" Type="http://schemas.openxmlformats.org/officeDocument/2006/relationships/slide" Target="slides/slide2369.xml"/><Relationship Id="rId3007" Type="http://schemas.openxmlformats.org/officeDocument/2006/relationships/slide" Target="slides/slide3006.xml"/><Relationship Id="rId135" Type="http://schemas.openxmlformats.org/officeDocument/2006/relationships/slide" Target="slides/slide134.xml"/><Relationship Id="rId342" Type="http://schemas.openxmlformats.org/officeDocument/2006/relationships/slide" Target="slides/slide341.xml"/><Relationship Id="rId787" Type="http://schemas.openxmlformats.org/officeDocument/2006/relationships/slide" Target="slides/slide786.xml"/><Relationship Id="rId994" Type="http://schemas.openxmlformats.org/officeDocument/2006/relationships/slide" Target="slides/slide993.xml"/><Relationship Id="rId2023" Type="http://schemas.openxmlformats.org/officeDocument/2006/relationships/slide" Target="slides/slide2022.xml"/><Relationship Id="rId2230" Type="http://schemas.openxmlformats.org/officeDocument/2006/relationships/slide" Target="slides/slide2229.xml"/><Relationship Id="rId2468" Type="http://schemas.openxmlformats.org/officeDocument/2006/relationships/slide" Target="slides/slide2467.xml"/><Relationship Id="rId2675" Type="http://schemas.openxmlformats.org/officeDocument/2006/relationships/slide" Target="slides/slide2674.xml"/><Relationship Id="rId2882" Type="http://schemas.openxmlformats.org/officeDocument/2006/relationships/slide" Target="slides/slide2881.xml"/><Relationship Id="rId202" Type="http://schemas.openxmlformats.org/officeDocument/2006/relationships/slide" Target="slides/slide201.xml"/><Relationship Id="rId647" Type="http://schemas.openxmlformats.org/officeDocument/2006/relationships/slide" Target="slides/slide646.xml"/><Relationship Id="rId854" Type="http://schemas.openxmlformats.org/officeDocument/2006/relationships/slide" Target="slides/slide853.xml"/><Relationship Id="rId1277" Type="http://schemas.openxmlformats.org/officeDocument/2006/relationships/slide" Target="slides/slide1276.xml"/><Relationship Id="rId1484" Type="http://schemas.openxmlformats.org/officeDocument/2006/relationships/slide" Target="slides/slide1483.xml"/><Relationship Id="rId1691" Type="http://schemas.openxmlformats.org/officeDocument/2006/relationships/slide" Target="slides/slide1690.xml"/><Relationship Id="rId2328" Type="http://schemas.openxmlformats.org/officeDocument/2006/relationships/slide" Target="slides/slide2327.xml"/><Relationship Id="rId2535" Type="http://schemas.openxmlformats.org/officeDocument/2006/relationships/slide" Target="slides/slide2534.xml"/><Relationship Id="rId2742" Type="http://schemas.openxmlformats.org/officeDocument/2006/relationships/slide" Target="slides/slide2741.xml"/><Relationship Id="rId507" Type="http://schemas.openxmlformats.org/officeDocument/2006/relationships/slide" Target="slides/slide506.xml"/><Relationship Id="rId714" Type="http://schemas.openxmlformats.org/officeDocument/2006/relationships/slide" Target="slides/slide713.xml"/><Relationship Id="rId921" Type="http://schemas.openxmlformats.org/officeDocument/2006/relationships/slide" Target="slides/slide920.xml"/><Relationship Id="rId1137" Type="http://schemas.openxmlformats.org/officeDocument/2006/relationships/slide" Target="slides/slide1136.xml"/><Relationship Id="rId1344" Type="http://schemas.openxmlformats.org/officeDocument/2006/relationships/slide" Target="slides/slide1343.xml"/><Relationship Id="rId1551" Type="http://schemas.openxmlformats.org/officeDocument/2006/relationships/slide" Target="slides/slide1550.xml"/><Relationship Id="rId1789" Type="http://schemas.openxmlformats.org/officeDocument/2006/relationships/slide" Target="slides/slide1788.xml"/><Relationship Id="rId1996" Type="http://schemas.openxmlformats.org/officeDocument/2006/relationships/slide" Target="slides/slide1995.xml"/><Relationship Id="rId2602" Type="http://schemas.openxmlformats.org/officeDocument/2006/relationships/slide" Target="slides/slide2601.xml"/><Relationship Id="rId50" Type="http://schemas.openxmlformats.org/officeDocument/2006/relationships/slide" Target="slides/slide49.xml"/><Relationship Id="rId1204" Type="http://schemas.openxmlformats.org/officeDocument/2006/relationships/slide" Target="slides/slide1203.xml"/><Relationship Id="rId1411" Type="http://schemas.openxmlformats.org/officeDocument/2006/relationships/slide" Target="slides/slide1410.xml"/><Relationship Id="rId1649" Type="http://schemas.openxmlformats.org/officeDocument/2006/relationships/slide" Target="slides/slide1648.xml"/><Relationship Id="rId1856" Type="http://schemas.openxmlformats.org/officeDocument/2006/relationships/slide" Target="slides/slide1855.xml"/><Relationship Id="rId2907" Type="http://schemas.openxmlformats.org/officeDocument/2006/relationships/slide" Target="slides/slide2906.xml"/><Relationship Id="rId3071" Type="http://schemas.openxmlformats.org/officeDocument/2006/relationships/slide" Target="slides/slide3070.xml"/><Relationship Id="rId1509" Type="http://schemas.openxmlformats.org/officeDocument/2006/relationships/slide" Target="slides/slide1508.xml"/><Relationship Id="rId1716" Type="http://schemas.openxmlformats.org/officeDocument/2006/relationships/slide" Target="slides/slide1715.xml"/><Relationship Id="rId1923" Type="http://schemas.openxmlformats.org/officeDocument/2006/relationships/slide" Target="slides/slide1922.xml"/><Relationship Id="rId297" Type="http://schemas.openxmlformats.org/officeDocument/2006/relationships/slide" Target="slides/slide296.xml"/><Relationship Id="rId2185" Type="http://schemas.openxmlformats.org/officeDocument/2006/relationships/slide" Target="slides/slide2184.xml"/><Relationship Id="rId2392" Type="http://schemas.openxmlformats.org/officeDocument/2006/relationships/slide" Target="slides/slide2391.xml"/><Relationship Id="rId3029" Type="http://schemas.openxmlformats.org/officeDocument/2006/relationships/slide" Target="slides/slide3028.xml"/><Relationship Id="rId157" Type="http://schemas.openxmlformats.org/officeDocument/2006/relationships/slide" Target="slides/slide156.xml"/><Relationship Id="rId364" Type="http://schemas.openxmlformats.org/officeDocument/2006/relationships/slide" Target="slides/slide363.xml"/><Relationship Id="rId2045" Type="http://schemas.openxmlformats.org/officeDocument/2006/relationships/slide" Target="slides/slide2044.xml"/><Relationship Id="rId2697" Type="http://schemas.openxmlformats.org/officeDocument/2006/relationships/slide" Target="slides/slide2696.xml"/><Relationship Id="rId571" Type="http://schemas.openxmlformats.org/officeDocument/2006/relationships/slide" Target="slides/slide570.xml"/><Relationship Id="rId669" Type="http://schemas.openxmlformats.org/officeDocument/2006/relationships/slide" Target="slides/slide668.xml"/><Relationship Id="rId876" Type="http://schemas.openxmlformats.org/officeDocument/2006/relationships/slide" Target="slides/slide875.xml"/><Relationship Id="rId1299" Type="http://schemas.openxmlformats.org/officeDocument/2006/relationships/slide" Target="slides/slide1298.xml"/><Relationship Id="rId2252" Type="http://schemas.openxmlformats.org/officeDocument/2006/relationships/slide" Target="slides/slide2251.xml"/><Relationship Id="rId2557" Type="http://schemas.openxmlformats.org/officeDocument/2006/relationships/slide" Target="slides/slide2556.xml"/><Relationship Id="rId224" Type="http://schemas.openxmlformats.org/officeDocument/2006/relationships/slide" Target="slides/slide223.xml"/><Relationship Id="rId431" Type="http://schemas.openxmlformats.org/officeDocument/2006/relationships/slide" Target="slides/slide430.xml"/><Relationship Id="rId529" Type="http://schemas.openxmlformats.org/officeDocument/2006/relationships/slide" Target="slides/slide528.xml"/><Relationship Id="rId736" Type="http://schemas.openxmlformats.org/officeDocument/2006/relationships/slide" Target="slides/slide735.xml"/><Relationship Id="rId1061" Type="http://schemas.openxmlformats.org/officeDocument/2006/relationships/slide" Target="slides/slide1060.xml"/><Relationship Id="rId1159" Type="http://schemas.openxmlformats.org/officeDocument/2006/relationships/slide" Target="slides/slide1158.xml"/><Relationship Id="rId1366" Type="http://schemas.openxmlformats.org/officeDocument/2006/relationships/slide" Target="slides/slide1365.xml"/><Relationship Id="rId2112" Type="http://schemas.openxmlformats.org/officeDocument/2006/relationships/slide" Target="slides/slide2111.xml"/><Relationship Id="rId2417" Type="http://schemas.openxmlformats.org/officeDocument/2006/relationships/slide" Target="slides/slide2416.xml"/><Relationship Id="rId2764" Type="http://schemas.openxmlformats.org/officeDocument/2006/relationships/slide" Target="slides/slide2763.xml"/><Relationship Id="rId2971" Type="http://schemas.openxmlformats.org/officeDocument/2006/relationships/slide" Target="slides/slide2970.xml"/><Relationship Id="rId943" Type="http://schemas.openxmlformats.org/officeDocument/2006/relationships/slide" Target="slides/slide942.xml"/><Relationship Id="rId1019" Type="http://schemas.openxmlformats.org/officeDocument/2006/relationships/slide" Target="slides/slide1018.xml"/><Relationship Id="rId1573" Type="http://schemas.openxmlformats.org/officeDocument/2006/relationships/slide" Target="slides/slide1572.xml"/><Relationship Id="rId1780" Type="http://schemas.openxmlformats.org/officeDocument/2006/relationships/slide" Target="slides/slide1779.xml"/><Relationship Id="rId1878" Type="http://schemas.openxmlformats.org/officeDocument/2006/relationships/slide" Target="slides/slide1877.xml"/><Relationship Id="rId2624" Type="http://schemas.openxmlformats.org/officeDocument/2006/relationships/slide" Target="slides/slide2623.xml"/><Relationship Id="rId2831" Type="http://schemas.openxmlformats.org/officeDocument/2006/relationships/slide" Target="slides/slide2830.xml"/><Relationship Id="rId2929" Type="http://schemas.openxmlformats.org/officeDocument/2006/relationships/slide" Target="slides/slide2928.xml"/><Relationship Id="rId72" Type="http://schemas.openxmlformats.org/officeDocument/2006/relationships/slide" Target="slides/slide71.xml"/><Relationship Id="rId803" Type="http://schemas.openxmlformats.org/officeDocument/2006/relationships/slide" Target="slides/slide802.xml"/><Relationship Id="rId1226" Type="http://schemas.openxmlformats.org/officeDocument/2006/relationships/slide" Target="slides/slide1225.xml"/><Relationship Id="rId1433" Type="http://schemas.openxmlformats.org/officeDocument/2006/relationships/slide" Target="slides/slide1432.xml"/><Relationship Id="rId1640" Type="http://schemas.openxmlformats.org/officeDocument/2006/relationships/slide" Target="slides/slide1639.xml"/><Relationship Id="rId1738" Type="http://schemas.openxmlformats.org/officeDocument/2006/relationships/slide" Target="slides/slide1737.xml"/><Relationship Id="rId3093" Type="http://schemas.openxmlformats.org/officeDocument/2006/relationships/slide" Target="slides/slide3092.xml"/><Relationship Id="rId1500" Type="http://schemas.openxmlformats.org/officeDocument/2006/relationships/slide" Target="slides/slide1499.xml"/><Relationship Id="rId1945" Type="http://schemas.openxmlformats.org/officeDocument/2006/relationships/slide" Target="slides/slide1944.xml"/><Relationship Id="rId1805" Type="http://schemas.openxmlformats.org/officeDocument/2006/relationships/slide" Target="slides/slide1804.xml"/><Relationship Id="rId3020" Type="http://schemas.openxmlformats.org/officeDocument/2006/relationships/slide" Target="slides/slide3019.xml"/><Relationship Id="rId179" Type="http://schemas.openxmlformats.org/officeDocument/2006/relationships/slide" Target="slides/slide178.xml"/><Relationship Id="rId386" Type="http://schemas.openxmlformats.org/officeDocument/2006/relationships/slide" Target="slides/slide385.xml"/><Relationship Id="rId593" Type="http://schemas.openxmlformats.org/officeDocument/2006/relationships/slide" Target="slides/slide592.xml"/><Relationship Id="rId2067" Type="http://schemas.openxmlformats.org/officeDocument/2006/relationships/slide" Target="slides/slide2066.xml"/><Relationship Id="rId2274" Type="http://schemas.openxmlformats.org/officeDocument/2006/relationships/slide" Target="slides/slide2273.xml"/><Relationship Id="rId2481" Type="http://schemas.openxmlformats.org/officeDocument/2006/relationships/slide" Target="slides/slide2480.xml"/><Relationship Id="rId246" Type="http://schemas.openxmlformats.org/officeDocument/2006/relationships/slide" Target="slides/slide245.xml"/><Relationship Id="rId453" Type="http://schemas.openxmlformats.org/officeDocument/2006/relationships/slide" Target="slides/slide452.xml"/><Relationship Id="rId660" Type="http://schemas.openxmlformats.org/officeDocument/2006/relationships/slide" Target="slides/slide659.xml"/><Relationship Id="rId898" Type="http://schemas.openxmlformats.org/officeDocument/2006/relationships/slide" Target="slides/slide897.xml"/><Relationship Id="rId1083" Type="http://schemas.openxmlformats.org/officeDocument/2006/relationships/slide" Target="slides/slide1082.xml"/><Relationship Id="rId1290" Type="http://schemas.openxmlformats.org/officeDocument/2006/relationships/slide" Target="slides/slide1289.xml"/><Relationship Id="rId2134" Type="http://schemas.openxmlformats.org/officeDocument/2006/relationships/slide" Target="slides/slide2133.xml"/><Relationship Id="rId2341" Type="http://schemas.openxmlformats.org/officeDocument/2006/relationships/slide" Target="slides/slide2340.xml"/><Relationship Id="rId2579" Type="http://schemas.openxmlformats.org/officeDocument/2006/relationships/slide" Target="slides/slide2578.xml"/><Relationship Id="rId2786" Type="http://schemas.openxmlformats.org/officeDocument/2006/relationships/slide" Target="slides/slide2785.xml"/><Relationship Id="rId2993" Type="http://schemas.openxmlformats.org/officeDocument/2006/relationships/slide" Target="slides/slide2992.xml"/><Relationship Id="rId106" Type="http://schemas.openxmlformats.org/officeDocument/2006/relationships/slide" Target="slides/slide105.xml"/><Relationship Id="rId313" Type="http://schemas.openxmlformats.org/officeDocument/2006/relationships/slide" Target="slides/slide312.xml"/><Relationship Id="rId758" Type="http://schemas.openxmlformats.org/officeDocument/2006/relationships/slide" Target="slides/slide757.xml"/><Relationship Id="rId965" Type="http://schemas.openxmlformats.org/officeDocument/2006/relationships/slide" Target="slides/slide964.xml"/><Relationship Id="rId1150" Type="http://schemas.openxmlformats.org/officeDocument/2006/relationships/slide" Target="slides/slide1149.xml"/><Relationship Id="rId1388" Type="http://schemas.openxmlformats.org/officeDocument/2006/relationships/slide" Target="slides/slide1387.xml"/><Relationship Id="rId1595" Type="http://schemas.openxmlformats.org/officeDocument/2006/relationships/slide" Target="slides/slide1594.xml"/><Relationship Id="rId2439" Type="http://schemas.openxmlformats.org/officeDocument/2006/relationships/slide" Target="slides/slide2438.xml"/><Relationship Id="rId2646" Type="http://schemas.openxmlformats.org/officeDocument/2006/relationships/slide" Target="slides/slide2645.xml"/><Relationship Id="rId2853" Type="http://schemas.openxmlformats.org/officeDocument/2006/relationships/slide" Target="slides/slide2852.xml"/><Relationship Id="rId94" Type="http://schemas.openxmlformats.org/officeDocument/2006/relationships/slide" Target="slides/slide93.xml"/><Relationship Id="rId520" Type="http://schemas.openxmlformats.org/officeDocument/2006/relationships/slide" Target="slides/slide519.xml"/><Relationship Id="rId618" Type="http://schemas.openxmlformats.org/officeDocument/2006/relationships/slide" Target="slides/slide617.xml"/><Relationship Id="rId825" Type="http://schemas.openxmlformats.org/officeDocument/2006/relationships/slide" Target="slides/slide824.xml"/><Relationship Id="rId1248" Type="http://schemas.openxmlformats.org/officeDocument/2006/relationships/slide" Target="slides/slide1247.xml"/><Relationship Id="rId1455" Type="http://schemas.openxmlformats.org/officeDocument/2006/relationships/slide" Target="slides/slide1454.xml"/><Relationship Id="rId1662" Type="http://schemas.openxmlformats.org/officeDocument/2006/relationships/slide" Target="slides/slide1661.xml"/><Relationship Id="rId2201" Type="http://schemas.openxmlformats.org/officeDocument/2006/relationships/slide" Target="slides/slide2200.xml"/><Relationship Id="rId2506" Type="http://schemas.openxmlformats.org/officeDocument/2006/relationships/slide" Target="slides/slide2505.xml"/><Relationship Id="rId1010" Type="http://schemas.openxmlformats.org/officeDocument/2006/relationships/slide" Target="slides/slide1009.xml"/><Relationship Id="rId1108" Type="http://schemas.openxmlformats.org/officeDocument/2006/relationships/slide" Target="slides/slide1107.xml"/><Relationship Id="rId1315" Type="http://schemas.openxmlformats.org/officeDocument/2006/relationships/slide" Target="slides/slide1314.xml"/><Relationship Id="rId1967" Type="http://schemas.openxmlformats.org/officeDocument/2006/relationships/slide" Target="slides/slide1966.xml"/><Relationship Id="rId2713" Type="http://schemas.openxmlformats.org/officeDocument/2006/relationships/slide" Target="slides/slide2712.xml"/><Relationship Id="rId2920" Type="http://schemas.openxmlformats.org/officeDocument/2006/relationships/slide" Target="slides/slide2919.xml"/><Relationship Id="rId1522" Type="http://schemas.openxmlformats.org/officeDocument/2006/relationships/slide" Target="slides/slide1521.xml"/><Relationship Id="rId21" Type="http://schemas.openxmlformats.org/officeDocument/2006/relationships/slide" Target="slides/slide20.xml"/><Relationship Id="rId2089" Type="http://schemas.openxmlformats.org/officeDocument/2006/relationships/slide" Target="slides/slide2088.xml"/><Relationship Id="rId2296" Type="http://schemas.openxmlformats.org/officeDocument/2006/relationships/slide" Target="slides/slide2295.xml"/><Relationship Id="rId268" Type="http://schemas.openxmlformats.org/officeDocument/2006/relationships/slide" Target="slides/slide267.xml"/><Relationship Id="rId475" Type="http://schemas.openxmlformats.org/officeDocument/2006/relationships/slide" Target="slides/slide474.xml"/><Relationship Id="rId682" Type="http://schemas.openxmlformats.org/officeDocument/2006/relationships/slide" Target="slides/slide681.xml"/><Relationship Id="rId2156" Type="http://schemas.openxmlformats.org/officeDocument/2006/relationships/slide" Target="slides/slide2155.xml"/><Relationship Id="rId2363" Type="http://schemas.openxmlformats.org/officeDocument/2006/relationships/slide" Target="slides/slide2362.xml"/><Relationship Id="rId2570" Type="http://schemas.openxmlformats.org/officeDocument/2006/relationships/slide" Target="slides/slide2569.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1172" Type="http://schemas.openxmlformats.org/officeDocument/2006/relationships/slide" Target="slides/slide1171.xml"/><Relationship Id="rId2016" Type="http://schemas.openxmlformats.org/officeDocument/2006/relationships/slide" Target="slides/slide2015.xml"/><Relationship Id="rId2223" Type="http://schemas.openxmlformats.org/officeDocument/2006/relationships/slide" Target="slides/slide2222.xml"/><Relationship Id="rId2430" Type="http://schemas.openxmlformats.org/officeDocument/2006/relationships/slide" Target="slides/slide2429.xml"/><Relationship Id="rId402" Type="http://schemas.openxmlformats.org/officeDocument/2006/relationships/slide" Target="slides/slide401.xml"/><Relationship Id="rId1032" Type="http://schemas.openxmlformats.org/officeDocument/2006/relationships/slide" Target="slides/slide1031.xml"/><Relationship Id="rId1989" Type="http://schemas.openxmlformats.org/officeDocument/2006/relationships/slide" Target="slides/slide1988.xml"/><Relationship Id="rId1849" Type="http://schemas.openxmlformats.org/officeDocument/2006/relationships/slide" Target="slides/slide1848.xml"/><Relationship Id="rId3064" Type="http://schemas.openxmlformats.org/officeDocument/2006/relationships/slide" Target="slides/slide3063.xml"/><Relationship Id="rId192" Type="http://schemas.openxmlformats.org/officeDocument/2006/relationships/slide" Target="slides/slide191.xml"/><Relationship Id="rId1709" Type="http://schemas.openxmlformats.org/officeDocument/2006/relationships/slide" Target="slides/slide1708.xml"/><Relationship Id="rId1916" Type="http://schemas.openxmlformats.org/officeDocument/2006/relationships/slide" Target="slides/slide1915.xml"/><Relationship Id="rId2080" Type="http://schemas.openxmlformats.org/officeDocument/2006/relationships/slide" Target="slides/slide2079.xml"/><Relationship Id="rId2897" Type="http://schemas.openxmlformats.org/officeDocument/2006/relationships/slide" Target="slides/slide2896.xml"/><Relationship Id="rId869" Type="http://schemas.openxmlformats.org/officeDocument/2006/relationships/slide" Target="slides/slide868.xml"/><Relationship Id="rId1499" Type="http://schemas.openxmlformats.org/officeDocument/2006/relationships/slide" Target="slides/slide1498.xml"/><Relationship Id="rId729" Type="http://schemas.openxmlformats.org/officeDocument/2006/relationships/slide" Target="slides/slide728.xml"/><Relationship Id="rId1359" Type="http://schemas.openxmlformats.org/officeDocument/2006/relationships/slide" Target="slides/slide1358.xml"/><Relationship Id="rId2757" Type="http://schemas.openxmlformats.org/officeDocument/2006/relationships/slide" Target="slides/slide2756.xml"/><Relationship Id="rId2964" Type="http://schemas.openxmlformats.org/officeDocument/2006/relationships/slide" Target="slides/slide2963.xml"/><Relationship Id="rId936" Type="http://schemas.openxmlformats.org/officeDocument/2006/relationships/slide" Target="slides/slide935.xml"/><Relationship Id="rId1219" Type="http://schemas.openxmlformats.org/officeDocument/2006/relationships/slide" Target="slides/slide1218.xml"/><Relationship Id="rId1566" Type="http://schemas.openxmlformats.org/officeDocument/2006/relationships/slide" Target="slides/slide1565.xml"/><Relationship Id="rId1773" Type="http://schemas.openxmlformats.org/officeDocument/2006/relationships/slide" Target="slides/slide1772.xml"/><Relationship Id="rId1980" Type="http://schemas.openxmlformats.org/officeDocument/2006/relationships/slide" Target="slides/slide1979.xml"/><Relationship Id="rId2617" Type="http://schemas.openxmlformats.org/officeDocument/2006/relationships/slide" Target="slides/slide2616.xml"/><Relationship Id="rId2824" Type="http://schemas.openxmlformats.org/officeDocument/2006/relationships/slide" Target="slides/slide2823.xml"/><Relationship Id="rId65" Type="http://schemas.openxmlformats.org/officeDocument/2006/relationships/slide" Target="slides/slide64.xml"/><Relationship Id="rId1426" Type="http://schemas.openxmlformats.org/officeDocument/2006/relationships/slide" Target="slides/slide1425.xml"/><Relationship Id="rId1633" Type="http://schemas.openxmlformats.org/officeDocument/2006/relationships/slide" Target="slides/slide1632.xml"/><Relationship Id="rId1840" Type="http://schemas.openxmlformats.org/officeDocument/2006/relationships/slide" Target="slides/slide1839.xml"/><Relationship Id="rId1700" Type="http://schemas.openxmlformats.org/officeDocument/2006/relationships/slide" Target="slides/slide1699.xml"/><Relationship Id="rId379" Type="http://schemas.openxmlformats.org/officeDocument/2006/relationships/slide" Target="slides/slide378.xml"/><Relationship Id="rId586" Type="http://schemas.openxmlformats.org/officeDocument/2006/relationships/slide" Target="slides/slide585.xml"/><Relationship Id="rId793" Type="http://schemas.openxmlformats.org/officeDocument/2006/relationships/slide" Target="slides/slide792.xml"/><Relationship Id="rId2267" Type="http://schemas.openxmlformats.org/officeDocument/2006/relationships/slide" Target="slides/slide2266.xml"/><Relationship Id="rId2474" Type="http://schemas.openxmlformats.org/officeDocument/2006/relationships/slide" Target="slides/slide2473.xml"/><Relationship Id="rId2681" Type="http://schemas.openxmlformats.org/officeDocument/2006/relationships/slide" Target="slides/slide2680.xml"/><Relationship Id="rId239" Type="http://schemas.openxmlformats.org/officeDocument/2006/relationships/slide" Target="slides/slide238.xml"/><Relationship Id="rId446" Type="http://schemas.openxmlformats.org/officeDocument/2006/relationships/slide" Target="slides/slide445.xml"/><Relationship Id="rId653" Type="http://schemas.openxmlformats.org/officeDocument/2006/relationships/slide" Target="slides/slide652.xml"/><Relationship Id="rId1076" Type="http://schemas.openxmlformats.org/officeDocument/2006/relationships/slide" Target="slides/slide1075.xml"/><Relationship Id="rId1283" Type="http://schemas.openxmlformats.org/officeDocument/2006/relationships/slide" Target="slides/slide1282.xml"/><Relationship Id="rId1490" Type="http://schemas.openxmlformats.org/officeDocument/2006/relationships/slide" Target="slides/slide1489.xml"/><Relationship Id="rId2127" Type="http://schemas.openxmlformats.org/officeDocument/2006/relationships/slide" Target="slides/slide2126.xml"/><Relationship Id="rId2334" Type="http://schemas.openxmlformats.org/officeDocument/2006/relationships/slide" Target="slides/slide2333.xml"/><Relationship Id="rId306" Type="http://schemas.openxmlformats.org/officeDocument/2006/relationships/slide" Target="slides/slide305.xml"/><Relationship Id="rId860" Type="http://schemas.openxmlformats.org/officeDocument/2006/relationships/slide" Target="slides/slide859.xml"/><Relationship Id="rId1143" Type="http://schemas.openxmlformats.org/officeDocument/2006/relationships/slide" Target="slides/slide1142.xml"/><Relationship Id="rId2541" Type="http://schemas.openxmlformats.org/officeDocument/2006/relationships/slide" Target="slides/slide2540.xml"/><Relationship Id="rId513" Type="http://schemas.openxmlformats.org/officeDocument/2006/relationships/slide" Target="slides/slide512.xml"/><Relationship Id="rId720" Type="http://schemas.openxmlformats.org/officeDocument/2006/relationships/slide" Target="slides/slide719.xml"/><Relationship Id="rId1350" Type="http://schemas.openxmlformats.org/officeDocument/2006/relationships/slide" Target="slides/slide1349.xml"/><Relationship Id="rId2401" Type="http://schemas.openxmlformats.org/officeDocument/2006/relationships/slide" Target="slides/slide2400.xml"/><Relationship Id="rId1003" Type="http://schemas.openxmlformats.org/officeDocument/2006/relationships/slide" Target="slides/slide1002.xml"/><Relationship Id="rId1210" Type="http://schemas.openxmlformats.org/officeDocument/2006/relationships/slide" Target="slides/slide1209.xml"/><Relationship Id="rId2191" Type="http://schemas.openxmlformats.org/officeDocument/2006/relationships/slide" Target="slides/slide2190.xml"/><Relationship Id="rId3035" Type="http://schemas.openxmlformats.org/officeDocument/2006/relationships/slide" Target="slides/slide3034.xml"/><Relationship Id="rId163" Type="http://schemas.openxmlformats.org/officeDocument/2006/relationships/slide" Target="slides/slide162.xml"/><Relationship Id="rId370" Type="http://schemas.openxmlformats.org/officeDocument/2006/relationships/slide" Target="slides/slide369.xml"/><Relationship Id="rId2051" Type="http://schemas.openxmlformats.org/officeDocument/2006/relationships/slide" Target="slides/slide2050.xml"/><Relationship Id="rId230" Type="http://schemas.openxmlformats.org/officeDocument/2006/relationships/slide" Target="slides/slide229.xml"/><Relationship Id="rId2868" Type="http://schemas.openxmlformats.org/officeDocument/2006/relationships/slide" Target="slides/slide2867.xml"/><Relationship Id="rId1677" Type="http://schemas.openxmlformats.org/officeDocument/2006/relationships/slide" Target="slides/slide1676.xml"/><Relationship Id="rId1884" Type="http://schemas.openxmlformats.org/officeDocument/2006/relationships/slide" Target="slides/slide1883.xml"/><Relationship Id="rId2728" Type="http://schemas.openxmlformats.org/officeDocument/2006/relationships/slide" Target="slides/slide2727.xml"/><Relationship Id="rId2935" Type="http://schemas.openxmlformats.org/officeDocument/2006/relationships/slide" Target="slides/slide2934.xml"/><Relationship Id="rId907" Type="http://schemas.openxmlformats.org/officeDocument/2006/relationships/slide" Target="slides/slide906.xml"/><Relationship Id="rId1537" Type="http://schemas.openxmlformats.org/officeDocument/2006/relationships/slide" Target="slides/slide1536.xml"/><Relationship Id="rId1744" Type="http://schemas.openxmlformats.org/officeDocument/2006/relationships/slide" Target="slides/slide1743.xml"/><Relationship Id="rId1951" Type="http://schemas.openxmlformats.org/officeDocument/2006/relationships/slide" Target="slides/slide1950.xml"/><Relationship Id="rId36" Type="http://schemas.openxmlformats.org/officeDocument/2006/relationships/slide" Target="slides/slide35.xml"/><Relationship Id="rId1604" Type="http://schemas.openxmlformats.org/officeDocument/2006/relationships/slide" Target="slides/slide1603.xml"/><Relationship Id="rId1811" Type="http://schemas.openxmlformats.org/officeDocument/2006/relationships/slide" Target="slides/slide1810.xml"/><Relationship Id="rId697" Type="http://schemas.openxmlformats.org/officeDocument/2006/relationships/slide" Target="slides/slide696.xml"/><Relationship Id="rId2378" Type="http://schemas.openxmlformats.org/officeDocument/2006/relationships/slide" Target="slides/slide2377.xml"/><Relationship Id="rId1187" Type="http://schemas.openxmlformats.org/officeDocument/2006/relationships/slide" Target="slides/slide1186.xml"/><Relationship Id="rId2585" Type="http://schemas.openxmlformats.org/officeDocument/2006/relationships/slide" Target="slides/slide2584.xml"/><Relationship Id="rId2792" Type="http://schemas.openxmlformats.org/officeDocument/2006/relationships/slide" Target="slides/slide2791.xml"/><Relationship Id="rId557" Type="http://schemas.openxmlformats.org/officeDocument/2006/relationships/slide" Target="slides/slide556.xml"/><Relationship Id="rId764" Type="http://schemas.openxmlformats.org/officeDocument/2006/relationships/slide" Target="slides/slide763.xml"/><Relationship Id="rId971" Type="http://schemas.openxmlformats.org/officeDocument/2006/relationships/slide" Target="slides/slide970.xml"/><Relationship Id="rId1394" Type="http://schemas.openxmlformats.org/officeDocument/2006/relationships/slide" Target="slides/slide1393.xml"/><Relationship Id="rId2238" Type="http://schemas.openxmlformats.org/officeDocument/2006/relationships/slide" Target="slides/slide2237.xml"/><Relationship Id="rId2445" Type="http://schemas.openxmlformats.org/officeDocument/2006/relationships/slide" Target="slides/slide2444.xml"/><Relationship Id="rId2652" Type="http://schemas.openxmlformats.org/officeDocument/2006/relationships/slide" Target="slides/slide2651.xml"/><Relationship Id="rId417" Type="http://schemas.openxmlformats.org/officeDocument/2006/relationships/slide" Target="slides/slide416.xml"/><Relationship Id="rId624" Type="http://schemas.openxmlformats.org/officeDocument/2006/relationships/slide" Target="slides/slide623.xml"/><Relationship Id="rId831" Type="http://schemas.openxmlformats.org/officeDocument/2006/relationships/slide" Target="slides/slide830.xml"/><Relationship Id="rId1047" Type="http://schemas.openxmlformats.org/officeDocument/2006/relationships/slide" Target="slides/slide1046.xml"/><Relationship Id="rId1254" Type="http://schemas.openxmlformats.org/officeDocument/2006/relationships/slide" Target="slides/slide1253.xml"/><Relationship Id="rId1461" Type="http://schemas.openxmlformats.org/officeDocument/2006/relationships/slide" Target="slides/slide1460.xml"/><Relationship Id="rId2305" Type="http://schemas.openxmlformats.org/officeDocument/2006/relationships/slide" Target="slides/slide2304.xml"/><Relationship Id="rId2512" Type="http://schemas.openxmlformats.org/officeDocument/2006/relationships/slide" Target="slides/slide2511.xml"/><Relationship Id="rId1114" Type="http://schemas.openxmlformats.org/officeDocument/2006/relationships/slide" Target="slides/slide1113.xml"/><Relationship Id="rId1321" Type="http://schemas.openxmlformats.org/officeDocument/2006/relationships/slide" Target="slides/slide1320.xml"/><Relationship Id="rId3079" Type="http://schemas.openxmlformats.org/officeDocument/2006/relationships/slide" Target="slides/slide3078.xml"/><Relationship Id="rId2095" Type="http://schemas.openxmlformats.org/officeDocument/2006/relationships/slide" Target="slides/slide2094.xml"/><Relationship Id="rId274" Type="http://schemas.openxmlformats.org/officeDocument/2006/relationships/slide" Target="slides/slide273.xml"/><Relationship Id="rId481" Type="http://schemas.openxmlformats.org/officeDocument/2006/relationships/slide" Target="slides/slide480.xml"/><Relationship Id="rId2162" Type="http://schemas.openxmlformats.org/officeDocument/2006/relationships/slide" Target="slides/slide2161.xml"/><Relationship Id="rId3006" Type="http://schemas.openxmlformats.org/officeDocument/2006/relationships/slide" Target="slides/slide3005.xml"/><Relationship Id="rId134" Type="http://schemas.openxmlformats.org/officeDocument/2006/relationships/slide" Target="slides/slide133.xml"/><Relationship Id="rId341" Type="http://schemas.openxmlformats.org/officeDocument/2006/relationships/slide" Target="slides/slide340.xml"/><Relationship Id="rId2022" Type="http://schemas.openxmlformats.org/officeDocument/2006/relationships/slide" Target="slides/slide2021.xml"/><Relationship Id="rId2979" Type="http://schemas.openxmlformats.org/officeDocument/2006/relationships/slide" Target="slides/slide2978.xml"/><Relationship Id="rId201" Type="http://schemas.openxmlformats.org/officeDocument/2006/relationships/slide" Target="slides/slide200.xml"/><Relationship Id="rId1788" Type="http://schemas.openxmlformats.org/officeDocument/2006/relationships/slide" Target="slides/slide1787.xml"/><Relationship Id="rId1995" Type="http://schemas.openxmlformats.org/officeDocument/2006/relationships/slide" Target="slides/slide1994.xml"/><Relationship Id="rId2839" Type="http://schemas.openxmlformats.org/officeDocument/2006/relationships/slide" Target="slides/slide2838.xml"/><Relationship Id="rId1648" Type="http://schemas.openxmlformats.org/officeDocument/2006/relationships/slide" Target="slides/slide1647.xml"/><Relationship Id="rId1508" Type="http://schemas.openxmlformats.org/officeDocument/2006/relationships/slide" Target="slides/slide1507.xml"/><Relationship Id="rId1855" Type="http://schemas.openxmlformats.org/officeDocument/2006/relationships/slide" Target="slides/slide1854.xml"/><Relationship Id="rId2906" Type="http://schemas.openxmlformats.org/officeDocument/2006/relationships/slide" Target="slides/slide2905.xml"/><Relationship Id="rId3070" Type="http://schemas.openxmlformats.org/officeDocument/2006/relationships/slide" Target="slides/slide3069.xml"/><Relationship Id="rId1715" Type="http://schemas.openxmlformats.org/officeDocument/2006/relationships/slide" Target="slides/slide1714.xml"/><Relationship Id="rId1922" Type="http://schemas.openxmlformats.org/officeDocument/2006/relationships/slide" Target="slides/slide1921.xml"/><Relationship Id="rId2489" Type="http://schemas.openxmlformats.org/officeDocument/2006/relationships/slide" Target="slides/slide2488.xml"/><Relationship Id="rId2696" Type="http://schemas.openxmlformats.org/officeDocument/2006/relationships/slide" Target="slides/slide2695.xml"/><Relationship Id="rId668" Type="http://schemas.openxmlformats.org/officeDocument/2006/relationships/slide" Target="slides/slide667.xml"/><Relationship Id="rId875" Type="http://schemas.openxmlformats.org/officeDocument/2006/relationships/slide" Target="slides/slide874.xml"/><Relationship Id="rId1298" Type="http://schemas.openxmlformats.org/officeDocument/2006/relationships/slide" Target="slides/slide1297.xml"/><Relationship Id="rId2349" Type="http://schemas.openxmlformats.org/officeDocument/2006/relationships/slide" Target="slides/slide2348.xml"/><Relationship Id="rId2556" Type="http://schemas.openxmlformats.org/officeDocument/2006/relationships/slide" Target="slides/slide2555.xml"/><Relationship Id="rId2763" Type="http://schemas.openxmlformats.org/officeDocument/2006/relationships/slide" Target="slides/slide2762.xml"/><Relationship Id="rId2970" Type="http://schemas.openxmlformats.org/officeDocument/2006/relationships/slide" Target="slides/slide2969.xml"/><Relationship Id="rId528" Type="http://schemas.openxmlformats.org/officeDocument/2006/relationships/slide" Target="slides/slide527.xml"/><Relationship Id="rId735" Type="http://schemas.openxmlformats.org/officeDocument/2006/relationships/slide" Target="slides/slide734.xml"/><Relationship Id="rId942" Type="http://schemas.openxmlformats.org/officeDocument/2006/relationships/slide" Target="slides/slide941.xml"/><Relationship Id="rId1158" Type="http://schemas.openxmlformats.org/officeDocument/2006/relationships/slide" Target="slides/slide1157.xml"/><Relationship Id="rId1365" Type="http://schemas.openxmlformats.org/officeDocument/2006/relationships/slide" Target="slides/slide1364.xml"/><Relationship Id="rId1572" Type="http://schemas.openxmlformats.org/officeDocument/2006/relationships/slide" Target="slides/slide1571.xml"/><Relationship Id="rId2209" Type="http://schemas.openxmlformats.org/officeDocument/2006/relationships/slide" Target="slides/slide2208.xml"/><Relationship Id="rId2416" Type="http://schemas.openxmlformats.org/officeDocument/2006/relationships/slide" Target="slides/slide2415.xml"/><Relationship Id="rId2623" Type="http://schemas.openxmlformats.org/officeDocument/2006/relationships/slide" Target="slides/slide2622.xml"/><Relationship Id="rId1018" Type="http://schemas.openxmlformats.org/officeDocument/2006/relationships/slide" Target="slides/slide1017.xml"/><Relationship Id="rId1225" Type="http://schemas.openxmlformats.org/officeDocument/2006/relationships/slide" Target="slides/slide1224.xml"/><Relationship Id="rId1432" Type="http://schemas.openxmlformats.org/officeDocument/2006/relationships/slide" Target="slides/slide1431.xml"/><Relationship Id="rId2830" Type="http://schemas.openxmlformats.org/officeDocument/2006/relationships/slide" Target="slides/slide2829.xml"/><Relationship Id="rId71" Type="http://schemas.openxmlformats.org/officeDocument/2006/relationships/slide" Target="slides/slide70.xml"/><Relationship Id="rId802" Type="http://schemas.openxmlformats.org/officeDocument/2006/relationships/slide" Target="slides/slide801.xml"/><Relationship Id="rId178" Type="http://schemas.openxmlformats.org/officeDocument/2006/relationships/slide" Target="slides/slide177.xml"/><Relationship Id="rId385" Type="http://schemas.openxmlformats.org/officeDocument/2006/relationships/slide" Target="slides/slide384.xml"/><Relationship Id="rId592" Type="http://schemas.openxmlformats.org/officeDocument/2006/relationships/slide" Target="slides/slide591.xml"/><Relationship Id="rId2066" Type="http://schemas.openxmlformats.org/officeDocument/2006/relationships/slide" Target="slides/slide2065.xml"/><Relationship Id="rId2273" Type="http://schemas.openxmlformats.org/officeDocument/2006/relationships/slide" Target="slides/slide2272.xml"/><Relationship Id="rId2480" Type="http://schemas.openxmlformats.org/officeDocument/2006/relationships/slide" Target="slides/slide2479.xml"/><Relationship Id="rId245" Type="http://schemas.openxmlformats.org/officeDocument/2006/relationships/slide" Target="slides/slide244.xml"/><Relationship Id="rId452" Type="http://schemas.openxmlformats.org/officeDocument/2006/relationships/slide" Target="slides/slide451.xml"/><Relationship Id="rId1082" Type="http://schemas.openxmlformats.org/officeDocument/2006/relationships/slide" Target="slides/slide1081.xml"/><Relationship Id="rId2133" Type="http://schemas.openxmlformats.org/officeDocument/2006/relationships/slide" Target="slides/slide2132.xml"/><Relationship Id="rId2340" Type="http://schemas.openxmlformats.org/officeDocument/2006/relationships/slide" Target="slides/slide2339.xml"/><Relationship Id="rId105" Type="http://schemas.openxmlformats.org/officeDocument/2006/relationships/slide" Target="slides/slide104.xml"/><Relationship Id="rId312" Type="http://schemas.openxmlformats.org/officeDocument/2006/relationships/slide" Target="slides/slide311.xml"/><Relationship Id="rId2200" Type="http://schemas.openxmlformats.org/officeDocument/2006/relationships/slide" Target="slides/slide2199.xml"/><Relationship Id="rId1899" Type="http://schemas.openxmlformats.org/officeDocument/2006/relationships/slide" Target="slides/slide1898.xml"/><Relationship Id="rId1759" Type="http://schemas.openxmlformats.org/officeDocument/2006/relationships/slide" Target="slides/slide1758.xml"/><Relationship Id="rId1966" Type="http://schemas.openxmlformats.org/officeDocument/2006/relationships/slide" Target="slides/slide1965.xml"/><Relationship Id="rId1619" Type="http://schemas.openxmlformats.org/officeDocument/2006/relationships/slide" Target="slides/slide1618.xml"/><Relationship Id="rId1826" Type="http://schemas.openxmlformats.org/officeDocument/2006/relationships/slide" Target="slides/slide1825.xml"/><Relationship Id="rId3041" Type="http://schemas.openxmlformats.org/officeDocument/2006/relationships/slide" Target="slides/slide3040.xml"/><Relationship Id="rId779" Type="http://schemas.openxmlformats.org/officeDocument/2006/relationships/slide" Target="slides/slide778.xml"/><Relationship Id="rId986" Type="http://schemas.openxmlformats.org/officeDocument/2006/relationships/slide" Target="slides/slide985.xml"/><Relationship Id="rId2667" Type="http://schemas.openxmlformats.org/officeDocument/2006/relationships/slide" Target="slides/slide2666.xml"/><Relationship Id="rId639" Type="http://schemas.openxmlformats.org/officeDocument/2006/relationships/slide" Target="slides/slide638.xml"/><Relationship Id="rId1269" Type="http://schemas.openxmlformats.org/officeDocument/2006/relationships/slide" Target="slides/slide1268.xml"/><Relationship Id="rId1476" Type="http://schemas.openxmlformats.org/officeDocument/2006/relationships/slide" Target="slides/slide1475.xml"/><Relationship Id="rId2874" Type="http://schemas.openxmlformats.org/officeDocument/2006/relationships/slide" Target="slides/slide2873.xml"/><Relationship Id="rId846" Type="http://schemas.openxmlformats.org/officeDocument/2006/relationships/slide" Target="slides/slide845.xml"/><Relationship Id="rId1129" Type="http://schemas.openxmlformats.org/officeDocument/2006/relationships/slide" Target="slides/slide1128.xml"/><Relationship Id="rId1683" Type="http://schemas.openxmlformats.org/officeDocument/2006/relationships/slide" Target="slides/slide1682.xml"/><Relationship Id="rId1890" Type="http://schemas.openxmlformats.org/officeDocument/2006/relationships/slide" Target="slides/slide1889.xml"/><Relationship Id="rId2527" Type="http://schemas.openxmlformats.org/officeDocument/2006/relationships/slide" Target="slides/slide2526.xml"/><Relationship Id="rId2734" Type="http://schemas.openxmlformats.org/officeDocument/2006/relationships/slide" Target="slides/slide2733.xml"/><Relationship Id="rId2941" Type="http://schemas.openxmlformats.org/officeDocument/2006/relationships/slide" Target="slides/slide2940.xml"/><Relationship Id="rId706" Type="http://schemas.openxmlformats.org/officeDocument/2006/relationships/slide" Target="slides/slide705.xml"/><Relationship Id="rId913" Type="http://schemas.openxmlformats.org/officeDocument/2006/relationships/slide" Target="slides/slide912.xml"/><Relationship Id="rId1336" Type="http://schemas.openxmlformats.org/officeDocument/2006/relationships/slide" Target="slides/slide1335.xml"/><Relationship Id="rId1543" Type="http://schemas.openxmlformats.org/officeDocument/2006/relationships/slide" Target="slides/slide1542.xml"/><Relationship Id="rId1750" Type="http://schemas.openxmlformats.org/officeDocument/2006/relationships/slide" Target="slides/slide1749.xml"/><Relationship Id="rId2801" Type="http://schemas.openxmlformats.org/officeDocument/2006/relationships/slide" Target="slides/slide2800.xml"/><Relationship Id="rId42" Type="http://schemas.openxmlformats.org/officeDocument/2006/relationships/slide" Target="slides/slide41.xml"/><Relationship Id="rId1403" Type="http://schemas.openxmlformats.org/officeDocument/2006/relationships/slide" Target="slides/slide1402.xml"/><Relationship Id="rId1610" Type="http://schemas.openxmlformats.org/officeDocument/2006/relationships/slide" Target="slides/slide1609.xml"/><Relationship Id="rId289" Type="http://schemas.openxmlformats.org/officeDocument/2006/relationships/slide" Target="slides/slide288.xml"/><Relationship Id="rId496" Type="http://schemas.openxmlformats.org/officeDocument/2006/relationships/slide" Target="slides/slide495.xml"/><Relationship Id="rId2177" Type="http://schemas.openxmlformats.org/officeDocument/2006/relationships/slide" Target="slides/slide2176.xml"/><Relationship Id="rId2384" Type="http://schemas.openxmlformats.org/officeDocument/2006/relationships/slide" Target="slides/slide2383.xml"/><Relationship Id="rId2591" Type="http://schemas.openxmlformats.org/officeDocument/2006/relationships/slide" Target="slides/slide2590.xml"/><Relationship Id="rId149" Type="http://schemas.openxmlformats.org/officeDocument/2006/relationships/slide" Target="slides/slide148.xml"/><Relationship Id="rId356" Type="http://schemas.openxmlformats.org/officeDocument/2006/relationships/slide" Target="slides/slide355.xml"/><Relationship Id="rId563" Type="http://schemas.openxmlformats.org/officeDocument/2006/relationships/slide" Target="slides/slide562.xml"/><Relationship Id="rId770" Type="http://schemas.openxmlformats.org/officeDocument/2006/relationships/slide" Target="slides/slide769.xml"/><Relationship Id="rId1193" Type="http://schemas.openxmlformats.org/officeDocument/2006/relationships/slide" Target="slides/slide1192.xml"/><Relationship Id="rId2037" Type="http://schemas.openxmlformats.org/officeDocument/2006/relationships/slide" Target="slides/slide2036.xml"/><Relationship Id="rId2244" Type="http://schemas.openxmlformats.org/officeDocument/2006/relationships/slide" Target="slides/slide2243.xml"/><Relationship Id="rId2451" Type="http://schemas.openxmlformats.org/officeDocument/2006/relationships/slide" Target="slides/slide2450.xml"/><Relationship Id="rId216" Type="http://schemas.openxmlformats.org/officeDocument/2006/relationships/slide" Target="slides/slide215.xml"/><Relationship Id="rId423" Type="http://schemas.openxmlformats.org/officeDocument/2006/relationships/slide" Target="slides/slide422.xml"/><Relationship Id="rId1053" Type="http://schemas.openxmlformats.org/officeDocument/2006/relationships/slide" Target="slides/slide1052.xml"/><Relationship Id="rId1260" Type="http://schemas.openxmlformats.org/officeDocument/2006/relationships/slide" Target="slides/slide1259.xml"/><Relationship Id="rId2104" Type="http://schemas.openxmlformats.org/officeDocument/2006/relationships/slide" Target="slides/slide2103.xml"/><Relationship Id="rId630" Type="http://schemas.openxmlformats.org/officeDocument/2006/relationships/slide" Target="slides/slide629.xml"/><Relationship Id="rId2311" Type="http://schemas.openxmlformats.org/officeDocument/2006/relationships/slide" Target="slides/slide2310.xml"/><Relationship Id="rId1120" Type="http://schemas.openxmlformats.org/officeDocument/2006/relationships/slide" Target="slides/slide1119.xml"/><Relationship Id="rId1937" Type="http://schemas.openxmlformats.org/officeDocument/2006/relationships/slide" Target="slides/slide1936.xml"/><Relationship Id="rId3085" Type="http://schemas.openxmlformats.org/officeDocument/2006/relationships/slide" Target="slides/slide3084.xml"/><Relationship Id="rId280" Type="http://schemas.openxmlformats.org/officeDocument/2006/relationships/slide" Target="slides/slide279.xml"/><Relationship Id="rId3012" Type="http://schemas.openxmlformats.org/officeDocument/2006/relationships/slide" Target="slides/slide3011.xml"/><Relationship Id="rId140" Type="http://schemas.openxmlformats.org/officeDocument/2006/relationships/slide" Target="slides/slide139.xml"/><Relationship Id="rId6" Type="http://schemas.openxmlformats.org/officeDocument/2006/relationships/slide" Target="slides/slide5.xml"/><Relationship Id="rId2778" Type="http://schemas.openxmlformats.org/officeDocument/2006/relationships/slide" Target="slides/slide2777.xml"/><Relationship Id="rId2985" Type="http://schemas.openxmlformats.org/officeDocument/2006/relationships/slide" Target="slides/slide2984.xml"/><Relationship Id="rId957" Type="http://schemas.openxmlformats.org/officeDocument/2006/relationships/slide" Target="slides/slide956.xml"/><Relationship Id="rId1587" Type="http://schemas.openxmlformats.org/officeDocument/2006/relationships/slide" Target="slides/slide1586.xml"/><Relationship Id="rId1794" Type="http://schemas.openxmlformats.org/officeDocument/2006/relationships/slide" Target="slides/slide1793.xml"/><Relationship Id="rId2638" Type="http://schemas.openxmlformats.org/officeDocument/2006/relationships/slide" Target="slides/slide2637.xml"/><Relationship Id="rId2845" Type="http://schemas.openxmlformats.org/officeDocument/2006/relationships/slide" Target="slides/slide2844.xml"/><Relationship Id="rId86" Type="http://schemas.openxmlformats.org/officeDocument/2006/relationships/slide" Target="slides/slide85.xml"/><Relationship Id="rId817" Type="http://schemas.openxmlformats.org/officeDocument/2006/relationships/slide" Target="slides/slide816.xml"/><Relationship Id="rId1447" Type="http://schemas.openxmlformats.org/officeDocument/2006/relationships/slide" Target="slides/slide1446.xml"/><Relationship Id="rId1654" Type="http://schemas.openxmlformats.org/officeDocument/2006/relationships/slide" Target="slides/slide1653.xml"/><Relationship Id="rId1861" Type="http://schemas.openxmlformats.org/officeDocument/2006/relationships/slide" Target="slides/slide1860.xml"/><Relationship Id="rId2705" Type="http://schemas.openxmlformats.org/officeDocument/2006/relationships/slide" Target="slides/slide2704.xml"/><Relationship Id="rId2912" Type="http://schemas.openxmlformats.org/officeDocument/2006/relationships/slide" Target="slides/slide2911.xml"/><Relationship Id="rId1307" Type="http://schemas.openxmlformats.org/officeDocument/2006/relationships/slide" Target="slides/slide1306.xml"/><Relationship Id="rId1514" Type="http://schemas.openxmlformats.org/officeDocument/2006/relationships/slide" Target="slides/slide1513.xml"/><Relationship Id="rId1721" Type="http://schemas.openxmlformats.org/officeDocument/2006/relationships/slide" Target="slides/slide1720.xml"/><Relationship Id="rId13" Type="http://schemas.openxmlformats.org/officeDocument/2006/relationships/slide" Target="slides/slide12.xml"/><Relationship Id="rId2288" Type="http://schemas.openxmlformats.org/officeDocument/2006/relationships/slide" Target="slides/slide2287.xml"/><Relationship Id="rId2495" Type="http://schemas.openxmlformats.org/officeDocument/2006/relationships/slide" Target="slides/slide2494.xml"/><Relationship Id="rId467" Type="http://schemas.openxmlformats.org/officeDocument/2006/relationships/slide" Target="slides/slide466.xml"/><Relationship Id="rId1097" Type="http://schemas.openxmlformats.org/officeDocument/2006/relationships/slide" Target="slides/slide1096.xml"/><Relationship Id="rId2148" Type="http://schemas.openxmlformats.org/officeDocument/2006/relationships/slide" Target="slides/slide2147.xml"/><Relationship Id="rId674" Type="http://schemas.openxmlformats.org/officeDocument/2006/relationships/slide" Target="slides/slide673.xml"/><Relationship Id="rId881" Type="http://schemas.openxmlformats.org/officeDocument/2006/relationships/slide" Target="slides/slide880.xml"/><Relationship Id="rId2355" Type="http://schemas.openxmlformats.org/officeDocument/2006/relationships/slide" Target="slides/slide2354.xml"/><Relationship Id="rId2562" Type="http://schemas.openxmlformats.org/officeDocument/2006/relationships/slide" Target="slides/slide2561.xml"/><Relationship Id="rId327" Type="http://schemas.openxmlformats.org/officeDocument/2006/relationships/slide" Target="slides/slide326.xml"/><Relationship Id="rId534" Type="http://schemas.openxmlformats.org/officeDocument/2006/relationships/slide" Target="slides/slide533.xml"/><Relationship Id="rId741" Type="http://schemas.openxmlformats.org/officeDocument/2006/relationships/slide" Target="slides/slide740.xml"/><Relationship Id="rId1164" Type="http://schemas.openxmlformats.org/officeDocument/2006/relationships/slide" Target="slides/slide1163.xml"/><Relationship Id="rId1371" Type="http://schemas.openxmlformats.org/officeDocument/2006/relationships/slide" Target="slides/slide1370.xml"/><Relationship Id="rId2008" Type="http://schemas.openxmlformats.org/officeDocument/2006/relationships/slide" Target="slides/slide2007.xml"/><Relationship Id="rId2215" Type="http://schemas.openxmlformats.org/officeDocument/2006/relationships/slide" Target="slides/slide2214.xml"/><Relationship Id="rId2422" Type="http://schemas.openxmlformats.org/officeDocument/2006/relationships/slide" Target="slides/slide2421.xml"/><Relationship Id="rId601" Type="http://schemas.openxmlformats.org/officeDocument/2006/relationships/slide" Target="slides/slide600.xml"/><Relationship Id="rId1024" Type="http://schemas.openxmlformats.org/officeDocument/2006/relationships/slide" Target="slides/slide1023.xml"/><Relationship Id="rId1231" Type="http://schemas.openxmlformats.org/officeDocument/2006/relationships/slide" Target="slides/slide1230.xml"/><Relationship Id="rId3056" Type="http://schemas.openxmlformats.org/officeDocument/2006/relationships/slide" Target="slides/slide3055.xml"/><Relationship Id="rId184" Type="http://schemas.openxmlformats.org/officeDocument/2006/relationships/slide" Target="slides/slide183.xml"/><Relationship Id="rId391" Type="http://schemas.openxmlformats.org/officeDocument/2006/relationships/slide" Target="slides/slide390.xml"/><Relationship Id="rId1908" Type="http://schemas.openxmlformats.org/officeDocument/2006/relationships/slide" Target="slides/slide1907.xml"/><Relationship Id="rId2072" Type="http://schemas.openxmlformats.org/officeDocument/2006/relationships/slide" Target="slides/slide2071.xml"/><Relationship Id="rId251" Type="http://schemas.openxmlformats.org/officeDocument/2006/relationships/slide" Target="slides/slide250.xml"/><Relationship Id="rId2889" Type="http://schemas.openxmlformats.org/officeDocument/2006/relationships/slide" Target="slides/slide2888.xml"/><Relationship Id="rId111" Type="http://schemas.openxmlformats.org/officeDocument/2006/relationships/slide" Target="slides/slide110.xml"/><Relationship Id="rId1698" Type="http://schemas.openxmlformats.org/officeDocument/2006/relationships/slide" Target="slides/slide1697.xml"/><Relationship Id="rId2749" Type="http://schemas.openxmlformats.org/officeDocument/2006/relationships/slide" Target="slides/slide2748.xml"/><Relationship Id="rId2956" Type="http://schemas.openxmlformats.org/officeDocument/2006/relationships/slide" Target="slides/slide2955.xml"/><Relationship Id="rId928" Type="http://schemas.openxmlformats.org/officeDocument/2006/relationships/slide" Target="slides/slide927.xml"/><Relationship Id="rId1558" Type="http://schemas.openxmlformats.org/officeDocument/2006/relationships/slide" Target="slides/slide1557.xml"/><Relationship Id="rId1765" Type="http://schemas.openxmlformats.org/officeDocument/2006/relationships/slide" Target="slides/slide1764.xml"/><Relationship Id="rId2609" Type="http://schemas.openxmlformats.org/officeDocument/2006/relationships/slide" Target="slides/slide2608.xml"/><Relationship Id="rId57" Type="http://schemas.openxmlformats.org/officeDocument/2006/relationships/slide" Target="slides/slide56.xml"/><Relationship Id="rId1418" Type="http://schemas.openxmlformats.org/officeDocument/2006/relationships/slide" Target="slides/slide1417.xml"/><Relationship Id="rId1972" Type="http://schemas.openxmlformats.org/officeDocument/2006/relationships/slide" Target="slides/slide1971.xml"/><Relationship Id="rId2816" Type="http://schemas.openxmlformats.org/officeDocument/2006/relationships/slide" Target="slides/slide2815.xml"/><Relationship Id="rId1625" Type="http://schemas.openxmlformats.org/officeDocument/2006/relationships/slide" Target="slides/slide1624.xml"/><Relationship Id="rId1832" Type="http://schemas.openxmlformats.org/officeDocument/2006/relationships/slide" Target="slides/slide1831.xml"/><Relationship Id="rId2399" Type="http://schemas.openxmlformats.org/officeDocument/2006/relationships/slide" Target="slides/slide2398.xml"/><Relationship Id="rId578" Type="http://schemas.openxmlformats.org/officeDocument/2006/relationships/slide" Target="slides/slide577.xml"/><Relationship Id="rId785" Type="http://schemas.openxmlformats.org/officeDocument/2006/relationships/slide" Target="slides/slide784.xml"/><Relationship Id="rId992" Type="http://schemas.openxmlformats.org/officeDocument/2006/relationships/slide" Target="slides/slide991.xml"/><Relationship Id="rId2259" Type="http://schemas.openxmlformats.org/officeDocument/2006/relationships/slide" Target="slides/slide2258.xml"/><Relationship Id="rId2466" Type="http://schemas.openxmlformats.org/officeDocument/2006/relationships/slide" Target="slides/slide2465.xml"/><Relationship Id="rId2673" Type="http://schemas.openxmlformats.org/officeDocument/2006/relationships/slide" Target="slides/slide2672.xml"/><Relationship Id="rId2880" Type="http://schemas.openxmlformats.org/officeDocument/2006/relationships/slide" Target="slides/slide2879.xml"/><Relationship Id="rId438" Type="http://schemas.openxmlformats.org/officeDocument/2006/relationships/slide" Target="slides/slide437.xml"/><Relationship Id="rId645" Type="http://schemas.openxmlformats.org/officeDocument/2006/relationships/slide" Target="slides/slide644.xml"/><Relationship Id="rId852" Type="http://schemas.openxmlformats.org/officeDocument/2006/relationships/slide" Target="slides/slide851.xml"/><Relationship Id="rId1068" Type="http://schemas.openxmlformats.org/officeDocument/2006/relationships/slide" Target="slides/slide1067.xml"/><Relationship Id="rId1275" Type="http://schemas.openxmlformats.org/officeDocument/2006/relationships/slide" Target="slides/slide1274.xml"/><Relationship Id="rId1482" Type="http://schemas.openxmlformats.org/officeDocument/2006/relationships/slide" Target="slides/slide1481.xml"/><Relationship Id="rId2119" Type="http://schemas.openxmlformats.org/officeDocument/2006/relationships/slide" Target="slides/slide2118.xml"/><Relationship Id="rId2326" Type="http://schemas.openxmlformats.org/officeDocument/2006/relationships/slide" Target="slides/slide2325.xml"/><Relationship Id="rId2533" Type="http://schemas.openxmlformats.org/officeDocument/2006/relationships/slide" Target="slides/slide2532.xml"/><Relationship Id="rId2740" Type="http://schemas.openxmlformats.org/officeDocument/2006/relationships/slide" Target="slides/slide2739.xml"/><Relationship Id="rId505" Type="http://schemas.openxmlformats.org/officeDocument/2006/relationships/slide" Target="slides/slide504.xml"/><Relationship Id="rId712" Type="http://schemas.openxmlformats.org/officeDocument/2006/relationships/slide" Target="slides/slide711.xml"/><Relationship Id="rId1135" Type="http://schemas.openxmlformats.org/officeDocument/2006/relationships/slide" Target="slides/slide1134.xml"/><Relationship Id="rId1342" Type="http://schemas.openxmlformats.org/officeDocument/2006/relationships/slide" Target="slides/slide1341.xml"/><Relationship Id="rId1202" Type="http://schemas.openxmlformats.org/officeDocument/2006/relationships/slide" Target="slides/slide1201.xml"/><Relationship Id="rId2600" Type="http://schemas.openxmlformats.org/officeDocument/2006/relationships/slide" Target="slides/slide2599.xml"/><Relationship Id="rId295" Type="http://schemas.openxmlformats.org/officeDocument/2006/relationships/slide" Target="slides/slide294.xml"/><Relationship Id="rId2183" Type="http://schemas.openxmlformats.org/officeDocument/2006/relationships/slide" Target="slides/slide2182.xml"/><Relationship Id="rId2390" Type="http://schemas.openxmlformats.org/officeDocument/2006/relationships/slide" Target="slides/slide2389.xml"/><Relationship Id="rId3027" Type="http://schemas.openxmlformats.org/officeDocument/2006/relationships/slide" Target="slides/slide3026.xml"/><Relationship Id="rId155" Type="http://schemas.openxmlformats.org/officeDocument/2006/relationships/slide" Target="slides/slide154.xml"/><Relationship Id="rId362" Type="http://schemas.openxmlformats.org/officeDocument/2006/relationships/slide" Target="slides/slide361.xml"/><Relationship Id="rId2043" Type="http://schemas.openxmlformats.org/officeDocument/2006/relationships/slide" Target="slides/slide2042.xml"/><Relationship Id="rId2250" Type="http://schemas.openxmlformats.org/officeDocument/2006/relationships/slide" Target="slides/slide2249.xml"/><Relationship Id="rId222" Type="http://schemas.openxmlformats.org/officeDocument/2006/relationships/slide" Target="slides/slide221.xml"/><Relationship Id="rId2110" Type="http://schemas.openxmlformats.org/officeDocument/2006/relationships/slide" Target="slides/slide2109.xml"/><Relationship Id="rId1669" Type="http://schemas.openxmlformats.org/officeDocument/2006/relationships/slide" Target="slides/slide1668.xml"/><Relationship Id="rId1876" Type="http://schemas.openxmlformats.org/officeDocument/2006/relationships/slide" Target="slides/slide1875.xml"/><Relationship Id="rId2927" Type="http://schemas.openxmlformats.org/officeDocument/2006/relationships/slide" Target="slides/slide2926.xml"/><Relationship Id="rId3091" Type="http://schemas.openxmlformats.org/officeDocument/2006/relationships/slide" Target="slides/slide3090.xml"/><Relationship Id="rId1529" Type="http://schemas.openxmlformats.org/officeDocument/2006/relationships/slide" Target="slides/slide1528.xml"/><Relationship Id="rId1736" Type="http://schemas.openxmlformats.org/officeDocument/2006/relationships/slide" Target="slides/slide1735.xml"/><Relationship Id="rId1943" Type="http://schemas.openxmlformats.org/officeDocument/2006/relationships/slide" Target="slides/slide1942.xml"/><Relationship Id="rId28" Type="http://schemas.openxmlformats.org/officeDocument/2006/relationships/slide" Target="slides/slide27.xml"/><Relationship Id="rId1803" Type="http://schemas.openxmlformats.org/officeDocument/2006/relationships/slide" Target="slides/slide1802.xml"/><Relationship Id="rId689" Type="http://schemas.openxmlformats.org/officeDocument/2006/relationships/slide" Target="slides/slide688.xml"/><Relationship Id="rId896" Type="http://schemas.openxmlformats.org/officeDocument/2006/relationships/slide" Target="slides/slide895.xml"/><Relationship Id="rId2577" Type="http://schemas.openxmlformats.org/officeDocument/2006/relationships/slide" Target="slides/slide2576.xml"/><Relationship Id="rId2784" Type="http://schemas.openxmlformats.org/officeDocument/2006/relationships/slide" Target="slides/slide2783.xml"/><Relationship Id="rId549" Type="http://schemas.openxmlformats.org/officeDocument/2006/relationships/slide" Target="slides/slide548.xml"/><Relationship Id="rId756" Type="http://schemas.openxmlformats.org/officeDocument/2006/relationships/slide" Target="slides/slide755.xml"/><Relationship Id="rId1179" Type="http://schemas.openxmlformats.org/officeDocument/2006/relationships/slide" Target="slides/slide1178.xml"/><Relationship Id="rId1386" Type="http://schemas.openxmlformats.org/officeDocument/2006/relationships/slide" Target="slides/slide1385.xml"/><Relationship Id="rId1593" Type="http://schemas.openxmlformats.org/officeDocument/2006/relationships/slide" Target="slides/slide1592.xml"/><Relationship Id="rId2437" Type="http://schemas.openxmlformats.org/officeDocument/2006/relationships/slide" Target="slides/slide2436.xml"/><Relationship Id="rId2991" Type="http://schemas.openxmlformats.org/officeDocument/2006/relationships/slide" Target="slides/slide2990.xml"/><Relationship Id="rId409" Type="http://schemas.openxmlformats.org/officeDocument/2006/relationships/slide" Target="slides/slide408.xml"/><Relationship Id="rId963" Type="http://schemas.openxmlformats.org/officeDocument/2006/relationships/slide" Target="slides/slide962.xml"/><Relationship Id="rId1039" Type="http://schemas.openxmlformats.org/officeDocument/2006/relationships/slide" Target="slides/slide1038.xml"/><Relationship Id="rId1246" Type="http://schemas.openxmlformats.org/officeDocument/2006/relationships/slide" Target="slides/slide1245.xml"/><Relationship Id="rId2644" Type="http://schemas.openxmlformats.org/officeDocument/2006/relationships/slide" Target="slides/slide2643.xml"/><Relationship Id="rId2851" Type="http://schemas.openxmlformats.org/officeDocument/2006/relationships/slide" Target="slides/slide2850.xml"/><Relationship Id="rId92" Type="http://schemas.openxmlformats.org/officeDocument/2006/relationships/slide" Target="slides/slide91.xml"/><Relationship Id="rId616" Type="http://schemas.openxmlformats.org/officeDocument/2006/relationships/slide" Target="slides/slide615.xml"/><Relationship Id="rId823" Type="http://schemas.openxmlformats.org/officeDocument/2006/relationships/slide" Target="slides/slide822.xml"/><Relationship Id="rId1453" Type="http://schemas.openxmlformats.org/officeDocument/2006/relationships/slide" Target="slides/slide1452.xml"/><Relationship Id="rId1660" Type="http://schemas.openxmlformats.org/officeDocument/2006/relationships/slide" Target="slides/slide1659.xml"/><Relationship Id="rId2504" Type="http://schemas.openxmlformats.org/officeDocument/2006/relationships/slide" Target="slides/slide2503.xml"/><Relationship Id="rId2711" Type="http://schemas.openxmlformats.org/officeDocument/2006/relationships/slide" Target="slides/slide2710.xml"/><Relationship Id="rId1106" Type="http://schemas.openxmlformats.org/officeDocument/2006/relationships/slide" Target="slides/slide1105.xml"/><Relationship Id="rId1313" Type="http://schemas.openxmlformats.org/officeDocument/2006/relationships/slide" Target="slides/slide1312.xml"/><Relationship Id="rId1520" Type="http://schemas.openxmlformats.org/officeDocument/2006/relationships/slide" Target="slides/slide1519.xml"/><Relationship Id="rId199" Type="http://schemas.openxmlformats.org/officeDocument/2006/relationships/slide" Target="slides/slide198.xml"/><Relationship Id="rId2087" Type="http://schemas.openxmlformats.org/officeDocument/2006/relationships/slide" Target="slides/slide2086.xml"/><Relationship Id="rId2294" Type="http://schemas.openxmlformats.org/officeDocument/2006/relationships/slide" Target="slides/slide2293.xml"/><Relationship Id="rId266" Type="http://schemas.openxmlformats.org/officeDocument/2006/relationships/slide" Target="slides/slide265.xml"/><Relationship Id="rId473" Type="http://schemas.openxmlformats.org/officeDocument/2006/relationships/slide" Target="slides/slide472.xml"/><Relationship Id="rId680" Type="http://schemas.openxmlformats.org/officeDocument/2006/relationships/slide" Target="slides/slide679.xml"/><Relationship Id="rId2154" Type="http://schemas.openxmlformats.org/officeDocument/2006/relationships/slide" Target="slides/slide2153.xml"/><Relationship Id="rId2361" Type="http://schemas.openxmlformats.org/officeDocument/2006/relationships/slide" Target="slides/slide2360.xml"/><Relationship Id="rId126" Type="http://schemas.openxmlformats.org/officeDocument/2006/relationships/slide" Target="slides/slide125.xml"/><Relationship Id="rId333" Type="http://schemas.openxmlformats.org/officeDocument/2006/relationships/slide" Target="slides/slide332.xml"/><Relationship Id="rId540" Type="http://schemas.openxmlformats.org/officeDocument/2006/relationships/slide" Target="slides/slide539.xml"/><Relationship Id="rId1170" Type="http://schemas.openxmlformats.org/officeDocument/2006/relationships/slide" Target="slides/slide1169.xml"/><Relationship Id="rId2014" Type="http://schemas.openxmlformats.org/officeDocument/2006/relationships/slide" Target="slides/slide2013.xml"/><Relationship Id="rId2221" Type="http://schemas.openxmlformats.org/officeDocument/2006/relationships/slide" Target="slides/slide2220.xml"/><Relationship Id="rId1030" Type="http://schemas.openxmlformats.org/officeDocument/2006/relationships/slide" Target="slides/slide1029.xml"/><Relationship Id="rId400" Type="http://schemas.openxmlformats.org/officeDocument/2006/relationships/slide" Target="slides/slide399.xml"/><Relationship Id="rId1987" Type="http://schemas.openxmlformats.org/officeDocument/2006/relationships/slide" Target="slides/slide1986.xml"/><Relationship Id="rId1847" Type="http://schemas.openxmlformats.org/officeDocument/2006/relationships/slide" Target="slides/slide1846.xml"/><Relationship Id="rId1707" Type="http://schemas.openxmlformats.org/officeDocument/2006/relationships/slide" Target="slides/slide1706.xml"/><Relationship Id="rId3062" Type="http://schemas.openxmlformats.org/officeDocument/2006/relationships/slide" Target="slides/slide3061.xml"/><Relationship Id="rId190" Type="http://schemas.openxmlformats.org/officeDocument/2006/relationships/slide" Target="slides/slide189.xml"/><Relationship Id="rId1914" Type="http://schemas.openxmlformats.org/officeDocument/2006/relationships/slide" Target="slides/slide1913.xml"/><Relationship Id="rId2688" Type="http://schemas.openxmlformats.org/officeDocument/2006/relationships/slide" Target="slides/slide2687.xml"/><Relationship Id="rId2895" Type="http://schemas.openxmlformats.org/officeDocument/2006/relationships/slide" Target="slides/slide2894.xml"/><Relationship Id="rId867" Type="http://schemas.openxmlformats.org/officeDocument/2006/relationships/slide" Target="slides/slide866.xml"/><Relationship Id="rId1497" Type="http://schemas.openxmlformats.org/officeDocument/2006/relationships/slide" Target="slides/slide1496.xml"/><Relationship Id="rId2548" Type="http://schemas.openxmlformats.org/officeDocument/2006/relationships/slide" Target="slides/slide2547.xml"/><Relationship Id="rId2755" Type="http://schemas.openxmlformats.org/officeDocument/2006/relationships/slide" Target="slides/slide2754.xml"/><Relationship Id="rId2962" Type="http://schemas.openxmlformats.org/officeDocument/2006/relationships/slide" Target="slides/slide2961.xml"/><Relationship Id="rId727" Type="http://schemas.openxmlformats.org/officeDocument/2006/relationships/slide" Target="slides/slide726.xml"/><Relationship Id="rId934" Type="http://schemas.openxmlformats.org/officeDocument/2006/relationships/slide" Target="slides/slide933.xml"/><Relationship Id="rId1357" Type="http://schemas.openxmlformats.org/officeDocument/2006/relationships/slide" Target="slides/slide1356.xml"/><Relationship Id="rId1564" Type="http://schemas.openxmlformats.org/officeDocument/2006/relationships/slide" Target="slides/slide1563.xml"/><Relationship Id="rId1771" Type="http://schemas.openxmlformats.org/officeDocument/2006/relationships/slide" Target="slides/slide1770.xml"/><Relationship Id="rId2408" Type="http://schemas.openxmlformats.org/officeDocument/2006/relationships/slide" Target="slides/slide2407.xml"/><Relationship Id="rId2615" Type="http://schemas.openxmlformats.org/officeDocument/2006/relationships/slide" Target="slides/slide2614.xml"/><Relationship Id="rId2822" Type="http://schemas.openxmlformats.org/officeDocument/2006/relationships/slide" Target="slides/slide2821.xml"/><Relationship Id="rId63" Type="http://schemas.openxmlformats.org/officeDocument/2006/relationships/slide" Target="slides/slide62.xml"/><Relationship Id="rId1217" Type="http://schemas.openxmlformats.org/officeDocument/2006/relationships/slide" Target="slides/slide1216.xml"/><Relationship Id="rId1424" Type="http://schemas.openxmlformats.org/officeDocument/2006/relationships/slide" Target="slides/slide1423.xml"/><Relationship Id="rId1631" Type="http://schemas.openxmlformats.org/officeDocument/2006/relationships/slide" Target="slides/slide1630.xml"/><Relationship Id="rId2198" Type="http://schemas.openxmlformats.org/officeDocument/2006/relationships/slide" Target="slides/slide2197.xml"/><Relationship Id="rId377" Type="http://schemas.openxmlformats.org/officeDocument/2006/relationships/slide" Target="slides/slide376.xml"/><Relationship Id="rId584" Type="http://schemas.openxmlformats.org/officeDocument/2006/relationships/slide" Target="slides/slide583.xml"/><Relationship Id="rId2058" Type="http://schemas.openxmlformats.org/officeDocument/2006/relationships/slide" Target="slides/slide2057.xml"/><Relationship Id="rId2265" Type="http://schemas.openxmlformats.org/officeDocument/2006/relationships/slide" Target="slides/slide2264.xml"/><Relationship Id="rId237" Type="http://schemas.openxmlformats.org/officeDocument/2006/relationships/slide" Target="slides/slide236.xml"/><Relationship Id="rId791" Type="http://schemas.openxmlformats.org/officeDocument/2006/relationships/slide" Target="slides/slide790.xml"/><Relationship Id="rId1074" Type="http://schemas.openxmlformats.org/officeDocument/2006/relationships/slide" Target="slides/slide1073.xml"/><Relationship Id="rId2472" Type="http://schemas.openxmlformats.org/officeDocument/2006/relationships/slide" Target="slides/slide2471.xml"/><Relationship Id="rId444" Type="http://schemas.openxmlformats.org/officeDocument/2006/relationships/slide" Target="slides/slide443.xml"/><Relationship Id="rId651" Type="http://schemas.openxmlformats.org/officeDocument/2006/relationships/slide" Target="slides/slide650.xml"/><Relationship Id="rId1281" Type="http://schemas.openxmlformats.org/officeDocument/2006/relationships/slide" Target="slides/slide1280.xml"/><Relationship Id="rId2125" Type="http://schemas.openxmlformats.org/officeDocument/2006/relationships/slide" Target="slides/slide2124.xml"/><Relationship Id="rId2332" Type="http://schemas.openxmlformats.org/officeDocument/2006/relationships/slide" Target="slides/slide2331.xml"/><Relationship Id="rId304" Type="http://schemas.openxmlformats.org/officeDocument/2006/relationships/slide" Target="slides/slide303.xml"/><Relationship Id="rId511" Type="http://schemas.openxmlformats.org/officeDocument/2006/relationships/slide" Target="slides/slide510.xml"/><Relationship Id="rId1141" Type="http://schemas.openxmlformats.org/officeDocument/2006/relationships/slide" Target="slides/slide1140.xml"/><Relationship Id="rId1001" Type="http://schemas.openxmlformats.org/officeDocument/2006/relationships/slide" Target="slides/slide1000.xml"/><Relationship Id="rId1958" Type="http://schemas.openxmlformats.org/officeDocument/2006/relationships/slide" Target="slides/slide1957.xml"/><Relationship Id="rId1818" Type="http://schemas.openxmlformats.org/officeDocument/2006/relationships/slide" Target="slides/slide1817.xml"/><Relationship Id="rId3033" Type="http://schemas.openxmlformats.org/officeDocument/2006/relationships/slide" Target="slides/slide3032.xml"/><Relationship Id="rId161" Type="http://schemas.openxmlformats.org/officeDocument/2006/relationships/slide" Target="slides/slide160.xml"/><Relationship Id="rId2799" Type="http://schemas.openxmlformats.org/officeDocument/2006/relationships/slide" Target="slides/slide2798.xml"/><Relationship Id="rId978" Type="http://schemas.openxmlformats.org/officeDocument/2006/relationships/slide" Target="slides/slide977.xml"/><Relationship Id="rId2659" Type="http://schemas.openxmlformats.org/officeDocument/2006/relationships/slide" Target="slides/slide2658.xml"/><Relationship Id="rId2866" Type="http://schemas.openxmlformats.org/officeDocument/2006/relationships/slide" Target="slides/slide2865.xml"/><Relationship Id="rId838" Type="http://schemas.openxmlformats.org/officeDocument/2006/relationships/slide" Target="slides/slide837.xml"/><Relationship Id="rId1468" Type="http://schemas.openxmlformats.org/officeDocument/2006/relationships/slide" Target="slides/slide1467.xml"/><Relationship Id="rId1675" Type="http://schemas.openxmlformats.org/officeDocument/2006/relationships/slide" Target="slides/slide1674.xml"/><Relationship Id="rId1882" Type="http://schemas.openxmlformats.org/officeDocument/2006/relationships/slide" Target="slides/slide1881.xml"/><Relationship Id="rId2519" Type="http://schemas.openxmlformats.org/officeDocument/2006/relationships/slide" Target="slides/slide2518.xml"/><Relationship Id="rId2726" Type="http://schemas.openxmlformats.org/officeDocument/2006/relationships/slide" Target="slides/slide2725.xml"/><Relationship Id="rId1328" Type="http://schemas.openxmlformats.org/officeDocument/2006/relationships/slide" Target="slides/slide1327.xml"/><Relationship Id="rId1535" Type="http://schemas.openxmlformats.org/officeDocument/2006/relationships/slide" Target="slides/slide1534.xml"/><Relationship Id="rId2933" Type="http://schemas.openxmlformats.org/officeDocument/2006/relationships/slide" Target="slides/slide2932.xml"/><Relationship Id="rId905" Type="http://schemas.openxmlformats.org/officeDocument/2006/relationships/slide" Target="slides/slide904.xml"/><Relationship Id="rId1742" Type="http://schemas.openxmlformats.org/officeDocument/2006/relationships/slide" Target="slides/slide1741.xml"/><Relationship Id="rId34" Type="http://schemas.openxmlformats.org/officeDocument/2006/relationships/slide" Target="slides/slide33.xml"/><Relationship Id="rId1602" Type="http://schemas.openxmlformats.org/officeDocument/2006/relationships/slide" Target="slides/slide1601.xml"/><Relationship Id="rId488" Type="http://schemas.openxmlformats.org/officeDocument/2006/relationships/slide" Target="slides/slide487.xml"/><Relationship Id="rId695" Type="http://schemas.openxmlformats.org/officeDocument/2006/relationships/slide" Target="slides/slide694.xml"/><Relationship Id="rId2169" Type="http://schemas.openxmlformats.org/officeDocument/2006/relationships/slide" Target="slides/slide2168.xml"/><Relationship Id="rId2376" Type="http://schemas.openxmlformats.org/officeDocument/2006/relationships/slide" Target="slides/slide2375.xml"/><Relationship Id="rId2583" Type="http://schemas.openxmlformats.org/officeDocument/2006/relationships/slide" Target="slides/slide2582.xml"/><Relationship Id="rId2790" Type="http://schemas.openxmlformats.org/officeDocument/2006/relationships/slide" Target="slides/slide2789.xml"/><Relationship Id="rId348" Type="http://schemas.openxmlformats.org/officeDocument/2006/relationships/slide" Target="slides/slide347.xml"/><Relationship Id="rId555" Type="http://schemas.openxmlformats.org/officeDocument/2006/relationships/slide" Target="slides/slide554.xml"/><Relationship Id="rId762" Type="http://schemas.openxmlformats.org/officeDocument/2006/relationships/slide" Target="slides/slide761.xml"/><Relationship Id="rId1185" Type="http://schemas.openxmlformats.org/officeDocument/2006/relationships/slide" Target="slides/slide1184.xml"/><Relationship Id="rId1392" Type="http://schemas.openxmlformats.org/officeDocument/2006/relationships/slide" Target="slides/slide1391.xml"/><Relationship Id="rId2029" Type="http://schemas.openxmlformats.org/officeDocument/2006/relationships/slide" Target="slides/slide2028.xml"/><Relationship Id="rId2236" Type="http://schemas.openxmlformats.org/officeDocument/2006/relationships/slide" Target="slides/slide2235.xml"/><Relationship Id="rId2443" Type="http://schemas.openxmlformats.org/officeDocument/2006/relationships/slide" Target="slides/slide2442.xml"/><Relationship Id="rId2650" Type="http://schemas.openxmlformats.org/officeDocument/2006/relationships/slide" Target="slides/slide2649.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slide" Target="slides/slide621.xml"/><Relationship Id="rId1045" Type="http://schemas.openxmlformats.org/officeDocument/2006/relationships/slide" Target="slides/slide1044.xml"/><Relationship Id="rId1252" Type="http://schemas.openxmlformats.org/officeDocument/2006/relationships/slide" Target="slides/slide1251.xml"/><Relationship Id="rId2303" Type="http://schemas.openxmlformats.org/officeDocument/2006/relationships/slide" Target="slides/slide2302.xml"/><Relationship Id="rId2510" Type="http://schemas.openxmlformats.org/officeDocument/2006/relationships/slide" Target="slides/slide2509.xml"/><Relationship Id="rId1112" Type="http://schemas.openxmlformats.org/officeDocument/2006/relationships/slide" Target="slides/slide1111.xml"/><Relationship Id="rId3077" Type="http://schemas.openxmlformats.org/officeDocument/2006/relationships/slide" Target="slides/slide3076.xml"/><Relationship Id="rId1929" Type="http://schemas.openxmlformats.org/officeDocument/2006/relationships/slide" Target="slides/slide1928.xml"/><Relationship Id="rId2093" Type="http://schemas.openxmlformats.org/officeDocument/2006/relationships/slide" Target="slides/slide2092.xml"/><Relationship Id="rId272" Type="http://schemas.openxmlformats.org/officeDocument/2006/relationships/slide" Target="slides/slide271.xml"/><Relationship Id="rId2160" Type="http://schemas.openxmlformats.org/officeDocument/2006/relationships/slide" Target="slides/slide2159.xml"/><Relationship Id="rId3004" Type="http://schemas.openxmlformats.org/officeDocument/2006/relationships/slide" Target="slides/slide3003.xml"/><Relationship Id="rId132" Type="http://schemas.openxmlformats.org/officeDocument/2006/relationships/slide" Target="slides/slide131.xml"/><Relationship Id="rId2020" Type="http://schemas.openxmlformats.org/officeDocument/2006/relationships/slide" Target="slides/slide2019.xml"/><Relationship Id="rId1579" Type="http://schemas.openxmlformats.org/officeDocument/2006/relationships/slide" Target="slides/slide1578.xml"/><Relationship Id="rId2977" Type="http://schemas.openxmlformats.org/officeDocument/2006/relationships/slide" Target="slides/slide2976.xml"/><Relationship Id="rId949" Type="http://schemas.openxmlformats.org/officeDocument/2006/relationships/slide" Target="slides/slide948.xml"/><Relationship Id="rId1786" Type="http://schemas.openxmlformats.org/officeDocument/2006/relationships/slide" Target="slides/slide1785.xml"/><Relationship Id="rId1993" Type="http://schemas.openxmlformats.org/officeDocument/2006/relationships/slide" Target="slides/slide1992.xml"/><Relationship Id="rId2837" Type="http://schemas.openxmlformats.org/officeDocument/2006/relationships/slide" Target="slides/slide2836.xml"/><Relationship Id="rId78" Type="http://schemas.openxmlformats.org/officeDocument/2006/relationships/slide" Target="slides/slide77.xml"/><Relationship Id="rId809" Type="http://schemas.openxmlformats.org/officeDocument/2006/relationships/slide" Target="slides/slide808.xml"/><Relationship Id="rId1439" Type="http://schemas.openxmlformats.org/officeDocument/2006/relationships/slide" Target="slides/slide1438.xml"/><Relationship Id="rId1646" Type="http://schemas.openxmlformats.org/officeDocument/2006/relationships/slide" Target="slides/slide1645.xml"/><Relationship Id="rId1853" Type="http://schemas.openxmlformats.org/officeDocument/2006/relationships/slide" Target="slides/slide1852.xml"/><Relationship Id="rId2904" Type="http://schemas.openxmlformats.org/officeDocument/2006/relationships/slide" Target="slides/slide2903.xml"/><Relationship Id="rId1506" Type="http://schemas.openxmlformats.org/officeDocument/2006/relationships/slide" Target="slides/slide1505.xml"/><Relationship Id="rId1713" Type="http://schemas.openxmlformats.org/officeDocument/2006/relationships/slide" Target="slides/slide1712.xml"/><Relationship Id="rId1920" Type="http://schemas.openxmlformats.org/officeDocument/2006/relationships/slide" Target="slides/slide1919.xml"/><Relationship Id="rId599" Type="http://schemas.openxmlformats.org/officeDocument/2006/relationships/slide" Target="slides/slide598.xml"/><Relationship Id="rId2487" Type="http://schemas.openxmlformats.org/officeDocument/2006/relationships/slide" Target="slides/slide2486.xml"/><Relationship Id="rId2694" Type="http://schemas.openxmlformats.org/officeDocument/2006/relationships/slide" Target="slides/slide2693.xml"/><Relationship Id="rId459" Type="http://schemas.openxmlformats.org/officeDocument/2006/relationships/slide" Target="slides/slide458.xml"/><Relationship Id="rId666" Type="http://schemas.openxmlformats.org/officeDocument/2006/relationships/slide" Target="slides/slide665.xml"/><Relationship Id="rId873" Type="http://schemas.openxmlformats.org/officeDocument/2006/relationships/slide" Target="slides/slide872.xml"/><Relationship Id="rId1089" Type="http://schemas.openxmlformats.org/officeDocument/2006/relationships/slide" Target="slides/slide1088.xml"/><Relationship Id="rId1296" Type="http://schemas.openxmlformats.org/officeDocument/2006/relationships/slide" Target="slides/slide1295.xml"/><Relationship Id="rId2347" Type="http://schemas.openxmlformats.org/officeDocument/2006/relationships/slide" Target="slides/slide2346.xml"/><Relationship Id="rId2554" Type="http://schemas.openxmlformats.org/officeDocument/2006/relationships/slide" Target="slides/slide2553.xml"/><Relationship Id="rId319" Type="http://schemas.openxmlformats.org/officeDocument/2006/relationships/slide" Target="slides/slide318.xml"/><Relationship Id="rId526" Type="http://schemas.openxmlformats.org/officeDocument/2006/relationships/slide" Target="slides/slide525.xml"/><Relationship Id="rId1156" Type="http://schemas.openxmlformats.org/officeDocument/2006/relationships/slide" Target="slides/slide1155.xml"/><Relationship Id="rId1363" Type="http://schemas.openxmlformats.org/officeDocument/2006/relationships/slide" Target="slides/slide1362.xml"/><Relationship Id="rId2207" Type="http://schemas.openxmlformats.org/officeDocument/2006/relationships/slide" Target="slides/slide2206.xml"/><Relationship Id="rId2761" Type="http://schemas.openxmlformats.org/officeDocument/2006/relationships/slide" Target="slides/slide2760.xml"/><Relationship Id="rId733" Type="http://schemas.openxmlformats.org/officeDocument/2006/relationships/slide" Target="slides/slide732.xml"/><Relationship Id="rId940" Type="http://schemas.openxmlformats.org/officeDocument/2006/relationships/slide" Target="slides/slide939.xml"/><Relationship Id="rId1016" Type="http://schemas.openxmlformats.org/officeDocument/2006/relationships/slide" Target="slides/slide1015.xml"/><Relationship Id="rId1570" Type="http://schemas.openxmlformats.org/officeDocument/2006/relationships/slide" Target="slides/slide1569.xml"/><Relationship Id="rId2414" Type="http://schemas.openxmlformats.org/officeDocument/2006/relationships/slide" Target="slides/slide2413.xml"/><Relationship Id="rId2621" Type="http://schemas.openxmlformats.org/officeDocument/2006/relationships/slide" Target="slides/slide2620.xml"/><Relationship Id="rId800" Type="http://schemas.openxmlformats.org/officeDocument/2006/relationships/slide" Target="slides/slide799.xml"/><Relationship Id="rId1223" Type="http://schemas.openxmlformats.org/officeDocument/2006/relationships/slide" Target="slides/slide1222.xml"/><Relationship Id="rId1430" Type="http://schemas.openxmlformats.org/officeDocument/2006/relationships/slide" Target="slides/slide1429.xml"/><Relationship Id="rId3048" Type="http://schemas.openxmlformats.org/officeDocument/2006/relationships/slide" Target="slides/slide3047.xml"/><Relationship Id="rId176" Type="http://schemas.openxmlformats.org/officeDocument/2006/relationships/slide" Target="slides/slide175.xml"/><Relationship Id="rId383" Type="http://schemas.openxmlformats.org/officeDocument/2006/relationships/slide" Target="slides/slide382.xml"/><Relationship Id="rId590" Type="http://schemas.openxmlformats.org/officeDocument/2006/relationships/slide" Target="slides/slide589.xml"/><Relationship Id="rId2064" Type="http://schemas.openxmlformats.org/officeDocument/2006/relationships/slide" Target="slides/slide2063.xml"/><Relationship Id="rId2271" Type="http://schemas.openxmlformats.org/officeDocument/2006/relationships/slide" Target="slides/slide2270.xml"/><Relationship Id="rId243" Type="http://schemas.openxmlformats.org/officeDocument/2006/relationships/slide" Target="slides/slide242.xml"/><Relationship Id="rId450" Type="http://schemas.openxmlformats.org/officeDocument/2006/relationships/slide" Target="slides/slide449.xml"/><Relationship Id="rId1080" Type="http://schemas.openxmlformats.org/officeDocument/2006/relationships/slide" Target="slides/slide1079.xml"/><Relationship Id="rId2131" Type="http://schemas.openxmlformats.org/officeDocument/2006/relationships/slide" Target="slides/slide2130.xml"/><Relationship Id="rId103" Type="http://schemas.openxmlformats.org/officeDocument/2006/relationships/slide" Target="slides/slide102.xml"/><Relationship Id="rId310" Type="http://schemas.openxmlformats.org/officeDocument/2006/relationships/slide" Target="slides/slide309.xml"/><Relationship Id="rId1897" Type="http://schemas.openxmlformats.org/officeDocument/2006/relationships/slide" Target="slides/slide1896.xml"/><Relationship Id="rId2948" Type="http://schemas.openxmlformats.org/officeDocument/2006/relationships/slide" Target="slides/slide2947.xml"/><Relationship Id="rId1757" Type="http://schemas.openxmlformats.org/officeDocument/2006/relationships/slide" Target="slides/slide1756.xml"/><Relationship Id="rId1964" Type="http://schemas.openxmlformats.org/officeDocument/2006/relationships/slide" Target="slides/slide1963.xml"/><Relationship Id="rId2808" Type="http://schemas.openxmlformats.org/officeDocument/2006/relationships/slide" Target="slides/slide2807.xml"/><Relationship Id="rId49" Type="http://schemas.openxmlformats.org/officeDocument/2006/relationships/slide" Target="slides/slide48.xml"/><Relationship Id="rId1617" Type="http://schemas.openxmlformats.org/officeDocument/2006/relationships/slide" Target="slides/slide1616.xml"/><Relationship Id="rId1824" Type="http://schemas.openxmlformats.org/officeDocument/2006/relationships/slide" Target="slides/slide1823.xml"/><Relationship Id="rId2598" Type="http://schemas.openxmlformats.org/officeDocument/2006/relationships/slide" Target="slides/slide2597.xml"/><Relationship Id="rId777" Type="http://schemas.openxmlformats.org/officeDocument/2006/relationships/slide" Target="slides/slide776.xml"/><Relationship Id="rId984" Type="http://schemas.openxmlformats.org/officeDocument/2006/relationships/slide" Target="slides/slide983.xml"/><Relationship Id="rId2458" Type="http://schemas.openxmlformats.org/officeDocument/2006/relationships/slide" Target="slides/slide2457.xml"/><Relationship Id="rId2665" Type="http://schemas.openxmlformats.org/officeDocument/2006/relationships/slide" Target="slides/slide2664.xml"/><Relationship Id="rId2872" Type="http://schemas.openxmlformats.org/officeDocument/2006/relationships/slide" Target="slides/slide2871.xml"/><Relationship Id="rId637" Type="http://schemas.openxmlformats.org/officeDocument/2006/relationships/slide" Target="slides/slide636.xml"/><Relationship Id="rId844" Type="http://schemas.openxmlformats.org/officeDocument/2006/relationships/slide" Target="slides/slide843.xml"/><Relationship Id="rId1267" Type="http://schemas.openxmlformats.org/officeDocument/2006/relationships/slide" Target="slides/slide1266.xml"/><Relationship Id="rId1474" Type="http://schemas.openxmlformats.org/officeDocument/2006/relationships/slide" Target="slides/slide1473.xml"/><Relationship Id="rId1681" Type="http://schemas.openxmlformats.org/officeDocument/2006/relationships/slide" Target="slides/slide1680.xml"/><Relationship Id="rId2318" Type="http://schemas.openxmlformats.org/officeDocument/2006/relationships/slide" Target="slides/slide2317.xml"/><Relationship Id="rId2525" Type="http://schemas.openxmlformats.org/officeDocument/2006/relationships/slide" Target="slides/slide2524.xml"/><Relationship Id="rId2732" Type="http://schemas.openxmlformats.org/officeDocument/2006/relationships/slide" Target="slides/slide2731.xml"/><Relationship Id="rId704" Type="http://schemas.openxmlformats.org/officeDocument/2006/relationships/slide" Target="slides/slide703.xml"/><Relationship Id="rId911" Type="http://schemas.openxmlformats.org/officeDocument/2006/relationships/slide" Target="slides/slide910.xml"/><Relationship Id="rId1127" Type="http://schemas.openxmlformats.org/officeDocument/2006/relationships/slide" Target="slides/slide1126.xml"/><Relationship Id="rId1334" Type="http://schemas.openxmlformats.org/officeDocument/2006/relationships/slide" Target="slides/slide1333.xml"/><Relationship Id="rId1541" Type="http://schemas.openxmlformats.org/officeDocument/2006/relationships/slide" Target="slides/slide1540.xml"/><Relationship Id="rId40" Type="http://schemas.openxmlformats.org/officeDocument/2006/relationships/slide" Target="slides/slide39.xml"/><Relationship Id="rId1401" Type="http://schemas.openxmlformats.org/officeDocument/2006/relationships/slide" Target="slides/slide1400.xml"/><Relationship Id="rId287" Type="http://schemas.openxmlformats.org/officeDocument/2006/relationships/slide" Target="slides/slide286.xml"/><Relationship Id="rId494" Type="http://schemas.openxmlformats.org/officeDocument/2006/relationships/slide" Target="slides/slide493.xml"/><Relationship Id="rId2175" Type="http://schemas.openxmlformats.org/officeDocument/2006/relationships/slide" Target="slides/slide2174.xml"/><Relationship Id="rId2382" Type="http://schemas.openxmlformats.org/officeDocument/2006/relationships/slide" Target="slides/slide2381.xml"/><Relationship Id="rId3019" Type="http://schemas.openxmlformats.org/officeDocument/2006/relationships/slide" Target="slides/slide3018.xml"/><Relationship Id="rId147" Type="http://schemas.openxmlformats.org/officeDocument/2006/relationships/slide" Target="slides/slide146.xml"/><Relationship Id="rId354" Type="http://schemas.openxmlformats.org/officeDocument/2006/relationships/slide" Target="slides/slide353.xml"/><Relationship Id="rId1191" Type="http://schemas.openxmlformats.org/officeDocument/2006/relationships/slide" Target="slides/slide1190.xml"/><Relationship Id="rId2035" Type="http://schemas.openxmlformats.org/officeDocument/2006/relationships/slide" Target="slides/slide2034.xml"/><Relationship Id="rId561" Type="http://schemas.openxmlformats.org/officeDocument/2006/relationships/slide" Target="slides/slide560.xml"/><Relationship Id="rId2242" Type="http://schemas.openxmlformats.org/officeDocument/2006/relationships/slide" Target="slides/slide2241.xml"/><Relationship Id="rId214" Type="http://schemas.openxmlformats.org/officeDocument/2006/relationships/slide" Target="slides/slide213.xml"/><Relationship Id="rId421" Type="http://schemas.openxmlformats.org/officeDocument/2006/relationships/slide" Target="slides/slide420.xml"/><Relationship Id="rId1051" Type="http://schemas.openxmlformats.org/officeDocument/2006/relationships/slide" Target="slides/slide1050.xml"/><Relationship Id="rId2102" Type="http://schemas.openxmlformats.org/officeDocument/2006/relationships/slide" Target="slides/slide2101.xml"/><Relationship Id="rId1868" Type="http://schemas.openxmlformats.org/officeDocument/2006/relationships/slide" Target="slides/slide1867.xml"/><Relationship Id="rId2919" Type="http://schemas.openxmlformats.org/officeDocument/2006/relationships/slide" Target="slides/slide2918.xml"/><Relationship Id="rId3083" Type="http://schemas.openxmlformats.org/officeDocument/2006/relationships/slide" Target="slides/slide3082.xml"/><Relationship Id="rId1728" Type="http://schemas.openxmlformats.org/officeDocument/2006/relationships/slide" Target="slides/slide1727.xml"/><Relationship Id="rId1935" Type="http://schemas.openxmlformats.org/officeDocument/2006/relationships/slide" Target="slides/slide1934.xml"/><Relationship Id="rId3010" Type="http://schemas.openxmlformats.org/officeDocument/2006/relationships/slide" Target="slides/slide3009.xml"/><Relationship Id="rId4" Type="http://schemas.openxmlformats.org/officeDocument/2006/relationships/slide" Target="slides/slide3.xml"/><Relationship Id="rId888" Type="http://schemas.openxmlformats.org/officeDocument/2006/relationships/slide" Target="slides/slide887.xml"/><Relationship Id="rId2569" Type="http://schemas.openxmlformats.org/officeDocument/2006/relationships/slide" Target="slides/slide2568.xml"/><Relationship Id="rId2776" Type="http://schemas.openxmlformats.org/officeDocument/2006/relationships/slide" Target="slides/slide2775.xml"/><Relationship Id="rId2983" Type="http://schemas.openxmlformats.org/officeDocument/2006/relationships/slide" Target="slides/slide2982.xml"/><Relationship Id="rId748" Type="http://schemas.openxmlformats.org/officeDocument/2006/relationships/slide" Target="slides/slide747.xml"/><Relationship Id="rId955" Type="http://schemas.openxmlformats.org/officeDocument/2006/relationships/slide" Target="slides/slide954.xml"/><Relationship Id="rId1378" Type="http://schemas.openxmlformats.org/officeDocument/2006/relationships/slide" Target="slides/slide1377.xml"/><Relationship Id="rId1585" Type="http://schemas.openxmlformats.org/officeDocument/2006/relationships/slide" Target="slides/slide1584.xml"/><Relationship Id="rId1792" Type="http://schemas.openxmlformats.org/officeDocument/2006/relationships/slide" Target="slides/slide1791.xml"/><Relationship Id="rId2429" Type="http://schemas.openxmlformats.org/officeDocument/2006/relationships/slide" Target="slides/slide2428.xml"/><Relationship Id="rId2636" Type="http://schemas.openxmlformats.org/officeDocument/2006/relationships/slide" Target="slides/slide2635.xml"/><Relationship Id="rId2843" Type="http://schemas.openxmlformats.org/officeDocument/2006/relationships/slide" Target="slides/slide2842.xml"/><Relationship Id="rId84" Type="http://schemas.openxmlformats.org/officeDocument/2006/relationships/slide" Target="slides/slide83.xml"/><Relationship Id="rId608" Type="http://schemas.openxmlformats.org/officeDocument/2006/relationships/slide" Target="slides/slide607.xml"/><Relationship Id="rId815" Type="http://schemas.openxmlformats.org/officeDocument/2006/relationships/slide" Target="slides/slide814.xml"/><Relationship Id="rId1238" Type="http://schemas.openxmlformats.org/officeDocument/2006/relationships/slide" Target="slides/slide1237.xml"/><Relationship Id="rId1445" Type="http://schemas.openxmlformats.org/officeDocument/2006/relationships/slide" Target="slides/slide1444.xml"/><Relationship Id="rId1652" Type="http://schemas.openxmlformats.org/officeDocument/2006/relationships/slide" Target="slides/slide1651.xml"/><Relationship Id="rId1305" Type="http://schemas.openxmlformats.org/officeDocument/2006/relationships/slide" Target="slides/slide1304.xml"/><Relationship Id="rId2703" Type="http://schemas.openxmlformats.org/officeDocument/2006/relationships/slide" Target="slides/slide2702.xml"/><Relationship Id="rId2910" Type="http://schemas.openxmlformats.org/officeDocument/2006/relationships/slide" Target="slides/slide2909.xml"/><Relationship Id="rId1512" Type="http://schemas.openxmlformats.org/officeDocument/2006/relationships/slide" Target="slides/slide1511.xml"/><Relationship Id="rId11" Type="http://schemas.openxmlformats.org/officeDocument/2006/relationships/slide" Target="slides/slide10.xml"/><Relationship Id="rId398" Type="http://schemas.openxmlformats.org/officeDocument/2006/relationships/slide" Target="slides/slide397.xml"/><Relationship Id="rId2079" Type="http://schemas.openxmlformats.org/officeDocument/2006/relationships/slide" Target="slides/slide2078.xml"/><Relationship Id="rId2286" Type="http://schemas.openxmlformats.org/officeDocument/2006/relationships/slide" Target="slides/slide2285.xml"/><Relationship Id="rId2493" Type="http://schemas.openxmlformats.org/officeDocument/2006/relationships/slide" Target="slides/slide2492.xml"/><Relationship Id="rId258" Type="http://schemas.openxmlformats.org/officeDocument/2006/relationships/slide" Target="slides/slide257.xml"/><Relationship Id="rId465" Type="http://schemas.openxmlformats.org/officeDocument/2006/relationships/slide" Target="slides/slide464.xml"/><Relationship Id="rId672" Type="http://schemas.openxmlformats.org/officeDocument/2006/relationships/slide" Target="slides/slide671.xml"/><Relationship Id="rId1095" Type="http://schemas.openxmlformats.org/officeDocument/2006/relationships/slide" Target="slides/slide1094.xml"/><Relationship Id="rId2146" Type="http://schemas.openxmlformats.org/officeDocument/2006/relationships/slide" Target="slides/slide2145.xml"/><Relationship Id="rId2353" Type="http://schemas.openxmlformats.org/officeDocument/2006/relationships/slide" Target="slides/slide2352.xml"/><Relationship Id="rId2560" Type="http://schemas.openxmlformats.org/officeDocument/2006/relationships/slide" Target="slides/slide2559.xml"/><Relationship Id="rId118" Type="http://schemas.openxmlformats.org/officeDocument/2006/relationships/slide" Target="slides/slide117.xml"/><Relationship Id="rId325" Type="http://schemas.openxmlformats.org/officeDocument/2006/relationships/slide" Target="slides/slide324.xml"/><Relationship Id="rId532" Type="http://schemas.openxmlformats.org/officeDocument/2006/relationships/slide" Target="slides/slide531.xml"/><Relationship Id="rId1162" Type="http://schemas.openxmlformats.org/officeDocument/2006/relationships/slide" Target="slides/slide1161.xml"/><Relationship Id="rId2006" Type="http://schemas.openxmlformats.org/officeDocument/2006/relationships/slide" Target="slides/slide2005.xml"/><Relationship Id="rId2213" Type="http://schemas.openxmlformats.org/officeDocument/2006/relationships/slide" Target="slides/slide2212.xml"/><Relationship Id="rId2420" Type="http://schemas.openxmlformats.org/officeDocument/2006/relationships/slide" Target="slides/slide2419.xml"/><Relationship Id="rId1022" Type="http://schemas.openxmlformats.org/officeDocument/2006/relationships/slide" Target="slides/slide1021.xml"/><Relationship Id="rId1979" Type="http://schemas.openxmlformats.org/officeDocument/2006/relationships/slide" Target="slides/slide1978.xml"/><Relationship Id="rId1839" Type="http://schemas.openxmlformats.org/officeDocument/2006/relationships/slide" Target="slides/slide1838.xml"/><Relationship Id="rId3054" Type="http://schemas.openxmlformats.org/officeDocument/2006/relationships/slide" Target="slides/slide3053.xml"/><Relationship Id="rId182" Type="http://schemas.openxmlformats.org/officeDocument/2006/relationships/slide" Target="slides/slide181.xml"/><Relationship Id="rId1906" Type="http://schemas.openxmlformats.org/officeDocument/2006/relationships/slide" Target="slides/slide1905.xml"/><Relationship Id="rId2070" Type="http://schemas.openxmlformats.org/officeDocument/2006/relationships/slide" Target="slides/slide2069.xml"/><Relationship Id="rId999" Type="http://schemas.openxmlformats.org/officeDocument/2006/relationships/slide" Target="slides/slide998.xml"/><Relationship Id="rId2887" Type="http://schemas.openxmlformats.org/officeDocument/2006/relationships/slide" Target="slides/slide2886.xml"/><Relationship Id="rId859" Type="http://schemas.openxmlformats.org/officeDocument/2006/relationships/slide" Target="slides/slide858.xml"/><Relationship Id="rId1489" Type="http://schemas.openxmlformats.org/officeDocument/2006/relationships/slide" Target="slides/slide1488.xml"/><Relationship Id="rId1696" Type="http://schemas.openxmlformats.org/officeDocument/2006/relationships/slide" Target="slides/slide1695.xml"/><Relationship Id="rId1349" Type="http://schemas.openxmlformats.org/officeDocument/2006/relationships/slide" Target="slides/slide1348.xml"/><Relationship Id="rId2747" Type="http://schemas.openxmlformats.org/officeDocument/2006/relationships/slide" Target="slides/slide2746.xml"/><Relationship Id="rId2954" Type="http://schemas.openxmlformats.org/officeDocument/2006/relationships/slide" Target="slides/slide2953.xml"/><Relationship Id="rId719" Type="http://schemas.openxmlformats.org/officeDocument/2006/relationships/slide" Target="slides/slide718.xml"/><Relationship Id="rId926" Type="http://schemas.openxmlformats.org/officeDocument/2006/relationships/slide" Target="slides/slide925.xml"/><Relationship Id="rId1556" Type="http://schemas.openxmlformats.org/officeDocument/2006/relationships/slide" Target="slides/slide1555.xml"/><Relationship Id="rId1763" Type="http://schemas.openxmlformats.org/officeDocument/2006/relationships/slide" Target="slides/slide1762.xml"/><Relationship Id="rId1970" Type="http://schemas.openxmlformats.org/officeDocument/2006/relationships/slide" Target="slides/slide1969.xml"/><Relationship Id="rId2607" Type="http://schemas.openxmlformats.org/officeDocument/2006/relationships/slide" Target="slides/slide2606.xml"/><Relationship Id="rId2814" Type="http://schemas.openxmlformats.org/officeDocument/2006/relationships/slide" Target="slides/slide2813.xml"/><Relationship Id="rId55" Type="http://schemas.openxmlformats.org/officeDocument/2006/relationships/slide" Target="slides/slide54.xml"/><Relationship Id="rId1209" Type="http://schemas.openxmlformats.org/officeDocument/2006/relationships/slide" Target="slides/slide1208.xml"/><Relationship Id="rId1416" Type="http://schemas.openxmlformats.org/officeDocument/2006/relationships/slide" Target="slides/slide1415.xml"/><Relationship Id="rId1623" Type="http://schemas.openxmlformats.org/officeDocument/2006/relationships/slide" Target="slides/slide1622.xml"/><Relationship Id="rId1830" Type="http://schemas.openxmlformats.org/officeDocument/2006/relationships/slide" Target="slides/slide1829.xml"/><Relationship Id="rId2397" Type="http://schemas.openxmlformats.org/officeDocument/2006/relationships/slide" Target="slides/slide2396.xml"/><Relationship Id="rId369" Type="http://schemas.openxmlformats.org/officeDocument/2006/relationships/slide" Target="slides/slide368.xml"/><Relationship Id="rId576" Type="http://schemas.openxmlformats.org/officeDocument/2006/relationships/slide" Target="slides/slide575.xml"/><Relationship Id="rId783" Type="http://schemas.openxmlformats.org/officeDocument/2006/relationships/slide" Target="slides/slide782.xml"/><Relationship Id="rId990" Type="http://schemas.openxmlformats.org/officeDocument/2006/relationships/slide" Target="slides/slide989.xml"/><Relationship Id="rId2257" Type="http://schemas.openxmlformats.org/officeDocument/2006/relationships/slide" Target="slides/slide2256.xml"/><Relationship Id="rId2464" Type="http://schemas.openxmlformats.org/officeDocument/2006/relationships/slide" Target="slides/slide2463.xml"/><Relationship Id="rId2671" Type="http://schemas.openxmlformats.org/officeDocument/2006/relationships/slide" Target="slides/slide2670.xml"/><Relationship Id="rId229" Type="http://schemas.openxmlformats.org/officeDocument/2006/relationships/slide" Target="slides/slide228.xml"/><Relationship Id="rId436" Type="http://schemas.openxmlformats.org/officeDocument/2006/relationships/slide" Target="slides/slide435.xml"/><Relationship Id="rId643" Type="http://schemas.openxmlformats.org/officeDocument/2006/relationships/slide" Target="slides/slide642.xml"/><Relationship Id="rId1066" Type="http://schemas.openxmlformats.org/officeDocument/2006/relationships/slide" Target="slides/slide1065.xml"/><Relationship Id="rId1273" Type="http://schemas.openxmlformats.org/officeDocument/2006/relationships/slide" Target="slides/slide1272.xml"/><Relationship Id="rId1480" Type="http://schemas.openxmlformats.org/officeDocument/2006/relationships/slide" Target="slides/slide1479.xml"/><Relationship Id="rId2117" Type="http://schemas.openxmlformats.org/officeDocument/2006/relationships/slide" Target="slides/slide2116.xml"/><Relationship Id="rId2324" Type="http://schemas.openxmlformats.org/officeDocument/2006/relationships/slide" Target="slides/slide2323.xml"/><Relationship Id="rId850" Type="http://schemas.openxmlformats.org/officeDocument/2006/relationships/slide" Target="slides/slide849.xml"/><Relationship Id="rId1133" Type="http://schemas.openxmlformats.org/officeDocument/2006/relationships/slide" Target="slides/slide1132.xml"/><Relationship Id="rId2531" Type="http://schemas.openxmlformats.org/officeDocument/2006/relationships/slide" Target="slides/slide2530.xml"/><Relationship Id="rId503" Type="http://schemas.openxmlformats.org/officeDocument/2006/relationships/slide" Target="slides/slide502.xml"/><Relationship Id="rId710" Type="http://schemas.openxmlformats.org/officeDocument/2006/relationships/slide" Target="slides/slide709.xml"/><Relationship Id="rId1340" Type="http://schemas.openxmlformats.org/officeDocument/2006/relationships/slide" Target="slides/slide1339.xml"/><Relationship Id="rId3098" Type="http://schemas.openxmlformats.org/officeDocument/2006/relationships/theme" Target="theme/theme1.xml"/><Relationship Id="rId1200" Type="http://schemas.openxmlformats.org/officeDocument/2006/relationships/slide" Target="slides/slide1199.xml"/><Relationship Id="rId293" Type="http://schemas.openxmlformats.org/officeDocument/2006/relationships/slide" Target="slides/slide292.xml"/><Relationship Id="rId2181" Type="http://schemas.openxmlformats.org/officeDocument/2006/relationships/slide" Target="slides/slide2180.xml"/><Relationship Id="rId3025" Type="http://schemas.openxmlformats.org/officeDocument/2006/relationships/slide" Target="slides/slide3024.xml"/><Relationship Id="rId153" Type="http://schemas.openxmlformats.org/officeDocument/2006/relationships/slide" Target="slides/slide152.xml"/><Relationship Id="rId360" Type="http://schemas.openxmlformats.org/officeDocument/2006/relationships/slide" Target="slides/slide359.xml"/><Relationship Id="rId2041" Type="http://schemas.openxmlformats.org/officeDocument/2006/relationships/slide" Target="slides/slide2040.xml"/><Relationship Id="rId220" Type="http://schemas.openxmlformats.org/officeDocument/2006/relationships/slide" Target="slides/slide219.xml"/><Relationship Id="rId2998" Type="http://schemas.openxmlformats.org/officeDocument/2006/relationships/slide" Target="slides/slide2997.xml"/><Relationship Id="rId2858" Type="http://schemas.openxmlformats.org/officeDocument/2006/relationships/slide" Target="slides/slide2857.xml"/><Relationship Id="rId99" Type="http://schemas.openxmlformats.org/officeDocument/2006/relationships/slide" Target="slides/slide98.xml"/><Relationship Id="rId1667" Type="http://schemas.openxmlformats.org/officeDocument/2006/relationships/slide" Target="slides/slide1666.xml"/><Relationship Id="rId1874" Type="http://schemas.openxmlformats.org/officeDocument/2006/relationships/slide" Target="slides/slide1873.xml"/><Relationship Id="rId2718" Type="http://schemas.openxmlformats.org/officeDocument/2006/relationships/slide" Target="slides/slide2717.xml"/><Relationship Id="rId2925" Type="http://schemas.openxmlformats.org/officeDocument/2006/relationships/slide" Target="slides/slide2924.xml"/><Relationship Id="rId1527" Type="http://schemas.openxmlformats.org/officeDocument/2006/relationships/slide" Target="slides/slide1526.xml"/><Relationship Id="rId1734" Type="http://schemas.openxmlformats.org/officeDocument/2006/relationships/slide" Target="slides/slide1733.xml"/><Relationship Id="rId1941" Type="http://schemas.openxmlformats.org/officeDocument/2006/relationships/slide" Target="slides/slide1940.xml"/><Relationship Id="rId26" Type="http://schemas.openxmlformats.org/officeDocument/2006/relationships/slide" Target="slides/slide25.xml"/><Relationship Id="rId1801" Type="http://schemas.openxmlformats.org/officeDocument/2006/relationships/slide" Target="slides/slide1800.xml"/><Relationship Id="rId687" Type="http://schemas.openxmlformats.org/officeDocument/2006/relationships/slide" Target="slides/slide686.xml"/><Relationship Id="rId2368" Type="http://schemas.openxmlformats.org/officeDocument/2006/relationships/slide" Target="slides/slide2367.xml"/><Relationship Id="rId894" Type="http://schemas.openxmlformats.org/officeDocument/2006/relationships/slide" Target="slides/slide893.xml"/><Relationship Id="rId1177" Type="http://schemas.openxmlformats.org/officeDocument/2006/relationships/slide" Target="slides/slide1176.xml"/><Relationship Id="rId2575" Type="http://schemas.openxmlformats.org/officeDocument/2006/relationships/slide" Target="slides/slide2574.xml"/><Relationship Id="rId2782" Type="http://schemas.openxmlformats.org/officeDocument/2006/relationships/slide" Target="slides/slide2781.xml"/><Relationship Id="rId547" Type="http://schemas.openxmlformats.org/officeDocument/2006/relationships/slide" Target="slides/slide546.xml"/><Relationship Id="rId754" Type="http://schemas.openxmlformats.org/officeDocument/2006/relationships/slide" Target="slides/slide753.xml"/><Relationship Id="rId961" Type="http://schemas.openxmlformats.org/officeDocument/2006/relationships/slide" Target="slides/slide960.xml"/><Relationship Id="rId1384" Type="http://schemas.openxmlformats.org/officeDocument/2006/relationships/slide" Target="slides/slide1383.xml"/><Relationship Id="rId1591" Type="http://schemas.openxmlformats.org/officeDocument/2006/relationships/slide" Target="slides/slide1590.xml"/><Relationship Id="rId2228" Type="http://schemas.openxmlformats.org/officeDocument/2006/relationships/slide" Target="slides/slide2227.xml"/><Relationship Id="rId2435" Type="http://schemas.openxmlformats.org/officeDocument/2006/relationships/slide" Target="slides/slide2434.xml"/><Relationship Id="rId2642" Type="http://schemas.openxmlformats.org/officeDocument/2006/relationships/slide" Target="slides/slide2641.xml"/><Relationship Id="rId90" Type="http://schemas.openxmlformats.org/officeDocument/2006/relationships/slide" Target="slides/slide89.xml"/><Relationship Id="rId407" Type="http://schemas.openxmlformats.org/officeDocument/2006/relationships/slide" Target="slides/slide406.xml"/><Relationship Id="rId614" Type="http://schemas.openxmlformats.org/officeDocument/2006/relationships/slide" Target="slides/slide613.xml"/><Relationship Id="rId821" Type="http://schemas.openxmlformats.org/officeDocument/2006/relationships/slide" Target="slides/slide820.xml"/><Relationship Id="rId1037" Type="http://schemas.openxmlformats.org/officeDocument/2006/relationships/slide" Target="slides/slide1036.xml"/><Relationship Id="rId1244" Type="http://schemas.openxmlformats.org/officeDocument/2006/relationships/slide" Target="slides/slide1243.xml"/><Relationship Id="rId1451" Type="http://schemas.openxmlformats.org/officeDocument/2006/relationships/slide" Target="slides/slide1450.xml"/><Relationship Id="rId2502" Type="http://schemas.openxmlformats.org/officeDocument/2006/relationships/slide" Target="slides/slide2501.xml"/><Relationship Id="rId1104" Type="http://schemas.openxmlformats.org/officeDocument/2006/relationships/slide" Target="slides/slide1103.xml"/><Relationship Id="rId1311" Type="http://schemas.openxmlformats.org/officeDocument/2006/relationships/slide" Target="slides/slide1310.xml"/><Relationship Id="rId3069" Type="http://schemas.openxmlformats.org/officeDocument/2006/relationships/slide" Target="slides/slide3068.xml"/><Relationship Id="rId197" Type="http://schemas.openxmlformats.org/officeDocument/2006/relationships/slide" Target="slides/slide196.xml"/><Relationship Id="rId2085" Type="http://schemas.openxmlformats.org/officeDocument/2006/relationships/slide" Target="slides/slide2084.xml"/><Relationship Id="rId2292" Type="http://schemas.openxmlformats.org/officeDocument/2006/relationships/slide" Target="slides/slide2291.xml"/><Relationship Id="rId264" Type="http://schemas.openxmlformats.org/officeDocument/2006/relationships/slide" Target="slides/slide263.xml"/><Relationship Id="rId471" Type="http://schemas.openxmlformats.org/officeDocument/2006/relationships/slide" Target="slides/slide470.xml"/><Relationship Id="rId2152" Type="http://schemas.openxmlformats.org/officeDocument/2006/relationships/slide" Target="slides/slide2151.xml"/><Relationship Id="rId124" Type="http://schemas.openxmlformats.org/officeDocument/2006/relationships/slide" Target="slides/slide123.xml"/><Relationship Id="rId331" Type="http://schemas.openxmlformats.org/officeDocument/2006/relationships/slide" Target="slides/slide330.xml"/><Relationship Id="rId2012" Type="http://schemas.openxmlformats.org/officeDocument/2006/relationships/slide" Target="slides/slide2011.xml"/><Relationship Id="rId2969" Type="http://schemas.openxmlformats.org/officeDocument/2006/relationships/slide" Target="slides/slide2968.xml"/><Relationship Id="rId1778" Type="http://schemas.openxmlformats.org/officeDocument/2006/relationships/slide" Target="slides/slide1777.xml"/><Relationship Id="rId1985" Type="http://schemas.openxmlformats.org/officeDocument/2006/relationships/slide" Target="slides/slide1984.xml"/><Relationship Id="rId2829" Type="http://schemas.openxmlformats.org/officeDocument/2006/relationships/slide" Target="slides/slide2828.xml"/><Relationship Id="rId1638" Type="http://schemas.openxmlformats.org/officeDocument/2006/relationships/slide" Target="slides/slide1637.xml"/><Relationship Id="rId1845" Type="http://schemas.openxmlformats.org/officeDocument/2006/relationships/slide" Target="slides/slide1844.xml"/><Relationship Id="rId3060" Type="http://schemas.openxmlformats.org/officeDocument/2006/relationships/slide" Target="slides/slide3059.xml"/><Relationship Id="rId1705" Type="http://schemas.openxmlformats.org/officeDocument/2006/relationships/slide" Target="slides/slide1704.xml"/><Relationship Id="rId1912" Type="http://schemas.openxmlformats.org/officeDocument/2006/relationships/slide" Target="slides/slide1911.xml"/><Relationship Id="rId798" Type="http://schemas.openxmlformats.org/officeDocument/2006/relationships/slide" Target="slides/slide797.xml"/><Relationship Id="rId2479" Type="http://schemas.openxmlformats.org/officeDocument/2006/relationships/slide" Target="slides/slide2478.xml"/><Relationship Id="rId2686" Type="http://schemas.openxmlformats.org/officeDocument/2006/relationships/slide" Target="slides/slide2685.xml"/><Relationship Id="rId2893" Type="http://schemas.openxmlformats.org/officeDocument/2006/relationships/slide" Target="slides/slide2892.xml"/><Relationship Id="rId658" Type="http://schemas.openxmlformats.org/officeDocument/2006/relationships/slide" Target="slides/slide657.xml"/><Relationship Id="rId865" Type="http://schemas.openxmlformats.org/officeDocument/2006/relationships/slide" Target="slides/slide864.xml"/><Relationship Id="rId1288" Type="http://schemas.openxmlformats.org/officeDocument/2006/relationships/slide" Target="slides/slide1287.xml"/><Relationship Id="rId1495" Type="http://schemas.openxmlformats.org/officeDocument/2006/relationships/slide" Target="slides/slide1494.xml"/><Relationship Id="rId2339" Type="http://schemas.openxmlformats.org/officeDocument/2006/relationships/slide" Target="slides/slide2338.xml"/><Relationship Id="rId2546" Type="http://schemas.openxmlformats.org/officeDocument/2006/relationships/slide" Target="slides/slide2545.xml"/><Relationship Id="rId2753" Type="http://schemas.openxmlformats.org/officeDocument/2006/relationships/slide" Target="slides/slide2752.xml"/><Relationship Id="rId2960" Type="http://schemas.openxmlformats.org/officeDocument/2006/relationships/slide" Target="slides/slide2959.xml"/><Relationship Id="rId518" Type="http://schemas.openxmlformats.org/officeDocument/2006/relationships/slide" Target="slides/slide517.xml"/><Relationship Id="rId725" Type="http://schemas.openxmlformats.org/officeDocument/2006/relationships/slide" Target="slides/slide724.xml"/><Relationship Id="rId932" Type="http://schemas.openxmlformats.org/officeDocument/2006/relationships/slide" Target="slides/slide931.xml"/><Relationship Id="rId1148" Type="http://schemas.openxmlformats.org/officeDocument/2006/relationships/slide" Target="slides/slide1147.xml"/><Relationship Id="rId1355" Type="http://schemas.openxmlformats.org/officeDocument/2006/relationships/slide" Target="slides/slide1354.xml"/><Relationship Id="rId1562" Type="http://schemas.openxmlformats.org/officeDocument/2006/relationships/slide" Target="slides/slide1561.xml"/><Relationship Id="rId2406" Type="http://schemas.openxmlformats.org/officeDocument/2006/relationships/slide" Target="slides/slide2405.xml"/><Relationship Id="rId2613" Type="http://schemas.openxmlformats.org/officeDocument/2006/relationships/slide" Target="slides/slide2612.xml"/><Relationship Id="rId1008" Type="http://schemas.openxmlformats.org/officeDocument/2006/relationships/slide" Target="slides/slide1007.xml"/><Relationship Id="rId1215" Type="http://schemas.openxmlformats.org/officeDocument/2006/relationships/slide" Target="slides/slide1214.xml"/><Relationship Id="rId1422" Type="http://schemas.openxmlformats.org/officeDocument/2006/relationships/slide" Target="slides/slide1421.xml"/><Relationship Id="rId2820" Type="http://schemas.openxmlformats.org/officeDocument/2006/relationships/slide" Target="slides/slide2819.xml"/><Relationship Id="rId61" Type="http://schemas.openxmlformats.org/officeDocument/2006/relationships/slide" Target="slides/slide60.xml"/><Relationship Id="rId2196" Type="http://schemas.openxmlformats.org/officeDocument/2006/relationships/slide" Target="slides/slide2195.xml"/><Relationship Id="rId168" Type="http://schemas.openxmlformats.org/officeDocument/2006/relationships/slide" Target="slides/slide167.xml"/><Relationship Id="rId375" Type="http://schemas.openxmlformats.org/officeDocument/2006/relationships/slide" Target="slides/slide374.xml"/><Relationship Id="rId582" Type="http://schemas.openxmlformats.org/officeDocument/2006/relationships/slide" Target="slides/slide581.xml"/><Relationship Id="rId2056" Type="http://schemas.openxmlformats.org/officeDocument/2006/relationships/slide" Target="slides/slide2055.xml"/><Relationship Id="rId2263" Type="http://schemas.openxmlformats.org/officeDocument/2006/relationships/slide" Target="slides/slide2262.xml"/><Relationship Id="rId2470" Type="http://schemas.openxmlformats.org/officeDocument/2006/relationships/slide" Target="slides/slide2469.xml"/><Relationship Id="rId235" Type="http://schemas.openxmlformats.org/officeDocument/2006/relationships/slide" Target="slides/slide234.xml"/><Relationship Id="rId442" Type="http://schemas.openxmlformats.org/officeDocument/2006/relationships/slide" Target="slides/slide441.xml"/><Relationship Id="rId1072" Type="http://schemas.openxmlformats.org/officeDocument/2006/relationships/slide" Target="slides/slide1071.xml"/><Relationship Id="rId2123" Type="http://schemas.openxmlformats.org/officeDocument/2006/relationships/slide" Target="slides/slide2122.xml"/><Relationship Id="rId2330" Type="http://schemas.openxmlformats.org/officeDocument/2006/relationships/slide" Target="slides/slide2329.xml"/><Relationship Id="rId302" Type="http://schemas.openxmlformats.org/officeDocument/2006/relationships/slide" Target="slides/slide301.xml"/><Relationship Id="rId1889" Type="http://schemas.openxmlformats.org/officeDocument/2006/relationships/slide" Target="slides/slide1888.xml"/><Relationship Id="rId1749" Type="http://schemas.openxmlformats.org/officeDocument/2006/relationships/slide" Target="slides/slide1748.xml"/><Relationship Id="rId1956" Type="http://schemas.openxmlformats.org/officeDocument/2006/relationships/slide" Target="slides/slide1955.xml"/><Relationship Id="rId1609" Type="http://schemas.openxmlformats.org/officeDocument/2006/relationships/slide" Target="slides/slide1608.xml"/><Relationship Id="rId1816" Type="http://schemas.openxmlformats.org/officeDocument/2006/relationships/slide" Target="slides/slide1815.xml"/><Relationship Id="rId3031" Type="http://schemas.openxmlformats.org/officeDocument/2006/relationships/slide" Target="slides/slide3030.xml"/><Relationship Id="rId2797" Type="http://schemas.openxmlformats.org/officeDocument/2006/relationships/slide" Target="slides/slide2796.xml"/><Relationship Id="rId769" Type="http://schemas.openxmlformats.org/officeDocument/2006/relationships/slide" Target="slides/slide768.xml"/><Relationship Id="rId976" Type="http://schemas.openxmlformats.org/officeDocument/2006/relationships/slide" Target="slides/slide975.xml"/><Relationship Id="rId1399" Type="http://schemas.openxmlformats.org/officeDocument/2006/relationships/slide" Target="slides/slide1398.xml"/><Relationship Id="rId2657" Type="http://schemas.openxmlformats.org/officeDocument/2006/relationships/slide" Target="slides/slide2656.xml"/><Relationship Id="rId629" Type="http://schemas.openxmlformats.org/officeDocument/2006/relationships/slide" Target="slides/slide628.xml"/><Relationship Id="rId1259" Type="http://schemas.openxmlformats.org/officeDocument/2006/relationships/slide" Target="slides/slide1258.xml"/><Relationship Id="rId1466" Type="http://schemas.openxmlformats.org/officeDocument/2006/relationships/slide" Target="slides/slide1465.xml"/><Relationship Id="rId2864" Type="http://schemas.openxmlformats.org/officeDocument/2006/relationships/slide" Target="slides/slide2863.xml"/><Relationship Id="rId836" Type="http://schemas.openxmlformats.org/officeDocument/2006/relationships/slide" Target="slides/slide835.xml"/><Relationship Id="rId1119" Type="http://schemas.openxmlformats.org/officeDocument/2006/relationships/slide" Target="slides/slide1118.xml"/><Relationship Id="rId1673" Type="http://schemas.openxmlformats.org/officeDocument/2006/relationships/slide" Target="slides/slide1672.xml"/><Relationship Id="rId1880" Type="http://schemas.openxmlformats.org/officeDocument/2006/relationships/slide" Target="slides/slide1879.xml"/><Relationship Id="rId2517" Type="http://schemas.openxmlformats.org/officeDocument/2006/relationships/slide" Target="slides/slide2516.xml"/><Relationship Id="rId2724" Type="http://schemas.openxmlformats.org/officeDocument/2006/relationships/slide" Target="slides/slide2723.xml"/><Relationship Id="rId2931" Type="http://schemas.openxmlformats.org/officeDocument/2006/relationships/slide" Target="slides/slide2930.xml"/><Relationship Id="rId903" Type="http://schemas.openxmlformats.org/officeDocument/2006/relationships/slide" Target="slides/slide902.xml"/><Relationship Id="rId1326" Type="http://schemas.openxmlformats.org/officeDocument/2006/relationships/slide" Target="slides/slide1325.xml"/><Relationship Id="rId1533" Type="http://schemas.openxmlformats.org/officeDocument/2006/relationships/slide" Target="slides/slide1532.xml"/><Relationship Id="rId1740" Type="http://schemas.openxmlformats.org/officeDocument/2006/relationships/slide" Target="slides/slide1739.xml"/><Relationship Id="rId32" Type="http://schemas.openxmlformats.org/officeDocument/2006/relationships/slide" Target="slides/slide31.xml"/><Relationship Id="rId1600" Type="http://schemas.openxmlformats.org/officeDocument/2006/relationships/slide" Target="slides/slide1599.xml"/><Relationship Id="rId279" Type="http://schemas.openxmlformats.org/officeDocument/2006/relationships/slide" Target="slides/slide278.xml"/><Relationship Id="rId486" Type="http://schemas.openxmlformats.org/officeDocument/2006/relationships/slide" Target="slides/slide485.xml"/><Relationship Id="rId693" Type="http://schemas.openxmlformats.org/officeDocument/2006/relationships/slide" Target="slides/slide692.xml"/><Relationship Id="rId2167" Type="http://schemas.openxmlformats.org/officeDocument/2006/relationships/slide" Target="slides/slide2166.xml"/><Relationship Id="rId2374" Type="http://schemas.openxmlformats.org/officeDocument/2006/relationships/slide" Target="slides/slide2373.xml"/><Relationship Id="rId2581" Type="http://schemas.openxmlformats.org/officeDocument/2006/relationships/slide" Target="slides/slide2580.xml"/></Relationships>
</file>

<file path=ppt/_rels/viewProps.xml.rels><?xml version="1.0" encoding="UTF-8" standalone="yes"?>
<Relationships xmlns="http://schemas.openxmlformats.org/package/2006/relationships"><Relationship Id="rId1" Type="http://schemas.openxmlformats.org/officeDocument/2006/relationships/slide" Target="slides/slide186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wmf"/></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45FE046B-DB91-4C64-99D1-B414C0365319}" type="slidenum">
              <a:rPr lang="en-US" altLang="en-US"/>
              <a:pPr/>
              <a:t>‹#›</a:t>
            </a:fld>
            <a:endParaRPr lang="en-US" altLang="en-US"/>
          </a:p>
        </p:txBody>
      </p:sp>
    </p:spTree>
    <p:extLst>
      <p:ext uri="{BB962C8B-B14F-4D97-AF65-F5344CB8AC3E}">
        <p14:creationId xmlns:p14="http://schemas.microsoft.com/office/powerpoint/2010/main" val="34801598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37AF9C54-2910-4D9B-BCDA-80A2B3E8EB44}" type="slidenum">
              <a:rPr lang="en-US" altLang="en-US"/>
              <a:pPr/>
              <a:t>‹#›</a:t>
            </a:fld>
            <a:endParaRPr lang="en-US" altLang="en-US"/>
          </a:p>
        </p:txBody>
      </p:sp>
    </p:spTree>
    <p:extLst>
      <p:ext uri="{BB962C8B-B14F-4D97-AF65-F5344CB8AC3E}">
        <p14:creationId xmlns:p14="http://schemas.microsoft.com/office/powerpoint/2010/main" val="1814764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862C2443-8142-417E-8AA4-2CC57C496738}" type="slidenum">
              <a:rPr lang="en-US" altLang="en-US"/>
              <a:pPr/>
              <a:t>‹#›</a:t>
            </a:fld>
            <a:endParaRPr lang="en-US" altLang="en-US"/>
          </a:p>
        </p:txBody>
      </p:sp>
    </p:spTree>
    <p:extLst>
      <p:ext uri="{BB962C8B-B14F-4D97-AF65-F5344CB8AC3E}">
        <p14:creationId xmlns:p14="http://schemas.microsoft.com/office/powerpoint/2010/main" val="400195578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Date Placeholder 2"/>
          <p:cNvSpPr>
            <a:spLocks noGrp="1"/>
          </p:cNvSpPr>
          <p:nvPr>
            <p:ph type="dt" sz="half" idx="10"/>
          </p:nvPr>
        </p:nvSpPr>
        <p:spPr>
          <a:xfrm>
            <a:off x="457200" y="6245225"/>
            <a:ext cx="2133600" cy="476250"/>
          </a:xfrm>
        </p:spPr>
        <p:txBody>
          <a:bodyPr/>
          <a:lstStyle>
            <a:lvl1pPr>
              <a:defRPr/>
            </a:lvl1pPr>
          </a:lstStyle>
          <a:p>
            <a:endParaRPr lang="en-US" altLang="en-US"/>
          </a:p>
        </p:txBody>
      </p:sp>
      <p:sp>
        <p:nvSpPr>
          <p:cNvPr id="4" name="Footer Placeholder 3"/>
          <p:cNvSpPr>
            <a:spLocks noGrp="1"/>
          </p:cNvSpPr>
          <p:nvPr>
            <p:ph type="ftr" sz="quarter" idx="11"/>
          </p:nvPr>
        </p:nvSpPr>
        <p:spPr>
          <a:xfrm>
            <a:off x="3124200" y="6245225"/>
            <a:ext cx="2895600" cy="476250"/>
          </a:xfrm>
        </p:spPr>
        <p:txBody>
          <a:bodyPr/>
          <a:lstStyle>
            <a:lvl1pPr>
              <a:defRPr/>
            </a:lvl1pPr>
          </a:lstStyle>
          <a:p>
            <a:endParaRPr lang="en-US" altLang="en-US"/>
          </a:p>
        </p:txBody>
      </p:sp>
      <p:sp>
        <p:nvSpPr>
          <p:cNvPr id="5" name="Slide Number Placeholder 4"/>
          <p:cNvSpPr>
            <a:spLocks noGrp="1"/>
          </p:cNvSpPr>
          <p:nvPr>
            <p:ph type="sldNum" sz="quarter" idx="12"/>
          </p:nvPr>
        </p:nvSpPr>
        <p:spPr>
          <a:xfrm>
            <a:off x="6553200" y="6245225"/>
            <a:ext cx="2133600" cy="476250"/>
          </a:xfrm>
        </p:spPr>
        <p:txBody>
          <a:bodyPr/>
          <a:lstStyle>
            <a:lvl1pPr>
              <a:defRPr/>
            </a:lvl1pPr>
          </a:lstStyle>
          <a:p>
            <a:fld id="{2F941A60-F1EE-4AE1-BF1A-B5864A6CB629}" type="slidenum">
              <a:rPr lang="en-US" altLang="en-US"/>
              <a:pPr/>
              <a:t>‹#›</a:t>
            </a:fld>
            <a:endParaRPr lang="en-US" altLang="en-US"/>
          </a:p>
        </p:txBody>
      </p:sp>
    </p:spTree>
    <p:extLst>
      <p:ext uri="{BB962C8B-B14F-4D97-AF65-F5344CB8AC3E}">
        <p14:creationId xmlns:p14="http://schemas.microsoft.com/office/powerpoint/2010/main" val="28875795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61FE744A-3E73-4B47-A31B-94E8DB578EA6}" type="slidenum">
              <a:rPr lang="en-US" altLang="en-US"/>
              <a:pPr/>
              <a:t>‹#›</a:t>
            </a:fld>
            <a:endParaRPr lang="en-US" altLang="en-US"/>
          </a:p>
        </p:txBody>
      </p:sp>
    </p:spTree>
    <p:extLst>
      <p:ext uri="{BB962C8B-B14F-4D97-AF65-F5344CB8AC3E}">
        <p14:creationId xmlns:p14="http://schemas.microsoft.com/office/powerpoint/2010/main" val="142275972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8"/>
            <a:ext cx="78867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smtClean="0"/>
              <a:t>Edit Master text styles</a:t>
            </a:r>
          </a:p>
        </p:txBody>
      </p:sp>
      <p:sp>
        <p:nvSpPr>
          <p:cNvPr id="4" name="Date Placeholder 3"/>
          <p:cNvSpPr>
            <a:spLocks noGrp="1"/>
          </p:cNvSpPr>
          <p:nvPr>
            <p:ph type="dt" sz="half" idx="10"/>
          </p:nvPr>
        </p:nvSpPr>
        <p:spPr/>
        <p:txBody>
          <a:bodyPr/>
          <a:lstStyle>
            <a:lvl1pPr>
              <a:defRPr/>
            </a:lvl1pPr>
          </a:lstStyle>
          <a:p>
            <a:endParaRPr lang="en-US" altLang="en-US"/>
          </a:p>
        </p:txBody>
      </p:sp>
      <p:sp>
        <p:nvSpPr>
          <p:cNvPr id="5" name="Footer Placeholder 4"/>
          <p:cNvSpPr>
            <a:spLocks noGrp="1"/>
          </p:cNvSpPr>
          <p:nvPr>
            <p:ph type="ftr" sz="quarter" idx="11"/>
          </p:nvPr>
        </p:nvSpPr>
        <p:spPr/>
        <p:txBody>
          <a:bodyPr/>
          <a:lstStyle>
            <a:lvl1pPr>
              <a:defRPr/>
            </a:lvl1pPr>
          </a:lstStyle>
          <a:p>
            <a:endParaRPr lang="en-US" altLang="en-US"/>
          </a:p>
        </p:txBody>
      </p:sp>
      <p:sp>
        <p:nvSpPr>
          <p:cNvPr id="6" name="Slide Number Placeholder 5"/>
          <p:cNvSpPr>
            <a:spLocks noGrp="1"/>
          </p:cNvSpPr>
          <p:nvPr>
            <p:ph type="sldNum" sz="quarter" idx="12"/>
          </p:nvPr>
        </p:nvSpPr>
        <p:spPr/>
        <p:txBody>
          <a:bodyPr/>
          <a:lstStyle>
            <a:lvl1pPr>
              <a:defRPr/>
            </a:lvl1pPr>
          </a:lstStyle>
          <a:p>
            <a:fld id="{B2359FF7-10AC-4D64-87CB-7095F842D33E}" type="slidenum">
              <a:rPr lang="en-US" altLang="en-US"/>
              <a:pPr/>
              <a:t>‹#›</a:t>
            </a:fld>
            <a:endParaRPr lang="en-US" altLang="en-US"/>
          </a:p>
        </p:txBody>
      </p:sp>
    </p:spTree>
    <p:extLst>
      <p:ext uri="{BB962C8B-B14F-4D97-AF65-F5344CB8AC3E}">
        <p14:creationId xmlns:p14="http://schemas.microsoft.com/office/powerpoint/2010/main" val="361612236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EB8789E2-2BC6-48B4-9CF1-DBA5DDCB8669}" type="slidenum">
              <a:rPr lang="en-US" altLang="en-US"/>
              <a:pPr/>
              <a:t>‹#›</a:t>
            </a:fld>
            <a:endParaRPr lang="en-US" altLang="en-US"/>
          </a:p>
        </p:txBody>
      </p:sp>
    </p:spTree>
    <p:extLst>
      <p:ext uri="{BB962C8B-B14F-4D97-AF65-F5344CB8AC3E}">
        <p14:creationId xmlns:p14="http://schemas.microsoft.com/office/powerpoint/2010/main" val="38857483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365125"/>
            <a:ext cx="78867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630238" y="2505075"/>
            <a:ext cx="386873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4629150" y="2505075"/>
            <a:ext cx="38877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en-US"/>
          </a:p>
        </p:txBody>
      </p:sp>
      <p:sp>
        <p:nvSpPr>
          <p:cNvPr id="8" name="Footer Placeholder 7"/>
          <p:cNvSpPr>
            <a:spLocks noGrp="1"/>
          </p:cNvSpPr>
          <p:nvPr>
            <p:ph type="ftr" sz="quarter" idx="11"/>
          </p:nvPr>
        </p:nvSpPr>
        <p:spPr/>
        <p:txBody>
          <a:bodyPr/>
          <a:lstStyle>
            <a:lvl1pPr>
              <a:defRPr/>
            </a:lvl1pPr>
          </a:lstStyle>
          <a:p>
            <a:endParaRPr lang="en-US" altLang="en-US"/>
          </a:p>
        </p:txBody>
      </p:sp>
      <p:sp>
        <p:nvSpPr>
          <p:cNvPr id="9" name="Slide Number Placeholder 8"/>
          <p:cNvSpPr>
            <a:spLocks noGrp="1"/>
          </p:cNvSpPr>
          <p:nvPr>
            <p:ph type="sldNum" sz="quarter" idx="12"/>
          </p:nvPr>
        </p:nvSpPr>
        <p:spPr/>
        <p:txBody>
          <a:bodyPr/>
          <a:lstStyle>
            <a:lvl1pPr>
              <a:defRPr/>
            </a:lvl1pPr>
          </a:lstStyle>
          <a:p>
            <a:fld id="{5B02A761-1FD8-4EA3-80DD-11444CD8F211}" type="slidenum">
              <a:rPr lang="en-US" altLang="en-US"/>
              <a:pPr/>
              <a:t>‹#›</a:t>
            </a:fld>
            <a:endParaRPr lang="en-US" altLang="en-US"/>
          </a:p>
        </p:txBody>
      </p:sp>
    </p:spTree>
    <p:extLst>
      <p:ext uri="{BB962C8B-B14F-4D97-AF65-F5344CB8AC3E}">
        <p14:creationId xmlns:p14="http://schemas.microsoft.com/office/powerpoint/2010/main" val="16078038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en-US"/>
          </a:p>
        </p:txBody>
      </p:sp>
      <p:sp>
        <p:nvSpPr>
          <p:cNvPr id="4" name="Footer Placeholder 3"/>
          <p:cNvSpPr>
            <a:spLocks noGrp="1"/>
          </p:cNvSpPr>
          <p:nvPr>
            <p:ph type="ftr" sz="quarter" idx="11"/>
          </p:nvPr>
        </p:nvSpPr>
        <p:spPr/>
        <p:txBody>
          <a:bodyPr/>
          <a:lstStyle>
            <a:lvl1pPr>
              <a:defRPr/>
            </a:lvl1pPr>
          </a:lstStyle>
          <a:p>
            <a:endParaRPr lang="en-US" altLang="en-US"/>
          </a:p>
        </p:txBody>
      </p:sp>
      <p:sp>
        <p:nvSpPr>
          <p:cNvPr id="5" name="Slide Number Placeholder 4"/>
          <p:cNvSpPr>
            <a:spLocks noGrp="1"/>
          </p:cNvSpPr>
          <p:nvPr>
            <p:ph type="sldNum" sz="quarter" idx="12"/>
          </p:nvPr>
        </p:nvSpPr>
        <p:spPr/>
        <p:txBody>
          <a:bodyPr/>
          <a:lstStyle>
            <a:lvl1pPr>
              <a:defRPr/>
            </a:lvl1pPr>
          </a:lstStyle>
          <a:p>
            <a:fld id="{28DED8A2-07A1-4D68-BEA0-4048ACE1506C}" type="slidenum">
              <a:rPr lang="en-US" altLang="en-US"/>
              <a:pPr/>
              <a:t>‹#›</a:t>
            </a:fld>
            <a:endParaRPr lang="en-US" altLang="en-US"/>
          </a:p>
        </p:txBody>
      </p:sp>
    </p:spTree>
    <p:extLst>
      <p:ext uri="{BB962C8B-B14F-4D97-AF65-F5344CB8AC3E}">
        <p14:creationId xmlns:p14="http://schemas.microsoft.com/office/powerpoint/2010/main" val="273369175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en-US"/>
          </a:p>
        </p:txBody>
      </p:sp>
      <p:sp>
        <p:nvSpPr>
          <p:cNvPr id="3" name="Footer Placeholder 2"/>
          <p:cNvSpPr>
            <a:spLocks noGrp="1"/>
          </p:cNvSpPr>
          <p:nvPr>
            <p:ph type="ftr" sz="quarter" idx="11"/>
          </p:nvPr>
        </p:nvSpPr>
        <p:spPr/>
        <p:txBody>
          <a:bodyPr/>
          <a:lstStyle>
            <a:lvl1pPr>
              <a:defRPr/>
            </a:lvl1pPr>
          </a:lstStyle>
          <a:p>
            <a:endParaRPr lang="en-US" altLang="en-US"/>
          </a:p>
        </p:txBody>
      </p:sp>
      <p:sp>
        <p:nvSpPr>
          <p:cNvPr id="4" name="Slide Number Placeholder 3"/>
          <p:cNvSpPr>
            <a:spLocks noGrp="1"/>
          </p:cNvSpPr>
          <p:nvPr>
            <p:ph type="sldNum" sz="quarter" idx="12"/>
          </p:nvPr>
        </p:nvSpPr>
        <p:spPr/>
        <p:txBody>
          <a:bodyPr/>
          <a:lstStyle>
            <a:lvl1pPr>
              <a:defRPr/>
            </a:lvl1pPr>
          </a:lstStyle>
          <a:p>
            <a:fld id="{FB4D4717-B0EE-48C4-BDAE-81C23557BFA3}" type="slidenum">
              <a:rPr lang="en-US" altLang="en-US"/>
              <a:pPr/>
              <a:t>‹#›</a:t>
            </a:fld>
            <a:endParaRPr lang="en-US" altLang="en-US"/>
          </a:p>
        </p:txBody>
      </p:sp>
    </p:spTree>
    <p:extLst>
      <p:ext uri="{BB962C8B-B14F-4D97-AF65-F5344CB8AC3E}">
        <p14:creationId xmlns:p14="http://schemas.microsoft.com/office/powerpoint/2010/main" val="29485997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C8ADF000-921A-46C0-B5B9-A11DB993B753}" type="slidenum">
              <a:rPr lang="en-US" altLang="en-US"/>
              <a:pPr/>
              <a:t>‹#›</a:t>
            </a:fld>
            <a:endParaRPr lang="en-US" altLang="en-US"/>
          </a:p>
        </p:txBody>
      </p:sp>
    </p:spTree>
    <p:extLst>
      <p:ext uri="{BB962C8B-B14F-4D97-AF65-F5344CB8AC3E}">
        <p14:creationId xmlns:p14="http://schemas.microsoft.com/office/powerpoint/2010/main" val="149488822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457200"/>
            <a:ext cx="2949575"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lvl1pPr>
              <a:defRPr/>
            </a:lvl1pPr>
          </a:lstStyle>
          <a:p>
            <a:endParaRPr lang="en-US" altLang="en-US"/>
          </a:p>
        </p:txBody>
      </p:sp>
      <p:sp>
        <p:nvSpPr>
          <p:cNvPr id="6" name="Footer Placeholder 5"/>
          <p:cNvSpPr>
            <a:spLocks noGrp="1"/>
          </p:cNvSpPr>
          <p:nvPr>
            <p:ph type="ftr" sz="quarter" idx="11"/>
          </p:nvPr>
        </p:nvSpPr>
        <p:spPr/>
        <p:txBody>
          <a:bodyPr/>
          <a:lstStyle>
            <a:lvl1pPr>
              <a:defRPr/>
            </a:lvl1pPr>
          </a:lstStyle>
          <a:p>
            <a:endParaRPr lang="en-US" altLang="en-US"/>
          </a:p>
        </p:txBody>
      </p:sp>
      <p:sp>
        <p:nvSpPr>
          <p:cNvPr id="7" name="Slide Number Placeholder 6"/>
          <p:cNvSpPr>
            <a:spLocks noGrp="1"/>
          </p:cNvSpPr>
          <p:nvPr>
            <p:ph type="sldNum" sz="quarter" idx="12"/>
          </p:nvPr>
        </p:nvSpPr>
        <p:spPr/>
        <p:txBody>
          <a:bodyPr/>
          <a:lstStyle>
            <a:lvl1pPr>
              <a:defRPr/>
            </a:lvl1pPr>
          </a:lstStyle>
          <a:p>
            <a:fld id="{39881338-86CD-46AE-9D0A-1AC0C4813BA2}" type="slidenum">
              <a:rPr lang="en-US" altLang="en-US"/>
              <a:pPr/>
              <a:t>‹#›</a:t>
            </a:fld>
            <a:endParaRPr lang="en-US" altLang="en-US"/>
          </a:p>
        </p:txBody>
      </p:sp>
    </p:spTree>
    <p:extLst>
      <p:ext uri="{BB962C8B-B14F-4D97-AF65-F5344CB8AC3E}">
        <p14:creationId xmlns:p14="http://schemas.microsoft.com/office/powerpoint/2010/main" val="314174718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solidFill>
                  <a:srgbClr val="000066"/>
                </a:solidFill>
              </a:defRPr>
            </a:lvl1pPr>
          </a:lstStyle>
          <a:p>
            <a:endParaRPr lang="en-US" alt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solidFill>
                  <a:srgbClr val="000066"/>
                </a:solidFill>
              </a:defRPr>
            </a:lvl1pPr>
          </a:lstStyle>
          <a:p>
            <a:endParaRPr lang="en-US" alt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solidFill>
                  <a:srgbClr val="000066"/>
                </a:solidFill>
              </a:defRPr>
            </a:lvl1pPr>
          </a:lstStyle>
          <a:p>
            <a:fld id="{D9927E48-0D7E-450E-A9BA-4D352AB1513E}"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rtl="0" fontAlgn="base">
        <a:spcBef>
          <a:spcPct val="0"/>
        </a:spcBef>
        <a:spcAft>
          <a:spcPct val="0"/>
        </a:spcAft>
        <a:defRPr sz="4400" kern="1200">
          <a:solidFill>
            <a:srgbClr val="000066"/>
          </a:solidFill>
          <a:latin typeface="+mj-lt"/>
          <a:ea typeface="+mj-ea"/>
          <a:cs typeface="+mj-cs"/>
        </a:defRPr>
      </a:lvl1pPr>
      <a:lvl2pPr algn="ctr" rtl="0" fontAlgn="base">
        <a:spcBef>
          <a:spcPct val="0"/>
        </a:spcBef>
        <a:spcAft>
          <a:spcPct val="0"/>
        </a:spcAft>
        <a:defRPr sz="4400">
          <a:solidFill>
            <a:srgbClr val="000066"/>
          </a:solidFill>
          <a:latin typeface="Arial" panose="020B0604020202020204" pitchFamily="34" charset="0"/>
          <a:cs typeface="Arial" panose="020B0604020202020204" pitchFamily="34" charset="0"/>
        </a:defRPr>
      </a:lvl2pPr>
      <a:lvl3pPr algn="ctr" rtl="0" fontAlgn="base">
        <a:spcBef>
          <a:spcPct val="0"/>
        </a:spcBef>
        <a:spcAft>
          <a:spcPct val="0"/>
        </a:spcAft>
        <a:defRPr sz="4400">
          <a:solidFill>
            <a:srgbClr val="000066"/>
          </a:solidFill>
          <a:latin typeface="Arial" panose="020B0604020202020204" pitchFamily="34" charset="0"/>
          <a:cs typeface="Arial" panose="020B0604020202020204" pitchFamily="34" charset="0"/>
        </a:defRPr>
      </a:lvl3pPr>
      <a:lvl4pPr algn="ctr" rtl="0" fontAlgn="base">
        <a:spcBef>
          <a:spcPct val="0"/>
        </a:spcBef>
        <a:spcAft>
          <a:spcPct val="0"/>
        </a:spcAft>
        <a:defRPr sz="4400">
          <a:solidFill>
            <a:srgbClr val="000066"/>
          </a:solidFill>
          <a:latin typeface="Arial" panose="020B0604020202020204" pitchFamily="34" charset="0"/>
          <a:cs typeface="Arial" panose="020B0604020202020204" pitchFamily="34" charset="0"/>
        </a:defRPr>
      </a:lvl4pPr>
      <a:lvl5pPr algn="ctr" rtl="0" fontAlgn="base">
        <a:spcBef>
          <a:spcPct val="0"/>
        </a:spcBef>
        <a:spcAft>
          <a:spcPct val="0"/>
        </a:spcAft>
        <a:defRPr sz="4400">
          <a:solidFill>
            <a:srgbClr val="000066"/>
          </a:solidFill>
          <a:latin typeface="Arial" panose="020B0604020202020204" pitchFamily="34" charset="0"/>
          <a:cs typeface="Arial" panose="020B0604020202020204" pitchFamily="34" charset="0"/>
        </a:defRPr>
      </a:lvl5pPr>
      <a:lvl6pPr marL="457200" algn="ctr" rtl="0"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rtl="0"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rtl="0"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rtl="0"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p:titleStyle>
    <p:bodyStyle>
      <a:lvl1pPr marL="342900" indent="-342900" algn="l" rtl="0" fontAlgn="base">
        <a:spcBef>
          <a:spcPct val="20000"/>
        </a:spcBef>
        <a:spcAft>
          <a:spcPct val="0"/>
        </a:spcAft>
        <a:buChar char="•"/>
        <a:defRPr sz="3200" kern="1200">
          <a:solidFill>
            <a:srgbClr val="000066"/>
          </a:solidFill>
          <a:latin typeface="+mn-lt"/>
          <a:ea typeface="+mn-ea"/>
          <a:cs typeface="+mn-cs"/>
        </a:defRPr>
      </a:lvl1pPr>
      <a:lvl2pPr marL="742950" indent="-285750" algn="l" rtl="0" fontAlgn="base">
        <a:spcBef>
          <a:spcPct val="20000"/>
        </a:spcBef>
        <a:spcAft>
          <a:spcPct val="0"/>
        </a:spcAft>
        <a:buChar char="–"/>
        <a:defRPr sz="2800" kern="1200">
          <a:solidFill>
            <a:srgbClr val="000066"/>
          </a:solidFill>
          <a:latin typeface="+mn-lt"/>
          <a:ea typeface="+mn-ea"/>
          <a:cs typeface="+mn-cs"/>
        </a:defRPr>
      </a:lvl2pPr>
      <a:lvl3pPr marL="1143000" indent="-228600" algn="l" rtl="0" fontAlgn="base">
        <a:spcBef>
          <a:spcPct val="20000"/>
        </a:spcBef>
        <a:spcAft>
          <a:spcPct val="0"/>
        </a:spcAft>
        <a:buChar char="•"/>
        <a:defRPr sz="2400" kern="1200">
          <a:solidFill>
            <a:srgbClr val="000066"/>
          </a:solidFill>
          <a:latin typeface="+mn-lt"/>
          <a:ea typeface="+mn-ea"/>
          <a:cs typeface="+mn-cs"/>
        </a:defRPr>
      </a:lvl3pPr>
      <a:lvl4pPr marL="1600200" indent="-228600" algn="l" rtl="0" fontAlgn="base">
        <a:spcBef>
          <a:spcPct val="20000"/>
        </a:spcBef>
        <a:spcAft>
          <a:spcPct val="0"/>
        </a:spcAft>
        <a:buChar char="–"/>
        <a:defRPr sz="2000" kern="1200">
          <a:solidFill>
            <a:srgbClr val="000066"/>
          </a:solidFill>
          <a:latin typeface="+mn-lt"/>
          <a:ea typeface="+mn-ea"/>
          <a:cs typeface="+mn-cs"/>
        </a:defRPr>
      </a:lvl4pPr>
      <a:lvl5pPr marL="2057400" indent="-228600" algn="l" rtl="0" fontAlgn="base">
        <a:spcBef>
          <a:spcPct val="20000"/>
        </a:spcBef>
        <a:spcAft>
          <a:spcPct val="0"/>
        </a:spcAft>
        <a:buChar char="»"/>
        <a:defRPr sz="2000" kern="1200">
          <a:solidFill>
            <a:srgbClr val="000066"/>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xml"/><Relationship Id="rId1" Type="http://schemas.openxmlformats.org/officeDocument/2006/relationships/vmlDrawing" Target="../drawings/vmlDrawing1.vml"/><Relationship Id="rId5" Type="http://schemas.openxmlformats.org/officeDocument/2006/relationships/oleObject" Target="../embeddings/oleObject2.bin"/><Relationship Id="rId4" Type="http://schemas.openxmlformats.org/officeDocument/2006/relationships/image" Target="../media/image2.wmf"/></Relationships>
</file>

<file path=ppt/slides/_rels/slide2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28.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1.xml"/><Relationship Id="rId1" Type="http://schemas.openxmlformats.org/officeDocument/2006/relationships/vmlDrawing" Target="../drawings/vmlDrawing2.vml"/><Relationship Id="rId5" Type="http://schemas.openxmlformats.org/officeDocument/2006/relationships/oleObject" Target="../embeddings/oleObject4.bin"/><Relationship Id="rId4" Type="http://schemas.openxmlformats.org/officeDocument/2006/relationships/image" Target="../media/image2.wmf"/></Relationships>
</file>

<file path=ppt/slides/_rels/slide28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2610" name="AutoShape 2"/>
          <p:cNvSpPr>
            <a:spLocks noChangeArrowheads="1"/>
          </p:cNvSpPr>
          <p:nvPr/>
        </p:nvSpPr>
        <p:spPr bwMode="auto">
          <a:xfrm>
            <a:off x="611188" y="1054100"/>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1732611" name="Text Box 3"/>
          <p:cNvSpPr txBox="1">
            <a:spLocks noChangeArrowheads="1"/>
          </p:cNvSpPr>
          <p:nvPr/>
        </p:nvSpPr>
        <p:spPr bwMode="auto">
          <a:xfrm>
            <a:off x="804863" y="2006600"/>
            <a:ext cx="7527925" cy="914400"/>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5400" b="1">
                <a:solidFill>
                  <a:srgbClr val="FFFF00"/>
                </a:solidFill>
                <a:latin typeface="Trebuchet MS" panose="020B0603020202020204" pitchFamily="34" charset="0"/>
              </a:rPr>
              <a:t>A’maal Umme Dawood</a:t>
            </a:r>
          </a:p>
        </p:txBody>
      </p:sp>
      <p:sp>
        <p:nvSpPr>
          <p:cNvPr id="1732614" name="Rectangle 6"/>
          <p:cNvSpPr>
            <a:spLocks noChangeArrowheads="1"/>
          </p:cNvSpPr>
          <p:nvPr/>
        </p:nvSpPr>
        <p:spPr bwMode="auto">
          <a:xfrm>
            <a:off x="1143000" y="3184525"/>
            <a:ext cx="6804025"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rtl="1"/>
            <a:r>
              <a:rPr lang="ar-SA" altLang="en-US" sz="12000" b="1">
                <a:solidFill>
                  <a:srgbClr val="FFFF00"/>
                </a:solidFill>
              </a:rPr>
              <a:t>أعمال</a:t>
            </a:r>
            <a:r>
              <a:rPr lang="en-US" altLang="en-US" sz="12000" b="1">
                <a:solidFill>
                  <a:srgbClr val="FFFF00"/>
                </a:solidFill>
              </a:rPr>
              <a:t> </a:t>
            </a:r>
            <a:r>
              <a:rPr lang="ar-SA" altLang="en-US" sz="12000" b="1">
                <a:solidFill>
                  <a:srgbClr val="FFFF00"/>
                </a:solidFill>
              </a:rPr>
              <a:t>أمّ داوُد</a:t>
            </a:r>
          </a:p>
        </p:txBody>
      </p:sp>
      <p:sp>
        <p:nvSpPr>
          <p:cNvPr id="1732616" name="Rectangle 8"/>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32618" name="Rectangle 10"/>
          <p:cNvSpPr>
            <a:spLocks noChangeArrowheads="1"/>
          </p:cNvSpPr>
          <p:nvPr/>
        </p:nvSpPr>
        <p:spPr bwMode="auto">
          <a:xfrm>
            <a:off x="179388" y="6092825"/>
            <a:ext cx="8785225" cy="625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1200" b="1">
                <a:solidFill>
                  <a:srgbClr val="000066"/>
                </a:solidFill>
                <a:latin typeface="Trebuchet MS" panose="020B0603020202020204" pitchFamily="34" charset="0"/>
              </a:rPr>
              <a:t>Press SPACEBAR or ENTER key on the Keyboard or use mouse click to move along the slides.</a:t>
            </a:r>
          </a:p>
          <a:p>
            <a:pPr algn="ctr"/>
            <a:r>
              <a:rPr lang="en-US" altLang="en-US" sz="1100" b="1">
                <a:solidFill>
                  <a:srgbClr val="000066"/>
                </a:solidFill>
              </a:rPr>
              <a:t>For any errors/comments please write to: rehanL@hotmail.com</a:t>
            </a:r>
            <a:endParaRPr lang="en-US" altLang="en-US" sz="1200" b="1">
              <a:solidFill>
                <a:srgbClr val="000066"/>
              </a:solidFill>
              <a:latin typeface="Trebuchet MS" panose="020B0603020202020204" pitchFamily="34" charset="0"/>
            </a:endParaRPr>
          </a:p>
          <a:p>
            <a:pPr algn="ctr"/>
            <a:r>
              <a:rPr lang="en-US" altLang="en-US" sz="1200" b="1">
                <a:solidFill>
                  <a:srgbClr val="000066"/>
                </a:solidFill>
                <a:latin typeface="Trebuchet MS" panose="020B0603020202020204" pitchFamily="34" charset="0"/>
              </a:rPr>
              <a:t>Kindly recite Sura E Fatiha for Marhumeen of all those who have worked towards making this small work possible.</a:t>
            </a:r>
          </a:p>
        </p:txBody>
      </p:sp>
    </p:spTree>
  </p:cSld>
  <p:clrMapOvr>
    <a:masterClrMapping/>
  </p:clrMapOvr>
  <p:transition spd="slow">
    <p:newsflash/>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1732610"/>
                                        </p:tgtEl>
                                        <p:attrNameLst>
                                          <p:attrName>style.visibility</p:attrName>
                                        </p:attrNameLst>
                                      </p:cBhvr>
                                      <p:to>
                                        <p:strVal val="visible"/>
                                      </p:to>
                                    </p:set>
                                    <p:anim calcmode="lin" valueType="num">
                                      <p:cBhvr>
                                        <p:cTn id="7" dur="1000" fill="hold"/>
                                        <p:tgtEl>
                                          <p:spTgt spid="1732610"/>
                                        </p:tgtEl>
                                        <p:attrNameLst>
                                          <p:attrName>ppt_w</p:attrName>
                                        </p:attrNameLst>
                                      </p:cBhvr>
                                      <p:tavLst>
                                        <p:tav tm="0">
                                          <p:val>
                                            <p:fltVal val="0"/>
                                          </p:val>
                                        </p:tav>
                                        <p:tav tm="100000">
                                          <p:val>
                                            <p:strVal val="#ppt_w"/>
                                          </p:val>
                                        </p:tav>
                                      </p:tavLst>
                                    </p:anim>
                                    <p:anim calcmode="lin" valueType="num">
                                      <p:cBhvr>
                                        <p:cTn id="8" dur="1000" fill="hold"/>
                                        <p:tgtEl>
                                          <p:spTgt spid="1732610"/>
                                        </p:tgtEl>
                                        <p:attrNameLst>
                                          <p:attrName>ppt_h</p:attrName>
                                        </p:attrNameLst>
                                      </p:cBhvr>
                                      <p:tavLst>
                                        <p:tav tm="0">
                                          <p:val>
                                            <p:fltVal val="0"/>
                                          </p:val>
                                        </p:tav>
                                        <p:tav tm="100000">
                                          <p:val>
                                            <p:strVal val="#ppt_h"/>
                                          </p:val>
                                        </p:tav>
                                      </p:tavLst>
                                    </p:anim>
                                    <p:anim calcmode="lin" valueType="num">
                                      <p:cBhvr>
                                        <p:cTn id="9" dur="1000" fill="hold"/>
                                        <p:tgtEl>
                                          <p:spTgt spid="1732610"/>
                                        </p:tgtEl>
                                        <p:attrNameLst>
                                          <p:attrName>style.rotation</p:attrName>
                                        </p:attrNameLst>
                                      </p:cBhvr>
                                      <p:tavLst>
                                        <p:tav tm="0">
                                          <p:val>
                                            <p:fltVal val="90"/>
                                          </p:val>
                                        </p:tav>
                                        <p:tav tm="100000">
                                          <p:val>
                                            <p:fltVal val="0"/>
                                          </p:val>
                                        </p:tav>
                                      </p:tavLst>
                                    </p:anim>
                                    <p:animEffect transition="in" filter="fade">
                                      <p:cBhvr>
                                        <p:cTn id="10" dur="1000"/>
                                        <p:tgtEl>
                                          <p:spTgt spid="1732610"/>
                                        </p:tgtEl>
                                      </p:cBhvr>
                                    </p:animEffect>
                                  </p:childTnLst>
                                </p:cTn>
                              </p:par>
                              <p:par>
                                <p:cTn id="11" presetID="31" presetClass="entr" presetSubtype="0" fill="hold" grpId="0" nodeType="withEffect">
                                  <p:stCondLst>
                                    <p:cond delay="0"/>
                                  </p:stCondLst>
                                  <p:iterate type="lt">
                                    <p:tmPct val="5000"/>
                                  </p:iterate>
                                  <p:childTnLst>
                                    <p:set>
                                      <p:cBhvr>
                                        <p:cTn id="12" dur="1" fill="hold">
                                          <p:stCondLst>
                                            <p:cond delay="0"/>
                                          </p:stCondLst>
                                        </p:cTn>
                                        <p:tgtEl>
                                          <p:spTgt spid="1732611"/>
                                        </p:tgtEl>
                                        <p:attrNameLst>
                                          <p:attrName>style.visibility</p:attrName>
                                        </p:attrNameLst>
                                      </p:cBhvr>
                                      <p:to>
                                        <p:strVal val="visible"/>
                                      </p:to>
                                    </p:set>
                                    <p:anim calcmode="lin" valueType="num">
                                      <p:cBhvr>
                                        <p:cTn id="13" dur="1000" fill="hold"/>
                                        <p:tgtEl>
                                          <p:spTgt spid="1732611"/>
                                        </p:tgtEl>
                                        <p:attrNameLst>
                                          <p:attrName>ppt_w</p:attrName>
                                        </p:attrNameLst>
                                      </p:cBhvr>
                                      <p:tavLst>
                                        <p:tav tm="0">
                                          <p:val>
                                            <p:fltVal val="0"/>
                                          </p:val>
                                        </p:tav>
                                        <p:tav tm="100000">
                                          <p:val>
                                            <p:strVal val="#ppt_w"/>
                                          </p:val>
                                        </p:tav>
                                      </p:tavLst>
                                    </p:anim>
                                    <p:anim calcmode="lin" valueType="num">
                                      <p:cBhvr>
                                        <p:cTn id="14" dur="1000" fill="hold"/>
                                        <p:tgtEl>
                                          <p:spTgt spid="1732611"/>
                                        </p:tgtEl>
                                        <p:attrNameLst>
                                          <p:attrName>ppt_h</p:attrName>
                                        </p:attrNameLst>
                                      </p:cBhvr>
                                      <p:tavLst>
                                        <p:tav tm="0">
                                          <p:val>
                                            <p:fltVal val="0"/>
                                          </p:val>
                                        </p:tav>
                                        <p:tav tm="100000">
                                          <p:val>
                                            <p:strVal val="#ppt_h"/>
                                          </p:val>
                                        </p:tav>
                                      </p:tavLst>
                                    </p:anim>
                                    <p:anim calcmode="lin" valueType="num">
                                      <p:cBhvr>
                                        <p:cTn id="15" dur="1000" fill="hold"/>
                                        <p:tgtEl>
                                          <p:spTgt spid="1732611"/>
                                        </p:tgtEl>
                                        <p:attrNameLst>
                                          <p:attrName>style.rotation</p:attrName>
                                        </p:attrNameLst>
                                      </p:cBhvr>
                                      <p:tavLst>
                                        <p:tav tm="0">
                                          <p:val>
                                            <p:fltVal val="90"/>
                                          </p:val>
                                        </p:tav>
                                        <p:tav tm="100000">
                                          <p:val>
                                            <p:fltVal val="0"/>
                                          </p:val>
                                        </p:tav>
                                      </p:tavLst>
                                    </p:anim>
                                    <p:animEffect transition="in" filter="fade">
                                      <p:cBhvr>
                                        <p:cTn id="16" dur="1000"/>
                                        <p:tgtEl>
                                          <p:spTgt spid="1732611"/>
                                        </p:tgtEl>
                                      </p:cBhvr>
                                    </p:animEffect>
                                  </p:childTnLst>
                                </p:cTn>
                              </p:par>
                              <p:par>
                                <p:cTn id="17" presetID="31" presetClass="entr" presetSubtype="0" fill="hold" grpId="0" nodeType="withEffect">
                                  <p:stCondLst>
                                    <p:cond delay="0"/>
                                  </p:stCondLst>
                                  <p:iterate type="lt">
                                    <p:tmPct val="5000"/>
                                  </p:iterate>
                                  <p:childTnLst>
                                    <p:set>
                                      <p:cBhvr>
                                        <p:cTn id="18" dur="1" fill="hold">
                                          <p:stCondLst>
                                            <p:cond delay="0"/>
                                          </p:stCondLst>
                                        </p:cTn>
                                        <p:tgtEl>
                                          <p:spTgt spid="1732614"/>
                                        </p:tgtEl>
                                        <p:attrNameLst>
                                          <p:attrName>style.visibility</p:attrName>
                                        </p:attrNameLst>
                                      </p:cBhvr>
                                      <p:to>
                                        <p:strVal val="visible"/>
                                      </p:to>
                                    </p:set>
                                    <p:anim calcmode="lin" valueType="num">
                                      <p:cBhvr>
                                        <p:cTn id="19" dur="1000" fill="hold"/>
                                        <p:tgtEl>
                                          <p:spTgt spid="1732614"/>
                                        </p:tgtEl>
                                        <p:attrNameLst>
                                          <p:attrName>ppt_w</p:attrName>
                                        </p:attrNameLst>
                                      </p:cBhvr>
                                      <p:tavLst>
                                        <p:tav tm="0">
                                          <p:val>
                                            <p:fltVal val="0"/>
                                          </p:val>
                                        </p:tav>
                                        <p:tav tm="100000">
                                          <p:val>
                                            <p:strVal val="#ppt_w"/>
                                          </p:val>
                                        </p:tav>
                                      </p:tavLst>
                                    </p:anim>
                                    <p:anim calcmode="lin" valueType="num">
                                      <p:cBhvr>
                                        <p:cTn id="20" dur="1000" fill="hold"/>
                                        <p:tgtEl>
                                          <p:spTgt spid="1732614"/>
                                        </p:tgtEl>
                                        <p:attrNameLst>
                                          <p:attrName>ppt_h</p:attrName>
                                        </p:attrNameLst>
                                      </p:cBhvr>
                                      <p:tavLst>
                                        <p:tav tm="0">
                                          <p:val>
                                            <p:fltVal val="0"/>
                                          </p:val>
                                        </p:tav>
                                        <p:tav tm="100000">
                                          <p:val>
                                            <p:strVal val="#ppt_h"/>
                                          </p:val>
                                        </p:tav>
                                      </p:tavLst>
                                    </p:anim>
                                    <p:anim calcmode="lin" valueType="num">
                                      <p:cBhvr>
                                        <p:cTn id="21" dur="1000" fill="hold"/>
                                        <p:tgtEl>
                                          <p:spTgt spid="1732614"/>
                                        </p:tgtEl>
                                        <p:attrNameLst>
                                          <p:attrName>style.rotation</p:attrName>
                                        </p:attrNameLst>
                                      </p:cBhvr>
                                      <p:tavLst>
                                        <p:tav tm="0">
                                          <p:val>
                                            <p:fltVal val="90"/>
                                          </p:val>
                                        </p:tav>
                                        <p:tav tm="100000">
                                          <p:val>
                                            <p:fltVal val="0"/>
                                          </p:val>
                                        </p:tav>
                                      </p:tavLst>
                                    </p:anim>
                                    <p:animEffect transition="in" filter="fade">
                                      <p:cBhvr>
                                        <p:cTn id="22" dur="1000"/>
                                        <p:tgtEl>
                                          <p:spTgt spid="1732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2611" grpId="0"/>
      <p:bldP spid="173261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42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29421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421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29421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29421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Tree>
  </p:cSld>
  <p:clrMapOvr>
    <a:masterClrMapping/>
  </p:clrMapOvr>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63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637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637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637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637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Tree>
  </p:cSld>
  <p:clrMapOvr>
    <a:masterClrMapping/>
  </p:clrMapOvr>
  <p:transition/>
  <p:timing>
    <p:tnLst>
      <p:par>
        <p:cTn id="1" dur="indefinite" restart="never" nodeType="tmRoot"/>
      </p:par>
    </p:tnLst>
  </p:timing>
</p:sld>
</file>

<file path=ppt/slides/slide1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70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470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470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470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
        <p:nvSpPr>
          <p:cNvPr id="26470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80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480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480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480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
        <p:nvSpPr>
          <p:cNvPr id="26480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90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490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490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490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
        <p:nvSpPr>
          <p:cNvPr id="26490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01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01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501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501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
        <p:nvSpPr>
          <p:cNvPr id="26501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11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11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511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511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
        <p:nvSpPr>
          <p:cNvPr id="26511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21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521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521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
        <p:nvSpPr>
          <p:cNvPr id="26521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31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31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531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531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
        <p:nvSpPr>
          <p:cNvPr id="26531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42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42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542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542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
        <p:nvSpPr>
          <p:cNvPr id="26542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52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52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552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552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
        <p:nvSpPr>
          <p:cNvPr id="26552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62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62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562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562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
        <p:nvSpPr>
          <p:cNvPr id="26562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73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739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739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739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739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Tree>
  </p:cSld>
  <p:clrMapOvr>
    <a:masterClrMapping/>
  </p:clrMapOvr>
  <p:transition/>
  <p:timing>
    <p:tnLst>
      <p:par>
        <p:cTn id="1" dur="indefinite" restart="never" nodeType="tmRoot"/>
      </p:par>
    </p:tnLst>
  </p:timing>
</p:sld>
</file>

<file path=ppt/slides/slide1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72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72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572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572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
        <p:nvSpPr>
          <p:cNvPr id="26572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83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83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583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583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
        <p:nvSpPr>
          <p:cNvPr id="26583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93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593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593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593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
        <p:nvSpPr>
          <p:cNvPr id="26593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03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03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603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603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
        <p:nvSpPr>
          <p:cNvPr id="26603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13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13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613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613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
        <p:nvSpPr>
          <p:cNvPr id="26613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24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624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624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
        <p:nvSpPr>
          <p:cNvPr id="26624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34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34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634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634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
        <p:nvSpPr>
          <p:cNvPr id="26634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44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44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644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644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
        <p:nvSpPr>
          <p:cNvPr id="26644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54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54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654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654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
        <p:nvSpPr>
          <p:cNvPr id="26654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64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64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665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665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
        <p:nvSpPr>
          <p:cNvPr id="26665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84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841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842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842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842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Tree>
  </p:cSld>
  <p:clrMapOvr>
    <a:masterClrMapping/>
  </p:clrMapOvr>
  <p:transition/>
  <p:timing>
    <p:tnLst>
      <p:par>
        <p:cTn id="1" dur="indefinite" restart="never" nodeType="tmRoot"/>
      </p:par>
    </p:tnLst>
  </p:timing>
</p:sld>
</file>

<file path=ppt/slides/slide1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75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75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675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675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
        <p:nvSpPr>
          <p:cNvPr id="26675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85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85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685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685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
        <p:nvSpPr>
          <p:cNvPr id="26685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95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695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695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695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
        <p:nvSpPr>
          <p:cNvPr id="26695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05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05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705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705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
        <p:nvSpPr>
          <p:cNvPr id="26705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16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16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716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716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
        <p:nvSpPr>
          <p:cNvPr id="26716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26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726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726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
        <p:nvSpPr>
          <p:cNvPr id="26726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36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36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736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736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
        <p:nvSpPr>
          <p:cNvPr id="26736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46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46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746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746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
        <p:nvSpPr>
          <p:cNvPr id="26746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57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57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757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757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
        <p:nvSpPr>
          <p:cNvPr id="26757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67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67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767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767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
        <p:nvSpPr>
          <p:cNvPr id="26767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944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944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944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944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Tree>
  </p:cSld>
  <p:clrMapOvr>
    <a:masterClrMapping/>
  </p:clrMapOvr>
  <p:transition/>
  <p:timing>
    <p:tnLst>
      <p:par>
        <p:cTn id="1" dur="indefinite" restart="never" nodeType="tmRoot"/>
      </p:par>
    </p:tnLst>
  </p:timing>
</p:sld>
</file>

<file path=ppt/slides/slide10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77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77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777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777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
        <p:nvSpPr>
          <p:cNvPr id="26777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87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87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787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787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
        <p:nvSpPr>
          <p:cNvPr id="26787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98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798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798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798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
        <p:nvSpPr>
          <p:cNvPr id="26798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08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808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808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808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
        <p:nvSpPr>
          <p:cNvPr id="26808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18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818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818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818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
        <p:nvSpPr>
          <p:cNvPr id="26818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828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828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828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
        <p:nvSpPr>
          <p:cNvPr id="26828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39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839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839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839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
        <p:nvSpPr>
          <p:cNvPr id="26839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49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849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849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849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
        <p:nvSpPr>
          <p:cNvPr id="26849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59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859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859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859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
        <p:nvSpPr>
          <p:cNvPr id="26859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69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869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869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869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
        <p:nvSpPr>
          <p:cNvPr id="26869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04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9046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046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9046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9047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Tree>
  </p:cSld>
  <p:clrMapOvr>
    <a:masterClrMapping/>
  </p:clrMapOvr>
  <p:transition/>
  <p:timing>
    <p:tnLst>
      <p:par>
        <p:cTn id="1" dur="indefinite" restart="never" nodeType="tmRoot"/>
      </p:par>
    </p:tnLst>
  </p:timing>
</p:sld>
</file>

<file path=ppt/slides/slide10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80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880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880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880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
        <p:nvSpPr>
          <p:cNvPr id="26880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90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890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890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890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
        <p:nvSpPr>
          <p:cNvPr id="26890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00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00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900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900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
        <p:nvSpPr>
          <p:cNvPr id="26900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10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10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910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910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
        <p:nvSpPr>
          <p:cNvPr id="26910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20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20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921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921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
        <p:nvSpPr>
          <p:cNvPr id="26921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31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931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931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
        <p:nvSpPr>
          <p:cNvPr id="26931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41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41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941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941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
        <p:nvSpPr>
          <p:cNvPr id="26941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51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51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951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951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
        <p:nvSpPr>
          <p:cNvPr id="26951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61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61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961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961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
        <p:nvSpPr>
          <p:cNvPr id="26961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72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72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972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972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
        <p:nvSpPr>
          <p:cNvPr id="26972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14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9149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149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9149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9149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Tree>
  </p:cSld>
  <p:clrMapOvr>
    <a:masterClrMapping/>
  </p:clrMapOvr>
  <p:transition/>
  <p:timing>
    <p:tnLst>
      <p:par>
        <p:cTn id="1" dur="indefinite" restart="never" nodeType="tmRoot"/>
      </p:par>
    </p:tnLst>
  </p:timing>
</p:sld>
</file>

<file path=ppt/slides/slide10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82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82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982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982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
        <p:nvSpPr>
          <p:cNvPr id="26982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92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992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992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992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
        <p:nvSpPr>
          <p:cNvPr id="26992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02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02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002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002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
        <p:nvSpPr>
          <p:cNvPr id="27002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13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13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013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013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
        <p:nvSpPr>
          <p:cNvPr id="27013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23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23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023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023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
        <p:nvSpPr>
          <p:cNvPr id="27023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33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033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033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
        <p:nvSpPr>
          <p:cNvPr id="27033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43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43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043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043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
        <p:nvSpPr>
          <p:cNvPr id="27043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54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54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054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054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
        <p:nvSpPr>
          <p:cNvPr id="27054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64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64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064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064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
        <p:nvSpPr>
          <p:cNvPr id="27064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74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74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074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074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
        <p:nvSpPr>
          <p:cNvPr id="27074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25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9251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251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9251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9251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Tree>
  </p:cSld>
  <p:clrMapOvr>
    <a:masterClrMapping/>
  </p:clrMapOvr>
  <p:transition/>
  <p:timing>
    <p:tnLst>
      <p:par>
        <p:cTn id="1" dur="indefinite" restart="never" nodeType="tmRoot"/>
      </p:par>
    </p:tnLst>
  </p:timing>
</p:sld>
</file>

<file path=ppt/slides/slide10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84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84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084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084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
        <p:nvSpPr>
          <p:cNvPr id="27084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95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095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095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095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
        <p:nvSpPr>
          <p:cNvPr id="27095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05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05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105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105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
        <p:nvSpPr>
          <p:cNvPr id="27105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15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15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115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115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
        <p:nvSpPr>
          <p:cNvPr id="27115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25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25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125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125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
        <p:nvSpPr>
          <p:cNvPr id="27125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36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136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136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
        <p:nvSpPr>
          <p:cNvPr id="27136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46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46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146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146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
        <p:nvSpPr>
          <p:cNvPr id="27146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56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56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156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156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
        <p:nvSpPr>
          <p:cNvPr id="27156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66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66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166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166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
        <p:nvSpPr>
          <p:cNvPr id="27166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76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76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177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177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
        <p:nvSpPr>
          <p:cNvPr id="27177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9778"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1739779" name="Text Box 3"/>
          <p:cNvSpPr txBox="1">
            <a:spLocks noChangeArrowheads="1"/>
          </p:cNvSpPr>
          <p:nvPr/>
        </p:nvSpPr>
        <p:spPr bwMode="auto">
          <a:xfrm>
            <a:off x="633413" y="1600200"/>
            <a:ext cx="7826375"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rPr>
              <a:t>Súrah al-Faatiha (The Opening)</a:t>
            </a:r>
            <a:r>
              <a:rPr lang="en-US" altLang="en-US" sz="3200">
                <a:solidFill>
                  <a:srgbClr val="FFFF00"/>
                </a:solidFill>
              </a:rPr>
              <a:t> </a:t>
            </a:r>
          </a:p>
          <a:p>
            <a:pPr algn="ctr"/>
            <a:r>
              <a:rPr lang="en-US" altLang="en-US" sz="6000" b="1" i="1">
                <a:solidFill>
                  <a:srgbClr val="FFFF00"/>
                </a:solidFill>
                <a:latin typeface="Trebuchet MS" panose="020B0603020202020204" pitchFamily="34" charset="0"/>
              </a:rPr>
              <a:t>to be recited </a:t>
            </a:r>
          </a:p>
          <a:p>
            <a:pPr algn="ctr"/>
            <a:r>
              <a:rPr lang="en-US" altLang="en-US" sz="6000" b="1" i="1">
                <a:solidFill>
                  <a:srgbClr val="FFFF00"/>
                </a:solidFill>
                <a:latin typeface="Trebuchet MS" panose="020B0603020202020204" pitchFamily="34" charset="0"/>
              </a:rPr>
              <a:t>100 times: </a:t>
            </a:r>
          </a:p>
        </p:txBody>
      </p:sp>
      <p:sp>
        <p:nvSpPr>
          <p:cNvPr id="1739781"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39782" name="Rectangle 6"/>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fade/>
  </p:transition>
  <p:timing>
    <p:tnLst>
      <p:par>
        <p:cTn id="1" dur="indefinite" restart="never" nodeType="tmRoot"/>
      </p:par>
    </p:tnLst>
  </p:timing>
</p:sld>
</file>

<file path=ppt/slides/slide10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87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87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187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187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
        <p:nvSpPr>
          <p:cNvPr id="27187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97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197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197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197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
        <p:nvSpPr>
          <p:cNvPr id="27197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07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07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207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207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
        <p:nvSpPr>
          <p:cNvPr id="27207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17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17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217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217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
        <p:nvSpPr>
          <p:cNvPr id="27217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28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28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228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228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
        <p:nvSpPr>
          <p:cNvPr id="27228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38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238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238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
        <p:nvSpPr>
          <p:cNvPr id="27238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48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48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248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248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
        <p:nvSpPr>
          <p:cNvPr id="27248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58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58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258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258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
        <p:nvSpPr>
          <p:cNvPr id="27258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69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69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269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269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
        <p:nvSpPr>
          <p:cNvPr id="27269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79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79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279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279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
        <p:nvSpPr>
          <p:cNvPr id="27279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7" name="Rectangle 5"/>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8198" name="Rectangle 6"/>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8199" name="Rectangle 7"/>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8200" name="Text Box 8"/>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Tree>
  </p:cSld>
  <p:clrMapOvr>
    <a:masterClrMapping/>
  </p:clrMapOvr>
  <p:transition/>
  <p:timing>
    <p:tnLst>
      <p:par>
        <p:cTn id="1" dur="indefinite" restart="never" nodeType="tmRoot"/>
      </p:par>
    </p:tnLst>
  </p:timing>
</p:sld>
</file>

<file path=ppt/slides/slide10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89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89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289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289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
        <p:nvSpPr>
          <p:cNvPr id="27289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99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299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299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299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
        <p:nvSpPr>
          <p:cNvPr id="27299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10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310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310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310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
        <p:nvSpPr>
          <p:cNvPr id="27310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20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320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320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320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
        <p:nvSpPr>
          <p:cNvPr id="27320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30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330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330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330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
        <p:nvSpPr>
          <p:cNvPr id="27330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340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340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340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
        <p:nvSpPr>
          <p:cNvPr id="27340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51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351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351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351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
        <p:nvSpPr>
          <p:cNvPr id="27351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61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361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361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361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
        <p:nvSpPr>
          <p:cNvPr id="27361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71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371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371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371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
        <p:nvSpPr>
          <p:cNvPr id="27371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81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381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381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381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
        <p:nvSpPr>
          <p:cNvPr id="27381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Text Box 10"/>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6155" name="Rectangle 11"/>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6156" name="Text Box 12"/>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6157" name="Text Box 13"/>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6158" name="Text Box 14"/>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Tree>
  </p:cSld>
  <p:clrMapOvr>
    <a:masterClrMapping/>
  </p:clrMapOvr>
  <p:transition spd="med"/>
  <p:timing>
    <p:tnLst>
      <p:par>
        <p:cTn id="1" dur="indefinite" restart="never" nodeType="tmRoot"/>
      </p:par>
    </p:tnLst>
  </p:timing>
</p:sld>
</file>

<file path=ppt/slides/slide10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92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392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392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392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
        <p:nvSpPr>
          <p:cNvPr id="27392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02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02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402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402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
        <p:nvSpPr>
          <p:cNvPr id="27402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12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12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412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412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
        <p:nvSpPr>
          <p:cNvPr id="27412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22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22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422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422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
        <p:nvSpPr>
          <p:cNvPr id="27422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32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32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433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433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
        <p:nvSpPr>
          <p:cNvPr id="27433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43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443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443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
        <p:nvSpPr>
          <p:cNvPr id="27443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53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53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453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453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
        <p:nvSpPr>
          <p:cNvPr id="27453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63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63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463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463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
        <p:nvSpPr>
          <p:cNvPr id="27463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73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73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473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473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
        <p:nvSpPr>
          <p:cNvPr id="27473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0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84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84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484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484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
        <p:nvSpPr>
          <p:cNvPr id="27484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52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29523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523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29523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29523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Tree>
  </p:cSld>
  <p:clrMapOvr>
    <a:masterClrMapping/>
  </p:clrMapOvr>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408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408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7408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7408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Tree>
  </p:cSld>
  <p:clrMapOvr>
    <a:masterClrMapping/>
  </p:clrMapOvr>
  <p:transition spd="med"/>
  <p:timing>
    <p:tnLst>
      <p:par>
        <p:cTn id="1" dur="indefinite" restart="never" nodeType="tmRoot"/>
      </p:par>
    </p:tnLst>
  </p:timing>
</p:sld>
</file>

<file path=ppt/slides/slide1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94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494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494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494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
        <p:nvSpPr>
          <p:cNvPr id="27494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04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04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504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504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
        <p:nvSpPr>
          <p:cNvPr id="27504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14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14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514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514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
        <p:nvSpPr>
          <p:cNvPr id="27514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25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25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525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525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
        <p:nvSpPr>
          <p:cNvPr id="27525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35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35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535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535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
        <p:nvSpPr>
          <p:cNvPr id="27535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45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545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545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
        <p:nvSpPr>
          <p:cNvPr id="27545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55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55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555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555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
        <p:nvSpPr>
          <p:cNvPr id="27555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66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66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566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566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
        <p:nvSpPr>
          <p:cNvPr id="27566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76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76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576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576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
        <p:nvSpPr>
          <p:cNvPr id="27576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86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86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586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586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
        <p:nvSpPr>
          <p:cNvPr id="27586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8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418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418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418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418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Tree>
  </p:cSld>
  <p:clrMapOvr>
    <a:masterClrMapping/>
  </p:clrMapOvr>
  <p:transition spd="med"/>
  <p:timing>
    <p:tnLst>
      <p:par>
        <p:cTn id="1" dur="indefinite" restart="never" nodeType="tmRoot"/>
      </p:par>
    </p:tnLst>
  </p:timing>
</p:sld>
</file>

<file path=ppt/slides/slide1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96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596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596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596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
        <p:nvSpPr>
          <p:cNvPr id="27596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07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07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607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607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
        <p:nvSpPr>
          <p:cNvPr id="27607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17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17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617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617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
        <p:nvSpPr>
          <p:cNvPr id="27617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27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27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627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627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
        <p:nvSpPr>
          <p:cNvPr id="27627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37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37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637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637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
        <p:nvSpPr>
          <p:cNvPr id="27637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48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648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648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
        <p:nvSpPr>
          <p:cNvPr id="27648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8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58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658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658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
        <p:nvSpPr>
          <p:cNvPr id="27658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8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68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668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668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
        <p:nvSpPr>
          <p:cNvPr id="27668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78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78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678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678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
        <p:nvSpPr>
          <p:cNvPr id="27678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88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88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689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689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
        <p:nvSpPr>
          <p:cNvPr id="27689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28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428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428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428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428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Tree>
  </p:cSld>
  <p:clrMapOvr>
    <a:masterClrMapping/>
  </p:clrMapOvr>
  <p:transition spd="med"/>
  <p:timing>
    <p:tnLst>
      <p:par>
        <p:cTn id="1" dur="indefinite" restart="never" nodeType="tmRoot"/>
      </p:par>
    </p:tnLst>
  </p:timing>
</p:sld>
</file>

<file path=ppt/slides/slide1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99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699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699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699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
        <p:nvSpPr>
          <p:cNvPr id="27699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09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709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709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709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
        <p:nvSpPr>
          <p:cNvPr id="27709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19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719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719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719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
        <p:nvSpPr>
          <p:cNvPr id="27719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29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729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729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729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
        <p:nvSpPr>
          <p:cNvPr id="27729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40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740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740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740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
        <p:nvSpPr>
          <p:cNvPr id="27740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750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750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750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
        <p:nvSpPr>
          <p:cNvPr id="27750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60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760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760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760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
        <p:nvSpPr>
          <p:cNvPr id="27760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70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770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770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770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
        <p:nvSpPr>
          <p:cNvPr id="27770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81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781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781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781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
        <p:nvSpPr>
          <p:cNvPr id="27781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91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791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791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791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
        <p:nvSpPr>
          <p:cNvPr id="27791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38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438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438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438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438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Tree>
  </p:cSld>
  <p:clrMapOvr>
    <a:masterClrMapping/>
  </p:clrMapOvr>
  <p:transition spd="med"/>
  <p:timing>
    <p:tnLst>
      <p:par>
        <p:cTn id="1" dur="indefinite" restart="never" nodeType="tmRoot"/>
      </p:par>
    </p:tnLst>
  </p:timing>
</p:sld>
</file>

<file path=ppt/slides/slide1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01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01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801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801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
        <p:nvSpPr>
          <p:cNvPr id="27801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11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11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811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811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
        <p:nvSpPr>
          <p:cNvPr id="27811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22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22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822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822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
        <p:nvSpPr>
          <p:cNvPr id="27822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32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32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832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832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
        <p:nvSpPr>
          <p:cNvPr id="27832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42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42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842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842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
        <p:nvSpPr>
          <p:cNvPr id="27842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52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852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852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
        <p:nvSpPr>
          <p:cNvPr id="27852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63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63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863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863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
        <p:nvSpPr>
          <p:cNvPr id="27863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73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73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873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873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
        <p:nvSpPr>
          <p:cNvPr id="27873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83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83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883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883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
        <p:nvSpPr>
          <p:cNvPr id="27883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93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893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893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893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
        <p:nvSpPr>
          <p:cNvPr id="27893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48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448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449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7449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7449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Tree>
  </p:cSld>
  <p:clrMapOvr>
    <a:masterClrMapping/>
  </p:clrMapOvr>
  <p:transition spd="med"/>
  <p:timing>
    <p:tnLst>
      <p:par>
        <p:cTn id="1" dur="indefinite" restart="never" nodeType="tmRoot"/>
      </p:par>
    </p:tnLst>
  </p:timing>
</p:sld>
</file>

<file path=ppt/slides/slide1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04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04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904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904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
        <p:nvSpPr>
          <p:cNvPr id="27904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14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14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914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914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
        <p:nvSpPr>
          <p:cNvPr id="27914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24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24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924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924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
        <p:nvSpPr>
          <p:cNvPr id="27924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34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34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934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934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
        <p:nvSpPr>
          <p:cNvPr id="27934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44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44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945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945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
        <p:nvSpPr>
          <p:cNvPr id="27945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55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7955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7955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
        <p:nvSpPr>
          <p:cNvPr id="27955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65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65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7965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7965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
        <p:nvSpPr>
          <p:cNvPr id="27965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75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75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7975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7975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
        <p:nvSpPr>
          <p:cNvPr id="27975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85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85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7985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7985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
        <p:nvSpPr>
          <p:cNvPr id="27985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96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7996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7996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7996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
        <p:nvSpPr>
          <p:cNvPr id="27996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59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459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459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74592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7459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Tree>
  </p:cSld>
  <p:clrMapOvr>
    <a:masterClrMapping/>
  </p:clrMapOvr>
  <p:transition spd="med"/>
  <p:timing>
    <p:tnLst>
      <p:par>
        <p:cTn id="1" dur="indefinite" restart="never" nodeType="tmRoot"/>
      </p:par>
    </p:tnLst>
  </p:timing>
</p:sld>
</file>

<file path=ppt/slides/slide1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06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06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006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006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
        <p:nvSpPr>
          <p:cNvPr id="28006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16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16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016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016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
        <p:nvSpPr>
          <p:cNvPr id="28016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26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26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026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026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
        <p:nvSpPr>
          <p:cNvPr id="28026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37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37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037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037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
        <p:nvSpPr>
          <p:cNvPr id="28037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47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47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047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047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
        <p:nvSpPr>
          <p:cNvPr id="28047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57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057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057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
        <p:nvSpPr>
          <p:cNvPr id="28057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67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67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067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067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
        <p:nvSpPr>
          <p:cNvPr id="28067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78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78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078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078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
        <p:nvSpPr>
          <p:cNvPr id="28078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88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88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088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088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
        <p:nvSpPr>
          <p:cNvPr id="28088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98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098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098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098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
        <p:nvSpPr>
          <p:cNvPr id="28098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69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469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469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7469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7469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Tree>
  </p:cSld>
  <p:clrMapOvr>
    <a:masterClrMapping/>
  </p:clrMapOvr>
  <p:transition spd="med"/>
  <p:timing>
    <p:tnLst>
      <p:par>
        <p:cTn id="1" dur="indefinite" restart="never" nodeType="tmRoot"/>
      </p:par>
    </p:tnLst>
  </p:timing>
</p:sld>
</file>

<file path=ppt/slides/slide1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08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108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108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108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
        <p:nvSpPr>
          <p:cNvPr id="28108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19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119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119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119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
        <p:nvSpPr>
          <p:cNvPr id="28119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29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129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129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129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
        <p:nvSpPr>
          <p:cNvPr id="28129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39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139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139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139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
        <p:nvSpPr>
          <p:cNvPr id="28139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49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149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149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149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
        <p:nvSpPr>
          <p:cNvPr id="28149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160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160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160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
        <p:nvSpPr>
          <p:cNvPr id="28160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70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170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170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170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
        <p:nvSpPr>
          <p:cNvPr id="28170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80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180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180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180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
        <p:nvSpPr>
          <p:cNvPr id="28180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90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190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190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190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
        <p:nvSpPr>
          <p:cNvPr id="28190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00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00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201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201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
        <p:nvSpPr>
          <p:cNvPr id="28201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30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430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430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430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430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Tree>
  </p:cSld>
  <p:clrMapOvr>
    <a:masterClrMapping/>
  </p:clrMapOvr>
  <p:transition spd="med"/>
  <p:timing>
    <p:tnLst>
      <p:par>
        <p:cTn id="1" dur="indefinite" restart="never" nodeType="tmRoot"/>
      </p:par>
    </p:tnLst>
  </p:timing>
</p:sld>
</file>

<file path=ppt/slides/slide1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11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11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211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211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
        <p:nvSpPr>
          <p:cNvPr id="28211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21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21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221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221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
        <p:nvSpPr>
          <p:cNvPr id="28221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31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31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231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231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
        <p:nvSpPr>
          <p:cNvPr id="28231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41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41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241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241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
        <p:nvSpPr>
          <p:cNvPr id="28241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52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52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252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252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
        <p:nvSpPr>
          <p:cNvPr id="28252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62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262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262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
        <p:nvSpPr>
          <p:cNvPr id="28262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72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72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272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272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
        <p:nvSpPr>
          <p:cNvPr id="28272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82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82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282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282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
        <p:nvSpPr>
          <p:cNvPr id="28282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93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293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293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293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
        <p:nvSpPr>
          <p:cNvPr id="28293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03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03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303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303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
        <p:nvSpPr>
          <p:cNvPr id="28303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79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479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479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479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479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Tree>
  </p:cSld>
  <p:clrMapOvr>
    <a:masterClrMapping/>
  </p:clrMapOvr>
  <p:transition spd="med"/>
  <p:timing>
    <p:tnLst>
      <p:par>
        <p:cTn id="1" dur="indefinite" restart="never" nodeType="tmRoot"/>
      </p:par>
    </p:tnLst>
  </p:timing>
</p:sld>
</file>

<file path=ppt/slides/slide1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13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13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313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313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
        <p:nvSpPr>
          <p:cNvPr id="28313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23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23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323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323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
        <p:nvSpPr>
          <p:cNvPr id="28323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34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34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334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334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
        <p:nvSpPr>
          <p:cNvPr id="28334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44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44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344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344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
        <p:nvSpPr>
          <p:cNvPr id="28344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54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54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354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354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
        <p:nvSpPr>
          <p:cNvPr id="28354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64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364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364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
        <p:nvSpPr>
          <p:cNvPr id="28364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75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75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375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375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
        <p:nvSpPr>
          <p:cNvPr id="28375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85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85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385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385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
        <p:nvSpPr>
          <p:cNvPr id="28385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95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395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395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395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
        <p:nvSpPr>
          <p:cNvPr id="28395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05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05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405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405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
        <p:nvSpPr>
          <p:cNvPr id="28405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89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489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489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489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489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Tree>
  </p:cSld>
  <p:clrMapOvr>
    <a:masterClrMapping/>
  </p:clrMapOvr>
  <p:transition spd="med"/>
  <p:timing>
    <p:tnLst>
      <p:par>
        <p:cTn id="1" dur="indefinite" restart="never" nodeType="tmRoot"/>
      </p:par>
    </p:tnLst>
  </p:timing>
</p:sld>
</file>

<file path=ppt/slides/slide1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16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16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416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416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
        <p:nvSpPr>
          <p:cNvPr id="28416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26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26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426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426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
        <p:nvSpPr>
          <p:cNvPr id="28426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36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36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436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436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
        <p:nvSpPr>
          <p:cNvPr id="28436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46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46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446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446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
        <p:nvSpPr>
          <p:cNvPr id="28446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56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56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457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457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
        <p:nvSpPr>
          <p:cNvPr id="28457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67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467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467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
        <p:nvSpPr>
          <p:cNvPr id="28467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77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77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477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477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
        <p:nvSpPr>
          <p:cNvPr id="28477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87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87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487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487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
        <p:nvSpPr>
          <p:cNvPr id="28487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97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497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497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497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
        <p:nvSpPr>
          <p:cNvPr id="28497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08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508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508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508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
        <p:nvSpPr>
          <p:cNvPr id="28508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62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29625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626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29626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29626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Tree>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00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00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00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500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500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Tree>
  </p:cSld>
  <p:clrMapOvr>
    <a:masterClrMapping/>
  </p:clrMapOvr>
  <p:transition spd="med"/>
  <p:timing>
    <p:tnLst>
      <p:par>
        <p:cTn id="1" dur="indefinite" restart="never" nodeType="tmRoot"/>
      </p:par>
    </p:tnLst>
  </p:timing>
</p:sld>
</file>

<file path=ppt/slides/slide1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18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518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518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518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
        <p:nvSpPr>
          <p:cNvPr id="28518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28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528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528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528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
        <p:nvSpPr>
          <p:cNvPr id="28528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38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538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538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538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
        <p:nvSpPr>
          <p:cNvPr id="28538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49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549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549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549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
        <p:nvSpPr>
          <p:cNvPr id="28549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59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559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559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559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
        <p:nvSpPr>
          <p:cNvPr id="28559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569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569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569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
        <p:nvSpPr>
          <p:cNvPr id="28569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79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579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579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579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
        <p:nvSpPr>
          <p:cNvPr id="28579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90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590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590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590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
        <p:nvSpPr>
          <p:cNvPr id="28590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00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00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600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600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
        <p:nvSpPr>
          <p:cNvPr id="28600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10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10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610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610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
        <p:nvSpPr>
          <p:cNvPr id="28610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10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10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7510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7510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Tree>
  </p:cSld>
  <p:clrMapOvr>
    <a:masterClrMapping/>
  </p:clrMapOvr>
  <p:transition spd="med"/>
  <p:timing>
    <p:tnLst>
      <p:par>
        <p:cTn id="1" dur="indefinite" restart="never" nodeType="tmRoot"/>
      </p:par>
    </p:tnLst>
  </p:timing>
</p:sld>
</file>

<file path=ppt/slides/slide1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20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20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620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620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
        <p:nvSpPr>
          <p:cNvPr id="28620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31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31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631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631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
        <p:nvSpPr>
          <p:cNvPr id="28631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41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41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641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641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
        <p:nvSpPr>
          <p:cNvPr id="28641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51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51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651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651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
        <p:nvSpPr>
          <p:cNvPr id="28651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61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61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661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661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
        <p:nvSpPr>
          <p:cNvPr id="28661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72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672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672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
        <p:nvSpPr>
          <p:cNvPr id="28672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82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82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682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682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
        <p:nvSpPr>
          <p:cNvPr id="28682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92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692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692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692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
        <p:nvSpPr>
          <p:cNvPr id="28692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02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02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702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702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
        <p:nvSpPr>
          <p:cNvPr id="28702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12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12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713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713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
        <p:nvSpPr>
          <p:cNvPr id="28713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20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20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20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75206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7520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Tree>
  </p:cSld>
  <p:clrMapOvr>
    <a:masterClrMapping/>
  </p:clrMapOvr>
  <p:transition spd="med"/>
  <p:timing>
    <p:tnLst>
      <p:par>
        <p:cTn id="1" dur="indefinite" restart="never" nodeType="tmRoot"/>
      </p:par>
    </p:tnLst>
  </p:timing>
</p:sld>
</file>

<file path=ppt/slides/slide1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23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23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723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723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
        <p:nvSpPr>
          <p:cNvPr id="28723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33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33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733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733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
        <p:nvSpPr>
          <p:cNvPr id="28733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43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43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743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743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
        <p:nvSpPr>
          <p:cNvPr id="28743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53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53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753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753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
        <p:nvSpPr>
          <p:cNvPr id="28753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64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64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764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764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
        <p:nvSpPr>
          <p:cNvPr id="28764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74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774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774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
        <p:nvSpPr>
          <p:cNvPr id="28774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84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84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784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784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
        <p:nvSpPr>
          <p:cNvPr id="28784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94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794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794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794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
        <p:nvSpPr>
          <p:cNvPr id="28794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05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05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805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805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
        <p:nvSpPr>
          <p:cNvPr id="28805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15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15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815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815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
        <p:nvSpPr>
          <p:cNvPr id="28815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30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30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30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7530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7530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Tree>
  </p:cSld>
  <p:clrMapOvr>
    <a:masterClrMapping/>
  </p:clrMapOvr>
  <p:transition spd="med"/>
  <p:timing>
    <p:tnLst>
      <p:par>
        <p:cTn id="1" dur="indefinite" restart="never" nodeType="tmRoot"/>
      </p:par>
    </p:tnLst>
  </p:timing>
</p:sld>
</file>

<file path=ppt/slides/slide1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25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25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825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825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
        <p:nvSpPr>
          <p:cNvPr id="28825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35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35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835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835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
        <p:nvSpPr>
          <p:cNvPr id="28835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46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46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846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846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
        <p:nvSpPr>
          <p:cNvPr id="28846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56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56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856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856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
        <p:nvSpPr>
          <p:cNvPr id="28856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66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66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866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866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
        <p:nvSpPr>
          <p:cNvPr id="28866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76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876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876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
        <p:nvSpPr>
          <p:cNvPr id="28876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87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87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887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887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
        <p:nvSpPr>
          <p:cNvPr id="28887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97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897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897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897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
        <p:nvSpPr>
          <p:cNvPr id="28897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07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07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907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907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
        <p:nvSpPr>
          <p:cNvPr id="28907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17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17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917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917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
        <p:nvSpPr>
          <p:cNvPr id="28917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40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440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440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440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440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Tree>
  </p:cSld>
  <p:clrMapOvr>
    <a:masterClrMapping/>
  </p:clrMapOvr>
  <p:transition spd="med"/>
  <p:timing>
    <p:tnLst>
      <p:par>
        <p:cTn id="1" dur="indefinite" restart="never" nodeType="tmRoot"/>
      </p:par>
    </p:tnLst>
  </p:timing>
</p:sld>
</file>

<file path=ppt/slides/slide1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28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28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928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928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
        <p:nvSpPr>
          <p:cNvPr id="28928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38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38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938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938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
        <p:nvSpPr>
          <p:cNvPr id="28938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48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48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948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948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
        <p:nvSpPr>
          <p:cNvPr id="28948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58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58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8958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8958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
        <p:nvSpPr>
          <p:cNvPr id="28958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68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68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8969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8969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
        <p:nvSpPr>
          <p:cNvPr id="28969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79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8979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8979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
        <p:nvSpPr>
          <p:cNvPr id="28979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89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89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8989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8989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
        <p:nvSpPr>
          <p:cNvPr id="28989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99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8999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8999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8999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
        <p:nvSpPr>
          <p:cNvPr id="28999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09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009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009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009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
        <p:nvSpPr>
          <p:cNvPr id="29009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20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020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020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020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
        <p:nvSpPr>
          <p:cNvPr id="29020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41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41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41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541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541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Tree>
  </p:cSld>
  <p:clrMapOvr>
    <a:masterClrMapping/>
  </p:clrMapOvr>
  <p:transition spd="med"/>
  <p:timing>
    <p:tnLst>
      <p:par>
        <p:cTn id="1" dur="indefinite" restart="never" nodeType="tmRoot"/>
      </p:par>
    </p:tnLst>
  </p:timing>
</p:sld>
</file>

<file path=ppt/slides/slide1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30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030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030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030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
        <p:nvSpPr>
          <p:cNvPr id="29030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40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040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040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040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
        <p:nvSpPr>
          <p:cNvPr id="29040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50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050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050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050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
        <p:nvSpPr>
          <p:cNvPr id="29050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61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061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061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061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
        <p:nvSpPr>
          <p:cNvPr id="29061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71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071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071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071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
        <p:nvSpPr>
          <p:cNvPr id="29071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081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081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081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
        <p:nvSpPr>
          <p:cNvPr id="29081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91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091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091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091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
        <p:nvSpPr>
          <p:cNvPr id="29091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02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02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102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102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
        <p:nvSpPr>
          <p:cNvPr id="29102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12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12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112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112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
        <p:nvSpPr>
          <p:cNvPr id="29112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22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22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122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122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
        <p:nvSpPr>
          <p:cNvPr id="29122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51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51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51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551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551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Tree>
  </p:cSld>
  <p:clrMapOvr>
    <a:masterClrMapping/>
  </p:clrMapOvr>
  <p:transition spd="med"/>
  <p:timing>
    <p:tnLst>
      <p:par>
        <p:cTn id="1" dur="indefinite" restart="never" nodeType="tmRoot"/>
      </p:par>
    </p:tnLst>
  </p:timing>
</p:sld>
</file>

<file path=ppt/slides/slide1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32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32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132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132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
        <p:nvSpPr>
          <p:cNvPr id="29132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43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43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143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143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
        <p:nvSpPr>
          <p:cNvPr id="29143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53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53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153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153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
        <p:nvSpPr>
          <p:cNvPr id="29153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63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63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163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163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
        <p:nvSpPr>
          <p:cNvPr id="29163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73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73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173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173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
        <p:nvSpPr>
          <p:cNvPr id="29173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84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184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184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
        <p:nvSpPr>
          <p:cNvPr id="29184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94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194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194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194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
        <p:nvSpPr>
          <p:cNvPr id="29194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04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04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204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204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
        <p:nvSpPr>
          <p:cNvPr id="29204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14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14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214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214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
        <p:nvSpPr>
          <p:cNvPr id="29214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24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24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225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225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
        <p:nvSpPr>
          <p:cNvPr id="29225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61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61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61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561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561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Tree>
  </p:cSld>
  <p:clrMapOvr>
    <a:masterClrMapping/>
  </p:clrMapOvr>
  <p:transition spd="med"/>
  <p:timing>
    <p:tnLst>
      <p:par>
        <p:cTn id="1" dur="indefinite" restart="never" nodeType="tmRoot"/>
      </p:par>
    </p:tnLst>
  </p:timing>
</p:sld>
</file>

<file path=ppt/slides/slide1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35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35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235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235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
        <p:nvSpPr>
          <p:cNvPr id="29235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45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45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245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245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
        <p:nvSpPr>
          <p:cNvPr id="29245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55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55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255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255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
        <p:nvSpPr>
          <p:cNvPr id="29255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65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65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265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265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
        <p:nvSpPr>
          <p:cNvPr id="29265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76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76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276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276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
        <p:nvSpPr>
          <p:cNvPr id="29276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86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286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286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
        <p:nvSpPr>
          <p:cNvPr id="29286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96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296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296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296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
        <p:nvSpPr>
          <p:cNvPr id="29296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06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06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306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306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
        <p:nvSpPr>
          <p:cNvPr id="29306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17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17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317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317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
        <p:nvSpPr>
          <p:cNvPr id="29317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27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27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327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327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
        <p:nvSpPr>
          <p:cNvPr id="29327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71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71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71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7571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7571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Tree>
  </p:cSld>
  <p:clrMapOvr>
    <a:masterClrMapping/>
  </p:clrMapOvr>
  <p:transition spd="med"/>
  <p:timing>
    <p:tnLst>
      <p:par>
        <p:cTn id="1" dur="indefinite" restart="never" nodeType="tmRoot"/>
      </p:par>
    </p:tnLst>
  </p:timing>
</p:sld>
</file>

<file path=ppt/slides/slide1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37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37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337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337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
        <p:nvSpPr>
          <p:cNvPr id="29337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47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47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347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347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
        <p:nvSpPr>
          <p:cNvPr id="29347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58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58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358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358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
        <p:nvSpPr>
          <p:cNvPr id="29358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68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68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368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368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
        <p:nvSpPr>
          <p:cNvPr id="29368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78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78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378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378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
        <p:nvSpPr>
          <p:cNvPr id="29378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88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388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388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
        <p:nvSpPr>
          <p:cNvPr id="29388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99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399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399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399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
        <p:nvSpPr>
          <p:cNvPr id="29399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09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409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409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409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
        <p:nvSpPr>
          <p:cNvPr id="29409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19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419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419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419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
        <p:nvSpPr>
          <p:cNvPr id="29419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29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429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429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429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
        <p:nvSpPr>
          <p:cNvPr id="29429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82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82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82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75821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7582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Tree>
  </p:cSld>
  <p:clrMapOvr>
    <a:masterClrMapping/>
  </p:clrMapOvr>
  <p:transition spd="med"/>
  <p:timing>
    <p:tnLst>
      <p:par>
        <p:cTn id="1" dur="indefinite" restart="never" nodeType="tmRoot"/>
      </p:par>
    </p:tnLst>
  </p:timing>
</p:sld>
</file>

<file path=ppt/slides/slide1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40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440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440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440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
        <p:nvSpPr>
          <p:cNvPr id="29440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50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450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450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450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
        <p:nvSpPr>
          <p:cNvPr id="29450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60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460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460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460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
        <p:nvSpPr>
          <p:cNvPr id="29460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70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470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470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470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
        <p:nvSpPr>
          <p:cNvPr id="29470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80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480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481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481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
        <p:nvSpPr>
          <p:cNvPr id="29481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491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491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491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
        <p:nvSpPr>
          <p:cNvPr id="29491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01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01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501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501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
        <p:nvSpPr>
          <p:cNvPr id="29501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11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11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511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511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
        <p:nvSpPr>
          <p:cNvPr id="29511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21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21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521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521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
        <p:nvSpPr>
          <p:cNvPr id="29521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32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32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532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532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
        <p:nvSpPr>
          <p:cNvPr id="29532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29728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728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29728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29728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Tree>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92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592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592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7592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7592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Tree>
  </p:cSld>
  <p:clrMapOvr>
    <a:masterClrMapping/>
  </p:clrMapOvr>
  <p:transition spd="med"/>
  <p:timing>
    <p:tnLst>
      <p:par>
        <p:cTn id="1" dur="indefinite" restart="never" nodeType="tmRoot"/>
      </p:par>
    </p:tnLst>
  </p:timing>
</p:sld>
</file>

<file path=ppt/slides/slide1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42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42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542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542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
        <p:nvSpPr>
          <p:cNvPr id="29542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52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52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552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552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
        <p:nvSpPr>
          <p:cNvPr id="29552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62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62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562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562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
        <p:nvSpPr>
          <p:cNvPr id="29562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73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73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573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573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
        <p:nvSpPr>
          <p:cNvPr id="29573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83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83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583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583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
        <p:nvSpPr>
          <p:cNvPr id="29583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593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593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593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
        <p:nvSpPr>
          <p:cNvPr id="29593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03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603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603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603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
        <p:nvSpPr>
          <p:cNvPr id="29603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14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614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9614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9614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
        <p:nvSpPr>
          <p:cNvPr id="29614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24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624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9624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9624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
        <p:nvSpPr>
          <p:cNvPr id="29624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34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634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9634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9634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
        <p:nvSpPr>
          <p:cNvPr id="29634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50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450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450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450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450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Tree>
  </p:cSld>
  <p:clrMapOvr>
    <a:masterClrMapping/>
  </p:clrMapOvr>
  <p:transition spd="med"/>
  <p:timing>
    <p:tnLst>
      <p:par>
        <p:cTn id="1" dur="indefinite" restart="never" nodeType="tmRoot"/>
      </p:par>
    </p:tnLst>
  </p:timing>
</p:sld>
</file>

<file path=ppt/slides/slide1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44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644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9644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9644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
        <p:nvSpPr>
          <p:cNvPr id="29644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1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16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7165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297165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2971653"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p:timing>
    <p:tnLst>
      <p:par>
        <p:cTn id="1" dur="indefinite" restart="never" nodeType="tmRoot"/>
      </p:par>
    </p:tnLst>
  </p:timing>
</p:sld>
</file>

<file path=ppt/slides/slide1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2674"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2972675" name="Text Box 3"/>
          <p:cNvSpPr txBox="1">
            <a:spLocks noChangeArrowheads="1"/>
          </p:cNvSpPr>
          <p:nvPr/>
        </p:nvSpPr>
        <p:spPr bwMode="auto">
          <a:xfrm>
            <a:off x="633413" y="1812925"/>
            <a:ext cx="7826375" cy="28352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6000" b="1" i="1">
                <a:solidFill>
                  <a:srgbClr val="FFFF00"/>
                </a:solidFill>
                <a:latin typeface="Trebuchet MS" panose="020B0603020202020204" pitchFamily="34" charset="0"/>
              </a:rPr>
              <a:t>Ayat Al-Kursi</a:t>
            </a:r>
          </a:p>
          <a:p>
            <a:pPr algn="ctr"/>
            <a:r>
              <a:rPr lang="en-US" altLang="en-US" sz="6000" b="1" i="1">
                <a:solidFill>
                  <a:srgbClr val="FFFF00"/>
                </a:solidFill>
                <a:latin typeface="Trebuchet MS" panose="020B0603020202020204" pitchFamily="34" charset="0"/>
              </a:rPr>
              <a:t>to be recited </a:t>
            </a:r>
          </a:p>
          <a:p>
            <a:pPr algn="ctr"/>
            <a:r>
              <a:rPr lang="en-US" altLang="en-US" sz="6000" b="1" i="1">
                <a:solidFill>
                  <a:srgbClr val="FFFF00"/>
                </a:solidFill>
                <a:latin typeface="Trebuchet MS" panose="020B0603020202020204" pitchFamily="34" charset="0"/>
              </a:rPr>
              <a:t>10 times: </a:t>
            </a:r>
          </a:p>
        </p:txBody>
      </p:sp>
      <p:sp>
        <p:nvSpPr>
          <p:cNvPr id="2972676" name="Text Box 4"/>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
        <p:nvSpPr>
          <p:cNvPr id="2972677" name="Rectangle 5"/>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fade/>
  </p:transition>
  <p:timing>
    <p:tnLst>
      <p:par>
        <p:cTn id="1" dur="indefinite" restart="never" nodeType="tmRoot"/>
      </p:par>
    </p:tnLst>
  </p:timing>
</p:sld>
</file>

<file path=ppt/slides/slide1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57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7574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297574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29757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p:timing>
    <p:tnLst>
      <p:par>
        <p:cTn id="1" dur="indefinite" restart="never" nodeType="tmRoot"/>
      </p:par>
    </p:tnLst>
  </p:timing>
</p:sld>
</file>

<file path=ppt/slides/slide1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36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736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9737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97370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47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747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297472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29747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747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67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767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297677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29767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767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77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777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297779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29777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777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88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788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297882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29788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788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798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297984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29798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798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02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02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02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602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602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Tree>
  </p:cSld>
  <p:clrMapOvr>
    <a:masterClrMapping/>
  </p:clrMapOvr>
  <p:transition spd="med"/>
  <p:timing>
    <p:tnLst>
      <p:par>
        <p:cTn id="1" dur="indefinite" restart="never" nodeType="tmRoot"/>
      </p:par>
    </p:tnLst>
  </p:timing>
</p:sld>
</file>

<file path=ppt/slides/slide1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08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808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298086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29808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808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18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818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298189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29818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818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29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829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298291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29829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829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39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839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298394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29839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839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70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870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298701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29870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9870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80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880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298803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29880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880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890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890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298906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29890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890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00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299008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29900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900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11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11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299110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29911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911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21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21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299213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29921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921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12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12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612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612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Tree>
  </p:cSld>
  <p:clrMapOvr>
    <a:masterClrMapping/>
  </p:clrMapOvr>
  <p:transition spd="med"/>
  <p:timing>
    <p:tnLst>
      <p:par>
        <p:cTn id="1" dur="indefinite" restart="never" nodeType="tmRoot"/>
      </p:par>
    </p:tnLst>
  </p:timing>
</p:sld>
</file>

<file path=ppt/slides/slide1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31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31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299315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29931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931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41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41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299418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29941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941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52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52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299520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29952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952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62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62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299622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29962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962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72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72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299725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29972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972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82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82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أُوْلَـئِكَ أَصْحَابُ النَّارِ هُمْ فِيهَا خَالِدُونَ</a:t>
            </a:r>
            <a:endParaRPr lang="en-US" altLang="en-US" sz="5400" b="1">
              <a:solidFill>
                <a:srgbClr val="000066"/>
              </a:solidFill>
              <a:cs typeface="Simplified Arabic" panose="02020603050405020304" pitchFamily="18" charset="-78"/>
            </a:endParaRPr>
          </a:p>
        </p:txBody>
      </p:sp>
      <p:sp>
        <p:nvSpPr>
          <p:cNvPr id="299827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They will be companions of the fire, to dwell therein (For ever). </a:t>
            </a:r>
          </a:p>
        </p:txBody>
      </p:sp>
      <p:sp>
        <p:nvSpPr>
          <p:cNvPr id="29982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9982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92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9992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299930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29993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29993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03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300032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30003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03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13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13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300134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30013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13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23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23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300237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30023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23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23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23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23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623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623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Tree>
  </p:cSld>
  <p:clrMapOvr>
    <a:masterClrMapping/>
  </p:clrMapOvr>
  <p:transition spd="med"/>
  <p:timing>
    <p:tnLst>
      <p:par>
        <p:cTn id="1" dur="indefinite" restart="never" nodeType="tmRoot"/>
      </p:par>
    </p:tnLst>
  </p:timing>
</p:sld>
</file>

<file path=ppt/slides/slide1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33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33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300339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30033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33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44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44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300442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30044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44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54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54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300544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30054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54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64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64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300646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30064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64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74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74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300749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30074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74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85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85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300851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30085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85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95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095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أُوْلَـئِكَ أَصْحَابُ النَّارِ هُمْ فِيهَا خَالِدُونَ</a:t>
            </a:r>
            <a:endParaRPr lang="en-US" altLang="en-US" sz="5400" b="1">
              <a:solidFill>
                <a:srgbClr val="000066"/>
              </a:solidFill>
              <a:cs typeface="Simplified Arabic" panose="02020603050405020304" pitchFamily="18" charset="-78"/>
            </a:endParaRPr>
          </a:p>
        </p:txBody>
      </p:sp>
      <p:sp>
        <p:nvSpPr>
          <p:cNvPr id="300954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They will be companions of the fire, to dwell therein (For ever). </a:t>
            </a:r>
          </a:p>
        </p:txBody>
      </p:sp>
      <p:sp>
        <p:nvSpPr>
          <p:cNvPr id="30095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30095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05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301056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30105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105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15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15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301158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30115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115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26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26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301261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30126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126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33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33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33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7633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7633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Tree>
  </p:cSld>
  <p:clrMapOvr>
    <a:masterClrMapping/>
  </p:clrMapOvr>
  <p:transition spd="med"/>
  <p:timing>
    <p:tnLst>
      <p:par>
        <p:cTn id="1" dur="indefinite" restart="never" nodeType="tmRoot"/>
      </p:par>
    </p:tnLst>
  </p:timing>
</p:sld>
</file>

<file path=ppt/slides/slide1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36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36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301363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30136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136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46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46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301466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30146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146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56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56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301568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30156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156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67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67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301670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30167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167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77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77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301773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30177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30177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87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87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301875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30187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187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97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197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301978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30197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197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208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أُوْلَـئِكَ أَصْحَابُ النَّارِ هُمْ فِيهَا خَالِدُونَ</a:t>
            </a:r>
            <a:endParaRPr lang="en-US" altLang="en-US" sz="5400" b="1">
              <a:solidFill>
                <a:srgbClr val="000066"/>
              </a:solidFill>
              <a:cs typeface="Simplified Arabic" panose="02020603050405020304" pitchFamily="18" charset="-78"/>
            </a:endParaRPr>
          </a:p>
        </p:txBody>
      </p:sp>
      <p:sp>
        <p:nvSpPr>
          <p:cNvPr id="302080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They will be companions of the fire, to dwell therein (For ever). </a:t>
            </a:r>
          </a:p>
        </p:txBody>
      </p:sp>
      <p:sp>
        <p:nvSpPr>
          <p:cNvPr id="30208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30208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18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218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302182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30218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218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28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228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302285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30228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228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43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43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43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76435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7643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Tree>
  </p:cSld>
  <p:clrMapOvr>
    <a:masterClrMapping/>
  </p:clrMapOvr>
  <p:transition spd="med"/>
  <p:timing>
    <p:tnLst>
      <p:par>
        <p:cTn id="1" dur="indefinite" restart="never" nodeType="tmRoot"/>
      </p:par>
    </p:tnLst>
  </p:timing>
</p:sld>
</file>

<file path=ppt/slides/slide1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38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238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302387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30238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238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48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248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302490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30249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249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59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259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302592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30259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259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69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269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302694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30269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269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79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279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302797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30279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279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89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289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302899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30289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289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00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00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303002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30300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300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10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303104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30310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310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20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20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أُوْلَـئِكَ أَصْحَابُ النَّارِ هُمْ فِيهَا خَالِدُونَ</a:t>
            </a:r>
            <a:endParaRPr lang="en-US" altLang="en-US" sz="5400" b="1">
              <a:solidFill>
                <a:srgbClr val="000066"/>
              </a:solidFill>
              <a:cs typeface="Simplified Arabic" panose="02020603050405020304" pitchFamily="18" charset="-78"/>
            </a:endParaRPr>
          </a:p>
        </p:txBody>
      </p:sp>
      <p:sp>
        <p:nvSpPr>
          <p:cNvPr id="303206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They will be companions of the fire, to dwell therein (For ever). </a:t>
            </a:r>
          </a:p>
        </p:txBody>
      </p:sp>
      <p:sp>
        <p:nvSpPr>
          <p:cNvPr id="30320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30320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30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30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303309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30330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330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53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53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53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7653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7653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Tree>
  </p:cSld>
  <p:clrMapOvr>
    <a:masterClrMapping/>
  </p:clrMapOvr>
  <p:transition spd="med"/>
  <p:timing>
    <p:tnLst>
      <p:par>
        <p:cTn id="1" dur="indefinite" restart="never" nodeType="tmRoot"/>
      </p:par>
    </p:tnLst>
  </p:timing>
</p:sld>
</file>

<file path=ppt/slides/slide1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41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41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303411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30341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341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51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51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303514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30351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351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61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61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303616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30361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361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71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71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303718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30371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371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82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82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303821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30382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382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92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392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303923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30392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392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02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02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304026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30402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402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12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304128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30412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412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23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23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304230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30423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423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33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33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أُوْلَـئِكَ أَصْحَابُ النَّارِ هُمْ فِيهَا خَالِدُونَ</a:t>
            </a:r>
            <a:endParaRPr lang="en-US" altLang="en-US" sz="5400" b="1">
              <a:solidFill>
                <a:srgbClr val="000066"/>
              </a:solidFill>
              <a:cs typeface="Simplified Arabic" panose="02020603050405020304" pitchFamily="18" charset="-78"/>
            </a:endParaRPr>
          </a:p>
        </p:txBody>
      </p:sp>
      <p:sp>
        <p:nvSpPr>
          <p:cNvPr id="304333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They will be companions of the fire, to dwell therein (For ever). </a:t>
            </a:r>
          </a:p>
        </p:txBody>
      </p:sp>
      <p:sp>
        <p:nvSpPr>
          <p:cNvPr id="30433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30433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460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460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460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460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Tree>
  </p:cSld>
  <p:clrMapOvr>
    <a:masterClrMapping/>
  </p:clrMapOvr>
  <p:transition spd="med"/>
  <p:timing>
    <p:tnLst>
      <p:par>
        <p:cTn id="1" dur="indefinite" restart="never" nodeType="tmRoot"/>
      </p:par>
    </p:tnLst>
  </p:timing>
</p:sld>
</file>

<file path=ppt/slides/slide1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43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43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304435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30443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443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53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53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304538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30453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453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64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64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304640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30464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464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74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74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304742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30474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474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84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84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304845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30484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484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94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494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304947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30494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494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04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04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305050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30505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505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15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305152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30515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515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25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25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305254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30525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525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35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35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305357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30535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535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64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64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64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664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664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Tree>
  </p:cSld>
  <p:clrMapOvr>
    <a:masterClrMapping/>
  </p:clrMapOvr>
  <p:transition spd="med"/>
  <p:timing>
    <p:tnLst>
      <p:par>
        <p:cTn id="1" dur="indefinite" restart="never" nodeType="tmRoot"/>
      </p:par>
    </p:tnLst>
  </p:timing>
</p:sld>
</file>

<file path=ppt/slides/slide1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45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45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أُوْلَـئِكَ أَصْحَابُ النَّارِ هُمْ فِيهَا خَالِدُونَ</a:t>
            </a:r>
            <a:endParaRPr lang="en-US" altLang="en-US" sz="5400" b="1">
              <a:solidFill>
                <a:srgbClr val="000066"/>
              </a:solidFill>
              <a:cs typeface="Simplified Arabic" panose="02020603050405020304" pitchFamily="18" charset="-78"/>
            </a:endParaRPr>
          </a:p>
        </p:txBody>
      </p:sp>
      <p:sp>
        <p:nvSpPr>
          <p:cNvPr id="305459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They will be companions of the fire, to dwell therein (For ever). </a:t>
            </a:r>
          </a:p>
        </p:txBody>
      </p:sp>
      <p:sp>
        <p:nvSpPr>
          <p:cNvPr id="30545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30545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56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56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305562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30556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556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66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66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305664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30566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566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76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76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305766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30576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576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86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86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305869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30586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586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97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597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305971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30597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597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07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07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306074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30607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607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17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306176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30617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617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27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27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306278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30627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627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38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38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306381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30638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638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83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29830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830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29830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29831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Tree>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74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74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74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674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674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Tree>
  </p:cSld>
  <p:clrMapOvr>
    <a:masterClrMapping/>
  </p:clrMapOvr>
  <p:transition spd="med"/>
  <p:timing>
    <p:tnLst>
      <p:par>
        <p:cTn id="1" dur="indefinite" restart="never" nodeType="tmRoot"/>
      </p:par>
    </p:tnLst>
  </p:timing>
</p:sld>
</file>

<file path=ppt/slides/slide1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48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48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306483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30648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648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58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58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أُوْلَـئِكَ أَصْحَابُ النَّارِ هُمْ فِيهَا خَالِدُونَ</a:t>
            </a:r>
            <a:endParaRPr lang="en-US" altLang="en-US" sz="5400" b="1">
              <a:solidFill>
                <a:srgbClr val="000066"/>
              </a:solidFill>
              <a:cs typeface="Simplified Arabic" panose="02020603050405020304" pitchFamily="18" charset="-78"/>
            </a:endParaRPr>
          </a:p>
        </p:txBody>
      </p:sp>
      <p:sp>
        <p:nvSpPr>
          <p:cNvPr id="306586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They will be companions of the fire, to dwell therein (For ever). </a:t>
            </a:r>
          </a:p>
        </p:txBody>
      </p:sp>
      <p:sp>
        <p:nvSpPr>
          <p:cNvPr id="30658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30658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68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68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306688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30668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668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79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79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306790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30679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679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89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89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306893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30689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689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99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699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306995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30699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699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09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709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307098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30709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709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720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307200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30720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720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0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730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307302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30730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730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0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740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307405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30740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740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84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84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84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684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684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Tree>
  </p:cSld>
  <p:clrMapOvr>
    <a:masterClrMapping/>
  </p:clrMapOvr>
  <p:transition spd="med"/>
  <p:timing>
    <p:tnLst>
      <p:par>
        <p:cTn id="1" dur="indefinite" restart="never" nodeType="tmRoot"/>
      </p:par>
    </p:tnLst>
  </p:timing>
</p:sld>
</file>

<file path=ppt/slides/slide1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0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750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307507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30750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750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60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760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307610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30761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761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71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771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أُوْلَـئِكَ أَصْحَابُ النَّارِ هُمْ فِيهَا خَالِدُونَ</a:t>
            </a:r>
            <a:endParaRPr lang="en-US" altLang="en-US" sz="5400" b="1">
              <a:solidFill>
                <a:srgbClr val="000066"/>
              </a:solidFill>
              <a:cs typeface="Simplified Arabic" panose="02020603050405020304" pitchFamily="18" charset="-78"/>
            </a:endParaRPr>
          </a:p>
        </p:txBody>
      </p:sp>
      <p:sp>
        <p:nvSpPr>
          <p:cNvPr id="307712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They will be companions of the fire, to dwell therein (For ever). </a:t>
            </a:r>
          </a:p>
        </p:txBody>
      </p:sp>
      <p:sp>
        <p:nvSpPr>
          <p:cNvPr id="30771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30771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81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781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لاَ إِلَـهَ إِلاَّ هُوَ الْحَيُّ الْقَيُّومُ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لاَ تَأْخُذُهُ سِنَةٌ وَلاَ نَوْمٌ</a:t>
            </a:r>
            <a:endParaRPr lang="en-US" altLang="en-US" sz="5400" b="1">
              <a:solidFill>
                <a:srgbClr val="000066"/>
              </a:solidFill>
              <a:cs typeface="Simplified Arabic" panose="02020603050405020304" pitchFamily="18" charset="-78"/>
            </a:endParaRPr>
          </a:p>
        </p:txBody>
      </p:sp>
      <p:sp>
        <p:nvSpPr>
          <p:cNvPr id="307814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besides Whom there is no god,</a:t>
            </a:r>
          </a:p>
          <a:p>
            <a:pPr algn="ctr">
              <a:spcBef>
                <a:spcPct val="20000"/>
              </a:spcBef>
            </a:pPr>
            <a:r>
              <a:rPr lang="en-US" altLang="en-US" sz="3200" b="1">
                <a:solidFill>
                  <a:srgbClr val="000066"/>
                </a:solidFill>
                <a:ea typeface="MS Mincho" panose="02020609040205080304" pitchFamily="49" charset="-128"/>
              </a:rPr>
              <a:t>The Ever living, the Self-subsisting by Whom All subsist; slumber does not overtake Him nor sleep;</a:t>
            </a:r>
          </a:p>
        </p:txBody>
      </p:sp>
      <p:sp>
        <p:nvSpPr>
          <p:cNvPr id="30781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781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91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791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لَّهُ مَا فِي السَّمَاوَاتِ وَمَا فِي الأَرْضِ</a:t>
            </a:r>
            <a:endParaRPr lang="en-US" altLang="en-US" sz="5400" b="1">
              <a:solidFill>
                <a:srgbClr val="000066"/>
              </a:solidFill>
              <a:cs typeface="Simplified Arabic" panose="02020603050405020304" pitchFamily="18" charset="-78"/>
            </a:endParaRPr>
          </a:p>
        </p:txBody>
      </p:sp>
      <p:sp>
        <p:nvSpPr>
          <p:cNvPr id="307917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whatever is in the heavens and</a:t>
            </a:r>
          </a:p>
          <a:p>
            <a:pPr algn="ctr">
              <a:spcBef>
                <a:spcPct val="20000"/>
              </a:spcBef>
            </a:pPr>
            <a:r>
              <a:rPr lang="en-US" altLang="en-US" sz="3200" b="1">
                <a:solidFill>
                  <a:srgbClr val="000066"/>
                </a:solidFill>
                <a:ea typeface="MS Mincho" panose="02020609040205080304" pitchFamily="49" charset="-128"/>
              </a:rPr>
              <a:t>whatever is in the earth is His;</a:t>
            </a:r>
          </a:p>
        </p:txBody>
      </p:sp>
      <p:sp>
        <p:nvSpPr>
          <p:cNvPr id="30791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791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01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01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400" b="1">
                <a:solidFill>
                  <a:srgbClr val="000066"/>
                </a:solidFill>
                <a:cs typeface="Simplified Arabic" panose="02020603050405020304" pitchFamily="18" charset="-78"/>
              </a:rPr>
              <a:t> </a:t>
            </a:r>
            <a:r>
              <a:rPr lang="ar-SA" altLang="en-US" sz="5400" b="1">
                <a:solidFill>
                  <a:srgbClr val="000066"/>
                </a:solidFill>
                <a:cs typeface="Simplified Arabic" panose="02020603050405020304" pitchFamily="18" charset="-78"/>
              </a:rPr>
              <a:t>مَن ذَا الَّذِي يَشْفَعُ عِنْدَهُ إِلاَّ بِإِذْنِهِ</a:t>
            </a:r>
            <a:r>
              <a:rPr lang="en-US" altLang="en-US" sz="5400" b="1">
                <a:solidFill>
                  <a:srgbClr val="000066"/>
                </a:solidFill>
                <a:cs typeface="Simplified Arabic" panose="02020603050405020304" pitchFamily="18" charset="-78"/>
              </a:rPr>
              <a:t> </a:t>
            </a:r>
          </a:p>
        </p:txBody>
      </p:sp>
      <p:sp>
        <p:nvSpPr>
          <p:cNvPr id="308019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who is he that can intercede with </a:t>
            </a:r>
          </a:p>
          <a:p>
            <a:pPr algn="ctr">
              <a:spcBef>
                <a:spcPct val="20000"/>
              </a:spcBef>
            </a:pPr>
            <a:r>
              <a:rPr lang="en-US" altLang="en-US" sz="3200" b="1">
                <a:solidFill>
                  <a:srgbClr val="000066"/>
                </a:solidFill>
                <a:ea typeface="MS Mincho" panose="02020609040205080304" pitchFamily="49" charset="-128"/>
              </a:rPr>
              <a:t>Him but by His permission?</a:t>
            </a:r>
          </a:p>
        </p:txBody>
      </p:sp>
      <p:sp>
        <p:nvSpPr>
          <p:cNvPr id="30801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801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12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12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يَعْلَمُ مَا بَيْنَ أَيْدِيهِمْ وَمَا خَلْفَهُمْ وَلاَ يُحِيطُونَ </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بِشَيْءٍ مِّنْ عِلْمِهِ إِلاَّ بِمَا شَاء </a:t>
            </a:r>
            <a:endParaRPr lang="en-US" altLang="en-US" sz="5200" b="1">
              <a:solidFill>
                <a:srgbClr val="000066"/>
              </a:solidFill>
              <a:cs typeface="Simplified Arabic" panose="02020603050405020304" pitchFamily="18" charset="-78"/>
            </a:endParaRPr>
          </a:p>
        </p:txBody>
      </p:sp>
      <p:sp>
        <p:nvSpPr>
          <p:cNvPr id="308122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He knows what is before them and what is </a:t>
            </a:r>
          </a:p>
          <a:p>
            <a:pPr algn="ctr">
              <a:spcBef>
                <a:spcPct val="20000"/>
              </a:spcBef>
            </a:pPr>
            <a:r>
              <a:rPr lang="en-US" altLang="en-US" sz="3000" b="1">
                <a:solidFill>
                  <a:srgbClr val="000066"/>
                </a:solidFill>
                <a:ea typeface="MS Mincho" panose="02020609040205080304" pitchFamily="49" charset="-128"/>
              </a:rPr>
              <a:t>behind them, and they cannot comprehend</a:t>
            </a:r>
          </a:p>
          <a:p>
            <a:pPr algn="ctr">
              <a:spcBef>
                <a:spcPct val="20000"/>
              </a:spcBef>
            </a:pPr>
            <a:r>
              <a:rPr lang="en-US" altLang="en-US" sz="3000" b="1">
                <a:solidFill>
                  <a:srgbClr val="000066"/>
                </a:solidFill>
                <a:ea typeface="MS Mincho" panose="02020609040205080304" pitchFamily="49" charset="-128"/>
              </a:rPr>
              <a:t>anything out of His knowledge except</a:t>
            </a:r>
          </a:p>
          <a:p>
            <a:pPr algn="ctr">
              <a:spcBef>
                <a:spcPct val="20000"/>
              </a:spcBef>
            </a:pPr>
            <a:r>
              <a:rPr lang="en-US" altLang="en-US" sz="3000" b="1">
                <a:solidFill>
                  <a:srgbClr val="000066"/>
                </a:solidFill>
                <a:ea typeface="MS Mincho" panose="02020609040205080304" pitchFamily="49" charset="-128"/>
              </a:rPr>
              <a:t>what He pleases,</a:t>
            </a:r>
          </a:p>
        </p:txBody>
      </p:sp>
      <p:sp>
        <p:nvSpPr>
          <p:cNvPr id="30812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812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22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en-US" altLang="en-US" sz="5200" b="1">
                <a:solidFill>
                  <a:srgbClr val="000066"/>
                </a:solidFill>
                <a:cs typeface="Simplified Arabic" panose="02020603050405020304" pitchFamily="18" charset="-78"/>
              </a:rPr>
              <a:t> </a:t>
            </a:r>
            <a:r>
              <a:rPr lang="ar-SA" altLang="en-US" sz="5200" b="1">
                <a:solidFill>
                  <a:srgbClr val="000066"/>
                </a:solidFill>
                <a:cs typeface="Simplified Arabic" panose="02020603050405020304" pitchFamily="18" charset="-78"/>
              </a:rPr>
              <a:t>وَسِعَ كُرْسِيُّهُ السَّمَاوَاتِ وَالأَرْضَ</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وَلاَ يَؤُودُهُ حِفْظُهُمَا وَهُوَ الْعَلِيُّ الْعَظِيمُ</a:t>
            </a:r>
            <a:endParaRPr lang="en-US" altLang="en-US" sz="5200" b="1">
              <a:solidFill>
                <a:srgbClr val="000066"/>
              </a:solidFill>
              <a:cs typeface="Simplified Arabic" panose="02020603050405020304" pitchFamily="18" charset="-78"/>
            </a:endParaRPr>
          </a:p>
        </p:txBody>
      </p:sp>
      <p:sp>
        <p:nvSpPr>
          <p:cNvPr id="308224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000" b="1">
                <a:solidFill>
                  <a:srgbClr val="000066"/>
                </a:solidFill>
                <a:ea typeface="MS Mincho" panose="02020609040205080304" pitchFamily="49" charset="-128"/>
              </a:rPr>
              <a:t>His knowledge extends over the heavens</a:t>
            </a:r>
          </a:p>
          <a:p>
            <a:pPr algn="ctr">
              <a:spcBef>
                <a:spcPct val="20000"/>
              </a:spcBef>
            </a:pPr>
            <a:r>
              <a:rPr lang="en-US" altLang="en-US" sz="3000" b="1">
                <a:solidFill>
                  <a:srgbClr val="000066"/>
                </a:solidFill>
                <a:ea typeface="MS Mincho" panose="02020609040205080304" pitchFamily="49" charset="-128"/>
              </a:rPr>
              <a:t>and the earth, and the preservation of them </a:t>
            </a:r>
          </a:p>
          <a:p>
            <a:pPr algn="ctr">
              <a:spcBef>
                <a:spcPct val="20000"/>
              </a:spcBef>
            </a:pPr>
            <a:r>
              <a:rPr lang="en-US" altLang="en-US" sz="3000" b="1">
                <a:solidFill>
                  <a:srgbClr val="000066"/>
                </a:solidFill>
                <a:ea typeface="MS Mincho" panose="02020609040205080304" pitchFamily="49" charset="-128"/>
              </a:rPr>
              <a:t>both tires Him not, and He is </a:t>
            </a:r>
          </a:p>
          <a:p>
            <a:pPr algn="ctr">
              <a:spcBef>
                <a:spcPct val="20000"/>
              </a:spcBef>
            </a:pPr>
            <a:r>
              <a:rPr lang="en-US" altLang="en-US" sz="3000" b="1">
                <a:solidFill>
                  <a:srgbClr val="000066"/>
                </a:solidFill>
                <a:ea typeface="MS Mincho" panose="02020609040205080304" pitchFamily="49" charset="-128"/>
              </a:rPr>
              <a:t>the Most High, the Great.</a:t>
            </a:r>
          </a:p>
        </p:txBody>
      </p:sp>
      <p:sp>
        <p:nvSpPr>
          <p:cNvPr id="30822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822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32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32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لاَ إِكْرَاهَ فِي الدِّينِ قَد تَّبَيَّنَ الرُّشْدُ مِنَ الْغَيِّ</a:t>
            </a:r>
            <a:r>
              <a:rPr lang="en-US" altLang="en-US" sz="5200" b="1">
                <a:solidFill>
                  <a:srgbClr val="000066"/>
                </a:solidFill>
                <a:cs typeface="Simplified Arabic" panose="02020603050405020304" pitchFamily="18" charset="-78"/>
              </a:rPr>
              <a:t> </a:t>
            </a:r>
          </a:p>
        </p:txBody>
      </p:sp>
      <p:sp>
        <p:nvSpPr>
          <p:cNvPr id="308326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 is no compulsion in religion;</a:t>
            </a:r>
          </a:p>
          <a:p>
            <a:pPr algn="ctr">
              <a:spcBef>
                <a:spcPct val="20000"/>
              </a:spcBef>
            </a:pPr>
            <a:r>
              <a:rPr lang="en-US" altLang="en-US" sz="3200" b="1">
                <a:solidFill>
                  <a:srgbClr val="000066"/>
                </a:solidFill>
                <a:ea typeface="MS Mincho" panose="02020609040205080304" pitchFamily="49" charset="-128"/>
              </a:rPr>
              <a:t>truly the right way has become clearly</a:t>
            </a:r>
          </a:p>
          <a:p>
            <a:pPr algn="ctr">
              <a:spcBef>
                <a:spcPct val="20000"/>
              </a:spcBef>
            </a:pPr>
            <a:r>
              <a:rPr lang="en-US" altLang="en-US" sz="3200" b="1">
                <a:solidFill>
                  <a:srgbClr val="000066"/>
                </a:solidFill>
                <a:ea typeface="MS Mincho" panose="02020609040205080304" pitchFamily="49" charset="-128"/>
              </a:rPr>
              <a:t>distinct from error;</a:t>
            </a:r>
          </a:p>
        </p:txBody>
      </p:sp>
      <p:sp>
        <p:nvSpPr>
          <p:cNvPr id="30832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832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42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42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200" b="1">
                <a:solidFill>
                  <a:srgbClr val="000066"/>
                </a:solidFill>
                <a:cs typeface="Simplified Arabic" panose="02020603050405020304" pitchFamily="18" charset="-78"/>
              </a:rPr>
              <a:t>فَمَنْ يَكْفُرْ بِالطَّاغُوتِ وَيُؤْمِن بِاللّهِ</a:t>
            </a:r>
            <a:endParaRPr lang="en-GB" altLang="en-US" sz="5200" b="1">
              <a:solidFill>
                <a:srgbClr val="000066"/>
              </a:solidFill>
              <a:cs typeface="Simplified Arabic" panose="02020603050405020304" pitchFamily="18" charset="-78"/>
            </a:endParaRPr>
          </a:p>
          <a:p>
            <a:pPr algn="ctr" rtl="1"/>
            <a:r>
              <a:rPr lang="ar-SA" altLang="en-US" sz="5200" b="1">
                <a:solidFill>
                  <a:srgbClr val="000066"/>
                </a:solidFill>
                <a:cs typeface="Simplified Arabic" panose="02020603050405020304" pitchFamily="18" charset="-78"/>
              </a:rPr>
              <a:t>فَقَدِ اسْتَمْسَكَ بِالْعُرْوَةِ الْوُثْقَىَ</a:t>
            </a:r>
            <a:r>
              <a:rPr lang="en-US" altLang="en-US" sz="5200" b="1">
                <a:solidFill>
                  <a:srgbClr val="000066"/>
                </a:solidFill>
                <a:cs typeface="Simplified Arabic" panose="02020603050405020304" pitchFamily="18" charset="-78"/>
              </a:rPr>
              <a:t> </a:t>
            </a:r>
          </a:p>
        </p:txBody>
      </p:sp>
      <p:sp>
        <p:nvSpPr>
          <p:cNvPr id="3084292"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therefore, whoever disbelieves in the</a:t>
            </a:r>
          </a:p>
          <a:p>
            <a:pPr algn="ctr">
              <a:spcBef>
                <a:spcPct val="20000"/>
              </a:spcBef>
            </a:pPr>
            <a:r>
              <a:rPr lang="en-US" altLang="en-US" sz="3200" b="1">
                <a:solidFill>
                  <a:srgbClr val="000066"/>
                </a:solidFill>
                <a:ea typeface="MS Mincho" panose="02020609040205080304" pitchFamily="49" charset="-128"/>
              </a:rPr>
              <a:t>Shaitan and believes in Allah he indeed</a:t>
            </a:r>
          </a:p>
          <a:p>
            <a:pPr algn="ctr">
              <a:spcBef>
                <a:spcPct val="20000"/>
              </a:spcBef>
            </a:pPr>
            <a:r>
              <a:rPr lang="en-US" altLang="en-US" sz="3200" b="1">
                <a:solidFill>
                  <a:srgbClr val="000066"/>
                </a:solidFill>
                <a:ea typeface="MS Mincho" panose="02020609040205080304" pitchFamily="49" charset="-128"/>
              </a:rPr>
              <a:t>has laid hold on the firmest handle,</a:t>
            </a:r>
          </a:p>
        </p:txBody>
      </p:sp>
      <p:sp>
        <p:nvSpPr>
          <p:cNvPr id="30842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842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94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694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694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7694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7694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Tree>
  </p:cSld>
  <p:clrMapOvr>
    <a:masterClrMapping/>
  </p:clrMapOvr>
  <p:transition spd="med"/>
  <p:timing>
    <p:tnLst>
      <p:par>
        <p:cTn id="1" dur="indefinite" restart="never" nodeType="tmRoot"/>
      </p:par>
    </p:tnLst>
  </p:timing>
</p:sld>
</file>

<file path=ppt/slides/slide1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53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53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لاَ انفِصَامَ لَهَا وَاللّهُ سَمِيعٌ عَلِيمٌ</a:t>
            </a:r>
            <a:endParaRPr lang="en-US" altLang="en-US" sz="5400" b="1">
              <a:solidFill>
                <a:srgbClr val="000066"/>
              </a:solidFill>
              <a:cs typeface="Simplified Arabic" panose="02020603050405020304" pitchFamily="18" charset="-78"/>
            </a:endParaRPr>
          </a:p>
        </p:txBody>
      </p:sp>
      <p:sp>
        <p:nvSpPr>
          <p:cNvPr id="3085316"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which shall not break off, and</a:t>
            </a:r>
          </a:p>
          <a:p>
            <a:pPr algn="ctr">
              <a:spcBef>
                <a:spcPct val="20000"/>
              </a:spcBef>
            </a:pPr>
            <a:r>
              <a:rPr lang="en-US" altLang="en-US" sz="3200" b="1">
                <a:solidFill>
                  <a:srgbClr val="000066"/>
                </a:solidFill>
                <a:ea typeface="MS Mincho" panose="02020609040205080304" pitchFamily="49" charset="-128"/>
              </a:rPr>
              <a:t>Allah is Hearing, Knowing.</a:t>
            </a:r>
          </a:p>
        </p:txBody>
      </p:sp>
      <p:sp>
        <p:nvSpPr>
          <p:cNvPr id="30853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853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63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63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وَلِيُّ الَّذِينَ آمَنُواْ يُخْرِجُهُم</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مِّنَ الظُّلُمَاتِ إِلَى النُّوُرِ</a:t>
            </a:r>
            <a:r>
              <a:rPr lang="en-US" altLang="en-US" sz="5400" b="1">
                <a:solidFill>
                  <a:srgbClr val="000066"/>
                </a:solidFill>
                <a:cs typeface="Simplified Arabic" panose="02020603050405020304" pitchFamily="18" charset="-78"/>
              </a:rPr>
              <a:t> </a:t>
            </a:r>
          </a:p>
        </p:txBody>
      </p:sp>
      <p:sp>
        <p:nvSpPr>
          <p:cNvPr id="3086340"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the guardian of those who believe.</a:t>
            </a:r>
          </a:p>
          <a:p>
            <a:pPr algn="ctr">
              <a:spcBef>
                <a:spcPct val="20000"/>
              </a:spcBef>
            </a:pPr>
            <a:r>
              <a:rPr lang="en-US" altLang="en-US" sz="3200" b="1">
                <a:solidFill>
                  <a:srgbClr val="000066"/>
                </a:solidFill>
                <a:ea typeface="MS Mincho" panose="02020609040205080304" pitchFamily="49" charset="-128"/>
              </a:rPr>
              <a:t>He brings them out of the darkness</a:t>
            </a:r>
          </a:p>
          <a:p>
            <a:pPr algn="ctr">
              <a:spcBef>
                <a:spcPct val="20000"/>
              </a:spcBef>
            </a:pPr>
            <a:r>
              <a:rPr lang="en-US" altLang="en-US" sz="3200" b="1">
                <a:solidFill>
                  <a:srgbClr val="000066"/>
                </a:solidFill>
                <a:ea typeface="MS Mincho" panose="02020609040205080304" pitchFamily="49" charset="-128"/>
              </a:rPr>
              <a:t>into the light;</a:t>
            </a:r>
          </a:p>
        </p:txBody>
      </p:sp>
      <p:sp>
        <p:nvSpPr>
          <p:cNvPr id="30863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863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73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73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وَالَّذِينَ كَفَرُواْ أَوْلِيَآؤُهُمُ الطَّاغُوتُ</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يُخْرِجُونَهُم مِّنَ النُّورِ إِلَى الظُّلُمَاتِ</a:t>
            </a:r>
            <a:r>
              <a:rPr lang="en-US" altLang="en-US" sz="5400" b="1">
                <a:solidFill>
                  <a:srgbClr val="000066"/>
                </a:solidFill>
                <a:cs typeface="Simplified Arabic" panose="02020603050405020304" pitchFamily="18" charset="-78"/>
              </a:rPr>
              <a:t> </a:t>
            </a:r>
          </a:p>
        </p:txBody>
      </p:sp>
      <p:sp>
        <p:nvSpPr>
          <p:cNvPr id="3087364"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Of those who reject faith the patrons are the evil ones: from light they will lead them forth into the depths of darkness. </a:t>
            </a:r>
          </a:p>
        </p:txBody>
      </p:sp>
      <p:sp>
        <p:nvSpPr>
          <p:cNvPr id="30873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873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83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83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أُوْلَـئِكَ أَصْحَابُ النَّارِ هُمْ فِيهَا خَالِدُونَ</a:t>
            </a:r>
            <a:endParaRPr lang="en-US" altLang="en-US" sz="5400" b="1">
              <a:solidFill>
                <a:srgbClr val="000066"/>
              </a:solidFill>
              <a:cs typeface="Simplified Arabic" panose="02020603050405020304" pitchFamily="18" charset="-78"/>
            </a:endParaRPr>
          </a:p>
        </p:txBody>
      </p:sp>
      <p:sp>
        <p:nvSpPr>
          <p:cNvPr id="3088388" name="Text Box 4"/>
          <p:cNvSpPr txBox="1">
            <a:spLocks noChangeArrowheads="1"/>
          </p:cNvSpPr>
          <p:nvPr/>
        </p:nvSpPr>
        <p:spPr bwMode="auto">
          <a:xfrm>
            <a:off x="274638" y="3598863"/>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They will be companions of the fire, to dwell therein (For ever). </a:t>
            </a:r>
          </a:p>
        </p:txBody>
      </p:sp>
      <p:sp>
        <p:nvSpPr>
          <p:cNvPr id="30883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30883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spd="med"/>
  <p:timing>
    <p:tnLst>
      <p:par>
        <p:cTn id="1" dur="indefinite" restart="never" nodeType="tmRoot"/>
      </p:par>
    </p:tnLst>
  </p:timing>
</p:sld>
</file>

<file path=ppt/slides/slide1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04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9043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09043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090437"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Ayat Al-Kursi (10 times)</a:t>
            </a:r>
          </a:p>
        </p:txBody>
      </p:sp>
    </p:spTree>
  </p:cSld>
  <p:clrMapOvr>
    <a:masterClrMapping/>
  </p:clrMapOvr>
  <p:transition/>
  <p:timing>
    <p:tnLst>
      <p:par>
        <p:cTn id="1" dur="indefinite" restart="never" nodeType="tmRoot"/>
      </p:par>
    </p:tnLst>
  </p:timing>
</p:sld>
</file>

<file path=ppt/slides/slide1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941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089412" name="Text Box 4"/>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al-An’aam </a:t>
            </a:r>
            <a:endParaRPr lang="en-US" altLang="en-US" b="1">
              <a:solidFill>
                <a:srgbClr val="FFFF99"/>
              </a:solidFill>
              <a:latin typeface="Trebuchet MS" panose="020B0603020202020204" pitchFamily="34" charset="0"/>
            </a:endParaRPr>
          </a:p>
        </p:txBody>
      </p:sp>
      <p:sp>
        <p:nvSpPr>
          <p:cNvPr id="3089413" name="Rectangle 5"/>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89416" name="Rectangle 8"/>
          <p:cNvSpPr>
            <a:spLocks noChangeArrowheads="1"/>
          </p:cNvSpPr>
          <p:nvPr/>
        </p:nvSpPr>
        <p:spPr bwMode="auto">
          <a:xfrm>
            <a:off x="228600" y="12954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al-An</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aam </a:t>
            </a:r>
          </a:p>
          <a:p>
            <a:pPr algn="ctr"/>
            <a:r>
              <a:rPr lang="en-GB" altLang="en-US" sz="6000" b="1" i="1">
                <a:solidFill>
                  <a:srgbClr val="FFFF00"/>
                </a:solidFill>
                <a:latin typeface="Trebuchet MS" panose="020B0603020202020204" pitchFamily="34" charset="0"/>
                <a:ea typeface="MS Mincho" panose="02020609040205080304" pitchFamily="49" charset="-128"/>
              </a:rPr>
              <a:t>(The Cattle)</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6</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- 165</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1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14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9145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09146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0914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al-An’aam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15363"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1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الْحَمْدُ لِلّهِ الَّذِي خَلَقَ السَّمَاوَاتِ وَالأَرْضَ وَجَعَلَ الظُّلُمَاتِ وَالنُّورَ ثُمَّ الَّذِينَ كَفَرُواْ بِرَبِّهِم يَعْدِلُونَ </a:t>
            </a:r>
            <a:endParaRPr lang="en-US" altLang="en-US" sz="4400"/>
          </a:p>
        </p:txBody>
      </p:sp>
      <p:sp>
        <p:nvSpPr>
          <p:cNvPr id="163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All praise is due to Allah, Who created the heavens and the earth and made the darkness and the light; yet those who disbelieve set up equals with their Lord.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هُوَ الَّذِي خَلَقَكُم مِّن طِينٍ ثُمَّ قَضَى أَجَلاً وَأَجَلٌ مُّسمًّى عِندَهُ ثُمَّ أَنتُمْ تَمْتَرُونَ </a:t>
            </a:r>
            <a:endParaRPr lang="en-US" altLang="en-US" sz="4400"/>
          </a:p>
        </p:txBody>
      </p:sp>
      <p:sp>
        <p:nvSpPr>
          <p:cNvPr id="174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it is Who created you from clay, then He decreed a term; and there is a term named with Him; still you doubt.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04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04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05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77050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7705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Tree>
  </p:cSld>
  <p:clrMapOvr>
    <a:masterClrMapping/>
  </p:clrMapOvr>
  <p:transition spd="med"/>
  <p:timing>
    <p:tnLst>
      <p:par>
        <p:cTn id="1" dur="indefinite" restart="never" nodeType="tmRoot"/>
      </p:par>
    </p:tnLst>
  </p:timing>
</p:sld>
</file>

<file path=ppt/slides/slide1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اللّهُ فِي السَّمَاوَاتِ وَفِي الأَرْضِ يَعْلَمُ سِرَّكُمْ وَجَهرَكُمْ وَيَعْلَمُ مَا تَكْسِبُونَ </a:t>
            </a:r>
            <a:endParaRPr lang="en-US" altLang="en-US" sz="4400"/>
          </a:p>
        </p:txBody>
      </p:sp>
      <p:sp>
        <p:nvSpPr>
          <p:cNvPr id="184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He is Allah in the heavens and in the earth; He knows your secret (thoughts) and your open (words), and He knows what you earn.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تَأْتِيهِم مِّنْ آيَةٍ مِّنْ آيَاتِ رَبِّهِمْ إِلاَّ كَانُواْ عَنْهَا مُعْرِضِينَ </a:t>
            </a:r>
            <a:endParaRPr lang="en-US" altLang="en-US" sz="4400"/>
          </a:p>
        </p:txBody>
      </p:sp>
      <p:sp>
        <p:nvSpPr>
          <p:cNvPr id="194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there does not come to them any communication of the communications of their Lord but they turn aside from it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فَقَدْ كَذَّبُواْ بِالْحَقِّ لَمَّا جَاءهُمْ فَسَوْفَ يَأْتِيهِمْ أَنبَاء مَا كَانُواْ بِهِ يَسْتَهْزِئُونَ </a:t>
            </a:r>
            <a:endParaRPr lang="en-US" altLang="en-US" sz="4400"/>
          </a:p>
        </p:txBody>
      </p:sp>
      <p:sp>
        <p:nvSpPr>
          <p:cNvPr id="204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So they have indeed rejected the truth when it came to them; therefore the truth of what they mocked at will shine upon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أَلَمْ يَرَوْاْ كَمْ أَهْلَكْنَا مِن قَبْلِهِم مِّن قَرْنٍ مَّكَّنَّاهُمْ فِي الأَرْضِ مَا لَمْ نُمَكِّن لَّكُمْ وَأَرْسَلْنَا السَّمَاء عَلَيْهِم مِّدْرَارًا وَجَعَلْنَا الأَنْهَارَ تَجْرِي مِن تَحْتِهِمْ فَأَهْلَكْنَاهُم بِذُنُوبِهِمْ وَأَنْشَأْنَا مِن بَعْدِهِمْ قَرْنًا آخَرِينَ </a:t>
            </a:r>
            <a:endParaRPr lang="en-US" altLang="en-US" sz="4400"/>
          </a:p>
        </p:txBody>
      </p:sp>
      <p:sp>
        <p:nvSpPr>
          <p:cNvPr id="2150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800"/>
              <a:t>Do they not consider how many a generation We have destroyed before them, whom We had established in the earth as We have not established you, and We sent the clouds pouring rain on them in abundance, and We made the rivers to flow beneath them, then We destroyed them on account of their faults and raised up after them another generation.</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نَزَّلْنَا عَلَيْكَ كِتَابًا فِي قِرْطَاسٍ فَلَمَسُوهُ بِأَيْدِيهِمْ لَقَالَ الَّذِينَ كَفَرُواْ إِنْ هَـذَا إِلاَّ سِحْرٌ مُّبِينٌ </a:t>
            </a:r>
            <a:endParaRPr lang="en-US" altLang="en-US" sz="4400"/>
          </a:p>
        </p:txBody>
      </p:sp>
      <p:sp>
        <p:nvSpPr>
          <p:cNvPr id="225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We had sent to you a writing on a paper, then they had touched it with their hands, certainly those who disbelieve would have said: This is nothing but clear enchantment. </a:t>
            </a:r>
          </a:p>
        </p:txBody>
      </p:sp>
    </p:spTree>
  </p:cSld>
  <p:clrMapOvr>
    <a:masterClrMapping/>
  </p:clrMapOvr>
  <p:transition/>
  <p:timing>
    <p:tnLst>
      <p:par>
        <p:cTn id="1" dur="indefinite" restart="never" nodeType="tmRoot"/>
      </p:par>
    </p:tnLst>
  </p:timing>
</p:sld>
</file>

<file path=ppt/slides/slide1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لَوْلا أُنزِلَ عَلَيْهِ مَلَكٌ وَلَوْ أَنزَلْنَا مَلَكًا لَّقُضِيَ الأمْرُ ثُمَّ لاَ يُنظَرُونَ </a:t>
            </a:r>
            <a:endParaRPr lang="en-US" altLang="en-US" sz="4400"/>
          </a:p>
        </p:txBody>
      </p:sp>
      <p:sp>
        <p:nvSpPr>
          <p:cNvPr id="235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say: Why has not an angel been sent down to him? And had We sent down an angel, the matter would have certainly been decided and then they would not have been respited.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جَعَلْنَاهُ مَلَكًا لَّجَعَلْنَاهُ رَجُلاً وَلَلَبَسْنَا عَلَيْهِم مَّا يَلْبِسُونَ </a:t>
            </a:r>
            <a:endParaRPr lang="en-US" altLang="en-US" sz="4400"/>
          </a:p>
        </p:txBody>
      </p:sp>
      <p:sp>
        <p:nvSpPr>
          <p:cNvPr id="2457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We had made him angel, We would certainly have made him a man, and We would certainly have made confused to them what they make confused.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اسْتُهْزِئَ بِرُسُلٍ مِّن قَبْلِكَ فَحَاقَ بِالَّذِينَ سَخِرُواْ مِنْهُم مَّا كَانُواْ بِهِ يَسْتَهْزِئُونَ </a:t>
            </a:r>
            <a:endParaRPr lang="en-US" altLang="en-US" sz="4400"/>
          </a:p>
        </p:txBody>
      </p:sp>
      <p:sp>
        <p:nvSpPr>
          <p:cNvPr id="256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certainly messengers before you were mocked at, but that which they mocked at encompassed the scoffers among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سِيرُواْ فِي الأَرْضِ ثُمَّ انظُرُواْ كَيْفَ كَانَ عَاقِبَةُ الْمُكَذِّبِينَ </a:t>
            </a:r>
            <a:endParaRPr lang="en-US" altLang="en-US" sz="4400"/>
          </a:p>
        </p:txBody>
      </p:sp>
      <p:sp>
        <p:nvSpPr>
          <p:cNvPr id="26627" name="Rectangle 3"/>
          <p:cNvSpPr>
            <a:spLocks noGrp="1" noChangeArrowheads="1"/>
          </p:cNvSpPr>
          <p:nvPr>
            <p:ph type="subTitle" idx="1"/>
          </p:nvPr>
        </p:nvSpPr>
        <p:spPr>
          <a:xfrm>
            <a:off x="107950" y="3886200"/>
            <a:ext cx="8964613" cy="1752600"/>
          </a:xfrm>
        </p:spPr>
        <p:txBody>
          <a:bodyPr/>
          <a:lstStyle/>
          <a:p>
            <a:r>
              <a:rPr lang="en-US" altLang="en-US" sz="3200"/>
              <a:t>Say: Travel in the land, then see what was the end of the rejecters.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لِّمَن مَّا فِي السَّمَاوَاتِ وَالأَرْضِ قُل لِلّهِ كَتَبَ عَلَى نَفْسِهِ الرَّحْمَةَ لَيَجْمَعَنَّكُمْ إِلَى يَوْمِ الْقِيَامَةِ لاَ رَيْبَ فِيهِ الَّذِينَ خَسِرُواْ أَنفُسَهُمْ فَهُمْ لاَ يُؤْمِنُونَ </a:t>
            </a:r>
            <a:endParaRPr lang="en-US" altLang="en-US" sz="4400"/>
          </a:p>
        </p:txBody>
      </p:sp>
      <p:sp>
        <p:nvSpPr>
          <p:cNvPr id="2765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Say: To whom belongs what is in the heavens and the earth? Say: To Allah; He has ordained mercy on Himself; most certainly He will gather you on the resurrection day-- there is no doubt about it. (As for) those who have lost their souls, they will not believe.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15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15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7715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7715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Tree>
  </p:cSld>
  <p:clrMapOvr>
    <a:masterClrMapping/>
  </p:clrMapOvr>
  <p:transition spd="med"/>
  <p:timing>
    <p:tnLst>
      <p:par>
        <p:cTn id="1" dur="indefinite" restart="never" nodeType="tmRoot"/>
      </p:par>
    </p:tnLst>
  </p:timing>
</p:sld>
</file>

<file path=ppt/slides/slide1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وَلَهُ مَا سَكَنَ فِي اللَّيْلِ وَالنَّهَارِ وَهُوَ السَّمِيعُ الْعَلِيمُ </a:t>
            </a:r>
            <a:endParaRPr lang="en-US" altLang="en-US" sz="4400"/>
          </a:p>
        </p:txBody>
      </p:sp>
      <p:sp>
        <p:nvSpPr>
          <p:cNvPr id="28675" name="Rectangle 3"/>
          <p:cNvSpPr>
            <a:spLocks noGrp="1" noChangeArrowheads="1"/>
          </p:cNvSpPr>
          <p:nvPr>
            <p:ph type="subTitle" idx="1"/>
          </p:nvPr>
        </p:nvSpPr>
        <p:spPr>
          <a:xfrm>
            <a:off x="107950" y="3886200"/>
            <a:ext cx="8964613" cy="1752600"/>
          </a:xfrm>
        </p:spPr>
        <p:txBody>
          <a:bodyPr/>
          <a:lstStyle/>
          <a:p>
            <a:r>
              <a:rPr lang="en-US" altLang="en-US" sz="3200"/>
              <a:t>And to Him belongs whatever dwells in the night and the day; and He is the Hearing, the Knowing. </a:t>
            </a:r>
          </a:p>
        </p:txBody>
      </p:sp>
    </p:spTree>
  </p:cSld>
  <p:clrMapOvr>
    <a:masterClrMapping/>
  </p:clrMapOvr>
  <p:transition/>
  <p:timing>
    <p:tnLst>
      <p:par>
        <p:cTn id="1" dur="indefinite" restart="never" nodeType="tmRoot"/>
      </p:par>
    </p:tnLst>
  </p:timing>
</p:sld>
</file>

<file path=ppt/slides/slide1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أَغَيْرَ اللّهِ أَتَّخِذُ وَلِيًّا فَاطِرِ السَّمَاوَاتِ وَالأَرْضِ وَهُوَ يُطْعِمُ وَلاَ يُطْعَمُ قُلْ إِنِّيَ أُمِرْتُ أَنْ أَكُونَ أَوَّلَ مَنْ أَسْلَمَ وَلاَ تَكُونَنَّ مِنَ الْمُشْرِكَينَ </a:t>
            </a:r>
            <a:endParaRPr lang="en-US" altLang="en-US" sz="4400"/>
          </a:p>
        </p:txBody>
      </p:sp>
      <p:sp>
        <p:nvSpPr>
          <p:cNvPr id="296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Shall I take a guardian besides Allah, the Originator of the heavens and the earth, and He feeds (others) and is not (Himself) fed. Say: I am commanded to be the first who submits himself, and you should not be of the polytheists.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إِنِّيَ أَخَافُ إِنْ عَصَيْتُ رَبِّي عَذَابَ يَوْمٍ عَظِيمٍ </a:t>
            </a:r>
            <a:endParaRPr lang="en-US" altLang="en-US" sz="4400"/>
          </a:p>
        </p:txBody>
      </p:sp>
      <p:sp>
        <p:nvSpPr>
          <p:cNvPr id="30723" name="Rectangle 3"/>
          <p:cNvSpPr>
            <a:spLocks noGrp="1" noChangeArrowheads="1"/>
          </p:cNvSpPr>
          <p:nvPr>
            <p:ph type="subTitle" idx="1"/>
          </p:nvPr>
        </p:nvSpPr>
        <p:spPr>
          <a:xfrm>
            <a:off x="107950" y="3886200"/>
            <a:ext cx="8964613" cy="1752600"/>
          </a:xfrm>
        </p:spPr>
        <p:txBody>
          <a:bodyPr/>
          <a:lstStyle/>
          <a:p>
            <a:r>
              <a:rPr lang="en-US" altLang="en-US" sz="3200"/>
              <a:t>Say: Surely I fear, if I disobey my Lord, the chastisement of a grievous day. </a:t>
            </a:r>
          </a:p>
        </p:txBody>
      </p:sp>
    </p:spTree>
  </p:cSld>
  <p:clrMapOvr>
    <a:masterClrMapping/>
  </p:clrMapOvr>
  <p:transition/>
  <p:timing>
    <p:tnLst>
      <p:par>
        <p:cTn id="1" dur="indefinite" restart="never" nodeType="tmRoot"/>
      </p:par>
    </p:tnLst>
  </p:timing>
</p:sld>
</file>

<file path=ppt/slides/slide1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مَّن يُصْرَفْ عَنْهُ يَوْمَئِذٍ فَقَدْ رَحِمَهُ وَذَلِكَ الْفَوْزُ الْمُبِينُ </a:t>
            </a:r>
            <a:endParaRPr lang="en-US" altLang="en-US" sz="4400"/>
          </a:p>
        </p:txBody>
      </p:sp>
      <p:sp>
        <p:nvSpPr>
          <p:cNvPr id="317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from whom it is averted on that day, Allah indeed has shown mercy to him; and this is a manifest achievement.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يَمْسَسْكَ اللّهُ بِضُرٍّ فَلاَ كَاشِفَ لَهُ إِلاَّ هُوَ وَإِن يَمْسَسْكَ بِخَيْرٍ فَهُوَ عَلَى كُلِّ شَيْءٍ قَدُيرٌ </a:t>
            </a:r>
            <a:endParaRPr lang="en-US" altLang="en-US" sz="4400"/>
          </a:p>
        </p:txBody>
      </p:sp>
      <p:sp>
        <p:nvSpPr>
          <p:cNvPr id="327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Allah touch you with affliction, there is none to take it off but He; and if He visit you with good, then He has power over all things.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الْقَاهِرُ فَوْقَ عِبَادِهِ وَهُوَ الْحَكِيمُ الْخَبِيرُ </a:t>
            </a:r>
            <a:endParaRPr lang="en-US" altLang="en-US" sz="4400"/>
          </a:p>
        </p:txBody>
      </p:sp>
      <p:sp>
        <p:nvSpPr>
          <p:cNvPr id="33795" name="Rectangle 3"/>
          <p:cNvSpPr>
            <a:spLocks noGrp="1" noChangeArrowheads="1"/>
          </p:cNvSpPr>
          <p:nvPr>
            <p:ph type="subTitle" idx="1"/>
          </p:nvPr>
        </p:nvSpPr>
        <p:spPr>
          <a:xfrm>
            <a:off x="107950" y="3886200"/>
            <a:ext cx="8964613" cy="1752600"/>
          </a:xfrm>
        </p:spPr>
        <p:txBody>
          <a:bodyPr/>
          <a:lstStyle/>
          <a:p>
            <a:r>
              <a:rPr lang="en-US" altLang="en-US" sz="3200"/>
              <a:t>And He is the Supreme, above His servants; and He is the Wise, the Aware.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أَيُّ شَيْءٍ أَكْبَرُ شَهَادةً قُلِ اللّهِ شَهِيدٌ بِيْنِي وَبَيْنَكُمْ وَأُوحِيَ إِلَيَّ هَذَا الْقُرْآنُ لأُنذِرَكُم بِهِ وَمَن بَلَغَ أَئِنَّكُمْ لَتَشْهَدُونَ أَنَّ مَعَ اللّهِ آلِهَةً أُخْرَى قُل لاَّ أَشْهَدُ قُلْ إِنَّمَا هُوَ إِلَـهٌ وَاحِدٌ وَإِنَّنِي بَرِيءٌ مِّمَّا تُشْرِكُونَ </a:t>
            </a:r>
            <a:endParaRPr lang="en-US" altLang="en-US" sz="4400"/>
          </a:p>
        </p:txBody>
      </p:sp>
      <p:sp>
        <p:nvSpPr>
          <p:cNvPr id="3481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800"/>
              <a:t>Say: What thing is the weightiest in testimony? Say: Allah is witness between you and me; and this Quran has been revealed to me that with it I may warn you and whomsoever it reaches. Do you really bear witness that there are other gods with Allah? Say: I do not bear witness. Say: He is only one Allah, and surely I am clear of that which you set up (with Him).</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الَّذِينَ آتَيْنَاهُمُ الْكِتَابَ يَعْرِفُونَهُ كَمَا يَعْرِفُونَ أَبْنَاءهُمُ الَّذِينَ خَسِرُواْ أَنفُسَهُمْ فَهُمْ لاَ يُؤْمِنُونَ </a:t>
            </a:r>
            <a:endParaRPr lang="en-US" altLang="en-US" sz="4400"/>
          </a:p>
        </p:txBody>
      </p:sp>
      <p:sp>
        <p:nvSpPr>
          <p:cNvPr id="358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Those whom We have given the Book recognize him as they recognize their sons; (as for) those who have lost their souls, they will not believe.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أَظْلَمُ مِمَّنِ افْتَرَى عَلَى اللّهِ كَذِبًا أَوْ كَذَّبَ بِآيَاتِهِ إِنَّهُ لاَ يُفْلِحُ الظَّالِمُونَ </a:t>
            </a:r>
            <a:endParaRPr lang="en-US" altLang="en-US" sz="4400"/>
          </a:p>
        </p:txBody>
      </p:sp>
      <p:sp>
        <p:nvSpPr>
          <p:cNvPr id="368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who is more unjust than he who forges a lie against Allah or (he who) gives the lie to His communications; surely the unjust will not be successful. </a:t>
            </a:r>
          </a:p>
        </p:txBody>
      </p:sp>
    </p:spTree>
  </p:cSld>
  <p:clrMapOvr>
    <a:masterClrMapping/>
  </p:clrMapOvr>
  <p:transition/>
  <p:timing>
    <p:tnLst>
      <p:par>
        <p:cTn id="1" dur="indefinite" restart="never" nodeType="tmRoot"/>
      </p:par>
    </p:tnLst>
  </p:timing>
</p:sld>
</file>

<file path=ppt/slides/slide1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وَيَوْمَ نَحْشُرُهُمْ جَمِيعًا ثُمَّ نَقُولُ لِلَّذِينَ أَشْرَكُواْ أَيْنَ شُرَكَآؤُكُمُ الَّذِينَ كُنتُمْ تَزْعُمُونَ </a:t>
            </a:r>
            <a:endParaRPr lang="en-US" altLang="en-US" sz="4400"/>
          </a:p>
        </p:txBody>
      </p:sp>
      <p:sp>
        <p:nvSpPr>
          <p:cNvPr id="378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on the day when We shall gather them all together, then shall We say to those who associated others (with Allah): Where are your associates whom you asserted?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71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471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471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471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471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Tree>
  </p:cSld>
  <p:clrMapOvr>
    <a:masterClrMapping/>
  </p:clrMapOvr>
  <p:transition spd="med"/>
  <p:timing>
    <p:tnLst>
      <p:par>
        <p:cTn id="1" dur="indefinite" restart="never" nodeType="tmRoot"/>
      </p:par>
    </p:tnLst>
  </p:timing>
</p:sld>
</file>

<file path=ppt/slides/slide1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لَمْ تَكُن فِتْنَتُهُمْ إِلاَّ أَن قَالُواْ وَاللّهِ رَبِّنَا مَا كُنَّا مُشْرِكِينَ </a:t>
            </a:r>
            <a:endParaRPr lang="en-US" altLang="en-US" sz="4400"/>
          </a:p>
        </p:txBody>
      </p:sp>
      <p:sp>
        <p:nvSpPr>
          <p:cNvPr id="38915" name="Rectangle 3"/>
          <p:cNvSpPr>
            <a:spLocks noGrp="1" noChangeArrowheads="1"/>
          </p:cNvSpPr>
          <p:nvPr>
            <p:ph type="subTitle" idx="1"/>
          </p:nvPr>
        </p:nvSpPr>
        <p:spPr>
          <a:xfrm>
            <a:off x="107950" y="3886200"/>
            <a:ext cx="8964613" cy="1752600"/>
          </a:xfrm>
        </p:spPr>
        <p:txBody>
          <a:bodyPr/>
          <a:lstStyle/>
          <a:p>
            <a:r>
              <a:rPr lang="en-US" altLang="en-US" sz="3200"/>
              <a:t>Then their excuse would be nothing but that they would say: By Allah, our Lord, we were not polytheists.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انظُرْ كَيْفَ كَذَبُواْ عَلَى أَنفُسِهِمْ وَضَلَّ عَنْهُم مَّا كَانُواْ يَفْتَرُونَ </a:t>
            </a:r>
            <a:endParaRPr lang="en-US" altLang="en-US" sz="4400"/>
          </a:p>
        </p:txBody>
      </p:sp>
      <p:sp>
        <p:nvSpPr>
          <p:cNvPr id="39939" name="Rectangle 3"/>
          <p:cNvSpPr>
            <a:spLocks noGrp="1" noChangeArrowheads="1"/>
          </p:cNvSpPr>
          <p:nvPr>
            <p:ph type="subTitle" idx="1"/>
          </p:nvPr>
        </p:nvSpPr>
        <p:spPr>
          <a:xfrm>
            <a:off x="107950" y="3886200"/>
            <a:ext cx="8964613" cy="1752600"/>
          </a:xfrm>
        </p:spPr>
        <p:txBody>
          <a:bodyPr/>
          <a:lstStyle/>
          <a:p>
            <a:r>
              <a:rPr lang="en-US" altLang="en-US" sz="3200"/>
              <a:t>See how they lie against their own souls, and that which they forged has passed away from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وَمِنْهُم مَّن يَسْتَمِعُ إِلَيْكَ وَجَعَلْنَا عَلَى قُلُوبِهِمْ أَكِنَّةً أَن يَفْقَهُوهُ وَفِي آذَانِهِمْ وَقْرًا وَإِن يَرَوْاْ كُلَّ آيَةٍ لاَّ يُؤْمِنُواْ بِهَا حَتَّى إِذَا جَآؤُوكَ يُجَادِلُونَكَ يَقُولُ الَّذِينَ كَفَرُواْ إِنْ هَذَا إِلاَّ أَسَاطِيرُ الأَوَّلِينَ </a:t>
            </a:r>
            <a:endParaRPr lang="en-US" altLang="en-US" sz="4400"/>
          </a:p>
        </p:txBody>
      </p:sp>
      <p:sp>
        <p:nvSpPr>
          <p:cNvPr id="4096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900"/>
              <a:t>And of them is he who hearkens to you, and We have cast veils over their hearts lest they understand it and a heaviness into their ears; and even if they see every sign they will not believe in it; so much so that when they come to you they only dispute with you; those who disbelieve say: This is naught but the stories of the ancients.</a:t>
            </a:r>
            <a:br>
              <a:rPr lang="en-US" altLang="en-US" sz="2900"/>
            </a:br>
            <a:endParaRPr lang="en-US" altLang="en-US" sz="2900"/>
          </a:p>
        </p:txBody>
      </p:sp>
    </p:spTree>
  </p:cSld>
  <p:clrMapOvr>
    <a:masterClrMapping/>
  </p:clrMapOvr>
  <p:transition/>
  <p:timing>
    <p:tnLst>
      <p:par>
        <p:cTn id="1" dur="indefinite" restart="never" nodeType="tmRoot"/>
      </p:par>
    </p:tnLst>
  </p:timing>
</p:sld>
</file>

<file path=ppt/slides/slide1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وَهُمْ يَنْهَوْنَ عَنْهُ وَيَنْأَوْنَ عَنْهُ وَإِن يُهْلِكُونَ إِلاَّ أَنفُسَهُمْ وَمَا يَشْعُرُونَ </a:t>
            </a:r>
            <a:endParaRPr lang="en-US" altLang="en-US" sz="4400"/>
          </a:p>
        </p:txBody>
      </p:sp>
      <p:sp>
        <p:nvSpPr>
          <p:cNvPr id="41987" name="Rectangle 3"/>
          <p:cNvSpPr>
            <a:spLocks noGrp="1" noChangeArrowheads="1"/>
          </p:cNvSpPr>
          <p:nvPr>
            <p:ph type="subTitle" idx="1"/>
          </p:nvPr>
        </p:nvSpPr>
        <p:spPr>
          <a:xfrm>
            <a:off x="107950" y="3886200"/>
            <a:ext cx="8964613" cy="1752600"/>
          </a:xfrm>
        </p:spPr>
        <p:txBody>
          <a:bodyPr/>
          <a:lstStyle/>
          <a:p>
            <a:r>
              <a:rPr lang="en-US" altLang="en-US" sz="3200"/>
              <a:t>And they prohibit (others) from it and go far away from it, and they only bring destruction upon their own souls while they do not perceive. </a:t>
            </a:r>
          </a:p>
        </p:txBody>
      </p:sp>
    </p:spTree>
  </p:cSld>
  <p:clrMapOvr>
    <a:masterClrMapping/>
  </p:clrMapOvr>
  <p:transition/>
  <p:timing>
    <p:tnLst>
      <p:par>
        <p:cTn id="1" dur="indefinite" restart="never" nodeType="tmRoot"/>
      </p:par>
    </p:tnLst>
  </p:timing>
</p:sld>
</file>

<file path=ppt/slides/slide1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تَرَىَ إِذْ وُقِفُواْ عَلَى النَّارِ فَقَالُواْ يَا لَيْتَنَا نُرَدُّ وَلاَ نُكَذِّبَ بِآيَاتِ رَبِّنَا وَنَكُونَ مِنَ الْمُؤْمِنِينَ </a:t>
            </a:r>
            <a:endParaRPr lang="en-US" altLang="en-US" sz="4400"/>
          </a:p>
        </p:txBody>
      </p:sp>
      <p:sp>
        <p:nvSpPr>
          <p:cNvPr id="430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could you see when they are made to stand before the fire, then they shall say: Would that we were sent back, and we would not reject the communications of our Lord and we would be of the believers.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بَلْ بَدَا لَهُم مَّا كَانُواْ يُخْفُونَ مِن قَبْلُ وَلَوْ رُدُّواْ لَعَادُواْ لِمَا نُهُواْ عَنْهُ وَإِنَّهُمْ لَكَاذِبُونَ </a:t>
            </a:r>
            <a:endParaRPr lang="en-US" altLang="en-US" sz="4400"/>
          </a:p>
        </p:txBody>
      </p:sp>
      <p:sp>
        <p:nvSpPr>
          <p:cNvPr id="440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Nay, what they concealed before shall become manifest to them; and if they were sent back, they would certainly go back to that which they are forbidden, and most surely they are liars.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إِنْ هِيَ إِلاَّ حَيَاتُنَا الدُّنْيَا وَمَا نَحْنُ بِمَبْعُوثِينَ </a:t>
            </a:r>
            <a:endParaRPr lang="en-US" altLang="en-US" sz="4400"/>
          </a:p>
        </p:txBody>
      </p:sp>
      <p:sp>
        <p:nvSpPr>
          <p:cNvPr id="45059" name="Rectangle 3"/>
          <p:cNvSpPr>
            <a:spLocks noGrp="1" noChangeArrowheads="1"/>
          </p:cNvSpPr>
          <p:nvPr>
            <p:ph type="subTitle" idx="1"/>
          </p:nvPr>
        </p:nvSpPr>
        <p:spPr>
          <a:xfrm>
            <a:off x="107950" y="3886200"/>
            <a:ext cx="8964613" cy="1752600"/>
          </a:xfrm>
        </p:spPr>
        <p:txBody>
          <a:bodyPr/>
          <a:lstStyle/>
          <a:p>
            <a:r>
              <a:rPr lang="en-US" altLang="en-US" sz="3200"/>
              <a:t>And they say: There is nothing but our life of this world, and we shall not be raised.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تَرَى إِذْ وُقِفُواْ عَلَى رَبِّهِمْ قَالَ أَلَيْسَ هَذَا بِالْحَقِّ قَالُواْ بَلَى وَرَبِّنَا قَالَ فَذُوقُواْ العَذَابَ بِمَا كُنتُمْ تَكْفُرُونَ </a:t>
            </a:r>
            <a:endParaRPr lang="en-US" altLang="en-US" sz="4400"/>
          </a:p>
        </p:txBody>
      </p:sp>
      <p:sp>
        <p:nvSpPr>
          <p:cNvPr id="460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could you see when they are made to stand before their Lord. He will say: Is not this the truth? They will say: Yea! by our Lord. He will say: Taste then the chastisement because you disbelieved.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قَدْ خَسِرَ الَّذِينَ كَذَّبُواْ بِلِقَاء اللّهِ حَتَّى إِذَا جَاءتْهُمُ السَّاعَةُ بَغْتَةً قَالُواْ يَا حَسْرَتَنَا عَلَى مَا فَرَّطْنَا فِيهَا وَهُمْ يَحْمِلُونَ أَوْزَارَهُمْ عَلَى ظُهُورِهِمْ أَلاَ سَاء مَا يَزِرُونَ </a:t>
            </a:r>
            <a:endParaRPr lang="en-US" altLang="en-US" sz="4400"/>
          </a:p>
        </p:txBody>
      </p:sp>
      <p:sp>
        <p:nvSpPr>
          <p:cNvPr id="4710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They are losers indeed who reject the meeting of Allah; until when the hour comes upon them all of a sudden they shall say: O our grief for our neglecting it! and they shall bear their burdens on their backs; now surely evil is that which they bear.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الْحَيَاةُ الدُّنْيَا إِلاَّ لَعِبٌ وَلَهْوٌ وَلَلدَّارُ الآخِرَةُ خَيْرٌ لِّلَّذِينَ يَتَّقُونَ أَفَلاَ تَعْقِلُونَ </a:t>
            </a:r>
            <a:endParaRPr lang="en-US" altLang="en-US" sz="4400"/>
          </a:p>
        </p:txBody>
      </p:sp>
      <p:sp>
        <p:nvSpPr>
          <p:cNvPr id="481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this world's life is naught but a play and an idle sport and certainly the abode of the hereafter is better for those who guard (against evil); do you not then understand?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25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25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25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725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725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Tree>
  </p:cSld>
  <p:clrMapOvr>
    <a:masterClrMapping/>
  </p:clrMapOvr>
  <p:transition spd="med"/>
  <p:timing>
    <p:tnLst>
      <p:par>
        <p:cTn id="1" dur="indefinite" restart="never" nodeType="tmRoot"/>
      </p:par>
    </p:tnLst>
  </p:timing>
</p:sld>
</file>

<file path=ppt/slides/slide1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قَدْ نَعْلَمُ إِنَّهُ لَيَحْزُنُكَ الَّذِي يَقُولُونَ فَإِنَّهُمْ لاَ يُكَذِّبُونَكَ وَلَكِنَّ الظَّالِمِينَ بِآيَاتِ اللّهِ يَجْحَدُونَ </a:t>
            </a:r>
            <a:endParaRPr lang="en-US" altLang="en-US" sz="4400"/>
          </a:p>
        </p:txBody>
      </p:sp>
      <p:sp>
        <p:nvSpPr>
          <p:cNvPr id="491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We know indeed that what they say certainly grieves you, but surely they do not call you a liar; but the unjust deny the communications of Allah.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كُذِّبَتْ رُسُلٌ مِّن قَبْلِكَ فَصَبَرُواْ عَلَى مَا كُذِّبُواْ وَأُوذُواْ حَتَّى أَتَاهُمْ نَصْرُنَا وَلاَ مُبَدِّلَ لِكَلِمَاتِ اللّهِ وَلَقدْ جَاءكَ مِن نَّبَإِ الْمُرْسَلِينَ </a:t>
            </a:r>
            <a:endParaRPr lang="en-US" altLang="en-US" sz="4400"/>
          </a:p>
        </p:txBody>
      </p:sp>
      <p:sp>
        <p:nvSpPr>
          <p:cNvPr id="5017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certainly messengers before you were rejected, but they were patient on being rejected and persecuted until Our help came to them; and there is none to change the words of Allah, and certainly there has come to you some information about the messengers.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كَانَ كَبُرَ عَلَيْكَ إِعْرَاضُهُمْ فَإِنِ اسْتَطَعْتَ أَن تَبْتَغِيَ نَفَقًا فِي الأَرْضِ أَوْ سُلَّمًا فِي السَّمَاء فَتَأْتِيَهُم بِآيَةٍ وَلَوْ شَاء اللّهُ لَجَمَعَهُمْ عَلَى الْهُدَى فَلاَ تَكُونَنَّ مِنَ الْجَاهِلِينَ </a:t>
            </a:r>
            <a:endParaRPr lang="en-US" altLang="en-US" sz="4400"/>
          </a:p>
        </p:txBody>
      </p:sp>
      <p:sp>
        <p:nvSpPr>
          <p:cNvPr id="5120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if their turning away is hard on you, then if you can seek an opening (to go down) into the earth or a ladder (to ascend up) to heaven so that you should bring them a sign and if Allah had pleased He would certainly have gathered them all on guidance, therefore be not of the ignorant.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إِنَّمَا يَسْتَجِيبُ الَّذِينَ يَسْمَعُونَ وَالْمَوْتَى يَبْعَثُهُمُ اللّهُ ثُمَّ إِلَيْهِ يُرْجَعُونَ </a:t>
            </a:r>
            <a:endParaRPr lang="en-US" altLang="en-US" sz="4400"/>
          </a:p>
        </p:txBody>
      </p:sp>
      <p:sp>
        <p:nvSpPr>
          <p:cNvPr id="522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Only those accept who listen; and (as to) the dead, Allah will raise them, then to Him they shall be returned.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لَوْلاَ نُزِّلَ عَلَيْهِ آيَةٌ مِّن رَّبِّهِ قُلْ إِنَّ اللّهَ قَادِرٌ عَلَى أَن يُنَزِّلٍ آيَةً وَلَـكِنَّ أَكْثَرَهُمْ لاَ يَعْلَمُونَ </a:t>
            </a:r>
            <a:endParaRPr lang="en-US" altLang="en-US" sz="4400"/>
          </a:p>
        </p:txBody>
      </p:sp>
      <p:sp>
        <p:nvSpPr>
          <p:cNvPr id="532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say: Why has not a sign been sent down to him from his Lord? Say: Surely Allah is able to send down a sign, but most of them do not know.</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مِن دَآبَّةٍ فِي الأَرْضِ وَلاَ طَائِرٍ يَطِيرُ بِجَنَاحَيْهِ إِلاَّ أُمَمٌ أَمْثَالُكُم مَّا فَرَّطْنَا فِي الكِتَابِ مِن شَيْءٍ ثُمَّ إِلَى رَبِّهِمْ يُحْشَرُونَ </a:t>
            </a:r>
            <a:endParaRPr lang="en-US" altLang="en-US" sz="4400"/>
          </a:p>
        </p:txBody>
      </p:sp>
      <p:sp>
        <p:nvSpPr>
          <p:cNvPr id="542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there is no animal that walks upon the earth nor a bird that flies with its two wings but (they are) genera like yourselves; We have not neglected anything in the Book, then to their Lord shall they be gathered.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وَالَّذِينَ كَذَّبُواْ بِآيَاتِنَا صُمٌّ وَبُكْمٌ فِي الظُّلُمَاتِ مَن يَشَإِ اللّهُ يُضْلِلْهُ وَمَن يَشَأْ يَجْعَلْهُ عَلَى صِرَاطٍ مُّسْتَقِيمٍ </a:t>
            </a:r>
            <a:endParaRPr lang="en-US" altLang="en-US" sz="4400"/>
          </a:p>
        </p:txBody>
      </p:sp>
      <p:sp>
        <p:nvSpPr>
          <p:cNvPr id="552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who reject Our communications are deaf and dumb, in utter darkness; whom Allah pleases He causes to err and whom He pleases He puts on the right way.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أَرَأَيْتُكُم إِنْ أَتَاكُمْ عَذَابُ اللّهِ أَوْ أَتَتْكُمُ السَّاعَةُ أَغَيْرَ اللّهِ تَدْعُونَ إِن كُنتُمْ صَادِقِينَ </a:t>
            </a:r>
            <a:endParaRPr lang="en-US" altLang="en-US" sz="4400"/>
          </a:p>
        </p:txBody>
      </p:sp>
      <p:sp>
        <p:nvSpPr>
          <p:cNvPr id="563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Tell me if the chastisement of Allah should overtake you or the hour should come upon you, will you call (on others) besides Allah, if you are truthful?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بَلْ إِيَّاهُ تَدْعُونَ فَيَكْشِفُ مَا تَدْعُونَ إِلَيْهِ إِنْ شَاء وَتَنسَوْنَ مَا تُشْرِكُونَ </a:t>
            </a:r>
            <a:endParaRPr lang="en-US" altLang="en-US" sz="4400"/>
          </a:p>
        </p:txBody>
      </p:sp>
      <p:sp>
        <p:nvSpPr>
          <p:cNvPr id="573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Nay, Him you call upon, so He clears away that for which you pray if He pleases and you forget what you set up (with Him).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أَرْسَلنَا إِلَى أُمَمٍ مِّن قَبْلِكَ فَأَخَذْنَاهُمْ بِالْبَأْسَاء وَالضَّرَّاء لَعَلَّهُمْ يَتَضَرَّعُونَ </a:t>
            </a:r>
            <a:endParaRPr lang="en-US" altLang="en-US" sz="4400"/>
          </a:p>
        </p:txBody>
      </p:sp>
      <p:sp>
        <p:nvSpPr>
          <p:cNvPr id="583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certainly We sent (messengers) to nations before you then We seized them with distress and affliction in order that they might humble themselves.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35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35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35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735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735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Tree>
  </p:cSld>
  <p:clrMapOvr>
    <a:masterClrMapping/>
  </p:clrMapOvr>
  <p:transition spd="med"/>
  <p:timing>
    <p:tnLst>
      <p:par>
        <p:cTn id="1" dur="indefinite" restart="never" nodeType="tmRoot"/>
      </p:par>
    </p:tnLst>
  </p:timing>
</p:sld>
</file>

<file path=ppt/slides/slide1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فَلَوْلا إِذْ جَاءهُمْ بَأْسُنَا تَضَرَّعُواْ وَلَـكِن قَسَتْ قُلُوبُهُمْ وَزَيَّنَ لَهُمُ الشَّيْطَانُ مَا كَانُواْ يَعْمَلُونَ </a:t>
            </a:r>
            <a:endParaRPr lang="en-US" altLang="en-US" sz="4400"/>
          </a:p>
        </p:txBody>
      </p:sp>
      <p:sp>
        <p:nvSpPr>
          <p:cNvPr id="593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Yet why did they not, when Our punishment came to them, humble themselves? But their hearts hardened and the Shaitan made what they did fair-seeming to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فَلَمَّا نَسُواْ مَا ذُكِّرُواْ بِهِ فَتَحْنَا عَلَيْهِمْ أَبْوَابَ كُلِّ شَيْءٍ حَتَّى إِذَا فَرِحُواْ بِمَا أُوتُواْ أَخَذْنَاهُم بَغْتَةً فَإِذَا هُم مُّبْلِسُونَ </a:t>
            </a:r>
            <a:endParaRPr lang="en-US" altLang="en-US" sz="4400"/>
          </a:p>
        </p:txBody>
      </p:sp>
      <p:sp>
        <p:nvSpPr>
          <p:cNvPr id="604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But when they neglected that with which they had been admonished, We opened for them the doors of all things, until when they rejoiced in what they were given We seized them suddenly; then lo! they were in utter despair.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فَقُطِعَ دَابِرُ الْقَوْمِ الَّذِينَ ظَلَمُواْ وَالْحَمْدُ لِلّهِ رَبِّ الْعَالَمِينَ </a:t>
            </a:r>
            <a:endParaRPr lang="en-US" altLang="en-US" sz="4400"/>
          </a:p>
        </p:txBody>
      </p:sp>
      <p:sp>
        <p:nvSpPr>
          <p:cNvPr id="61443" name="Rectangle 3"/>
          <p:cNvSpPr>
            <a:spLocks noGrp="1" noChangeArrowheads="1"/>
          </p:cNvSpPr>
          <p:nvPr>
            <p:ph type="subTitle" idx="1"/>
          </p:nvPr>
        </p:nvSpPr>
        <p:spPr>
          <a:xfrm>
            <a:off x="107950" y="3886200"/>
            <a:ext cx="8964613" cy="1752600"/>
          </a:xfrm>
        </p:spPr>
        <p:txBody>
          <a:bodyPr/>
          <a:lstStyle/>
          <a:p>
            <a:r>
              <a:rPr lang="en-US" altLang="en-US" sz="3200"/>
              <a:t>So the roots of the people who were unjust were cut off; and all praise is due to Allah, the Lord of the worlds.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أَرَأَيْتُمْ إِنْ أَخَذَ اللّهُ سَمْعَكُمْ وَأَبْصَارَكُمْ وَخَتَمَ عَلَى قُلُوبِكُم مَّنْ إِلَـهٌ غَيْرُ اللّهِ يَأْتِيكُم بِهِ انظُرْ كَيْفَ نُصَرِّفُ الآيَاتِ ثُمَّ هُمْ يَصْدِفُونَ </a:t>
            </a:r>
            <a:endParaRPr lang="en-US" altLang="en-US" sz="4400"/>
          </a:p>
        </p:txBody>
      </p:sp>
      <p:sp>
        <p:nvSpPr>
          <p:cNvPr id="624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Have you considered that if Allah takes away your hearing and your sight and sets a seal on your hearts, who is the god besides Allah that can bring it to you? See how We repeat the communications, yet they turn away.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أَرَأَيْتَكُمْ إِنْ أَتَاكُمْ عَذَابُ اللّهِ بَغْتَةً أَوْ جَهْرَةً هَلْ يُهْلَكُ إِلاَّ الْقَوْمُ الظَّالِمُونَ </a:t>
            </a:r>
            <a:endParaRPr lang="en-US" altLang="en-US" sz="4400"/>
          </a:p>
        </p:txBody>
      </p:sp>
      <p:sp>
        <p:nvSpPr>
          <p:cNvPr id="634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Have you considered if the chastisement of Allah should overtake you suddenly or openly, will any be destroyed but the unjust people?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وَمَا نُرْسِلُ الْمُرْسَلِينَ إِلاَّ مُبَشِّرِينَ وَمُنذِرِينَ فَمَنْ آمَنَ وَأَصْلَحَ فَلاَ خَوْفٌ عَلَيْهِمْ وَلاَ هُمْ يَحْزَنُونَ </a:t>
            </a:r>
            <a:endParaRPr lang="en-US" altLang="en-US" sz="4000"/>
          </a:p>
        </p:txBody>
      </p:sp>
      <p:sp>
        <p:nvSpPr>
          <p:cNvPr id="645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 send not messengers but as announcers of good news and givers of warning, then whoever believes and acts aright, they shall have no fear, nor shall they grieve.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وَالَّذِينَ كَذَّبُواْ بِآيَاتِنَا يَمَسُّهُمُ الْعَذَابُ بِمَا كَانُواْ يَفْسُقُونَ </a:t>
            </a:r>
            <a:endParaRPr lang="en-US" altLang="en-US" sz="4400"/>
          </a:p>
        </p:txBody>
      </p:sp>
      <p:sp>
        <p:nvSpPr>
          <p:cNvPr id="65539" name="Rectangle 3"/>
          <p:cNvSpPr>
            <a:spLocks noGrp="1" noChangeArrowheads="1"/>
          </p:cNvSpPr>
          <p:nvPr>
            <p:ph type="subTitle" idx="1"/>
          </p:nvPr>
        </p:nvSpPr>
        <p:spPr>
          <a:xfrm>
            <a:off x="107950" y="3886200"/>
            <a:ext cx="8964613" cy="1752600"/>
          </a:xfrm>
        </p:spPr>
        <p:txBody>
          <a:bodyPr/>
          <a:lstStyle/>
          <a:p>
            <a:r>
              <a:rPr lang="en-US" altLang="en-US" sz="3200"/>
              <a:t>And (as for) those who reject Our communications, chastisement shall afflict them because they transgressed. </a:t>
            </a:r>
          </a:p>
        </p:txBody>
      </p:sp>
    </p:spTree>
  </p:cSld>
  <p:clrMapOvr>
    <a:masterClrMapping/>
  </p:clrMapOvr>
  <p:transition/>
  <p:timing>
    <p:tnLst>
      <p:par>
        <p:cTn id="1" dur="indefinite" restart="never" nodeType="tmRoot"/>
      </p:par>
    </p:tnLst>
  </p:timing>
</p:sld>
</file>

<file path=ppt/slides/slide1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لاَّ أَقُولُ لَكُمْ عِندِي خَزَآئِنُ اللّهِ وَلا أَعْلَمُ الْغَيْبَ وَلا أَقُولُ لَكُمْ إِنِّي مَلَكٌ إِنْ أَتَّبِعُ إِلاَّ مَا يُوحَى إِلَيَّ قُلْ هَلْ يَسْتَوِي الأَعْمَى وَالْبَصِيرُ أَفَلاَ تَتَفَكَّرُونَ </a:t>
            </a:r>
            <a:endParaRPr lang="en-US" altLang="en-US" sz="4400"/>
          </a:p>
        </p:txBody>
      </p:sp>
      <p:sp>
        <p:nvSpPr>
          <p:cNvPr id="665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I do not say to you, I have with me the treasures of Allah, nor do I know the unseen, nor do I say to you that I am an angel; I do not follow aught save that which is revealed to me. Say: Are the blind and the seeing one alike? Do you not then reflect?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وَأَنذِرْ بِهِ الَّذِينَ يَخَافُونَ أَن يُحْشَرُواْ إِلَى رَبِّهِمْ لَيْسَ لَهُم مِّن دُونِهِ وَلِيٌّ وَلاَ شَفِيعٌ لَّعَلَّهُمْ يَتَّقُونَ </a:t>
            </a:r>
            <a:endParaRPr lang="en-US" altLang="en-US" sz="4400"/>
          </a:p>
        </p:txBody>
      </p:sp>
      <p:sp>
        <p:nvSpPr>
          <p:cNvPr id="675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warn with it those who fear that they shall be gathered to their Lord-- there is no guardian for them, nor any intercessor besides Him-- that they may guard (against evil).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تَطْرُدِ الَّذِينَ يَدْعُونَ رَبَّهُم بِالْغَدَاةِ وَالْعَشِيِّ يُرِيدُونَ وَجْهَهُ مَا عَلَيْكَ مِنْ حِسَابِهِم مِّن شَيْءٍ وَمَا مِنْ حِسَابِكَ عَلَيْهِم مِّن شَيْءٍ فَتَطْرُدَهُمْ فَتَكُونَ مِنَ الظَّالِمِينَ </a:t>
            </a:r>
            <a:endParaRPr lang="en-US" altLang="en-US" sz="4400"/>
          </a:p>
        </p:txBody>
      </p:sp>
      <p:sp>
        <p:nvSpPr>
          <p:cNvPr id="686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do not drive away those who call upon their Lord in the morning and the evening, they desire only His favor; neither are you answerable for any reckoning of theirs, nor are they answerable for any reckoning of yours, so that you should drive them away and thus be of the unjust. </a:t>
            </a:r>
          </a:p>
        </p:txBody>
      </p:sp>
    </p:spTree>
  </p:cSld>
  <p:clrMapOvr>
    <a:masterClrMapping/>
  </p:clrMapOvr>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45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45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45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745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745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Tree>
  </p:cSld>
  <p:clrMapOvr>
    <a:masterClrMapping/>
  </p:clrMapOvr>
  <p:transition spd="med"/>
  <p:timing>
    <p:tnLst>
      <p:par>
        <p:cTn id="1" dur="indefinite" restart="never" nodeType="tmRoot"/>
      </p:par>
    </p:tnLst>
  </p:timing>
</p:sld>
</file>

<file path=ppt/slides/slide1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فَتَنَّا بَعْضَهُم بِبَعْضٍ لِّيَقُولواْ أَهَـؤُلاء مَنَّ اللّهُ عَلَيْهِم مِّن بَيْنِنَا أَلَيْسَ اللّهُ بِأَعْلَمَ بِالشَّاكِرِينَ </a:t>
            </a:r>
            <a:endParaRPr lang="en-US" altLang="en-US" sz="4400"/>
          </a:p>
        </p:txBody>
      </p:sp>
      <p:sp>
        <p:nvSpPr>
          <p:cNvPr id="696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thus do We try some of them by others so that they say: Are these they upon whom Allah has conferred benefit from among us? Does not Allah best know the grateful?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جَاءكَ الَّذِينَ يُؤْمِنُونَ بِآيَاتِنَا فَقُلْ سَلاَمٌ عَلَيْكُمْ كَتَبَ رَبُّكُمْ عَلَى نَفْسِهِ الرَّحْمَةَ أَنَّهُ مَن عَمِلَ مِنكُمْ سُوءًا بِجَهَالَةٍ ثُمَّ تَابَ مِن بَعْدِهِ وَأَصْلَحَ فَأَنَّهُ غَفُورٌ رَّحِيمٌ </a:t>
            </a:r>
            <a:endParaRPr lang="en-US" altLang="en-US" sz="4400"/>
          </a:p>
        </p:txBody>
      </p:sp>
      <p:sp>
        <p:nvSpPr>
          <p:cNvPr id="706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those who believe in Our communications come to you, say: Peace be on you, your Lord has ordained mercy on Himself, (so) that if any one of you does evil in ignorance, then turns after that and acts aright, then He is Forgiving, Merciful.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نفَصِّلُ الآيَاتِ وَلِتَسْتَبِينَ سَبِيلُ الْمُجْرِمِينَ </a:t>
            </a:r>
            <a:endParaRPr lang="en-US" altLang="en-US" sz="4400"/>
          </a:p>
        </p:txBody>
      </p:sp>
      <p:sp>
        <p:nvSpPr>
          <p:cNvPr id="71683" name="Rectangle 3"/>
          <p:cNvSpPr>
            <a:spLocks noGrp="1" noChangeArrowheads="1"/>
          </p:cNvSpPr>
          <p:nvPr>
            <p:ph type="subTitle" idx="1"/>
          </p:nvPr>
        </p:nvSpPr>
        <p:spPr>
          <a:xfrm>
            <a:off x="107950" y="3886200"/>
            <a:ext cx="8964613" cy="1752600"/>
          </a:xfrm>
        </p:spPr>
        <p:txBody>
          <a:bodyPr/>
          <a:lstStyle/>
          <a:p>
            <a:r>
              <a:rPr lang="en-US" altLang="en-US" sz="3200"/>
              <a:t>And thus do We make distinct the communications and so that the way of the guilty may become clear.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إِنِّي نُهِيتُ أَنْ أَعْبُدَ الَّذِينَ تَدْعُونَ مِن دُونِ اللّهِ قُل لاَّ أَتَّبِعُ أَهْوَاءكُمْ قَدْ ضَلَلْتُ إِذًا وَمَا أَنَاْ مِنَ الْمُهْتَدِينَ </a:t>
            </a:r>
            <a:endParaRPr lang="en-US" altLang="en-US" sz="4400"/>
          </a:p>
        </p:txBody>
      </p:sp>
      <p:sp>
        <p:nvSpPr>
          <p:cNvPr id="7270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I am forbidden to serve those whom you call upon besides Allah. Say: I do not follow your low desires. for then indeed I should have gone astray and I should not be of those who go aright.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إِنِّي عَلَى بَيِّنَةٍ مِّن رَّبِّي وَكَذَّبْتُم بِهِ مَا عِندِي مَا تَسْتَعْجِلُونَ بِهِ إِنِ الْحُكْمُ إِلاَّ لِلّهِ يَقُصُّ الْحَقَّ وَهُوَ خَيْرُ الْفَاصِلِينَ </a:t>
            </a:r>
            <a:endParaRPr lang="en-US" altLang="en-US" sz="4400"/>
          </a:p>
        </p:txBody>
      </p:sp>
      <p:sp>
        <p:nvSpPr>
          <p:cNvPr id="737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Surely I have manifest proof from my Lord and you call it a lie; I have not with me that which you would hasten; the t judgment is only Allah's; He relates the truth and He is the best of deciders.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لَّوْ أَنَّ عِندِي مَا تَسْتَعْجِلُونَ بِهِ لَقُضِيَ الأَمْرُ بَيْنِي وَبَيْنَكُمْ وَاللّهُ أَعْلَمُ بِالظَّالِمِينَ </a:t>
            </a:r>
            <a:endParaRPr lang="en-US" altLang="en-US" sz="4400"/>
          </a:p>
        </p:txBody>
      </p:sp>
      <p:sp>
        <p:nvSpPr>
          <p:cNvPr id="74755" name="Rectangle 3"/>
          <p:cNvSpPr>
            <a:spLocks noGrp="1" noChangeArrowheads="1"/>
          </p:cNvSpPr>
          <p:nvPr>
            <p:ph type="subTitle" idx="1"/>
          </p:nvPr>
        </p:nvSpPr>
        <p:spPr>
          <a:xfrm>
            <a:off x="107950" y="3886200"/>
            <a:ext cx="8964613" cy="1752600"/>
          </a:xfrm>
        </p:spPr>
        <p:txBody>
          <a:bodyPr/>
          <a:lstStyle/>
          <a:p>
            <a:r>
              <a:rPr lang="en-US" altLang="en-US" sz="3200"/>
              <a:t>Say: If that which you desire to hasten were with me, the matter would have certainly been decided between you and me; and Allah best knows the unjust. </a:t>
            </a:r>
          </a:p>
        </p:txBody>
      </p:sp>
    </p:spTree>
  </p:cSld>
  <p:clrMapOvr>
    <a:masterClrMapping/>
  </p:clrMapOvr>
  <p:transition/>
  <p:timing>
    <p:tnLst>
      <p:par>
        <p:cTn id="1" dur="indefinite" restart="never" nodeType="tmRoot"/>
      </p:par>
    </p:tnLst>
  </p:timing>
</p:sld>
</file>

<file path=ppt/slides/slide1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وَعِندَهُ مَفَاتِحُ الْغَيْبِ لاَ يَعْلَمُهَا إِلاَّ هُوَ وَيَعْلَمُ مَا فِي الْبَرِّ وَالْبَحْرِ وَمَا تَسْقُطُ مِن وَرَقَةٍ إِلاَّ يَعْلَمُهَا وَلاَ حَبَّةٍ فِي ظُلُمَاتِ الأَرْضِ وَلاَ رَطْبٍ وَلاَ يَابِسٍ إِلاَّ فِي كِتَابٍ مُّبِينٍ </a:t>
            </a:r>
            <a:endParaRPr lang="en-US" altLang="en-US" sz="4400"/>
          </a:p>
        </p:txBody>
      </p:sp>
      <p:sp>
        <p:nvSpPr>
          <p:cNvPr id="7577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with Him are the keys of the unseen treasures-- none knows them but He; and He knows what is in the land and the sea, and there falls not a leaf but He knows it, nor a grain in the darkness of the earth, nor anything green nor dry but (it is all) in a clear book.</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وَهُوَ الَّذِي يَتَوَفَّاكُم بِاللَّيْلِ وَيَعْلَمُ مَا جَرَحْتُم بِالنَّهَارِ ثُمَّ يَبْعَثُكُمْ فِيهِ لِيُقْضَى أَجَلٌ مُّسَمًّى ثُمَّ إِلَيْهِ مَرْجِعُكُمْ ثُمَّ يُنَبِّئُكُم بِمَا كُنتُمْ تَعْمَلُونَ </a:t>
            </a:r>
            <a:endParaRPr lang="en-US" altLang="en-US" sz="4000"/>
          </a:p>
        </p:txBody>
      </p:sp>
      <p:sp>
        <p:nvSpPr>
          <p:cNvPr id="768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He it is Who takes your souls at night (in sleep), and He knows what you acquire in the day, then He raises you up therein that an appointed term may be fulfilled; then to Him is your return, then He will inform you of what you were doing.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الْقَاهِرُ فَوْقَ عِبَادِهِ وَيُرْسِلُ عَلَيْكُم حَفَظَةً حَتَّىَ إِذَا جَاء أَحَدَكُمُ الْمَوْتُ تَوَفَّتْهُ رُسُلُنَا وَهُمْ لاَ يُفَرِّطُونَ </a:t>
            </a:r>
            <a:endParaRPr lang="en-US" altLang="en-US" sz="4400"/>
          </a:p>
        </p:txBody>
      </p:sp>
      <p:sp>
        <p:nvSpPr>
          <p:cNvPr id="778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He is the Supreme, above His servants, and He sends keepers over you; until when death comes to one of you, Our messengers cause him to die, and they are not remiss.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رُدُّواْ إِلَى اللّهِ مَوْلاَهُمُ الْحَقِّ أَلاَ لَهُ الْحُكْمُ وَهُوَ أَسْرَعُ الْحَاسِبِينَ </a:t>
            </a:r>
            <a:endParaRPr lang="en-US" altLang="en-US" sz="4400"/>
          </a:p>
        </p:txBody>
      </p:sp>
      <p:sp>
        <p:nvSpPr>
          <p:cNvPr id="788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Then are they sent back to Allah, their Master, the True one; now surely His is the judgment and He is swiftest in taking account.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56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56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56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7756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7756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Tree>
  </p:cSld>
  <p:clrMapOvr>
    <a:masterClrMapping/>
  </p:clrMapOvr>
  <p:transition spd="med"/>
  <p:timing>
    <p:tnLst>
      <p:par>
        <p:cTn id="1" dur="indefinite" restart="never" nodeType="tmRoot"/>
      </p:par>
    </p:tnLst>
  </p:timing>
</p:sld>
</file>

<file path=ppt/slides/slide1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مَن يُنَجِّيكُم مِّن ظُلُمَاتِ الْبَرِّ وَالْبَحْرِ تَدْعُونَهُ تَضَرُّعاً وَخُفْيَةً لَّئِنْ أَنجَانَا مِنْ هَـذِهِ لَنَكُونَنَّ مِنَ الشَّاكِرِينَ </a:t>
            </a:r>
            <a:endParaRPr lang="en-US" altLang="en-US" sz="4400"/>
          </a:p>
        </p:txBody>
      </p:sp>
      <p:sp>
        <p:nvSpPr>
          <p:cNvPr id="798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Who is it that delivers you from the dangers of the land and the sea (when) you call upon Him (openly) humiliating yourselves, and in secret: If He delivers us from this, we should certainly be of the grateful ones.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اللّهُ يُنَجِّيكُم مِّنْهَا وَمِن كُلِّ كَرْبٍ ثُمَّ أَنتُمْ تُشْرِكُونَ </a:t>
            </a:r>
            <a:endParaRPr lang="en-US" altLang="en-US" sz="4400"/>
          </a:p>
        </p:txBody>
      </p:sp>
      <p:sp>
        <p:nvSpPr>
          <p:cNvPr id="80899" name="Rectangle 3"/>
          <p:cNvSpPr>
            <a:spLocks noGrp="1" noChangeArrowheads="1"/>
          </p:cNvSpPr>
          <p:nvPr>
            <p:ph type="subTitle" idx="1"/>
          </p:nvPr>
        </p:nvSpPr>
        <p:spPr>
          <a:xfrm>
            <a:off x="107950" y="3886200"/>
            <a:ext cx="8964613" cy="1752600"/>
          </a:xfrm>
        </p:spPr>
        <p:txBody>
          <a:bodyPr/>
          <a:lstStyle/>
          <a:p>
            <a:r>
              <a:rPr lang="en-US" altLang="en-US" sz="3200"/>
              <a:t>Say: Allah delivers you from them and from every distress, but again you set up others (with Him).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هُوَ الْقَادِرُ عَلَى أَن يَبْعَثَ عَلَيْكُمْ عَذَابًا مِّن فَوْقِكُمْ أَوْ مِن تَحْتِ أَرْجُلِكُمْ أَوْ يَلْبِسَكُمْ شِيَعاً وَيُذِيقَ بَعْضَكُم بَأْسَ بَعْضٍ انظُرْ كَيْفَ نُصَرِّفُ الآيَاتِ لَعَلَّهُمْ يَفْقَهُونَ </a:t>
            </a:r>
            <a:endParaRPr lang="en-US" altLang="en-US" sz="4400"/>
          </a:p>
        </p:txBody>
      </p:sp>
      <p:sp>
        <p:nvSpPr>
          <p:cNvPr id="8192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Say: He has the power that He should send on you a chastisement from above you or from beneath your feet, or that He should throw you into confusion, (making you) of different parties; and make some of you taste the fighting of others. See how We repeat the communications that they may understand.</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1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وَكَذَّبَ بِهِ قَوْمُكَ وَهُوَ الْحَقُّ قُل لَّسْتُ عَلَيْكُم بِوَكِيلٍ </a:t>
            </a:r>
            <a:endParaRPr lang="en-US" altLang="en-US" sz="4400"/>
          </a:p>
        </p:txBody>
      </p:sp>
      <p:sp>
        <p:nvSpPr>
          <p:cNvPr id="82947" name="Rectangle 3"/>
          <p:cNvSpPr>
            <a:spLocks noGrp="1" noChangeArrowheads="1"/>
          </p:cNvSpPr>
          <p:nvPr>
            <p:ph type="subTitle" idx="1"/>
          </p:nvPr>
        </p:nvSpPr>
        <p:spPr>
          <a:xfrm>
            <a:off x="107950" y="3886200"/>
            <a:ext cx="8964613" cy="1752600"/>
          </a:xfrm>
        </p:spPr>
        <p:txBody>
          <a:bodyPr/>
          <a:lstStyle/>
          <a:p>
            <a:r>
              <a:rPr lang="en-US" altLang="en-US" sz="3200"/>
              <a:t>And your people call it a lie and it is the very truth. Say: I am not placed in charge of you. </a:t>
            </a:r>
          </a:p>
        </p:txBody>
      </p:sp>
    </p:spTree>
  </p:cSld>
  <p:clrMapOvr>
    <a:masterClrMapping/>
  </p:clrMapOvr>
  <p:transition/>
  <p:timing>
    <p:tnLst>
      <p:par>
        <p:cTn id="1" dur="indefinite" restart="never" nodeType="tmRoot"/>
      </p:par>
    </p:tnLst>
  </p:timing>
</p:sld>
</file>

<file path=ppt/slides/slide1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لِّكُلِّ نَبَإٍ مُّسْتَقَرٌّ وَسَوْفَ تَعْلَمُونَ </a:t>
            </a:r>
            <a:endParaRPr lang="en-US" altLang="en-US" sz="4400"/>
          </a:p>
        </p:txBody>
      </p:sp>
      <p:sp>
        <p:nvSpPr>
          <p:cNvPr id="83971" name="Rectangle 3"/>
          <p:cNvSpPr>
            <a:spLocks noGrp="1" noChangeArrowheads="1"/>
          </p:cNvSpPr>
          <p:nvPr>
            <p:ph type="subTitle" idx="1"/>
          </p:nvPr>
        </p:nvSpPr>
        <p:spPr>
          <a:xfrm>
            <a:off x="107950" y="3886200"/>
            <a:ext cx="8964613" cy="1752600"/>
          </a:xfrm>
        </p:spPr>
        <p:txBody>
          <a:bodyPr/>
          <a:lstStyle/>
          <a:p>
            <a:r>
              <a:rPr lang="en-US" altLang="en-US" sz="3200"/>
              <a:t>For every prophecy is a term, and you will come to know (it). </a:t>
            </a:r>
          </a:p>
        </p:txBody>
      </p:sp>
    </p:spTree>
  </p:cSld>
  <p:clrMapOvr>
    <a:masterClrMapping/>
  </p:clrMapOvr>
  <p:transition/>
  <p:timing>
    <p:tnLst>
      <p:par>
        <p:cTn id="1" dur="indefinite" restart="never" nodeType="tmRoot"/>
      </p:par>
    </p:tnLst>
  </p:timing>
</p:sld>
</file>

<file path=ppt/slides/slide1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رَأَيْتَ الَّذِينَ يَخُوضُونَ فِي آيَاتِنَا فَأَعْرِضْ عَنْهُمْ حَتَّى يَخُوضُواْ فِي حَدِيثٍ غَيْرِهِ وَإِمَّا يُنسِيَنَّكَ الشَّيْطَانُ فَلاَ تَقْعُدْ بَعْدَ الذِّكْرَى مَعَ الْقَوْمِ الظَّالِمِينَ </a:t>
            </a:r>
            <a:endParaRPr lang="en-US" altLang="en-US" sz="4400"/>
          </a:p>
        </p:txBody>
      </p:sp>
      <p:sp>
        <p:nvSpPr>
          <p:cNvPr id="849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000"/>
              <a:t>And when you see those who enter into false discourses about Our communications, withdraw from them until they enter into some other discourse, and if the Shaitan causes you to forget, then do not sit after recollection with the unjust people.</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1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عَلَى الَّذِينَ يَتَّقُونَ مِنْ حِسَابِهِم مِّن شَيْءٍ وَلَـكِن ذِكْرَى لَعَلَّهُمْ يَتَّقُونَ </a:t>
            </a:r>
            <a:endParaRPr lang="en-US" altLang="en-US" sz="4400"/>
          </a:p>
        </p:txBody>
      </p:sp>
      <p:sp>
        <p:nvSpPr>
          <p:cNvPr id="860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nought of the reckoning of their (deeds) shall be against those who guard (against evil), but (theirs) is only to remind, haply they may guard.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3800"/>
              <a:t>وَذَرِ الَّذِينَ اتَّخَذُواْ دِينَهُمْ لَعِبًا وَلَهْوًا وَغَرَّتْهُمُ الْحَيَاةُ الدُّنْيَا وَذَكِّرْ بِهِ أَن تُبْسَلَ نَفْسٌ بِمَا كَسَبَتْ لَيْسَ لَهَا مِن دُونِ اللّهِ وَلِيٌّ وَلاَ شَفِيعٌ وَإِن تَعْدِلْ كُلَّ عَدْلٍ لاَّ يُؤْخَذْ مِنْهَا أُوْلَـئِكَ الَّذِينَ أُبْسِلُواْ بِمَا كَسَبُواْ لَهُمْ شَرَابٌ مِّنْ حَمِيمٍ وَعَذَابٌ أَلِيمٌ بِمَا كَانُواْ يَكْفُرُونَ </a:t>
            </a:r>
            <a:endParaRPr lang="en-US" altLang="en-US" sz="3800"/>
          </a:p>
        </p:txBody>
      </p:sp>
      <p:sp>
        <p:nvSpPr>
          <p:cNvPr id="8704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500"/>
              <a:t>And leave those who have taken their religion for a play and an idle sport, and whom this world's life has deceived, and remind (them) thereby lest a soul should be given up to destruction for what it has earned; it shall not have besides Allah any guardian nor an intercessor, and if it should seek to give every compensation, it shall not be accepted from it; these are they who shall be given up to destruction for what they earned; they shall have a drink of boiling water and a painful chastisement because they disbelieved.</a:t>
            </a:r>
            <a:br>
              <a:rPr lang="en-US" altLang="en-US" sz="2500"/>
            </a:br>
            <a:endParaRPr lang="en-US" altLang="en-US" sz="2500"/>
          </a:p>
        </p:txBody>
      </p:sp>
    </p:spTree>
  </p:cSld>
  <p:clrMapOvr>
    <a:masterClrMapping/>
  </p:clrMapOvr>
  <p:transition/>
  <p:timing>
    <p:tnLst>
      <p:par>
        <p:cTn id="1" dur="indefinite" restart="never" nodeType="tmRoot"/>
      </p:par>
    </p:tnLst>
  </p:timing>
</p:sld>
</file>

<file path=ppt/slides/slide1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قُلْ أَنَدْعُو مِن دُونِ اللّهِ مَا لاَ يَنفَعُنَا وَلاَ يَضُرُّنَا وَنُرَدُّ عَلَى أَعْقَابِنَا بَعْدَ إِذْ هَدَانَا اللّهُ كَالَّذِي اسْتَهْوَتْهُ الشَّيَاطِينُ فِي الأَرْضِ حَيْرَانَ لَهُ أَصْحَابٌ يَدْعُونَهُ إِلَى الْهُدَى ائْتِنَا قُلْ إِنَّ هُدَى اللّهِ هُوَ الْهُدَىَ وَأُمِرْنَا لِنُسْلِمَ لِرَبِّ الْعَالَمِينَ </a:t>
            </a:r>
            <a:endParaRPr lang="en-US" altLang="en-US" sz="4000"/>
          </a:p>
        </p:txBody>
      </p:sp>
      <p:sp>
        <p:nvSpPr>
          <p:cNvPr id="8806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600"/>
              <a:t>Say: Shall we call on that besides Allah, which does not benefit us nor harm us, and shall we be returned back on our heels after Allah has guided us, like him whom the Shaitans have made to fall down perplexed in the earth? He has companions who call him to the right way, (saying): Come to us. Say: Surely the guidance of Allah, that is the (true) guidance, and we are commanded that we should submit to the Lord of the worlds.</a:t>
            </a:r>
            <a:br>
              <a:rPr lang="en-US" altLang="en-US" sz="2600"/>
            </a:br>
            <a:endParaRPr lang="en-US" altLang="en-US" sz="2600"/>
          </a:p>
        </p:txBody>
      </p:sp>
    </p:spTree>
  </p:cSld>
  <p:clrMapOvr>
    <a:masterClrMapping/>
  </p:clrMapOvr>
  <p:transition/>
  <p:timing>
    <p:tnLst>
      <p:par>
        <p:cTn id="1" dur="indefinite" restart="never" nodeType="tmRoot"/>
      </p:par>
    </p:tnLst>
  </p:timing>
</p:sld>
</file>

<file path=ppt/slides/slide1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وَأَنْ أَقِيمُواْ الصَّلاةَ وَاتَّقُوهُ وَهُوَ الَّذِيَ إِلَيْهِ تُحْشَرُونَ </a:t>
            </a:r>
            <a:endParaRPr lang="en-US" altLang="en-US" sz="4400"/>
          </a:p>
        </p:txBody>
      </p:sp>
      <p:sp>
        <p:nvSpPr>
          <p:cNvPr id="890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that you should keep up prayer and be careful of (your duty to) Him; and He it is to Whom you shall be gathered.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93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29933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933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29933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29933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Tree>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66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66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66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77664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7766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Tree>
  </p:cSld>
  <p:clrMapOvr>
    <a:masterClrMapping/>
  </p:clrMapOvr>
  <p:transition spd="med"/>
  <p:timing>
    <p:tnLst>
      <p:par>
        <p:cTn id="1" dur="indefinite" restart="never" nodeType="tmRoot"/>
      </p:par>
    </p:tnLst>
  </p:timing>
</p:sld>
</file>

<file path=ppt/slides/slide1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الَّذِي خَلَقَ السَّمَاوَاتِ وَالأَرْضَ بِالْحَقِّ وَيَوْمَ يَقُولُ كُن فَيَكُونُ قَوْلُهُ الْحَقُّ وَلَهُ الْمُلْكُ يَوْمَ يُنفَخُ فِي الصُّوَرِ عَالِمُ الْغَيْبِ وَالشَّهَادَةِ وَهُوَ الْحَكِيمُ الْخَبِيرُ </a:t>
            </a:r>
            <a:endParaRPr lang="en-US" altLang="en-US" sz="4400"/>
          </a:p>
        </p:txBody>
      </p:sp>
      <p:sp>
        <p:nvSpPr>
          <p:cNvPr id="9011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He it is Who has created the heavens and the earth with truth, and on the day He says: Be, it is. His word is the truth, and His is the kingdom on the day when the trumpet shall be blown; the Knower of the unseen and the seen; and He is the Wise, the Aware.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 قَالَ إِبْرَاهِيمُ لأَبِيهِ آزَرَ أَتَتَّخِذُ أَصْنَامًا آلِهَةً إِنِّي أَرَاكَ وَقَوْمَكَ فِي ضَلاَلٍ مُّبِينٍ </a:t>
            </a:r>
            <a:endParaRPr lang="en-US" altLang="en-US" sz="4400"/>
          </a:p>
        </p:txBody>
      </p:sp>
      <p:sp>
        <p:nvSpPr>
          <p:cNvPr id="91139" name="Rectangle 3"/>
          <p:cNvSpPr>
            <a:spLocks noGrp="1" noChangeArrowheads="1"/>
          </p:cNvSpPr>
          <p:nvPr>
            <p:ph type="subTitle" idx="1"/>
          </p:nvPr>
        </p:nvSpPr>
        <p:spPr>
          <a:xfrm>
            <a:off x="107950" y="3886200"/>
            <a:ext cx="8964613" cy="1752600"/>
          </a:xfrm>
        </p:spPr>
        <p:txBody>
          <a:bodyPr/>
          <a:lstStyle/>
          <a:p>
            <a:r>
              <a:rPr lang="en-US" altLang="en-US" sz="3200"/>
              <a:t>And when Ibrahim said to his sire, Azar: Do you take idols for gods? Surely I see you and your people in manifest error. </a:t>
            </a:r>
          </a:p>
        </p:txBody>
      </p:sp>
    </p:spTree>
  </p:cSld>
  <p:clrMapOvr>
    <a:masterClrMapping/>
  </p:clrMapOvr>
  <p:transition/>
  <p:timing>
    <p:tnLst>
      <p:par>
        <p:cTn id="1" dur="indefinite" restart="never" nodeType="tmRoot"/>
      </p:par>
    </p:tnLst>
  </p:timing>
</p:sld>
</file>

<file path=ppt/slides/slide1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نُرِي إِبْرَاهِيمَ مَلَكُوتَ السَّمَاوَاتِ وَالأَرْضِ وَلِيَكُونَ مِنَ الْمُوقِنِينَ </a:t>
            </a:r>
            <a:endParaRPr lang="en-US" altLang="en-US" sz="4400"/>
          </a:p>
        </p:txBody>
      </p:sp>
      <p:sp>
        <p:nvSpPr>
          <p:cNvPr id="921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thus did We show Ibrahim the kingdom of the heavens and the earth and that he might be of those who are sure.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فَلَمَّا جَنَّ عَلَيْهِ اللَّيْلُ رَأَى كَوْكَبًا قَالَ هَـذَا رَبِّي فَلَمَّا أَفَلَ قَالَ لا أُحِبُّ الآفِلِينَ </a:t>
            </a:r>
            <a:endParaRPr lang="en-US" altLang="en-US" sz="4400"/>
          </a:p>
        </p:txBody>
      </p:sp>
      <p:sp>
        <p:nvSpPr>
          <p:cNvPr id="931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So when the night over-shadowed him, he saw a star; said he: Is this my Lord? So when it set, he said: I do not love the setting ones.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فَلَمَّا رَأَى الْقَمَرَ بَازِغًا قَالَ هَـذَا رَبِّي فَلَمَّا أَفَلَ قَالَ لَئِن لَّمْ يَهْدِنِي رَبِّي لأكُونَنَّ مِنَ الْقَوْمِ الضَّالِّينَ </a:t>
            </a:r>
            <a:endParaRPr lang="en-US" altLang="en-US" sz="4400"/>
          </a:p>
        </p:txBody>
      </p:sp>
      <p:sp>
        <p:nvSpPr>
          <p:cNvPr id="942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Then when he saw the moon rising, he said: Is this my Lord? So when it set, he said: If my Lord had not guided me I should certainly be of the erring people.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فَلَمَّا رَأَى الشَّمْسَ بَازِغَةً قَالَ هَـذَا رَبِّي هَـذَا أَكْبَرُ فَلَمَّا أَفَلَتْ قَالَ يَا قَوْمِ إِنِّي بَرِيءٌ مِّمَّا تُشْرِكُونَ </a:t>
            </a:r>
            <a:endParaRPr lang="en-US" altLang="en-US" sz="4400"/>
          </a:p>
        </p:txBody>
      </p:sp>
      <p:sp>
        <p:nvSpPr>
          <p:cNvPr id="952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Then when he saw the sun rising, he said: Is this my Lord? Is this the greatest? So when it set, he said: O my people! surely I am clear of what you set up (with Allah).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إِنِّي وَجَّهْتُ وَجْهِيَ لِلَّذِي فَطَرَ السَّمَاوَاتِ وَالأَرْضَ حَنِيفًا وَمَا أَنَاْ مِنَ الْمُشْرِكِينَ </a:t>
            </a:r>
            <a:endParaRPr lang="en-US" altLang="en-US" sz="4400"/>
          </a:p>
        </p:txBody>
      </p:sp>
      <p:sp>
        <p:nvSpPr>
          <p:cNvPr id="962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I have turned myself, being upright, wholly to Him Who originated the heavens and the earth, and I am not of the polytheists.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وَحَآجَّهُ قَوْمُهُ قَالَ أَتُحَاجُّونِّي فِي اللّهِ وَقَدْ هَدَانِ وَلاَ أَخَافُ مَا تُشْرِكُونَ بِهِ إِلاَّ أَن يَشَاء رَبِّي شَيْئًا وَسِعَ رَبِّي كُلَّ شَيْءٍ عِلْمًا أَفَلاَ تَتَذَكَّرُونَ </a:t>
            </a:r>
            <a:endParaRPr lang="en-US" altLang="en-US" sz="4000"/>
          </a:p>
        </p:txBody>
      </p:sp>
      <p:sp>
        <p:nvSpPr>
          <p:cNvPr id="9728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his people disputed with him. He said: Do you dispute with me respecting Allah? And He has guided me indeed; and I do not fear in any way those that you set up with Him, unless my Lord pleases; my Lord comprehends all things in His knowledge; will you not then mind?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وَكَيْفَ أَخَافُ مَا أَشْرَكْتُمْ وَلاَ تَخَافُونَ أَنَّكُمْ أَشْرَكْتُم بِاللّهِ مَا لَمْ يُنَزِّلْ بِهِ عَلَيْكُمْ سُلْطَانًا فَأَيُّ الْفَرِيقَيْنِ أَحَقُّ بِالأَمْنِ إِن كُنتُمْ تَعْلَمُونَ </a:t>
            </a:r>
            <a:endParaRPr lang="en-US" altLang="en-US" sz="4400"/>
          </a:p>
        </p:txBody>
      </p:sp>
      <p:sp>
        <p:nvSpPr>
          <p:cNvPr id="9830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how should I fear what you have set up (with Him), while you do not fear that you have set up with Allah that for which He has not sent down to you any authority; which then of the two parties is surer of security, if you know?</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الَّذِينَ آمَنُواْ وَلَمْ يَلْبِسُواْ إِيمَانَهُم بِظُلْمٍ أُوْلَـئِكَ لَهُمُ الأَمْنُ وَهُم مُّهْتَدُونَ </a:t>
            </a:r>
            <a:endParaRPr lang="en-US" altLang="en-US" sz="4400"/>
          </a:p>
        </p:txBody>
      </p:sp>
      <p:sp>
        <p:nvSpPr>
          <p:cNvPr id="993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Those who believe and do not mix up their faith with iniquity, those are they who shall have the security and they are those who go aright.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76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76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76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7776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7776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Tree>
  </p:cSld>
  <p:clrMapOvr>
    <a:masterClrMapping/>
  </p:clrMapOvr>
  <p:transition spd="med"/>
  <p:timing>
    <p:tnLst>
      <p:par>
        <p:cTn id="1" dur="indefinite" restart="never" nodeType="tmRoot"/>
      </p:par>
    </p:tnLst>
  </p:timing>
</p:sld>
</file>

<file path=ppt/slides/slide1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وَتِلْكَ حُجَّتُنَا آتَيْنَاهَا إِبْرَاهِيمَ عَلَى قَوْمِهِ نَرْفَعُ دَرَجَاتٍ مَّن نَّشَاء إِنَّ رَبَّكَ حَكِيمٌ عَلِيمٌ </a:t>
            </a:r>
            <a:endParaRPr lang="en-US" altLang="en-US" sz="4400"/>
          </a:p>
        </p:txBody>
      </p:sp>
      <p:sp>
        <p:nvSpPr>
          <p:cNvPr id="1003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this was Our argument which we gave to Ibrahim against his people; We exalt in dignity whom We please; surely your Lord is Wise, Knowing.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وَوَهَبْنَا لَهُ إِسْحَاقَ وَيَعْقُوبَ كُلاًّ هَدَيْنَا وَنُوحًا هَدَيْنَا مِن قَبْلُ وَمِن ذُرِّيَّتِهِ دَاوُودَ وَسُلَيْمَانَ وَأَيُّوبَ وَيُوسُفَ وَمُوسَى وَهَارُونَ وَكَذَلِكَ نَجْزِي الْمُحْسِنِينَ </a:t>
            </a:r>
            <a:endParaRPr lang="en-US" altLang="en-US" sz="4400"/>
          </a:p>
        </p:txBody>
      </p:sp>
      <p:sp>
        <p:nvSpPr>
          <p:cNvPr id="10137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 gave to him Ishaq and Yaqoub; each did We guide, and Nuh did We guide before, and of his descendants, Dawood and Sulaiman and Ayub and Yusuf and Haroun; and thus do We reward those who do good (to others).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وَزَكَرِيَّا وَيَحْيَى وَعِيسَى وَإِلْيَاسَ كُلٌّ مِّنَ الصَّالِحِينَ </a:t>
            </a:r>
            <a:endParaRPr lang="en-US" altLang="en-US" sz="4400"/>
          </a:p>
        </p:txBody>
      </p:sp>
      <p:sp>
        <p:nvSpPr>
          <p:cNvPr id="102403" name="Rectangle 3"/>
          <p:cNvSpPr>
            <a:spLocks noGrp="1" noChangeArrowheads="1"/>
          </p:cNvSpPr>
          <p:nvPr>
            <p:ph type="subTitle" idx="1"/>
          </p:nvPr>
        </p:nvSpPr>
        <p:spPr>
          <a:xfrm>
            <a:off x="107950" y="3886200"/>
            <a:ext cx="8964613" cy="1752600"/>
          </a:xfrm>
        </p:spPr>
        <p:txBody>
          <a:bodyPr/>
          <a:lstStyle/>
          <a:p>
            <a:r>
              <a:rPr lang="en-US" altLang="en-US" sz="3200"/>
              <a:t>And Zakariya and Yahya and Isa and Ilyas; every one was of the good; </a:t>
            </a:r>
          </a:p>
        </p:txBody>
      </p:sp>
    </p:spTree>
  </p:cSld>
  <p:clrMapOvr>
    <a:masterClrMapping/>
  </p:clrMapOvr>
  <p:transition/>
  <p:timing>
    <p:tnLst>
      <p:par>
        <p:cTn id="1" dur="indefinite" restart="never" nodeType="tmRoot"/>
      </p:par>
    </p:tnLst>
  </p:timing>
</p:sld>
</file>

<file path=ppt/slides/slide1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وَإِسْمَاعِيلَ وَالْيَسَعَ وَيُونُسَ وَلُوطًا وَكُلاًّ فضَّلْنَا عَلَى الْعَالَمِينَ </a:t>
            </a:r>
            <a:endParaRPr lang="en-US" altLang="en-US" sz="4400"/>
          </a:p>
        </p:txBody>
      </p:sp>
      <p:sp>
        <p:nvSpPr>
          <p:cNvPr id="103427" name="Rectangle 3"/>
          <p:cNvSpPr>
            <a:spLocks noGrp="1" noChangeArrowheads="1"/>
          </p:cNvSpPr>
          <p:nvPr>
            <p:ph type="subTitle" idx="1"/>
          </p:nvPr>
        </p:nvSpPr>
        <p:spPr>
          <a:xfrm>
            <a:off x="107950" y="3886200"/>
            <a:ext cx="8964613" cy="1752600"/>
          </a:xfrm>
        </p:spPr>
        <p:txBody>
          <a:bodyPr/>
          <a:lstStyle/>
          <a:p>
            <a:r>
              <a:rPr lang="en-US" altLang="en-US" sz="3200"/>
              <a:t>And Ismail and Al-Yasha and Yunus and Lut; and every one We made to excel (in) the worlds: </a:t>
            </a:r>
          </a:p>
        </p:txBody>
      </p:sp>
    </p:spTree>
  </p:cSld>
  <p:clrMapOvr>
    <a:masterClrMapping/>
  </p:clrMapOvr>
  <p:transition/>
  <p:timing>
    <p:tnLst>
      <p:par>
        <p:cTn id="1" dur="indefinite" restart="never" nodeType="tmRoot"/>
      </p:par>
    </p:tnLst>
  </p:timing>
</p:sld>
</file>

<file path=ppt/slides/slide1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آبَائِهِمْ وَذُرِّيَّاتِهِمْ وَإِخْوَانِهِمْ وَاجْتَبَيْنَاهُمْ وَهَدَيْنَاهُمْ إِلَى صِرَاطٍ مُّسْتَقِيمٍ </a:t>
            </a:r>
            <a:endParaRPr lang="en-US" altLang="en-US" sz="4400"/>
          </a:p>
        </p:txBody>
      </p:sp>
      <p:sp>
        <p:nvSpPr>
          <p:cNvPr id="1044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from among their fathers and their descendants and their brethren, and We chose them and guided them into the right way.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ذَلِكَ هُدَى اللّهِ يَهْدِي بِهِ مَن يَشَاء مِنْ عِبَادِهِ وَلَوْ أَشْرَكُواْ لَحَبِطَ عَنْهُم مَّا كَانُواْ يَعْمَلُونَ </a:t>
            </a:r>
            <a:endParaRPr lang="en-US" altLang="en-US" sz="4400"/>
          </a:p>
        </p:txBody>
      </p:sp>
      <p:sp>
        <p:nvSpPr>
          <p:cNvPr id="1054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This is Allah's guidance, He guides thereby whom He pleases of His servants; and if they had set up others (with Him), certainly what they did would have become ineffectual for them. </a:t>
            </a:r>
          </a:p>
        </p:txBody>
      </p:sp>
    </p:spTree>
  </p:cSld>
  <p:clrMapOvr>
    <a:masterClrMapping/>
  </p:clrMapOvr>
  <p:transition/>
  <p:timing>
    <p:tnLst>
      <p:par>
        <p:cTn id="1" dur="indefinite" restart="never" nodeType="tmRoot"/>
      </p:par>
    </p:tnLst>
  </p:timing>
</p:sld>
</file>

<file path=ppt/slides/slide1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أُوْلَـئِكَ الَّذِينَ آتَيْنَاهُمُ الْكِتَابَ وَالْحُكْمَ وَالنُّبُوَّةَ فَإِن يَكْفُرْ بِهَا هَـؤُلاء فَقَدْ وَكَّلْنَا بِهَا قَوْمًا لَّيْسُواْ بِهَا بِكَافِرِينَ </a:t>
            </a:r>
            <a:endParaRPr lang="en-US" altLang="en-US" sz="4400"/>
          </a:p>
        </p:txBody>
      </p:sp>
      <p:sp>
        <p:nvSpPr>
          <p:cNvPr id="1064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These are they to whom We gave the book and the wisdom and the prophecy; therefore if these disbelieve in it We have already entrusted with it a people who are not disbelievers in it.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أُوْلَـئِكَ الَّذِينَ هَدَى اللّهُ فَبِهُدَاهُمُ اقْتَدِهْ قُل لاَّ أَسْأَلُكُمْ عَلَيْهِ أَجْرًا إِنْ هُوَ إِلاَّ ذِكْرَى لِلْعَالَمِينَ </a:t>
            </a:r>
            <a:endParaRPr lang="en-US" altLang="en-US" sz="4400"/>
          </a:p>
        </p:txBody>
      </p:sp>
      <p:sp>
        <p:nvSpPr>
          <p:cNvPr id="107523" name="Rectangle 3"/>
          <p:cNvSpPr>
            <a:spLocks noGrp="1" noChangeArrowheads="1"/>
          </p:cNvSpPr>
          <p:nvPr>
            <p:ph type="subTitle" idx="1"/>
          </p:nvPr>
        </p:nvSpPr>
        <p:spPr>
          <a:xfrm>
            <a:off x="107950" y="3886200"/>
            <a:ext cx="8964613" cy="1752600"/>
          </a:xfrm>
        </p:spPr>
        <p:txBody>
          <a:bodyPr/>
          <a:lstStyle/>
          <a:p>
            <a:r>
              <a:rPr lang="en-US" altLang="en-US" sz="3200"/>
              <a:t>These are they whom Allah guided, therefore follow their guidance. Say: I do not ask you for any reward for it; it is nothing but a reminder to the nations. </a:t>
            </a:r>
          </a:p>
        </p:txBody>
      </p:sp>
    </p:spTree>
  </p:cSld>
  <p:clrMapOvr>
    <a:masterClrMapping/>
  </p:clrMapOvr>
  <p:transition/>
  <p:timing>
    <p:tnLst>
      <p:par>
        <p:cTn id="1" dur="indefinite" restart="never" nodeType="tmRoot"/>
      </p:par>
    </p:tnLst>
  </p:timing>
</p:sld>
</file>

<file path=ppt/slides/slide1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3800"/>
              <a:t>وَمَا قَدَرُواْ اللّهَ حَقَّ قَدْرِهِ إِذْ قَالُواْ مَا أَنزَلَ اللّهُ عَلَى بَشَرٍ مِّن شَيْءٍ قُلْ مَنْ أَنزَلَ الْكِتَابَ الَّذِي جَاء بِهِ مُوسَى نُورًا وَهُدًى لِّلنَّاسِ تَجْعَلُونَهُ قَرَاطِيسَ تُبْدُونَهَا وَتُخْفُونَ كَثِيراً وَعُلِّمْتُم مَّا لَمْ تَعْلَمُواْ أَنتُمْ وَلاَ آبَاؤُكُمْ قُلِ اللّهُ ثُمَّ ذَرْهُمْ فِي خَوْضِهِمْ يَلْعَبُونَ </a:t>
            </a:r>
            <a:endParaRPr lang="en-US" altLang="en-US" sz="3800"/>
          </a:p>
        </p:txBody>
      </p:sp>
      <p:sp>
        <p:nvSpPr>
          <p:cNvPr id="10854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700"/>
              <a:t>And they do not assign to Allah the attributes due to Him when they say: Allah has not revealed anything to a mortal. Say: Who revealed the Book which Musa brought, a light and a guidance to men, which you make into scattered writings which you show while you conceal much? And you were taught what you did not know, (neither) you nor your fathers. Say: Allah then leave them sporting in their vain discourses.</a:t>
            </a:r>
            <a:br>
              <a:rPr lang="en-US" altLang="en-US" sz="2700"/>
            </a:br>
            <a:endParaRPr lang="en-US" altLang="en-US" sz="2700"/>
          </a:p>
        </p:txBody>
      </p:sp>
    </p:spTree>
  </p:cSld>
  <p:clrMapOvr>
    <a:masterClrMapping/>
  </p:clrMapOvr>
  <p:transition/>
  <p:timing>
    <p:tnLst>
      <p:par>
        <p:cTn id="1" dur="indefinite" restart="never" nodeType="tmRoot"/>
      </p:par>
    </p:tnLst>
  </p:timing>
</p:sld>
</file>

<file path=ppt/slides/slide1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وَهَـذَا كِتَابٌ أَنزَلْنَاهُ مُبَارَكٌ مُّصَدِّقُ الَّذِي بَيْنَ يَدَيْهِ وَلِتُنذِرَ أُمَّ الْقُرَى وَمَنْ حَوْلَهَا وَالَّذِينَ يُؤْمِنُونَ بِالآخِرَةِ يُؤْمِنُونَ بِهِ وَهُمْ عَلَى صَلاَتِهِمْ يُحَافِظُونَ </a:t>
            </a:r>
            <a:endParaRPr lang="en-US" altLang="en-US" sz="4400"/>
          </a:p>
        </p:txBody>
      </p:sp>
      <p:sp>
        <p:nvSpPr>
          <p:cNvPr id="1095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this is a Book We have revealed, blessed, verifying that which is before it, and that you may warn the metropolis and those around her; and those who believe in the hereafter believe in it, and they attend to their prayers constantly.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81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481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481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481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481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Tree>
  </p:cSld>
  <p:clrMapOvr>
    <a:masterClrMapping/>
  </p:clrMapOvr>
  <p:transition spd="med"/>
  <p:timing>
    <p:tnLst>
      <p:par>
        <p:cTn id="1" dur="indefinite" restart="never" nodeType="tmRoot"/>
      </p:par>
    </p:tnLst>
  </p:timing>
</p:sld>
</file>

<file path=ppt/slides/slide1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3700"/>
              <a:t>وَمَنْ أَظْلَمُ مِمَّنِ افْتَرَى عَلَى اللّهِ كَذِبًا أَوْ قَالَ أُوْحِيَ إِلَيَّ وَلَمْ يُوحَ إِلَيْهِ شَيْءٌ وَمَن قَالَ سَأُنزِلُ مِثْلَ مَا أَنَزلَ اللّهُ وَلَوْ تَرَى إِذِ الظَّالِمُونَ فِي غَمَرَاتِ الْمَوْتِ وَالْمَلآئِكَةُ بَاسِطُواْ أَيْدِيهِمْ أَخْرِجُواْ أَنفُسَكُمُ الْيَوْمَ تُجْزَوْنَ عَذَابَ الْهُونِ بِمَا كُنتُمْ تَقُولُونَ عَلَى اللّهِ غَيْرَ الْحَقِّ وَكُنتُمْ عَنْ آيَاتِهِ تَسْتَكْبِرُونَ </a:t>
            </a:r>
            <a:endParaRPr lang="en-US" altLang="en-US" sz="3700"/>
          </a:p>
        </p:txBody>
      </p:sp>
      <p:sp>
        <p:nvSpPr>
          <p:cNvPr id="11059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a:t>And who is more unjust than he who forges a lie against Allah, or says: It has been revealed to me; while nothing has been revealed to him, and he who says: I can reveal the like of what Allah has revealed? and if you had seen when the unjust shall be in the agonies of death and the angels shall spread forth their hands: Give up your souls; today shall you be recompensed with an ignominious chastisement because you spoke against Allah other than the truth and (because) you showed pride against His communications.</a:t>
            </a:r>
            <a:br>
              <a:rPr lang="en-US" altLang="en-US"/>
            </a:br>
            <a:endParaRPr lang="en-US" altLang="en-US"/>
          </a:p>
        </p:txBody>
      </p:sp>
    </p:spTree>
  </p:cSld>
  <p:clrMapOvr>
    <a:masterClrMapping/>
  </p:clrMapOvr>
  <p:transition/>
  <p:timing>
    <p:tnLst>
      <p:par>
        <p:cTn id="1" dur="indefinite" restart="never" nodeType="tmRoot"/>
      </p:par>
    </p:tnLst>
  </p:timing>
</p:sld>
</file>

<file path=ppt/slides/slide1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جِئْتُمُونَا فُرَادَى كَمَا خَلَقْنَاكُمْ أَوَّلَ مَرَّةٍ وَتَرَكْتُم مَّا خَوَّلْنَاكُمْ وَرَاء ظُهُورِكُمْ وَمَا نَرَى مَعَكُمْ شُفَعَاءكُمُ الَّذِينَ زَعَمْتُمْ أَنَّهُمْ فِيكُمْ شُرَكَاء لَقَد تَّقَطَّعَ بَيْنَكُمْ وَضَلَّ عَنكُم مَّا كُنتُمْ تَزْعُمُونَ </a:t>
            </a:r>
            <a:endParaRPr lang="en-US" altLang="en-US" sz="4400"/>
          </a:p>
        </p:txBody>
      </p:sp>
      <p:sp>
        <p:nvSpPr>
          <p:cNvPr id="11161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900"/>
              <a:t>And certainly you have come to Us alone as We created you at first, and you have left behind your backs the things which We gave you, and We do not see with you your intercessors about whom you asserted that they were (Allah's) associates in respect to you; certainly the ties between you are now cut off and what you asserted is gone from you.</a:t>
            </a:r>
            <a:br>
              <a:rPr lang="en-US" altLang="en-US" sz="2900"/>
            </a:br>
            <a:endParaRPr lang="en-US" altLang="en-US" sz="2900"/>
          </a:p>
        </p:txBody>
      </p:sp>
    </p:spTree>
  </p:cSld>
  <p:clrMapOvr>
    <a:masterClrMapping/>
  </p:clrMapOvr>
  <p:transition/>
  <p:timing>
    <p:tnLst>
      <p:par>
        <p:cTn id="1" dur="indefinite" restart="never" nodeType="tmRoot"/>
      </p:par>
    </p:tnLst>
  </p:timing>
</p:sld>
</file>

<file path=ppt/slides/slide1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اللّهَ فَالِقُ الْحَبِّ وَالنَّوَى يُخْرِجُ الْحَيَّ مِنَ الْمَيِّتِ وَمُخْرِجُ الْمَيِّتِ مِنَ الْحَيِّ ذَلِكُمُ اللّهُ فَأَنَّى تُؤْفَكُونَ </a:t>
            </a:r>
            <a:endParaRPr lang="en-US" altLang="en-US" sz="4400"/>
          </a:p>
        </p:txBody>
      </p:sp>
      <p:sp>
        <p:nvSpPr>
          <p:cNvPr id="1126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Allah causes the grain and the stone to germinate; He brings forth the living from the dead and He is the bringer forth of the dead from the living; that is Allah! how are you then turned away .</a:t>
            </a:r>
          </a:p>
        </p:txBody>
      </p:sp>
    </p:spTree>
  </p:cSld>
  <p:clrMapOvr>
    <a:masterClrMapping/>
  </p:clrMapOvr>
  <p:transition/>
  <p:timing>
    <p:tnLst>
      <p:par>
        <p:cTn id="1" dur="indefinite" restart="never" nodeType="tmRoot"/>
      </p:par>
    </p:tnLst>
  </p:timing>
</p:sld>
</file>

<file path=ppt/slides/slide1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فَالِقُ الإِصْبَاحِ وَجَعَلَ اللَّيْلَ سَكَنًا وَالشَّمْسَ وَالْقَمَرَ حُسْبَانًا ذَلِكَ تَقْدِيرُ الْعَزِيزِ الْعَلِيمِ </a:t>
            </a:r>
            <a:endParaRPr lang="en-US" altLang="en-US" sz="4400"/>
          </a:p>
        </p:txBody>
      </p:sp>
      <p:sp>
        <p:nvSpPr>
          <p:cNvPr id="1136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causes the dawn to break; and He has made the night for rest, and the sun and the moon for reckoning; this is an arrangement of the Mighty, the Knowing.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الَّذِي جَعَلَ لَكُمُ النُّجُومَ لِتَهْتَدُواْ بِهَا فِي ظُلُمَاتِ الْبَرِّ وَالْبَحْرِ قَدْ فَصَّلْنَا الآيَاتِ لِقَوْمٍ يَعْلَمُونَ </a:t>
            </a:r>
            <a:endParaRPr lang="en-US" altLang="en-US" sz="4400"/>
          </a:p>
        </p:txBody>
      </p:sp>
      <p:sp>
        <p:nvSpPr>
          <p:cNvPr id="1146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He it is Who has made the stars for you that you might follow the right way thereby in the darkness of the land and the sea; truly We have made plain the communications for a people who know.</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الَّذِيَ أَنشَأَكُم مِّن نَّفْسٍ وَاحِدَةٍ فَمُسْتَقَرٌّ وَمُسْتَوْدَعٌ قَدْ فَصَّلْنَا الآيَاتِ لِقَوْمٍ يَفْقَهُونَ </a:t>
            </a:r>
            <a:endParaRPr lang="en-US" altLang="en-US" sz="4400"/>
          </a:p>
        </p:txBody>
      </p:sp>
      <p:sp>
        <p:nvSpPr>
          <p:cNvPr id="1157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He it is Who has brought you into being from a single soul, then there is (for you) a resting-place and a depository; indeed We have made plain the communications for a people who understand. </a:t>
            </a:r>
          </a:p>
        </p:txBody>
      </p:sp>
    </p:spTree>
  </p:cSld>
  <p:clrMapOvr>
    <a:masterClrMapping/>
  </p:clrMapOvr>
  <p:transition/>
  <p:timing>
    <p:tnLst>
      <p:par>
        <p:cTn id="1" dur="indefinite" restart="never" nodeType="tmRoot"/>
      </p:par>
    </p:tnLst>
  </p:timing>
</p:sld>
</file>

<file path=ppt/slides/slide1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3800"/>
              <a:t>وَهُوَ الَّذِيَ أَنزَلَ مِنَ السَّمَاء مَاء فَأَخْرَجْنَا بِهِ نَبَاتَ كُلِّ شَيْءٍ فَأَخْرَجْنَا مِنْهُ خَضِرًا نُّخْرِجُ مِنْهُ حَبًّا مُّتَرَاكِبًا وَمِنَ النَّخْلِ مِن طَلْعِهَا قِنْوَانٌ دَانِيَةٌ وَجَنَّاتٍ مِّنْ أَعْنَابٍ وَالزَّيْتُونَ وَالرُّمَّانَ مُشْتَبِهًا وَغَيْرَ مُتَشَابِهٍ انظُرُواْ إِلِى ثَمَرِهِ إِذَا أَثْمَرَ وَيَنْعِهِ إِنَّ فِي ذَلِكُمْ لآيَاتٍ لِّقَوْمٍ يُؤْمِنُونَ </a:t>
            </a:r>
            <a:endParaRPr lang="en-US" altLang="en-US" sz="3800"/>
          </a:p>
        </p:txBody>
      </p:sp>
      <p:sp>
        <p:nvSpPr>
          <p:cNvPr id="116739" name="Rectangle 3"/>
          <p:cNvSpPr>
            <a:spLocks noGrp="1" noChangeArrowheads="1"/>
          </p:cNvSpPr>
          <p:nvPr>
            <p:ph type="subTitle" idx="1"/>
          </p:nvPr>
        </p:nvSpPr>
        <p:spPr>
          <a:xfrm>
            <a:off x="107950" y="3733800"/>
            <a:ext cx="8964613" cy="1752600"/>
          </a:xfrm>
        </p:spPr>
        <p:txBody>
          <a:bodyPr/>
          <a:lstStyle/>
          <a:p>
            <a:pPr>
              <a:lnSpc>
                <a:spcPct val="80000"/>
              </a:lnSpc>
            </a:pPr>
            <a:r>
              <a:rPr lang="en-US" altLang="en-US" sz="2600"/>
              <a:t>And He it is Who sends down water from the cloud, then We bring forth with it buds of all (plants), then We bring forth from it green (foliage) from which We produce grain piled up (in the ear); and of the palm-tree, of the sheaths of it, come forth clusters (of dates) within reach, and gardens of grapes and olives and pomegranates, alike and unlike; behold the fruit of it when it yields the fruit and the ripening of it; most surely there are signs in this for a people who believe.</a:t>
            </a:r>
            <a:br>
              <a:rPr lang="en-US" altLang="en-US" sz="2600"/>
            </a:br>
            <a:endParaRPr lang="en-US" altLang="en-US" sz="2600"/>
          </a:p>
        </p:txBody>
      </p:sp>
    </p:spTree>
  </p:cSld>
  <p:clrMapOvr>
    <a:masterClrMapping/>
  </p:clrMapOvr>
  <p:transition/>
  <p:timing>
    <p:tnLst>
      <p:par>
        <p:cTn id="1" dur="indefinite" restart="never" nodeType="tmRoot"/>
      </p:par>
    </p:tnLst>
  </p:timing>
</p:sld>
</file>

<file path=ppt/slides/slide1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وَجَعَلُواْ لِلّهِ شُرَكَاء الْجِنَّ وَخَلَقَهُمْ وَخَرَقُواْ لَهُ بَنِينَ وَبَنَاتٍ بِغَيْرِ عِلْمٍ سُبْحَانَهُ وَتَعَالَى عَمَّا يَصِفُونَ </a:t>
            </a:r>
            <a:endParaRPr lang="en-US" altLang="en-US" sz="4400"/>
          </a:p>
        </p:txBody>
      </p:sp>
      <p:sp>
        <p:nvSpPr>
          <p:cNvPr id="1177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make the jinn associates with Allah, while He created them, and they falsely attribute to Him sons and daughters without knowledge; glory be to Him, and highly exalted is He above what they ascribe (to Him). </a:t>
            </a:r>
          </a:p>
        </p:txBody>
      </p:sp>
    </p:spTree>
  </p:cSld>
  <p:clrMapOvr>
    <a:masterClrMapping/>
  </p:clrMapOvr>
  <p:transition/>
  <p:timing>
    <p:tnLst>
      <p:par>
        <p:cTn id="1" dur="indefinite" restart="never" nodeType="tmRoot"/>
      </p:par>
    </p:tnLst>
  </p:timing>
</p:sld>
</file>

<file path=ppt/slides/slide1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بَدِيعُ السَّمَاوَاتِ وَالأَرْضِ أَنَّى يَكُونُ لَهُ وَلَدٌ وَلَمْ تَكُن لَّهُ صَاحِبَةٌ وَخَلَقَ كُلَّ شَيْءٍ وهُوَ بِكُلِّ شَيْءٍ عَلِيمٌ </a:t>
            </a:r>
            <a:endParaRPr lang="en-US" altLang="en-US" sz="4400"/>
          </a:p>
        </p:txBody>
      </p:sp>
      <p:sp>
        <p:nvSpPr>
          <p:cNvPr id="1187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Wonderful Originator of the heavens and the earth! How could He have a son when He has no consort, and He (Himself) created everything, and He is the Knower of all things.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ذَلِكُمُ اللّهُ رَبُّكُمْ لا إِلَـهَ إِلاَّ هُوَ خَالِقُ كُلِّ شَيْءٍ فَاعْبُدُوهُ وَهُوَ عَلَى كُلِّ شَيْءٍ وَكِيلٌ </a:t>
            </a:r>
            <a:endParaRPr lang="en-US" altLang="en-US" sz="4400"/>
          </a:p>
        </p:txBody>
      </p:sp>
      <p:sp>
        <p:nvSpPr>
          <p:cNvPr id="1198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That is Allah, your Lord, there is no god but He; the Creator of all things, therefore serve Him, and He has charge of all things.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86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86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86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786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786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Tree>
  </p:cSld>
  <p:clrMapOvr>
    <a:masterClrMapping/>
  </p:clrMapOvr>
  <p:transition spd="med"/>
  <p:timing>
    <p:tnLst>
      <p:par>
        <p:cTn id="1" dur="indefinite" restart="never" nodeType="tmRoot"/>
      </p:par>
    </p:tnLst>
  </p:timing>
</p:sld>
</file>

<file path=ppt/slides/slide1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تُدْرِكُهُ الأَبْصَارُ وَهُوَ يُدْرِكُ الأَبْصَارَ وَهُوَ اللَّطِيفُ الْخَبِيرُ </a:t>
            </a:r>
            <a:endParaRPr lang="en-US" altLang="en-US" sz="4400"/>
          </a:p>
        </p:txBody>
      </p:sp>
      <p:sp>
        <p:nvSpPr>
          <p:cNvPr id="1208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Vision comprehends Him not, and He comprehends (all) vision; and He is the Knower of subtleties, the Aware.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قَدْ جَاءكُم بَصَآئِرُ مِن رَّبِّكُمْ فَمَنْ أَبْصَرَ فَلِنَفْسِهِ وَمَنْ عَمِيَ فَعَلَيْهَا وَمَا أَنَاْ عَلَيْكُم بِحَفِيظٍ </a:t>
            </a:r>
            <a:endParaRPr lang="en-US" altLang="en-US" sz="4400"/>
          </a:p>
        </p:txBody>
      </p:sp>
      <p:sp>
        <p:nvSpPr>
          <p:cNvPr id="1218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Indeed there have come to you clear proofs from your Lord; whoever will therefore see, it is for his own soul and whoever will be blind, it shall be against himself and I am not a keeper over you. </a:t>
            </a:r>
          </a:p>
        </p:txBody>
      </p:sp>
    </p:spTree>
  </p:cSld>
  <p:clrMapOvr>
    <a:masterClrMapping/>
  </p:clrMapOvr>
  <p:transition/>
  <p:timing>
    <p:tnLst>
      <p:par>
        <p:cTn id="1" dur="indefinite" restart="never" nodeType="tmRoot"/>
      </p:par>
    </p:tnLst>
  </p:timing>
</p:sld>
</file>

<file path=ppt/slides/slide1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نُصَرِّفُ الآيَاتِ وَلِيَقُولُواْ دَرَسْتَ وَلِنُبَيِّنَهُ لِقَوْمٍ يَعْلَمُونَ </a:t>
            </a:r>
            <a:endParaRPr lang="en-US" altLang="en-US" sz="4400"/>
          </a:p>
        </p:txBody>
      </p:sp>
      <p:sp>
        <p:nvSpPr>
          <p:cNvPr id="122883" name="Rectangle 3"/>
          <p:cNvSpPr>
            <a:spLocks noGrp="1" noChangeArrowheads="1"/>
          </p:cNvSpPr>
          <p:nvPr>
            <p:ph type="subTitle" idx="1"/>
          </p:nvPr>
        </p:nvSpPr>
        <p:spPr>
          <a:xfrm>
            <a:off x="107950" y="3886200"/>
            <a:ext cx="8964613" cy="1752600"/>
          </a:xfrm>
        </p:spPr>
        <p:txBody>
          <a:bodyPr/>
          <a:lstStyle/>
          <a:p>
            <a:r>
              <a:rPr lang="en-US" altLang="en-US" sz="3200"/>
              <a:t>And thus do We repeat the communications and that they may say: You have read; and that We may make it clear to a people who know. </a:t>
            </a:r>
          </a:p>
        </p:txBody>
      </p:sp>
    </p:spTree>
  </p:cSld>
  <p:clrMapOvr>
    <a:masterClrMapping/>
  </p:clrMapOvr>
  <p:transition/>
  <p:timing>
    <p:tnLst>
      <p:par>
        <p:cTn id="1" dur="indefinite" restart="never" nodeType="tmRoot"/>
      </p:par>
    </p:tnLst>
  </p:timing>
</p:sld>
</file>

<file path=ppt/slides/slide1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اتَّبِعْ مَا أُوحِيَ إِلَيْكَ مِن رَّبِّكَ لا إِلَـهَ إِلاَّ هُوَ وَأَعْرِضْ عَنِ الْمُشْرِكِينَ </a:t>
            </a:r>
            <a:endParaRPr lang="en-US" altLang="en-US" sz="4400"/>
          </a:p>
        </p:txBody>
      </p:sp>
      <p:sp>
        <p:nvSpPr>
          <p:cNvPr id="123907" name="Rectangle 3"/>
          <p:cNvSpPr>
            <a:spLocks noGrp="1" noChangeArrowheads="1"/>
          </p:cNvSpPr>
          <p:nvPr>
            <p:ph type="subTitle" idx="1"/>
          </p:nvPr>
        </p:nvSpPr>
        <p:spPr>
          <a:xfrm>
            <a:off x="107950" y="3886200"/>
            <a:ext cx="8964613" cy="1752600"/>
          </a:xfrm>
        </p:spPr>
        <p:txBody>
          <a:bodyPr/>
          <a:lstStyle/>
          <a:p>
            <a:r>
              <a:rPr lang="en-US" altLang="en-US" sz="3200"/>
              <a:t>Follow what is revealed to you from your Lord; there is no god but He; and withdraw from the polytheists. </a:t>
            </a:r>
          </a:p>
        </p:txBody>
      </p:sp>
    </p:spTree>
  </p:cSld>
  <p:clrMapOvr>
    <a:masterClrMapping/>
  </p:clrMapOvr>
  <p:transition/>
  <p:timing>
    <p:tnLst>
      <p:par>
        <p:cTn id="1" dur="indefinite" restart="never" nodeType="tmRoot"/>
      </p:par>
    </p:tnLst>
  </p:timing>
</p:sld>
</file>

<file path=ppt/slides/slide1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شَاء اللّهُ مَا أَشْرَكُواْ وَمَا جَعَلْنَاكَ عَلَيْهِمْ حَفِيظًا وَمَا أَنتَ عَلَيْهِم بِوَكِيلٍ </a:t>
            </a:r>
            <a:endParaRPr lang="en-US" altLang="en-US" sz="4400"/>
          </a:p>
        </p:txBody>
      </p:sp>
      <p:sp>
        <p:nvSpPr>
          <p:cNvPr id="1249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Allah had pleased, they would not have set up others (with Him) and We have not appointed you a keeper over them, and you are not placed in charge of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تَسُبُّواْ الَّذِينَ يَدْعُونَ مِن دُونِ اللّهِ فَيَسُبُّواْ اللّهَ عَدْوًا بِغَيْرِ عِلْمٍ كَذَلِكَ زَيَّنَّا لِكُلِّ أُمَّةٍ عَمَلَهُمْ ثُمَّ إِلَى رَبِّهِم مَّرْجِعُهُمْ فَيُنَبِّئُهُم بِمَا كَانُواْ يَعْمَلُونَ </a:t>
            </a:r>
            <a:endParaRPr lang="en-US" altLang="en-US" sz="4400"/>
          </a:p>
        </p:txBody>
      </p:sp>
      <p:sp>
        <p:nvSpPr>
          <p:cNvPr id="12595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do not abuse those whom they call upon besides Allah, lest exceeding the limits they should abuse Allah out of ignorance. Thus have We made fair seeming to every people their deeds; then to their Lord shall be their return, so He will inform them of what they did.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وَأَقْسَمُواْ بِاللّهِ جَهْدَ أَيْمَانِهِمْ لَئِن جَاءتْهُمْ آيَةٌ لَّيُؤْمِنُنَّ بِهَا قُلْ إِنَّمَا الآيَاتُ عِندَ اللّهِ وَمَا يُشْعِرُكُمْ أَنَّهَا إِذَا جَاءتْ لاَ يُؤْمِنُونَ </a:t>
            </a:r>
            <a:endParaRPr lang="en-US" altLang="en-US" sz="4400"/>
          </a:p>
        </p:txBody>
      </p:sp>
      <p:sp>
        <p:nvSpPr>
          <p:cNvPr id="12697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swear by Allah with the strongest of their oaths, that if a sign came to them they would most certainly believe in it. Say: Signs are only with Allah; and what should make you know that when it comes they will not believe? </a:t>
            </a:r>
          </a:p>
        </p:txBody>
      </p:sp>
    </p:spTree>
  </p:cSld>
  <p:clrMapOvr>
    <a:masterClrMapping/>
  </p:clrMapOvr>
  <p:transition/>
  <p:timing>
    <p:tnLst>
      <p:par>
        <p:cTn id="1" dur="indefinite" restart="never" nodeType="tmRoot"/>
      </p:par>
    </p:tnLst>
  </p:timing>
</p:sld>
</file>

<file path=ppt/slides/slide1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وَنُقَلِّبُ أَفْئِدَتَهُمْ وَأَبْصَارَهُمْ كَمَا لَمْ يُؤْمِنُواْ بِهِ أَوَّلَ مَرَّةٍ وَنَذَرُهُمْ فِي طُغْيَانِهِمْ يَعْمَهُونَ </a:t>
            </a:r>
            <a:endParaRPr lang="en-US" altLang="en-US" sz="4400"/>
          </a:p>
        </p:txBody>
      </p:sp>
      <p:sp>
        <p:nvSpPr>
          <p:cNvPr id="128003" name="Rectangle 3"/>
          <p:cNvSpPr>
            <a:spLocks noGrp="1" noChangeArrowheads="1"/>
          </p:cNvSpPr>
          <p:nvPr>
            <p:ph type="subTitle" idx="1"/>
          </p:nvPr>
        </p:nvSpPr>
        <p:spPr>
          <a:xfrm>
            <a:off x="107950" y="3886200"/>
            <a:ext cx="8964613" cy="1752600"/>
          </a:xfrm>
        </p:spPr>
        <p:txBody>
          <a:bodyPr/>
          <a:lstStyle/>
          <a:p>
            <a:r>
              <a:rPr lang="en-US" altLang="en-US" sz="3200"/>
              <a:t>And We will turn their hearts and their sights, even as they did not believe in it the first time, and We will leave them in their inordinacy, blindly wandering on. </a:t>
            </a:r>
          </a:p>
        </p:txBody>
      </p:sp>
    </p:spTree>
  </p:cSld>
  <p:clrMapOvr>
    <a:masterClrMapping/>
  </p:clrMapOvr>
  <p:transition/>
  <p:timing>
    <p:tnLst>
      <p:par>
        <p:cTn id="1" dur="indefinite" restart="never" nodeType="tmRoot"/>
      </p:par>
    </p:tnLst>
  </p:timing>
</p:sld>
</file>

<file path=ppt/slides/slide1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أَنَّنَا نَزَّلْنَا إِلَيْهِمُ الْمَلآئِكَةَ وَكَلَّمَهُمُ الْمَوْتَى وَحَشَرْنَا عَلَيْهِمْ كُلَّ شَيْءٍ قُبُلاً مَّا كَانُواْ لِيُؤْمِنُواْ إِلاَّ أَن يَشَاء اللّهُ وَلَـكِنَّ أَكْثَرَهُمْ يَجْهَلُونَ </a:t>
            </a:r>
            <a:endParaRPr lang="en-US" altLang="en-US" sz="4400"/>
          </a:p>
        </p:txBody>
      </p:sp>
      <p:sp>
        <p:nvSpPr>
          <p:cNvPr id="1290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even if We had sent down to them the angels and the dead had spoken to them and We had brought together all things before them, they would not believe unless Allah pleases, but most of them are ignorant.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جَعَلْنَا لِكُلِّ نِبِيٍّ عَدُوًّا شَيَاطِينَ الإِنسِ وَالْجِنِّ يُوحِي بَعْضُهُمْ إِلَى بَعْضٍ زُخْرُفَ الْقَوْلِ غُرُورًا وَلَوْ شَاء رَبُّكَ مَا فَعَلُوهُ فَذَرْهُمْ وَمَا يَفْتَرُونَ </a:t>
            </a:r>
            <a:endParaRPr lang="en-US" altLang="en-US" sz="4400"/>
          </a:p>
        </p:txBody>
      </p:sp>
      <p:sp>
        <p:nvSpPr>
          <p:cNvPr id="13005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thus did We make for every prophet an enemy, the Shaitans from among men and jinn, some of them suggesting to others varnished falsehood to deceive (them), and had your Lord pleased they would not have done it, therefore leave them and that which they forge.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97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797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797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797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797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Tree>
  </p:cSld>
  <p:clrMapOvr>
    <a:masterClrMapping/>
  </p:clrMapOvr>
  <p:transition spd="med"/>
  <p:timing>
    <p:tnLst>
      <p:par>
        <p:cTn id="1" dur="indefinite" restart="never" nodeType="tmRoot"/>
      </p:par>
    </p:tnLst>
  </p:timing>
</p:sld>
</file>

<file path=ppt/slides/slide1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وَلِتَصْغَى إِلَيْهِ أَفْئِدَةُ الَّذِينَ لاَ يُؤْمِنُونَ بِالآخِرَةِ وَلِيَرْضَوْهُ وَلِيَقْتَرِفُواْ مَا هُم مُّقْتَرِفُونَ </a:t>
            </a:r>
            <a:endParaRPr lang="en-US" altLang="en-US" sz="4400"/>
          </a:p>
        </p:txBody>
      </p:sp>
      <p:sp>
        <p:nvSpPr>
          <p:cNvPr id="1310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that the hearts of those who do not believe in the hereafter may incline to it and that they may be well pleased with it and that they may earn what they are going to earn (of evil).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أَفَغَيْرَ اللّهِ أَبْتَغِي حَكَمًا وَهُوَ الَّذِي أَنَزَلَ إِلَيْكُمُ الْكِتَابَ مُفَصَّلاً وَالَّذِينَ آتَيْنَاهُمُ الْكِتَابَ يَعْلَمُونَ أَنَّهُ مُنَزَّلٌ مِّن رَّبِّكَ بِالْحَقِّ فَلاَ تَكُونَنَّ مِنَ الْمُمْتَرِينَ </a:t>
            </a:r>
            <a:endParaRPr lang="en-US" altLang="en-US" sz="4400"/>
          </a:p>
        </p:txBody>
      </p:sp>
      <p:sp>
        <p:nvSpPr>
          <p:cNvPr id="1320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Shall I then seek a judge other than Allah? And He it is Who has revealed to you the Book (which is) made plain; and those whom We have given the Book know that it is revealed by your Lord with truth, therefore you should not be of the disputers.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وَتَمَّتْ كَلِمَتُ رَبِّكَ صِدْقًا وَعَدْلاً لاَّ مُبَدِّلِ لِكَلِمَاتِهِ وَهُوَ السَّمِيعُ الْعَلِيمُ </a:t>
            </a:r>
            <a:endParaRPr lang="en-US" altLang="en-US" sz="4400"/>
          </a:p>
        </p:txBody>
      </p:sp>
      <p:sp>
        <p:nvSpPr>
          <p:cNvPr id="1331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 word of your Lord has been accomplished truly and justly; there is none who can change His words, and He is the Hearing, the Knowing.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تُطِعْ أَكْثَرَ مَن فِي الأَرْضِ يُضِلُّوكَ عَن سَبِيلِ اللّهِ إِن يَتَّبِعُونَ إِلاَّ الظَّنَّ وَإِنْ هُمْ إِلاَّ يَخْرُصُونَ </a:t>
            </a:r>
            <a:endParaRPr lang="en-US" altLang="en-US" sz="4400"/>
          </a:p>
        </p:txBody>
      </p:sp>
      <p:sp>
        <p:nvSpPr>
          <p:cNvPr id="1341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you obey most of those in the earth, they will lead you astray from Allah's way; they follow but conjecture and they only lie.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رَبَّكَ هُوَ أَعْلَمُ مَن يَضِلُّ عَن سَبِيلِهِ وَهُوَ أَعْلَمُ بِالْمُهْتَدِينَ </a:t>
            </a:r>
            <a:endParaRPr lang="en-US" altLang="en-US" sz="4400"/>
          </a:p>
        </p:txBody>
      </p:sp>
      <p:sp>
        <p:nvSpPr>
          <p:cNvPr id="1351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your Lord-- He best knows who goes astray from His way, and He best knows those who follow the right course.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فَكُلُواْ مِمَّا ذُكِرَ اسْمُ اللّهِ عَلَيْهِ إِن كُنتُمْ بِآيَاتِهِ مُؤْمِنِينَ </a:t>
            </a:r>
            <a:endParaRPr lang="en-US" altLang="en-US" sz="4400"/>
          </a:p>
        </p:txBody>
      </p:sp>
      <p:sp>
        <p:nvSpPr>
          <p:cNvPr id="136195" name="Rectangle 3"/>
          <p:cNvSpPr>
            <a:spLocks noGrp="1" noChangeArrowheads="1"/>
          </p:cNvSpPr>
          <p:nvPr>
            <p:ph type="subTitle" idx="1"/>
          </p:nvPr>
        </p:nvSpPr>
        <p:spPr>
          <a:xfrm>
            <a:off x="107950" y="3886200"/>
            <a:ext cx="8964613" cy="1752600"/>
          </a:xfrm>
        </p:spPr>
        <p:txBody>
          <a:bodyPr/>
          <a:lstStyle/>
          <a:p>
            <a:r>
              <a:rPr lang="en-US" altLang="en-US" sz="3200"/>
              <a:t>Therefore eat of that on which Allah's name has been mentioned if you are believers in His communications.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لَكُمْ أَلاَّ تَأْكُلُواْ مِمَّا ذُكِرَ اسْمُ اللّهِ عَلَيْهِ وَقَدْ فَصَّلَ لَكُم مَّا حَرَّمَ عَلَيْكُمْ إِلاَّ مَا اضْطُرِرْتُمْ إِلَيْهِ وَإِنَّ كَثِيراً لَّيُضِلُّونَ بِأَهْوَائِهِم بِغَيْرِ عِلْمٍ إِنَّ رَبَّكَ هُوَ أَعْلَمُ بِالْمُعْتَدِينَ </a:t>
            </a:r>
            <a:endParaRPr lang="en-US" altLang="en-US" sz="4400"/>
          </a:p>
        </p:txBody>
      </p:sp>
      <p:sp>
        <p:nvSpPr>
          <p:cNvPr id="13721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900"/>
              <a:t>And what reason have you that you should not eat of that on which Allah's name has been mentioned, and He has already made plain to you what He has forbidden to you-- excepting what you are compelled to; and most surely many would lead (people) astray by their low desires out of ignorance; surely your Lord-- He best knows those who exceed the limits.</a:t>
            </a:r>
            <a:br>
              <a:rPr lang="en-US" altLang="en-US" sz="2900"/>
            </a:br>
            <a:endParaRPr lang="en-US" altLang="en-US" sz="2900"/>
          </a:p>
        </p:txBody>
      </p:sp>
    </p:spTree>
  </p:cSld>
  <p:clrMapOvr>
    <a:masterClrMapping/>
  </p:clrMapOvr>
  <p:transition/>
  <p:timing>
    <p:tnLst>
      <p:par>
        <p:cTn id="1" dur="indefinite" restart="never" nodeType="tmRoot"/>
      </p:par>
    </p:tnLst>
  </p:timing>
</p:sld>
</file>

<file path=ppt/slides/slide1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وَذَرُواْ ظَاهِرَ الإِثْمِ وَبَاطِنَهُ إِنَّ الَّذِينَ يَكْسِبُونَ الإِثْمَ سَيُجْزَوْنَ بِمَا كَانُواْ يَقْتَرِفُونَ </a:t>
            </a:r>
            <a:endParaRPr lang="en-US" altLang="en-US" sz="4400"/>
          </a:p>
        </p:txBody>
      </p:sp>
      <p:sp>
        <p:nvSpPr>
          <p:cNvPr id="138243" name="Rectangle 3"/>
          <p:cNvSpPr>
            <a:spLocks noGrp="1" noChangeArrowheads="1"/>
          </p:cNvSpPr>
          <p:nvPr>
            <p:ph type="subTitle" idx="1"/>
          </p:nvPr>
        </p:nvSpPr>
        <p:spPr>
          <a:xfrm>
            <a:off x="107950" y="3886200"/>
            <a:ext cx="8964613" cy="1752600"/>
          </a:xfrm>
        </p:spPr>
        <p:txBody>
          <a:bodyPr/>
          <a:lstStyle/>
          <a:p>
            <a:r>
              <a:rPr lang="en-US" altLang="en-US" sz="3200"/>
              <a:t>And abandon open and secret sin; surely they who earn sin shall be recompensed with what they earned. </a:t>
            </a:r>
          </a:p>
        </p:txBody>
      </p:sp>
    </p:spTree>
  </p:cSld>
  <p:clrMapOvr>
    <a:masterClrMapping/>
  </p:clrMapOvr>
  <p:transition/>
  <p:timing>
    <p:tnLst>
      <p:par>
        <p:cTn id="1" dur="indefinite" restart="never" nodeType="tmRoot"/>
      </p:par>
    </p:tnLst>
  </p:timing>
</p:sld>
</file>

<file path=ppt/slides/slide1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تَأْكُلُواْ مِمَّا لَمْ يُذْكَرِ اسْمُ اللّهِ عَلَيْهِ وَإِنَّهُ لَفِسْقٌ وَإِنَّ الشَّيَاطِينَ لَيُوحُونَ إِلَى أَوْلِيَآئِهِمْ لِيُجَادِلُوكُمْ وَإِنْ أَطَعْتُمُوهُمْ إِنَّكُمْ لَمُشْرِكُونَ </a:t>
            </a:r>
            <a:endParaRPr lang="en-US" altLang="en-US" sz="4400"/>
          </a:p>
        </p:txBody>
      </p:sp>
      <p:sp>
        <p:nvSpPr>
          <p:cNvPr id="13926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do not eat of that on which Allah's name has not been mentioned, and that is most surely a transgression; and most surely the Shaitans suggest to their friends that they should contend with you; and if you obey them, you shall most surely be polytheists.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 مَن كَانَ مَيْتًا فَأَحْيَيْنَاهُ وَجَعَلْنَا لَهُ نُورًا يَمْشِي بِهِ فِي النَّاسِ كَمَن مَّثَلُهُ فِي الظُّلُمَاتِ لَيْسَ بِخَارِجٍ مِّنْهَا كَذَلِكَ زُيِّنَ لِلْكَافِرِينَ مَا كَانُواْ يَعْمَلُونَ </a:t>
            </a:r>
            <a:endParaRPr lang="en-US" altLang="en-US" sz="4400"/>
          </a:p>
        </p:txBody>
      </p:sp>
      <p:sp>
        <p:nvSpPr>
          <p:cNvPr id="14029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Is he who was dead then We raised him to life and made for him a light by which he walks among the people, like him whose likeness is that of one in utter darkness whence he cannot come forth? Thus what they did was made fair seeming to the unbelievers.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07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07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07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807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807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Tree>
  </p:cSld>
  <p:clrMapOvr>
    <a:masterClrMapping/>
  </p:clrMapOvr>
  <p:transition spd="med"/>
  <p:timing>
    <p:tnLst>
      <p:par>
        <p:cTn id="1" dur="indefinite" restart="never" nodeType="tmRoot"/>
      </p:par>
    </p:tnLst>
  </p:timing>
</p:sld>
</file>

<file path=ppt/slides/slide1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جَعَلْنَا فِي كُلِّ قَرْيَةٍ أَكَابِرَ مُجَرِمِيهَا لِيَمْكُرُواْ فِيهَا وَمَا يَمْكُرُونَ إِلاَّ بِأَنفُسِهِمْ وَمَا يَشْعُرُونَ </a:t>
            </a:r>
            <a:endParaRPr lang="en-US" altLang="en-US" sz="4400"/>
          </a:p>
        </p:txBody>
      </p:sp>
      <p:sp>
        <p:nvSpPr>
          <p:cNvPr id="1413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thus have We made in every town the great ones to be its guilty ones, that they may plan therein; and they do not plan but against their own souls, and they do not perceive. </a:t>
            </a:r>
          </a:p>
        </p:txBody>
      </p:sp>
    </p:spTree>
  </p:cSld>
  <p:clrMapOvr>
    <a:masterClrMapping/>
  </p:clrMapOvr>
  <p:transition/>
  <p:timing>
    <p:tnLst>
      <p:par>
        <p:cTn id="1" dur="indefinite" restart="never" nodeType="tmRoot"/>
      </p:par>
    </p:tnLst>
  </p:timing>
</p:sld>
</file>

<file path=ppt/slides/slide1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جَاءتْهُمْ آيَةٌ قَالُواْ لَن نُّؤْمِنَ حَتَّى نُؤْتَى مِثْلَ مَا أُوتِيَ رُسُلُ اللّهِ اللّهُ أَعْلَمُ حَيْثُ يَجْعَلُ رِسَالَتَهُ سَيُصِيبُ الَّذِينَ أَجْرَمُواْ صَغَارٌ عِندَ اللّهِ وَعَذَابٌ شَدِيدٌ بِمَا كَانُواْ يَمْكُرُونَ </a:t>
            </a:r>
            <a:endParaRPr lang="en-US" altLang="en-US" sz="4400"/>
          </a:p>
        </p:txBody>
      </p:sp>
      <p:sp>
        <p:nvSpPr>
          <p:cNvPr id="14233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when a communication comes to them they say: We will not believe till we are given the like of what Allah's messengers are given. Allah best knows where He places His message. There shall befall those who are guilty humiliation from Allah and severe chastisement because of what they planned.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فَمَن يُرِدِ اللّهُ أَن يَهْدِيَهُ يَشْرَحْ صَدْرَهُ لِلإِسْلاَمِ وَمَن يُرِدْ أَن يُضِلَّهُ يَجْعَلْ صَدْرَهُ ضَيِّقًا حَرَجًا كَأَنَّمَا يَصَّعَّدُ فِي السَّمَاء كَذَلِكَ يَجْعَلُ اللّهُ الرِّجْسَ عَلَى الَّذِينَ لاَ يُؤْمِنُونَ </a:t>
            </a:r>
            <a:endParaRPr lang="en-US" altLang="en-US" sz="4400"/>
          </a:p>
        </p:txBody>
      </p:sp>
      <p:sp>
        <p:nvSpPr>
          <p:cNvPr id="14336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Therefore (for) whomsoever Allah intends that He would guide him aright, He expands his breast for Islam, and (for) whomsoever He intends that He should cause him to err, He makes his breast strait and narrow as though he were ascending upwards; thus does Allah lay uncleanness on those who do not believe.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وَهَـذَا صِرَاطُ رَبِّكَ مُسْتَقِيمًا قَدْ فَصَّلْنَا الآيَاتِ لِقَوْمٍ يَذَّكَّرُونَ </a:t>
            </a:r>
            <a:endParaRPr lang="en-US" altLang="en-US" sz="4400"/>
          </a:p>
        </p:txBody>
      </p:sp>
      <p:sp>
        <p:nvSpPr>
          <p:cNvPr id="1443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this is the path of your Lord, (a) right (path); indeed We have made the communications clear for a people who mind.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لَهُمْ دَارُ السَّلاَمِ عِندَ رَبِّهِمْ وَهُوَ وَلِيُّهُمْ بِمَا كَانُواْ يَعْمَلُونَ </a:t>
            </a:r>
            <a:endParaRPr lang="en-US" altLang="en-US" sz="4400"/>
          </a:p>
        </p:txBody>
      </p:sp>
      <p:sp>
        <p:nvSpPr>
          <p:cNvPr id="145411" name="Rectangle 3"/>
          <p:cNvSpPr>
            <a:spLocks noGrp="1" noChangeArrowheads="1"/>
          </p:cNvSpPr>
          <p:nvPr>
            <p:ph type="subTitle" idx="1"/>
          </p:nvPr>
        </p:nvSpPr>
        <p:spPr>
          <a:xfrm>
            <a:off x="107950" y="3886200"/>
            <a:ext cx="8964613" cy="1752600"/>
          </a:xfrm>
        </p:spPr>
        <p:txBody>
          <a:bodyPr/>
          <a:lstStyle/>
          <a:p>
            <a:r>
              <a:rPr lang="en-US" altLang="en-US" sz="3200"/>
              <a:t>They shall have the abode of peace with their Lord, and He is their guardian because of what they did.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وَيَوْمَ يِحْشُرُهُمْ جَمِيعًا يَا مَعْشَرَ الْجِنِّ قَدِ اسْتَكْثَرْتُم مِّنَ الإِنسِ وَقَالَ أَوْلِيَآؤُهُم مِّنَ الإِنسِ رَبَّنَا اسْتَمْتَعَ بَعْضُنَا بِبَعْضٍ وَبَلَغْنَا أَجَلَنَا الَّذِيَ أَجَّلْتَ لَنَا قَالَ النَّارُ مَثْوَاكُمْ خَالِدِينَ فِيهَا إِلاَّ مَا شَاء اللّهُ إِنَّ رَبَّكَ حَكِيمٌ عَليمٌ </a:t>
            </a:r>
            <a:endParaRPr lang="en-US" altLang="en-US" sz="4400"/>
          </a:p>
        </p:txBody>
      </p:sp>
      <p:sp>
        <p:nvSpPr>
          <p:cNvPr id="14643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800"/>
              <a:t>And on the day when He shall gather them all together: O assembly of jinn! you took away a great part of mankind. And their friends from among the men shall say: Our Lord! some of us profited by others and we have reached our appointed term which Thou didst appoint for us. He shall say: The fire is your abode, to abide in it, except as Allah is pleased; surely your Lord is Wise, Knowing.</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نُوَلِّي بَعْضَ الظَّالِمِينَ بَعْضًا بِمَا كَانُواْ يَكْسِبُونَ </a:t>
            </a:r>
            <a:endParaRPr lang="en-US" altLang="en-US" sz="4400"/>
          </a:p>
        </p:txBody>
      </p:sp>
      <p:sp>
        <p:nvSpPr>
          <p:cNvPr id="147459" name="Rectangle 3"/>
          <p:cNvSpPr>
            <a:spLocks noGrp="1" noChangeArrowheads="1"/>
          </p:cNvSpPr>
          <p:nvPr>
            <p:ph type="subTitle" idx="1"/>
          </p:nvPr>
        </p:nvSpPr>
        <p:spPr>
          <a:xfrm>
            <a:off x="107950" y="3886200"/>
            <a:ext cx="8964613" cy="1752600"/>
          </a:xfrm>
        </p:spPr>
        <p:txBody>
          <a:bodyPr/>
          <a:lstStyle/>
          <a:p>
            <a:r>
              <a:rPr lang="en-US" altLang="en-US" sz="3200"/>
              <a:t>And thus do We make some of the iniquitous to befriend others on account of what they earned.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يَا مَعْشَرَ الْجِنِّ وَالإِنسِ أَلَمْ يَأْتِكُمْ رُسُلٌ مِّنكُمْ يَقُصُّونَ عَلَيْكُمْ آيَاتِي وَيُنذِرُونَكُمْ لِقَاء يَوْمِكُمْ هَـذَا قَالُواْ شَهِدْنَا عَلَى أَنفُسِنَا وَغَرَّتْهُمُ الْحَيَاةُ الدُّنْيَا وَشَهِدُواْ عَلَى أَنفُسِهِمْ أَنَّهُمْ كَانُواْ كَافِرِينَ </a:t>
            </a:r>
            <a:endParaRPr lang="en-US" altLang="en-US" sz="4400"/>
          </a:p>
        </p:txBody>
      </p:sp>
      <p:sp>
        <p:nvSpPr>
          <p:cNvPr id="14848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O assembly of jinn and men! did there not come to you messengers from among you, relating to you My communications and warning you of the meeting of this day of yours? They shall say: We bear witness against ourselves; and this world's life deceived them, and they shall bear witness against their own souls that they were unbelievers.</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1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ذَلِكَ أَن لَّمْ يَكُن رَّبُّكَ مُهْلِكَ الْقُرَى بِظُلْمٍ وَأَهْلُهَا غَافِلُونَ </a:t>
            </a:r>
            <a:endParaRPr lang="en-US" altLang="en-US" sz="4400"/>
          </a:p>
        </p:txBody>
      </p:sp>
      <p:sp>
        <p:nvSpPr>
          <p:cNvPr id="149507" name="Rectangle 3"/>
          <p:cNvSpPr>
            <a:spLocks noGrp="1" noChangeArrowheads="1"/>
          </p:cNvSpPr>
          <p:nvPr>
            <p:ph type="subTitle" idx="1"/>
          </p:nvPr>
        </p:nvSpPr>
        <p:spPr>
          <a:xfrm>
            <a:off x="107950" y="3886200"/>
            <a:ext cx="8964613" cy="1752600"/>
          </a:xfrm>
        </p:spPr>
        <p:txBody>
          <a:bodyPr/>
          <a:lstStyle/>
          <a:p>
            <a:r>
              <a:rPr lang="en-US" altLang="en-US" sz="3200"/>
              <a:t>This is because your Lord would not destroy towns unjustly while their people were negligent. </a:t>
            </a:r>
          </a:p>
        </p:txBody>
      </p:sp>
    </p:spTree>
  </p:cSld>
  <p:clrMapOvr>
    <a:masterClrMapping/>
  </p:clrMapOvr>
  <p:transition/>
  <p:timing>
    <p:tnLst>
      <p:par>
        <p:cTn id="1" dur="indefinite" restart="never" nodeType="tmRoot"/>
      </p:par>
    </p:tnLst>
  </p:timing>
</p:sld>
</file>

<file path=ppt/slides/slide1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وَلِكُلٍّ دَرَجَاتٌ مِّمَّا عَمِلُواْ وَمَا رَبُّكَ بِغَافِلٍ عَمَّا يَعْمَلُونَ </a:t>
            </a:r>
            <a:endParaRPr lang="en-US" altLang="en-US" sz="4400"/>
          </a:p>
        </p:txBody>
      </p:sp>
      <p:sp>
        <p:nvSpPr>
          <p:cNvPr id="150531" name="Rectangle 3"/>
          <p:cNvSpPr>
            <a:spLocks noGrp="1" noChangeArrowheads="1"/>
          </p:cNvSpPr>
          <p:nvPr>
            <p:ph type="subTitle" idx="1"/>
          </p:nvPr>
        </p:nvSpPr>
        <p:spPr>
          <a:xfrm>
            <a:off x="107950" y="3886200"/>
            <a:ext cx="8964613" cy="1752600"/>
          </a:xfrm>
        </p:spPr>
        <p:txBody>
          <a:bodyPr/>
          <a:lstStyle/>
          <a:p>
            <a:r>
              <a:rPr lang="en-US" altLang="en-US" sz="3200"/>
              <a:t>And all have degrees according to what they do; and your Lord is not heedless of what they do. </a:t>
            </a:r>
          </a:p>
        </p:txBody>
      </p:sp>
    </p:spTree>
  </p:cSld>
  <p:clrMapOvr>
    <a:masterClrMapping/>
  </p:clrMapOvr>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17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17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7817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7817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Tree>
  </p:cSld>
  <p:clrMapOvr>
    <a:masterClrMapping/>
  </p:clrMapOvr>
  <p:transition spd="med"/>
  <p:timing>
    <p:tnLst>
      <p:par>
        <p:cTn id="1" dur="indefinite" restart="never" nodeType="tmRoot"/>
      </p:par>
    </p:tnLst>
  </p:timing>
</p:sld>
</file>

<file path=ppt/slides/slide1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وَرَبُّكَ الْغَنِيُّ ذُو الرَّحْمَةِ إِن يَشَأْ يُذْهِبْكُمْ وَيَسْتَخْلِفْ مِن بَعْدِكُم مَّا يَشَاء كَمَا أَنشَأَكُم مِّن ذُرِّيَّةِ قَوْمٍ آخَرِينَ </a:t>
            </a:r>
            <a:endParaRPr lang="en-US" altLang="en-US" sz="4400"/>
          </a:p>
        </p:txBody>
      </p:sp>
      <p:sp>
        <p:nvSpPr>
          <p:cNvPr id="1515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your Lord is the Self-sufficient one, the Lord of mercy; if He pleases, He may take you off, and make whom He pleases successors after you, even as He raised you up from the seed of another people.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مَا تُوعَدُونَ لآتٍ وَمَا أَنتُم بِمُعْجِزِينَ </a:t>
            </a:r>
            <a:endParaRPr lang="en-US" altLang="en-US" sz="4400"/>
          </a:p>
        </p:txBody>
      </p:sp>
      <p:sp>
        <p:nvSpPr>
          <p:cNvPr id="152579" name="Rectangle 3"/>
          <p:cNvSpPr>
            <a:spLocks noGrp="1" noChangeArrowheads="1"/>
          </p:cNvSpPr>
          <p:nvPr>
            <p:ph type="subTitle" idx="1"/>
          </p:nvPr>
        </p:nvSpPr>
        <p:spPr>
          <a:xfrm>
            <a:off x="107950" y="3886200"/>
            <a:ext cx="8964613" cy="1752600"/>
          </a:xfrm>
        </p:spPr>
        <p:txBody>
          <a:bodyPr/>
          <a:lstStyle/>
          <a:p>
            <a:r>
              <a:rPr lang="en-US" altLang="en-US" sz="3200"/>
              <a:t>Surely what you are threatened with must come to pass and you cannot escape (it). </a:t>
            </a:r>
          </a:p>
        </p:txBody>
      </p:sp>
    </p:spTree>
  </p:cSld>
  <p:clrMapOvr>
    <a:masterClrMapping/>
  </p:clrMapOvr>
  <p:transition/>
  <p:timing>
    <p:tnLst>
      <p:par>
        <p:cTn id="1" dur="indefinite" restart="never" nodeType="tmRoot"/>
      </p:par>
    </p:tnLst>
  </p:timing>
</p:sld>
</file>

<file path=ppt/slides/slide1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يَا قَوْمِ اعْمَلُواْ عَلَى مَكَانَتِكُمْ إِنِّي عَامِلٌ فَسَوْفَ تَعْلَمُونَ مَن تَكُونُ لَهُ عَاقِبَةُ الدِّارِ إِنَّهُ لاَ يُفْلِحُ الظَّالِمُونَ </a:t>
            </a:r>
            <a:endParaRPr lang="en-US" altLang="en-US" sz="4400"/>
          </a:p>
        </p:txBody>
      </p:sp>
      <p:sp>
        <p:nvSpPr>
          <p:cNvPr id="1536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2800"/>
              <a:t>Say: O my people! act according to your ability; I too am acting; so you will soon come to know, for whom (of us) will be the (good) end of the abode; surely the unjust shall not be successful. </a:t>
            </a:r>
          </a:p>
        </p:txBody>
      </p:sp>
    </p:spTree>
  </p:cSld>
  <p:clrMapOvr>
    <a:masterClrMapping/>
  </p:clrMapOvr>
  <p:transition/>
  <p:timing>
    <p:tnLst>
      <p:par>
        <p:cTn id="1" dur="indefinite" restart="never" nodeType="tmRoot"/>
      </p:par>
    </p:tnLst>
  </p:timing>
</p:sld>
</file>

<file path=ppt/slides/slide1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وَجَعَلُواْ لِلّهِ مِمِّا ذَرَأَ مِنَ الْحَرْثِ وَالأَنْعَامِ نَصِيبًا فَقَالُواْ هَـذَا لِلّهِ بِزَعْمِهِمْ وَهَـذَا لِشُرَكَآئِنَا فَمَا كَانَ لِشُرَكَآئِهِمْ فَلاَ يَصِلُ إِلَى اللّهِ وَمَا كَانَ لِلّهِ فَهُوَ يَصِلُ إِلَى شُرَكَآئِهِمْ سَاء مَا يَحْكُمُونَ </a:t>
            </a:r>
            <a:endParaRPr lang="en-US" altLang="en-US" sz="4400"/>
          </a:p>
        </p:txBody>
      </p:sp>
      <p:sp>
        <p:nvSpPr>
          <p:cNvPr id="15462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they set apart a portion for Allah out of what He has created of tilth and cattle, and say: This is for Allah-- so they assert-- and this for our associates; then what is for their associates, it reaches not to Allah, and whatever is (set apart) for Allah, it reaches to their associates; evil is that which they judge.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زَيَّنَ لِكَثِيرٍ مِّنَ الْمُشْرِكِينَ قَتْلَ أَوْلاَدِهِمْ شُرَكَآؤُهُمْ لِيُرْدُوهُمْ وَلِيَلْبِسُواْ عَلَيْهِمْ دِينَهُمْ وَلَوْ شَاء اللّهُ مَا فَعَلُوهُ فَذَرْهُمْ وَمَا يَفْتَرُونَ </a:t>
            </a:r>
            <a:endParaRPr lang="en-US" altLang="en-US" sz="4400"/>
          </a:p>
        </p:txBody>
      </p:sp>
      <p:sp>
        <p:nvSpPr>
          <p:cNvPr id="15565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thus their associates have made fair seeming to most of the polytheists the killing of their children, that they may cause them to perish and obscure for them their religion; and if Allah had pleased, they would not have done it, therefore leave them and that which they forge.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هَـذِهِ أَنْعَامٌ وَحَرْثٌ حِجْرٌ لاَّ يَطْعَمُهَا إِلاَّ مَن نّشَاء بِزَعْمِهِمْ وَأَنْعَامٌ حُرِّمَتْ ظُهُورُهَا وَأَنْعَامٌ لاَّ يَذْكُرُونَ اسْمَ اللّهِ عَلَيْهَا افْتِرَاء عَلَيْهِ سَيَجْزِيهِم بِمَا كَانُواْ يَفْتَرُونَ </a:t>
            </a:r>
            <a:endParaRPr lang="en-US" altLang="en-US" sz="4400"/>
          </a:p>
        </p:txBody>
      </p:sp>
      <p:sp>
        <p:nvSpPr>
          <p:cNvPr id="15667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they say: These are cattle and tilth prohibited, none shall eat them except such as We please-- so they assert-- and cattle whose backs are forbidden, and cattle on which they would not mention Allah's name-- forging a lie against Him; He shall requite them for what they forged.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مَا فِي بُطُونِ هَـذِهِ الأَنْعَامِ خَالِصَةٌ لِّذُكُورِنَا وَمُحَرَّمٌ عَلَى أَزْوَاجِنَا وَإِن يَكُن مَّيْتَةً فَهُمْ فِيهِ شُرَكَاء سَيَجْزِيهِمْ وَصْفَهُمْ إِنَّهُ حِكِيمٌ عَلِيمٌ </a:t>
            </a:r>
            <a:endParaRPr lang="en-US" altLang="en-US" sz="4400"/>
          </a:p>
        </p:txBody>
      </p:sp>
      <p:sp>
        <p:nvSpPr>
          <p:cNvPr id="1576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say: What is in the wombs of these cattle is specially for our males, and forbidden to our wives, and if it be stillborn, then they are all partners in it; He will reward them for their attributing (falsehood to Allah); surely He is Wise, Knowing.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قَدْ خَسِرَ الَّذِينَ قَتَلُواْ أَوْلاَدَهُمْ سَفَهًا بِغَيْرِ عِلْمٍ وَحَرَّمُواْ مَا رَزَقَهُمُ اللّهُ افْتِرَاء عَلَى اللّهِ قَدْ ضَلُّواْ وَمَا كَانُواْ مُهْتَدِينَ </a:t>
            </a:r>
            <a:endParaRPr lang="en-US" altLang="en-US" sz="4400"/>
          </a:p>
        </p:txBody>
      </p:sp>
      <p:sp>
        <p:nvSpPr>
          <p:cNvPr id="1587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They are lost indeed who kill their children foolishly without knowledge, and forbid what Allah has given to them forging a lie against Allah; they have indeed gone astray, and they are not the followers of the right course.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الَّذِي أَنشَأَ جَنَّاتٍ مَّعْرُوشَاتٍ وَغَيْرَ مَعْرُوشَاتٍ وَالنَّخْلَ وَالزَّرْعَ مُخْتَلِفًا أُكُلُهُ وَالزَّيْتُونَ وَالرُّمَّانَ مُتَشَابِهًا وَغَيْرَ مُتَشَابِهٍ كُلُواْ مِن ثَمَرِهِ إِذَا أَثْمَرَ وَآتُواْ حَقَّهُ يَوْمَ حَصَادِهِ وَلاَ تُسْرِفُواْ إِنَّهُ لاَ يُحِبُّ الْمُسْرِفِينَ </a:t>
            </a:r>
            <a:endParaRPr lang="en-US" altLang="en-US" sz="4400"/>
          </a:p>
        </p:txBody>
      </p:sp>
      <p:sp>
        <p:nvSpPr>
          <p:cNvPr id="15974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900"/>
              <a:t>And He it is Who produces gardens (of vine), trellised and untrellised, and palms and seed-produce of which the fruits are of various sorts, and olives and pomegranates, like and unlike; eat of its fruit when it bears fruit, and pay the due of it on the day of its reaping, and do not act extravagantly; surely He does not love the extravagant. </a:t>
            </a:r>
          </a:p>
        </p:txBody>
      </p:sp>
    </p:spTree>
  </p:cSld>
  <p:clrMapOvr>
    <a:masterClrMapping/>
  </p:clrMapOvr>
  <p:transition/>
  <p:timing>
    <p:tnLst>
      <p:par>
        <p:cTn id="1" dur="indefinite" restart="never" nodeType="tmRoot"/>
      </p:par>
    </p:tnLst>
  </p:timing>
</p:sld>
</file>

<file path=ppt/slides/slide1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الأَنْعَامِ حَمُولَةً وَفَرْشًا كُلُواْ مِمَّا رَزَقَكُمُ اللّهُ وَلاَ تَتَّبِعُواْ خُطُوَاتِ الشَّيْطَانِ إِنَّهُ لَكُمْ عَدُوٌّ مُّبِينٌ </a:t>
            </a:r>
            <a:endParaRPr lang="en-US" altLang="en-US" sz="4400"/>
          </a:p>
        </p:txBody>
      </p:sp>
      <p:sp>
        <p:nvSpPr>
          <p:cNvPr id="1607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of cattle (He created) beasts of burden and those which are fit for slaughter only; eat of what Allah has given you and do not follow the footsteps of the Shaitan; surely he is your open enemy. </a:t>
            </a:r>
          </a:p>
        </p:txBody>
      </p:sp>
    </p:spTree>
  </p:cSld>
  <p:clrMapOvr>
    <a:masterClrMapping/>
  </p:clrMapOvr>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27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27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27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78278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7827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Tree>
  </p:cSld>
  <p:clrMapOvr>
    <a:masterClrMapping/>
  </p:clrMapOvr>
  <p:transition spd="med"/>
  <p:timing>
    <p:tnLst>
      <p:par>
        <p:cTn id="1" dur="indefinite" restart="never" nodeType="tmRoot"/>
      </p:par>
    </p:tnLst>
  </p:timing>
</p:sld>
</file>

<file path=ppt/slides/slide1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ثَمَانِيَةَ أَزْوَاجٍ مِّنَ الضَّأْنِ اثْنَيْنِ وَمِنَ الْمَعْزِ اثْنَيْنِ قُلْ آلذَّكَرَيْنِ حَرَّمَ أَمِ الأُنثَيَيْنِ أَمَّا اشْتَمَلَتْ عَلَيْهِ أَرْحَامُ الأُنثَيَيْنِ نَبِّؤُونِي بِعِلْمٍ إِن كُنتُمْ صَادِقِينَ </a:t>
            </a:r>
            <a:endParaRPr lang="en-US" altLang="en-US" sz="4400"/>
          </a:p>
        </p:txBody>
      </p:sp>
      <p:sp>
        <p:nvSpPr>
          <p:cNvPr id="1617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Eight in pairs-- two of sheep and two of goats. Say: Has He forbidden the two males or the two females or that which the wombs of the two females contain? Inform me with knowledge if you are truthful.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100"/>
              <a:t>وَمِنَ الإِبْلِ اثْنَيْنِ وَمِنَ الْبَقَرِ اثْنَيْنِ قُلْ آلذَّكَرَيْنِ حَرَّمَ أَمِ الأُنثَيَيْنِ أَمَّا اشْتَمَلَتْ عَلَيْهِ أَرْحَامُ الأُنثَيَيْنِ أَمْ كُنتُمْ شُهَدَاء إِذْ وَصَّاكُمُ اللّهُ بِهَـذَا فَمَنْ أَظْلَمُ مِمَّنِ افْتَرَى عَلَى اللّهِ كَذِبًا لِيُضِلَّ النَّاسَ بِغَيْرِ عِلْمٍ إِنَّ اللّهَ لاَ يَهْدِي الْقَوْمَ الظَّالِمِينَ </a:t>
            </a:r>
            <a:endParaRPr lang="en-US" altLang="en-US" sz="4100"/>
          </a:p>
        </p:txBody>
      </p:sp>
      <p:sp>
        <p:nvSpPr>
          <p:cNvPr id="162819" name="Rectangle 3"/>
          <p:cNvSpPr>
            <a:spLocks noGrp="1" noChangeArrowheads="1"/>
          </p:cNvSpPr>
          <p:nvPr>
            <p:ph type="subTitle" idx="1"/>
          </p:nvPr>
        </p:nvSpPr>
        <p:spPr>
          <a:xfrm>
            <a:off x="107950" y="3733800"/>
            <a:ext cx="8964613" cy="1752600"/>
          </a:xfrm>
        </p:spPr>
        <p:txBody>
          <a:bodyPr/>
          <a:lstStyle/>
          <a:p>
            <a:pPr>
              <a:lnSpc>
                <a:spcPct val="80000"/>
              </a:lnSpc>
            </a:pPr>
            <a:r>
              <a:rPr lang="en-US" altLang="en-US" sz="2900"/>
              <a:t>And two of camels and two of cows. Say: Has He forbidden the two males or the two females or that which the wombs of the two females contain? Or were you witnesses when Allah enjoined you this? Who, then, is more unjust than he who forges a lie against Allah that he should lead astray men without knowledge? Surely Allah does not guide the unjust people.</a:t>
            </a:r>
          </a:p>
        </p:txBody>
      </p:sp>
    </p:spTree>
  </p:cSld>
  <p:clrMapOvr>
    <a:masterClrMapping/>
  </p:clrMapOvr>
  <p:transition/>
  <p:timing>
    <p:tnLst>
      <p:par>
        <p:cTn id="1" dur="indefinite" restart="never" nodeType="tmRoot"/>
      </p:par>
    </p:tnLst>
  </p:timing>
</p:sld>
</file>

<file path=ppt/slides/slide1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لاَّ أَجِدُ فِي مَا أُوْحِيَ إِلَيَّ مُحَرَّمًا عَلَى طَاعِمٍ يَطْعَمُهُ إِلاَّ أَن يَكُونَ مَيْتَةً أَوْ دَمًا مَّسْفُوحًا أَوْ لَحْمَ خِنزِيرٍ فَإِنَّهُ رِجْسٌ أَوْ فِسْقًا أُهِلَّ لِغَيْرِ اللّهِ بِهِ فَمَنِ اضْطُرَّ غَيْرَ بَاغٍ وَلاَ عَادٍ فَإِنَّ رَبَّكَ غَفُورٌ رَّحِيمٌ </a:t>
            </a:r>
            <a:endParaRPr lang="en-US" altLang="en-US" sz="4400"/>
          </a:p>
        </p:txBody>
      </p:sp>
      <p:sp>
        <p:nvSpPr>
          <p:cNvPr id="163843" name="Rectangle 3"/>
          <p:cNvSpPr>
            <a:spLocks noGrp="1" noChangeArrowheads="1"/>
          </p:cNvSpPr>
          <p:nvPr>
            <p:ph type="subTitle" idx="1"/>
          </p:nvPr>
        </p:nvSpPr>
        <p:spPr>
          <a:xfrm>
            <a:off x="152400" y="3657600"/>
            <a:ext cx="8843963" cy="1752600"/>
          </a:xfrm>
        </p:spPr>
        <p:txBody>
          <a:bodyPr/>
          <a:lstStyle/>
          <a:p>
            <a:pPr>
              <a:lnSpc>
                <a:spcPct val="80000"/>
              </a:lnSpc>
            </a:pPr>
            <a:r>
              <a:rPr lang="en-US" altLang="en-US" sz="2900"/>
              <a:t>Say: I do not find in that which has been revealed to me anything forbidden for an eater to eat of except that it be what has died of itself, or blood poured forth, or flesh of swine-- for that surely is unclean-- or that which is a transgression, other than (the name of) Allah having been invoked on it; but whoever is driven to necessity, not desiring nor exceeding the limit, then surely your Lord is Forgiving, Merciful. </a:t>
            </a:r>
          </a:p>
        </p:txBody>
      </p:sp>
    </p:spTree>
  </p:cSld>
  <p:clrMapOvr>
    <a:masterClrMapping/>
  </p:clrMapOvr>
  <p:transition/>
  <p:timing>
    <p:tnLst>
      <p:par>
        <p:cTn id="1" dur="indefinite" restart="never" nodeType="tmRoot"/>
      </p:par>
    </p:tnLst>
  </p:timing>
</p:sld>
</file>

<file path=ppt/slides/slide1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وَعَلَى الَّذِينَ هَادُواْ حَرَّمْنَا كُلَّ ذِي ظُفُرٍ وَمِنَ الْبَقَرِ وَالْغَنَمِ حَرَّمْنَا عَلَيْهِمْ شُحُومَهُمَا إِلاَّ مَا حَمَلَتْ ظُهُورُهُمَا أَوِ الْحَوَايَا أَوْ مَا اخْتَلَطَ بِعَظْمٍ ذَلِكَ جَزَيْنَاهُم بِبَغْيِهِمْ وِإِنَّا لَصَادِقُونَ </a:t>
            </a:r>
            <a:endParaRPr lang="en-US" altLang="en-US" sz="4400"/>
          </a:p>
        </p:txBody>
      </p:sp>
      <p:sp>
        <p:nvSpPr>
          <p:cNvPr id="164867" name="Rectangle 3"/>
          <p:cNvSpPr>
            <a:spLocks noGrp="1" noChangeArrowheads="1"/>
          </p:cNvSpPr>
          <p:nvPr>
            <p:ph type="subTitle" idx="1"/>
          </p:nvPr>
        </p:nvSpPr>
        <p:spPr>
          <a:xfrm>
            <a:off x="107950" y="3733800"/>
            <a:ext cx="8964613" cy="1752600"/>
          </a:xfrm>
        </p:spPr>
        <p:txBody>
          <a:bodyPr/>
          <a:lstStyle/>
          <a:p>
            <a:pPr>
              <a:lnSpc>
                <a:spcPct val="80000"/>
              </a:lnSpc>
            </a:pPr>
            <a:r>
              <a:rPr lang="en-US" altLang="en-US" sz="3200"/>
              <a:t>And to those who were Jews We made unlawful every animal having claws, and of oxen and sheep We made unlawful to them the fat of both, except such as was on their backs or the entrails or what was mixed with bones: this was a punishment We gave them on account of their rebellion, and We are surely Truthful.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 كَذَّبُوكَ فَقُل رَّبُّكُمْ ذُو رَحْمَةٍ وَاسِعَةٍ وَلاَ يُرَدُّ بَأْسُهُ عَنِ الْقَوْمِ الْمُجْرِمِينَ </a:t>
            </a:r>
            <a:endParaRPr lang="en-US" altLang="en-US" sz="4400"/>
          </a:p>
        </p:txBody>
      </p:sp>
      <p:sp>
        <p:nvSpPr>
          <p:cNvPr id="1658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But if they give you the lie, then say: Your Lord is the Lord of All-encompassing mercy; and His punishment cannot be averted from the guilty people.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سَيَقُولُ الَّذِينَ أَشْرَكُواْ لَوْ شَاء اللّهُ مَا أَشْرَكْنَا وَلاَ آبَاؤُنَا وَلاَ حَرَّمْنَا مِن شَيْءٍ كَذَلِكَ كَذَّبَ الَّذِينَ مِن قَبْلِهِم حَتَّى ذَاقُواْ بَأْسَنَا قُلْ هَلْ عِندَكُم مِّنْ عِلْمٍ فَتُخْرِجُوهُ لَنَا إِن تَتَّبِعُونَ إِلاَّ الظَّنَّ وَإِنْ أَنتُمْ إَلاَّ تَخْرُصُونَ </a:t>
            </a:r>
            <a:endParaRPr lang="en-US" altLang="en-US" sz="4400"/>
          </a:p>
        </p:txBody>
      </p:sp>
      <p:sp>
        <p:nvSpPr>
          <p:cNvPr id="166915" name="Rectangle 3"/>
          <p:cNvSpPr>
            <a:spLocks noGrp="1" noChangeArrowheads="1"/>
          </p:cNvSpPr>
          <p:nvPr>
            <p:ph type="subTitle" idx="1"/>
          </p:nvPr>
        </p:nvSpPr>
        <p:spPr>
          <a:xfrm>
            <a:off x="107950" y="3733800"/>
            <a:ext cx="8964613" cy="1752600"/>
          </a:xfrm>
        </p:spPr>
        <p:txBody>
          <a:bodyPr/>
          <a:lstStyle/>
          <a:p>
            <a:pPr>
              <a:lnSpc>
                <a:spcPct val="80000"/>
              </a:lnSpc>
            </a:pPr>
            <a:r>
              <a:rPr lang="en-US" altLang="en-US" sz="2900"/>
              <a:t>Those who are polytheists will say: If Allah had pleased we would not have associated (aught with Him) nor our fathers, nor would we have forbidden (to ourselves) anything; even so did those before them reject until they tasted Our punishment. Say: Have you any knowledge with you so you should bring it forth to us? You only follow a conjecture and you only tell lies.</a:t>
            </a:r>
            <a:br>
              <a:rPr lang="en-US" altLang="en-US" sz="2900"/>
            </a:br>
            <a:endParaRPr lang="en-US" altLang="en-US" sz="2900"/>
          </a:p>
        </p:txBody>
      </p:sp>
    </p:spTree>
  </p:cSld>
  <p:clrMapOvr>
    <a:masterClrMapping/>
  </p:clrMapOvr>
  <p:transition/>
  <p:timing>
    <p:tnLst>
      <p:par>
        <p:cTn id="1" dur="indefinite" restart="never" nodeType="tmRoot"/>
      </p:par>
    </p:tnLst>
  </p:timing>
</p:sld>
</file>

<file path=ppt/slides/slide1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فَلِلّهِ الْحُجَّةُ الْبَالِغَةُ فَلَوْ شَاء لَهَدَاكُمْ أَجْمَعِينَ </a:t>
            </a:r>
            <a:endParaRPr lang="en-US" altLang="en-US" sz="4400"/>
          </a:p>
        </p:txBody>
      </p:sp>
      <p:sp>
        <p:nvSpPr>
          <p:cNvPr id="167939" name="Rectangle 3"/>
          <p:cNvSpPr>
            <a:spLocks noGrp="1" noChangeArrowheads="1"/>
          </p:cNvSpPr>
          <p:nvPr>
            <p:ph type="subTitle" idx="1"/>
          </p:nvPr>
        </p:nvSpPr>
        <p:spPr>
          <a:xfrm>
            <a:off x="107950" y="3886200"/>
            <a:ext cx="8964613" cy="1752600"/>
          </a:xfrm>
        </p:spPr>
        <p:txBody>
          <a:bodyPr/>
          <a:lstStyle/>
          <a:p>
            <a:r>
              <a:rPr lang="en-US" altLang="en-US" sz="3200"/>
              <a:t>Say: Then Allah's is the conclusive argument; so if He please, He would certainly guide you all.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هَلُمَّ شُهَدَاءكُمُ الَّذِينَ يَشْهَدُونَ أَنَّ اللّهَ حَرَّمَ هَـذَا فَإِن شَهِدُواْ فَلاَ تَشْهَدْ مَعَهُمْ وَلاَ تَتَّبِعْ أَهْوَاء الَّذِينَ كَذَّبُواْ بِآيَاتِنَا وَالَّذِينَ لاَ يُؤْمِنُونَ بِالآخِرَةِ وَهُم بِرَبِّهِمْ يَعْدِلُونَ </a:t>
            </a:r>
            <a:endParaRPr lang="en-US" altLang="en-US" sz="4400"/>
          </a:p>
        </p:txBody>
      </p:sp>
      <p:sp>
        <p:nvSpPr>
          <p:cNvPr id="168963" name="Rectangle 3"/>
          <p:cNvSpPr>
            <a:spLocks noGrp="1" noChangeArrowheads="1"/>
          </p:cNvSpPr>
          <p:nvPr>
            <p:ph type="subTitle" idx="1"/>
          </p:nvPr>
        </p:nvSpPr>
        <p:spPr>
          <a:xfrm>
            <a:off x="107950" y="3657600"/>
            <a:ext cx="8964613" cy="1752600"/>
          </a:xfrm>
        </p:spPr>
        <p:txBody>
          <a:bodyPr/>
          <a:lstStyle/>
          <a:p>
            <a:pPr>
              <a:lnSpc>
                <a:spcPct val="90000"/>
              </a:lnSpc>
            </a:pPr>
            <a:r>
              <a:rPr lang="en-US" altLang="en-US" sz="3000"/>
              <a:t>Say: Bring your witnesses who should bear witness that Allah has forbidden this, then if they bear witness, do not bear witness with them; and follow not the low desires of those who reject Our communications and of those who do not believe in the hereafter, and they make (others) equal to their Lord. </a:t>
            </a:r>
          </a:p>
        </p:txBody>
      </p:sp>
    </p:spTree>
  </p:cSld>
  <p:clrMapOvr>
    <a:masterClrMapping/>
  </p:clrMapOvr>
  <p:transition/>
  <p:timing>
    <p:tnLst>
      <p:par>
        <p:cTn id="1" dur="indefinite" restart="never" nodeType="tmRoot"/>
      </p:par>
    </p:tnLst>
  </p:timing>
</p:sld>
</file>

<file path=ppt/slides/slide1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قُلْ تَعَالَوْاْ أَتْلُ مَا حَرَّمَ رَبُّكُمْ عَلَيْكُمْ أَلاَّ تُشْرِكُواْ بِهِ شَيْئًا وَبِالْوَالِدَيْنِ إِحْسَانًا وَلاَ تَقْتُلُواْ أَوْلاَدَكُم مِّنْ إمْلاَقٍ نَّحْنُ نَرْزُقُكُمْ وَإِيَّاهُمْ وَلاَ تَقْرَبُواْ الْفَوَاحِشَ مَا ظَهَرَ مِنْهَا وَمَا بَطَنَ وَلاَ تَقْتُلُواْ النَّفْسَ الَّتِي حَرَّمَ اللّهُ إِلاَّ بِالْحَقِّ ذَلِكُمْ وَصَّاكُمْ بِهِ لَعَلَّكُمْ تَعْقِلُونَ </a:t>
            </a:r>
            <a:endParaRPr lang="en-US" altLang="en-US" sz="4000"/>
          </a:p>
        </p:txBody>
      </p:sp>
      <p:sp>
        <p:nvSpPr>
          <p:cNvPr id="169987" name="Rectangle 3"/>
          <p:cNvSpPr>
            <a:spLocks noGrp="1" noChangeArrowheads="1"/>
          </p:cNvSpPr>
          <p:nvPr>
            <p:ph type="subTitle" idx="1"/>
          </p:nvPr>
        </p:nvSpPr>
        <p:spPr>
          <a:xfrm>
            <a:off x="107950" y="3733800"/>
            <a:ext cx="8964613" cy="1752600"/>
          </a:xfrm>
        </p:spPr>
        <p:txBody>
          <a:bodyPr/>
          <a:lstStyle/>
          <a:p>
            <a:pPr>
              <a:lnSpc>
                <a:spcPct val="80000"/>
              </a:lnSpc>
            </a:pPr>
            <a:r>
              <a:rPr lang="en-US" altLang="en-US" sz="2600"/>
              <a:t>Say: Come I will recite what your Lord has forbidden to you-- (remember) that you do not associate anything with Him and show kindness to your parents, and do not slay your children for (fear of) poverty-- We provide for you and for them-- and do not draw nigh to indecencies, those of them which are apparent and those which are concealed, and do not kill the soul which Allah has forbidden except for the requirements of justice; this He has enjoined you with that you may understand.</a:t>
            </a:r>
          </a:p>
        </p:txBody>
      </p:sp>
    </p:spTree>
  </p:cSld>
  <p:clrMapOvr>
    <a:masterClrMapping/>
  </p:clrMapOvr>
  <p:transition/>
  <p:timing>
    <p:tnLst>
      <p:par>
        <p:cTn id="1" dur="indefinite" restart="never" nodeType="tmRoot"/>
      </p:par>
    </p:tnLst>
  </p:timing>
</p:sld>
</file>

<file path=ppt/slides/slide1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تَقْرَبُواْ مَالَ الْيَتِيمِ إِلاَّ بِالَّتِي هِيَ أَحْسَنُ حَتَّى يَبْلُغَ أَشُدَّهُ وَأَوْفُواْ الْكَيْلَ وَالْمِيزَانَ بِالْقِسْطِ لاَ نُكَلِّفُ نَفْسًا إِلاَّ وُسْعَهَا وَإِذَا قُلْتُمْ فَاعْدِلُواْ وَلَوْ كَانَ ذَا قُرْبَى وَبِعَهْدِ اللّهِ أَوْفُواْ ذَلِكُمْ وَصَّاكُم بِهِ لَعَلَّكُمْ تَذَكَّرُونَ </a:t>
            </a:r>
            <a:endParaRPr lang="en-US" altLang="en-US" sz="4400"/>
          </a:p>
        </p:txBody>
      </p:sp>
      <p:sp>
        <p:nvSpPr>
          <p:cNvPr id="171011" name="Rectangle 3"/>
          <p:cNvSpPr>
            <a:spLocks noGrp="1" noChangeArrowheads="1"/>
          </p:cNvSpPr>
          <p:nvPr>
            <p:ph type="subTitle" idx="1"/>
          </p:nvPr>
        </p:nvSpPr>
        <p:spPr>
          <a:xfrm>
            <a:off x="107950" y="3733800"/>
            <a:ext cx="8964613" cy="1752600"/>
          </a:xfrm>
        </p:spPr>
        <p:txBody>
          <a:bodyPr/>
          <a:lstStyle/>
          <a:p>
            <a:pPr>
              <a:lnSpc>
                <a:spcPct val="80000"/>
              </a:lnSpc>
            </a:pPr>
            <a:r>
              <a:rPr lang="en-US" altLang="en-US" sz="2900"/>
              <a:t>And do not approach the property of the orphan except in the best manner until he attains his maturity, and give full measure and weight with justice-- We do not impose on any soul a duty except to the extent of its ability; and when you speak, then be just though it be (against) a relative, and fulfill Allah's covenant; this He has enjoined you with that you may be mindful; </a:t>
            </a:r>
          </a:p>
        </p:txBody>
      </p:sp>
    </p:spTree>
  </p:cSld>
  <p:clrMapOvr>
    <a:masterClrMapping/>
  </p:clrMapOvr>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38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38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38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7838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7838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Tree>
  </p:cSld>
  <p:clrMapOvr>
    <a:masterClrMapping/>
  </p:clrMapOvr>
  <p:transition spd="med"/>
  <p:timing>
    <p:tnLst>
      <p:par>
        <p:cTn id="1" dur="indefinite" restart="never" nodeType="tmRoot"/>
      </p:par>
    </p:tnLst>
  </p:timing>
</p:sld>
</file>

<file path=ppt/slides/slide1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وَأَنَّ هَـذَا صِرَاطِي مُسْتَقِيمًا فَاتَّبِعُوهُ وَلاَ تَتَّبِعُواْ السُّبُلَ فَتَفَرَّقَ بِكُمْ عَن سَبِيلِهِ ذَلِكُمْ وَصَّاكُم بِهِ لَعَلَّكُمْ تَتَّقُونَ </a:t>
            </a:r>
            <a:endParaRPr lang="en-US" altLang="en-US" sz="4400"/>
          </a:p>
        </p:txBody>
      </p:sp>
      <p:sp>
        <p:nvSpPr>
          <p:cNvPr id="1720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(know) that this is My path, the right one therefore follow it, and follow not (other) ways, for they will lead you away from His way; this He has enjoined you with that you may guard (against evil).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آتَيْنَا مُوسَى الْكِتَابَ تَمَامًا عَلَى الَّذِيَ أَحْسَنَ وَتَفْصِيلاً لِّكُلِّ شَيْءٍ وَهُدًى وَرَحْمَةً لَّعَلَّهُم بِلِقَاء رَبِّهِمْ يُؤْمِنُونَ </a:t>
            </a:r>
            <a:endParaRPr lang="en-US" altLang="en-US" sz="4400"/>
          </a:p>
        </p:txBody>
      </p:sp>
      <p:sp>
        <p:nvSpPr>
          <p:cNvPr id="1730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Again, We gave the Book to Musa to complete (Our blessings) on him who would do good (to others), and making plain all things and a guidance and a mercy, so that they should believe in the meeting of their Lord.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وَهَـذَا كِتَابٌ أَنزَلْنَاهُ مُبَارَكٌ فَاتَّبِعُوهُ وَاتَّقُواْ لَعَلَّكُمْ تُرْحَمُونَ </a:t>
            </a:r>
            <a:endParaRPr lang="en-US" altLang="en-US" sz="4400"/>
          </a:p>
        </p:txBody>
      </p:sp>
      <p:sp>
        <p:nvSpPr>
          <p:cNvPr id="1740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this is a Book We have revealed, blessed; therefore follow it and guard (against evil) that mercy may be shown to you.</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أَن تَقُولُواْ إِنَّمَا أُنزِلَ الْكِتَابُ عَلَى طَآئِفَتَيْنِ مِن قَبْلِنَا وَإِن كُنَّا عَن دِرَاسَتِهِمْ لَغَافِلِينَ </a:t>
            </a:r>
            <a:endParaRPr lang="en-US" altLang="en-US" sz="4400"/>
          </a:p>
        </p:txBody>
      </p:sp>
      <p:sp>
        <p:nvSpPr>
          <p:cNvPr id="17510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Lest you say that the Book was only revealed to two parties before us and We were truly unaware of what they read.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 تَقُولُواْ لَوْ أَنَّا أُنزِلَ عَلَيْنَا الْكِتَابُ لَكُنَّا أَهْدَى مِنْهُمْ فَقَدْ جَاءكُم بَيِّنَةٌ مِّن رَّبِّكُمْ وَهُدًى وَرَحْمَةٌ فَمَنْ أَظْلَمُ مِمَّن كَذَّبَ بِآيَاتِ اللّهِ وَصَدَفَ عَنْهَا سَنَجْزِي الَّذِينَ يَصْدِفُونَ عَنْ آيَاتِنَا سُوءَ الْعَذَابِ بِمَا كَانُواْ يَصْدِفُونَ </a:t>
            </a:r>
            <a:endParaRPr lang="en-US" altLang="en-US" sz="4400"/>
          </a:p>
        </p:txBody>
      </p:sp>
      <p:sp>
        <p:nvSpPr>
          <p:cNvPr id="176131" name="Rectangle 3"/>
          <p:cNvSpPr>
            <a:spLocks noGrp="1" noChangeArrowheads="1"/>
          </p:cNvSpPr>
          <p:nvPr>
            <p:ph type="subTitle" idx="1"/>
          </p:nvPr>
        </p:nvSpPr>
        <p:spPr>
          <a:xfrm>
            <a:off x="107950" y="3733800"/>
            <a:ext cx="8964613" cy="1752600"/>
          </a:xfrm>
        </p:spPr>
        <p:txBody>
          <a:bodyPr/>
          <a:lstStyle/>
          <a:p>
            <a:pPr>
              <a:lnSpc>
                <a:spcPct val="80000"/>
              </a:lnSpc>
            </a:pPr>
            <a:r>
              <a:rPr lang="en-US" altLang="en-US" sz="2800"/>
              <a:t>Or lest you should say: If the Book had been revealed to us, we would certainly have been better guided than they, so indeed there has come to you clear proof from your Lord, and guidance and mercy. Who then is more unjust than he who rejects Allah's communications and turns away from them? We will reward those who turn away from Our communications with an evil chastisement because they turned away.</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هَلْ يَنظُرُونَ إِلاَّ أَن تَأْتِيهُمُ الْمَلآئِكَةُ أَوْ يَأْتِيَ رَبُّكَ أَوْ يَأْتِيَ بَعْضُ آيَاتِ رَبِّكَ يَوْمَ يَأْتِي بَعْضُ آيَاتِ رَبِّكَ لاَ يَنفَعُ نَفْسًا إِيمَانُهَا لَمْ تَكُنْ آمَنَتْ مِن قَبْلُ أَوْ كَسَبَتْ فِي إِيمَانِهَا خَيْرًا قُلِ انتَظِرُواْ إِنَّا مُنتَظِرُونَ </a:t>
            </a:r>
            <a:endParaRPr lang="en-US" altLang="en-US" sz="4400"/>
          </a:p>
        </p:txBody>
      </p:sp>
      <p:sp>
        <p:nvSpPr>
          <p:cNvPr id="17715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They do not wait aught but that the angels should come to them, or that your Lord should come, or that some of the signs of your Lord should come. On the day when some of the signs of your Lord shall come, its faith shall not profit a soul which did not believe before, or earn good through its faith. Say: Wait; we too are waiting.</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1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الَّذِينَ فَرَّقُواْ دِينَهُمْ وَكَانُواْ شِيَعًا لَّسْتَ مِنْهُمْ فِي شَيْءٍ إِنَّمَا أَمْرُهُمْ إِلَى اللّهِ ثُمَّ يُنَبِّئُهُم بِمَا كَانُواْ يَفْعَلُونَ </a:t>
            </a:r>
            <a:endParaRPr lang="en-US" altLang="en-US" sz="4400"/>
          </a:p>
        </p:txBody>
      </p:sp>
      <p:sp>
        <p:nvSpPr>
          <p:cNvPr id="17817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they who divided their religion into parts and became sects, you have no concern with them; their affair is only with Allah, then He will inform them of what they did.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مَن جَاء بِالْحَسَنَةِ فَلَهُ عَشْرُ أَمْثَالِهَا وَمَن جَاء بِالسَّيِّئَةِ فَلاَ يُجْزَى إِلاَّ مِثْلَهَا وَهُمْ لاَ يُظْلَمُونَ </a:t>
            </a:r>
            <a:endParaRPr lang="en-US" altLang="en-US" sz="4400"/>
          </a:p>
        </p:txBody>
      </p:sp>
      <p:sp>
        <p:nvSpPr>
          <p:cNvPr id="1792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Whoever brings a good deed, he shall have ten like it, and whoever brings an evil deed, he shall be recompensed only with the like of it, and they shall not be dealt with unjustly.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إِنَّنِي هَدَانِي رَبِّي إِلَى صِرَاطٍ مُّسْتَقِيمٍ دِينًا قِيَمًا مِّلَّةَ إِبْرَاهِيمَ حَنِيفًا وَمَا كَانَ مِنَ الْمُشْرِكِينَ </a:t>
            </a:r>
            <a:endParaRPr lang="en-US" altLang="en-US" sz="4400"/>
          </a:p>
        </p:txBody>
      </p:sp>
      <p:sp>
        <p:nvSpPr>
          <p:cNvPr id="1802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Surely, (as for) me, my Lord has guided me to the right path; (to) a most right religion, the faith of Ibrahim the upright one, and he was not of the polytheists.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إِنَّ صَلاَتِي وَنُسُكِي وَمَحْيَايَ وَمَمَاتِي لِلّهِ رَبِّ الْعَالَمِينَ </a:t>
            </a:r>
            <a:endParaRPr lang="en-US" altLang="en-US" sz="4400"/>
          </a:p>
        </p:txBody>
      </p:sp>
      <p:sp>
        <p:nvSpPr>
          <p:cNvPr id="181251" name="Rectangle 3"/>
          <p:cNvSpPr>
            <a:spLocks noGrp="1" noChangeArrowheads="1"/>
          </p:cNvSpPr>
          <p:nvPr>
            <p:ph type="subTitle" idx="1"/>
          </p:nvPr>
        </p:nvSpPr>
        <p:spPr>
          <a:xfrm>
            <a:off x="107950" y="3886200"/>
            <a:ext cx="8964613" cy="1752600"/>
          </a:xfrm>
        </p:spPr>
        <p:txBody>
          <a:bodyPr/>
          <a:lstStyle/>
          <a:p>
            <a:r>
              <a:rPr lang="en-US" altLang="en-US" sz="3200"/>
              <a:t>Say. Surely my prayer and my sacrifice and my life and my death are (all) for Allah, the Lord of the worlds;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91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491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491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491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491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Tree>
  </p:cSld>
  <p:clrMapOvr>
    <a:masterClrMapping/>
  </p:clrMapOvr>
  <p:transition spd="med"/>
  <p:timing>
    <p:tnLst>
      <p:par>
        <p:cTn id="1" dur="indefinite" restart="never" nodeType="tmRoot"/>
      </p:par>
    </p:tnLst>
  </p:timing>
</p:sld>
</file>

<file path=ppt/slides/slide1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شَرِيكَ لَهُ وَبِذَلِكَ أُمِرْتُ وَأَنَاْ أَوَّلُ الْمُسْلِمِينَ </a:t>
            </a:r>
            <a:endParaRPr lang="en-US" altLang="en-US" sz="4400"/>
          </a:p>
        </p:txBody>
      </p:sp>
      <p:sp>
        <p:nvSpPr>
          <p:cNvPr id="182275" name="Rectangle 3"/>
          <p:cNvSpPr>
            <a:spLocks noGrp="1" noChangeArrowheads="1"/>
          </p:cNvSpPr>
          <p:nvPr>
            <p:ph type="subTitle" idx="1"/>
          </p:nvPr>
        </p:nvSpPr>
        <p:spPr>
          <a:xfrm>
            <a:off x="107950" y="3886200"/>
            <a:ext cx="8964613" cy="1752600"/>
          </a:xfrm>
        </p:spPr>
        <p:txBody>
          <a:bodyPr/>
          <a:lstStyle/>
          <a:p>
            <a:r>
              <a:rPr lang="en-US" altLang="en-US" sz="3200"/>
              <a:t>No associate has He; and this am I commanded, and I am the first of those who submit. </a:t>
            </a:r>
          </a:p>
        </p:txBody>
      </p:sp>
    </p:spTree>
  </p:cSld>
  <p:clrMapOvr>
    <a:masterClrMapping/>
  </p:clrMapOvr>
  <p:transition/>
  <p:timing>
    <p:tnLst>
      <p:par>
        <p:cTn id="1" dur="indefinite" restart="never" nodeType="tmRoot"/>
      </p:par>
    </p:tnLst>
  </p:timing>
</p:sld>
</file>

<file path=ppt/slides/slide1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أَغَيْرَ اللّهِ أَبْغِي رَبًّا وَهُوَ رَبُّ كُلِّ شَيْءٍ وَلاَ تَكْسِبُ كُلُّ نَفْسٍ إِلاَّ عَلَيْهَا وَلاَ تَزِرُ وَازِرَةٌ وِزْرَ أُخْرَى ثُمَّ إِلَى رَبِّكُم مَّرْجِعُكُمْ فَيُنَبِّئُكُم بِمَا كُنتُمْ فِيهِ تَخْتَلِفُونَ </a:t>
            </a:r>
            <a:endParaRPr lang="en-US" altLang="en-US" sz="4400"/>
          </a:p>
        </p:txBody>
      </p:sp>
      <p:sp>
        <p:nvSpPr>
          <p:cNvPr id="1832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What! shall I seek a Lord other than Allah? And He is the Lord of all things; and no soul earns (evil) but against itself, and no bearer of burden shall bear the burden of another; then to your Lord is your return, so He will inform you of that in which you differed. </a:t>
            </a:r>
          </a:p>
        </p:txBody>
      </p:sp>
    </p:spTree>
  </p:cSld>
  <p:clrMapOvr>
    <a:masterClrMapping/>
  </p:clrMapOvr>
  <p:transition/>
  <p:timing>
    <p:tnLst>
      <p:par>
        <p:cTn id="1" dur="indefinite" restart="never" nodeType="tmRoot"/>
      </p:par>
    </p:tnLst>
  </p:timing>
</p:sld>
</file>

<file path=ppt/slides/slide1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الَّذِي جَعَلَكُمْ خَلاَئِفَ الأَرْضِ وَرَفَعَ بَعْضَكُمْ فَوْقَ بَعْضٍ دَرَجَاتٍ لِّيَبْلُوَكُمْ فِي مَا آتَاكُمْ إِنَّ رَبَّكَ سَرِيعُ الْعِقَابِ وَإِنَّهُ لَغَفُورٌ رَّحِيمٌ </a:t>
            </a:r>
            <a:endParaRPr lang="en-US" altLang="en-US" sz="4400"/>
          </a:p>
        </p:txBody>
      </p:sp>
      <p:sp>
        <p:nvSpPr>
          <p:cNvPr id="1843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a:t>And He it is Who has made you successors in the land and raised some of you above others by (various) grades, that He might try you by what He has given you; surely your Lord is quick to requite (evil), and He is most surely the Forgiving, the Merciful. </a:t>
            </a:r>
          </a:p>
        </p:txBody>
      </p:sp>
      <p:sp>
        <p:nvSpPr>
          <p:cNvPr id="184324" name="Rectangle 4"/>
          <p:cNvSpPr>
            <a:spLocks noChangeArrowheads="1"/>
          </p:cNvSpPr>
          <p:nvPr/>
        </p:nvSpPr>
        <p:spPr bwMode="auto">
          <a:xfrm>
            <a:off x="4257675" y="5948363"/>
            <a:ext cx="62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solidFill>
                  <a:srgbClr val="000066"/>
                </a:solidFill>
              </a:rPr>
              <a:t>*****</a:t>
            </a:r>
          </a:p>
        </p:txBody>
      </p:sp>
    </p:spTree>
  </p:cSld>
  <p:clrMapOvr>
    <a:masterClrMapping/>
  </p:clrMapOvr>
  <p:transition/>
  <p:timing>
    <p:tnLst>
      <p:par>
        <p:cTn id="1" dur="indefinite" restart="never" nodeType="tmRoot"/>
      </p:par>
    </p:tnLst>
  </p:timing>
</p:sld>
</file>

<file path=ppt/slides/slide1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45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456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39456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394565"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al-An’aam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350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09350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al-Isra’a </a:t>
            </a:r>
            <a:endParaRPr lang="en-US" altLang="en-US" b="1">
              <a:solidFill>
                <a:srgbClr val="FFFF99"/>
              </a:solidFill>
              <a:latin typeface="Trebuchet MS" panose="020B0603020202020204" pitchFamily="34" charset="0"/>
            </a:endParaRPr>
          </a:p>
        </p:txBody>
      </p:sp>
      <p:sp>
        <p:nvSpPr>
          <p:cNvPr id="309350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93511" name="Rectangle 7"/>
          <p:cNvSpPr>
            <a:spLocks noChangeArrowheads="1"/>
          </p:cNvSpPr>
          <p:nvPr/>
        </p:nvSpPr>
        <p:spPr bwMode="auto">
          <a:xfrm>
            <a:off x="228600" y="12192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al-Isra</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a </a:t>
            </a:r>
          </a:p>
          <a:p>
            <a:pPr algn="ctr"/>
            <a:r>
              <a:rPr lang="en-GB" altLang="en-US" sz="6000" b="1" i="1">
                <a:solidFill>
                  <a:srgbClr val="FFFF00"/>
                </a:solidFill>
                <a:latin typeface="Trebuchet MS" panose="020B0603020202020204" pitchFamily="34" charset="0"/>
                <a:ea typeface="MS Mincho" panose="02020609040205080304" pitchFamily="49" charset="-128"/>
              </a:rPr>
              <a:t>(The Night Journey)</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17</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- 111</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1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45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9453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09453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0945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al-Isra’a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188419"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1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سُبْحَانَ الَّذِي أَسْرَى بِعَبْدِهِ لَيْلاً مِّنَ الْمَسْجِدِ الْحَرَامِ إِلَى الْمَسْجِدِ الأَقْصَى الَّذِي بَارَكْنَا حَوْلَهُ لِنُرِيَهُ مِنْ آيَاتِنَا إِنَّهُ هُوَ السَّمِيعُ البَصِيرُ </a:t>
            </a:r>
            <a:endParaRPr lang="en-US" altLang="en-US" sz="4400"/>
          </a:p>
        </p:txBody>
      </p:sp>
      <p:sp>
        <p:nvSpPr>
          <p:cNvPr id="1894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Glory be to Him Who made His servant to go on a night from the Sacred Mosque to the remote mosque of which We have blessed the precincts, so that We may show to him some of Our signs; surely He is the Hearing, the Seeing. </a:t>
            </a:r>
          </a:p>
        </p:txBody>
      </p:sp>
    </p:spTree>
  </p:cSld>
  <p:clrMapOvr>
    <a:masterClrMapping/>
  </p:clrMapOvr>
  <p:transition/>
  <p:timing>
    <p:tnLst>
      <p:par>
        <p:cTn id="1" dur="indefinite" restart="never" nodeType="tmRoot"/>
      </p:par>
    </p:tnLst>
  </p:timing>
</p:sld>
</file>

<file path=ppt/slides/slide1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وَآتَيْنَا مُوسَى الْكِتَابَ وَجَعَلْنَاهُ هُدًى لِّبَنِي إِسْرَائِيلَ أَلاَّ تَتَّخِذُواْ مِن دُونِي وَكِيلاً </a:t>
            </a:r>
            <a:endParaRPr lang="en-US" altLang="en-US" sz="4400"/>
          </a:p>
        </p:txBody>
      </p:sp>
      <p:sp>
        <p:nvSpPr>
          <p:cNvPr id="1904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 gave Musa the Book and made it a guidance to the children of Israel, saying: Do not take a protector besides Me;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ذُرِّيَّةَ مَنْ حَمَلْنَا مَعَ نُوحٍ إِنَّهُ كَانَ عَبْدًا شَكُورًا </a:t>
            </a:r>
            <a:endParaRPr lang="en-US" altLang="en-US" sz="4400"/>
          </a:p>
        </p:txBody>
      </p:sp>
      <p:sp>
        <p:nvSpPr>
          <p:cNvPr id="191491" name="Rectangle 3"/>
          <p:cNvSpPr>
            <a:spLocks noGrp="1" noChangeArrowheads="1"/>
          </p:cNvSpPr>
          <p:nvPr>
            <p:ph type="subTitle" idx="1"/>
          </p:nvPr>
        </p:nvSpPr>
        <p:spPr>
          <a:xfrm>
            <a:off x="107950" y="3886200"/>
            <a:ext cx="8964613" cy="1752600"/>
          </a:xfrm>
        </p:spPr>
        <p:txBody>
          <a:bodyPr/>
          <a:lstStyle/>
          <a:p>
            <a:r>
              <a:rPr lang="en-US" altLang="en-US" sz="3200"/>
              <a:t>The offspring of those whom We bore with Nuh; surely he was a grateful servant. </a:t>
            </a:r>
          </a:p>
        </p:txBody>
      </p:sp>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03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035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035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035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035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Tree>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48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48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48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848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848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Tree>
  </p:cSld>
  <p:clrMapOvr>
    <a:masterClrMapping/>
  </p:clrMapOvr>
  <p:transition spd="med"/>
  <p:timing>
    <p:tnLst>
      <p:par>
        <p:cTn id="1" dur="indefinite" restart="never" nodeType="tmRoot"/>
      </p:par>
    </p:tnLst>
  </p:timing>
</p:sld>
</file>

<file path=ppt/slides/slide1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وَقَضَيْنَا إِلَى بَنِي إِسْرَائِيلَ فِي الْكِتَابِ لَتُفْسِدُنَّ فِي الأَرْضِ مَرَّتَيْنِ وَلَتَعْلُنَّ عُلُوًّا كَبِيرًا </a:t>
            </a:r>
            <a:endParaRPr lang="en-US" altLang="en-US" sz="4400"/>
          </a:p>
        </p:txBody>
      </p:sp>
      <p:sp>
        <p:nvSpPr>
          <p:cNvPr id="1925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 had made known to the children of Israel in the Book: Most certainly you will make mischief in the land twice, and most certainly you will behave insolently with great insolence.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فَإِذَا جَاء وَعْدُ أُولاهُمَا بَعَثْنَا عَلَيْكُمْ عِبَادًا لَّنَا أُوْلِي بَأْسٍ شَدِيدٍ فَجَاسُواْ خِلاَلَ الدِّيَارِ وَكَانَ وَعْدًا مَّفْعُولاً </a:t>
            </a:r>
            <a:endParaRPr lang="en-US" altLang="en-US" sz="4400"/>
          </a:p>
        </p:txBody>
      </p:sp>
      <p:sp>
        <p:nvSpPr>
          <p:cNvPr id="1935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So when the promise for the first of the two came, We sent over you Our servants, of mighty prowess, so they went to and fro among the houses, and it was a promise to be accomplished.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رَدَدْنَا لَكُمُ الْكَرَّةَ عَلَيْهِمْ وَأَمْدَدْنَاكُم بِأَمْوَالٍ وَبَنِينَ وَجَعَلْنَاكُمْ أَكْثَرَ نَفِيرًا </a:t>
            </a:r>
            <a:endParaRPr lang="en-US" altLang="en-US" sz="4400"/>
          </a:p>
        </p:txBody>
      </p:sp>
      <p:sp>
        <p:nvSpPr>
          <p:cNvPr id="194563" name="Rectangle 3"/>
          <p:cNvSpPr>
            <a:spLocks noGrp="1" noChangeArrowheads="1"/>
          </p:cNvSpPr>
          <p:nvPr>
            <p:ph type="subTitle" idx="1"/>
          </p:nvPr>
        </p:nvSpPr>
        <p:spPr>
          <a:xfrm>
            <a:off x="107950" y="3886200"/>
            <a:ext cx="8964613" cy="1752600"/>
          </a:xfrm>
        </p:spPr>
        <p:txBody>
          <a:bodyPr/>
          <a:lstStyle/>
          <a:p>
            <a:r>
              <a:rPr lang="en-US" altLang="en-US" sz="3200"/>
              <a:t>Then We gave you back the turn to prevail against them, and aided you with wealth and children and made you a numerous band. </a:t>
            </a:r>
          </a:p>
        </p:txBody>
      </p:sp>
    </p:spTree>
  </p:cSld>
  <p:clrMapOvr>
    <a:masterClrMapping/>
  </p:clrMapOvr>
  <p:transition/>
  <p:timing>
    <p:tnLst>
      <p:par>
        <p:cTn id="1" dur="indefinite" restart="never" nodeType="tmRoot"/>
      </p:par>
    </p:tnLst>
  </p:timing>
</p:sld>
</file>

<file path=ppt/slides/slide1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أَحْسَنتُمْ أَحْسَنتُمْ لِأَنفُسِكُمْ وَإِنْ أَسَأْتُمْ فَلَهَا فَإِذَا جَاء وَعْدُ الآخِرَةِ لِيَسُوؤُواْ وُجُوهَكُمْ وَلِيَدْخُلُواْ الْمَسْجِدَ كَمَا دَخَلُوهُ أَوَّلَ مَرَّةٍ وَلِيُتَبِّرُواْ مَا عَلَوْاْ تَتْبِيرًا </a:t>
            </a:r>
            <a:endParaRPr lang="en-US" altLang="en-US" sz="4400"/>
          </a:p>
        </p:txBody>
      </p:sp>
      <p:sp>
        <p:nvSpPr>
          <p:cNvPr id="19558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If you do good, you will do good for your own souls, and if you do evil, it shall be for them. So when the second promise came (We raised another people) that they may bring you to grief and that they may enter the mosque as they entered it the first time, and that they might destroy whatever they gained ascendancy over with utter destruction.</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1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عَسَى رَبُّكُمْ أَن يَرْحَمَكُمْ وَإِنْ عُدتُّمْ عُدْنَا وَجَعَلْنَا جَهَنَّمَ لِلْكَافِرِينَ حَصِيرًا </a:t>
            </a:r>
            <a:endParaRPr lang="en-US" altLang="en-US" sz="4400"/>
          </a:p>
        </p:txBody>
      </p:sp>
      <p:sp>
        <p:nvSpPr>
          <p:cNvPr id="1966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It may be that your Lord will have mercy on you, and if you again return (to disobedience) We too will return (to punishment), and We have made hell a prison for the unbelievers.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هَـذَا الْقُرْآنَ يِهْدِي لِلَّتِي هِيَ أَقْوَمُ وَيُبَشِّرُ الْمُؤْمِنِينَ الَّذِينَ يَعْمَلُونَ الصَّالِحَاتِ أَنَّ لَهُمْ أَجْرًا كَبِيرًا </a:t>
            </a:r>
            <a:endParaRPr lang="en-US" altLang="en-US" sz="4400"/>
          </a:p>
        </p:txBody>
      </p:sp>
      <p:sp>
        <p:nvSpPr>
          <p:cNvPr id="1976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this Quran guides to that which is most upright and gives good news to the believers who do good that they shall have a great reward.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وأَنَّ الَّذِينَ لاَ يُؤْمِنُونَ بِالآخِرَةِ أَعْتَدْنَا لَهُمْ عَذَابًا أَلِيمًا </a:t>
            </a:r>
            <a:endParaRPr lang="en-US" altLang="en-US" sz="4400"/>
          </a:p>
        </p:txBody>
      </p:sp>
      <p:sp>
        <p:nvSpPr>
          <p:cNvPr id="1986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that (as for) those who do not believe in the hereafter, We have prepared for them a painful chastisement.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وَيَدْعُ الإِنسَانُ بِالشَّرِّ دُعَاءهُ بِالْخَيْرِ وَكَانَ الإِنسَانُ عَجُولاً </a:t>
            </a:r>
            <a:endParaRPr lang="en-US" altLang="en-US" sz="4400"/>
          </a:p>
        </p:txBody>
      </p:sp>
      <p:sp>
        <p:nvSpPr>
          <p:cNvPr id="199683" name="Rectangle 3"/>
          <p:cNvSpPr>
            <a:spLocks noGrp="1" noChangeArrowheads="1"/>
          </p:cNvSpPr>
          <p:nvPr>
            <p:ph type="subTitle" idx="1"/>
          </p:nvPr>
        </p:nvSpPr>
        <p:spPr>
          <a:xfrm>
            <a:off x="107950" y="3886200"/>
            <a:ext cx="8964613" cy="1752600"/>
          </a:xfrm>
        </p:spPr>
        <p:txBody>
          <a:bodyPr/>
          <a:lstStyle/>
          <a:p>
            <a:r>
              <a:rPr lang="en-US" altLang="en-US" sz="3200"/>
              <a:t>And man prays for evil as he ought to pray for good, and man is ever hasty. </a:t>
            </a:r>
          </a:p>
        </p:txBody>
      </p:sp>
    </p:spTree>
  </p:cSld>
  <p:clrMapOvr>
    <a:masterClrMapping/>
  </p:clrMapOvr>
  <p:transition/>
  <p:timing>
    <p:tnLst>
      <p:par>
        <p:cTn id="1" dur="indefinite" restart="never" nodeType="tmRoot"/>
      </p:par>
    </p:tnLst>
  </p:timing>
</p:sld>
</file>

<file path=ppt/slides/slide1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وَجَعَلْنَا اللَّيْلَ وَالنَّهَارَ آيَتَيْنِ فَمَحَوْنَا آيَةَ اللَّيْلِ وَجَعَلْنَا آيَةَ النَّهَارِ مُبْصِرَةً لِتَبْتَغُواْ فَضْلاً مِّن رَّبِّكُمْ وَلِتَعْلَمُواْ عَدَدَ السِّنِينَ وَالْحِسَابَ وَكُلَّ شَيْءٍ فَصَّلْنَاهُ تَفْصِيلاً </a:t>
            </a:r>
            <a:endParaRPr lang="en-US" altLang="en-US" sz="4400"/>
          </a:p>
        </p:txBody>
      </p:sp>
      <p:sp>
        <p:nvSpPr>
          <p:cNvPr id="200707" name="Rectangle 3"/>
          <p:cNvSpPr>
            <a:spLocks noGrp="1" noChangeArrowheads="1"/>
          </p:cNvSpPr>
          <p:nvPr>
            <p:ph type="subTitle" idx="1"/>
          </p:nvPr>
        </p:nvSpPr>
        <p:spPr>
          <a:xfrm>
            <a:off x="107950" y="3581400"/>
            <a:ext cx="8964613" cy="1752600"/>
          </a:xfrm>
        </p:spPr>
        <p:txBody>
          <a:bodyPr/>
          <a:lstStyle/>
          <a:p>
            <a:pPr>
              <a:lnSpc>
                <a:spcPct val="80000"/>
              </a:lnSpc>
            </a:pPr>
            <a:r>
              <a:rPr lang="en-US" altLang="en-US" sz="3200"/>
              <a:t>And We have made the night and the day two signs, then We have made the sign of the night to pass away and We have made the sign of the day manifest, so that you may seek grace from your Lord, and that you might know the numbering of years and the reckoning; and We have explained everything with distinctness. </a:t>
            </a:r>
          </a:p>
        </p:txBody>
      </p:sp>
    </p:spTree>
  </p:cSld>
  <p:clrMapOvr>
    <a:masterClrMapping/>
  </p:clrMapOvr>
  <p:transition/>
  <p:timing>
    <p:tnLst>
      <p:par>
        <p:cTn id="1" dur="indefinite" restart="never" nodeType="tmRoot"/>
      </p:par>
    </p:tnLst>
  </p:timing>
</p:sld>
</file>

<file path=ppt/slides/slide1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وَكُلَّ إِنسَانٍ أَلْزَمْنَاهُ طَآئِرَهُ فِي عُنُقِهِ وَنُخْرِجُ لَهُ يَوْمَ الْقِيَامَةِ كِتَابًا يَلْقَاهُ مَنشُورًا </a:t>
            </a:r>
            <a:endParaRPr lang="en-US" altLang="en-US" sz="4400"/>
          </a:p>
        </p:txBody>
      </p:sp>
      <p:sp>
        <p:nvSpPr>
          <p:cNvPr id="201731" name="Rectangle 3"/>
          <p:cNvSpPr>
            <a:spLocks noGrp="1" noChangeArrowheads="1"/>
          </p:cNvSpPr>
          <p:nvPr>
            <p:ph type="subTitle" idx="1"/>
          </p:nvPr>
        </p:nvSpPr>
        <p:spPr>
          <a:xfrm>
            <a:off x="107950" y="3886200"/>
            <a:ext cx="8964613" cy="1752600"/>
          </a:xfrm>
        </p:spPr>
        <p:txBody>
          <a:bodyPr/>
          <a:lstStyle/>
          <a:p>
            <a:r>
              <a:rPr lang="en-US" altLang="en-US" sz="3200"/>
              <a:t>And We have made every man's actions to cling to his neck, and We will bring forth to him on the resurrection day a book which he will find wide open: </a:t>
            </a:r>
          </a:p>
        </p:txBody>
      </p:sp>
    </p:spTree>
  </p:cSld>
  <p:clrMapOvr>
    <a:masterClrMapping/>
  </p:clrMapOvr>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58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58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58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858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858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Tree>
  </p:cSld>
  <p:clrMapOvr>
    <a:masterClrMapping/>
  </p:clrMapOvr>
  <p:transition spd="med"/>
  <p:timing>
    <p:tnLst>
      <p:par>
        <p:cTn id="1" dur="indefinite" restart="never" nodeType="tmRoot"/>
      </p:par>
    </p:tnLst>
  </p:timing>
</p:sld>
</file>

<file path=ppt/slides/slide1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اقْرَأْ كَتَابَكَ كَفَى بِنَفْسِكَ الْيَوْمَ عَلَيْكَ حَسِيبًا </a:t>
            </a:r>
            <a:endParaRPr lang="en-US" altLang="en-US" sz="4400"/>
          </a:p>
        </p:txBody>
      </p:sp>
      <p:sp>
        <p:nvSpPr>
          <p:cNvPr id="202755" name="Rectangle 3"/>
          <p:cNvSpPr>
            <a:spLocks noGrp="1" noChangeArrowheads="1"/>
          </p:cNvSpPr>
          <p:nvPr>
            <p:ph type="subTitle" idx="1"/>
          </p:nvPr>
        </p:nvSpPr>
        <p:spPr>
          <a:xfrm>
            <a:off x="107950" y="3886200"/>
            <a:ext cx="8964613" cy="1752600"/>
          </a:xfrm>
        </p:spPr>
        <p:txBody>
          <a:bodyPr/>
          <a:lstStyle/>
          <a:p>
            <a:r>
              <a:rPr lang="en-US" altLang="en-US" sz="3200"/>
              <a:t>Read your book; your own self is sufficient as a reckoner against you this day. </a:t>
            </a:r>
          </a:p>
        </p:txBody>
      </p:sp>
    </p:spTree>
  </p:cSld>
  <p:clrMapOvr>
    <a:masterClrMapping/>
  </p:clrMapOvr>
  <p:transition/>
  <p:timing>
    <p:tnLst>
      <p:par>
        <p:cTn id="1" dur="indefinite" restart="never" nodeType="tmRoot"/>
      </p:par>
    </p:tnLst>
  </p:timing>
</p:sld>
</file>

<file path=ppt/slides/slide1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مَّنِ اهْتَدَى فَإِنَّمَا يَهْتَدي لِنَفْسِهِ وَمَن ضَلَّ فَإِنَّمَا يَضِلُّ عَلَيْهَا وَلاَ تَزِرُ وَازِرَةٌ وِزْرَ أُخْرَى وَمَا كُنَّا مُعَذِّبِينَ حَتَّى نَبْعَثَ رَسُولاً </a:t>
            </a:r>
            <a:endParaRPr lang="en-US" altLang="en-US" sz="4400"/>
          </a:p>
        </p:txBody>
      </p:sp>
      <p:sp>
        <p:nvSpPr>
          <p:cNvPr id="20377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Whoever goes aright, for his own soul does he go aright; and whoever goes astray, to its detriment only does he go astray: nor can the bearer of a burden bear the burden of another, nor do We chastise until We raise a messenger. </a:t>
            </a:r>
          </a:p>
        </p:txBody>
      </p:sp>
    </p:spTree>
  </p:cSld>
  <p:clrMapOvr>
    <a:masterClrMapping/>
  </p:clrMapOvr>
  <p:transition/>
  <p:timing>
    <p:tnLst>
      <p:par>
        <p:cTn id="1" dur="indefinite" restart="never" nodeType="tmRoot"/>
      </p:par>
    </p:tnLst>
  </p:timing>
</p:sld>
</file>

<file path=ppt/slides/slide1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أَرَدْنَا أَن نُّهْلِكَ قَرْيَةً أَمَرْنَا مُتْرَفِيهَا فَفَسَقُواْ فِيهَا فَحَقَّ عَلَيْهَا الْقَوْلُ فَدَمَّرْنَاهَا تَدْمِيرًا </a:t>
            </a:r>
            <a:endParaRPr lang="en-US" altLang="en-US" sz="4400"/>
          </a:p>
        </p:txBody>
      </p:sp>
      <p:sp>
        <p:nvSpPr>
          <p:cNvPr id="2048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We wish to destroy a town, We send Our commandment to the people of it who lead easy lives, but they transgress therein; thus the word proves true against it, so We destroy it with utter destruction. </a:t>
            </a:r>
          </a:p>
        </p:txBody>
      </p:sp>
    </p:spTree>
  </p:cSld>
  <p:clrMapOvr>
    <a:masterClrMapping/>
  </p:clrMapOvr>
  <p:transition/>
  <p:timing>
    <p:tnLst>
      <p:par>
        <p:cTn id="1" dur="indefinite" restart="never" nodeType="tmRoot"/>
      </p:par>
    </p:tnLst>
  </p:timing>
</p:sld>
</file>

<file path=ppt/slides/slide1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وَكَمْ أَهْلَكْنَا مِنَ الْقُرُونِ مِن بَعْدِ نُوحٍ وَكَفَى بِرَبِّكَ بِذُنُوبِ عِبَادِهِ خَبِيرًَا بَصِيرًا </a:t>
            </a:r>
            <a:endParaRPr lang="en-US" altLang="en-US" sz="4400"/>
          </a:p>
        </p:txBody>
      </p:sp>
      <p:sp>
        <p:nvSpPr>
          <p:cNvPr id="2058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how many of the generations did We destroy after Nuh! and your Lord is sufficient as Knowing and Seeing with regard to His servants' faults.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مَّن كَانَ يُرِيدُ الْعَاجِلَةَ عَجَّلْنَا لَهُ فِيهَا مَا نَشَاء لِمَن نُّرِيدُ ثُمَّ جَعَلْنَا لَهُ جَهَنَّمَ يَصْلاهَا مَذْمُومًا مَّدْحُورًا </a:t>
            </a:r>
            <a:endParaRPr lang="en-US" altLang="en-US" sz="4400"/>
          </a:p>
        </p:txBody>
      </p:sp>
      <p:sp>
        <p:nvSpPr>
          <p:cNvPr id="2068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Whoever desires this present life, We hasten to him therein what We please for whomsoever We desire, then We assign to him the hell; he shall enter it despised, driven away.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أَرَادَ الآخِرَةَ وَسَعَى لَهَا سَعْيَهَا وَهُوَ مُؤْمِنٌ فَأُولَئِكَ كَانَ سَعْيُهُم مَّشْكُورًا </a:t>
            </a:r>
            <a:endParaRPr lang="en-US" altLang="en-US" sz="4400"/>
          </a:p>
        </p:txBody>
      </p:sp>
      <p:sp>
        <p:nvSpPr>
          <p:cNvPr id="207875" name="Rectangle 3"/>
          <p:cNvSpPr>
            <a:spLocks noGrp="1" noChangeArrowheads="1"/>
          </p:cNvSpPr>
          <p:nvPr>
            <p:ph type="subTitle" idx="1"/>
          </p:nvPr>
        </p:nvSpPr>
        <p:spPr>
          <a:xfrm>
            <a:off x="107950" y="3886200"/>
            <a:ext cx="8964613" cy="1752600"/>
          </a:xfrm>
        </p:spPr>
        <p:txBody>
          <a:bodyPr/>
          <a:lstStyle/>
          <a:p>
            <a:r>
              <a:rPr lang="en-US" altLang="en-US" sz="3200"/>
              <a:t>And whoever desires the hereafter and strives for it as he ought to strive and he is a believer; (as for) these, their striving shall surely be accepted. </a:t>
            </a:r>
          </a:p>
        </p:txBody>
      </p:sp>
    </p:spTree>
  </p:cSld>
  <p:clrMapOvr>
    <a:masterClrMapping/>
  </p:clrMapOvr>
  <p:transition/>
  <p:timing>
    <p:tnLst>
      <p:par>
        <p:cTn id="1" dur="indefinite" restart="never" nodeType="tmRoot"/>
      </p:par>
    </p:tnLst>
  </p:timing>
</p:sld>
</file>

<file path=ppt/slides/slide1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كُلاًّ نُّمِدُّ هَـؤُلاء وَهَـؤُلاء مِنْ عَطَاء رَبِّكَ وَمَا كَانَ عَطَاء رَبِّكَ مَحْظُورًا </a:t>
            </a:r>
            <a:endParaRPr lang="en-US" altLang="en-US" sz="4400"/>
          </a:p>
        </p:txBody>
      </p:sp>
      <p:sp>
        <p:nvSpPr>
          <p:cNvPr id="2088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All do We aid-- these as well as those-- out of the bounty of your Lord, and the bounty of your Lord is not confined.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انظُرْ كَيْفَ فَضَّلْنَا بَعْضَهُمْ عَلَى بَعْضٍ وَلَلآخِرَةُ أَكْبَرُ دَرَجَاتٍ وَأَكْبَرُ تَفْضِيلاً </a:t>
            </a:r>
            <a:endParaRPr lang="en-US" altLang="en-US" sz="4400"/>
          </a:p>
        </p:txBody>
      </p:sp>
      <p:sp>
        <p:nvSpPr>
          <p:cNvPr id="209923" name="Rectangle 3"/>
          <p:cNvSpPr>
            <a:spLocks noGrp="1" noChangeArrowheads="1"/>
          </p:cNvSpPr>
          <p:nvPr>
            <p:ph type="subTitle" idx="1"/>
          </p:nvPr>
        </p:nvSpPr>
        <p:spPr>
          <a:xfrm>
            <a:off x="107950" y="3886200"/>
            <a:ext cx="8964613" cy="1752600"/>
          </a:xfrm>
        </p:spPr>
        <p:txBody>
          <a:bodyPr/>
          <a:lstStyle/>
          <a:p>
            <a:r>
              <a:rPr lang="en-US" altLang="en-US" sz="3200"/>
              <a:t>See how We have made some of them to excel others, and certainly the hereafter is much superior in respect of excellence. </a:t>
            </a:r>
          </a:p>
        </p:txBody>
      </p:sp>
    </p:spTree>
  </p:cSld>
  <p:clrMapOvr>
    <a:masterClrMapping/>
  </p:clrMapOvr>
  <p:transition/>
  <p:timing>
    <p:tnLst>
      <p:par>
        <p:cTn id="1" dur="indefinite" restart="never" nodeType="tmRoot"/>
      </p:par>
    </p:tnLst>
  </p:timing>
</p:sld>
</file>

<file path=ppt/slides/slide1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تَجْعَل مَعَ اللّهِ إِلَـهًا آخَرَ فَتَقْعُدَ مَذْمُومًا مَّخْذُولاً </a:t>
            </a:r>
            <a:endParaRPr lang="en-US" altLang="en-US" sz="4400"/>
          </a:p>
        </p:txBody>
      </p:sp>
      <p:sp>
        <p:nvSpPr>
          <p:cNvPr id="210947" name="Rectangle 3"/>
          <p:cNvSpPr>
            <a:spLocks noGrp="1" noChangeArrowheads="1"/>
          </p:cNvSpPr>
          <p:nvPr>
            <p:ph type="subTitle" idx="1"/>
          </p:nvPr>
        </p:nvSpPr>
        <p:spPr>
          <a:xfrm>
            <a:off x="107950" y="3886200"/>
            <a:ext cx="8964613" cy="1752600"/>
          </a:xfrm>
        </p:spPr>
        <p:txBody>
          <a:bodyPr/>
          <a:lstStyle/>
          <a:p>
            <a:r>
              <a:rPr lang="en-US" altLang="en-US" sz="3200"/>
              <a:t>Do not associate with Allah any other god, lest you sit down despised, neglected.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وَقَضَى رَبُّكَ أَلاَّ تَعْبُدُواْ إِلاَّ إِيَّاهُ وَبِالْوَالِدَيْنِ إِحْسَانًا إِمَّا يَبْلُغَنَّ عِندَكَ الْكِبَرَ أَحَدُهُمَا أَوْ كِلاَهُمَا فَلاَ تَقُل لَّهُمَا أُفٍّ وَلاَ تَنْهَرْهُمَا وَقُل لَّهُمَا قَوْلاً كَرِيمًا </a:t>
            </a:r>
            <a:endParaRPr lang="en-US" altLang="en-US" sz="4400"/>
          </a:p>
        </p:txBody>
      </p:sp>
      <p:sp>
        <p:nvSpPr>
          <p:cNvPr id="2119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your Lord has commanded that you shall not serve (any) but Him, and goodness to your parents. If either or both of them reach old age with you, say not to them (so much as) "Ugh" nor chide them, and speak to them a generous word.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68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68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68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868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868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Tree>
  </p:cSld>
  <p:clrMapOvr>
    <a:masterClrMapping/>
  </p:clrMapOvr>
  <p:transition spd="med"/>
  <p:timing>
    <p:tnLst>
      <p:par>
        <p:cTn id="1" dur="indefinite" restart="never" nodeType="tmRoot"/>
      </p:par>
    </p:tnLst>
  </p:timing>
</p:sld>
</file>

<file path=ppt/slides/slide1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وَاخْفِضْ لَهُمَا جَنَاحَ الذُّلِّ مِنَ الرَّحْمَةِ وَقُل رَّبِّ ارْحَمْهُمَا كَمَا رَبَّيَانِي صَغِيرًا </a:t>
            </a:r>
            <a:endParaRPr lang="en-US" altLang="en-US" sz="4400"/>
          </a:p>
        </p:txBody>
      </p:sp>
      <p:sp>
        <p:nvSpPr>
          <p:cNvPr id="2129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make yourself submissively gentle to them with compassion, and say: O my Lord! have compassion on them, as they brought me up (when I was) little.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رَّبُّكُمْ أَعْلَمُ بِمَا فِي نُفُوسِكُمْ إِن تَكُونُواْ صَالِحِينَ فَإِنَّهُ كَانَ لِلأَوَّابِينَ غَفُورًا </a:t>
            </a:r>
            <a:endParaRPr lang="en-US" altLang="en-US" sz="4400"/>
          </a:p>
        </p:txBody>
      </p:sp>
      <p:sp>
        <p:nvSpPr>
          <p:cNvPr id="2140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Your Lord knows best what is in your minds; if you are good, then He is surely Forgiving to those who turn (to Him) frequently.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وَآتِ ذَا الْقُرْبَى حَقَّهُ وَالْمِسْكِينَ وَابْنَ السَّبِيلِ وَلاَ تُبَذِّرْ تَبْذِيرًا </a:t>
            </a:r>
            <a:endParaRPr lang="en-US" altLang="en-US" sz="4400"/>
          </a:p>
        </p:txBody>
      </p:sp>
      <p:sp>
        <p:nvSpPr>
          <p:cNvPr id="215043" name="Rectangle 3"/>
          <p:cNvSpPr>
            <a:spLocks noGrp="1" noChangeArrowheads="1"/>
          </p:cNvSpPr>
          <p:nvPr>
            <p:ph type="subTitle" idx="1"/>
          </p:nvPr>
        </p:nvSpPr>
        <p:spPr>
          <a:xfrm>
            <a:off x="107950" y="3886200"/>
            <a:ext cx="8964613" cy="1752600"/>
          </a:xfrm>
        </p:spPr>
        <p:txBody>
          <a:bodyPr/>
          <a:lstStyle/>
          <a:p>
            <a:r>
              <a:rPr lang="en-US" altLang="en-US" sz="3200"/>
              <a:t>And give to the near of kin his due and (to) the needy and the wayfarer, and do not squander wastefully.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الْمُبَذِّرِينَ كَانُواْ إِخْوَانَ الشَّيَاطِينِ وَكَانَ الشَّيْطَانُ لِرَبِّهِ كَفُورًا </a:t>
            </a:r>
            <a:endParaRPr lang="en-US" altLang="en-US" sz="4400"/>
          </a:p>
        </p:txBody>
      </p:sp>
      <p:sp>
        <p:nvSpPr>
          <p:cNvPr id="216067" name="Rectangle 3"/>
          <p:cNvSpPr>
            <a:spLocks noGrp="1" noChangeArrowheads="1"/>
          </p:cNvSpPr>
          <p:nvPr>
            <p:ph type="subTitle" idx="1"/>
          </p:nvPr>
        </p:nvSpPr>
        <p:spPr>
          <a:xfrm>
            <a:off x="107950" y="3886200"/>
            <a:ext cx="8964613" cy="1752600"/>
          </a:xfrm>
        </p:spPr>
        <p:txBody>
          <a:bodyPr/>
          <a:lstStyle/>
          <a:p>
            <a:r>
              <a:rPr lang="en-US" altLang="en-US" sz="2800"/>
              <a:t>Surely the squanderers are the fellows of the Shaitans and the Shaitan is ever ungrateful to his Lord.</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وَإِمَّا تُعْرِضَنَّ عَنْهُمُ ابْتِغَاء رَحْمَةٍ مِّن رَّبِّكَ تَرْجُوهَا فَقُل لَّهُمْ قَوْلاً مَّيْسُورًا </a:t>
            </a:r>
            <a:endParaRPr lang="en-US" altLang="en-US" sz="4400"/>
          </a:p>
        </p:txBody>
      </p:sp>
      <p:sp>
        <p:nvSpPr>
          <p:cNvPr id="2170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you turn away from them to seek mercy from your Lord, which you hope for, speak to them a gentle word.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تَجْعَلْ يَدَكَ مَغْلُولَةً إِلَى عُنُقِكَ وَلاَ تَبْسُطْهَا كُلَّ الْبَسْطِ فَتَقْعُدَ مَلُومًا مَّحْسُورًا </a:t>
            </a:r>
            <a:endParaRPr lang="en-US" altLang="en-US" sz="4400"/>
          </a:p>
        </p:txBody>
      </p:sp>
      <p:sp>
        <p:nvSpPr>
          <p:cNvPr id="2181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do not make your hand to be shackled to your neck nor stretch it forth to the utmost (limit) of its stretching forth, lest you should (afterwards) sit down blamed, stripped off.</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رَبَّكَ يَبْسُطُ الرِّزْقَ لِمَن يَشَاء وَيَقْدِرُ إِنَّهُ كَانَ بِعِبَادِهِ خَبِيرًا بَصِيرًا </a:t>
            </a:r>
            <a:endParaRPr lang="en-US" altLang="en-US" sz="4400"/>
          </a:p>
        </p:txBody>
      </p:sp>
      <p:sp>
        <p:nvSpPr>
          <p:cNvPr id="2191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your Lord makes plentiful the means of subsistence for whom He pleases and He straitens (them); surely He is ever Aware of, Seeing, His servants.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تَقْتُلُواْ أَوْلادَكُمْ خَشْيَةَ إِمْلاقٍ نَّحْنُ نَرْزُقُهُمْ وَإِيَّاكُم إنَّ قَتْلَهُمْ كَانَ خِطْءًا كَبِيرًا </a:t>
            </a:r>
            <a:endParaRPr lang="en-US" altLang="en-US" sz="4400"/>
          </a:p>
        </p:txBody>
      </p:sp>
      <p:sp>
        <p:nvSpPr>
          <p:cNvPr id="220163" name="Rectangle 3"/>
          <p:cNvSpPr>
            <a:spLocks noGrp="1" noChangeArrowheads="1"/>
          </p:cNvSpPr>
          <p:nvPr>
            <p:ph type="subTitle" idx="1"/>
          </p:nvPr>
        </p:nvSpPr>
        <p:spPr>
          <a:xfrm>
            <a:off x="107950" y="3886200"/>
            <a:ext cx="8964613" cy="1752600"/>
          </a:xfrm>
        </p:spPr>
        <p:txBody>
          <a:bodyPr/>
          <a:lstStyle/>
          <a:p>
            <a:r>
              <a:rPr lang="en-US" altLang="en-US" sz="3200"/>
              <a:t>And do not kill your children for fear of poverty; We give them sustenance and yourselves (too); surely to kill them is a great wrong. </a:t>
            </a:r>
          </a:p>
        </p:txBody>
      </p:sp>
    </p:spTree>
  </p:cSld>
  <p:clrMapOvr>
    <a:masterClrMapping/>
  </p:clrMapOvr>
  <p:transition/>
  <p:timing>
    <p:tnLst>
      <p:par>
        <p:cTn id="1" dur="indefinite" restart="never" nodeType="tmRoot"/>
      </p:par>
    </p:tnLst>
  </p:timing>
</p:sld>
</file>

<file path=ppt/slides/slide1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تَقْرَبُواْ الزِّنَى إِنَّهُ كَانَ فَاحِشَةً وَسَاء سَبِيلاً </a:t>
            </a:r>
            <a:endParaRPr lang="en-US" altLang="en-US" sz="4400"/>
          </a:p>
        </p:txBody>
      </p:sp>
      <p:sp>
        <p:nvSpPr>
          <p:cNvPr id="221187" name="Rectangle 3"/>
          <p:cNvSpPr>
            <a:spLocks noGrp="1" noChangeArrowheads="1"/>
          </p:cNvSpPr>
          <p:nvPr>
            <p:ph type="subTitle" idx="1"/>
          </p:nvPr>
        </p:nvSpPr>
        <p:spPr>
          <a:xfrm>
            <a:off x="107950" y="3886200"/>
            <a:ext cx="8964613" cy="1752600"/>
          </a:xfrm>
        </p:spPr>
        <p:txBody>
          <a:bodyPr/>
          <a:lstStyle/>
          <a:p>
            <a:r>
              <a:rPr lang="en-US" altLang="en-US" sz="3200"/>
              <a:t>And go not nigh to fornication; surely it is an indecency and an evil way. </a:t>
            </a:r>
          </a:p>
        </p:txBody>
      </p:sp>
    </p:spTree>
  </p:cSld>
  <p:clrMapOvr>
    <a:masterClrMapping/>
  </p:clrMapOvr>
  <p:transition/>
  <p:timing>
    <p:tnLst>
      <p:par>
        <p:cTn id="1" dur="indefinite" restart="never" nodeType="tmRoot"/>
      </p:par>
    </p:tnLst>
  </p:timing>
</p:sld>
</file>

<file path=ppt/slides/slide1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تَقْتُلُواْ النَّفْسَ الَّتِي حَرَّمَ اللّهُ إِلاَّ بِالحَقِّ وَمَن قُتِلَ مَظْلُومًا فَقَدْ جَعَلْنَا لِوَلِيِّهِ سُلْطَانًا فَلاَ يُسْرِف فِّي الْقَتْلِ إِنَّهُ كَانَ مَنْصُورًا </a:t>
            </a:r>
            <a:endParaRPr lang="en-US" altLang="en-US" sz="4400"/>
          </a:p>
        </p:txBody>
      </p:sp>
      <p:sp>
        <p:nvSpPr>
          <p:cNvPr id="2222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do not kill any one whom Allah has forbidden, except for a just cause, and whoever is slain unjustly, We have indeed given to his heir authority, so let him not exceed the just limits in slaying; surely he is aided.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79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79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79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7879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7879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Tree>
  </p:cSld>
  <p:clrMapOvr>
    <a:masterClrMapping/>
  </p:clrMapOvr>
  <p:transition spd="med"/>
  <p:timing>
    <p:tnLst>
      <p:par>
        <p:cTn id="1" dur="indefinite" restart="never" nodeType="tmRoot"/>
      </p:par>
    </p:tnLst>
  </p:timing>
</p:sld>
</file>

<file path=ppt/slides/slide1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تَقْرَبُواْ مَالَ الْيَتِيمِ إِلاَّ بِالَّتِي هِيَ أَحْسَنُ حَتَّى يَبْلُغَ أَشُدَّهُ وَأَوْفُواْ بِالْعَهْدِ إِنَّ الْعَهْدَ كَانَ مَسْؤُولاً </a:t>
            </a:r>
            <a:endParaRPr lang="en-US" altLang="en-US" sz="4400"/>
          </a:p>
        </p:txBody>
      </p:sp>
      <p:sp>
        <p:nvSpPr>
          <p:cNvPr id="2232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draw not near to the property of the orphan except in a goodly way till he attains his maturity and fulfill the promise; surely (every) promise shall be questioned about.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وَأَوْفُوا الْكَيْلَ إِذا كِلْتُمْ وَزِنُواْ بِالقِسْطَاسِ الْمُسْتَقِيمِ ذَلِكَ خَيْرٌ وَأَحْسَنُ تَأْوِيلاً </a:t>
            </a:r>
            <a:endParaRPr lang="en-US" altLang="en-US" sz="4400"/>
          </a:p>
        </p:txBody>
      </p:sp>
      <p:sp>
        <p:nvSpPr>
          <p:cNvPr id="2242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give full measure when you measure out, and weigh with a true balance; this is fair and better in the end.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تَقْفُ مَا لَيْسَ لَكَ بِهِ عِلْمٌ إِنَّ السَّمْعَ وَالْبَصَرَ وَالْفُؤَادَ كُلُّ أُولـئِكَ كَانَ عَنْهُ مَسْؤُولاً </a:t>
            </a:r>
            <a:endParaRPr lang="en-US" altLang="en-US" sz="4400"/>
          </a:p>
        </p:txBody>
      </p:sp>
      <p:sp>
        <p:nvSpPr>
          <p:cNvPr id="2252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follow not that of which you have not the knowledge; surely the hearing and the sight and the heart, all of these, shall be questioned about that.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تَمْشِ فِي الأَرْضِ مَرَحًا إِنَّكَ لَن تَخْرِقَ الأَرْضَ وَلَن تَبْلُغَ الْجِبَالَ طُولاً </a:t>
            </a:r>
            <a:endParaRPr lang="en-US" altLang="en-US" sz="4400"/>
          </a:p>
        </p:txBody>
      </p:sp>
      <p:sp>
        <p:nvSpPr>
          <p:cNvPr id="22630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do not go about in the land exultingly, for you cannot cut through the earth nor reach the mountains in height.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كُلُّ ذَلِكَ كَانَ سَيٍّئُهُ عِنْدَ رَبِّكَ مَكْرُوهًا </a:t>
            </a:r>
            <a:endParaRPr lang="en-US" altLang="en-US" sz="4400"/>
          </a:p>
        </p:txBody>
      </p:sp>
      <p:sp>
        <p:nvSpPr>
          <p:cNvPr id="227331" name="Rectangle 3"/>
          <p:cNvSpPr>
            <a:spLocks noGrp="1" noChangeArrowheads="1"/>
          </p:cNvSpPr>
          <p:nvPr>
            <p:ph type="subTitle" idx="1"/>
          </p:nvPr>
        </p:nvSpPr>
        <p:spPr>
          <a:xfrm>
            <a:off x="107950" y="3886200"/>
            <a:ext cx="8964613" cy="1752600"/>
          </a:xfrm>
        </p:spPr>
        <p:txBody>
          <a:bodyPr/>
          <a:lstStyle/>
          <a:p>
            <a:r>
              <a:rPr lang="en-US" altLang="en-US" sz="3200"/>
              <a:t>All this-- the evil of it-- is hateful in the sight of your Lord. </a:t>
            </a:r>
          </a:p>
        </p:txBody>
      </p:sp>
    </p:spTree>
  </p:cSld>
  <p:clrMapOvr>
    <a:masterClrMapping/>
  </p:clrMapOvr>
  <p:transition/>
  <p:timing>
    <p:tnLst>
      <p:par>
        <p:cTn id="1" dur="indefinite" restart="never" nodeType="tmRoot"/>
      </p:par>
    </p:tnLst>
  </p:timing>
</p:sld>
</file>

<file path=ppt/slides/slide1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ذَلِكَ مِمَّا أَوْحَى إِلَيْكَ رَبُّكَ مِنَ الْحِكْمَةِ وَلاَ تَجْعَلْ مَعَ اللّهِ إِلَهًا آخَرَ فَتُلْقَى فِي جَهَنَّمَ مَلُومًا مَّدْحُورًا </a:t>
            </a:r>
            <a:endParaRPr lang="en-US" altLang="en-US" sz="4400"/>
          </a:p>
        </p:txBody>
      </p:sp>
      <p:sp>
        <p:nvSpPr>
          <p:cNvPr id="228355" name="Rectangle 3"/>
          <p:cNvSpPr>
            <a:spLocks noGrp="1" noChangeArrowheads="1"/>
          </p:cNvSpPr>
          <p:nvPr>
            <p:ph type="subTitle" idx="1"/>
          </p:nvPr>
        </p:nvSpPr>
        <p:spPr>
          <a:xfrm>
            <a:off x="107950" y="3886200"/>
            <a:ext cx="8964613" cy="1752600"/>
          </a:xfrm>
        </p:spPr>
        <p:txBody>
          <a:bodyPr/>
          <a:lstStyle/>
          <a:p>
            <a:r>
              <a:rPr lang="en-US" altLang="en-US" sz="3200"/>
              <a:t>This is of what your Lord has revealed to you of wisdom, and do not associate any other god with Allah lest you should be thrown into hell, blamed, cast away. </a:t>
            </a:r>
          </a:p>
        </p:txBody>
      </p:sp>
    </p:spTree>
  </p:cSld>
  <p:clrMapOvr>
    <a:masterClrMapping/>
  </p:clrMapOvr>
  <p:transition/>
  <p:timing>
    <p:tnLst>
      <p:par>
        <p:cTn id="1" dur="indefinite" restart="never" nodeType="tmRoot"/>
      </p:par>
    </p:tnLst>
  </p:timing>
</p:sld>
</file>

<file path=ppt/slides/slide1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أَفَأَصْفَاكُمْ رَبُّكُم بِالْبَنِينَ وَاتَّخَذَ مِنَ الْمَلآئِكَةِ إِنَاثًا إِنَّكُمْ لَتَقُولُونَ قَوْلاً عَظِيمًا </a:t>
            </a:r>
            <a:endParaRPr lang="en-US" altLang="en-US" sz="4400"/>
          </a:p>
        </p:txBody>
      </p:sp>
      <p:sp>
        <p:nvSpPr>
          <p:cNvPr id="229379" name="Rectangle 3"/>
          <p:cNvSpPr>
            <a:spLocks noGrp="1" noChangeArrowheads="1"/>
          </p:cNvSpPr>
          <p:nvPr>
            <p:ph type="subTitle" idx="1"/>
          </p:nvPr>
        </p:nvSpPr>
        <p:spPr>
          <a:xfrm>
            <a:off x="107950" y="3886200"/>
            <a:ext cx="8964613" cy="1752600"/>
          </a:xfrm>
        </p:spPr>
        <p:txBody>
          <a:bodyPr/>
          <a:lstStyle/>
          <a:p>
            <a:r>
              <a:rPr lang="en-US" altLang="en-US" sz="3200"/>
              <a:t>What! has then your Lord preferred to give you sons, and (for Himself) taken daughters from among the angels? Most surely you utter a grievous saying.</a:t>
            </a:r>
          </a:p>
        </p:txBody>
      </p:sp>
    </p:spTree>
  </p:cSld>
  <p:clrMapOvr>
    <a:masterClrMapping/>
  </p:clrMapOvr>
  <p:transition/>
  <p:timing>
    <p:tnLst>
      <p:par>
        <p:cTn id="1" dur="indefinite" restart="never" nodeType="tmRoot"/>
      </p:par>
    </p:tnLst>
  </p:timing>
</p:sld>
</file>

<file path=ppt/slides/slide1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صَرَّفْنَا فِي هَـذَا الْقُرْآنِ لِيَذَّكَّرُواْ وَمَا يَزِيدُهُمْ إِلاَّ نُفُورًا </a:t>
            </a:r>
            <a:endParaRPr lang="en-US" altLang="en-US" sz="4400"/>
          </a:p>
        </p:txBody>
      </p:sp>
      <p:sp>
        <p:nvSpPr>
          <p:cNvPr id="230403" name="Rectangle 3"/>
          <p:cNvSpPr>
            <a:spLocks noGrp="1" noChangeArrowheads="1"/>
          </p:cNvSpPr>
          <p:nvPr>
            <p:ph type="subTitle" idx="1"/>
          </p:nvPr>
        </p:nvSpPr>
        <p:spPr>
          <a:xfrm>
            <a:off x="107950" y="3886200"/>
            <a:ext cx="8964613" cy="1752600"/>
          </a:xfrm>
        </p:spPr>
        <p:txBody>
          <a:bodyPr/>
          <a:lstStyle/>
          <a:p>
            <a:r>
              <a:rPr lang="en-US" altLang="en-US" sz="3200"/>
              <a:t>And certainly We have repeated (warnings) in this Quran that they may be mindful, but it does not add save to their aversion. </a:t>
            </a:r>
          </a:p>
        </p:txBody>
      </p:sp>
    </p:spTree>
  </p:cSld>
  <p:clrMapOvr>
    <a:masterClrMapping/>
  </p:clrMapOvr>
  <p:transition/>
  <p:timing>
    <p:tnLst>
      <p:par>
        <p:cTn id="1" dur="indefinite" restart="never" nodeType="tmRoot"/>
      </p:par>
    </p:tnLst>
  </p:timing>
</p:sld>
</file>

<file path=ppt/slides/slide1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لَّوْ كَانَ مَعَهُ آلِهَةٌ كَمَا يَقُولُونَ إِذًا لاَّبْتَغَوْاْ إِلَى ذِي الْعَرْشِ سَبِيلاً </a:t>
            </a:r>
            <a:endParaRPr lang="en-US" altLang="en-US" sz="4400"/>
          </a:p>
        </p:txBody>
      </p:sp>
      <p:sp>
        <p:nvSpPr>
          <p:cNvPr id="231427" name="Rectangle 3"/>
          <p:cNvSpPr>
            <a:spLocks noGrp="1" noChangeArrowheads="1"/>
          </p:cNvSpPr>
          <p:nvPr>
            <p:ph type="subTitle" idx="1"/>
          </p:nvPr>
        </p:nvSpPr>
        <p:spPr>
          <a:xfrm>
            <a:off x="107950" y="3886200"/>
            <a:ext cx="8964613" cy="1752600"/>
          </a:xfrm>
        </p:spPr>
        <p:txBody>
          <a:bodyPr/>
          <a:lstStyle/>
          <a:p>
            <a:r>
              <a:rPr lang="en-US" altLang="en-US" sz="3200"/>
              <a:t>Say: If there were with Him gods as they say, then certainly they would have been able to seek a way to the Lord of power. </a:t>
            </a:r>
          </a:p>
        </p:txBody>
      </p:sp>
    </p:spTree>
  </p:cSld>
  <p:clrMapOvr>
    <a:masterClrMapping/>
  </p:clrMapOvr>
  <p:transition/>
  <p:timing>
    <p:tnLst>
      <p:par>
        <p:cTn id="1" dur="indefinite" restart="never" nodeType="tmRoot"/>
      </p:par>
    </p:tnLst>
  </p:timing>
</p:sld>
</file>

<file path=ppt/slides/slide1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سُبْحَانَهُ وَتَعَالَى عَمَّا يَقُولُونَ عُلُوًّا كَبِيرًا </a:t>
            </a:r>
            <a:endParaRPr lang="en-US" altLang="en-US" sz="4400"/>
          </a:p>
        </p:txBody>
      </p:sp>
      <p:sp>
        <p:nvSpPr>
          <p:cNvPr id="232451" name="Rectangle 3"/>
          <p:cNvSpPr>
            <a:spLocks noGrp="1" noChangeArrowheads="1"/>
          </p:cNvSpPr>
          <p:nvPr>
            <p:ph type="subTitle" idx="1"/>
          </p:nvPr>
        </p:nvSpPr>
        <p:spPr>
          <a:xfrm>
            <a:off x="107950" y="3886200"/>
            <a:ext cx="8964613" cy="1752600"/>
          </a:xfrm>
        </p:spPr>
        <p:txBody>
          <a:bodyPr/>
          <a:lstStyle/>
          <a:p>
            <a:r>
              <a:rPr lang="en-US" altLang="en-US" sz="3200"/>
              <a:t>Glory be to Him and exalted be He in high exaltation above what they say. </a:t>
            </a:r>
          </a:p>
        </p:txBody>
      </p:sp>
    </p:spTree>
  </p:cSld>
  <p:clrMapOvr>
    <a:masterClrMapping/>
  </p:clrMapOvr>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89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89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89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78893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7889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Tree>
  </p:cSld>
  <p:clrMapOvr>
    <a:masterClrMapping/>
  </p:clrMapOvr>
  <p:transition spd="med"/>
  <p:timing>
    <p:tnLst>
      <p:par>
        <p:cTn id="1" dur="indefinite" restart="never" nodeType="tmRoot"/>
      </p:par>
    </p:tnLst>
  </p:timing>
</p:sld>
</file>

<file path=ppt/slides/slide1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تُسَبِّحُ لَهُ السَّمَاوَاتُ السَّبْعُ وَالأَرْضُ وَمَن فِيهِنَّ وَإِن مِّن شَيْءٍ إِلاَّ يُسَبِّحُ بِحَمْدَهِ وَلَـكِن لاَّ تَفْقَهُونَ تَسْبِيحَهُمْ إِنَّهُ كَانَ حَلِيمًا غَفُورًا </a:t>
            </a:r>
            <a:endParaRPr lang="en-US" altLang="en-US" sz="4000"/>
          </a:p>
        </p:txBody>
      </p:sp>
      <p:sp>
        <p:nvSpPr>
          <p:cNvPr id="2334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 seven heavens declare His glory and the earth (too), and those who are in them; and there is not a single thing but glorifies Him with His praise, but you do not understand their glorification; surely He is Forbearing, Forgiving. </a:t>
            </a:r>
          </a:p>
        </p:txBody>
      </p:sp>
    </p:spTree>
  </p:cSld>
  <p:clrMapOvr>
    <a:masterClrMapping/>
  </p:clrMapOvr>
  <p:transition/>
  <p:timing>
    <p:tnLst>
      <p:par>
        <p:cTn id="1" dur="indefinite" restart="never" nodeType="tmRoot"/>
      </p:par>
    </p:tnLst>
  </p:timing>
</p:sld>
</file>

<file path=ppt/slides/slide1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قَرَأْتَ الْقُرآنَ جَعَلْنَا بَيْنَكَ وَبَيْنَ الَّذِينَ لاَ يُؤْمِنُونَ بِالآخِرَةِ حِجَابًا مَّسْتُورًا </a:t>
            </a:r>
            <a:endParaRPr lang="en-US" altLang="en-US" sz="4400"/>
          </a:p>
        </p:txBody>
      </p:sp>
      <p:sp>
        <p:nvSpPr>
          <p:cNvPr id="2344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you recite the Quran, We place between you and those who do not believe in the hereafter a hidden barrier;</a:t>
            </a:r>
          </a:p>
        </p:txBody>
      </p:sp>
    </p:spTree>
  </p:cSld>
  <p:clrMapOvr>
    <a:masterClrMapping/>
  </p:clrMapOvr>
  <p:transition/>
  <p:timing>
    <p:tnLst>
      <p:par>
        <p:cTn id="1" dur="indefinite" restart="never" nodeType="tmRoot"/>
      </p:par>
    </p:tnLst>
  </p:timing>
</p:sld>
</file>

<file path=ppt/slides/slide1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وَجَعَلْنَا عَلَى قُلُوبِهِمْ أَكِنَّةً أَن يَفْقَهُوهُ وَفِي آذَانِهِمْ وَقْرًا وَإِذَا ذَكَرْتَ رَبَّكَ فِي الْقُرْآنِ وَحْدَهُ وَلَّوْاْ عَلَى أَدْبَارِهِمْ نُفُورًا </a:t>
            </a:r>
            <a:endParaRPr lang="en-US" altLang="en-US" sz="4400"/>
          </a:p>
        </p:txBody>
      </p:sp>
      <p:sp>
        <p:nvSpPr>
          <p:cNvPr id="2355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 have placed coverings on their hearts and a heaviness in their ears lest they understand it, and when you mention your Lord alone in the Quran they turn their backs in aversion.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نَّحْنُ أَعْلَمُ بِمَا يَسْتَمِعُونَ بِهِ إِذْ يَسْتَمِعُونَ إِلَيْكَ وَإِذْ هُمْ نَجْوَى إِذْ يَقُولُ الظَّالِمُونَ إِن تَتَّبِعُونَ إِلاَّ رَجُلاً مَّسْحُورًا </a:t>
            </a:r>
            <a:endParaRPr lang="en-US" altLang="en-US" sz="4400"/>
          </a:p>
        </p:txBody>
      </p:sp>
      <p:sp>
        <p:nvSpPr>
          <p:cNvPr id="236547" name="Rectangle 3"/>
          <p:cNvSpPr>
            <a:spLocks noGrp="1" noChangeArrowheads="1"/>
          </p:cNvSpPr>
          <p:nvPr>
            <p:ph type="subTitle" idx="1"/>
          </p:nvPr>
        </p:nvSpPr>
        <p:spPr>
          <a:xfrm>
            <a:off x="107950" y="3886200"/>
            <a:ext cx="8964613" cy="1752600"/>
          </a:xfrm>
        </p:spPr>
        <p:txBody>
          <a:bodyPr/>
          <a:lstStyle/>
          <a:p>
            <a:r>
              <a:rPr lang="en-US" altLang="en-US" sz="3200"/>
              <a:t>We know best what they listen to when they listen to you, and when they take counsel secretly, when the unjust say: You follow only a man deprived of reason. </a:t>
            </a:r>
          </a:p>
        </p:txBody>
      </p:sp>
    </p:spTree>
  </p:cSld>
  <p:clrMapOvr>
    <a:masterClrMapping/>
  </p:clrMapOvr>
  <p:transition/>
  <p:timing>
    <p:tnLst>
      <p:par>
        <p:cTn id="1" dur="indefinite" restart="never" nodeType="tmRoot"/>
      </p:par>
    </p:tnLst>
  </p:timing>
</p:sld>
</file>

<file path=ppt/slides/slide1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انظُرْ كَيْفَ ضَرَبُواْ لَكَ الأَمْثَالَ فَضَلُّواْ فَلاَ يَسْتَطِيعْونَ سَبِيلاً </a:t>
            </a:r>
            <a:endParaRPr lang="en-US" altLang="en-US" sz="4400"/>
          </a:p>
        </p:txBody>
      </p:sp>
      <p:sp>
        <p:nvSpPr>
          <p:cNvPr id="237571" name="Rectangle 3"/>
          <p:cNvSpPr>
            <a:spLocks noGrp="1" noChangeArrowheads="1"/>
          </p:cNvSpPr>
          <p:nvPr>
            <p:ph type="subTitle" idx="1"/>
          </p:nvPr>
        </p:nvSpPr>
        <p:spPr>
          <a:xfrm>
            <a:off x="107950" y="3886200"/>
            <a:ext cx="8964613" cy="1752600"/>
          </a:xfrm>
        </p:spPr>
        <p:txBody>
          <a:bodyPr/>
          <a:lstStyle/>
          <a:p>
            <a:r>
              <a:rPr lang="en-US" altLang="en-US" sz="3200"/>
              <a:t>See what they liken you to! So they have gone astray and cannot find the way. </a:t>
            </a:r>
          </a:p>
        </p:txBody>
      </p:sp>
    </p:spTree>
  </p:cSld>
  <p:clrMapOvr>
    <a:masterClrMapping/>
  </p:clrMapOvr>
  <p:transition/>
  <p:timing>
    <p:tnLst>
      <p:par>
        <p:cTn id="1" dur="indefinite" restart="never" nodeType="tmRoot"/>
      </p:par>
    </p:tnLst>
  </p:timing>
</p:sld>
</file>

<file path=ppt/slides/slide1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أَئِذَا كُنَّا عِظَامًا وَرُفَاتًا أَإِنَّا لَمَبْعُوثُونَ خَلْقًا جَدِيدًا </a:t>
            </a:r>
            <a:endParaRPr lang="en-US" altLang="en-US" sz="4400"/>
          </a:p>
        </p:txBody>
      </p:sp>
      <p:sp>
        <p:nvSpPr>
          <p:cNvPr id="238595" name="Rectangle 3"/>
          <p:cNvSpPr>
            <a:spLocks noGrp="1" noChangeArrowheads="1"/>
          </p:cNvSpPr>
          <p:nvPr>
            <p:ph type="subTitle" idx="1"/>
          </p:nvPr>
        </p:nvSpPr>
        <p:spPr>
          <a:xfrm>
            <a:off x="107950" y="3886200"/>
            <a:ext cx="8964613" cy="1752600"/>
          </a:xfrm>
        </p:spPr>
        <p:txBody>
          <a:bodyPr/>
          <a:lstStyle/>
          <a:p>
            <a:r>
              <a:rPr lang="en-US" altLang="en-US" sz="3200"/>
              <a:t>And they say: What! when we shall have become bones and decayed particles, shall we then certainly be raised up, being a new creation? </a:t>
            </a:r>
          </a:p>
        </p:txBody>
      </p:sp>
    </p:spTree>
  </p:cSld>
  <p:clrMapOvr>
    <a:masterClrMapping/>
  </p:clrMapOvr>
  <p:transition/>
  <p:timing>
    <p:tnLst>
      <p:par>
        <p:cTn id="1" dur="indefinite" restart="never" nodeType="tmRoot"/>
      </p:par>
    </p:tnLst>
  </p:timing>
</p:sld>
</file>

<file path=ppt/slides/slide1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كُونُواْ حِجَارَةً أَوْ حَدِيدًا </a:t>
            </a:r>
            <a:endParaRPr lang="en-US" altLang="en-US" sz="4400"/>
          </a:p>
        </p:txBody>
      </p:sp>
      <p:sp>
        <p:nvSpPr>
          <p:cNvPr id="239619" name="Rectangle 3"/>
          <p:cNvSpPr>
            <a:spLocks noGrp="1" noChangeArrowheads="1"/>
          </p:cNvSpPr>
          <p:nvPr>
            <p:ph type="subTitle" idx="1"/>
          </p:nvPr>
        </p:nvSpPr>
        <p:spPr>
          <a:xfrm>
            <a:off x="107950" y="3886200"/>
            <a:ext cx="8964613" cy="1752600"/>
          </a:xfrm>
        </p:spPr>
        <p:txBody>
          <a:bodyPr/>
          <a:lstStyle/>
          <a:p>
            <a:r>
              <a:rPr lang="en-US" altLang="en-US" sz="3200"/>
              <a:t>Say: Become stones or iron, </a:t>
            </a:r>
          </a:p>
        </p:txBody>
      </p:sp>
    </p:spTree>
  </p:cSld>
  <p:clrMapOvr>
    <a:masterClrMapping/>
  </p:clrMapOvr>
  <p:transition/>
  <p:timing>
    <p:tnLst>
      <p:par>
        <p:cTn id="1" dur="indefinite" restart="never" nodeType="tmRoot"/>
      </p:par>
    </p:tnLst>
  </p:timing>
</p:sld>
</file>

<file path=ppt/slides/slide1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 خَلْقًا مِّمَّا يَكْبُرُ فِي صُدُورِكُمْ فَسَيَقُولُونَ مَن يُعِيدُنَا قُلِ الَّذِي فَطَرَكُمْ أَوَّلَ مَرَّةٍ فَسَيُنْغِضُونَ إِلَيْكَ رُؤُوسَهُمْ وَيَقُولُونَ مَتَى هُوَ قُلْ عَسَى أَن يَكُونَ قَرِيبًا </a:t>
            </a:r>
            <a:endParaRPr lang="en-US" altLang="en-US" sz="4400"/>
          </a:p>
        </p:txBody>
      </p:sp>
      <p:sp>
        <p:nvSpPr>
          <p:cNvPr id="2406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Or some other creature of those which are too hard (to receive life) in your minds! But they will say: Who will return us? Say: Who created you at first. Still they will shake their heads at you and say: When will it be? Say: Maybe it has drawn nigh. </a:t>
            </a:r>
          </a:p>
        </p:txBody>
      </p:sp>
    </p:spTree>
  </p:cSld>
  <p:clrMapOvr>
    <a:masterClrMapping/>
  </p:clrMapOvr>
  <p:transition/>
  <p:timing>
    <p:tnLst>
      <p:par>
        <p:cTn id="1" dur="indefinite" restart="never" nodeType="tmRoot"/>
      </p:par>
    </p:tnLst>
  </p:timing>
</p:sld>
</file>

<file path=ppt/slides/slide1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يَوْمَ يَدْعُوكُمْ فَتَسْتَجِيبُونَ بِحَمْدِهِ وَتَظُنُّونَ إِن لَّبِثْتُمْ إِلاَّ قَلِيلاً </a:t>
            </a:r>
            <a:endParaRPr lang="en-US" altLang="en-US" sz="4400"/>
          </a:p>
        </p:txBody>
      </p:sp>
      <p:sp>
        <p:nvSpPr>
          <p:cNvPr id="241667" name="Rectangle 3"/>
          <p:cNvSpPr>
            <a:spLocks noGrp="1" noChangeArrowheads="1"/>
          </p:cNvSpPr>
          <p:nvPr>
            <p:ph type="subTitle" idx="1"/>
          </p:nvPr>
        </p:nvSpPr>
        <p:spPr>
          <a:xfrm>
            <a:off x="107950" y="3886200"/>
            <a:ext cx="8964613" cy="1752600"/>
          </a:xfrm>
        </p:spPr>
        <p:txBody>
          <a:bodyPr/>
          <a:lstStyle/>
          <a:p>
            <a:r>
              <a:rPr lang="en-US" altLang="en-US" sz="3200"/>
              <a:t>On the day when He will call you forth, then shall you obey Him, giving Him praise, and you will think that you tarried but a little (while). </a:t>
            </a:r>
          </a:p>
        </p:txBody>
      </p:sp>
    </p:spTree>
  </p:cSld>
  <p:clrMapOvr>
    <a:masterClrMapping/>
  </p:clrMapOvr>
  <p:transition/>
  <p:timing>
    <p:tnLst>
      <p:par>
        <p:cTn id="1" dur="indefinite" restart="never" nodeType="tmRoot"/>
      </p:par>
    </p:tnLst>
  </p:timing>
</p:sld>
</file>

<file path=ppt/slides/slide1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وَقُل لِّعِبَادِي يَقُولُواْ الَّتِي هِيَ أَحْسَنُ إِنَّ الشَّيْطَانَ يَنزَغُ بَيْنَهُمْ إِنَّ الشَّيْطَانَ كَانَ لِلإِنْسَانِ عَدُوًّا مُّبِينًا </a:t>
            </a:r>
            <a:endParaRPr lang="en-US" altLang="en-US" sz="4400"/>
          </a:p>
        </p:txBody>
      </p:sp>
      <p:sp>
        <p:nvSpPr>
          <p:cNvPr id="242691" name="Rectangle 3"/>
          <p:cNvSpPr>
            <a:spLocks noGrp="1" noChangeArrowheads="1"/>
          </p:cNvSpPr>
          <p:nvPr>
            <p:ph type="subTitle" idx="1"/>
          </p:nvPr>
        </p:nvSpPr>
        <p:spPr>
          <a:xfrm>
            <a:off x="107950" y="3886200"/>
            <a:ext cx="8964613" cy="1752600"/>
          </a:xfrm>
        </p:spPr>
        <p:txBody>
          <a:bodyPr/>
          <a:lstStyle/>
          <a:p>
            <a:r>
              <a:rPr lang="en-US" altLang="en-US" sz="3200"/>
              <a:t>And say to My servants (that) they speak that which is best; surely the Shaitan sows dissensions among them; surely the Shaitan is an open enemy to man. </a:t>
            </a:r>
          </a:p>
        </p:txBody>
      </p:sp>
    </p:spTree>
  </p:cSld>
  <p:clrMapOvr>
    <a:masterClrMapping/>
  </p:clrMapOvr>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99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899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899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7899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7899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Tree>
  </p:cSld>
  <p:clrMapOvr>
    <a:masterClrMapping/>
  </p:clrMapOvr>
  <p:transition spd="med"/>
  <p:timing>
    <p:tnLst>
      <p:par>
        <p:cTn id="1" dur="indefinite" restart="never" nodeType="tmRoot"/>
      </p:par>
    </p:tnLst>
  </p:timing>
</p:sld>
</file>

<file path=ppt/slides/slide1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رَّبُّكُمْ أَعْلَمُ بِكُمْ إِن يَشَأْ يَرْحَمْكُمْ أَوْ إِن يَشَأْ يُعَذِّبْكُمْ وَمَا أَرْسَلْنَاكَ عَلَيْهِمْ وَكِيلاً </a:t>
            </a:r>
            <a:endParaRPr lang="en-US" altLang="en-US" sz="4400"/>
          </a:p>
        </p:txBody>
      </p:sp>
      <p:sp>
        <p:nvSpPr>
          <p:cNvPr id="243715" name="Rectangle 3"/>
          <p:cNvSpPr>
            <a:spLocks noGrp="1" noChangeArrowheads="1"/>
          </p:cNvSpPr>
          <p:nvPr>
            <p:ph type="subTitle" idx="1"/>
          </p:nvPr>
        </p:nvSpPr>
        <p:spPr>
          <a:xfrm>
            <a:off x="107950" y="3886200"/>
            <a:ext cx="8964613" cy="1752600"/>
          </a:xfrm>
        </p:spPr>
        <p:txBody>
          <a:bodyPr/>
          <a:lstStyle/>
          <a:p>
            <a:r>
              <a:rPr lang="en-US" altLang="en-US" sz="3200"/>
              <a:t>Your Lord knows you best; He will have mercy on you if He pleases, or He will chastise you if He pleases; and We have not sent you as being in charge of them. </a:t>
            </a:r>
          </a:p>
        </p:txBody>
      </p:sp>
    </p:spTree>
  </p:cSld>
  <p:clrMapOvr>
    <a:masterClrMapping/>
  </p:clrMapOvr>
  <p:transition/>
  <p:timing>
    <p:tnLst>
      <p:par>
        <p:cTn id="1" dur="indefinite" restart="never" nodeType="tmRoot"/>
      </p:par>
    </p:tnLst>
  </p:timing>
</p:sld>
</file>

<file path=ppt/slides/slide1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وَرَبُّكَ أَعْلَمُ بِمَن فِي السَّمَاوَاتِ وَالأَرْضِ وَلَقَدْ فَضَّلْنَا بَعْضَ النَّبِيِّينَ عَلَى بَعْضٍ وَآتَيْنَا دَاوُودَ زَبُورًا </a:t>
            </a:r>
            <a:endParaRPr lang="en-US" altLang="en-US" sz="4400"/>
          </a:p>
        </p:txBody>
      </p:sp>
      <p:sp>
        <p:nvSpPr>
          <p:cNvPr id="2447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your Lord best knows those who are in the heavens and the earth; and certainly We have made some of the prophets to excel others, and to Dawood We gave a scripture.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ادْعُواْ الَّذِينَ زَعَمْتُم مِّن دُونِهِ فَلاَ يَمْلِكُونَ كَشْفَ الضُّرِّ عَنكُمْ وَلاَ تَحْوِيلاً </a:t>
            </a:r>
            <a:endParaRPr lang="en-US" altLang="en-US" sz="4400"/>
          </a:p>
        </p:txBody>
      </p:sp>
      <p:sp>
        <p:nvSpPr>
          <p:cNvPr id="245763" name="Rectangle 3"/>
          <p:cNvSpPr>
            <a:spLocks noGrp="1" noChangeArrowheads="1"/>
          </p:cNvSpPr>
          <p:nvPr>
            <p:ph type="subTitle" idx="1"/>
          </p:nvPr>
        </p:nvSpPr>
        <p:spPr>
          <a:xfrm>
            <a:off x="107950" y="3886200"/>
            <a:ext cx="8964613" cy="1752600"/>
          </a:xfrm>
        </p:spPr>
        <p:txBody>
          <a:bodyPr/>
          <a:lstStyle/>
          <a:p>
            <a:r>
              <a:rPr lang="en-US" altLang="en-US" sz="3200"/>
              <a:t>Say: Call on those whom you assert besides Him, so they shall not control the removal of distress from you nor (its) transference. </a:t>
            </a:r>
          </a:p>
        </p:txBody>
      </p:sp>
    </p:spTree>
  </p:cSld>
  <p:clrMapOvr>
    <a:masterClrMapping/>
  </p:clrMapOvr>
  <p:transition/>
  <p:timing>
    <p:tnLst>
      <p:par>
        <p:cTn id="1" dur="indefinite" restart="never" nodeType="tmRoot"/>
      </p:par>
    </p:tnLst>
  </p:timing>
</p:sld>
</file>

<file path=ppt/slides/slide1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أُولَـئِكَ الَّذِينَ يَدْعُونَ يَبْتَغُونَ إِلَى رَبِّهِمُ الْوَسِيلَةَ أَيُّهُمْ أَقْرَبُ وَيَرْجُونَ رَحْمَتَهُ وَيَخَافُونَ عَذَابَهُ إِنَّ عَذَابَ رَبِّكَ كَانَ مَحْذُورًا </a:t>
            </a:r>
            <a:endParaRPr lang="en-US" altLang="en-US" sz="4400"/>
          </a:p>
        </p:txBody>
      </p:sp>
      <p:sp>
        <p:nvSpPr>
          <p:cNvPr id="246787" name="Rectangle 3"/>
          <p:cNvSpPr>
            <a:spLocks noGrp="1" noChangeArrowheads="1"/>
          </p:cNvSpPr>
          <p:nvPr>
            <p:ph type="subTitle" idx="1"/>
          </p:nvPr>
        </p:nvSpPr>
        <p:spPr>
          <a:xfrm>
            <a:off x="107950" y="3657600"/>
            <a:ext cx="8964613" cy="1752600"/>
          </a:xfrm>
        </p:spPr>
        <p:txBody>
          <a:bodyPr/>
          <a:lstStyle/>
          <a:p>
            <a:pPr>
              <a:lnSpc>
                <a:spcPct val="90000"/>
              </a:lnSpc>
            </a:pPr>
            <a:r>
              <a:rPr lang="en-US" altLang="en-US" sz="3200"/>
              <a:t>Those whom they call upon, themselves seek the means of access to their Lord-- whoever of them is nearest-- and they hope for His mercy and fear His chastisement; surely the chastisement of your Lord is a thing to be cautious of.</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مَّن قَرْيَةٍ إِلاَّ نَحْنُ مُهْلِكُوهَا قَبْلَ يَوْمِ الْقِيَامَةِ أَوْ مُعَذِّبُوهَا عَذَابًا شَدِيدًا كَانَ ذَلِك فِي الْكِتَابِ مَسْطُورًا </a:t>
            </a:r>
            <a:endParaRPr lang="en-US" altLang="en-US" sz="4400"/>
          </a:p>
        </p:txBody>
      </p:sp>
      <p:sp>
        <p:nvSpPr>
          <p:cNvPr id="2478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there is not a town but We will destroy it before the day of resurrection or chastise it with a severe chastisement; this is written in the Divine ordinance.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وَمَا مَنَعَنَا أَن نُّرْسِلَ بِالآيَاتِ إِلاَّ أَن كَذَّبَ بِهَا الأَوَّلُونَ وَآتَيْنَا ثَمُودَ النَّاقَةَ مُبْصِرَةً فَظَلَمُواْ بِهَا وَمَا نُرْسِلُ بِالآيَاتِ إِلاَّ تَخْوِيفًا </a:t>
            </a:r>
            <a:endParaRPr lang="en-US" altLang="en-US" sz="4000"/>
          </a:p>
        </p:txBody>
      </p:sp>
      <p:sp>
        <p:nvSpPr>
          <p:cNvPr id="248835" name="Rectangle 3"/>
          <p:cNvSpPr>
            <a:spLocks noGrp="1" noChangeArrowheads="1"/>
          </p:cNvSpPr>
          <p:nvPr>
            <p:ph type="subTitle" idx="1"/>
          </p:nvPr>
        </p:nvSpPr>
        <p:spPr>
          <a:xfrm>
            <a:off x="107950" y="3505200"/>
            <a:ext cx="8964613" cy="1752600"/>
          </a:xfrm>
        </p:spPr>
        <p:txBody>
          <a:bodyPr/>
          <a:lstStyle/>
          <a:p>
            <a:pPr>
              <a:lnSpc>
                <a:spcPct val="90000"/>
              </a:lnSpc>
            </a:pPr>
            <a:r>
              <a:rPr lang="en-US" altLang="en-US" sz="3200"/>
              <a:t>And nothing could have hindered Us that We should send signs except that the ancients rejected them; and We gave to Samood the she-camel-- a manifest sign-- but on her account they did injustice, and We do not send signs but to make (men) fear.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 قُلْنَا لَكَ إِنَّ رَبَّكَ أَحَاطَ بِالنَّاسِ وَمَا جَعَلْنَا الرُّؤيَا الَّتِي أَرَيْنَاكَ إِلاَّ فِتْنَةً لِّلنَّاسِ وَالشَّجَرَةَ الْمَلْعُونَةَ فِي القُرْآنِ وَنُخَوِّفُهُمْ فَمَا يَزِيدُهُمْ إِلاَّ طُغْيَانًا كَبِيرًا </a:t>
            </a:r>
            <a:endParaRPr lang="en-US" altLang="en-US" sz="4400"/>
          </a:p>
        </p:txBody>
      </p:sp>
      <p:sp>
        <p:nvSpPr>
          <p:cNvPr id="249859" name="Rectangle 3"/>
          <p:cNvSpPr>
            <a:spLocks noGrp="1" noChangeArrowheads="1"/>
          </p:cNvSpPr>
          <p:nvPr>
            <p:ph type="subTitle" idx="1"/>
          </p:nvPr>
        </p:nvSpPr>
        <p:spPr>
          <a:xfrm>
            <a:off x="107950" y="3505200"/>
            <a:ext cx="8964613" cy="1752600"/>
          </a:xfrm>
        </p:spPr>
        <p:txBody>
          <a:bodyPr/>
          <a:lstStyle/>
          <a:p>
            <a:pPr>
              <a:lnSpc>
                <a:spcPct val="90000"/>
              </a:lnSpc>
            </a:pPr>
            <a:r>
              <a:rPr lang="en-US" altLang="en-US" sz="3200"/>
              <a:t>And when We said to you: Surely your Lord encompasses men; and We did not make the vision which We showed you but a trial for men and the cursed tree in the Quran as well; and We cause them to fear, but it only adds to their great inordinacy.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 قُلْنَا لِلْمَلآئِكَةِ اسْجُدُواْ لآدَمَ فَسَجَدُواْ إَلاَّ إِبْلِيسَ قَالَ أَأَسْجُدُ لِمَنْ خَلَقْتَ طِينًا </a:t>
            </a:r>
            <a:endParaRPr lang="en-US" altLang="en-US" sz="4400"/>
          </a:p>
        </p:txBody>
      </p:sp>
      <p:sp>
        <p:nvSpPr>
          <p:cNvPr id="2508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We said to the angels: Make obeisance to Adam; they made obeisance, but Iblis (did it not). He said: Shall I make obeisance to him whom Thou hast created of dust?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أَرَأَيْتَكَ هَـذَا الَّذِي كَرَّمْتَ عَلَيَّ لَئِنْ أَخَّرْتَنِ إِلَى يَوْمِ الْقِيَامَةِ لأَحْتَنِكَنَّ ذُرِّيَّتَهُ إَلاَّ قَلِيلاً </a:t>
            </a:r>
            <a:endParaRPr lang="en-US" altLang="en-US" sz="4400"/>
          </a:p>
        </p:txBody>
      </p:sp>
      <p:sp>
        <p:nvSpPr>
          <p:cNvPr id="25190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said: Tell me, is this he whom Thou hast honored above me? If Thou shouldst respite me to the day of resurrection, I will most certainly cause his progeny to perish except a few. </a:t>
            </a:r>
          </a:p>
        </p:txBody>
      </p:sp>
    </p:spTree>
  </p:cSld>
  <p:clrMapOvr>
    <a:masterClrMapping/>
  </p:clrMapOvr>
  <p:transition/>
  <p:timing>
    <p:tnLst>
      <p:par>
        <p:cTn id="1" dur="indefinite" restart="never" nodeType="tmRoot"/>
      </p:par>
    </p:tnLst>
  </p:timing>
</p:sld>
</file>

<file path=ppt/slides/slide1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اذْهَبْ فَمَن تَبِعَكَ مِنْهُمْ فَإِنَّ جَهَنَّمَ جَزَآؤُكُمْ جَزَاء مَّوْفُورًا </a:t>
            </a:r>
            <a:endParaRPr lang="en-US" altLang="en-US" sz="4400"/>
          </a:p>
        </p:txBody>
      </p:sp>
      <p:sp>
        <p:nvSpPr>
          <p:cNvPr id="252931" name="Rectangle 3"/>
          <p:cNvSpPr>
            <a:spLocks noGrp="1" noChangeArrowheads="1"/>
          </p:cNvSpPr>
          <p:nvPr>
            <p:ph type="subTitle" idx="1"/>
          </p:nvPr>
        </p:nvSpPr>
        <p:spPr>
          <a:xfrm>
            <a:off x="107950" y="3886200"/>
            <a:ext cx="8964613" cy="1752600"/>
          </a:xfrm>
        </p:spPr>
        <p:txBody>
          <a:bodyPr/>
          <a:lstStyle/>
          <a:p>
            <a:r>
              <a:rPr lang="en-US" altLang="en-US" sz="3200"/>
              <a:t>He said: Be gone! for whoever of them will follow you, then surely hell is your recompense, a full recompense: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01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01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01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01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01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Tree>
  </p:cSld>
  <p:clrMapOvr>
    <a:masterClrMapping/>
  </p:clrMapOvr>
  <p:transition spd="med"/>
  <p:timing>
    <p:tnLst>
      <p:par>
        <p:cTn id="1" dur="indefinite" restart="never" nodeType="tmRoot"/>
      </p:par>
    </p:tnLst>
  </p:timing>
</p:sld>
</file>

<file path=ppt/slides/slide1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وَاسْتَفْزِزْ مَنِ اسْتَطَعْتَ مِنْهُمْ بِصَوْتِكَ وَأَجْلِبْ عَلَيْهِم بِخَيْلِكَ وَرَجِلِكَ وَشَارِكْهُمْ فِي الأَمْوَالِ وَالأَوْلادِ وَعِدْهُمْ وَمَا يَعِدُهُمُ الشَّيْطَانُ إِلاَّ غُرُورًا </a:t>
            </a:r>
            <a:endParaRPr lang="en-US" altLang="en-US" sz="4400"/>
          </a:p>
        </p:txBody>
      </p:sp>
      <p:sp>
        <p:nvSpPr>
          <p:cNvPr id="253955" name="Rectangle 3"/>
          <p:cNvSpPr>
            <a:spLocks noGrp="1" noChangeArrowheads="1"/>
          </p:cNvSpPr>
          <p:nvPr>
            <p:ph type="subTitle" idx="1"/>
          </p:nvPr>
        </p:nvSpPr>
        <p:spPr>
          <a:xfrm>
            <a:off x="107950" y="3505200"/>
            <a:ext cx="8964613" cy="1752600"/>
          </a:xfrm>
        </p:spPr>
        <p:txBody>
          <a:bodyPr/>
          <a:lstStyle/>
          <a:p>
            <a:pPr>
              <a:lnSpc>
                <a:spcPct val="90000"/>
              </a:lnSpc>
            </a:pPr>
            <a:r>
              <a:rPr lang="en-US" altLang="en-US" sz="3200"/>
              <a:t>And beguile whomsoever of them you can with your voice, and collect against them your forces riding and on foot, and share with them in wealth and children, and hold out promises to them; and the Shaitan makes not promises to them but to deceive: </a:t>
            </a:r>
          </a:p>
        </p:txBody>
      </p:sp>
    </p:spTree>
  </p:cSld>
  <p:clrMapOvr>
    <a:masterClrMapping/>
  </p:clrMapOvr>
  <p:transition/>
  <p:timing>
    <p:tnLst>
      <p:par>
        <p:cTn id="1" dur="indefinite" restart="never" nodeType="tmRoot"/>
      </p:par>
    </p:tnLst>
  </p:timing>
</p:sld>
</file>

<file path=ppt/slides/slide1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عِبَادِي لَيْسَ لَكَ عَلَيْهِمْ سُلْطَانٌ وَكَفَى بِرَبِّكَ وَكِيلاً </a:t>
            </a:r>
            <a:endParaRPr lang="en-US" altLang="en-US" sz="4400"/>
          </a:p>
        </p:txBody>
      </p:sp>
      <p:sp>
        <p:nvSpPr>
          <p:cNvPr id="254979" name="Rectangle 3"/>
          <p:cNvSpPr>
            <a:spLocks noGrp="1" noChangeArrowheads="1"/>
          </p:cNvSpPr>
          <p:nvPr>
            <p:ph type="subTitle" idx="1"/>
          </p:nvPr>
        </p:nvSpPr>
        <p:spPr>
          <a:xfrm>
            <a:off x="107950" y="3886200"/>
            <a:ext cx="8964613" cy="1752600"/>
          </a:xfrm>
        </p:spPr>
        <p:txBody>
          <a:bodyPr/>
          <a:lstStyle/>
          <a:p>
            <a:r>
              <a:rPr lang="en-US" altLang="en-US" sz="3200"/>
              <a:t>Surely (as for) My servants, you have no authority over them; and your Lord is sufficient as a Protector. </a:t>
            </a:r>
          </a:p>
        </p:txBody>
      </p:sp>
    </p:spTree>
  </p:cSld>
  <p:clrMapOvr>
    <a:masterClrMapping/>
  </p:clrMapOvr>
  <p:transition/>
  <p:timing>
    <p:tnLst>
      <p:par>
        <p:cTn id="1" dur="indefinite" restart="never" nodeType="tmRoot"/>
      </p:par>
    </p:tnLst>
  </p:timing>
</p:sld>
</file>

<file path=ppt/slides/slide1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رَّبُّكُمُ الَّذِي يُزْجِي لَكُمُ الْفُلْكَ فِي الْبَحْرِ لِتَبْتَغُواْ مِن فَضْلِهِ إِنَّهُ كَانَ بِكُمْ رَحِيمًا </a:t>
            </a:r>
            <a:endParaRPr lang="en-US" altLang="en-US" sz="4400"/>
          </a:p>
        </p:txBody>
      </p:sp>
      <p:sp>
        <p:nvSpPr>
          <p:cNvPr id="256003" name="Rectangle 3"/>
          <p:cNvSpPr>
            <a:spLocks noGrp="1" noChangeArrowheads="1"/>
          </p:cNvSpPr>
          <p:nvPr>
            <p:ph type="subTitle" idx="1"/>
          </p:nvPr>
        </p:nvSpPr>
        <p:spPr>
          <a:xfrm>
            <a:off x="107950" y="3886200"/>
            <a:ext cx="8964613" cy="1752600"/>
          </a:xfrm>
        </p:spPr>
        <p:txBody>
          <a:bodyPr/>
          <a:lstStyle/>
          <a:p>
            <a:r>
              <a:rPr lang="en-US" altLang="en-US" sz="3200"/>
              <a:t>Your Lord is He Who speeds the ships for you in the sea that you may seek of His grace; surely He is ever Merciful to you. </a:t>
            </a:r>
          </a:p>
        </p:txBody>
      </p:sp>
    </p:spTree>
  </p:cSld>
  <p:clrMapOvr>
    <a:masterClrMapping/>
  </p:clrMapOvr>
  <p:transition/>
  <p:timing>
    <p:tnLst>
      <p:par>
        <p:cTn id="1" dur="indefinite" restart="never" nodeType="tmRoot"/>
      </p:par>
    </p:tnLst>
  </p:timing>
</p:sld>
</file>

<file path=ppt/slides/slide1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مَسَّكُمُ الْضُّرُّ فِي الْبَحْرِ ضَلَّ مَن تَدْعُونَ إِلاَّ إِيَّاهُ فَلَمَّا نَجَّاكُمْ إِلَى الْبَرِّ أَعْرَضْتُمْ وَكَانَ الإِنْسَانُ كَفُورًا </a:t>
            </a:r>
            <a:endParaRPr lang="en-US" altLang="en-US" sz="4400"/>
          </a:p>
        </p:txBody>
      </p:sp>
      <p:sp>
        <p:nvSpPr>
          <p:cNvPr id="2570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distress afflicts you in the sea, away go those whom you call on except He; but when He brings you safe to the land, you turn aside; and man is ever ungrateful. </a:t>
            </a:r>
          </a:p>
        </p:txBody>
      </p:sp>
    </p:spTree>
  </p:cSld>
  <p:clrMapOvr>
    <a:masterClrMapping/>
  </p:clrMapOvr>
  <p:transition/>
  <p:timing>
    <p:tnLst>
      <p:par>
        <p:cTn id="1" dur="indefinite" restart="never" nodeType="tmRoot"/>
      </p:par>
    </p:tnLst>
  </p:timing>
</p:sld>
</file>

<file path=ppt/slides/slide1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أَفَأَمِنتُمْ أَن يَخْسِفَ بِكُمْ جَانِبَ الْبَرِّ أَوْ يُرْسِلَ عَلَيْكُمْ حَاصِبًا ثُمَّ لاَ تَجِدُواْ لَكُمْ وَكِيلاً </a:t>
            </a:r>
            <a:endParaRPr lang="en-US" altLang="en-US" sz="4400"/>
          </a:p>
        </p:txBody>
      </p:sp>
      <p:sp>
        <p:nvSpPr>
          <p:cNvPr id="258051" name="Rectangle 3"/>
          <p:cNvSpPr>
            <a:spLocks noGrp="1" noChangeArrowheads="1"/>
          </p:cNvSpPr>
          <p:nvPr>
            <p:ph type="subTitle" idx="1"/>
          </p:nvPr>
        </p:nvSpPr>
        <p:spPr>
          <a:xfrm>
            <a:off x="107950" y="3886200"/>
            <a:ext cx="8964613" cy="1752600"/>
          </a:xfrm>
        </p:spPr>
        <p:txBody>
          <a:bodyPr/>
          <a:lstStyle/>
          <a:p>
            <a:r>
              <a:rPr lang="en-US" altLang="en-US" sz="3200"/>
              <a:t>What! Do you then feel secure that He will not cause a tract of land to engulf you or send on you a tornado? Then you shall not find a protector for yourselves. </a:t>
            </a:r>
          </a:p>
        </p:txBody>
      </p:sp>
    </p:spTree>
  </p:cSld>
  <p:clrMapOvr>
    <a:masterClrMapping/>
  </p:clrMapOvr>
  <p:transition/>
  <p:timing>
    <p:tnLst>
      <p:par>
        <p:cTn id="1" dur="indefinite" restart="never" nodeType="tmRoot"/>
      </p:par>
    </p:tnLst>
  </p:timing>
</p:sld>
</file>

<file path=ppt/slides/slide1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أَمْ أَمِنتُمْ أَن يُعِيدَكُمْ فِيهِ تَارَةً أُخْرَى فَيُرْسِلَ عَلَيْكُمْ قَاصِفا مِّنَ الرِّيحِ فَيُغْرِقَكُم بِمَا كَفَرْتُمْ ثُمَّ لاَ تَجِدُواْ لَكُمْ عَلَيْنَا بِهِ تَبِيعًا </a:t>
            </a:r>
            <a:endParaRPr lang="en-US" altLang="en-US" sz="4400"/>
          </a:p>
        </p:txBody>
      </p:sp>
      <p:sp>
        <p:nvSpPr>
          <p:cNvPr id="2590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Or, do you feel secure that He will (not) take you back into it another time, then send on you a fierce gale and thus drown you on account of your ungratefulness? Then you shall not find any aider against Us in the matter.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كَرَّمْنَا بَنِي آدَمَ وَحَمَلْنَاهُمْ فِي الْبَرِّ وَالْبَحْرِ وَرَزَقْنَاهُم مِّنَ الطَّيِّبَاتِ وَفَضَّلْنَاهُمْ عَلَى كَثِيرٍ مِّمَّنْ خَلَقْنَا تَفْضِيلاً </a:t>
            </a:r>
            <a:endParaRPr lang="en-US" altLang="en-US" sz="4400"/>
          </a:p>
        </p:txBody>
      </p:sp>
      <p:sp>
        <p:nvSpPr>
          <p:cNvPr id="26009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surely We have honored the children of Adam, and We carry them in the land and the sea, and We have given them of the good things, and We have made them to excel by an appropriate excellence over most of those whom We have created.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يَوْمَ نَدْعُو كُلَّ أُنَاسٍ بِإِمَامِهِمْ فَمَنْ أُوتِيَ كِتَابَهُ بِيَمِينِهِ فَأُوْلَـئِكَ يَقْرَؤُونَ كِتَابَهُمْ وَلاَ يُظْلَمُونَ فَتِيلاً </a:t>
            </a:r>
            <a:endParaRPr lang="en-US" altLang="en-US" sz="4400"/>
          </a:p>
        </p:txBody>
      </p:sp>
      <p:sp>
        <p:nvSpPr>
          <p:cNvPr id="2611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(Remember) the day when We will call every people with their Imam; then whoever is given his book in his right hand, these shall read their book; and they shall not be dealt with a whit unjustly.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كَانَ فِي هَـذِهِ أَعْمَى فَهُوَ فِي الآخِرَةِ أَعْمَى وَأَضَلُّ سَبِيلاً </a:t>
            </a:r>
            <a:endParaRPr lang="en-US" altLang="en-US" sz="4400"/>
          </a:p>
        </p:txBody>
      </p:sp>
      <p:sp>
        <p:nvSpPr>
          <p:cNvPr id="262147" name="Rectangle 3"/>
          <p:cNvSpPr>
            <a:spLocks noGrp="1" noChangeArrowheads="1"/>
          </p:cNvSpPr>
          <p:nvPr>
            <p:ph type="subTitle" idx="1"/>
          </p:nvPr>
        </p:nvSpPr>
        <p:spPr>
          <a:xfrm>
            <a:off x="107950" y="3886200"/>
            <a:ext cx="8964613" cy="1752600"/>
          </a:xfrm>
        </p:spPr>
        <p:txBody>
          <a:bodyPr/>
          <a:lstStyle/>
          <a:p>
            <a:r>
              <a:rPr lang="en-US" altLang="en-US" sz="3200"/>
              <a:t>And whoever is blind in this, he shall (also) be blind in the hereafter; and more erring from the way.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كَادُواْ لَيَفْتِنُونَكَ عَنِ الَّذِي أَوْحَيْنَا إِلَيْكَ لِتفْتَرِيَ عَلَيْنَا غَيْرَهُ وَإِذًا لاَّتَّخَذُوكَ خَلِيلاً </a:t>
            </a:r>
            <a:endParaRPr lang="en-US" altLang="en-US" sz="4400"/>
          </a:p>
        </p:txBody>
      </p:sp>
      <p:sp>
        <p:nvSpPr>
          <p:cNvPr id="2631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surely they had purposed to turn you away from that which We have revealed to you, that you should forge against Us other than that, and then they would certainly have taken you for a friend. </a:t>
            </a:r>
          </a:p>
        </p:txBody>
      </p:sp>
    </p:spTree>
  </p:cSld>
  <p:clrMapOvr>
    <a:masterClrMapping/>
  </p:clrMapOvr>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09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909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909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909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909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Tree>
  </p:cSld>
  <p:clrMapOvr>
    <a:masterClrMapping/>
  </p:clrMapOvr>
  <p:transition spd="med"/>
  <p:timing>
    <p:tnLst>
      <p:par>
        <p:cTn id="1" dur="indefinite" restart="never" nodeType="tmRoot"/>
      </p:par>
    </p:tnLst>
  </p:timing>
</p:sld>
</file>

<file path=ppt/slides/slide1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وَلَوْلاَ أَن ثَبَّتْنَاكَ لَقَدْ كِدتَّ تَرْكَنُ إِلَيْهِمْ شَيْئًا قَلِيلاً </a:t>
            </a:r>
            <a:endParaRPr lang="en-US" altLang="en-US" sz="4400"/>
          </a:p>
        </p:txBody>
      </p:sp>
      <p:sp>
        <p:nvSpPr>
          <p:cNvPr id="2641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had it not been that We had already established you, you would certainly have been near to incline to them a little;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إِذاً لَّأَذَقْنَاكَ ضِعْفَ الْحَيَاةِ وَضِعْفَ الْمَمَاتِ ثُمَّ لاَ تَجِدُ لَكَ عَلَيْنَا نَصِيرًا </a:t>
            </a:r>
            <a:endParaRPr lang="en-US" altLang="en-US" sz="4400"/>
          </a:p>
        </p:txBody>
      </p:sp>
      <p:sp>
        <p:nvSpPr>
          <p:cNvPr id="2652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In that case We would certainly have made you to taste a double (punishment) in this life and a double (punishment) after death, then you would not have found any helper against Us.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كَادُواْ لَيَسْتَفِزُّونَكَ مِنَ الأَرْضِ لِيُخْرِجوكَ مِنْهَا وَإِذًا لاَّ يَلْبَثُونَ خِلافَكَ إِلاَّ قَلِيلاً </a:t>
            </a:r>
            <a:endParaRPr lang="en-US" altLang="en-US" sz="4400"/>
          </a:p>
        </p:txBody>
      </p:sp>
      <p:sp>
        <p:nvSpPr>
          <p:cNvPr id="2662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surely they purposed to unsettle you from the land that they might expel you from it, and in that case they will not tarry behind you but a little.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سُنَّةَ مَن قَدْ أَرْسَلْنَا قَبْلَكَ مِن رُّسُلِنَا وَلاَ تَجِدُ لِسُنَّتِنَا تَحْوِيلاً </a:t>
            </a:r>
            <a:endParaRPr lang="en-US" altLang="en-US" sz="4400"/>
          </a:p>
        </p:txBody>
      </p:sp>
      <p:sp>
        <p:nvSpPr>
          <p:cNvPr id="2672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(This is Our) course with regard to those of Our messengers whom We sent before you, and you shall not find a change in Our course.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أَقِمِ الصَّلاَةَ لِدُلُوكِ الشَّمْسِ إِلَى غَسَقِ اللَّيْلِ وَقُرْآنَ الْفَجْرِ إِنَّ قُرْآنَ الْفَجْرِ كَانَ مَشْهُودًا </a:t>
            </a:r>
            <a:endParaRPr lang="en-US" altLang="en-US" sz="4400"/>
          </a:p>
        </p:txBody>
      </p:sp>
      <p:sp>
        <p:nvSpPr>
          <p:cNvPr id="268291" name="Rectangle 3"/>
          <p:cNvSpPr>
            <a:spLocks noGrp="1" noChangeArrowheads="1"/>
          </p:cNvSpPr>
          <p:nvPr>
            <p:ph type="subTitle" idx="1"/>
          </p:nvPr>
        </p:nvSpPr>
        <p:spPr>
          <a:xfrm>
            <a:off x="107950" y="3886200"/>
            <a:ext cx="8964613" cy="1752600"/>
          </a:xfrm>
        </p:spPr>
        <p:txBody>
          <a:bodyPr/>
          <a:lstStyle/>
          <a:p>
            <a:r>
              <a:rPr lang="en-US" altLang="en-US" sz="3200"/>
              <a:t>Keep up prayer from the declining of the sun till the darkness of the night and the morning recitation; surely the morning recitation is witnessed. </a:t>
            </a:r>
          </a:p>
        </p:txBody>
      </p:sp>
    </p:spTree>
  </p:cSld>
  <p:clrMapOvr>
    <a:masterClrMapping/>
  </p:clrMapOvr>
  <p:transition/>
  <p:timing>
    <p:tnLst>
      <p:par>
        <p:cTn id="1" dur="indefinite" restart="never" nodeType="tmRoot"/>
      </p:par>
    </p:tnLst>
  </p:timing>
</p:sld>
</file>

<file path=ppt/slides/slide1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اللَّيْلِ فَتَهَجَّدْ بِهِ نَافِلَةً لَّكَ عَسَى أَن يَبْعَثَكَ رَبُّكَ مَقَامًا مَّحْمُودًا </a:t>
            </a:r>
            <a:endParaRPr lang="en-US" altLang="en-US" sz="4400"/>
          </a:p>
        </p:txBody>
      </p:sp>
      <p:sp>
        <p:nvSpPr>
          <p:cNvPr id="2693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during a part of the night, pray Tahajjud beyond what is incumbent on you; maybe your Lord will raise you to a position of great glory.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وَقُل رَّبِّ أَدْخِلْنِي مُدْخَلَ صِدْقٍ وَأَخْرِجْنِي مُخْرَجَ صِدْقٍ وَاجْعَل لِّي مِن لَّدُنكَ سُلْطَانًا نَّصِيرًا </a:t>
            </a:r>
            <a:endParaRPr lang="en-US" altLang="en-US" sz="4400"/>
          </a:p>
        </p:txBody>
      </p:sp>
      <p:sp>
        <p:nvSpPr>
          <p:cNvPr id="2703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say: My Lord! make me to enter a goodly entering, and cause me to go forth a goodly going forth, and grant me from near Thee power to assist (me).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وَقُلْ جَاء الْحَقُّ وَزَهَقَ الْبَاطِلُ إِنَّ الْبَاطِلَ كَانَ زَهُوقًا </a:t>
            </a:r>
            <a:endParaRPr lang="en-US" altLang="en-US" sz="4400"/>
          </a:p>
        </p:txBody>
      </p:sp>
      <p:sp>
        <p:nvSpPr>
          <p:cNvPr id="271363" name="Rectangle 3"/>
          <p:cNvSpPr>
            <a:spLocks noGrp="1" noChangeArrowheads="1"/>
          </p:cNvSpPr>
          <p:nvPr>
            <p:ph type="subTitle" idx="1"/>
          </p:nvPr>
        </p:nvSpPr>
        <p:spPr>
          <a:xfrm>
            <a:off x="107950" y="3886200"/>
            <a:ext cx="8964613" cy="1752600"/>
          </a:xfrm>
        </p:spPr>
        <p:txBody>
          <a:bodyPr/>
          <a:lstStyle/>
          <a:p>
            <a:r>
              <a:rPr lang="en-US" altLang="en-US" sz="3200"/>
              <a:t>And say: The truth has come and the falsehood has vanished; surely falsehood is a vanishing (thing).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وَنُنَزِّلُ مِنَ الْقُرْآنِ مَا هُوَ شِفَاء وَرَحْمَةٌ لِّلْمُؤْمِنِينَ وَلاَ يَزِيدُ الظَّالِمِينَ إَلاَّ خَسَارًا </a:t>
            </a:r>
            <a:endParaRPr lang="en-US" altLang="en-US" sz="4400"/>
          </a:p>
        </p:txBody>
      </p:sp>
      <p:sp>
        <p:nvSpPr>
          <p:cNvPr id="2723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 reveal of the Quran that which is a healing and a mercy to the believers, and it adds only to the perdition of the unjust.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أَنْعَمْنَا عَلَى الإِنسَانِ أَعْرَضَ وَنَأَى بِجَانِبِهِ وَإِذَا مَسَّهُ الشَّرُّ كَانَ يَؤُوسًا </a:t>
            </a:r>
            <a:endParaRPr lang="en-US" altLang="en-US" sz="4400"/>
          </a:p>
        </p:txBody>
      </p:sp>
      <p:sp>
        <p:nvSpPr>
          <p:cNvPr id="2734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We bestow favor on man, he turns aside and behaves proudly, and when evil afflicts him, he is despairing.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920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920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920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920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Tree>
  </p:cSld>
  <p:clrMapOvr>
    <a:masterClrMapping/>
  </p:clrMapOvr>
  <p:transition spd="med"/>
  <p:timing>
    <p:tnLst>
      <p:par>
        <p:cTn id="1" dur="indefinite" restart="never" nodeType="tmRoot"/>
      </p:par>
    </p:tnLst>
  </p:timing>
</p:sld>
</file>

<file path=ppt/slides/slide1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كُلٌّ يَعْمَلُ عَلَى شَاكِلَتِهِ فَرَبُّكُمْ أَعْلَمُ بِمَنْ هُوَ أَهْدَى سَبِيلاً </a:t>
            </a:r>
            <a:endParaRPr lang="en-US" altLang="en-US" sz="4400"/>
          </a:p>
        </p:txBody>
      </p:sp>
      <p:sp>
        <p:nvSpPr>
          <p:cNvPr id="274435" name="Rectangle 3"/>
          <p:cNvSpPr>
            <a:spLocks noGrp="1" noChangeArrowheads="1"/>
          </p:cNvSpPr>
          <p:nvPr>
            <p:ph type="subTitle" idx="1"/>
          </p:nvPr>
        </p:nvSpPr>
        <p:spPr>
          <a:xfrm>
            <a:off x="107950" y="3886200"/>
            <a:ext cx="8964613" cy="1752600"/>
          </a:xfrm>
        </p:spPr>
        <p:txBody>
          <a:bodyPr/>
          <a:lstStyle/>
          <a:p>
            <a:r>
              <a:rPr lang="en-US" altLang="en-US" sz="3200"/>
              <a:t>Say: Every one acts according to his manner; but your Lord best knows who is best guided in the path.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وَيَسْأَلُونَكَ عَنِ الرُّوحِ قُلِ الرُّوحُ مِنْ أَمْرِ رَبِّي وَمَا أُوتِيتُم مِّن الْعِلْمِ إِلاَّ قَلِيلاً </a:t>
            </a:r>
            <a:endParaRPr lang="en-US" altLang="en-US" sz="4400"/>
          </a:p>
        </p:txBody>
      </p:sp>
      <p:sp>
        <p:nvSpPr>
          <p:cNvPr id="275459" name="Rectangle 3"/>
          <p:cNvSpPr>
            <a:spLocks noGrp="1" noChangeArrowheads="1"/>
          </p:cNvSpPr>
          <p:nvPr>
            <p:ph type="subTitle" idx="1"/>
          </p:nvPr>
        </p:nvSpPr>
        <p:spPr>
          <a:xfrm>
            <a:off x="107950" y="3886200"/>
            <a:ext cx="8964613" cy="1752600"/>
          </a:xfrm>
        </p:spPr>
        <p:txBody>
          <a:bodyPr/>
          <a:lstStyle/>
          <a:p>
            <a:r>
              <a:rPr lang="en-US" altLang="en-US" sz="3200"/>
              <a:t>And they ask you about the soul. Say: The soul is one of the commands of my Lord, and you are not given aught of knowledge but a little. </a:t>
            </a:r>
          </a:p>
        </p:txBody>
      </p:sp>
    </p:spTree>
  </p:cSld>
  <p:clrMapOvr>
    <a:masterClrMapping/>
  </p:clrMapOvr>
  <p:transition/>
  <p:timing>
    <p:tnLst>
      <p:par>
        <p:cTn id="1" dur="indefinite" restart="never" nodeType="tmRoot"/>
      </p:par>
    </p:tnLst>
  </p:timing>
</p:sld>
</file>

<file path=ppt/slides/slide1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وَلَئِن شِئْنَا لَنَذْهَبَنَّ بِالَّذِي أَوْحَيْنَا إِلَيْكَ ثُمَّ لاَ تَجِدُ لَكَ بِهِ عَلَيْنَا وَكِيلاً </a:t>
            </a:r>
            <a:endParaRPr lang="en-US" altLang="en-US" sz="4400"/>
          </a:p>
        </p:txBody>
      </p:sp>
      <p:sp>
        <p:nvSpPr>
          <p:cNvPr id="276483" name="Rectangle 3"/>
          <p:cNvSpPr>
            <a:spLocks noGrp="1" noChangeArrowheads="1"/>
          </p:cNvSpPr>
          <p:nvPr>
            <p:ph type="subTitle" idx="1"/>
          </p:nvPr>
        </p:nvSpPr>
        <p:spPr>
          <a:xfrm>
            <a:off x="107950" y="3886200"/>
            <a:ext cx="8964613" cy="1752600"/>
          </a:xfrm>
        </p:spPr>
        <p:txBody>
          <a:bodyPr/>
          <a:lstStyle/>
          <a:p>
            <a:r>
              <a:rPr lang="en-US" altLang="en-US" sz="3200"/>
              <a:t>And if We please, We should certainly take away that which We have revealed to you, then you would not find for it any protector against Us. </a:t>
            </a:r>
          </a:p>
        </p:txBody>
      </p:sp>
    </p:spTree>
  </p:cSld>
  <p:clrMapOvr>
    <a:masterClrMapping/>
  </p:clrMapOvr>
  <p:transition/>
  <p:timing>
    <p:tnLst>
      <p:par>
        <p:cTn id="1" dur="indefinite" restart="never" nodeType="tmRoot"/>
      </p:par>
    </p:tnLst>
  </p:timing>
</p:sld>
</file>

<file path=ppt/slides/slide1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رَحْمَةً مِّن رَّبِّكَ إِنَّ فَضْلَهُ كَانَ عَلَيْكَ كَبِيرًا </a:t>
            </a:r>
            <a:endParaRPr lang="en-US" altLang="en-US" sz="4400"/>
          </a:p>
        </p:txBody>
      </p:sp>
      <p:sp>
        <p:nvSpPr>
          <p:cNvPr id="277507" name="Rectangle 3"/>
          <p:cNvSpPr>
            <a:spLocks noGrp="1" noChangeArrowheads="1"/>
          </p:cNvSpPr>
          <p:nvPr>
            <p:ph type="subTitle" idx="1"/>
          </p:nvPr>
        </p:nvSpPr>
        <p:spPr>
          <a:xfrm>
            <a:off x="107950" y="3886200"/>
            <a:ext cx="8964613" cy="1752600"/>
          </a:xfrm>
        </p:spPr>
        <p:txBody>
          <a:bodyPr/>
          <a:lstStyle/>
          <a:p>
            <a:r>
              <a:rPr lang="en-US" altLang="en-US" sz="3200"/>
              <a:t>But on account of mercy from your Lord-- surely His grace to you is abundant.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قُل لَّئِنِ اجْتَمَعَتِ الإِنسُ وَالْجِنُّ عَلَى أَن يَأْتُواْ بِمِثْلِ هَـذَا الْقُرْآنِ لاَ يَأْتُونَ بِمِثْلِهِ وَلَوْ كَانَ بَعْضُهُمْ لِبَعْضٍ ظَهِيرًا </a:t>
            </a:r>
            <a:endParaRPr lang="en-US" altLang="en-US" sz="4000"/>
          </a:p>
        </p:txBody>
      </p:sp>
      <p:sp>
        <p:nvSpPr>
          <p:cNvPr id="278531" name="Rectangle 3"/>
          <p:cNvSpPr>
            <a:spLocks noGrp="1" noChangeArrowheads="1"/>
          </p:cNvSpPr>
          <p:nvPr>
            <p:ph type="subTitle" idx="1"/>
          </p:nvPr>
        </p:nvSpPr>
        <p:spPr>
          <a:xfrm>
            <a:off x="107950" y="3886200"/>
            <a:ext cx="8964613" cy="1752600"/>
          </a:xfrm>
        </p:spPr>
        <p:txBody>
          <a:bodyPr/>
          <a:lstStyle/>
          <a:p>
            <a:r>
              <a:rPr lang="en-US" altLang="en-US" sz="3200"/>
              <a:t>Say: If men and jinn should combine together to bring the like of this Quran, they could not bring the like of it, though some of them were aiders of others. </a:t>
            </a:r>
          </a:p>
        </p:txBody>
      </p:sp>
    </p:spTree>
  </p:cSld>
  <p:clrMapOvr>
    <a:masterClrMapping/>
  </p:clrMapOvr>
  <p:transition/>
  <p:timing>
    <p:tnLst>
      <p:par>
        <p:cTn id="1" dur="indefinite" restart="never" nodeType="tmRoot"/>
      </p:par>
    </p:tnLst>
  </p:timing>
</p:sld>
</file>

<file path=ppt/slides/slide1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صَرَّفْنَا لِلنَّاسِ فِي هَـذَا الْقُرْآنِ مِن كُلِّ مَثَلٍ فَأَبَى أَكْثَرُ النَّاسِ إِلاَّ كُفُورًا </a:t>
            </a:r>
            <a:endParaRPr lang="en-US" altLang="en-US" sz="4400"/>
          </a:p>
        </p:txBody>
      </p:sp>
      <p:sp>
        <p:nvSpPr>
          <p:cNvPr id="2795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certainly We have explained for men in this Quran every kind of similitude, but most men do not consent to aught but denying.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لَن نُّؤْمِنَ لَكَ حَتَّى تَفْجُرَ لَنَا مِنَ الأَرْضِ يَنبُوعًا </a:t>
            </a:r>
            <a:endParaRPr lang="en-US" altLang="en-US" sz="4400"/>
          </a:p>
        </p:txBody>
      </p:sp>
      <p:sp>
        <p:nvSpPr>
          <p:cNvPr id="280579" name="Rectangle 3"/>
          <p:cNvSpPr>
            <a:spLocks noGrp="1" noChangeArrowheads="1"/>
          </p:cNvSpPr>
          <p:nvPr>
            <p:ph type="subTitle" idx="1"/>
          </p:nvPr>
        </p:nvSpPr>
        <p:spPr>
          <a:xfrm>
            <a:off x="107950" y="3886200"/>
            <a:ext cx="8964613" cy="1752600"/>
          </a:xfrm>
        </p:spPr>
        <p:txBody>
          <a:bodyPr/>
          <a:lstStyle/>
          <a:p>
            <a:r>
              <a:rPr lang="en-US" altLang="en-US" sz="3200"/>
              <a:t>And they say: We will by no means believe in you until you cause a fountain to gush forth from the earth for us.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 تَكُونَ لَكَ جَنَّةٌ مِّن نَّخِيلٍ وَعِنَبٍ فَتُفَجِّرَ الأَنْهَارَ خِلالَهَا تَفْجِيرًا </a:t>
            </a:r>
            <a:endParaRPr lang="en-US" altLang="en-US" sz="4400"/>
          </a:p>
        </p:txBody>
      </p:sp>
      <p:sp>
        <p:nvSpPr>
          <p:cNvPr id="281603" name="Rectangle 3"/>
          <p:cNvSpPr>
            <a:spLocks noGrp="1" noChangeArrowheads="1"/>
          </p:cNvSpPr>
          <p:nvPr>
            <p:ph type="subTitle" idx="1"/>
          </p:nvPr>
        </p:nvSpPr>
        <p:spPr>
          <a:xfrm>
            <a:off x="107950" y="3886200"/>
            <a:ext cx="8964613" cy="1752600"/>
          </a:xfrm>
        </p:spPr>
        <p:txBody>
          <a:bodyPr/>
          <a:lstStyle/>
          <a:p>
            <a:r>
              <a:rPr lang="en-US" altLang="en-US" sz="3200"/>
              <a:t>Or you should have a garden of palms and grapes in the midst of which you should cause rivers to flow forth, gushing out. </a:t>
            </a:r>
          </a:p>
        </p:txBody>
      </p:sp>
    </p:spTree>
  </p:cSld>
  <p:clrMapOvr>
    <a:masterClrMapping/>
  </p:clrMapOvr>
  <p:transition/>
  <p:timing>
    <p:tnLst>
      <p:par>
        <p:cTn id="1" dur="indefinite" restart="never" nodeType="tmRoot"/>
      </p:par>
    </p:tnLst>
  </p:timing>
</p:sld>
</file>

<file path=ppt/slides/slide1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 تُسْقِطَ السَّمَاء كَمَا زَعَمْتَ عَلَيْنَا كِسَفًا أَوْ تَأْتِيَ بِاللّهِ وَالْمَلآئِكَةِ قَبِيلاً </a:t>
            </a:r>
            <a:endParaRPr lang="en-US" altLang="en-US" sz="4400"/>
          </a:p>
        </p:txBody>
      </p:sp>
      <p:sp>
        <p:nvSpPr>
          <p:cNvPr id="282627" name="Rectangle 3"/>
          <p:cNvSpPr>
            <a:spLocks noGrp="1" noChangeArrowheads="1"/>
          </p:cNvSpPr>
          <p:nvPr>
            <p:ph type="subTitle" idx="1"/>
          </p:nvPr>
        </p:nvSpPr>
        <p:spPr>
          <a:xfrm>
            <a:off x="107950" y="3886200"/>
            <a:ext cx="8964613" cy="1752600"/>
          </a:xfrm>
        </p:spPr>
        <p:txBody>
          <a:bodyPr/>
          <a:lstStyle/>
          <a:p>
            <a:r>
              <a:rPr lang="en-US" altLang="en-US" sz="3200"/>
              <a:t>Or you should cause the heaven to come down upon us in pieces as you think, or bring Allah and the angels face to face (with us). </a:t>
            </a:r>
          </a:p>
        </p:txBody>
      </p:sp>
    </p:spTree>
  </p:cSld>
  <p:clrMapOvr>
    <a:masterClrMapping/>
  </p:clrMapOvr>
  <p:transition/>
  <p:timing>
    <p:tnLst>
      <p:par>
        <p:cTn id="1" dur="indefinite" restart="never" nodeType="tmRoot"/>
      </p:par>
    </p:tnLst>
  </p:timing>
</p:sld>
</file>

<file path=ppt/slides/slide1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أَوْ يَكُونَ لَكَ بَيْتٌ مِّن زُخْرُفٍ أَوْ تَرْقَى فِي السَّمَاء وَلَن نُّؤْمِنَ لِرُقِيِّكَ حَتَّى تُنَزِّلَ عَلَيْنَا كِتَابًا نَّقْرَؤُهُ قُلْ سُبْحَانَ رَبِّي هَلْ كُنتُ إَلاَّ بَشَرًا رَّسُولاً </a:t>
            </a:r>
            <a:endParaRPr lang="en-US" altLang="en-US" sz="4000"/>
          </a:p>
        </p:txBody>
      </p:sp>
      <p:sp>
        <p:nvSpPr>
          <p:cNvPr id="2836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a:t>Or you should have a house of gold, or you should ascend into heaven, and we will not believe in your ascending until you bring down to us a book which we may read. Say: Glory be to my Lord; am I aught but a mortal messenger? </a:t>
            </a:r>
          </a:p>
        </p:txBody>
      </p:sp>
    </p:spTree>
  </p:cSld>
  <p:clrMapOvr>
    <a:masterClrMapping/>
  </p:clrMapOvr>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30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930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930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930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930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Tree>
  </p:cSld>
  <p:clrMapOvr>
    <a:masterClrMapping/>
  </p:clrMapOvr>
  <p:transition spd="med"/>
  <p:timing>
    <p:tnLst>
      <p:par>
        <p:cTn id="1" dur="indefinite" restart="never" nodeType="tmRoot"/>
      </p:par>
    </p:tnLst>
  </p:timing>
</p:sld>
</file>

<file path=ppt/slides/slide1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مَنَعَ النَّاسَ أَن يُؤْمِنُواْ إِذْ جَاءهُمُ الْهُدَى إِلاَّ أَن قَالُواْ أَبَعَثَ اللّهُ بَشَرًا رَّسُولاً </a:t>
            </a:r>
            <a:endParaRPr lang="en-US" altLang="en-US" sz="4400"/>
          </a:p>
        </p:txBody>
      </p:sp>
      <p:sp>
        <p:nvSpPr>
          <p:cNvPr id="2846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2800"/>
              <a:t>And nothing prevented people from believing when the guidance came to them except that they said: What! has Allah raised up a mortal to be a messenger?</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لَّوْ كَانَ فِي الأَرْضِ مَلآئِكَةٌ يَمْشُونَ مُطْمَئِنِّينَ لَنَزَّلْنَا عَلَيْهِم مِّنَ السَّمَاء مَلَكًا رَّسُولاً </a:t>
            </a:r>
            <a:endParaRPr lang="en-US" altLang="en-US" sz="4400"/>
          </a:p>
        </p:txBody>
      </p:sp>
      <p:sp>
        <p:nvSpPr>
          <p:cNvPr id="2856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Had there been in the earth angels walking about as settlers, We would certainly have sent down to them from the heaven an angel as a messenger.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كَفَى بِاللّهِ شَهِيدًا بَيْنِي وَبَيْنَكُمْ إِنَّهُ كَانَ بِعِبَادِهِ خَبِيرًا بَصِيرًا </a:t>
            </a:r>
            <a:endParaRPr lang="en-US" altLang="en-US" sz="4400"/>
          </a:p>
        </p:txBody>
      </p:sp>
      <p:sp>
        <p:nvSpPr>
          <p:cNvPr id="286723" name="Rectangle 3"/>
          <p:cNvSpPr>
            <a:spLocks noGrp="1" noChangeArrowheads="1"/>
          </p:cNvSpPr>
          <p:nvPr>
            <p:ph type="subTitle" idx="1"/>
          </p:nvPr>
        </p:nvSpPr>
        <p:spPr>
          <a:xfrm>
            <a:off x="107950" y="3886200"/>
            <a:ext cx="8964613" cy="1752600"/>
          </a:xfrm>
        </p:spPr>
        <p:txBody>
          <a:bodyPr/>
          <a:lstStyle/>
          <a:p>
            <a:r>
              <a:rPr lang="en-US" altLang="en-US" sz="3200"/>
              <a:t>Say: Allah suffices as a witness between me and you; surely He is Aware of His servants, Seeing. </a:t>
            </a:r>
          </a:p>
        </p:txBody>
      </p:sp>
    </p:spTree>
  </p:cSld>
  <p:clrMapOvr>
    <a:masterClrMapping/>
  </p:clrMapOvr>
  <p:transition/>
  <p:timing>
    <p:tnLst>
      <p:par>
        <p:cTn id="1" dur="indefinite" restart="never" nodeType="tmRoot"/>
      </p:par>
    </p:tnLst>
  </p:timing>
</p:sld>
</file>

<file path=ppt/slides/slide1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يَهْدِ اللّهُ فَهُوَ الْمُهْتَدِ وَمَن يُضْلِلْ فَلَن تَجِدَ لَهُمْ أَوْلِيَاء مِن دُونِهِ وَنَحْشُرُهُمْ يَوْمَ الْقِيَامَةِ عَلَى وُجُوهِهِمْ عُمْيًا وَبُكْمًا وَصُمًّا مَّأْوَاهُمْ جَهَنَّمُ كُلَّمَا خَبَتْ زِدْنَاهُمْ سَعِيرًا </a:t>
            </a:r>
            <a:endParaRPr lang="en-US" altLang="en-US" sz="4400"/>
          </a:p>
        </p:txBody>
      </p:sp>
      <p:sp>
        <p:nvSpPr>
          <p:cNvPr id="287747" name="Rectangle 3"/>
          <p:cNvSpPr>
            <a:spLocks noGrp="1" noChangeArrowheads="1"/>
          </p:cNvSpPr>
          <p:nvPr>
            <p:ph type="subTitle" idx="1"/>
          </p:nvPr>
        </p:nvSpPr>
        <p:spPr>
          <a:xfrm>
            <a:off x="107950" y="3789363"/>
            <a:ext cx="8964613" cy="1752600"/>
          </a:xfrm>
        </p:spPr>
        <p:txBody>
          <a:bodyPr/>
          <a:lstStyle/>
          <a:p>
            <a:pPr>
              <a:lnSpc>
                <a:spcPct val="80000"/>
              </a:lnSpc>
            </a:pPr>
            <a:r>
              <a:rPr lang="en-US" altLang="en-US" sz="3200"/>
              <a:t>And whomsoever Allah guides, he is the follower of the right way, and whomsoever He causes to err, you shall not find for him guardians besides Him; and We will gather them together on the day of resurrection on their faces, blind and dumb and deaf; their abode is hell; whenever it becomes allayed We will add to their burning.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ذَلِكَ جَزَآؤُهُم بِأَنَّهُمْ كَفَرُواْ بِآيَاتِنَا وَقَالُواْ أَئِذَا كُنَّا عِظَامًا وَرُفَاتًا أَإِنَّا لَمَبْعُوثُونَ خَلْقًا جَدِيدًا </a:t>
            </a:r>
            <a:endParaRPr lang="en-US" altLang="en-US" sz="4400"/>
          </a:p>
        </p:txBody>
      </p:sp>
      <p:sp>
        <p:nvSpPr>
          <p:cNvPr id="2887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This is their retribution because they disbelieved in Our communications and said What! when we shall have become bones and decayed particles, shall we then indeed be raised up into a new creation?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أَوَلَمْ يَرَوْاْ أَنَّ اللّهَ الَّذِي خَلَقَ السَّمَاوَاتِ وَالأَرْضَ قَادِرٌ عَلَى أَن يَخْلُقَ مِثْلَهُمْ وَجَعَلَ لَهُمْ أَجَلاً لاَّ رَيْبَ فِيهِ فَأَبَى الظَّالِمُونَ إَلاَّ كُفُورًا </a:t>
            </a:r>
            <a:endParaRPr lang="en-US" altLang="en-US" sz="4400"/>
          </a:p>
        </p:txBody>
      </p:sp>
      <p:sp>
        <p:nvSpPr>
          <p:cNvPr id="2897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Do they not consider that Allah, Who created the heavens and the earth, is able to create their like, and He has appointed for them a doom about which there is no doubt? But the unjust do not consent to aught but denying. </a:t>
            </a:r>
          </a:p>
        </p:txBody>
      </p:sp>
    </p:spTree>
  </p:cSld>
  <p:clrMapOvr>
    <a:masterClrMapping/>
  </p:clrMapOvr>
  <p:transition/>
  <p:timing>
    <p:tnLst>
      <p:par>
        <p:cTn id="1" dur="indefinite" restart="never" nodeType="tmRoot"/>
      </p:par>
    </p:tnLst>
  </p:timing>
</p:sld>
</file>

<file path=ppt/slides/slide1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لَّوْ أَنتُمْ تَمْلِكُونَ خَزَآئِنَ رَحْمَةِ رَبِّي إِذًا لَّأَمْسَكْتُمْ خَشْيَةَ الإِنفَاقِ وَكَانَ الإنسَانُ قَتُورًا </a:t>
            </a:r>
            <a:endParaRPr lang="en-US" altLang="en-US" sz="4400"/>
          </a:p>
        </p:txBody>
      </p:sp>
      <p:sp>
        <p:nvSpPr>
          <p:cNvPr id="2908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If you control the treasures of the mercy of my Lord, then you would withhold (them) from fear of spending, and man is niggardly.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وَلَقَدْ آتَيْنَا مُوسَى تِسْعَ آيَاتٍ بَيِّنَاتٍ فَاسْأَلْ بَنِي إِسْرَائِيلَ إِذْ جَاءهُمْ فَقَالَ لَهُ فِرْعَونُ إِنِّي لَأَظُنُّكَ يَا مُوسَى مَسْحُورًا </a:t>
            </a:r>
            <a:endParaRPr lang="en-US" altLang="en-US" sz="4000"/>
          </a:p>
        </p:txBody>
      </p:sp>
      <p:sp>
        <p:nvSpPr>
          <p:cNvPr id="2918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certainly We gave Musa nine clear signs; so ask the children of Israel. When he came to them, Firon said to him: Most surely I deem you, O Musa, to be a man deprived of reason. </a:t>
            </a:r>
          </a:p>
        </p:txBody>
      </p:sp>
    </p:spTree>
  </p:cSld>
  <p:clrMapOvr>
    <a:masterClrMapping/>
  </p:clrMapOvr>
  <p:transition/>
  <p:timing>
    <p:tnLst>
      <p:par>
        <p:cTn id="1" dur="indefinite" restart="never" nodeType="tmRoot"/>
      </p:par>
    </p:tnLst>
  </p:timing>
</p:sld>
</file>

<file path=ppt/slides/slide1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لَقَدْ عَلِمْتَ مَا أَنزَلَ هَـؤُلاء إِلاَّ رَبُّ السَّمَاوَاتِ وَالأَرْضِ بَصَآئِرَ وَإِنِّي لَأَظُنُّكَ يَا فِرْعَونُ مَثْبُورًا </a:t>
            </a:r>
            <a:endParaRPr lang="en-US" altLang="en-US" sz="4400"/>
          </a:p>
        </p:txBody>
      </p:sp>
      <p:sp>
        <p:nvSpPr>
          <p:cNvPr id="2928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said: Truly you know that none but the Lord of the heavens and the earth has sent down these as clear proof and most surely I believe you, O Firon, to be given over to perdition. </a:t>
            </a:r>
          </a:p>
        </p:txBody>
      </p:sp>
    </p:spTree>
  </p:cSld>
  <p:clrMapOvr>
    <a:masterClrMapping/>
  </p:clrMapOvr>
  <p:transition/>
  <p:timing>
    <p:tnLst>
      <p:par>
        <p:cTn id="1" dur="indefinite" restart="never" nodeType="tmRoot"/>
      </p:par>
    </p:tnLst>
  </p:timing>
</p:sld>
</file>

<file path=ppt/slides/slide1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فَأَرَادَ أَن يَسْتَفِزَّهُم مِّنَ الأَرْضِ فَأَغْرَقْنَاهُ وَمَن مَّعَهُ جَمِيعًا </a:t>
            </a:r>
            <a:endParaRPr lang="en-US" altLang="en-US" sz="4400"/>
          </a:p>
        </p:txBody>
      </p:sp>
      <p:sp>
        <p:nvSpPr>
          <p:cNvPr id="293891" name="Rectangle 3"/>
          <p:cNvSpPr>
            <a:spLocks noGrp="1" noChangeArrowheads="1"/>
          </p:cNvSpPr>
          <p:nvPr>
            <p:ph type="subTitle" idx="1"/>
          </p:nvPr>
        </p:nvSpPr>
        <p:spPr>
          <a:xfrm>
            <a:off x="107950" y="3886200"/>
            <a:ext cx="8964613" cy="1752600"/>
          </a:xfrm>
        </p:spPr>
        <p:txBody>
          <a:bodyPr/>
          <a:lstStyle/>
          <a:p>
            <a:r>
              <a:rPr lang="en-US" altLang="en-US" sz="3200"/>
              <a:t>So he desired to destroy them out of the earth, but We drowned him and those with him all together;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13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137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138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138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138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Tree>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40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940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940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7940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7940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Tree>
  </p:cSld>
  <p:clrMapOvr>
    <a:masterClrMapping/>
  </p:clrMapOvr>
  <p:transition spd="med"/>
  <p:timing>
    <p:tnLst>
      <p:par>
        <p:cTn id="1" dur="indefinite" restart="never" nodeType="tmRoot"/>
      </p:par>
    </p:tnLst>
  </p:timing>
</p:sld>
</file>

<file path=ppt/slides/slide1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وَقُلْنَا مِن بَعْدِهِ لِبَنِي إِسْرَائِيلَ اسْكُنُواْ الأَرْضَ فَإِذَا جَاء وَعْدُ الآخِرَةِ جِئْنَا بِكُمْ لَفِيفًا </a:t>
            </a:r>
            <a:endParaRPr lang="en-US" altLang="en-US" sz="4400"/>
          </a:p>
        </p:txBody>
      </p:sp>
      <p:sp>
        <p:nvSpPr>
          <p:cNvPr id="294915" name="Rectangle 3"/>
          <p:cNvSpPr>
            <a:spLocks noGrp="1" noChangeArrowheads="1"/>
          </p:cNvSpPr>
          <p:nvPr>
            <p:ph type="subTitle" idx="1"/>
          </p:nvPr>
        </p:nvSpPr>
        <p:spPr>
          <a:xfrm>
            <a:off x="107950" y="3886200"/>
            <a:ext cx="8964613" cy="1752600"/>
          </a:xfrm>
        </p:spPr>
        <p:txBody>
          <a:bodyPr/>
          <a:lstStyle/>
          <a:p>
            <a:r>
              <a:rPr lang="en-US" altLang="en-US" sz="3200"/>
              <a:t>And We said to the Israelites after him: Dwell in the land: and when the promise of the next life shall come to pass, we will bring you both together in judgment. </a:t>
            </a:r>
          </a:p>
        </p:txBody>
      </p:sp>
    </p:spTree>
  </p:cSld>
  <p:clrMapOvr>
    <a:masterClrMapping/>
  </p:clrMapOvr>
  <p:transition/>
  <p:timing>
    <p:tnLst>
      <p:par>
        <p:cTn id="1" dur="indefinite" restart="never" nodeType="tmRoot"/>
      </p:par>
    </p:tnLst>
  </p:timing>
</p:sld>
</file>

<file path=ppt/slides/slide1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وَبِالْحَقِّ أَنزَلْنَاهُ وَبِالْحَقِّ نَزَلَ وَمَا أَرْسَلْنَاكَ إِلاَّ مُبَشِّرًا وَنَذِيرًا </a:t>
            </a:r>
            <a:endParaRPr lang="en-US" altLang="en-US" sz="4400"/>
          </a:p>
        </p:txBody>
      </p:sp>
      <p:sp>
        <p:nvSpPr>
          <p:cNvPr id="295939" name="Rectangle 3"/>
          <p:cNvSpPr>
            <a:spLocks noGrp="1" noChangeArrowheads="1"/>
          </p:cNvSpPr>
          <p:nvPr>
            <p:ph type="subTitle" idx="1"/>
          </p:nvPr>
        </p:nvSpPr>
        <p:spPr>
          <a:xfrm>
            <a:off x="107950" y="3886200"/>
            <a:ext cx="8964613" cy="1752600"/>
          </a:xfrm>
        </p:spPr>
        <p:txBody>
          <a:bodyPr/>
          <a:lstStyle/>
          <a:p>
            <a:r>
              <a:rPr lang="en-US" altLang="en-US" sz="3200"/>
              <a:t>And with truth have We revealed it, and with truth did it come; and We have not sent you but as the giver of good news and as a warner. </a:t>
            </a:r>
          </a:p>
        </p:txBody>
      </p:sp>
    </p:spTree>
  </p:cSld>
  <p:clrMapOvr>
    <a:masterClrMapping/>
  </p:clrMapOvr>
  <p:transition/>
  <p:timing>
    <p:tnLst>
      <p:par>
        <p:cTn id="1" dur="indefinite" restart="never" nodeType="tmRoot"/>
      </p:par>
    </p:tnLst>
  </p:timing>
</p:sld>
</file>

<file path=ppt/slides/slide1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وَقُرْآناً فَرَقْنَاهُ لِتَقْرَأَهُ عَلَى النَّاسِ عَلَى مُكْثٍ وَنَزَّلْنَاهُ تَنزِيلاً </a:t>
            </a:r>
            <a:endParaRPr lang="en-US" altLang="en-US" sz="4400"/>
          </a:p>
        </p:txBody>
      </p:sp>
      <p:sp>
        <p:nvSpPr>
          <p:cNvPr id="2969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it is a Quran which We have revealed in portions so that you may read it to the people by slow degrees, and We have revealed it, revealing in portions.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آمِنُواْ بِهِ أَوْ لاَ تُؤْمِنُواْ إِنَّ الَّذِينَ أُوتُواْ الْعِلْمَ مِن قَبْلِهِ إِذَا يُتْلَى عَلَيْهِمْ يَخِرُّونَ لِلأَذْقَانِ سُجَّدًا </a:t>
            </a:r>
            <a:endParaRPr lang="en-US" altLang="en-US" sz="4400"/>
          </a:p>
        </p:txBody>
      </p:sp>
      <p:sp>
        <p:nvSpPr>
          <p:cNvPr id="2979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Believe in it or believe not; surely those who are given the knowledge before it fall down on their faces, making obeisance when it is recited to them.</a:t>
            </a:r>
          </a:p>
        </p:txBody>
      </p:sp>
    </p:spTree>
  </p:cSld>
  <p:clrMapOvr>
    <a:masterClrMapping/>
  </p:clrMapOvr>
  <p:transition/>
  <p:timing>
    <p:tnLst>
      <p:par>
        <p:cTn id="1" dur="indefinite" restart="never" nodeType="tmRoot"/>
      </p:par>
    </p:tnLst>
  </p:timing>
</p:sld>
</file>

<file path=ppt/slides/slide1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وَيَقُولُونَ سُبْحَانَ رَبِّنَا إِن كَانَ وَعْدُ رَبِّنَا لَمَفْعُولاً </a:t>
            </a:r>
            <a:endParaRPr lang="en-US" altLang="en-US" sz="4400"/>
          </a:p>
        </p:txBody>
      </p:sp>
      <p:sp>
        <p:nvSpPr>
          <p:cNvPr id="299011" name="Rectangle 3"/>
          <p:cNvSpPr>
            <a:spLocks noGrp="1" noChangeArrowheads="1"/>
          </p:cNvSpPr>
          <p:nvPr>
            <p:ph type="subTitle" idx="1"/>
          </p:nvPr>
        </p:nvSpPr>
        <p:spPr>
          <a:xfrm>
            <a:off x="107950" y="3886200"/>
            <a:ext cx="8964613" cy="1752600"/>
          </a:xfrm>
        </p:spPr>
        <p:txBody>
          <a:bodyPr/>
          <a:lstStyle/>
          <a:p>
            <a:r>
              <a:rPr lang="en-US" altLang="en-US" sz="3200"/>
              <a:t>And they say: Glory be to our Lord! most surely the promise of our Lord was to be fulfilled. </a:t>
            </a:r>
          </a:p>
        </p:txBody>
      </p:sp>
    </p:spTree>
  </p:cSld>
  <p:clrMapOvr>
    <a:masterClrMapping/>
  </p:clrMapOvr>
  <p:transition/>
  <p:timing>
    <p:tnLst>
      <p:par>
        <p:cTn id="1" dur="indefinite" restart="never" nodeType="tmRoot"/>
      </p:par>
    </p:tnLst>
  </p:timing>
</p:sld>
</file>

<file path=ppt/slides/slide1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وَيَخِرُّونَ لِلأَذْقَانِ يَبْكُونَ وَيَزِيدُهُمْ خُشُوعًا </a:t>
            </a:r>
            <a:endParaRPr lang="en-US" altLang="en-US" sz="4400"/>
          </a:p>
        </p:txBody>
      </p:sp>
      <p:sp>
        <p:nvSpPr>
          <p:cNvPr id="300035" name="Rectangle 3"/>
          <p:cNvSpPr>
            <a:spLocks noGrp="1" noChangeArrowheads="1"/>
          </p:cNvSpPr>
          <p:nvPr>
            <p:ph type="subTitle" idx="1"/>
          </p:nvPr>
        </p:nvSpPr>
        <p:spPr>
          <a:xfrm>
            <a:off x="107950" y="3886200"/>
            <a:ext cx="8964613" cy="1752600"/>
          </a:xfrm>
        </p:spPr>
        <p:txBody>
          <a:bodyPr/>
          <a:lstStyle/>
          <a:p>
            <a:r>
              <a:rPr lang="en-US" altLang="en-US" sz="3200"/>
              <a:t>And they fall down on their faces weeping, and it adds to their humility.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ادْعُواْ اللّهَ أَوِ ادْعُواْ الرَّحْمَـنَ أَيًّا مَّا تَدْعُواْ فَلَهُ الأَسْمَاء الْحُسْنَى وَلاَ تَجْهَرْ بِصَلاَتِكَ وَلاَ تُخَافِتْ بِهَا وَابْتَغِ بَيْنَ ذَلِكَ سَبِيلاً </a:t>
            </a:r>
            <a:endParaRPr lang="en-US" altLang="en-US" sz="4400"/>
          </a:p>
        </p:txBody>
      </p:sp>
      <p:sp>
        <p:nvSpPr>
          <p:cNvPr id="3010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Call upon Allah or call upon, the Beneficent Allah; whichever you call upon, He has the best names; and do not utter your prayer with a very raised voice nor be silent with regard to it, and seek a way between these.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وَقُلِ الْحَمْدُ لِلّهِ الَّذِي لَمْ يَتَّخِذْ وَلَدًا وَلَم يَكُن لَّهُ شَرِيكٌ فِي الْمُلْكِ وَلَمْ يَكُن لَّهُ وَلِيٌّ مِّنَ الذُّلَّ وَكَبِّرْهُ تَكْبِيرًا </a:t>
            </a:r>
            <a:endParaRPr lang="en-US" altLang="en-US" sz="4000"/>
          </a:p>
        </p:txBody>
      </p:sp>
      <p:sp>
        <p:nvSpPr>
          <p:cNvPr id="3020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say: (All) praise is due to Allah, Who has not taken a son and Who has not a partner in the kingdom, and Who has not a helper to save Him from disgrace; and proclaim His greatness magnifying (Him). </a:t>
            </a:r>
          </a:p>
        </p:txBody>
      </p:sp>
      <p:sp>
        <p:nvSpPr>
          <p:cNvPr id="302084" name="Rectangle 4"/>
          <p:cNvSpPr>
            <a:spLocks noChangeArrowheads="1"/>
          </p:cNvSpPr>
          <p:nvPr/>
        </p:nvSpPr>
        <p:spPr bwMode="auto">
          <a:xfrm>
            <a:off x="4257675" y="6453188"/>
            <a:ext cx="62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a:t>
            </a:r>
          </a:p>
        </p:txBody>
      </p:sp>
    </p:spTree>
  </p:cSld>
  <p:clrMapOvr>
    <a:masterClrMapping/>
  </p:clrMapOvr>
  <p:transition/>
  <p:timing>
    <p:tnLst>
      <p:par>
        <p:cTn id="1" dur="indefinite" restart="never" nodeType="tmRoot"/>
      </p:par>
    </p:tnLst>
  </p:timing>
</p:sld>
</file>

<file path=ppt/slides/slide1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55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9555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09555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0955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al-Isra’a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4" name="AutoShape 6"/>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04130" name="Rectangle 2"/>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al-Kahf </a:t>
            </a:r>
          </a:p>
          <a:p>
            <a:pPr algn="ctr"/>
            <a:r>
              <a:rPr lang="en-GB" altLang="en-US" sz="6000" b="1" i="1">
                <a:solidFill>
                  <a:srgbClr val="FFFF00"/>
                </a:solidFill>
                <a:latin typeface="Trebuchet MS" panose="020B0603020202020204" pitchFamily="34" charset="0"/>
                <a:ea typeface="MS Mincho" panose="02020609040205080304" pitchFamily="49" charset="-128"/>
              </a:rPr>
              <a:t>(The Cave)</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18</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- 110</a:t>
            </a:r>
            <a:endParaRPr lang="en-US" altLang="en-US" sz="6000" b="1" i="1">
              <a:solidFill>
                <a:srgbClr val="FFFF00"/>
              </a:solidFill>
              <a:latin typeface="Trebuchet MS" panose="020B0603020202020204" pitchFamily="34" charset="0"/>
              <a:ea typeface="MS Mincho" panose="02020609040205080304" pitchFamily="49" charset="-128"/>
            </a:endParaRPr>
          </a:p>
        </p:txBody>
      </p:sp>
      <p:sp>
        <p:nvSpPr>
          <p:cNvPr id="304136" name="Text Box 8"/>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al-K’ahf </a:t>
            </a:r>
            <a:endParaRPr lang="en-US" altLang="en-US" b="1">
              <a:solidFill>
                <a:srgbClr val="FFFF99"/>
              </a:solidFill>
              <a:latin typeface="Trebuchet MS" panose="020B0603020202020204" pitchFamily="34" charset="0"/>
            </a:endParaRPr>
          </a:p>
        </p:txBody>
      </p:sp>
      <p:sp>
        <p:nvSpPr>
          <p:cNvPr id="304137" name="Rectangle 9"/>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04134"/>
                                        </p:tgtEl>
                                        <p:attrNameLst>
                                          <p:attrName>style.visibility</p:attrName>
                                        </p:attrNameLst>
                                      </p:cBhvr>
                                      <p:to>
                                        <p:strVal val="visible"/>
                                      </p:to>
                                    </p:set>
                                    <p:animEffect transition="in" filter="fade">
                                      <p:cBhvr>
                                        <p:cTn id="7" dur="20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50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950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950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79507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7950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Tree>
  </p:cSld>
  <p:clrMapOvr>
    <a:masterClrMapping/>
  </p:clrMapOvr>
  <p:transition spd="med"/>
  <p:timing>
    <p:tnLst>
      <p:par>
        <p:cTn id="1" dur="indefinite" restart="never" nodeType="tmRoot"/>
      </p:par>
    </p:tnLst>
  </p:timing>
</p:sld>
</file>

<file path=ppt/slides/slide1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76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9760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09760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0976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al-K’ahf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306179"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1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الْحَمْدُ لِلَّهِ الَّذِي أَنزَلَ عَلَى عَبْدِهِ الْكِتَابَ وَلَمْ يَجْعَل لَّهُ عِوَجَا </a:t>
            </a:r>
            <a:endParaRPr lang="en-US" altLang="en-US" sz="4400"/>
          </a:p>
        </p:txBody>
      </p:sp>
      <p:sp>
        <p:nvSpPr>
          <p:cNvPr id="307203" name="Rectangle 3"/>
          <p:cNvSpPr>
            <a:spLocks noGrp="1" noChangeArrowheads="1"/>
          </p:cNvSpPr>
          <p:nvPr>
            <p:ph type="subTitle" idx="1"/>
          </p:nvPr>
        </p:nvSpPr>
        <p:spPr>
          <a:xfrm>
            <a:off x="107950" y="3886200"/>
            <a:ext cx="8964613" cy="1752600"/>
          </a:xfrm>
        </p:spPr>
        <p:txBody>
          <a:bodyPr/>
          <a:lstStyle/>
          <a:p>
            <a:r>
              <a:rPr lang="en-US" altLang="en-US" sz="3200"/>
              <a:t>(All) praise is due to Allah, Who revealed the Book to His servant and did not make in it any crookedness. </a:t>
            </a:r>
          </a:p>
        </p:txBody>
      </p:sp>
    </p:spTree>
  </p:cSld>
  <p:clrMapOvr>
    <a:masterClrMapping/>
  </p:clrMapOvr>
  <p:transition/>
  <p:timing>
    <p:tnLst>
      <p:par>
        <p:cTn id="1" dur="indefinite" restart="never" nodeType="tmRoot"/>
      </p:par>
    </p:tnLst>
  </p:timing>
</p:sld>
</file>

<file path=ppt/slides/slide1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قَيِّمًا لِّيُنذِرَ بَأْسًا شَدِيدًا مِن لَّدُنْهُ وَيُبَشِّرَ الْمُؤْمِنِينَ الَّذِينَ يَعْمَلُونَ الصَّالِحَاتِ أَنَّ لَهُمْ أَجْرًا حَسَنًا </a:t>
            </a:r>
            <a:endParaRPr lang="en-US" altLang="en-US" sz="4400"/>
          </a:p>
        </p:txBody>
      </p:sp>
      <p:sp>
        <p:nvSpPr>
          <p:cNvPr id="3082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Rightly directing, that he might give warning of severe punishment from Him and give good news to the believers who do good that they shall have a goodly reward, </a:t>
            </a:r>
          </a:p>
        </p:txBody>
      </p:sp>
    </p:spTree>
  </p:cSld>
  <p:clrMapOvr>
    <a:masterClrMapping/>
  </p:clrMapOvr>
  <p:transition/>
  <p:timing>
    <p:tnLst>
      <p:par>
        <p:cTn id="1" dur="indefinite" restart="never" nodeType="tmRoot"/>
      </p:par>
    </p:tnLst>
  </p:timing>
</p:sld>
</file>

<file path=ppt/slides/slide1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مَاكِثِينَ فِيهِ أَبَدًا </a:t>
            </a:r>
            <a:endParaRPr lang="en-US" altLang="en-US" sz="4400"/>
          </a:p>
        </p:txBody>
      </p:sp>
      <p:sp>
        <p:nvSpPr>
          <p:cNvPr id="309251" name="Rectangle 3"/>
          <p:cNvSpPr>
            <a:spLocks noGrp="1" noChangeArrowheads="1"/>
          </p:cNvSpPr>
          <p:nvPr>
            <p:ph type="subTitle" idx="1"/>
          </p:nvPr>
        </p:nvSpPr>
        <p:spPr>
          <a:xfrm>
            <a:off x="107950" y="3886200"/>
            <a:ext cx="8964613" cy="1752600"/>
          </a:xfrm>
        </p:spPr>
        <p:txBody>
          <a:bodyPr/>
          <a:lstStyle/>
          <a:p>
            <a:r>
              <a:rPr lang="en-US" altLang="en-US" sz="3200"/>
              <a:t>Staying in it for ever; </a:t>
            </a:r>
          </a:p>
        </p:txBody>
      </p:sp>
    </p:spTree>
  </p:cSld>
  <p:clrMapOvr>
    <a:masterClrMapping/>
  </p:clrMapOvr>
  <p:transition/>
  <p:timing>
    <p:tnLst>
      <p:par>
        <p:cTn id="1" dur="indefinite" restart="never" nodeType="tmRoot"/>
      </p:par>
    </p:tnLst>
  </p:timing>
</p:sld>
</file>

<file path=ppt/slides/slide1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وَيُنذِرَ الَّذِينَ قَالُوا اتَّخَذَ اللَّهُ وَلَدًا </a:t>
            </a:r>
            <a:endParaRPr lang="en-US" altLang="en-US" sz="4400"/>
          </a:p>
        </p:txBody>
      </p:sp>
      <p:sp>
        <p:nvSpPr>
          <p:cNvPr id="310275" name="Rectangle 3"/>
          <p:cNvSpPr>
            <a:spLocks noGrp="1" noChangeArrowheads="1"/>
          </p:cNvSpPr>
          <p:nvPr>
            <p:ph type="subTitle" idx="1"/>
          </p:nvPr>
        </p:nvSpPr>
        <p:spPr>
          <a:xfrm>
            <a:off x="107950" y="3886200"/>
            <a:ext cx="8964613" cy="1752600"/>
          </a:xfrm>
        </p:spPr>
        <p:txBody>
          <a:bodyPr/>
          <a:lstStyle/>
          <a:p>
            <a:r>
              <a:rPr lang="en-US" altLang="en-US" sz="3200"/>
              <a:t>And warn those who say: Allah has taken a son. </a:t>
            </a:r>
          </a:p>
        </p:txBody>
      </p:sp>
    </p:spTree>
  </p:cSld>
  <p:clrMapOvr>
    <a:masterClrMapping/>
  </p:clrMapOvr>
  <p:transition/>
  <p:timing>
    <p:tnLst>
      <p:par>
        <p:cTn id="1" dur="indefinite" restart="never" nodeType="tmRoot"/>
      </p:par>
    </p:tnLst>
  </p:timing>
</p:sld>
</file>

<file path=ppt/slides/slide1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 لَهُم بِهِ مِنْ عِلْمٍ وَلَا لِآبَائِهِمْ كَبُرَتْ كَلِمَةً تَخْرُجُ مِنْ أَفْوَاهِهِمْ إِن يَقُولُونَ إِلَّا كَذِبًا </a:t>
            </a:r>
            <a:endParaRPr lang="en-US" altLang="en-US" sz="4400"/>
          </a:p>
        </p:txBody>
      </p:sp>
      <p:sp>
        <p:nvSpPr>
          <p:cNvPr id="3112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They have no knowledge of it, nor had their fathers; a grievous word it is that comes out of their mouths; they speak nothing but a lie.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فَلَعَلَّكَ بَاخِعٌ نَّفْسَكَ عَلَى آثَارِهِمْ إِن لَّمْ يُؤْمِنُوا بِهَذَا الْحَدِيثِ أَسَفًا </a:t>
            </a:r>
            <a:endParaRPr lang="en-US" altLang="en-US" sz="4400"/>
          </a:p>
        </p:txBody>
      </p:sp>
      <p:sp>
        <p:nvSpPr>
          <p:cNvPr id="312323" name="Rectangle 3"/>
          <p:cNvSpPr>
            <a:spLocks noGrp="1" noChangeArrowheads="1"/>
          </p:cNvSpPr>
          <p:nvPr>
            <p:ph type="subTitle" idx="1"/>
          </p:nvPr>
        </p:nvSpPr>
        <p:spPr>
          <a:xfrm>
            <a:off x="107950" y="3886200"/>
            <a:ext cx="8964613" cy="1752600"/>
          </a:xfrm>
        </p:spPr>
        <p:txBody>
          <a:bodyPr/>
          <a:lstStyle/>
          <a:p>
            <a:r>
              <a:rPr lang="en-US" altLang="en-US" sz="3200"/>
              <a:t>Then maybe you will kill yourself with grief, sorrowing after them, if they do not believe in this announcement. </a:t>
            </a:r>
          </a:p>
        </p:txBody>
      </p:sp>
    </p:spTree>
  </p:cSld>
  <p:clrMapOvr>
    <a:masterClrMapping/>
  </p:clrMapOvr>
  <p:transition/>
  <p:timing>
    <p:tnLst>
      <p:par>
        <p:cTn id="1" dur="indefinite" restart="never" nodeType="tmRoot"/>
      </p:par>
    </p:tnLst>
  </p:timing>
</p:sld>
</file>

<file path=ppt/slides/slide1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جَعَلْنَا مَا عَلَى الْأَرْضِ زِينَةً لَّهَا لِنَبْلُوَهُمْ أَيُّهُمْ أَحْسَنُ عَمَلًا </a:t>
            </a:r>
            <a:endParaRPr lang="en-US" altLang="en-US" sz="4400"/>
          </a:p>
        </p:txBody>
      </p:sp>
      <p:sp>
        <p:nvSpPr>
          <p:cNvPr id="3133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We have made whatever is on the earth an embellishment for it, so that We may try them (as to) which of them is best in works.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وَإِنَّا لَجَاعِلُونَ مَا عَلَيْهَا صَعِيدًا جُرُزًا </a:t>
            </a:r>
            <a:endParaRPr lang="en-US" altLang="en-US" sz="4400"/>
          </a:p>
        </p:txBody>
      </p:sp>
      <p:sp>
        <p:nvSpPr>
          <p:cNvPr id="314371" name="Rectangle 3"/>
          <p:cNvSpPr>
            <a:spLocks noGrp="1" noChangeArrowheads="1"/>
          </p:cNvSpPr>
          <p:nvPr>
            <p:ph type="subTitle" idx="1"/>
          </p:nvPr>
        </p:nvSpPr>
        <p:spPr>
          <a:xfrm>
            <a:off x="107950" y="3886200"/>
            <a:ext cx="8964613" cy="1752600"/>
          </a:xfrm>
        </p:spPr>
        <p:txBody>
          <a:bodyPr/>
          <a:lstStyle/>
          <a:p>
            <a:r>
              <a:rPr lang="en-US" altLang="en-US" sz="3200"/>
              <a:t>And most surely We will make what is on it bare ground without herbage. </a:t>
            </a:r>
          </a:p>
        </p:txBody>
      </p:sp>
    </p:spTree>
  </p:cSld>
  <p:clrMapOvr>
    <a:masterClrMapping/>
  </p:clrMapOvr>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60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960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961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7961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7961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Tree>
  </p:cSld>
  <p:clrMapOvr>
    <a:masterClrMapping/>
  </p:clrMapOvr>
  <p:transition spd="med"/>
  <p:timing>
    <p:tnLst>
      <p:par>
        <p:cTn id="1" dur="indefinite" restart="never" nodeType="tmRoot"/>
      </p:par>
    </p:tnLst>
  </p:timing>
</p:sld>
</file>

<file path=ppt/slides/slide1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أَمْ حَسِبْتَ أَنَّ أَصْحَابَ الْكَهْفِ وَالرَّقِيمِ كَانُوا مِنْ آيَاتِنَا عَجَبًا </a:t>
            </a:r>
            <a:endParaRPr lang="en-US" altLang="en-US" sz="4400"/>
          </a:p>
        </p:txBody>
      </p:sp>
      <p:sp>
        <p:nvSpPr>
          <p:cNvPr id="315395" name="Rectangle 3"/>
          <p:cNvSpPr>
            <a:spLocks noGrp="1" noChangeArrowheads="1"/>
          </p:cNvSpPr>
          <p:nvPr>
            <p:ph type="subTitle" idx="1"/>
          </p:nvPr>
        </p:nvSpPr>
        <p:spPr>
          <a:xfrm>
            <a:off x="107950" y="3886200"/>
            <a:ext cx="8964613" cy="1752600"/>
          </a:xfrm>
        </p:spPr>
        <p:txBody>
          <a:bodyPr/>
          <a:lstStyle/>
          <a:p>
            <a:r>
              <a:rPr lang="en-US" altLang="en-US" sz="3200"/>
              <a:t>Or, do you think that the Fellows of the Cave and the Inscription were of Our wonderful signs?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إِذْ أَوَى الْفِتْيَةُ إِلَى الْكَهْفِ فَقَالُوا رَبَّنَا آتِنَا مِن لَّدُنكَ رَحْمَةً وَهَيِّئْ لَنَا مِنْ أَمْرِنَا رَشَدًا </a:t>
            </a:r>
            <a:endParaRPr lang="en-US" altLang="en-US" sz="4400"/>
          </a:p>
        </p:txBody>
      </p:sp>
      <p:sp>
        <p:nvSpPr>
          <p:cNvPr id="316419" name="Rectangle 3"/>
          <p:cNvSpPr>
            <a:spLocks noGrp="1" noChangeArrowheads="1"/>
          </p:cNvSpPr>
          <p:nvPr>
            <p:ph type="subTitle" idx="1"/>
          </p:nvPr>
        </p:nvSpPr>
        <p:spPr>
          <a:xfrm>
            <a:off x="107950" y="3886200"/>
            <a:ext cx="8964613" cy="1752600"/>
          </a:xfrm>
        </p:spPr>
        <p:txBody>
          <a:bodyPr/>
          <a:lstStyle/>
          <a:p>
            <a:r>
              <a:rPr lang="en-US" altLang="en-US" sz="3200"/>
              <a:t>When the youths sought refuge in the cave, they said: Our Lord! grant us mercy from Thee, and provide for us a right course in our affair. </a:t>
            </a:r>
          </a:p>
        </p:txBody>
      </p:sp>
    </p:spTree>
  </p:cSld>
  <p:clrMapOvr>
    <a:masterClrMapping/>
  </p:clrMapOvr>
  <p:transition/>
  <p:timing>
    <p:tnLst>
      <p:par>
        <p:cTn id="1" dur="indefinite" restart="never" nodeType="tmRoot"/>
      </p:par>
    </p:tnLst>
  </p:timing>
</p:sld>
</file>

<file path=ppt/slides/slide1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فَضَرَبْنَا عَلَى آذَانِهِمْ فِي الْكَهْفِ سِنِينَ عَدَدًا </a:t>
            </a:r>
            <a:endParaRPr lang="en-US" altLang="en-US" sz="4400"/>
          </a:p>
        </p:txBody>
      </p:sp>
      <p:sp>
        <p:nvSpPr>
          <p:cNvPr id="317443" name="Rectangle 3"/>
          <p:cNvSpPr>
            <a:spLocks noGrp="1" noChangeArrowheads="1"/>
          </p:cNvSpPr>
          <p:nvPr>
            <p:ph type="subTitle" idx="1"/>
          </p:nvPr>
        </p:nvSpPr>
        <p:spPr>
          <a:xfrm>
            <a:off x="107950" y="3886200"/>
            <a:ext cx="8964613" cy="1752600"/>
          </a:xfrm>
        </p:spPr>
        <p:txBody>
          <a:bodyPr/>
          <a:lstStyle/>
          <a:p>
            <a:r>
              <a:rPr lang="en-US" altLang="en-US" sz="3200"/>
              <a:t>So We prevented them from hearing in the cave for a number of years. </a:t>
            </a:r>
          </a:p>
        </p:txBody>
      </p:sp>
    </p:spTree>
  </p:cSld>
  <p:clrMapOvr>
    <a:masterClrMapping/>
  </p:clrMapOvr>
  <p:transition/>
  <p:timing>
    <p:tnLst>
      <p:par>
        <p:cTn id="1" dur="indefinite" restart="never" nodeType="tmRoot"/>
      </p:par>
    </p:tnLst>
  </p:timing>
</p:sld>
</file>

<file path=ppt/slides/slide1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بَعَثْنَاهُمْ لِنَعْلَمَ أَيُّ الْحِزْبَيْنِ أَحْصَى لِمَا لَبِثُوا أَمَدًا </a:t>
            </a:r>
            <a:endParaRPr lang="en-US" altLang="en-US" sz="4400"/>
          </a:p>
        </p:txBody>
      </p:sp>
      <p:sp>
        <p:nvSpPr>
          <p:cNvPr id="3184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Then We raised them up that We might know which of the two parties was best able to compute the time for which they remained.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نَحْنُ نَقُصُّ عَلَيْكَ نَبَأَهُم بِالْحَقِّ إِنَّهُمْ فِتْيَةٌ آمَنُوا بِرَبِّهِمْ وَزِدْنَاهُمْ هُدًى </a:t>
            </a:r>
            <a:endParaRPr lang="en-US" altLang="en-US" sz="4400"/>
          </a:p>
        </p:txBody>
      </p:sp>
      <p:sp>
        <p:nvSpPr>
          <p:cNvPr id="3194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We relate to you their story with the truth; surely they were youths who believed in their Lord and We increased them in guidance.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وَرَبَطْنَا عَلَى قُلُوبِهِمْ إِذْ قَامُوا فَقَالُوا رَبُّنَا رَبُّ السَّمَاوَاتِ وَالْأَرْضِ لَن نَّدْعُوَ مِن دُونِهِ إِلَهًا لَقَدْ قُلْنَا إِذًا شَطَطًا </a:t>
            </a:r>
            <a:endParaRPr lang="en-US" altLang="en-US" sz="4400"/>
          </a:p>
        </p:txBody>
      </p:sp>
      <p:sp>
        <p:nvSpPr>
          <p:cNvPr id="3205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 strengthened their hearts with patience, when they stood up and said: Our Lord is the Lord of the heavens and the earth; we will by no means call upon any god besides Him, for then indeed we should have said an extravagant thing.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هَؤُلَاء قَوْمُنَا اتَّخَذُوا مِن دُونِهِ آلِهَةً لَّوْلَا يَأْتُونَ عَلَيْهِم بِسُلْطَانٍ بَيِّنٍ فَمَنْ أَظْلَمُ مِمَّنِ افْتَرَى عَلَى اللَّهِ كَذِبًا </a:t>
            </a:r>
            <a:endParaRPr lang="en-US" altLang="en-US" sz="4400"/>
          </a:p>
        </p:txBody>
      </p:sp>
      <p:sp>
        <p:nvSpPr>
          <p:cNvPr id="3215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These our people have taken gods besides Him; why do they not produce any clear authority in their support? Who is then more unjust than he who forges a lie against Allah?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 اعْتَزَلْتُمُوهُمْ وَمَا يَعْبُدُونَ إِلَّا اللَّهَ فَأْوُوا إِلَى الْكَهْفِ يَنشُرْ لَكُمْ رَبُّكُم مِّن رَّحمته ويُهَيِّئْ لَكُم مِّنْ أَمْرِكُم مِّرْفَقًا </a:t>
            </a:r>
            <a:endParaRPr lang="en-US" altLang="en-US" sz="4400"/>
          </a:p>
        </p:txBody>
      </p:sp>
      <p:sp>
        <p:nvSpPr>
          <p:cNvPr id="3225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you forsake them and what they worship save Allah, betake yourselves for refuge to the cave; your Lord will extend to you largely of His mercy and provide for you a profitable course in your affair.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وَتَرَى الشَّمْسَ إِذَا طَلَعَت تَّزَاوَرُ عَن كَهْفِهِمْ ذَاتَ الْيَمِينِ وَإِذَا غَرَبَت تَّقْرِضُهُمْ ذَاتَ الشِّمَالِ وَهُمْ فِي فَجْوَةٍ مِّنْهُ ذَلِكَ مِنْ آيَاتِ اللَّهِ مَن يَهْدِ اللَّهُ فَهُوَ الْمُهْتَدِ وَمَن يُضْلِلْ فَلَن تَجِدَ لَهُ وَلِيًّا مُّرْشِدًا </a:t>
            </a:r>
            <a:endParaRPr lang="en-US" altLang="en-US" sz="4400"/>
          </a:p>
        </p:txBody>
      </p:sp>
      <p:sp>
        <p:nvSpPr>
          <p:cNvPr id="32358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And you might see the sun when it rose, decline from their cave towards the right hand, and when it set, leave them behind on the left while they were in a wide space thereof. This is of the signs of Allah; whomsoever Allah guides, he is the rightly guided one, and whomsoever He causes to err, you shall not find for him any friend to lead (him) aright. </a:t>
            </a:r>
          </a:p>
        </p:txBody>
      </p:sp>
    </p:spTree>
  </p:cSld>
  <p:clrMapOvr>
    <a:masterClrMapping/>
  </p:clrMapOvr>
  <p:transition/>
  <p:timing>
    <p:tnLst>
      <p:par>
        <p:cTn id="1" dur="indefinite" restart="never" nodeType="tmRoot"/>
      </p:par>
    </p:tnLst>
  </p:timing>
</p:sld>
</file>

<file path=ppt/slides/slide1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وَتَحْسَبُهُمْ أَيْقَاظًا وَهُمْ رُقُودٌ وَنُقَلِّبُهُمْ ذَاتَ الْيَمِينِ وَذَاتَ الشِّمَالِ وَكَلْبُهُم بَاسِطٌ ذِرَاعَيْهِ بِالْوَصِيدِ لَوِ اطَّلَعْتَ عَلَيْهِمْ لَوَلَّيْتَ مِنْهُمْ فِرَارًا وَلَمُلِئْتَ مِنْهُمْ رُعْبًا </a:t>
            </a:r>
            <a:endParaRPr lang="en-US" altLang="en-US" sz="4400"/>
          </a:p>
        </p:txBody>
      </p:sp>
      <p:sp>
        <p:nvSpPr>
          <p:cNvPr id="3246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000"/>
              <a:t>And you might think them awake while they were asleep and We turned them about to the right and to the left, while their dog (lay) outstretching its paws at the entrance; if you looked at them you would certainly turn back from them in flight, and you would certainly be filled with awe because of them. </a:t>
            </a:r>
          </a:p>
        </p:txBody>
      </p:sp>
    </p:spTree>
  </p:cSld>
  <p:clrMapOvr>
    <a:masterClrMapping/>
  </p:clrMapOvr>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12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12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12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12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12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Tree>
  </p:cSld>
  <p:clrMapOvr>
    <a:masterClrMapping/>
  </p:clrMapOvr>
  <p:transition spd="med"/>
  <p:timing>
    <p:tnLst>
      <p:par>
        <p:cTn id="1" dur="indefinite" restart="never" nodeType="tmRoot"/>
      </p:par>
    </p:tnLst>
  </p:timing>
</p:sld>
</file>

<file path=ppt/slides/slide1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200"/>
              <a:t>وَكَذَلِكَ بَعَثْنَاهُمْ لِيَتَسَاءلُوا بَيْنَهُمْ قَالَ قَائِلٌ مِّنْهُمْ كَمْ لَبِثْتُمْ قَالُوا لَبِثْنَا يَوْمًا أَوْ بَعْضَ يَوْمٍ قَالُوا رَبُّكُمْ أَعْلَمُ بِمَا لَبِثْتُمْ فَابْعَثُوا أَحَدَكُم بِوَرِقِكُمْ هَذِهِ إِلَى الْمَدِينَةِ فَلْيَنظُرْ أَيُّهَا أَزْكَى طَعَامًا فَلْيَأْتِكُم بِرِزْقٍ مِّنْهُ وَلْيَتَلَطَّفْ وَلَا يُشْعِرَنَّ بِكُمْ أَحَدًا </a:t>
            </a:r>
            <a:endParaRPr lang="en-US" altLang="en-US" sz="4200"/>
          </a:p>
        </p:txBody>
      </p:sp>
      <p:sp>
        <p:nvSpPr>
          <p:cNvPr id="32563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600"/>
              <a:t>And thus did We rouse them that they might question each other. A speaker among them said: How long have you tarried? They said: We have tarried for a day or a part of a day. (Others) said: Your Lord knows best how long you have tarried. Now send one of you with this silver (coin) of yours to the city, then let him see which of them has purest food, so let him bring you provision from it, and let him behave with gentleness, and by no means make your case known to any one:</a:t>
            </a:r>
            <a:br>
              <a:rPr lang="en-US" altLang="en-US" sz="2600"/>
            </a:br>
            <a:endParaRPr lang="en-US" altLang="en-US" sz="2600"/>
          </a:p>
        </p:txBody>
      </p:sp>
    </p:spTree>
  </p:cSld>
  <p:clrMapOvr>
    <a:masterClrMapping/>
  </p:clrMapOvr>
  <p:transition/>
  <p:timing>
    <p:tnLst>
      <p:par>
        <p:cTn id="1" dur="indefinite" restart="never" nodeType="tmRoot"/>
      </p:par>
    </p:tnLst>
  </p:timing>
</p:sld>
</file>

<file path=ppt/slides/slide1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إِنَّهُمْ إِن يَظْهَرُوا عَلَيْكُمْ يَرْجُمُوكُمْ أَوْ يُعِيدُوكُمْ فِي مِلَّتِهِمْ وَلَن تُفْلِحُوا إِذًا أَبَدًا </a:t>
            </a:r>
            <a:endParaRPr lang="en-US" altLang="en-US" sz="4400"/>
          </a:p>
        </p:txBody>
      </p:sp>
      <p:sp>
        <p:nvSpPr>
          <p:cNvPr id="3266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For surely if they prevail against you they would stone you to death or force you back to their religion, and then you will never succeed.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200"/>
              <a:t>وَكَذَلِكَ أَعْثَرْنَا عَلَيْهِمْ لِيَعْلَمُوا أَنَّ وَعْدَ اللَّهِ حَقٌّ وَأَنَّ السَّاعَةَ لَا رَيْبَ فِيهَا إِذْ يَتَنَازَعُونَ بَيْنَهُمْ أَمْرَهُمْ فَقَالُوا ابْنُوا عَلَيْهِم بُنْيَانًا رَّبُّهُمْ أَعْلَمُ بِهِمْ قَالَ الَّذِينَ غَلَبُوا عَلَى أَمْرِهِمْ لَنَتَّخِذَنَّ عَلَيْهِم مَّسْجِدًا </a:t>
            </a:r>
            <a:endParaRPr lang="en-US" altLang="en-US" sz="4200"/>
          </a:p>
        </p:txBody>
      </p:sp>
      <p:sp>
        <p:nvSpPr>
          <p:cNvPr id="32768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And thus did We make (men) to get knowledge of them that they might know that Allah's promise is true and that as for the hour there is no doubt about it. When they disputed among themselves about their affair and said: Erect an edifice over them-- their Lord best knows them. Those who prevailed in their affair said: We will certainly raise a masjid over them.</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1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200"/>
              <a:t>سَيَقُولُونَ ثَلَاثَةٌ رَّابِعُهُمْ كَلْبُهُمْ وَيَقُولُونَ خَمْسَةٌ سَادِسُهُمْ كَلْبُهُمْ رَجْمًا بِالْغَيْبِ وَيَقُولُونَ سَبْعَةٌ وَثَامِنُهُمْ كَلْبُهُمْ قُل رَّبِّي أَعْلَمُ بِعِدَّتِهِم مَّا يَعْلَمُهُمْ إِلَّا قَلِيلٌ فَلَا تُمَارِ فِيهِمْ إِلَّا مِرَاء ظَاهِرًا وَلَا تَسْتَفْتِ فِيهِم مِّنْهُمْ أَحَدًا </a:t>
            </a:r>
            <a:endParaRPr lang="en-US" altLang="en-US" sz="4200"/>
          </a:p>
        </p:txBody>
      </p:sp>
      <p:sp>
        <p:nvSpPr>
          <p:cNvPr id="32870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700"/>
              <a:t>(Some) say: (They are) three, the fourth of them being their dog; and (others) say: Five, the sixth of them being their dog, making conjectures at what is unknown; and (others yet) say: Seven, and the eighth of them is their dog. Say: My Lord best knows their number, none knows them but a few; therefore contend not in the matter of them but with an outward contention, and do not question concerning them any of them.</a:t>
            </a:r>
            <a:br>
              <a:rPr lang="en-US" altLang="en-US" sz="2700"/>
            </a:br>
            <a:endParaRPr lang="en-US" altLang="en-US" sz="2700"/>
          </a:p>
        </p:txBody>
      </p:sp>
    </p:spTree>
  </p:cSld>
  <p:clrMapOvr>
    <a:masterClrMapping/>
  </p:clrMapOvr>
  <p:transition/>
  <p:timing>
    <p:tnLst>
      <p:par>
        <p:cTn id="1" dur="indefinite" restart="never" nodeType="tmRoot"/>
      </p:par>
    </p:tnLst>
  </p:timing>
</p:sld>
</file>

<file path=ppt/slides/slide1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تَقُولَنَّ لِشَيْءٍ إِنِّي فَاعِلٌ ذَلِكَ غَدًا </a:t>
            </a:r>
            <a:endParaRPr lang="en-US" altLang="en-US" sz="4400"/>
          </a:p>
        </p:txBody>
      </p:sp>
      <p:sp>
        <p:nvSpPr>
          <p:cNvPr id="329731" name="Rectangle 3"/>
          <p:cNvSpPr>
            <a:spLocks noGrp="1" noChangeArrowheads="1"/>
          </p:cNvSpPr>
          <p:nvPr>
            <p:ph type="subTitle" idx="1"/>
          </p:nvPr>
        </p:nvSpPr>
        <p:spPr>
          <a:xfrm>
            <a:off x="107950" y="3886200"/>
            <a:ext cx="8964613" cy="1752600"/>
          </a:xfrm>
        </p:spPr>
        <p:txBody>
          <a:bodyPr/>
          <a:lstStyle/>
          <a:p>
            <a:r>
              <a:rPr lang="en-US" altLang="en-US" sz="3200"/>
              <a:t>And do not say of anything: Surely I will do it tomorrow,</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أَن يَشَاء اللَّهُ وَاذْكُر رَّبَّكَ إِذَا نَسِيتَ وَقُلْ عَسَى أَن يَهْدِيَنِ رَبِّي لِأَقْرَبَ مِنْ هَذَا رَشَدًا </a:t>
            </a:r>
            <a:endParaRPr lang="en-US" altLang="en-US" sz="4400"/>
          </a:p>
        </p:txBody>
      </p:sp>
      <p:sp>
        <p:nvSpPr>
          <p:cNvPr id="3307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Unless Allah pleases; and remember your Lord when you forget and say: Maybe my Lord will guide me to a nearer course to the right than this.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وَلَبِثُوا فِي كَهْفِهِمْ ثَلَاثَ مِئَةٍ سِنِينَ وَازْدَادُوا تِسْعًا </a:t>
            </a:r>
            <a:endParaRPr lang="en-US" altLang="en-US" sz="4400"/>
          </a:p>
        </p:txBody>
      </p:sp>
      <p:sp>
        <p:nvSpPr>
          <p:cNvPr id="331779" name="Rectangle 3"/>
          <p:cNvSpPr>
            <a:spLocks noGrp="1" noChangeArrowheads="1"/>
          </p:cNvSpPr>
          <p:nvPr>
            <p:ph type="subTitle" idx="1"/>
          </p:nvPr>
        </p:nvSpPr>
        <p:spPr>
          <a:xfrm>
            <a:off x="107950" y="3886200"/>
            <a:ext cx="8964613" cy="1752600"/>
          </a:xfrm>
        </p:spPr>
        <p:txBody>
          <a:bodyPr/>
          <a:lstStyle/>
          <a:p>
            <a:r>
              <a:rPr lang="en-US" altLang="en-US" sz="3200"/>
              <a:t>And they remained in their cave three hundred years and (some) add (another) nine.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اللَّهُ أَعْلَمُ بِمَا لَبِثُوا لَهُ غَيْبُ السَّمَاوَاتِ وَالْأَرْضِ أَبْصِرْ بِهِ وَأَسْمِعْ مَا لَهُم مِّن دُونِهِ مِن وَلِيٍّ وَلَا يُشْرِكُ فِي حُكْمِهِ أَحَدًا </a:t>
            </a:r>
            <a:endParaRPr lang="en-US" altLang="en-US" sz="4400"/>
          </a:p>
        </p:txBody>
      </p:sp>
      <p:sp>
        <p:nvSpPr>
          <p:cNvPr id="3328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Allah knows best how long they remained; to Him are (known) the unseen things of the heavens and the earth; how clear His sight and how clear His hearing! There is none to be a guardian for them besides Him, and He does not make any one His associate in His Judgment. </a:t>
            </a:r>
          </a:p>
        </p:txBody>
      </p:sp>
    </p:spTree>
  </p:cSld>
  <p:clrMapOvr>
    <a:masterClrMapping/>
  </p:clrMapOvr>
  <p:transition/>
  <p:timing>
    <p:tnLst>
      <p:par>
        <p:cTn id="1" dur="indefinite" restart="never" nodeType="tmRoot"/>
      </p:par>
    </p:tnLst>
  </p:timing>
</p:sld>
</file>

<file path=ppt/slides/slide1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وَاتْلُ مَا أُوحِيَ إِلَيْكَ مِن كِتَابِ رَبِّكَ لَا مُبَدِّلَ لِكَلِمَاتِهِ وَلَن تَجِدَ مِن دُونِهِ مُلْتَحَدًا </a:t>
            </a:r>
            <a:endParaRPr lang="en-US" altLang="en-US" sz="4400"/>
          </a:p>
        </p:txBody>
      </p:sp>
      <p:sp>
        <p:nvSpPr>
          <p:cNvPr id="333827" name="Rectangle 3"/>
          <p:cNvSpPr>
            <a:spLocks noGrp="1" noChangeArrowheads="1"/>
          </p:cNvSpPr>
          <p:nvPr>
            <p:ph type="subTitle" idx="1"/>
          </p:nvPr>
        </p:nvSpPr>
        <p:spPr>
          <a:xfrm>
            <a:off x="107950" y="3886200"/>
            <a:ext cx="8964613" cy="1752600"/>
          </a:xfrm>
        </p:spPr>
        <p:txBody>
          <a:bodyPr/>
          <a:lstStyle/>
          <a:p>
            <a:r>
              <a:rPr lang="en-US" altLang="en-US" sz="3200"/>
              <a:t>And recite what has been revealed to you of the Book of your Lord, there is none who can alter His words; and you shall not find any refuge besides Him. </a:t>
            </a:r>
          </a:p>
        </p:txBody>
      </p:sp>
    </p:spTree>
  </p:cSld>
  <p:clrMapOvr>
    <a:masterClrMapping/>
  </p:clrMapOvr>
  <p:transition/>
  <p:timing>
    <p:tnLst>
      <p:par>
        <p:cTn id="1" dur="indefinite" restart="never" nodeType="tmRoot"/>
      </p:par>
    </p:tnLst>
  </p:timing>
</p:sld>
</file>

<file path=ppt/slides/slide1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وَاصْبِرْ نَفْسَكَ مَعَ الَّذِينَ يَدْعُونَ رَبَّهُم بِالْغَدَاةِ وَالْعَشِيِّ يُرِيدُونَ وَجْهَهُ وَلَا تَعْدُ عَيْنَاكَ عَنْهُمْ تُرِيدُ زِينَةَ الْحَيَاةِ الدُّنْيَا وَلَا تُطِعْ مَنْ أَغْفَلْنَا قَلْبَهُ عَن ذِكْرِنَا وَاتَّبَعَ هَوَاهُ وَكَانَ أَمْرُهُ فُرُطًا </a:t>
            </a:r>
            <a:endParaRPr lang="en-US" altLang="en-US" sz="4400"/>
          </a:p>
        </p:txBody>
      </p:sp>
      <p:sp>
        <p:nvSpPr>
          <p:cNvPr id="33485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900"/>
              <a:t>And withhold yourself with those who call on their Lord morning and evening desiring His goodwill, and let not your eyes pass from them, desiring the beauties of this world's life; and do not follow him whose heart We have made unmindful to Our remembrance, and he follows his low desires and his case is one in which due bounds are exceeded. </a:t>
            </a:r>
          </a:p>
        </p:txBody>
      </p:sp>
    </p:spTree>
  </p:cSld>
  <p:clrMapOvr>
    <a:masterClrMapping/>
  </p:clrMapOvr>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71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971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971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7971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7971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Tree>
  </p:cSld>
  <p:clrMapOvr>
    <a:masterClrMapping/>
  </p:clrMapOvr>
  <p:transition spd="med"/>
  <p:timing>
    <p:tnLst>
      <p:par>
        <p:cTn id="1" dur="indefinite" restart="never" nodeType="tmRoot"/>
      </p:par>
    </p:tnLst>
  </p:timing>
</p:sld>
</file>

<file path=ppt/slides/slide1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وَقُلِ الْحَقُّ مِن رَّبِّكُمْ فَمَن شَاء فَلْيُؤْمِن وَمَن شَاء فَلْيَكْفُرْ إِنَّا أَعْتَدْنَا لِلظَّالِمِينَ نَارًا أَحَاطَ بِهِمْ سُرَادِقُهَا وَإِن يَسْتَغِيثُوا يُغَاثُوا بِمَاء كَالْمُهْلِ يَشْوِي الْوُجُوهَ بِئْسَ الشَّرَابُ وَسَاءتْ مُرْتَفَقًا </a:t>
            </a:r>
            <a:endParaRPr lang="en-US" altLang="en-US" sz="4400"/>
          </a:p>
        </p:txBody>
      </p:sp>
      <p:sp>
        <p:nvSpPr>
          <p:cNvPr id="33587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And say: The truth is from your Lord, so let him who please believe, and let him who please disbelieve; surely We have prepared for the iniquitous a fire, the curtains of which shall encompass them about; and if they cry for water, they shall be given water like molten brass which will scald their faces; evil the drink and ill the resting-place.</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1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الَّذِينَ آمَنُوا وَعَمِلُوا الصَّالِحَاتِ إِنَّا لَا نُضِيعُ أَجْرَ مَنْ أَحْسَنَ عَمَلًا </a:t>
            </a:r>
            <a:endParaRPr lang="en-US" altLang="en-US" sz="4400"/>
          </a:p>
        </p:txBody>
      </p:sp>
      <p:sp>
        <p:nvSpPr>
          <p:cNvPr id="336899" name="Rectangle 3"/>
          <p:cNvSpPr>
            <a:spLocks noGrp="1" noChangeArrowheads="1"/>
          </p:cNvSpPr>
          <p:nvPr>
            <p:ph type="subTitle" idx="1"/>
          </p:nvPr>
        </p:nvSpPr>
        <p:spPr>
          <a:xfrm>
            <a:off x="107950" y="3886200"/>
            <a:ext cx="8964613" cy="1752600"/>
          </a:xfrm>
        </p:spPr>
        <p:txBody>
          <a:bodyPr/>
          <a:lstStyle/>
          <a:p>
            <a:r>
              <a:rPr lang="en-US" altLang="en-US" sz="3200"/>
              <a:t>Surely (as for) those who believe and do good, We do not waste the reward of him who does a good work. </a:t>
            </a:r>
          </a:p>
        </p:txBody>
      </p:sp>
    </p:spTree>
  </p:cSld>
  <p:clrMapOvr>
    <a:masterClrMapping/>
  </p:clrMapOvr>
  <p:transition/>
  <p:timing>
    <p:tnLst>
      <p:par>
        <p:cTn id="1" dur="indefinite" restart="never" nodeType="tmRoot"/>
      </p:par>
    </p:tnLst>
  </p:timing>
</p:sld>
</file>

<file path=ppt/slides/slide1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أُوْلَئِكَ لَهُمْ جَنَّاتُ عَدْنٍ تَجْرِي مِن تَحْتِهِمُ الْأَنْهَارُ يُحَلَّوْنَ فِيهَا مِنْ أَسَاوِرَ مِن ذَهَبٍ وَيَلْبَسُونَ ثِيَابًا خُضْرًا مِّن سُندُسٍ وَإِسْتَبْرَقٍ مُّتَّكِئِينَ فِيهَا عَلَى الْأَرَائِكِ نِعْمَ الثَّوَابُ وَحَسُنَتْ مُرْتَفَقًا </a:t>
            </a:r>
            <a:endParaRPr lang="en-US" altLang="en-US" sz="4400"/>
          </a:p>
        </p:txBody>
      </p:sp>
      <p:sp>
        <p:nvSpPr>
          <p:cNvPr id="33792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These it is for whom are gardens of perpetuity beneath which rivers flow, ornaments shall be given to them therein of bracelets of gold, and they shall wear green robes of fine silk and thick silk brocade interwoven with gold, reclining therein on raised couches; excellent the recompense and goodly the resting place.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وَاضْرِبْ لَهُم مَّثَلًا رَّجُلَيْنِ جَعَلْنَا لِأَحَدِهِمَا جَنَّتَيْنِ مِنْ أَعْنَابٍ وَحَفَفْنَاهُمَا بِنَخْلٍ وَجَعَلْنَا بَيْنَهُمَا زَرْعًا </a:t>
            </a:r>
            <a:endParaRPr lang="en-US" altLang="en-US" sz="4400"/>
          </a:p>
        </p:txBody>
      </p:sp>
      <p:sp>
        <p:nvSpPr>
          <p:cNvPr id="3389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set forth to them a parable of two men; for one of them We made two gardens of grape vines, and We surrounded them both with palms, and in the midst of them We made cornfields. </a:t>
            </a:r>
          </a:p>
        </p:txBody>
      </p:sp>
    </p:spTree>
  </p:cSld>
  <p:clrMapOvr>
    <a:masterClrMapping/>
  </p:clrMapOvr>
  <p:transition/>
  <p:timing>
    <p:tnLst>
      <p:par>
        <p:cTn id="1" dur="indefinite" restart="never" nodeType="tmRoot"/>
      </p:par>
    </p:tnLst>
  </p:timing>
</p:sld>
</file>

<file path=ppt/slides/slide1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كِلْتَا الْجَنَّتَيْنِ آتَتْ أُكُلَهَا وَلَمْ تَظْلِمْ مِنْهُ شَيْئًا وَفَجَّرْنَا خِلَالَهُمَا نَهَرًا </a:t>
            </a:r>
            <a:endParaRPr lang="en-US" altLang="en-US" sz="4400"/>
          </a:p>
        </p:txBody>
      </p:sp>
      <p:sp>
        <p:nvSpPr>
          <p:cNvPr id="339971" name="Rectangle 3"/>
          <p:cNvSpPr>
            <a:spLocks noGrp="1" noChangeArrowheads="1"/>
          </p:cNvSpPr>
          <p:nvPr>
            <p:ph type="subTitle" idx="1"/>
          </p:nvPr>
        </p:nvSpPr>
        <p:spPr>
          <a:xfrm>
            <a:off x="107950" y="3886200"/>
            <a:ext cx="8964613" cy="1752600"/>
          </a:xfrm>
        </p:spPr>
        <p:txBody>
          <a:bodyPr/>
          <a:lstStyle/>
          <a:p>
            <a:r>
              <a:rPr lang="en-US" altLang="en-US" sz="3200"/>
              <a:t>Both these gardens yielded their fruits, and failed not aught thereof, and We caused a river to gush forth in their midst, </a:t>
            </a:r>
          </a:p>
        </p:txBody>
      </p:sp>
    </p:spTree>
  </p:cSld>
  <p:clrMapOvr>
    <a:masterClrMapping/>
  </p:clrMapOvr>
  <p:transition/>
  <p:timing>
    <p:tnLst>
      <p:par>
        <p:cTn id="1" dur="indefinite" restart="never" nodeType="tmRoot"/>
      </p:par>
    </p:tnLst>
  </p:timing>
</p:sld>
</file>

<file path=ppt/slides/slide1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وَكَانَ لَهُ ثَمَرٌ فَقَالَ لِصَاحِبِهِ وَهُوَ يُحَاوِرُهُ أَنَا أَكْثَرُ مِنكَ مَالًا وَأَعَزُّ نَفَرًا </a:t>
            </a:r>
            <a:endParaRPr lang="en-US" altLang="en-US" sz="4400"/>
          </a:p>
        </p:txBody>
      </p:sp>
      <p:sp>
        <p:nvSpPr>
          <p:cNvPr id="340995" name="Rectangle 3"/>
          <p:cNvSpPr>
            <a:spLocks noGrp="1" noChangeArrowheads="1"/>
          </p:cNvSpPr>
          <p:nvPr>
            <p:ph type="subTitle" idx="1"/>
          </p:nvPr>
        </p:nvSpPr>
        <p:spPr>
          <a:xfrm>
            <a:off x="107950" y="3886200"/>
            <a:ext cx="8964613" cy="1752600"/>
          </a:xfrm>
        </p:spPr>
        <p:txBody>
          <a:bodyPr/>
          <a:lstStyle/>
          <a:p>
            <a:r>
              <a:rPr lang="en-US" altLang="en-US" sz="3200"/>
              <a:t>And he possessed much wealth; so he said to his companion, while he disputed with him: I have greater wealth than you, and am mightier in followers. </a:t>
            </a:r>
          </a:p>
        </p:txBody>
      </p:sp>
    </p:spTree>
  </p:cSld>
  <p:clrMapOvr>
    <a:masterClrMapping/>
  </p:clrMapOvr>
  <p:transition/>
  <p:timing>
    <p:tnLst>
      <p:par>
        <p:cTn id="1" dur="indefinite" restart="never" nodeType="tmRoot"/>
      </p:par>
    </p:tnLst>
  </p:timing>
</p:sld>
</file>

<file path=ppt/slides/slide1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وَدَخَلَ جَنَّتَهُ وَهُوَ ظَالِمٌ لِّنَفْسِهِ قَالَ مَا أَظُنُّ أَن تَبِيدَ هَذِهِ أَبَدًا </a:t>
            </a:r>
            <a:endParaRPr lang="en-US" altLang="en-US" sz="4400"/>
          </a:p>
        </p:txBody>
      </p:sp>
      <p:sp>
        <p:nvSpPr>
          <p:cNvPr id="342019" name="Rectangle 3"/>
          <p:cNvSpPr>
            <a:spLocks noGrp="1" noChangeArrowheads="1"/>
          </p:cNvSpPr>
          <p:nvPr>
            <p:ph type="subTitle" idx="1"/>
          </p:nvPr>
        </p:nvSpPr>
        <p:spPr>
          <a:xfrm>
            <a:off x="107950" y="3886200"/>
            <a:ext cx="8964613" cy="1752600"/>
          </a:xfrm>
        </p:spPr>
        <p:txBody>
          <a:bodyPr/>
          <a:lstStyle/>
          <a:p>
            <a:r>
              <a:rPr lang="en-US" altLang="en-US" sz="2800"/>
              <a:t>And he entered his garden while he was unjust to himself. He said: I do not think that this will ever perish</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أَظُنُّ السَّاعَةَ قَائِمَةً وَلَئِن رُّدِدتُّ إِلَى رَبِّي لَأَجِدَنَّ خَيْرًا مِّنْهَا مُنقَلَبًا </a:t>
            </a:r>
            <a:endParaRPr lang="en-US" altLang="en-US" sz="4400"/>
          </a:p>
        </p:txBody>
      </p:sp>
      <p:sp>
        <p:nvSpPr>
          <p:cNvPr id="3430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2800"/>
              <a:t>And I do not think the hour will come, and even if I am returned to my Lord I will most certainly find a returning place better than this.</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لَهُ صَاحِبُهُ وَهُوَ يُحَاوِرُهُ أَكَفَرْتَ بِالَّذِي خَلَقَكَ مِن تُرَابٍ ثُمَّ مِن نُّطْفَةٍ ثُمَّ سَوَّاكَ رَجُلًا </a:t>
            </a:r>
            <a:endParaRPr lang="en-US" altLang="en-US" sz="4400"/>
          </a:p>
        </p:txBody>
      </p:sp>
      <p:sp>
        <p:nvSpPr>
          <p:cNvPr id="3440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His companion said to him while disputing with him: Do you disbelieve in Him Who created you from dust, then from a small seed, then He made you a perfect man?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لَّكِنَّا هُوَ اللَّهُ رَبِّي وَلَا أُشْرِكُ بِرَبِّي أَحَدًا </a:t>
            </a:r>
            <a:endParaRPr lang="en-US" altLang="en-US" sz="4400"/>
          </a:p>
        </p:txBody>
      </p:sp>
      <p:sp>
        <p:nvSpPr>
          <p:cNvPr id="345091" name="Rectangle 3"/>
          <p:cNvSpPr>
            <a:spLocks noGrp="1" noChangeArrowheads="1"/>
          </p:cNvSpPr>
          <p:nvPr>
            <p:ph type="subTitle" idx="1"/>
          </p:nvPr>
        </p:nvSpPr>
        <p:spPr>
          <a:xfrm>
            <a:off x="107950" y="3886200"/>
            <a:ext cx="8964613" cy="1752600"/>
          </a:xfrm>
        </p:spPr>
        <p:txBody>
          <a:bodyPr/>
          <a:lstStyle/>
          <a:p>
            <a:r>
              <a:rPr lang="en-US" altLang="en-US" sz="3200"/>
              <a:t>But as for me, He, Allah, is my Lord, and I do not associate anyone with my Lord.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81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981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981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7981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7981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Tree>
  </p:cSld>
  <p:clrMapOvr>
    <a:masterClrMapping/>
  </p:clrMapOvr>
  <p:transition spd="med"/>
  <p:timing>
    <p:tnLst>
      <p:par>
        <p:cTn id="1" dur="indefinite" restart="never" nodeType="tmRoot"/>
      </p:par>
    </p:tnLst>
  </p:timing>
</p:sld>
</file>

<file path=ppt/slides/slide1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وَلَوْلَا إِذْ دَخَلْتَ جَنَّتَكَ قُلْتَ مَا شَاء اللَّهُ لَا قُوَّةَ إِلَّا بِاللَّهِ إِن تُرَنِ أَنَا أَقَلَّ مِنكَ مَالًا وَوَلَدًا </a:t>
            </a:r>
            <a:endParaRPr lang="en-US" altLang="en-US" sz="4400"/>
          </a:p>
        </p:txBody>
      </p:sp>
      <p:sp>
        <p:nvSpPr>
          <p:cNvPr id="3461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wherefore did you not say when you entered your garden: It is as Allah has pleased, there is no power save in Allah? If you consider me to be inferior to you in wealth and children, </a:t>
            </a:r>
          </a:p>
        </p:txBody>
      </p:sp>
    </p:spTree>
  </p:cSld>
  <p:clrMapOvr>
    <a:masterClrMapping/>
  </p:clrMapOvr>
  <p:transition/>
  <p:timing>
    <p:tnLst>
      <p:par>
        <p:cTn id="1" dur="indefinite" restart="never" nodeType="tmRoot"/>
      </p:par>
    </p:tnLst>
  </p:timing>
</p:sld>
</file>

<file path=ppt/slides/slide1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فَعَسَى رَبِّي أَن يُؤْتِيَنِ خَيْرًا مِّن جَنَّتِكَ وَيُرْسِلَ عَلَيْهَا حُسْبَانًا مِّنَ السَّمَاء فَتُصْبِحَ صَعِيدًا زَلَقًا </a:t>
            </a:r>
            <a:endParaRPr lang="en-US" altLang="en-US" sz="4400"/>
          </a:p>
        </p:txBody>
      </p:sp>
      <p:sp>
        <p:nvSpPr>
          <p:cNvPr id="347139" name="Rectangle 3"/>
          <p:cNvSpPr>
            <a:spLocks noGrp="1" noChangeArrowheads="1"/>
          </p:cNvSpPr>
          <p:nvPr>
            <p:ph type="subTitle" idx="1"/>
          </p:nvPr>
        </p:nvSpPr>
        <p:spPr>
          <a:xfrm>
            <a:off x="107950" y="3886200"/>
            <a:ext cx="8964613" cy="1752600"/>
          </a:xfrm>
        </p:spPr>
        <p:txBody>
          <a:bodyPr/>
          <a:lstStyle/>
          <a:p>
            <a:r>
              <a:rPr lang="en-US" altLang="en-US" sz="3200"/>
              <a:t>Then maybe my Lord will give me what is better than your garden, and send on it a thunderbolt from heaven so that it shall become even ground without plant, </a:t>
            </a:r>
          </a:p>
        </p:txBody>
      </p:sp>
    </p:spTree>
  </p:cSld>
  <p:clrMapOvr>
    <a:masterClrMapping/>
  </p:clrMapOvr>
  <p:transition/>
  <p:timing>
    <p:tnLst>
      <p:par>
        <p:cTn id="1" dur="indefinite" restart="never" nodeType="tmRoot"/>
      </p:par>
    </p:tnLst>
  </p:timing>
</p:sld>
</file>

<file path=ppt/slides/slide1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 يُصْبِحَ مَاؤُهَا غَوْرًا فَلَن تَسْتَطِيعَ لَهُ طَلَبًا </a:t>
            </a:r>
            <a:endParaRPr lang="en-US" altLang="en-US" sz="4400"/>
          </a:p>
        </p:txBody>
      </p:sp>
      <p:sp>
        <p:nvSpPr>
          <p:cNvPr id="348163" name="Rectangle 3"/>
          <p:cNvSpPr>
            <a:spLocks noGrp="1" noChangeArrowheads="1"/>
          </p:cNvSpPr>
          <p:nvPr>
            <p:ph type="subTitle" idx="1"/>
          </p:nvPr>
        </p:nvSpPr>
        <p:spPr>
          <a:xfrm>
            <a:off x="107950" y="3886200"/>
            <a:ext cx="8964613" cy="1752600"/>
          </a:xfrm>
        </p:spPr>
        <p:txBody>
          <a:bodyPr/>
          <a:lstStyle/>
          <a:p>
            <a:r>
              <a:rPr lang="en-US" altLang="en-US" sz="3200"/>
              <a:t>Or its waters should sink down into the ground so that you are unable to find it. </a:t>
            </a:r>
          </a:p>
        </p:txBody>
      </p:sp>
    </p:spTree>
  </p:cSld>
  <p:clrMapOvr>
    <a:masterClrMapping/>
  </p:clrMapOvr>
  <p:transition/>
  <p:timing>
    <p:tnLst>
      <p:par>
        <p:cTn id="1" dur="indefinite" restart="never" nodeType="tmRoot"/>
      </p:par>
    </p:tnLst>
  </p:timing>
</p:sld>
</file>

<file path=ppt/slides/slide1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وَأُحِيطَ بِثَمَرِهِ فَأَصْبَحَ يُقَلِّبُ كَفَّيْهِ عَلَى مَا أَنفَقَ فِيهَا وَهِيَ خَاوِيَةٌ عَلَى عُرُوشِهَا وَيَقُولُ يَا لَيْتَنِي لَمْ أُشْرِكْ بِرَبِّي أَحَدًا </a:t>
            </a:r>
            <a:endParaRPr lang="en-US" altLang="en-US" sz="4400"/>
          </a:p>
        </p:txBody>
      </p:sp>
      <p:sp>
        <p:nvSpPr>
          <p:cNvPr id="3491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his wealth was destroyed; so he began to wring his hands for what he had spent on it, while it lay, having fallen down upon its roofs, and he said: Ah me! would that I had not associated anyone with my Lord. </a:t>
            </a:r>
          </a:p>
        </p:txBody>
      </p:sp>
    </p:spTree>
  </p:cSld>
  <p:clrMapOvr>
    <a:masterClrMapping/>
  </p:clrMapOvr>
  <p:transition/>
  <p:timing>
    <p:tnLst>
      <p:par>
        <p:cTn id="1" dur="indefinite" restart="never" nodeType="tmRoot"/>
      </p:par>
    </p:tnLst>
  </p:timing>
</p:sld>
</file>

<file path=ppt/slides/slide1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وَلَمْ تَكُن لَّهُ فِئَةٌ يَنصُرُونَهُ مِن دُونِ اللَّهِ وَمَا كَانَ مُنتَصِرًا </a:t>
            </a:r>
            <a:endParaRPr lang="en-US" altLang="en-US" sz="4400"/>
          </a:p>
        </p:txBody>
      </p:sp>
      <p:sp>
        <p:nvSpPr>
          <p:cNvPr id="350211" name="Rectangle 3"/>
          <p:cNvSpPr>
            <a:spLocks noGrp="1" noChangeArrowheads="1"/>
          </p:cNvSpPr>
          <p:nvPr>
            <p:ph type="subTitle" idx="1"/>
          </p:nvPr>
        </p:nvSpPr>
        <p:spPr>
          <a:xfrm>
            <a:off x="107950" y="3886200"/>
            <a:ext cx="8964613" cy="1752600"/>
          </a:xfrm>
        </p:spPr>
        <p:txBody>
          <a:bodyPr/>
          <a:lstStyle/>
          <a:p>
            <a:r>
              <a:rPr lang="en-US" altLang="en-US" sz="3200"/>
              <a:t>And he had no host to help him besides Allah nor could he defend himself. </a:t>
            </a:r>
          </a:p>
        </p:txBody>
      </p:sp>
    </p:spTree>
  </p:cSld>
  <p:clrMapOvr>
    <a:masterClrMapping/>
  </p:clrMapOvr>
  <p:transition/>
  <p:timing>
    <p:tnLst>
      <p:par>
        <p:cTn id="1" dur="indefinite" restart="never" nodeType="tmRoot"/>
      </p:par>
    </p:tnLst>
  </p:timing>
</p:sld>
</file>

<file path=ppt/slides/slide1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هُنَالِكَ الْوَلَايَةُ لِلَّهِ الْحَقِّ هُوَ خَيْرٌ ثَوَابًا وَخَيْرٌ عُقْبًا </a:t>
            </a:r>
            <a:endParaRPr lang="en-US" altLang="en-US" sz="4400"/>
          </a:p>
        </p:txBody>
      </p:sp>
      <p:sp>
        <p:nvSpPr>
          <p:cNvPr id="351235" name="Rectangle 3"/>
          <p:cNvSpPr>
            <a:spLocks noGrp="1" noChangeArrowheads="1"/>
          </p:cNvSpPr>
          <p:nvPr>
            <p:ph type="subTitle" idx="1"/>
          </p:nvPr>
        </p:nvSpPr>
        <p:spPr>
          <a:xfrm>
            <a:off x="107950" y="3886200"/>
            <a:ext cx="8964613" cy="1752600"/>
          </a:xfrm>
        </p:spPr>
        <p:txBody>
          <a:bodyPr/>
          <a:lstStyle/>
          <a:p>
            <a:r>
              <a:rPr lang="en-US" altLang="en-US" sz="3200"/>
              <a:t>Here is protection only Allah's, the True One; He is best in (the giving of) reward and best in requiting.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وَاضْرِبْ لَهُم مَّثَلَ الْحَيَاةِ الدُّنْيَا كَمَاء أَنزَلْنَاهُ مِنَ السَّمَاء فَاخْتَلَطَ بِهِ نَبَاتُ الْأَرْضِ فَأَصْبَحَ هَشِيمًا تَذْرُوهُ الرِّيَاحُ وَكَانَ اللَّهُ عَلَى كُلِّ شَيْءٍ مُّقْتَدِرًا </a:t>
            </a:r>
            <a:endParaRPr lang="en-US" altLang="en-US" sz="4400"/>
          </a:p>
        </p:txBody>
      </p:sp>
      <p:sp>
        <p:nvSpPr>
          <p:cNvPr id="35225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set forth to them parable of the life of this world: like water which We send down from the cloud so the herbage of the earth becomes tangled on account of it, then it becomes dry broken into pieces which the winds scatter; and Allah is the holder of power over all things.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الْمَالُ وَالْبَنُونَ زِينَةُ الْحَيَاةِ الدُّنْيَا وَالْبَاقِيَاتُ الصَّالِحَاتُ خَيْرٌ عِندَ رَبِّكَ ثَوَابًا وَخَيْرٌ أَمَلًا </a:t>
            </a:r>
            <a:endParaRPr lang="en-US" altLang="en-US" sz="4400"/>
          </a:p>
        </p:txBody>
      </p:sp>
      <p:sp>
        <p:nvSpPr>
          <p:cNvPr id="353283" name="Rectangle 3"/>
          <p:cNvSpPr>
            <a:spLocks noGrp="1" noChangeArrowheads="1"/>
          </p:cNvSpPr>
          <p:nvPr>
            <p:ph type="subTitle" idx="1"/>
          </p:nvPr>
        </p:nvSpPr>
        <p:spPr>
          <a:xfrm>
            <a:off x="107950" y="3886200"/>
            <a:ext cx="8964613" cy="1752600"/>
          </a:xfrm>
        </p:spPr>
        <p:txBody>
          <a:bodyPr/>
          <a:lstStyle/>
          <a:p>
            <a:r>
              <a:rPr lang="en-US" altLang="en-US" sz="3200"/>
              <a:t>Wealth and children are an adornment of the life of this world; and the ever-abiding, the good works, are better with your Lord in reward and better in expectation. </a:t>
            </a:r>
          </a:p>
        </p:txBody>
      </p:sp>
    </p:spTree>
  </p:cSld>
  <p:clrMapOvr>
    <a:masterClrMapping/>
  </p:clrMapOvr>
  <p:transition/>
  <p:timing>
    <p:tnLst>
      <p:par>
        <p:cTn id="1" dur="indefinite" restart="never" nodeType="tmRoot"/>
      </p:par>
    </p:tnLst>
  </p:timing>
</p:sld>
</file>

<file path=ppt/slides/slide1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وَيَوْمَ نُسَيِّرُ الْجِبَالَ وَتَرَى الْأَرْضَ بَارِزَةً وَحَشَرْنَاهُمْ فَلَمْ نُغَادِرْ مِنْهُمْ أَحَدًا </a:t>
            </a:r>
            <a:endParaRPr lang="en-US" altLang="en-US" sz="4400"/>
          </a:p>
        </p:txBody>
      </p:sp>
      <p:sp>
        <p:nvSpPr>
          <p:cNvPr id="35430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 day on which We will cause the mountains to pass away and you will see the earth a levelled plain and We will gather them and leave not any one of them behind.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وَعُرِضُوا عَلَى رَبِّكَ صَفًّا لَّقَدْ جِئْتُمُونَا كَمَا خَلَقْنَاكُمْ أَوَّلَ مَرَّةٍ بَلْ زَعَمْتُمْ أَلَّن نَّجْعَلَ لَكُم مَّوْعِدًا </a:t>
            </a:r>
            <a:endParaRPr lang="en-US" altLang="en-US" sz="4400"/>
          </a:p>
        </p:txBody>
      </p:sp>
      <p:sp>
        <p:nvSpPr>
          <p:cNvPr id="3553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shall be brought before your Lord, standing in ranks: Now certainly you have come to Us as We created you at first. Nay, you thought that We had not appointed to you a time of the fulfillment of the promise. </a:t>
            </a:r>
          </a:p>
        </p:txBody>
      </p:sp>
    </p:spTree>
  </p:cSld>
  <p:clrMapOvr>
    <a:masterClrMapping/>
  </p:clrMapOvr>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91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7991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991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7991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7991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Tree>
  </p:cSld>
  <p:clrMapOvr>
    <a:masterClrMapping/>
  </p:clrMapOvr>
  <p:transition spd="med"/>
  <p:timing>
    <p:tnLst>
      <p:par>
        <p:cTn id="1" dur="indefinite" restart="never" nodeType="tmRoot"/>
      </p:par>
    </p:tnLst>
  </p:timing>
</p:sld>
</file>

<file path=ppt/slides/slide1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وَوُضِعَ الْكِتَابُ فَتَرَى الْمُجْرِمِينَ مُشْفِقِينَ مِمَّا فِيهِ وَيَقُولُونَ يَا وَيْلَتَنَا مَالِ هَذَا الْكِتَابِ لَا يُغَادِرُ صَغِيرَةً وَلَا كَبِيرَةً إِلَّا أَحْصَاهَا وَوَجَدُوا مَا عَمِلُوا حَاضِرًا وَلَا يَظْلِمُ رَبُّكَ أَحَدًا </a:t>
            </a:r>
            <a:endParaRPr lang="en-US" altLang="en-US" sz="4400"/>
          </a:p>
        </p:txBody>
      </p:sp>
      <p:sp>
        <p:nvSpPr>
          <p:cNvPr id="3563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2900"/>
              <a:t>And the Book shall be placed, then you will see the guilty fearing from what is in it, and they will say: Ah! woe to us! what a book is this! it does not omit a small one nor a great one, but numbers them (all); and what they had done they shall find present (there); and your Lord does not deal unjustly with anyone. </a:t>
            </a:r>
          </a:p>
        </p:txBody>
      </p:sp>
    </p:spTree>
  </p:cSld>
  <p:clrMapOvr>
    <a:masterClrMapping/>
  </p:clrMapOvr>
  <p:transition/>
  <p:timing>
    <p:tnLst>
      <p:par>
        <p:cTn id="1" dur="indefinite" restart="never" nodeType="tmRoot"/>
      </p:par>
    </p:tnLst>
  </p:timing>
</p:sld>
</file>

<file path=ppt/slides/slide1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 قُلْنَا لِلْمَلَائِكَةِ اسْجُدُوا لِآدَمَ فَسَجَدُوا إِلَّا إِبْلِيسَ كَانَ مِنَ الْجِنِّ فَفَسَقَ عَنْ أَمْرِ رَبِّهِ أَفَتَتَّخِذُونَهُ وَذُرِّيَّتَهُ أَوْلِيَاء مِن دُونِي وَهُمْ لَكُمْ عَدُوٌّ بِئْسَ لِلظَّالِمِينَ بَدَلًا </a:t>
            </a:r>
            <a:endParaRPr lang="en-US" altLang="en-US" sz="4400"/>
          </a:p>
        </p:txBody>
      </p:sp>
      <p:sp>
        <p:nvSpPr>
          <p:cNvPr id="35737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when We said to the angels: Make obeisance to Adam; they made obeisance but Iblis (did it not). He was of the jinn, so he transgressed the commandment of his Lord. What! would you then take him and his offspring for friends rather than Me, and they are your enemies? Evil is (this) change for the unjust.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 أَشْهَدتُّهُمْ خَلْقَ السَّمَاوَاتِ وَالْأَرْضِ وَلَا خَلْقَ أَنفُسِهِمْ وَمَا كُنتُ مُتَّخِذَ الْمُضِلِّينَ عَضُدًا </a:t>
            </a:r>
            <a:endParaRPr lang="en-US" altLang="en-US" sz="4400"/>
          </a:p>
        </p:txBody>
      </p:sp>
      <p:sp>
        <p:nvSpPr>
          <p:cNvPr id="3584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I did not make them witnesses of the creation of the heavens and the earth, nor of the creation of their own souls; nor could I take those who lead (others) astray for aiders. </a:t>
            </a:r>
          </a:p>
        </p:txBody>
      </p:sp>
    </p:spTree>
  </p:cSld>
  <p:clrMapOvr>
    <a:masterClrMapping/>
  </p:clrMapOvr>
  <p:transition/>
  <p:timing>
    <p:tnLst>
      <p:par>
        <p:cTn id="1" dur="indefinite" restart="never" nodeType="tmRoot"/>
      </p:par>
    </p:tnLst>
  </p:timing>
</p:sld>
</file>

<file path=ppt/slides/slide1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وَيَوْمَ يَقُولُ نَادُوا شُرَكَائِيَ الَّذِينَ زَعَمْتُمْ فَدَعَوْهُمْ فَلَمْ يَسْتَجِيبُوا لَهُمْ وَجَعَلْنَا بَيْنَهُم مَّوْبِقًا </a:t>
            </a:r>
            <a:endParaRPr lang="en-US" altLang="en-US" sz="4400"/>
          </a:p>
        </p:txBody>
      </p:sp>
      <p:sp>
        <p:nvSpPr>
          <p:cNvPr id="3594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on the day when He shall say: Call on those whom you considered to be My associates. So they shall call on them, but they shall not answer them, and We will cause a separation between them. </a:t>
            </a:r>
          </a:p>
        </p:txBody>
      </p:sp>
    </p:spTree>
  </p:cSld>
  <p:clrMapOvr>
    <a:masterClrMapping/>
  </p:clrMapOvr>
  <p:transition/>
  <p:timing>
    <p:tnLst>
      <p:par>
        <p:cTn id="1" dur="indefinite" restart="never" nodeType="tmRoot"/>
      </p:par>
    </p:tnLst>
  </p:timing>
</p:sld>
</file>

<file path=ppt/slides/slide1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وَرَأَى الْمُجْرِمُونَ النَّارَ فَظَنُّوا أَنَّهُم مُّوَاقِعُوهَا وَلَمْ يَجِدُوا عَنْهَا مَصْرِفًا </a:t>
            </a:r>
            <a:endParaRPr lang="en-US" altLang="en-US" sz="4400"/>
          </a:p>
        </p:txBody>
      </p:sp>
      <p:sp>
        <p:nvSpPr>
          <p:cNvPr id="3604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 guilty shall see the fire, then they shall know that they are going to fall into it, and they shall not find a place to which to turn away from it.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صَرَّفْنَا فِي هَذَا الْقُرْآنِ لِلنَّاسِ مِن كُلِّ مَثَلٍ وَكَانَ الْإِنسَانُ أَكْثَرَ شَيْءٍ جَدَلًا </a:t>
            </a:r>
            <a:endParaRPr lang="en-US" altLang="en-US" sz="4400"/>
          </a:p>
        </p:txBody>
      </p:sp>
      <p:sp>
        <p:nvSpPr>
          <p:cNvPr id="3614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certainly We have explained in this Quran every kind of example, and man is most of all given to contention.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مَنَعَ النَّاسَ أَن يُؤْمِنُوا إِذْ جَاءهُمُ الْهُدَى وَيَسْتَغْفِرُوا رَبَّهُمْ إِلَّا أَن تَأْتِيَهُمْ سُنَّةُ الْأَوَّلِينَ أَوْ يَأْتِيَهُمُ الْعَذَابُ قُبُلًا </a:t>
            </a:r>
            <a:endParaRPr lang="en-US" altLang="en-US" sz="4400"/>
          </a:p>
        </p:txBody>
      </p:sp>
      <p:sp>
        <p:nvSpPr>
          <p:cNvPr id="3624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nothing prevents men from believing when the guidance comes to them, and from asking forgiveness of their Lord, except that what happened to the ancients should overtake them, or that the chastisement should come face to face with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نُرْسِلُ الْمُرْسَلِينَ إِلَّا مُبَشِّرِينَ وَمُنذِرِينَ وَيُجَادِلُ الَّذِينَ كَفَرُوا بِالْبَاطِلِ لِيُدْحِضُوا بِهِ الْحَقَّ وَاتَّخَذُوا آيَاتِي وَمَا أُنذِرُوا هُزُوًا </a:t>
            </a:r>
            <a:endParaRPr lang="en-US" altLang="en-US" sz="4400"/>
          </a:p>
        </p:txBody>
      </p:sp>
      <p:sp>
        <p:nvSpPr>
          <p:cNvPr id="36352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We do not send messengers but as givers of good news and warning, and those who disbelieve make a false contention that they may render null thereby the truth, and they take My communications and that with which they are warned for a mockery.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أَظْلَمُ مِمَّن ذُكِّرَ بِآيَاتِ رَبِّهِ فَأَعْرَضَ عَنْهَا وَنَسِيَ مَا قَدَّمَتْ يَدَاهُ إِنَّا جَعَلْنَا عَلَى قُلُوبِهِمْ أَكِنَّةً أَن يَفْقَهُوهُ وَفِي آذَانِهِمْ وَقْرًا وَإِن تَدْعُهُمْ إِلَى الْهُدَى فَلَن يَهْتَدُوا إِذًا أَبَدًا </a:t>
            </a:r>
            <a:endParaRPr lang="en-US" altLang="en-US" sz="4400"/>
          </a:p>
        </p:txBody>
      </p:sp>
      <p:sp>
        <p:nvSpPr>
          <p:cNvPr id="36454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900"/>
              <a:t>And who is more unjust than he who is reminded of the communications of his Lord, then he turns away from them and forgets what his two hands have sent before? Surely We have placed veils over their hearts lest they should understand it and a heaviness in their ears; and if you call them to the guidance, they will not ever follow the right course in that case.</a:t>
            </a:r>
            <a:br>
              <a:rPr lang="en-US" altLang="en-US" sz="2900"/>
            </a:br>
            <a:endParaRPr lang="en-US" altLang="en-US" sz="2900"/>
          </a:p>
        </p:txBody>
      </p:sp>
    </p:spTree>
  </p:cSld>
  <p:clrMapOvr>
    <a:masterClrMapping/>
  </p:clrMapOvr>
  <p:transition/>
  <p:timing>
    <p:tnLst>
      <p:par>
        <p:cTn id="1" dur="indefinite" restart="never" nodeType="tmRoot"/>
      </p:par>
    </p:tnLst>
  </p:timing>
</p:sld>
</file>

<file path=ppt/slides/slide1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وَرَبُّكَ الْغَفُورُ ذُو الرَّحْمَةِ لَوْ يُؤَاخِذُهُم بِمَا كَسَبُوا لَعَجَّلَ لَهُمُ الْعَذَابَ بَل لَّهُم مَّوْعِدٌ لَّن يَجِدُوا مِن دُونِهِ مَوْئِلًا </a:t>
            </a:r>
            <a:endParaRPr lang="en-US" altLang="en-US" sz="4400"/>
          </a:p>
        </p:txBody>
      </p:sp>
      <p:sp>
        <p:nvSpPr>
          <p:cNvPr id="3655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your Lord is Forgiving, the Lord of Mercy; were He to punish them for what they earn, He would certainly have hastened the chastisement for them; but for them there is an appointed time from which they shall not find a refuge.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01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001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001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001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001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Tree>
  </p:cSld>
  <p:clrMapOvr>
    <a:masterClrMapping/>
  </p:clrMapOvr>
  <p:transition spd="med"/>
  <p:timing>
    <p:tnLst>
      <p:par>
        <p:cTn id="1" dur="indefinite" restart="never" nodeType="tmRoot"/>
      </p:par>
    </p:tnLst>
  </p:timing>
</p:sld>
</file>

<file path=ppt/slides/slide1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وَتِلْكَ الْقُرَى أَهْلَكْنَاهُمْ لَمَّا ظَلَمُوا وَجَعَلْنَا لِمَهْلِكِهِم مَّوْعِدًا </a:t>
            </a:r>
            <a:endParaRPr lang="en-US" altLang="en-US" sz="4400"/>
          </a:p>
        </p:txBody>
      </p:sp>
      <p:sp>
        <p:nvSpPr>
          <p:cNvPr id="3665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(as for) these towns, We destroyed them when they acted unjustly, and We have appointed a time for their destruction.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 قَالَ مُوسَى لِفَتَاهُ لَا أَبْرَحُ حَتَّى أَبْلُغَ مَجْمَعَ الْبَحْرَيْنِ أَوْ أَمْضِيَ حُقُبًا </a:t>
            </a:r>
            <a:endParaRPr lang="en-US" altLang="en-US" sz="4400"/>
          </a:p>
        </p:txBody>
      </p:sp>
      <p:sp>
        <p:nvSpPr>
          <p:cNvPr id="3676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Musa said to his servant: I will not cease until I reach the junction of the two rivers or I will go on for years.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فَلَمَّا بَلَغَا مَجْمَعَ بَيْنِهِمَا نَسِيَا حُوتَهُمَا فَاتَّخَذَ سَبِيلَهُ فِي الْبَحْرِ سَرَبًا </a:t>
            </a:r>
            <a:endParaRPr lang="en-US" altLang="en-US" sz="4400"/>
          </a:p>
        </p:txBody>
      </p:sp>
      <p:sp>
        <p:nvSpPr>
          <p:cNvPr id="368643" name="Rectangle 3"/>
          <p:cNvSpPr>
            <a:spLocks noGrp="1" noChangeArrowheads="1"/>
          </p:cNvSpPr>
          <p:nvPr>
            <p:ph type="subTitle" idx="1"/>
          </p:nvPr>
        </p:nvSpPr>
        <p:spPr>
          <a:xfrm>
            <a:off x="107950" y="3886200"/>
            <a:ext cx="8964613" cy="1752600"/>
          </a:xfrm>
        </p:spPr>
        <p:txBody>
          <a:bodyPr/>
          <a:lstStyle/>
          <a:p>
            <a:r>
              <a:rPr lang="en-US" altLang="en-US" sz="3200"/>
              <a:t>So when they had reached the junction of the two (rivers) they forgot their fish, and it took its way into the sea, going away. </a:t>
            </a:r>
          </a:p>
        </p:txBody>
      </p:sp>
    </p:spTree>
  </p:cSld>
  <p:clrMapOvr>
    <a:masterClrMapping/>
  </p:clrMapOvr>
  <p:transition/>
  <p:timing>
    <p:tnLst>
      <p:par>
        <p:cTn id="1" dur="indefinite" restart="never" nodeType="tmRoot"/>
      </p:par>
    </p:tnLst>
  </p:timing>
</p:sld>
</file>

<file path=ppt/slides/slide1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فَلَمَّا جَاوَزَا قَالَ لِفَتَاهُ آتِنَا غَدَاءنَا لَقَدْ لَقِينَا مِن سَفَرِنَا هَذَا نَصَبًا </a:t>
            </a:r>
            <a:endParaRPr lang="en-US" altLang="en-US" sz="4400"/>
          </a:p>
        </p:txBody>
      </p:sp>
      <p:sp>
        <p:nvSpPr>
          <p:cNvPr id="369667" name="Rectangle 3"/>
          <p:cNvSpPr>
            <a:spLocks noGrp="1" noChangeArrowheads="1"/>
          </p:cNvSpPr>
          <p:nvPr>
            <p:ph type="subTitle" idx="1"/>
          </p:nvPr>
        </p:nvSpPr>
        <p:spPr>
          <a:xfrm>
            <a:off x="107950" y="3886200"/>
            <a:ext cx="8964613" cy="1752600"/>
          </a:xfrm>
        </p:spPr>
        <p:txBody>
          <a:bodyPr/>
          <a:lstStyle/>
          <a:p>
            <a:r>
              <a:rPr lang="en-US" altLang="en-US" sz="3200"/>
              <a:t>But when they had gone farther, he said to his servant: Bring to us our morning meal, certainly we have met with fatigue from this our journey. </a:t>
            </a:r>
          </a:p>
        </p:txBody>
      </p:sp>
    </p:spTree>
  </p:cSld>
  <p:clrMapOvr>
    <a:masterClrMapping/>
  </p:clrMapOvr>
  <p:transition/>
  <p:timing>
    <p:tnLst>
      <p:par>
        <p:cTn id="1" dur="indefinite" restart="never" nodeType="tmRoot"/>
      </p:par>
    </p:tnLst>
  </p:timing>
</p:sld>
</file>

<file path=ppt/slides/slide1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قَالَ أَرَأَيْتَ إِذْ أَوَيْنَا إِلَى الصَّخْرَةِ فَإِنِّي نَسِيتُ الْحُوتَ وَمَا أَنسَانِيهُ إِلَّا الشَّيْطَانُ أَنْ أَذْكُرَهُ وَاتَّخَذَ سَبِيلَهُ فِي الْبَحْرِ عَجَبًا </a:t>
            </a:r>
            <a:endParaRPr lang="en-US" altLang="en-US" sz="4000"/>
          </a:p>
        </p:txBody>
      </p:sp>
      <p:sp>
        <p:nvSpPr>
          <p:cNvPr id="3706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said: Did you see when we took refuge on the rock then I forgot the fish, and nothing made me forget to speak of it but the Shaitan, and it took its way into the river; what a wonder!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ذَلِكَ مَا كُنَّا نَبْغِ فَارْتَدَّا عَلَى آثَارِهِمَا قَصَصًا </a:t>
            </a:r>
            <a:endParaRPr lang="en-US" altLang="en-US" sz="4400"/>
          </a:p>
        </p:txBody>
      </p:sp>
      <p:sp>
        <p:nvSpPr>
          <p:cNvPr id="371715" name="Rectangle 3"/>
          <p:cNvSpPr>
            <a:spLocks noGrp="1" noChangeArrowheads="1"/>
          </p:cNvSpPr>
          <p:nvPr>
            <p:ph type="subTitle" idx="1"/>
          </p:nvPr>
        </p:nvSpPr>
        <p:spPr>
          <a:xfrm>
            <a:off x="107950" y="3886200"/>
            <a:ext cx="8964613" cy="1752600"/>
          </a:xfrm>
        </p:spPr>
        <p:txBody>
          <a:bodyPr/>
          <a:lstStyle/>
          <a:p>
            <a:r>
              <a:rPr lang="en-US" altLang="en-US" sz="3200"/>
              <a:t>He said: This is what we sought for; so they returned retracing their footsteps. </a:t>
            </a:r>
          </a:p>
        </p:txBody>
      </p:sp>
    </p:spTree>
  </p:cSld>
  <p:clrMapOvr>
    <a:masterClrMapping/>
  </p:clrMapOvr>
  <p:transition/>
  <p:timing>
    <p:tnLst>
      <p:par>
        <p:cTn id="1" dur="indefinite" restart="never" nodeType="tmRoot"/>
      </p:par>
    </p:tnLst>
  </p:timing>
</p:sld>
</file>

<file path=ppt/slides/slide1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فَوَجَدَا عَبْدًا مِّنْ عِبَادِنَا آتَيْنَاهُ رَحْمَةً مِنْ عِندِنَا وَعَلَّمْنَاهُ مِن لَّدُنَّا عِلْمًا </a:t>
            </a:r>
            <a:endParaRPr lang="en-US" altLang="en-US" sz="4400"/>
          </a:p>
        </p:txBody>
      </p:sp>
      <p:sp>
        <p:nvSpPr>
          <p:cNvPr id="3727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Then they found one from among Our servants whom We had granted mercy from Us and whom We had taught knowledge from Ourselves.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لَهُ مُوسَى هَلْ أَتَّبِعُكَ عَلَى أَن تُعَلِّمَنِ مِمَّا عُلِّمْتَ رُشْدًا </a:t>
            </a:r>
            <a:endParaRPr lang="en-US" altLang="en-US" sz="4400"/>
          </a:p>
        </p:txBody>
      </p:sp>
      <p:sp>
        <p:nvSpPr>
          <p:cNvPr id="373763" name="Rectangle 3"/>
          <p:cNvSpPr>
            <a:spLocks noGrp="1" noChangeArrowheads="1"/>
          </p:cNvSpPr>
          <p:nvPr>
            <p:ph type="subTitle" idx="1"/>
          </p:nvPr>
        </p:nvSpPr>
        <p:spPr>
          <a:xfrm>
            <a:off x="107950" y="3886200"/>
            <a:ext cx="8964613" cy="1752600"/>
          </a:xfrm>
        </p:spPr>
        <p:txBody>
          <a:bodyPr/>
          <a:lstStyle/>
          <a:p>
            <a:r>
              <a:rPr lang="en-US" altLang="en-US" sz="3200"/>
              <a:t>Musa said to him: Shall I follow you on condition that you should teach me right knowledge of what you have been taught? </a:t>
            </a:r>
          </a:p>
        </p:txBody>
      </p:sp>
    </p:spTree>
  </p:cSld>
  <p:clrMapOvr>
    <a:masterClrMapping/>
  </p:clrMapOvr>
  <p:transition/>
  <p:timing>
    <p:tnLst>
      <p:par>
        <p:cTn id="1" dur="indefinite" restart="never" nodeType="tmRoot"/>
      </p:par>
    </p:tnLst>
  </p:timing>
</p:sld>
</file>

<file path=ppt/slides/slide1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إِنَّكَ لَن تَسْتَطِيعَ مَعِيَ صَبْرًا </a:t>
            </a:r>
            <a:endParaRPr lang="en-US" altLang="en-US" sz="4400"/>
          </a:p>
        </p:txBody>
      </p:sp>
      <p:sp>
        <p:nvSpPr>
          <p:cNvPr id="374787" name="Rectangle 3"/>
          <p:cNvSpPr>
            <a:spLocks noGrp="1" noChangeArrowheads="1"/>
          </p:cNvSpPr>
          <p:nvPr>
            <p:ph type="subTitle" idx="1"/>
          </p:nvPr>
        </p:nvSpPr>
        <p:spPr>
          <a:xfrm>
            <a:off x="107950" y="3886200"/>
            <a:ext cx="8964613" cy="1752600"/>
          </a:xfrm>
        </p:spPr>
        <p:txBody>
          <a:bodyPr/>
          <a:lstStyle/>
          <a:p>
            <a:r>
              <a:rPr lang="en-US" altLang="en-US" sz="3200"/>
              <a:t>He said: Surely you cannot have patience with me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وَكَيْفَ تَصْبِرُ عَلَى مَا لَمْ تُحِطْ بِهِ خُبْرًا </a:t>
            </a:r>
            <a:endParaRPr lang="en-US" altLang="en-US" sz="4400"/>
          </a:p>
        </p:txBody>
      </p:sp>
      <p:sp>
        <p:nvSpPr>
          <p:cNvPr id="375811" name="Rectangle 3"/>
          <p:cNvSpPr>
            <a:spLocks noGrp="1" noChangeArrowheads="1"/>
          </p:cNvSpPr>
          <p:nvPr>
            <p:ph type="subTitle" idx="1"/>
          </p:nvPr>
        </p:nvSpPr>
        <p:spPr>
          <a:xfrm>
            <a:off x="107950" y="3886200"/>
            <a:ext cx="8964613" cy="1752600"/>
          </a:xfrm>
        </p:spPr>
        <p:txBody>
          <a:bodyPr/>
          <a:lstStyle/>
          <a:p>
            <a:r>
              <a:rPr lang="en-US" altLang="en-US" sz="3200"/>
              <a:t>And how can you have patience in that of which you have not got a comprehensive knowledge? </a:t>
            </a:r>
          </a:p>
        </p:txBody>
      </p:sp>
    </p:spTree>
  </p:cSld>
  <p:clrMapOvr>
    <a:masterClrMapping/>
  </p:clrMapOvr>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12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012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012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0122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012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Tree>
  </p:cSld>
  <p:clrMapOvr>
    <a:masterClrMapping/>
  </p:clrMapOvr>
  <p:transition spd="med"/>
  <p:timing>
    <p:tnLst>
      <p:par>
        <p:cTn id="1" dur="indefinite" restart="never" nodeType="tmRoot"/>
      </p:par>
    </p:tnLst>
  </p:timing>
</p:sld>
</file>

<file path=ppt/slides/slide1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سَتَجِدُنِي إِن شَاء اللَّهُ صَابِرًا وَلَا أَعْصِي لَكَ أَمْرًا </a:t>
            </a:r>
            <a:endParaRPr lang="en-US" altLang="en-US" sz="4400"/>
          </a:p>
        </p:txBody>
      </p:sp>
      <p:sp>
        <p:nvSpPr>
          <p:cNvPr id="376835" name="Rectangle 3"/>
          <p:cNvSpPr>
            <a:spLocks noGrp="1" noChangeArrowheads="1"/>
          </p:cNvSpPr>
          <p:nvPr>
            <p:ph type="subTitle" idx="1"/>
          </p:nvPr>
        </p:nvSpPr>
        <p:spPr>
          <a:xfrm>
            <a:off x="107950" y="3886200"/>
            <a:ext cx="8964613" cy="1752600"/>
          </a:xfrm>
        </p:spPr>
        <p:txBody>
          <a:bodyPr/>
          <a:lstStyle/>
          <a:p>
            <a:r>
              <a:rPr lang="en-US" altLang="en-US" sz="3200"/>
              <a:t>He said: If Allah pleases, you will find me patient and I shall not disobey you in any matter. </a:t>
            </a:r>
          </a:p>
        </p:txBody>
      </p:sp>
    </p:spTree>
  </p:cSld>
  <p:clrMapOvr>
    <a:masterClrMapping/>
  </p:clrMapOvr>
  <p:transition/>
  <p:timing>
    <p:tnLst>
      <p:par>
        <p:cTn id="1" dur="indefinite" restart="never" nodeType="tmRoot"/>
      </p:par>
    </p:tnLst>
  </p:timing>
</p:sld>
</file>

<file path=ppt/slides/slide1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فَإِنِ اتَّبَعْتَنِي فَلَا تَسْأَلْنِي عَن شَيْءٍ حَتَّى أُحْدِثَ لَكَ مِنْهُ ذِكْرًا </a:t>
            </a:r>
            <a:endParaRPr lang="en-US" altLang="en-US" sz="4400"/>
          </a:p>
        </p:txBody>
      </p:sp>
      <p:sp>
        <p:nvSpPr>
          <p:cNvPr id="377859" name="Rectangle 3"/>
          <p:cNvSpPr>
            <a:spLocks noGrp="1" noChangeArrowheads="1"/>
          </p:cNvSpPr>
          <p:nvPr>
            <p:ph type="subTitle" idx="1"/>
          </p:nvPr>
        </p:nvSpPr>
        <p:spPr>
          <a:xfrm>
            <a:off x="107950" y="3886200"/>
            <a:ext cx="8964613" cy="1752600"/>
          </a:xfrm>
        </p:spPr>
        <p:txBody>
          <a:bodyPr/>
          <a:lstStyle/>
          <a:p>
            <a:r>
              <a:rPr lang="en-US" altLang="en-US" sz="2800"/>
              <a:t>He said: If you would follow me, then do not question me about any thing until I myself speak to you about it</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فَانطَلَقَا حَتَّى إِذَا رَكِبَا فِي السَّفِينَةِ خَرَقَهَا قَالَ أَخَرَقْتَهَا لِتُغْرِقَ أَهْلَهَا لَقَدْ جِئْتَ شَيْئًا إِمْرًا </a:t>
            </a:r>
            <a:endParaRPr lang="en-US" altLang="en-US" sz="4400"/>
          </a:p>
        </p:txBody>
      </p:sp>
      <p:sp>
        <p:nvSpPr>
          <p:cNvPr id="3788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So they went (their way) until when they embarked in the boat he made a hole in it. (Musa) said: Have you made a hole in it to drown its inmates? Certainly you have done a grievous thing.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أَلَمْ أَقُلْ إِنَّكَ لَن تَسْتَطِيعَ مَعِيَ صَبْرًا </a:t>
            </a:r>
            <a:endParaRPr lang="en-US" altLang="en-US" sz="4400"/>
          </a:p>
        </p:txBody>
      </p:sp>
      <p:sp>
        <p:nvSpPr>
          <p:cNvPr id="379907" name="Rectangle 3"/>
          <p:cNvSpPr>
            <a:spLocks noGrp="1" noChangeArrowheads="1"/>
          </p:cNvSpPr>
          <p:nvPr>
            <p:ph type="subTitle" idx="1"/>
          </p:nvPr>
        </p:nvSpPr>
        <p:spPr>
          <a:xfrm>
            <a:off x="107950" y="3886200"/>
            <a:ext cx="8964613" cy="1752600"/>
          </a:xfrm>
        </p:spPr>
        <p:txBody>
          <a:bodyPr/>
          <a:lstStyle/>
          <a:p>
            <a:r>
              <a:rPr lang="en-US" altLang="en-US" sz="3200"/>
              <a:t>He said: Did I not say that you will not be able to have patience with me? </a:t>
            </a:r>
          </a:p>
        </p:txBody>
      </p:sp>
    </p:spTree>
  </p:cSld>
  <p:clrMapOvr>
    <a:masterClrMapping/>
  </p:clrMapOvr>
  <p:transition/>
  <p:timing>
    <p:tnLst>
      <p:par>
        <p:cTn id="1" dur="indefinite" restart="never" nodeType="tmRoot"/>
      </p:par>
    </p:tnLst>
  </p:timing>
</p:sld>
</file>

<file path=ppt/slides/slide1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لَا تُؤَاخِذْنِي بِمَا نَسِيتُ وَلَا تُرْهِقْنِي مِنْ أَمْرِي عُسْرًا </a:t>
            </a:r>
            <a:endParaRPr lang="en-US" altLang="en-US" sz="4400"/>
          </a:p>
        </p:txBody>
      </p:sp>
      <p:sp>
        <p:nvSpPr>
          <p:cNvPr id="380931" name="Rectangle 3"/>
          <p:cNvSpPr>
            <a:spLocks noGrp="1" noChangeArrowheads="1"/>
          </p:cNvSpPr>
          <p:nvPr>
            <p:ph type="subTitle" idx="1"/>
          </p:nvPr>
        </p:nvSpPr>
        <p:spPr>
          <a:xfrm>
            <a:off x="107950" y="3886200"/>
            <a:ext cx="8964613" cy="1752600"/>
          </a:xfrm>
        </p:spPr>
        <p:txBody>
          <a:bodyPr/>
          <a:lstStyle/>
          <a:p>
            <a:r>
              <a:rPr lang="en-US" altLang="en-US" sz="3200"/>
              <a:t>He said: Blame me not for what I forgot, and do not constrain me to a difficult thing in my affair.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فَانطَلَقَا حَتَّى إِذَا لَقِيَا غُلَامًا فَقَتَلَهُ قَالَ أَقَتَلْتَ نَفْسًا زَكِيَّةً بِغَيْرِ نَفْسٍ لَّقَدْ جِئْتَ شَيْئًا نُّكْرًا </a:t>
            </a:r>
            <a:endParaRPr lang="en-US" altLang="en-US" sz="4400"/>
          </a:p>
        </p:txBody>
      </p:sp>
      <p:sp>
        <p:nvSpPr>
          <p:cNvPr id="3819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So they went on until, when they met a boy, he slew him. (Musa) said: Have you slain an innocent person otherwise than for manslaughter? Certainly you have done an evil thing.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أَلَمْ أَقُل لَّكَ إِنَّكَ لَن تَسْتَطِيعَ مَعِي صَبْرًا </a:t>
            </a:r>
            <a:endParaRPr lang="en-US" altLang="en-US" sz="4400"/>
          </a:p>
        </p:txBody>
      </p:sp>
      <p:sp>
        <p:nvSpPr>
          <p:cNvPr id="382979" name="Rectangle 3"/>
          <p:cNvSpPr>
            <a:spLocks noGrp="1" noChangeArrowheads="1"/>
          </p:cNvSpPr>
          <p:nvPr>
            <p:ph type="subTitle" idx="1"/>
          </p:nvPr>
        </p:nvSpPr>
        <p:spPr>
          <a:xfrm>
            <a:off x="107950" y="3886200"/>
            <a:ext cx="8964613" cy="1752600"/>
          </a:xfrm>
        </p:spPr>
        <p:txBody>
          <a:bodyPr/>
          <a:lstStyle/>
          <a:p>
            <a:r>
              <a:rPr lang="en-US" altLang="en-US" sz="3200"/>
              <a:t>He said: Did I not say to you that you will not be able to have patience with me? </a:t>
            </a:r>
          </a:p>
        </p:txBody>
      </p:sp>
    </p:spTree>
  </p:cSld>
  <p:clrMapOvr>
    <a:masterClrMapping/>
  </p:clrMapOvr>
  <p:transition/>
  <p:timing>
    <p:tnLst>
      <p:par>
        <p:cTn id="1" dur="indefinite" restart="never" nodeType="tmRoot"/>
      </p:par>
    </p:tnLst>
  </p:timing>
</p:sld>
</file>

<file path=ppt/slides/slide1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إِن سَأَلْتُكَ عَن شَيْءٍ بَعْدَهَا فَلَا تُصَاحِبْنِي قَدْ بَلَغْتَ مِن لَّدُنِّي عُذْرًا </a:t>
            </a:r>
            <a:endParaRPr lang="en-US" altLang="en-US" sz="4400"/>
          </a:p>
        </p:txBody>
      </p:sp>
      <p:sp>
        <p:nvSpPr>
          <p:cNvPr id="384003" name="Rectangle 3"/>
          <p:cNvSpPr>
            <a:spLocks noGrp="1" noChangeArrowheads="1"/>
          </p:cNvSpPr>
          <p:nvPr>
            <p:ph type="subTitle" idx="1"/>
          </p:nvPr>
        </p:nvSpPr>
        <p:spPr>
          <a:xfrm>
            <a:off x="107950" y="3886200"/>
            <a:ext cx="8964613" cy="1752600"/>
          </a:xfrm>
        </p:spPr>
        <p:txBody>
          <a:bodyPr/>
          <a:lstStyle/>
          <a:p>
            <a:r>
              <a:rPr lang="en-US" altLang="en-US" sz="3200"/>
              <a:t>He said: If I ask you about anything after this, keep me not in your company; indeed you shall have (then) found an excuse in my case. </a:t>
            </a:r>
          </a:p>
        </p:txBody>
      </p:sp>
    </p:spTree>
  </p:cSld>
  <p:clrMapOvr>
    <a:masterClrMapping/>
  </p:clrMapOvr>
  <p:transition/>
  <p:timing>
    <p:tnLst>
      <p:par>
        <p:cTn id="1" dur="indefinite" restart="never" nodeType="tmRoot"/>
      </p:par>
    </p:tnLst>
  </p:timing>
</p:sld>
</file>

<file path=ppt/slides/slide1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فَانطَلَقَا حَتَّى إِذَا أَتَيَا أَهْلَ قَرْيَةٍ اسْتَطْعَمَا أَهْلَهَا فَأَبَوْا أَن يُضَيِّفُوهُمَا فَوَجَدَا فِيهَا جِدَارًا يُرِيدُ أَنْ يَنقَضَّ فَأَقَامَهُ قَالَ لَوْ شِئْتَ لَاتَّخَذْتَ عَلَيْهِ أَجْرًا </a:t>
            </a:r>
            <a:endParaRPr lang="en-US" altLang="en-US" sz="4400"/>
          </a:p>
        </p:txBody>
      </p:sp>
      <p:sp>
        <p:nvSpPr>
          <p:cNvPr id="38502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So they went on until when they came to the people of a town, they asked them for food, but they refused to entertain them as guests. Then they found in it a wall which was on the point of falling, so he put it into a right state. (Musa) said: If you had pleased, you might certainly have taken a recompense for it.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هَذَا فِرَاقُ بَيْنِي وَبَيْنِكَ سَأُنَبِّئُكَ بِتَأْوِيلِ مَا لَمْ تَسْتَطِع عَّلَيْهِ صَبْرًا </a:t>
            </a:r>
            <a:endParaRPr lang="en-US" altLang="en-US" sz="4400"/>
          </a:p>
        </p:txBody>
      </p:sp>
      <p:sp>
        <p:nvSpPr>
          <p:cNvPr id="3860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said: This shall be separation between me and you; now I will inform you of the significance of that with which you could not have patience.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83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083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083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083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083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Tree>
  </p:cSld>
  <p:clrMapOvr>
    <a:masterClrMapping/>
  </p:clrMapOvr>
  <p:transition spd="med"/>
  <p:timing>
    <p:tnLst>
      <p:par>
        <p:cTn id="1" dur="indefinite" restart="never" nodeType="tmRoot"/>
      </p:par>
    </p:tnLst>
  </p:timing>
</p:sld>
</file>

<file path=ppt/slides/slide1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أَمَّا السَّفِينَةُ فَكَانَتْ لِمَسَاكِينَ يَعْمَلُونَ فِي الْبَحْرِ فَأَرَدتُّ أَنْ أَعِيبَهَا وَكَانَ وَرَاءهُم مَّلِكٌ يَأْخُذُ كُلَّ سَفِينَةٍ غَصْبًا </a:t>
            </a:r>
            <a:endParaRPr lang="en-US" altLang="en-US" sz="4400"/>
          </a:p>
        </p:txBody>
      </p:sp>
      <p:sp>
        <p:nvSpPr>
          <p:cNvPr id="3870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As for the boat, it belonged to (some) poor men who worked on the river and I wished that I should damage it, and there was behind them a king who seized every boat by force.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وَأَمَّا الْغُلَامُ فَكَانَ أَبَوَاهُ مُؤْمِنَيْنِ فَخَشِينَا أَن يُرْهِقَهُمَا طُغْيَانًا وَكُفْرًا </a:t>
            </a:r>
            <a:endParaRPr lang="en-US" altLang="en-US" sz="4400"/>
          </a:p>
        </p:txBody>
      </p:sp>
      <p:sp>
        <p:nvSpPr>
          <p:cNvPr id="3880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as for the boy, his parents were believers and we feared lest he should make disobedience and ingratitude to come upon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فَأَرَدْنَا أَن يُبْدِلَهُمَا رَبُّهُمَا خَيْرًا مِّنْهُ زَكَاةً وَأَقْرَبَ رُحْمًا </a:t>
            </a:r>
            <a:endParaRPr lang="en-US" altLang="en-US" sz="4400"/>
          </a:p>
        </p:txBody>
      </p:sp>
      <p:sp>
        <p:nvSpPr>
          <p:cNvPr id="3891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So we desired that their Lord might give them in his place one better than him in purity and nearer to having compassion.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وَأَمَّا الْجِدَارُ فَكَانَ لِغُلَامَيْنِ يَتِيمَيْنِ فِي الْمَدِينَةِ وَكَانَ تَحْتَهُ كَنزٌ لَّهُمَا وَكَانَ أَبُوهُمَا صَالِحًا فَأَرَادَ رَبُّكَ أَنْ يَبْلُغَا أَشُدَّهُمَا وَيَسْتَخْرِجَا كَنزَهُمَا رَحْمَةً مِّن رَّبِّكَ وَمَا فَعَلْتُهُ عَنْ أَمْرِي ذَلِكَ تَأْوِيلُ مَا لَمْ تَسْطِع عَّلَيْهِ صَبْرًا </a:t>
            </a:r>
            <a:endParaRPr lang="en-US" altLang="en-US" sz="4400"/>
          </a:p>
        </p:txBody>
      </p:sp>
      <p:sp>
        <p:nvSpPr>
          <p:cNvPr id="390147" name="Rectangle 3"/>
          <p:cNvSpPr>
            <a:spLocks noGrp="1" noChangeArrowheads="1"/>
          </p:cNvSpPr>
          <p:nvPr>
            <p:ph type="subTitle" idx="1"/>
          </p:nvPr>
        </p:nvSpPr>
        <p:spPr>
          <a:xfrm>
            <a:off x="107950" y="3733800"/>
            <a:ext cx="8964613" cy="1752600"/>
          </a:xfrm>
        </p:spPr>
        <p:txBody>
          <a:bodyPr/>
          <a:lstStyle/>
          <a:p>
            <a:pPr>
              <a:lnSpc>
                <a:spcPct val="80000"/>
              </a:lnSpc>
            </a:pPr>
            <a:r>
              <a:rPr lang="en-US" altLang="en-US" sz="2900"/>
              <a:t>And as for the wall, it belonged to two orphan boys in the city, and there was beneath it a treasure belonging to them, and their father was a righteous man; so your Lord desired that they should attain their maturity and take out their treasure, a mercy from your Lord, and I did not do it of my own accord. This is the significance of that with which you could not have patience.</a:t>
            </a:r>
          </a:p>
        </p:txBody>
      </p:sp>
    </p:spTree>
  </p:cSld>
  <p:clrMapOvr>
    <a:masterClrMapping/>
  </p:clrMapOvr>
  <p:transition/>
  <p:timing>
    <p:tnLst>
      <p:par>
        <p:cTn id="1" dur="indefinite" restart="never" nodeType="tmRoot"/>
      </p:par>
    </p:tnLst>
  </p:timing>
</p:sld>
</file>

<file path=ppt/slides/slide1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وَيَسْأَلُونَكَ عَن ذِي الْقَرْنَيْنِ قُلْ سَأَتْلُو عَلَيْكُم مِّنْهُ ذِكْرًا </a:t>
            </a:r>
            <a:endParaRPr lang="en-US" altLang="en-US" sz="4400"/>
          </a:p>
        </p:txBody>
      </p:sp>
      <p:sp>
        <p:nvSpPr>
          <p:cNvPr id="391171" name="Rectangle 3"/>
          <p:cNvSpPr>
            <a:spLocks noGrp="1" noChangeArrowheads="1"/>
          </p:cNvSpPr>
          <p:nvPr>
            <p:ph type="subTitle" idx="1"/>
          </p:nvPr>
        </p:nvSpPr>
        <p:spPr>
          <a:xfrm>
            <a:off x="107950" y="3886200"/>
            <a:ext cx="8964613" cy="1752600"/>
          </a:xfrm>
        </p:spPr>
        <p:txBody>
          <a:bodyPr/>
          <a:lstStyle/>
          <a:p>
            <a:r>
              <a:rPr lang="en-US" altLang="en-US" sz="3200"/>
              <a:t>And they ask you about Zulqarnain. Say: I will recite to you an account of him. </a:t>
            </a:r>
          </a:p>
        </p:txBody>
      </p:sp>
    </p:spTree>
  </p:cSld>
  <p:clrMapOvr>
    <a:masterClrMapping/>
  </p:clrMapOvr>
  <p:transition/>
  <p:timing>
    <p:tnLst>
      <p:par>
        <p:cTn id="1" dur="indefinite" restart="never" nodeType="tmRoot"/>
      </p:par>
    </p:tnLst>
  </p:timing>
</p:sld>
</file>

<file path=ppt/slides/slide1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مَكَّنَّا لَهُ فِي الْأَرْضِ وَآتَيْنَاهُ مِن كُلِّ شَيْءٍ سَبَبًا </a:t>
            </a:r>
            <a:endParaRPr lang="en-US" altLang="en-US" sz="4400"/>
          </a:p>
        </p:txBody>
      </p:sp>
      <p:sp>
        <p:nvSpPr>
          <p:cNvPr id="392195" name="Rectangle 3"/>
          <p:cNvSpPr>
            <a:spLocks noGrp="1" noChangeArrowheads="1"/>
          </p:cNvSpPr>
          <p:nvPr>
            <p:ph type="subTitle" idx="1"/>
          </p:nvPr>
        </p:nvSpPr>
        <p:spPr>
          <a:xfrm>
            <a:off x="107950" y="3886200"/>
            <a:ext cx="8964613" cy="1752600"/>
          </a:xfrm>
        </p:spPr>
        <p:txBody>
          <a:bodyPr/>
          <a:lstStyle/>
          <a:p>
            <a:r>
              <a:rPr lang="en-US" altLang="en-US" sz="3200"/>
              <a:t>Surely We established him in the land and granted him means of access to every thing.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فَأَتْبَعَ سَبَبًا </a:t>
            </a:r>
            <a:endParaRPr lang="en-US" altLang="en-US" sz="4400"/>
          </a:p>
        </p:txBody>
      </p:sp>
      <p:sp>
        <p:nvSpPr>
          <p:cNvPr id="393219" name="Rectangle 3"/>
          <p:cNvSpPr>
            <a:spLocks noGrp="1" noChangeArrowheads="1"/>
          </p:cNvSpPr>
          <p:nvPr>
            <p:ph type="subTitle" idx="1"/>
          </p:nvPr>
        </p:nvSpPr>
        <p:spPr>
          <a:xfrm>
            <a:off x="107950" y="3886200"/>
            <a:ext cx="8964613" cy="1752600"/>
          </a:xfrm>
        </p:spPr>
        <p:txBody>
          <a:bodyPr/>
          <a:lstStyle/>
          <a:p>
            <a:r>
              <a:rPr lang="en-US" altLang="en-US" sz="3200"/>
              <a:t>So he followed a course.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حَتَّى إِذَا بَلَغَ مَغْرِبَ الشَّمْسِ وَجَدَهَا تَغْرُبُ فِي عَيْنٍ حَمِئَةٍ وَوَجَدَ عِندَهَا قَوْمًا قُلْنَا يَا ذَا الْقَرْنَيْنِ إِمَّا أَن تُعَذِّبَ وَإِمَّا أَن تَتَّخِذَ فِيهِمْ حُسْنًا </a:t>
            </a:r>
            <a:endParaRPr lang="en-US" altLang="en-US" sz="4400"/>
          </a:p>
        </p:txBody>
      </p:sp>
      <p:sp>
        <p:nvSpPr>
          <p:cNvPr id="3942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Until when he reached the place where the sun set, he found it going down into a black sea, and found by it a people. We said: O Zulqarnain! either give them a chastisement or do them a benefit.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أَمَّا مَن ظَلَمَ فَسَوْفَ نُعَذِّبُهُ ثُمَّ يُرَدُّ إِلَى رَبِّهِ فَيُعَذِّبُهُ عَذَابًا نُّكْرًا </a:t>
            </a:r>
            <a:endParaRPr lang="en-US" altLang="en-US" sz="4400"/>
          </a:p>
        </p:txBody>
      </p:sp>
      <p:sp>
        <p:nvSpPr>
          <p:cNvPr id="395267" name="Rectangle 3"/>
          <p:cNvSpPr>
            <a:spLocks noGrp="1" noChangeArrowheads="1"/>
          </p:cNvSpPr>
          <p:nvPr>
            <p:ph type="subTitle" idx="1"/>
          </p:nvPr>
        </p:nvSpPr>
        <p:spPr>
          <a:xfrm>
            <a:off x="107950" y="3886200"/>
            <a:ext cx="8964613" cy="1752600"/>
          </a:xfrm>
        </p:spPr>
        <p:txBody>
          <a:bodyPr/>
          <a:lstStyle/>
          <a:p>
            <a:r>
              <a:rPr lang="en-US" altLang="en-US" sz="3200"/>
              <a:t>He said: As to him who is injust, we will chastise him, then shall he be returned to his Lord, and He will chastise him with an exemplary chastisement: </a:t>
            </a:r>
          </a:p>
        </p:txBody>
      </p:sp>
    </p:spTree>
  </p:cSld>
  <p:clrMapOvr>
    <a:masterClrMapping/>
  </p:clrMapOvr>
  <p:transition/>
  <p:timing>
    <p:tnLst>
      <p:par>
        <p:cTn id="1" dur="indefinite" restart="never" nodeType="tmRoot"/>
      </p:par>
    </p:tnLst>
  </p:timing>
</p:sld>
</file>

<file path=ppt/slides/slide1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وَأَمَّا مَنْ آمَنَ وَعَمِلَ صَالِحًا فَلَهُ جَزَاء الْحُسْنَى وَسَنَقُولُ لَهُ مِنْ أَمْرِنَا يُسْرًا </a:t>
            </a:r>
            <a:endParaRPr lang="en-US" altLang="en-US" sz="4400"/>
          </a:p>
        </p:txBody>
      </p:sp>
      <p:sp>
        <p:nvSpPr>
          <p:cNvPr id="3962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as for him who believes and does good, he shall have goodly reward, and We will speak to him an easy word of Our command.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24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240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240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240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240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Tree>
  </p:cSld>
  <p:clrMapOvr>
    <a:masterClrMapping/>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22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22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22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22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22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Tree>
  </p:cSld>
  <p:clrMapOvr>
    <a:masterClrMapping/>
  </p:clrMapOvr>
  <p:transition spd="med"/>
  <p:timing>
    <p:tnLst>
      <p:par>
        <p:cTn id="1" dur="indefinite" restart="never" nodeType="tmRoot"/>
      </p:par>
    </p:tnLst>
  </p:timing>
</p:sld>
</file>

<file path=ppt/slides/slide1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أَتْبَعَ سَبَبًا </a:t>
            </a:r>
            <a:endParaRPr lang="en-US" altLang="en-US" sz="4400"/>
          </a:p>
        </p:txBody>
      </p:sp>
      <p:sp>
        <p:nvSpPr>
          <p:cNvPr id="397315" name="Rectangle 3"/>
          <p:cNvSpPr>
            <a:spLocks noGrp="1" noChangeArrowheads="1"/>
          </p:cNvSpPr>
          <p:nvPr>
            <p:ph type="subTitle" idx="1"/>
          </p:nvPr>
        </p:nvSpPr>
        <p:spPr>
          <a:xfrm>
            <a:off x="107950" y="3886200"/>
            <a:ext cx="8964613" cy="1752600"/>
          </a:xfrm>
        </p:spPr>
        <p:txBody>
          <a:bodyPr/>
          <a:lstStyle/>
          <a:p>
            <a:r>
              <a:rPr lang="en-US" altLang="en-US" sz="3200"/>
              <a:t>Then he followed (another) course.</a:t>
            </a:r>
          </a:p>
        </p:txBody>
      </p:sp>
    </p:spTree>
  </p:cSld>
  <p:clrMapOvr>
    <a:masterClrMapping/>
  </p:clrMapOvr>
  <p:transition/>
  <p:timing>
    <p:tnLst>
      <p:par>
        <p:cTn id="1" dur="indefinite" restart="never" nodeType="tmRoot"/>
      </p:par>
    </p:tnLst>
  </p:timing>
</p:sld>
</file>

<file path=ppt/slides/slide1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حَتَّى إِذَا بَلَغَ مَطْلِعَ الشَّمْسِ وَجَدَهَا تَطْلُعُ عَلَى قَوْمٍ لَّمْ نَجْعَل لَّهُم مِّن دُونِهَا سِتْرًا </a:t>
            </a:r>
            <a:endParaRPr lang="en-US" altLang="en-US" sz="4400"/>
          </a:p>
        </p:txBody>
      </p:sp>
      <p:sp>
        <p:nvSpPr>
          <p:cNvPr id="3983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Until when he reached the land of the rising of the sun, he found it rising on a people to whom We had given no shelter from It;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كَذَلِكَ وَقَدْ أَحَطْنَا بِمَا لَدَيْهِ خُبْرًا </a:t>
            </a:r>
            <a:endParaRPr lang="en-US" altLang="en-US" sz="4400"/>
          </a:p>
        </p:txBody>
      </p:sp>
      <p:sp>
        <p:nvSpPr>
          <p:cNvPr id="399363" name="Rectangle 3"/>
          <p:cNvSpPr>
            <a:spLocks noGrp="1" noChangeArrowheads="1"/>
          </p:cNvSpPr>
          <p:nvPr>
            <p:ph type="subTitle" idx="1"/>
          </p:nvPr>
        </p:nvSpPr>
        <p:spPr>
          <a:xfrm>
            <a:off x="107950" y="3886200"/>
            <a:ext cx="8964613" cy="1752600"/>
          </a:xfrm>
        </p:spPr>
        <p:txBody>
          <a:bodyPr/>
          <a:lstStyle/>
          <a:p>
            <a:r>
              <a:rPr lang="en-US" altLang="en-US" sz="3200"/>
              <a:t>Even so! and We had a full knowledge of what he had.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أَتْبَعَ سَبَبًا </a:t>
            </a:r>
            <a:endParaRPr lang="en-US" altLang="en-US" sz="4400"/>
          </a:p>
        </p:txBody>
      </p:sp>
      <p:sp>
        <p:nvSpPr>
          <p:cNvPr id="400387" name="Rectangle 3"/>
          <p:cNvSpPr>
            <a:spLocks noGrp="1" noChangeArrowheads="1"/>
          </p:cNvSpPr>
          <p:nvPr>
            <p:ph type="subTitle" idx="1"/>
          </p:nvPr>
        </p:nvSpPr>
        <p:spPr>
          <a:xfrm>
            <a:off x="107950" y="3886200"/>
            <a:ext cx="8964613" cy="1752600"/>
          </a:xfrm>
        </p:spPr>
        <p:txBody>
          <a:bodyPr/>
          <a:lstStyle/>
          <a:p>
            <a:r>
              <a:rPr lang="en-US" altLang="en-US" sz="3200"/>
              <a:t>Then he followed (another) course.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حَتَّى إِذَا بَلَغَ بَيْنَ السَّدَّيْنِ وَجَدَ مِن دُونِهِمَا قَوْمًا لَّا يَكَادُونَ يَفْقَهُونَ قَوْلًا </a:t>
            </a:r>
            <a:endParaRPr lang="en-US" altLang="en-US" sz="4400"/>
          </a:p>
        </p:txBody>
      </p:sp>
      <p:sp>
        <p:nvSpPr>
          <p:cNvPr id="4014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Until when he reached (a place) between the two mountains, he found on that side of them a people who could hardly understand a word.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قَالُوا يَا ذَا الْقَرْنَيْنِ إِنَّ يَأْجُوجَ وَمَأْجُوجَ مُفْسِدُونَ فِي الْأَرْضِ فَهَلْ نَجْعَلُ لَكَ خَرْجًا عَلَى أَن تَجْعَلَ بَيْنَنَا وَبَيْنَهُمْ سَدًّا </a:t>
            </a:r>
            <a:endParaRPr lang="en-US" altLang="en-US" sz="4400"/>
          </a:p>
        </p:txBody>
      </p:sp>
      <p:sp>
        <p:nvSpPr>
          <p:cNvPr id="4024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They said: O Zulqarnain! surely Gog and Magog make mischief in the land. Shall we then pay you a tribute on condition that you should raise a barrier between us and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مَا مَكَّنِّي فِيهِ رَبِّي خَيْرٌ فَأَعِينُونِي بِقُوَّةٍ أَجْعَلْ بَيْنَكُمْ وَبَيْنَهُمْ رَدْمًا </a:t>
            </a:r>
            <a:endParaRPr lang="en-US" altLang="en-US" sz="4400"/>
          </a:p>
        </p:txBody>
      </p:sp>
      <p:sp>
        <p:nvSpPr>
          <p:cNvPr id="4034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2800"/>
              <a:t>He said: That in which my Lord has established me is better, therefore you only help me with workers, I will make a fortified barrier between you and them;</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1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آتُونِي زُبَرَ الْحَدِيدِ حَتَّى إِذَا سَاوَى بَيْنَ الصَّدَفَيْنِ قَالَ انفُخُوا حَتَّى إِذَا جَعَلَهُ نَارًا قَالَ آتُونِي أُفْرِغْ عَلَيْهِ قِطْرًا </a:t>
            </a:r>
            <a:endParaRPr lang="en-US" altLang="en-US" sz="4400"/>
          </a:p>
        </p:txBody>
      </p:sp>
      <p:sp>
        <p:nvSpPr>
          <p:cNvPr id="4044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Bring me blocks of iron; until when he had filled up the space between the two mountain sides, he said: Blow, until when he had made it (as) fire, he said: Bring me molten brass which I may pour over it. </a:t>
            </a:r>
          </a:p>
        </p:txBody>
      </p:sp>
    </p:spTree>
  </p:cSld>
  <p:clrMapOvr>
    <a:masterClrMapping/>
  </p:clrMapOvr>
  <p:transition/>
  <p:timing>
    <p:tnLst>
      <p:par>
        <p:cTn id="1" dur="indefinite" restart="never" nodeType="tmRoot"/>
      </p:par>
    </p:tnLst>
  </p:timing>
</p:sld>
</file>

<file path=ppt/slides/slide1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فَمَا اسْطَاعُوا أَن يَظْهَرُوهُ وَمَا اسْتَطَاعُوا لَهُ نَقْبًا </a:t>
            </a:r>
            <a:endParaRPr lang="en-US" altLang="en-US" sz="4400"/>
          </a:p>
        </p:txBody>
      </p:sp>
      <p:sp>
        <p:nvSpPr>
          <p:cNvPr id="405507" name="Rectangle 3"/>
          <p:cNvSpPr>
            <a:spLocks noGrp="1" noChangeArrowheads="1"/>
          </p:cNvSpPr>
          <p:nvPr>
            <p:ph type="subTitle" idx="1"/>
          </p:nvPr>
        </p:nvSpPr>
        <p:spPr>
          <a:xfrm>
            <a:off x="107950" y="3886200"/>
            <a:ext cx="8964613" cy="1752600"/>
          </a:xfrm>
        </p:spPr>
        <p:txBody>
          <a:bodyPr/>
          <a:lstStyle/>
          <a:p>
            <a:r>
              <a:rPr lang="en-US" altLang="en-US" sz="3200"/>
              <a:t>So they were not able to scale it nor could they make a hole in it.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هَذَا رَحْمَةٌ مِّن رَّبِّي فَإِذَا جَاء وَعْدُ رَبِّي جَعَلَهُ دَكَّاء وَكَانَ وَعْدُ رَبِّي حَقًّا </a:t>
            </a:r>
            <a:endParaRPr lang="en-US" altLang="en-US" sz="4400"/>
          </a:p>
        </p:txBody>
      </p:sp>
      <p:sp>
        <p:nvSpPr>
          <p:cNvPr id="4065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said: This is a mercy from my Lord, but when the promise of my Lord comes to pass He will make it level with the ground, and the promise of my Lord is ever true.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94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094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094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094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094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Tree>
  </p:cSld>
  <p:clrMapOvr>
    <a:masterClrMapping/>
  </p:clrMapOvr>
  <p:transition spd="med"/>
  <p:timing>
    <p:tnLst>
      <p:par>
        <p:cTn id="1" dur="indefinite" restart="never" nodeType="tmRoot"/>
      </p:par>
    </p:tnLst>
  </p:timing>
</p:sld>
</file>

<file path=ppt/slides/slide1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وَتَرَكْنَا بَعْضَهُمْ يَوْمَئِذٍ يَمُوجُ فِي بَعْضٍ وَنُفِخَ فِي الصُّورِ فَجَمَعْنَاهُمْ جَمْعًا </a:t>
            </a:r>
            <a:endParaRPr lang="en-US" altLang="en-US" sz="4400"/>
          </a:p>
        </p:txBody>
      </p:sp>
      <p:sp>
        <p:nvSpPr>
          <p:cNvPr id="4075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on that day We will leave a part of them in conflict with another part, and the trumpet will be blown, so We will gather them all together;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وَعَرَضْنَا جَهَنَّمَ يَوْمَئِذٍ لِّلْكَافِرِينَ عَرْضًا </a:t>
            </a:r>
            <a:endParaRPr lang="en-US" altLang="en-US" sz="4400"/>
          </a:p>
        </p:txBody>
      </p:sp>
      <p:sp>
        <p:nvSpPr>
          <p:cNvPr id="408579" name="Rectangle 3"/>
          <p:cNvSpPr>
            <a:spLocks noGrp="1" noChangeArrowheads="1"/>
          </p:cNvSpPr>
          <p:nvPr>
            <p:ph type="subTitle" idx="1"/>
          </p:nvPr>
        </p:nvSpPr>
        <p:spPr>
          <a:xfrm>
            <a:off x="107950" y="3886200"/>
            <a:ext cx="8964613" cy="1752600"/>
          </a:xfrm>
        </p:spPr>
        <p:txBody>
          <a:bodyPr/>
          <a:lstStyle/>
          <a:p>
            <a:r>
              <a:rPr lang="en-US" altLang="en-US" sz="3200"/>
              <a:t>And We will bring forth hell, exposed to view, on that day before the unbelievers.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الَّذِينَ كَانَتْ أَعْيُنُهُمْ فِي غِطَاء عَن ذِكْرِي وَكَانُوا لَا يَسْتَطِيعُونَ سَمْعًا </a:t>
            </a:r>
            <a:endParaRPr lang="en-US" altLang="en-US" sz="4400"/>
          </a:p>
        </p:txBody>
      </p:sp>
      <p:sp>
        <p:nvSpPr>
          <p:cNvPr id="409603" name="Rectangle 3"/>
          <p:cNvSpPr>
            <a:spLocks noGrp="1" noChangeArrowheads="1"/>
          </p:cNvSpPr>
          <p:nvPr>
            <p:ph type="subTitle" idx="1"/>
          </p:nvPr>
        </p:nvSpPr>
        <p:spPr>
          <a:xfrm>
            <a:off x="107950" y="3886200"/>
            <a:ext cx="8964613" cy="1752600"/>
          </a:xfrm>
        </p:spPr>
        <p:txBody>
          <a:bodyPr/>
          <a:lstStyle/>
          <a:p>
            <a:r>
              <a:rPr lang="en-US" altLang="en-US" sz="3200"/>
              <a:t>They whose eyes were under a cover from My reminder and they could not even hear.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أَفَحَسِبَ الَّذِينَ كَفَرُوا أَن يَتَّخِذُوا عِبَادِي مِن دُونِي أَوْلِيَاء إِنَّا أَعْتَدْنَا جَهَنَّمَ لِلْكَافِرِينَ نُزُلًا </a:t>
            </a:r>
            <a:endParaRPr lang="en-US" altLang="en-US" sz="4400"/>
          </a:p>
        </p:txBody>
      </p:sp>
      <p:sp>
        <p:nvSpPr>
          <p:cNvPr id="4106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What! do then those who disbelieve think that they can take My servants to be guardians besides Me? Surely We have prepared hell for the entertainment of the unbelievers.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هَلْ نُنَبِّئُكُمْ بِالْأَخْسَرِينَ أَعْمَالًا </a:t>
            </a:r>
            <a:endParaRPr lang="en-US" altLang="en-US" sz="4400"/>
          </a:p>
        </p:txBody>
      </p:sp>
      <p:sp>
        <p:nvSpPr>
          <p:cNvPr id="411651" name="Rectangle 3"/>
          <p:cNvSpPr>
            <a:spLocks noGrp="1" noChangeArrowheads="1"/>
          </p:cNvSpPr>
          <p:nvPr>
            <p:ph type="subTitle" idx="1"/>
          </p:nvPr>
        </p:nvSpPr>
        <p:spPr>
          <a:xfrm>
            <a:off x="107950" y="3886200"/>
            <a:ext cx="8964613" cy="1752600"/>
          </a:xfrm>
        </p:spPr>
        <p:txBody>
          <a:bodyPr/>
          <a:lstStyle/>
          <a:p>
            <a:r>
              <a:rPr lang="en-US" altLang="en-US" sz="3200"/>
              <a:t>Say: Shall We inform you of the greatest losers in (their) deeds?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الَّذِينَ ضَلَّ سَعْيُهُمْ فِي الْحَيَاةِ الدُّنْيَا وَهُمْ يَحْسَبُونَ أَنَّهُمْ يُحْسِنُونَ صُنْعًا </a:t>
            </a:r>
            <a:endParaRPr lang="en-US" altLang="en-US" sz="4400"/>
          </a:p>
        </p:txBody>
      </p:sp>
      <p:sp>
        <p:nvSpPr>
          <p:cNvPr id="4126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(These are) they whose labor is lost in this world's life and they think that they are well versed in skill of the work of hands.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أُولَئِكَ الَّذِينَ كَفَرُوا بِآيَاتِ رَبِّهِمْ وَلِقَائِهِ فَحَبِطَتْ أَعْمَالُهُمْ فَلَا نُقِيمُ لَهُمْ يَوْمَ الْقِيَامَةِ وَزْنًا </a:t>
            </a:r>
            <a:endParaRPr lang="en-US" altLang="en-US" sz="4400"/>
          </a:p>
        </p:txBody>
      </p:sp>
      <p:sp>
        <p:nvSpPr>
          <p:cNvPr id="4136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These are they who disbelieve in the communications of their Lord and His meeting, so their deeds become null, and therefore We will not set up a balance for them on the day of resurrection.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ذَلِكَ جَزَاؤُهُمْ جَهَنَّمُ بِمَا كَفَرُوا وَاتَّخَذُوا آيَاتِي وَرُسُلِي هُزُوًا </a:t>
            </a:r>
            <a:endParaRPr lang="en-US" altLang="en-US" sz="4400"/>
          </a:p>
        </p:txBody>
      </p:sp>
      <p:sp>
        <p:nvSpPr>
          <p:cNvPr id="4147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Thus it is that their recompense is hell, because they disbelieved and held My communications and My messengers in mockery.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الَّذِينَ آمَنُوا وَعَمِلُوا الصَّالِحَاتِ كَانَتْ لَهُمْ جَنَّاتُ الْفِرْدَوْسِ نُزُلًا </a:t>
            </a:r>
            <a:endParaRPr lang="en-US" altLang="en-US" sz="4400"/>
          </a:p>
        </p:txBody>
      </p:sp>
      <p:sp>
        <p:nvSpPr>
          <p:cNvPr id="4157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(as for) those who believe and do good deeds, their place of entertainment shall be the gardens of paradise,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خَالِدِينَ فِيهَا لَا يَبْغُونَ عَنْهَا حِوَلًا </a:t>
            </a:r>
            <a:endParaRPr lang="en-US" altLang="en-US" sz="4400"/>
          </a:p>
        </p:txBody>
      </p:sp>
      <p:sp>
        <p:nvSpPr>
          <p:cNvPr id="416771" name="Rectangle 3"/>
          <p:cNvSpPr>
            <a:spLocks noGrp="1" noChangeArrowheads="1"/>
          </p:cNvSpPr>
          <p:nvPr>
            <p:ph type="subTitle" idx="1"/>
          </p:nvPr>
        </p:nvSpPr>
        <p:spPr>
          <a:xfrm>
            <a:off x="107950" y="3886200"/>
            <a:ext cx="8964613" cy="1752600"/>
          </a:xfrm>
        </p:spPr>
        <p:txBody>
          <a:bodyPr/>
          <a:lstStyle/>
          <a:p>
            <a:r>
              <a:rPr lang="en-US" altLang="en-US" sz="3200"/>
              <a:t>Abiding therein; they shall not desire removal from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04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04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04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104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104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Tree>
  </p:cSld>
  <p:clrMapOvr>
    <a:masterClrMapping/>
  </p:clrMapOvr>
  <p:transition spd="med"/>
  <p:timing>
    <p:tnLst>
      <p:par>
        <p:cTn id="1" dur="indefinite" restart="never" nodeType="tmRoot"/>
      </p:par>
    </p:tnLst>
  </p:timing>
</p:sld>
</file>

<file path=ppt/slides/slide1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لَّوْ كَانَ الْبَحْرُ مِدَادًا لِّكَلِمَاتِ رَبِّي لَنَفِدَ الْبَحْرُ قَبْلَ أَن تَنفَدَ كَلِمَاتُ رَبِّي وَلَوْ جِئْنَا بِمِثْلِهِ مَدَدًا </a:t>
            </a:r>
            <a:endParaRPr lang="en-US" altLang="en-US" sz="4400"/>
          </a:p>
        </p:txBody>
      </p:sp>
      <p:sp>
        <p:nvSpPr>
          <p:cNvPr id="4177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If the sea were ink for the words of my Lord, the sea would surely be consumed before the words of my Lord are exhausted, though We were to bring the like of that (sea) to add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إِنَّمَا أَنَا بَشَرٌ مِّثْلُكُمْ يُوحَى إِلَيَّ أَنَّمَا إِلَهُكُمْ إِلَهٌ وَاحِدٌ فَمَن كَانَ يَرْجُو لِقَاء رَبِّهِ فَلْيَعْمَلْ عَمَلًا صَالِحًا وَلَا يُشْرِكْ بِعِبَادَةِ رَبِّهِ أَحَدًا </a:t>
            </a:r>
            <a:endParaRPr lang="en-US" altLang="en-US" sz="4400"/>
          </a:p>
        </p:txBody>
      </p:sp>
      <p:sp>
        <p:nvSpPr>
          <p:cNvPr id="4188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I am only a mortal like you; it is revealed to me that your god is one Allah, therefore whoever hopes to meet his Lord, he should do good deeds, and not join any one in the service of his Lord.</a:t>
            </a:r>
            <a:br>
              <a:rPr lang="en-US" altLang="en-US" sz="3200"/>
            </a:br>
            <a:endParaRPr lang="en-US" altLang="en-US" sz="3200"/>
          </a:p>
        </p:txBody>
      </p:sp>
      <p:sp>
        <p:nvSpPr>
          <p:cNvPr id="418820" name="Rectangle 4"/>
          <p:cNvSpPr>
            <a:spLocks noChangeArrowheads="1"/>
          </p:cNvSpPr>
          <p:nvPr/>
        </p:nvSpPr>
        <p:spPr bwMode="auto">
          <a:xfrm>
            <a:off x="4257675" y="6453188"/>
            <a:ext cx="62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a:t>
            </a:r>
          </a:p>
        </p:txBody>
      </p:sp>
    </p:spTree>
  </p:cSld>
  <p:clrMapOvr>
    <a:masterClrMapping/>
  </p:clrMapOvr>
  <p:transition/>
  <p:timing>
    <p:tnLst>
      <p:par>
        <p:cTn id="1" dur="indefinite" restart="never" nodeType="tmRoot"/>
      </p:par>
    </p:tnLst>
  </p:timing>
</p:sld>
</file>

<file path=ppt/slides/slide1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55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558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39558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395589"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al-K’ahf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965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099651"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Luqman </a:t>
            </a:r>
            <a:endParaRPr lang="en-US" altLang="en-US" b="1">
              <a:solidFill>
                <a:srgbClr val="FFFF99"/>
              </a:solidFill>
              <a:latin typeface="Trebuchet MS" panose="020B0603020202020204" pitchFamily="34" charset="0"/>
            </a:endParaRPr>
          </a:p>
        </p:txBody>
      </p:sp>
      <p:sp>
        <p:nvSpPr>
          <p:cNvPr id="3099652"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099654" name="Rectangle 6"/>
          <p:cNvSpPr>
            <a:spLocks noChangeArrowheads="1"/>
          </p:cNvSpPr>
          <p:nvPr/>
        </p:nvSpPr>
        <p:spPr bwMode="auto">
          <a:xfrm>
            <a:off x="228600" y="12192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Luqman </a:t>
            </a:r>
          </a:p>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(Luqman)</a:t>
            </a:r>
          </a:p>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31</a:t>
            </a:r>
          </a:p>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No of Ayat - 34</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1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06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0067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0067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006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Luqman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422915"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1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الم </a:t>
            </a:r>
            <a:endParaRPr lang="en-US" altLang="en-US" sz="4400"/>
          </a:p>
        </p:txBody>
      </p:sp>
      <p:sp>
        <p:nvSpPr>
          <p:cNvPr id="423939" name="Rectangle 3"/>
          <p:cNvSpPr>
            <a:spLocks noGrp="1" noChangeArrowheads="1"/>
          </p:cNvSpPr>
          <p:nvPr>
            <p:ph type="subTitle" idx="1"/>
          </p:nvPr>
        </p:nvSpPr>
        <p:spPr>
          <a:xfrm>
            <a:off x="107950" y="3886200"/>
            <a:ext cx="8964613" cy="1752600"/>
          </a:xfrm>
        </p:spPr>
        <p:txBody>
          <a:bodyPr/>
          <a:lstStyle/>
          <a:p>
            <a:r>
              <a:rPr lang="en-US" altLang="en-US" sz="3200"/>
              <a:t>Alif Lam Mim.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تِلْكَ آيَاتُ الْكِتَابِ الْحَكِيمِ </a:t>
            </a:r>
            <a:endParaRPr lang="en-US" altLang="en-US" sz="4400"/>
          </a:p>
        </p:txBody>
      </p:sp>
      <p:sp>
        <p:nvSpPr>
          <p:cNvPr id="424963" name="Rectangle 3"/>
          <p:cNvSpPr>
            <a:spLocks noGrp="1" noChangeArrowheads="1"/>
          </p:cNvSpPr>
          <p:nvPr>
            <p:ph type="subTitle" idx="1"/>
          </p:nvPr>
        </p:nvSpPr>
        <p:spPr>
          <a:xfrm>
            <a:off x="107950" y="3886200"/>
            <a:ext cx="8964613" cy="1752600"/>
          </a:xfrm>
        </p:spPr>
        <p:txBody>
          <a:bodyPr/>
          <a:lstStyle/>
          <a:p>
            <a:r>
              <a:rPr lang="en-US" altLang="en-US" sz="3200"/>
              <a:t>These are verses of the Book of Wisdom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هُدًى وَرَحْمَةً لِّلْمُحْسِنِينَ </a:t>
            </a:r>
            <a:endParaRPr lang="en-US" altLang="en-US" sz="4400"/>
          </a:p>
        </p:txBody>
      </p:sp>
      <p:sp>
        <p:nvSpPr>
          <p:cNvPr id="425987" name="Rectangle 3"/>
          <p:cNvSpPr>
            <a:spLocks noGrp="1" noChangeArrowheads="1"/>
          </p:cNvSpPr>
          <p:nvPr>
            <p:ph type="subTitle" idx="1"/>
          </p:nvPr>
        </p:nvSpPr>
        <p:spPr>
          <a:xfrm>
            <a:off x="107950" y="3886200"/>
            <a:ext cx="8964613" cy="1752600"/>
          </a:xfrm>
        </p:spPr>
        <p:txBody>
          <a:bodyPr/>
          <a:lstStyle/>
          <a:p>
            <a:r>
              <a:rPr lang="en-US" altLang="en-US" sz="3200"/>
              <a:t>A guidance and a mercy for the doers of goodness, </a:t>
            </a:r>
          </a:p>
        </p:txBody>
      </p:sp>
    </p:spTree>
  </p:cSld>
  <p:clrMapOvr>
    <a:masterClrMapping/>
  </p:clrMapOvr>
  <p:transition/>
  <p:timing>
    <p:tnLst>
      <p:par>
        <p:cTn id="1" dur="indefinite" restart="never" nodeType="tmRoot"/>
      </p:par>
    </p:tnLst>
  </p:timing>
</p:sld>
</file>

<file path=ppt/slides/slide1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الَّذِينَ يُقِيمُونَ الصَّلَاةَ وَيُؤْتُونَ الزَّكَاةَ وَهُم بِالْآخِرَةِ هُمْ يُوقِنُونَ </a:t>
            </a:r>
            <a:endParaRPr lang="en-US" altLang="en-US" sz="4400"/>
          </a:p>
        </p:txBody>
      </p:sp>
      <p:sp>
        <p:nvSpPr>
          <p:cNvPr id="427011" name="Rectangle 3"/>
          <p:cNvSpPr>
            <a:spLocks noGrp="1" noChangeArrowheads="1"/>
          </p:cNvSpPr>
          <p:nvPr>
            <p:ph type="subTitle" idx="1"/>
          </p:nvPr>
        </p:nvSpPr>
        <p:spPr>
          <a:xfrm>
            <a:off x="107950" y="3886200"/>
            <a:ext cx="8964613" cy="1752600"/>
          </a:xfrm>
        </p:spPr>
        <p:txBody>
          <a:bodyPr/>
          <a:lstStyle/>
          <a:p>
            <a:r>
              <a:rPr lang="en-US" altLang="en-US" sz="3200"/>
              <a:t>Those who keep up prayer and pay the poor-rate and they are certain of the hereafter.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14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14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14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114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114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Tree>
  </p:cSld>
  <p:clrMapOvr>
    <a:masterClrMapping/>
  </p:clrMapOvr>
  <p:transition spd="med"/>
  <p:timing>
    <p:tnLst>
      <p:par>
        <p:cTn id="1" dur="indefinite" restart="never" nodeType="tmRoot"/>
      </p:par>
    </p:tnLst>
  </p:timing>
</p:sld>
</file>

<file path=ppt/slides/slide1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أُوْلَئِكَ عَلَى هُدًى مِّن رَّبِّهِمْ وَأُوْلَئِكَ هُمُ الْمُفْلِحُونَ </a:t>
            </a:r>
            <a:endParaRPr lang="en-US" altLang="en-US" sz="4400"/>
          </a:p>
        </p:txBody>
      </p:sp>
      <p:sp>
        <p:nvSpPr>
          <p:cNvPr id="428035" name="Rectangle 3"/>
          <p:cNvSpPr>
            <a:spLocks noGrp="1" noChangeArrowheads="1"/>
          </p:cNvSpPr>
          <p:nvPr>
            <p:ph type="subTitle" idx="1"/>
          </p:nvPr>
        </p:nvSpPr>
        <p:spPr>
          <a:xfrm>
            <a:off x="107950" y="3886200"/>
            <a:ext cx="8964613" cy="1752600"/>
          </a:xfrm>
        </p:spPr>
        <p:txBody>
          <a:bodyPr/>
          <a:lstStyle/>
          <a:p>
            <a:r>
              <a:rPr lang="en-US" altLang="en-US" sz="3200"/>
              <a:t>These are on a guidance from their Lord, and these are they who are successful: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النَّاسِ مَن يَشْتَرِي لَهْوَ الْحَدِيثِ لِيُضِلَّ عَن سَبِيلِ اللَّهِ بِغَيْرِ عِلْمٍ وَيَتَّخِذَهَا هُزُوًا أُولَئِكَ لَهُمْ عَذَابٌ مُّهِينٌ </a:t>
            </a:r>
            <a:endParaRPr lang="en-US" altLang="en-US" sz="4400"/>
          </a:p>
        </p:txBody>
      </p:sp>
      <p:sp>
        <p:nvSpPr>
          <p:cNvPr id="4290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of men is he who takes instead frivolous discourse to lead astray from Allah's path without knowledge, and to take it for a mockery; these shall have an abasing chastisement.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وَإِذَا تُتْلَى عَلَيْهِ آيَاتُنَا وَلَّى مُسْتَكْبِرًا كَأَن لَّمْ يَسْمَعْهَا كَأَنَّ فِي أُذُنَيْهِ وَقْرًا فَبَشِّرْهُ بِعَذَابٍ أَلِيمٍ </a:t>
            </a:r>
            <a:endParaRPr lang="en-US" altLang="en-US" sz="4000"/>
          </a:p>
        </p:txBody>
      </p:sp>
      <p:sp>
        <p:nvSpPr>
          <p:cNvPr id="4300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Our communications are recited to him, he turns back proudly, as if he had not heard them, as though in his ears were a heaviness, therefore announce to him a painful chastisement.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الَّذِينَ آمَنُوا وَعَمِلُوا الصَّالِحَاتِ لَهُمْ جَنَّاتُ النَّعِيمِ </a:t>
            </a:r>
            <a:endParaRPr lang="en-US" altLang="en-US" sz="4400"/>
          </a:p>
        </p:txBody>
      </p:sp>
      <p:sp>
        <p:nvSpPr>
          <p:cNvPr id="431107" name="Rectangle 3"/>
          <p:cNvSpPr>
            <a:spLocks noGrp="1" noChangeArrowheads="1"/>
          </p:cNvSpPr>
          <p:nvPr>
            <p:ph type="subTitle" idx="1"/>
          </p:nvPr>
        </p:nvSpPr>
        <p:spPr>
          <a:xfrm>
            <a:off x="107950" y="3886200"/>
            <a:ext cx="8964613" cy="1752600"/>
          </a:xfrm>
        </p:spPr>
        <p:txBody>
          <a:bodyPr/>
          <a:lstStyle/>
          <a:p>
            <a:r>
              <a:rPr lang="en-US" altLang="en-US" sz="3200"/>
              <a:t>(As for) those who believe and do good, they shall surely have gardens of bliss,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خَالِدِينَ فِيهَا وَعْدَ اللَّهِ حَقًّا وَهُوَ الْعَزِيزُ الْحَكِيمُ </a:t>
            </a:r>
            <a:endParaRPr lang="en-US" altLang="en-US" sz="4400"/>
          </a:p>
        </p:txBody>
      </p:sp>
      <p:sp>
        <p:nvSpPr>
          <p:cNvPr id="432131" name="Rectangle 3"/>
          <p:cNvSpPr>
            <a:spLocks noGrp="1" noChangeArrowheads="1"/>
          </p:cNvSpPr>
          <p:nvPr>
            <p:ph type="subTitle" idx="1"/>
          </p:nvPr>
        </p:nvSpPr>
        <p:spPr>
          <a:xfrm>
            <a:off x="107950" y="3886200"/>
            <a:ext cx="8964613" cy="1752600"/>
          </a:xfrm>
        </p:spPr>
        <p:txBody>
          <a:bodyPr/>
          <a:lstStyle/>
          <a:p>
            <a:r>
              <a:rPr lang="en-US" altLang="en-US" sz="3200"/>
              <a:t>Abiding in them; the promise of Allah; (a) true (promise), and He is the Mighty, the Wise.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خَلَقَ السَّمَاوَاتِ بِغَيْرِ عَمَدٍ تَرَوْنَهَا وَأَلْقَى فِي الْأَرْضِ رَوَاسِيَ أَن تَمِيدَ بِكُمْ وَبَثَّ فِيهَا مِن كُلِّ دَابَّةٍ وَأَنزَلْنَا مِنَ السَّمَاء مَاء فَأَنبَتْنَا فِيهَا مِن كُلِّ زَوْجٍ كَرِيمٍ </a:t>
            </a:r>
            <a:endParaRPr lang="en-US" altLang="en-US" sz="4400"/>
          </a:p>
        </p:txBody>
      </p:sp>
      <p:sp>
        <p:nvSpPr>
          <p:cNvPr id="43315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He created the heavens without pillars as you see them, and put mountains upon the earth lest it might convulse with you, and He spread in it animals of every kind; and We sent down water from the cloud, then caused to grow therein (vegetation) of every noble kind.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هَذَا خَلْقُ اللَّهِ فَأَرُونِي مَاذَا خَلَقَ الَّذِينَ مِن دُونِهِ بَلِ الظَّالِمُونَ فِي ضَلَالٍ مُّبِينٍ </a:t>
            </a:r>
            <a:endParaRPr lang="en-US" altLang="en-US" sz="4400"/>
          </a:p>
        </p:txBody>
      </p:sp>
      <p:sp>
        <p:nvSpPr>
          <p:cNvPr id="43417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This is Allah's creation, but show Me what those besides Him have created. Nay, the unjust are in manifest error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آتَيْنَا لُقْمَانَ الْحِكْمَةَ أَنِ اشْكُرْ لِلَّهِ وَمَن يَشْكُرْ فَإِنَّمَا يَشْكُرُ لِنَفْسِهِ وَمَن كَفَرَ فَإِنَّ اللَّهَ غَنِيٌّ حَمِيدٌ </a:t>
            </a:r>
            <a:endParaRPr lang="en-US" altLang="en-US" sz="4400"/>
          </a:p>
        </p:txBody>
      </p:sp>
      <p:sp>
        <p:nvSpPr>
          <p:cNvPr id="4352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certainly We gave wisdom to Luqman, saying: Be grateful to Allah. And whoever is grateful, he is on!y grateful for his own soul; and whoever is ungrateful, then surely Allah is Self-sufficient, Praised.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 قَالَ لُقْمَانُ لِابْنِهِ وَهُوَ يَعِظُهُ يَا بُنَيَّ لَا تُشْرِكْ بِاللَّهِ إِنَّ الشِّرْكَ لَظُلْمٌ عَظِيمٌ </a:t>
            </a:r>
            <a:endParaRPr lang="en-US" altLang="en-US" sz="4400"/>
          </a:p>
        </p:txBody>
      </p:sp>
      <p:sp>
        <p:nvSpPr>
          <p:cNvPr id="4362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Luqman said to his son while he admonished him: O my son! do not associate aught with Allah; most surely polytheism is a grievous iniquity--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وَوَصَّيْنَا الْإِنسَانَ بِوَالِدَيْهِ حَمَلَتْهُ أُمُّهُ وَهْنًا عَلَى وَهْنٍ وَفِصَالُهُ فِي عَامَيْنِ أَنِ اشْكُرْ لِي وَلِوَالِدَيْكَ إِلَيَّ الْمَصِيرُ </a:t>
            </a:r>
            <a:endParaRPr lang="en-US" altLang="en-US" sz="4400"/>
          </a:p>
        </p:txBody>
      </p:sp>
      <p:sp>
        <p:nvSpPr>
          <p:cNvPr id="4372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 have enjoined man in respect of his parents-- his mother bears him with faintings upon faintings and his weaning takes two years-- saying: Be grateful to Me and to both your parents; to Me is the eventual coming. </a:t>
            </a:r>
          </a:p>
        </p:txBody>
      </p:sp>
    </p:spTree>
  </p:cSld>
  <p:clrMapOvr>
    <a:masterClrMapping/>
  </p:clrMapOvr>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24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24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124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124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Tree>
  </p:cSld>
  <p:clrMapOvr>
    <a:masterClrMapping/>
  </p:clrMapOvr>
  <p:transition spd="med"/>
  <p:timing>
    <p:tnLst>
      <p:par>
        <p:cTn id="1" dur="indefinite" restart="never" nodeType="tmRoot"/>
      </p:par>
    </p:tnLst>
  </p:timing>
</p:sld>
</file>

<file path=ppt/slides/slide1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جَاهَدَاكَ عَلى أَن تُشْرِكَ بِي مَا لَيْسَ لَكَ بِهِ عِلْمٌ فَلَا تُطِعْهُمَا وَصَاحِبْهُمَا فِي الدُّنْيَا مَعْرُوفًا وَاتَّبِعْ سَبِيلَ مَنْ أَنَابَ إِلَيَّ ثُمَّ إِلَيَّ مَرْجِعُكُمْ فَأُنَبِّئُكُم بِمَا كُنتُمْ تَعْمَلُونَ </a:t>
            </a:r>
            <a:endParaRPr lang="en-US" altLang="en-US" sz="4400"/>
          </a:p>
        </p:txBody>
      </p:sp>
      <p:sp>
        <p:nvSpPr>
          <p:cNvPr id="43827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if they contend with you that you should associate with Me what you have no knowledge of, do not obey them, and keep company with them in this world kindly, and follow the way of him who turns to Me, then to Me is your return, then will I inform you of what you did--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يَا بُنَيَّ إِنَّهَا إِن تَكُ مِثْقَالَ حَبَّةٍ مِّنْ خَرْدَلٍ فَتَكُن فِي صَخْرَةٍ أَوْ فِي السَّمَاوَاتِ أَوْ فِي الْأَرْضِ يَأْتِ بِهَا اللَّهُ إِنَّ اللَّهَ لَطِيفٌ خَبِيرٌ </a:t>
            </a:r>
            <a:endParaRPr lang="en-US" altLang="en-US" sz="4400"/>
          </a:p>
        </p:txBody>
      </p:sp>
      <p:sp>
        <p:nvSpPr>
          <p:cNvPr id="4392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O my son! surely if it is the very weight of the grain of a mustard-seed, even though it is in (the heart of) rock, or (high above) in the heaven or (deep down) in the earth, Allah will bring it (to light); surely Allah is Knower of subtleties, Aware;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يَا بُنَيَّ أَقِمِ الصَّلَاةَ وَأْمُرْ بِالْمَعْرُوفِ وَانْهَ عَنِ الْمُنكَرِ وَاصْبِرْ عَلَى مَا أَصَابَكَ إِنَّ ذَلِكَ مِنْ عَزْمِ الْأُمُورِ </a:t>
            </a:r>
            <a:endParaRPr lang="en-US" altLang="en-US" sz="4400"/>
          </a:p>
        </p:txBody>
      </p:sp>
      <p:sp>
        <p:nvSpPr>
          <p:cNvPr id="440323" name="Rectangle 3"/>
          <p:cNvSpPr>
            <a:spLocks noGrp="1" noChangeArrowheads="1"/>
          </p:cNvSpPr>
          <p:nvPr>
            <p:ph type="subTitle" idx="1"/>
          </p:nvPr>
        </p:nvSpPr>
        <p:spPr>
          <a:xfrm>
            <a:off x="107950" y="3886200"/>
            <a:ext cx="8964613" cy="1752600"/>
          </a:xfrm>
        </p:spPr>
        <p:txBody>
          <a:bodyPr/>
          <a:lstStyle/>
          <a:p>
            <a:r>
              <a:rPr lang="en-US" altLang="en-US" sz="3200"/>
              <a:t>O my son! keep up prayer and enjoin the good and forbid the evil, and bear patiently that which befalls you; surely these acts require courage; </a:t>
            </a:r>
          </a:p>
        </p:txBody>
      </p:sp>
    </p:spTree>
  </p:cSld>
  <p:clrMapOvr>
    <a:masterClrMapping/>
  </p:clrMapOvr>
  <p:transition/>
  <p:timing>
    <p:tnLst>
      <p:par>
        <p:cTn id="1" dur="indefinite" restart="never" nodeType="tmRoot"/>
      </p:par>
    </p:tnLst>
  </p:timing>
</p:sld>
</file>

<file path=ppt/slides/slide1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تُصَعِّرْ خَدَّكَ لِلنَّاسِ وَلَا تَمْشِ فِي الْأَرْضِ مَرَحًا إِنَّ اللَّهَ لَا يُحِبُّ كُلَّ مُخْتَالٍ فَخُورٍ </a:t>
            </a:r>
            <a:endParaRPr lang="en-US" altLang="en-US" sz="4400"/>
          </a:p>
        </p:txBody>
      </p:sp>
      <p:sp>
        <p:nvSpPr>
          <p:cNvPr id="4413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do not turn your face away from people in contempt, nor go about in the land exulting overmuch; surely Allah does not love any self-conceited boaster;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وَاقْصِدْ فِي مَشْيِكَ وَاغْضُضْ مِن صَوْتِكَ إِنَّ أَنكَرَ الْأَصْوَاتِ لَصَوْتُ الْحَمِيرِ </a:t>
            </a:r>
            <a:endParaRPr lang="en-US" altLang="en-US" sz="4400"/>
          </a:p>
        </p:txBody>
      </p:sp>
      <p:sp>
        <p:nvSpPr>
          <p:cNvPr id="4423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pursue the right course in your going about and lower your voice; surely the most hateful of voices is braying of the asses.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أَلَمْ تَرَوْا أَنَّ اللَّهَ سَخَّرَ لَكُم مَّا فِي السَّمَاوَاتِ وَمَا فِي الْأَرْضِ وَأَسْبَغَ عَلَيْكُمْ نِعَمَهُ ظَاهِرَةً وَبَاطِنَةً وَمِنَ النَّاسِ مَن يُجَادِلُ فِي اللَّهِ بِغَيْرِ عِلْمٍ وَلَا هُدًى وَلَا كِتَابٍ مُّنِيرٍ </a:t>
            </a:r>
            <a:endParaRPr lang="en-US" altLang="en-US" sz="4400"/>
          </a:p>
        </p:txBody>
      </p:sp>
      <p:sp>
        <p:nvSpPr>
          <p:cNvPr id="443395" name="Rectangle 3"/>
          <p:cNvSpPr>
            <a:spLocks noGrp="1" noChangeArrowheads="1"/>
          </p:cNvSpPr>
          <p:nvPr>
            <p:ph type="subTitle" idx="1"/>
          </p:nvPr>
        </p:nvSpPr>
        <p:spPr>
          <a:xfrm>
            <a:off x="107950" y="3657600"/>
            <a:ext cx="8964613" cy="1752600"/>
          </a:xfrm>
        </p:spPr>
        <p:txBody>
          <a:bodyPr/>
          <a:lstStyle/>
          <a:p>
            <a:pPr>
              <a:lnSpc>
                <a:spcPct val="80000"/>
              </a:lnSpc>
            </a:pPr>
            <a:r>
              <a:rPr lang="en-US" altLang="en-US" sz="3200"/>
              <a:t>Do you not see that Allah has made what is in the heavens and what is in the earth subservient to you, and made complete to you His favors outwardly and inwardly? And among men is he who disputes in respect of Allah though having no knowledge nor guidance, nor a book giving light.</a:t>
            </a:r>
          </a:p>
        </p:txBody>
      </p:sp>
    </p:spTree>
  </p:cSld>
  <p:clrMapOvr>
    <a:masterClrMapping/>
  </p:clrMapOvr>
  <p:transition/>
  <p:timing>
    <p:tnLst>
      <p:par>
        <p:cTn id="1" dur="indefinite" restart="never" nodeType="tmRoot"/>
      </p:par>
    </p:tnLst>
  </p:timing>
</p:sld>
</file>

<file path=ppt/slides/slide1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قِيلَ لَهُمُ اتَّبِعُوا مَا أَنزَلَ اللَّهُ قَالُوا بَلْ نَتَّبِعُ مَا وَجَدْنَا عَلَيْهِ آبَاءنَا أَوَلَوْ كَانَ الشَّيْطَانُ يَدْعُوهُمْ إِلَى عَذَابِ السَّعِيرِ </a:t>
            </a:r>
            <a:endParaRPr lang="en-US" altLang="en-US" sz="4400"/>
          </a:p>
        </p:txBody>
      </p:sp>
      <p:sp>
        <p:nvSpPr>
          <p:cNvPr id="4444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it is said to them: Follow what Allah has revealed, they say: Nay, we follow that on which we found our fathers. What! though the Shaitan calls them to the chastisement of the burning fire! </a:t>
            </a:r>
          </a:p>
        </p:txBody>
      </p:sp>
    </p:spTree>
  </p:cSld>
  <p:clrMapOvr>
    <a:masterClrMapping/>
  </p:clrMapOvr>
  <p:transition/>
  <p:timing>
    <p:tnLst>
      <p:par>
        <p:cTn id="1" dur="indefinite" restart="never" nodeType="tmRoot"/>
      </p:par>
    </p:tnLst>
  </p:timing>
</p:sld>
</file>

<file path=ppt/slides/slide1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يُسْلِمْ وَجْهَهُ إِلَى اللَّهِ وَهُوَ مُحْسِنٌ فَقَدِ اسْتَمْسَكَ بِالْعُرْوَةِ الْوُثْقَى وَإِلَى اللَّهِ عَاقِبَةُ الْأُمُورِ </a:t>
            </a:r>
            <a:endParaRPr lang="en-US" altLang="en-US" sz="4400"/>
          </a:p>
        </p:txBody>
      </p:sp>
      <p:sp>
        <p:nvSpPr>
          <p:cNvPr id="4454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whoever submits himself wholly to Allah and he is the doer of good (to others), he indeed has taken hold of the firmest thing upon which one can lay hold; and Allah's is the end of affairs.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كَفَرَ فَلَا يَحْزُنكَ كُفْرُهُ إِلَيْنَا مَرْجِعُهُمْ فَنُنَبِّئُهُم بِمَا عَمِلُوا إِنَّ اللَّهَ عَلِيمٌ بِذَاتِ الصُّدُورِ </a:t>
            </a:r>
            <a:endParaRPr lang="en-US" altLang="en-US" sz="4400"/>
          </a:p>
        </p:txBody>
      </p:sp>
      <p:sp>
        <p:nvSpPr>
          <p:cNvPr id="4464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whoever disbelieves, let not his disbelief grieve you; to Us is their return, then will We inform them of what they did surely Allah is the Knower of what is in the breasts.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نُمَتِّعُهُمْ قَلِيلًا ثُمَّ نَضْطَرُّهُمْ إِلَى عَذَابٍ غَلِيظٍ </a:t>
            </a:r>
            <a:endParaRPr lang="en-US" altLang="en-US" sz="4400"/>
          </a:p>
        </p:txBody>
      </p:sp>
      <p:sp>
        <p:nvSpPr>
          <p:cNvPr id="447491" name="Rectangle 3"/>
          <p:cNvSpPr>
            <a:spLocks noGrp="1" noChangeArrowheads="1"/>
          </p:cNvSpPr>
          <p:nvPr>
            <p:ph type="subTitle" idx="1"/>
          </p:nvPr>
        </p:nvSpPr>
        <p:spPr>
          <a:xfrm>
            <a:off x="107950" y="3886200"/>
            <a:ext cx="8964613" cy="1752600"/>
          </a:xfrm>
        </p:spPr>
        <p:txBody>
          <a:bodyPr/>
          <a:lstStyle/>
          <a:p>
            <a:r>
              <a:rPr lang="en-US" altLang="en-US" sz="3200"/>
              <a:t>We give them to enjoy a little, then will We drive them to a severe chastisement.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35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35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35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1350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135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Tree>
  </p:cSld>
  <p:clrMapOvr>
    <a:masterClrMapping/>
  </p:clrMapOvr>
  <p:transition spd="med"/>
  <p:timing>
    <p:tnLst>
      <p:par>
        <p:cTn id="1" dur="indefinite" restart="never" nodeType="tmRoot"/>
      </p:par>
    </p:tnLst>
  </p:timing>
</p:sld>
</file>

<file path=ppt/slides/slide1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وَلَئِن سَأَلْتَهُم مَّنْ خَلَقَ السَّمَاوَاتِ وَالْأَرْضَ لَيَقُولُنَّ اللَّهُ قُلِ الْحَمْدُ لِلَّهِ بَلْ أَكْثَرُهُمْ لَا يَعْلَمُونَ </a:t>
            </a:r>
            <a:endParaRPr lang="en-US" altLang="en-US" sz="4400"/>
          </a:p>
        </p:txBody>
      </p:sp>
      <p:sp>
        <p:nvSpPr>
          <p:cNvPr id="4485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you ask them who created the heavens and the earth, they will certainly say: Allah. Say: (All) praise is due to Allah; nay! most of them do not know.</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لِلَّهِ مَا فِي السَّمَاوَاتِ وَالْأَرْضِ إِنَّ اللَّهَ هُوَ الْغَنِيُّ الْحَمِيدُ </a:t>
            </a:r>
            <a:endParaRPr lang="en-US" altLang="en-US" sz="4400"/>
          </a:p>
        </p:txBody>
      </p:sp>
      <p:sp>
        <p:nvSpPr>
          <p:cNvPr id="449539" name="Rectangle 3"/>
          <p:cNvSpPr>
            <a:spLocks noGrp="1" noChangeArrowheads="1"/>
          </p:cNvSpPr>
          <p:nvPr>
            <p:ph type="subTitle" idx="1"/>
          </p:nvPr>
        </p:nvSpPr>
        <p:spPr>
          <a:xfrm>
            <a:off x="107950" y="3886200"/>
            <a:ext cx="8964613" cy="1752600"/>
          </a:xfrm>
        </p:spPr>
        <p:txBody>
          <a:bodyPr/>
          <a:lstStyle/>
          <a:p>
            <a:r>
              <a:rPr lang="en-US" altLang="en-US" sz="3200"/>
              <a:t>What is in the heavens and the earth is Allah's; surely Allah is the Self-sufficient, the Praised. </a:t>
            </a:r>
          </a:p>
        </p:txBody>
      </p:sp>
    </p:spTree>
  </p:cSld>
  <p:clrMapOvr>
    <a:masterClrMapping/>
  </p:clrMapOvr>
  <p:transition/>
  <p:timing>
    <p:tnLst>
      <p:par>
        <p:cTn id="1" dur="indefinite" restart="never" nodeType="tmRoot"/>
      </p:par>
    </p:tnLst>
  </p:timing>
</p:sld>
</file>

<file path=ppt/slides/slide1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أَنَّمَا فِي الْأَرْضِ مِن شَجَرَةٍ أَقْلَامٌ وَالْبَحْرُ يَمُدُّهُ مِن بَعْدِهِ سَبْعَةُ أَبْحُرٍ مَّا نَفِدَتْ كَلِمَاتُ اللَّهِ إِنَّ اللَّهَ عَزِيزٌ حَكِيمٌ </a:t>
            </a:r>
            <a:endParaRPr lang="en-US" altLang="en-US" sz="4400"/>
          </a:p>
        </p:txBody>
      </p:sp>
      <p:sp>
        <p:nvSpPr>
          <p:cNvPr id="4505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were every tree that is in the earth (made into) pens and the sea (to supply it with ink), with seven more seas to increase it, the words of Allah would not come to an end; surely Allah is Mighty, Wise.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 خَلْقُكُمْ وَلَا بَعْثُكُمْ إِلَّا كَنَفْسٍ وَاحِدَةٍ إِنَّ اللَّهَ سَمِيعٌ بَصِيرٌ </a:t>
            </a:r>
            <a:endParaRPr lang="en-US" altLang="en-US" sz="4400"/>
          </a:p>
        </p:txBody>
      </p:sp>
      <p:sp>
        <p:nvSpPr>
          <p:cNvPr id="451587" name="Rectangle 3"/>
          <p:cNvSpPr>
            <a:spLocks noGrp="1" noChangeArrowheads="1"/>
          </p:cNvSpPr>
          <p:nvPr>
            <p:ph type="subTitle" idx="1"/>
          </p:nvPr>
        </p:nvSpPr>
        <p:spPr>
          <a:xfrm>
            <a:off x="107950" y="3886200"/>
            <a:ext cx="8964613" cy="1752600"/>
          </a:xfrm>
        </p:spPr>
        <p:txBody>
          <a:bodyPr/>
          <a:lstStyle/>
          <a:p>
            <a:r>
              <a:rPr lang="en-US" altLang="en-US" sz="3200"/>
              <a:t>Neither your creation nor your raising is anything but as a single soul; surely Allah is Hearing, Seeing.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أَلَمْ تَرَ أَنَّ اللَّهَ يُولِجُ اللَّيْلَ فِي النَّهَارِ وَيُولِجُ النَّهَارَ فِي اللَّيْلِ وَسَخَّرَ الشَّمْسَ وَالْقَمَرَ كُلٌّ يَجْرِي إِلَى أَجَلٍ مُّسَمًّى وَأَنَّ اللَّهَ بِمَا تَعْمَلُونَ خَبِيرٌ </a:t>
            </a:r>
            <a:endParaRPr lang="en-US" altLang="en-US" sz="4400"/>
          </a:p>
        </p:txBody>
      </p:sp>
      <p:sp>
        <p:nvSpPr>
          <p:cNvPr id="45261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Do you not see that Allah makes the night to enter into the day, and He makes the day to enter into the night, and He has made the sun and the moon subservient (to you); each pursues its course till an appointed time; and that Allah is Aware of what you do?</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ذَلِكَ بِأَنَّ اللَّهَ هُوَ الْحَقُّ وَأَنَّ مَا يَدْعُونَ مِن دُونِهِ الْبَاطِلُ وَأَنَّ اللَّهَ هُوَ الْعَلِيُّ الْكَبِيرُ </a:t>
            </a:r>
            <a:endParaRPr lang="en-US" altLang="en-US" sz="4400"/>
          </a:p>
        </p:txBody>
      </p:sp>
      <p:sp>
        <p:nvSpPr>
          <p:cNvPr id="4536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This is because Allah is the Truth, and that which they call upon besides Him is the falsehood, and that Allah is the High, the Great.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أَلَمْ تَرَ أَنَّ الْفُلْكَ تَجْرِي فِي الْبَحْرِ بِنِعْمَتِ اللَّهِ لِيُرِيَكُم مِّنْ آيَاتِهِ إِنَّ فِي ذَلِكَ لَآيَاتٍ لِّكُلِّ صَبَّارٍ شَكُورٍ </a:t>
            </a:r>
            <a:endParaRPr lang="en-US" altLang="en-US" sz="4400"/>
          </a:p>
        </p:txBody>
      </p:sp>
      <p:sp>
        <p:nvSpPr>
          <p:cNvPr id="4546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Do you not see that the ships run on in the sea by Allah's favor that He may show you of His signs? Most surely there are signs in this for every patient endurer, grateful one. </a:t>
            </a:r>
          </a:p>
        </p:txBody>
      </p:sp>
    </p:spTree>
  </p:cSld>
  <p:clrMapOvr>
    <a:masterClrMapping/>
  </p:clrMapOvr>
  <p:transition/>
  <p:timing>
    <p:tnLst>
      <p:par>
        <p:cTn id="1" dur="indefinite" restart="never" nodeType="tmRoot"/>
      </p:par>
    </p:tnLst>
  </p:timing>
</p:sld>
</file>

<file path=ppt/slides/slide1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غَشِيَهُم مَّوْجٌ كَالظُّلَلِ دَعَوُا اللَّهَ مُخْلِصِينَ لَهُ الدِّينَ فَلَمَّا نَجَّاهُمْ إِلَى الْبَرِّ فَمِنْهُم مُّقْتَصِدٌ وَمَا يَجْحَدُ بِآيَاتِنَا إِلَّا كُلُّ خَتَّارٍ كَفُورٍ </a:t>
            </a:r>
            <a:endParaRPr lang="en-US" altLang="en-US" sz="4400"/>
          </a:p>
        </p:txBody>
      </p:sp>
      <p:sp>
        <p:nvSpPr>
          <p:cNvPr id="4556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a wave like mountains covers them they call upon Allah, being sincere to Him in obedience, but when He brings them safe to the land, some of them follow the middle course; and none denies Our signs but every perfidious, ungrateful one.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يَا أَيُّهَا النَّاسُ اتَّقُوا رَبَّكُمْ وَاخْشَوْا يَوْمًا لَّا يَجْزِي وَالِدٌ عَن وَلَدِهِ وَلَا مَوْلُودٌ هُوَ جَازٍ عَن وَالِدِهِ شَيْئًا إِنَّ وَعْدَ اللَّهِ حَقٌّ فَلَا تَغُرَّنَّكُمُ الْحَيَاةُ الدُّنْيَا وَلَا يَغُرَّنَّكُم بِاللَّهِ الْغَرُورُ </a:t>
            </a:r>
            <a:endParaRPr lang="en-US" altLang="en-US" sz="4400"/>
          </a:p>
        </p:txBody>
      </p:sp>
      <p:sp>
        <p:nvSpPr>
          <p:cNvPr id="45670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O people! guard against (the punishment of) your Lord and dread the day when a father shall not make any satisfaction for his son, nor shall the child be the maker of any satisfaction for his father; surely the promise of Allah is true, therefore let not this world's life deceive you, nor let the archdeceiver deceive you in respect of Allah.</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1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اللَّهَ عِندَهُ عِلْمُ السَّاعَةِ وَيُنَزِّلُ الْغَيْثَ وَيَعْلَمُ مَا فِي الْأَرْحَامِ وَمَا تَدْرِي نَفْسٌ مَّاذَا تَكْسِبُ غَدًا وَمَا تَدْرِي نَفْسٌ بِأَيِّ أَرْضٍ تَمُوتُ إِنَّ اللَّهَ عَلِيمٌ خَبِيرٌ </a:t>
            </a:r>
            <a:endParaRPr lang="en-US" altLang="en-US" sz="4400"/>
          </a:p>
        </p:txBody>
      </p:sp>
      <p:sp>
        <p:nvSpPr>
          <p:cNvPr id="4577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Allah is He with Whom is the knowledge of the hour, and He sends down the rain and He knows what is in the wombs; and no one knows what he shall earn on the morrow; and no one knows in what land he shall die; surely Allah is Knowing, Aware.</a:t>
            </a:r>
            <a:br>
              <a:rPr lang="en-US" altLang="en-US" sz="3200"/>
            </a:br>
            <a:endParaRPr lang="en-US" altLang="en-US" sz="3200"/>
          </a:p>
        </p:txBody>
      </p:sp>
      <p:sp>
        <p:nvSpPr>
          <p:cNvPr id="457732" name="Rectangle 4"/>
          <p:cNvSpPr>
            <a:spLocks noChangeArrowheads="1"/>
          </p:cNvSpPr>
          <p:nvPr/>
        </p:nvSpPr>
        <p:spPr bwMode="auto">
          <a:xfrm>
            <a:off x="4257675" y="6669088"/>
            <a:ext cx="62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a:t>
            </a:r>
          </a:p>
        </p:txBody>
      </p:sp>
    </p:spTree>
  </p:cSld>
  <p:clrMapOvr>
    <a:masterClrMapping/>
  </p:clrMapOvr>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45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45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45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145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145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Tree>
  </p:cSld>
  <p:clrMapOvr>
    <a:masterClrMapping/>
  </p:clrMapOvr>
  <p:transition spd="med"/>
  <p:timing>
    <p:tnLst>
      <p:par>
        <p:cTn id="1" dur="indefinite" restart="never" nodeType="tmRoot"/>
      </p:par>
    </p:tnLst>
  </p:timing>
</p:sld>
</file>

<file path=ppt/slides/slide1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1698" name="Rectangle 2"/>
          <p:cNvSpPr>
            <a:spLocks noGrp="1" noChangeArrowheads="1"/>
          </p:cNvSpPr>
          <p:nvPr>
            <p:ph type="body" idx="1"/>
          </p:nvPr>
        </p:nvSpPr>
        <p:spPr>
          <a:xfrm>
            <a:off x="250825" y="1125538"/>
            <a:ext cx="8713788" cy="4525962"/>
          </a:xfrm>
        </p:spPr>
        <p:txBody>
          <a:bodyPr/>
          <a:lstStyle/>
          <a:p>
            <a:pPr algn="ctr">
              <a:buFontTx/>
              <a:buNone/>
            </a:pPr>
            <a:endParaRPr lang="en-US" altLang="en-US" sz="4400">
              <a:latin typeface="Karbala" pitchFamily="2" charset="0"/>
            </a:endParaRPr>
          </a:p>
          <a:p>
            <a:pPr algn="ctr">
              <a:buFontTx/>
              <a:buNone/>
            </a:pPr>
            <a:r>
              <a:rPr lang="en-US" altLang="en-US" sz="6000">
                <a:latin typeface="Karbala" pitchFamily="2" charset="0"/>
                <a:cs typeface="Courier New" panose="02070309020205020404" pitchFamily="49" charset="0"/>
              </a:rPr>
              <a:t>èkáäÇádâÆ ãÁB áÑ èkáäÇádâÆ ÔÃá® ãäÄá{ áäÈâÏäÃÂáB</a:t>
            </a:r>
            <a:endParaRPr lang="en-US" altLang="en-US" sz="6000">
              <a:latin typeface="Karbala" pitchFamily="2" charset="0"/>
            </a:endParaRPr>
          </a:p>
          <a:p>
            <a:pPr algn="ctr">
              <a:buFontTx/>
              <a:buNone/>
            </a:pPr>
            <a:endParaRPr lang="en-GB" altLang="en-US" sz="6000">
              <a:latin typeface="Al-Arial" pitchFamily="34" charset="0"/>
              <a:ea typeface="MS Mincho" panose="02020609040205080304" pitchFamily="49" charset="-128"/>
            </a:endParaRPr>
          </a:p>
          <a:p>
            <a:pPr algn="ctr">
              <a:buFontTx/>
              <a:buNone/>
            </a:pPr>
            <a:r>
              <a:rPr lang="en-US" altLang="en-US">
                <a:latin typeface="Al-Arial" pitchFamily="34" charset="0"/>
                <a:ea typeface="MS Mincho" panose="02020609040205080304" pitchFamily="49" charset="-128"/>
              </a:rPr>
              <a:t>O Alláh send Your blessings on Muhammad</a:t>
            </a:r>
          </a:p>
          <a:p>
            <a:pPr algn="ctr">
              <a:buFontTx/>
              <a:buNone/>
            </a:pPr>
            <a:r>
              <a:rPr lang="en-US" altLang="en-US">
                <a:latin typeface="Al-Arial" pitchFamily="34" charset="0"/>
                <a:ea typeface="MS Mincho" panose="02020609040205080304" pitchFamily="49" charset="-128"/>
              </a:rPr>
              <a:t>and the family of Muhammad.</a:t>
            </a:r>
          </a:p>
          <a:p>
            <a:pPr algn="ctr">
              <a:buFontTx/>
              <a:buNone/>
            </a:pPr>
            <a:endParaRPr lang="en-US" altLang="en-US">
              <a:latin typeface="Al-Arial" pitchFamily="34" charset="0"/>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1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66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661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39661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396613"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Luqman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477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04771"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Yaseen </a:t>
            </a:r>
            <a:endParaRPr lang="en-US" altLang="en-US" b="1">
              <a:solidFill>
                <a:srgbClr val="FFFF99"/>
              </a:solidFill>
              <a:latin typeface="Trebuchet MS" panose="020B0603020202020204" pitchFamily="34" charset="0"/>
            </a:endParaRPr>
          </a:p>
        </p:txBody>
      </p:sp>
      <p:sp>
        <p:nvSpPr>
          <p:cNvPr id="3104772"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04774" name="Rectangle 6"/>
          <p:cNvSpPr>
            <a:spLocks noChangeArrowheads="1"/>
          </p:cNvSpPr>
          <p:nvPr/>
        </p:nvSpPr>
        <p:spPr bwMode="auto">
          <a:xfrm>
            <a:off x="228600" y="15843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Yaseen </a:t>
            </a:r>
          </a:p>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(Yaseen)</a:t>
            </a:r>
          </a:p>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36</a:t>
            </a:r>
          </a:p>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No of Ayat - 83</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1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57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0579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0579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057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Yaseen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461827"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1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2"/>
          <p:cNvSpPr>
            <a:spLocks noGrp="1" noChangeArrowheads="1"/>
          </p:cNvSpPr>
          <p:nvPr>
            <p:ph type="ctrTitle"/>
          </p:nvPr>
        </p:nvSpPr>
        <p:spPr>
          <a:xfrm>
            <a:off x="685800" y="1412875"/>
            <a:ext cx="7772400" cy="1470025"/>
          </a:xfrm>
        </p:spPr>
        <p:txBody>
          <a:bodyPr anchor="ctr"/>
          <a:lstStyle/>
          <a:p>
            <a:pPr rtl="1"/>
            <a:r>
              <a:rPr lang="ar-SA" altLang="en-US"/>
              <a:t>يس  </a:t>
            </a:r>
            <a:endParaRPr lang="en-US" altLang="en-US"/>
          </a:p>
        </p:txBody>
      </p:sp>
      <p:sp>
        <p:nvSpPr>
          <p:cNvPr id="462851" name="Rectangle 3"/>
          <p:cNvSpPr>
            <a:spLocks noGrp="1" noChangeArrowheads="1"/>
          </p:cNvSpPr>
          <p:nvPr>
            <p:ph type="subTitle" idx="1"/>
          </p:nvPr>
        </p:nvSpPr>
        <p:spPr>
          <a:xfrm>
            <a:off x="1371600" y="3886200"/>
            <a:ext cx="6400800" cy="1752600"/>
          </a:xfrm>
        </p:spPr>
        <p:txBody>
          <a:bodyPr/>
          <a:lstStyle/>
          <a:p>
            <a:r>
              <a:rPr lang="en-US" altLang="en-US" sz="3200"/>
              <a:t>Ya Seen</a:t>
            </a:r>
          </a:p>
        </p:txBody>
      </p:sp>
    </p:spTree>
  </p:cSld>
  <p:clrMapOvr>
    <a:masterClrMapping/>
  </p:clrMapOvr>
  <p:transition/>
  <p:timing>
    <p:tnLst>
      <p:par>
        <p:cTn id="1" dur="indefinite" restart="never" nodeType="tmRoot"/>
      </p:par>
    </p:tnLst>
  </p:timing>
</p:sld>
</file>

<file path=ppt/slides/slide1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وَالْقُرْآنِ الْحَكِيمِ </a:t>
            </a:r>
            <a:endParaRPr lang="en-US" altLang="en-US"/>
          </a:p>
        </p:txBody>
      </p:sp>
      <p:sp>
        <p:nvSpPr>
          <p:cNvPr id="463875" name="Rectangle 3"/>
          <p:cNvSpPr>
            <a:spLocks noGrp="1" noChangeArrowheads="1"/>
          </p:cNvSpPr>
          <p:nvPr>
            <p:ph type="subTitle" idx="1"/>
          </p:nvPr>
        </p:nvSpPr>
        <p:spPr>
          <a:xfrm>
            <a:off x="107950" y="3886200"/>
            <a:ext cx="9036050" cy="1752600"/>
          </a:xfrm>
        </p:spPr>
        <p:txBody>
          <a:bodyPr/>
          <a:lstStyle/>
          <a:p>
            <a:r>
              <a:rPr lang="en-US" altLang="en-US" sz="3200"/>
              <a:t>I swear by the Quran full of wisdom</a:t>
            </a:r>
          </a:p>
        </p:txBody>
      </p:sp>
    </p:spTree>
  </p:cSld>
  <p:clrMapOvr>
    <a:masterClrMapping/>
  </p:clrMapOvr>
  <p:transition/>
  <p:timing>
    <p:tnLst>
      <p:par>
        <p:cTn id="1" dur="indefinite" restart="never" nodeType="tmRoot"/>
      </p:par>
    </p:tnLst>
  </p:timing>
</p:sld>
</file>

<file path=ppt/slides/slide1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إِنَّكَ لَمِنَ الْمُرْسَلِينَ </a:t>
            </a:r>
            <a:endParaRPr lang="en-US" altLang="en-US"/>
          </a:p>
        </p:txBody>
      </p:sp>
      <p:sp>
        <p:nvSpPr>
          <p:cNvPr id="464899"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Most surely you are one of the apostles</a:t>
            </a:r>
          </a:p>
        </p:txBody>
      </p:sp>
    </p:spTree>
  </p:cSld>
  <p:clrMapOvr>
    <a:masterClrMapping/>
  </p:clrMapOvr>
  <p:transition/>
  <p:timing>
    <p:tnLst>
      <p:par>
        <p:cTn id="1" dur="indefinite" restart="never" nodeType="tmRoot"/>
      </p:par>
    </p:tnLst>
  </p:timing>
</p:sld>
</file>

<file path=ppt/slides/slide1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عَلَى صِرَاطٍ مُّسْتَقِيمٍ </a:t>
            </a:r>
            <a:endParaRPr lang="en-US" altLang="en-US"/>
          </a:p>
        </p:txBody>
      </p:sp>
      <p:sp>
        <p:nvSpPr>
          <p:cNvPr id="465923" name="Rectangle 3"/>
          <p:cNvSpPr>
            <a:spLocks noGrp="1" noChangeArrowheads="1"/>
          </p:cNvSpPr>
          <p:nvPr>
            <p:ph type="subTitle" idx="1"/>
          </p:nvPr>
        </p:nvSpPr>
        <p:spPr>
          <a:xfrm>
            <a:off x="1371600" y="3886200"/>
            <a:ext cx="64008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On a right way.</a:t>
            </a:r>
          </a:p>
        </p:txBody>
      </p:sp>
    </p:spTree>
  </p:cSld>
  <p:clrMapOvr>
    <a:masterClrMapping/>
  </p:clrMapOvr>
  <p:transition/>
  <p:timing>
    <p:tnLst>
      <p:par>
        <p:cTn id="1" dur="indefinite" restart="never" nodeType="tmRoot"/>
      </p:par>
    </p:tnLst>
  </p:timing>
</p:sld>
</file>

<file path=ppt/slides/slide1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تَنزِيلَ الْعَزِيزِ الرَّحِيمِ </a:t>
            </a:r>
            <a:endParaRPr lang="en-US" altLang="en-US"/>
          </a:p>
        </p:txBody>
      </p:sp>
      <p:sp>
        <p:nvSpPr>
          <p:cNvPr id="466947"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A revelation of the Mighty, the Merciful.</a:t>
            </a:r>
          </a:p>
        </p:txBody>
      </p:sp>
    </p:spTree>
  </p:cSld>
  <p:clrMapOvr>
    <a:masterClrMapping/>
  </p:clrMapOvr>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32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32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32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32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32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Tree>
  </p:cSld>
  <p:clrMapOvr>
    <a:masterClrMapping/>
  </p:clrMapOvr>
  <p:transition spd="med"/>
  <p:timing>
    <p:tnLst>
      <p:par>
        <p:cTn id="1" dur="indefinite" restart="never" nodeType="tmRoot"/>
      </p:par>
    </p:tnLst>
  </p:timing>
</p:sld>
</file>

<file path=ppt/slides/slide1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لِتُنذِرَ قَوْماً مَّا أُنذِرَ آبَاؤُهُمْ فَهُمْ غَافِلُونَ </a:t>
            </a:r>
            <a:endParaRPr lang="en-US" altLang="en-US"/>
          </a:p>
        </p:txBody>
      </p:sp>
      <p:sp>
        <p:nvSpPr>
          <p:cNvPr id="46797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That you may warn a people whose fathers were not warned, so they are heedless. </a:t>
            </a:r>
          </a:p>
        </p:txBody>
      </p:sp>
    </p:spTree>
  </p:cSld>
  <p:clrMapOvr>
    <a:masterClrMapping/>
  </p:clrMapOvr>
  <p:transition/>
  <p:timing>
    <p:tnLst>
      <p:par>
        <p:cTn id="1" dur="indefinite" restart="never" nodeType="tmRoot"/>
      </p:par>
    </p:tnLst>
  </p:timing>
</p:sld>
</file>

<file path=ppt/slides/slide1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لَقَدْ حَقَّ الْقَوْلُ عَلَى أَكْثَرِهِمْ فَهُمْ لَا يُؤْمِنُونَ </a:t>
            </a:r>
            <a:endParaRPr lang="en-US" altLang="en-US"/>
          </a:p>
        </p:txBody>
      </p:sp>
      <p:sp>
        <p:nvSpPr>
          <p:cNvPr id="46899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Certainly the word has proved true of most of them, so they do not believe.</a:t>
            </a:r>
          </a:p>
        </p:txBody>
      </p:sp>
    </p:spTree>
  </p:cSld>
  <p:clrMapOvr>
    <a:masterClrMapping/>
  </p:clrMapOvr>
  <p:transition/>
</p:sld>
</file>

<file path=ppt/slides/slide1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إِنَّا جَعَلْنَا فِي أَعْنَاقِهِمْ أَغْلاَلاً فَهِيَ إِلَى الأَذْقَانِ فَهُم مُّقْمَحُونَ </a:t>
            </a:r>
            <a:endParaRPr lang="en-US" altLang="en-US"/>
          </a:p>
        </p:txBody>
      </p:sp>
      <p:sp>
        <p:nvSpPr>
          <p:cNvPr id="470019"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Surely We have placed chains on their necks, and these reach up to their chins, so they have their heads raised aloft.</a:t>
            </a:r>
          </a:p>
        </p:txBody>
      </p:sp>
    </p:spTree>
  </p:cSld>
  <p:clrMapOvr>
    <a:masterClrMapping/>
  </p:clrMapOvr>
  <p:transition/>
</p:sld>
</file>

<file path=ppt/slides/slide1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وَجَعَلْنَا مِن بَيْنِ أَيْدِيهِمْ سَدّاً وَمِنْ خَلْفِهِمْ سَدّاً فَأَغْشَيْنَاهُمْ فَهُمْ لاَ يُبْصِرُونَ </a:t>
            </a:r>
            <a:endParaRPr lang="en-US" altLang="en-US"/>
          </a:p>
        </p:txBody>
      </p:sp>
      <p:sp>
        <p:nvSpPr>
          <p:cNvPr id="471043"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And We have made before them a barrier and a barrier behind them, then We have covered them over so that they do not see.</a:t>
            </a:r>
          </a:p>
        </p:txBody>
      </p:sp>
    </p:spTree>
  </p:cSld>
  <p:clrMapOvr>
    <a:masterClrMapping/>
  </p:clrMapOvr>
  <p:transition/>
</p:sld>
</file>

<file path=ppt/slides/slide1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وَسَوَاء عَلَيْهِمْ أَأَنذَرْتَهُمْ أَمْ لَمْ تُنذِرْهُمْ لاَ يُؤْمِنُونَ </a:t>
            </a:r>
            <a:endParaRPr lang="en-US" altLang="en-US"/>
          </a:p>
        </p:txBody>
      </p:sp>
      <p:sp>
        <p:nvSpPr>
          <p:cNvPr id="472067"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And it is alike to them whether you warn them or warn them not: they do not believe.</a:t>
            </a:r>
          </a:p>
        </p:txBody>
      </p:sp>
    </p:spTree>
  </p:cSld>
  <p:clrMapOvr>
    <a:masterClrMapping/>
  </p:clrMapOvr>
  <p:transition/>
</p:sld>
</file>

<file path=ppt/slides/slide1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إِنَّمَا تُنذِرُ مَنِ اتَّبَعَ الذِّكْرَ وَخَشِيَ الرَّحْمَن بِالْغَيْبِ فَبَشِّرْهُ بِمَغْفِرَةٍ وَأَجْرٍ كَرِيمٍ </a:t>
            </a:r>
            <a:br>
              <a:rPr lang="ar-SA" altLang="en-US"/>
            </a:br>
            <a:endParaRPr lang="en-US" altLang="en-US"/>
          </a:p>
        </p:txBody>
      </p:sp>
      <p:sp>
        <p:nvSpPr>
          <p:cNvPr id="473091"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You can only warn him who follows the reminder and fears the Beneficent God in secret; so announce to him forgiveness and an honorable reward.</a:t>
            </a:r>
          </a:p>
        </p:txBody>
      </p:sp>
    </p:spTree>
  </p:cSld>
  <p:clrMapOvr>
    <a:masterClrMapping/>
  </p:clrMapOvr>
  <p:transition/>
</p:sld>
</file>

<file path=ppt/slides/slide1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2"/>
          <p:cNvSpPr>
            <a:spLocks noGrp="1" noChangeArrowheads="1"/>
          </p:cNvSpPr>
          <p:nvPr>
            <p:ph type="ctrTitle"/>
          </p:nvPr>
        </p:nvSpPr>
        <p:spPr>
          <a:xfrm>
            <a:off x="0" y="1412875"/>
            <a:ext cx="91440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إِنَّا نَحْنُ نُحْيِي الْمَوْتَى وَنَكْتُبُ مَا قَدَّمُوا وَآثَارَهُمْ وَكُلَّ شَيْءٍ أحْصَيْنَاهُ فِي إِمَامٍ مُبِينٍ </a:t>
            </a:r>
            <a:endParaRPr lang="en-US" altLang="en-US"/>
          </a:p>
        </p:txBody>
      </p:sp>
      <p:sp>
        <p:nvSpPr>
          <p:cNvPr id="474115" name="Rectangle 3"/>
          <p:cNvSpPr>
            <a:spLocks noGrp="1" noChangeArrowheads="1"/>
          </p:cNvSpPr>
          <p:nvPr>
            <p:ph type="subTitle" idx="1"/>
          </p:nvPr>
        </p:nvSpPr>
        <p:spPr>
          <a:xfrm>
            <a:off x="0" y="3886200"/>
            <a:ext cx="91440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Surely We give life to the dead, and We write down what they have sent before and their footprints, and We have recorded everything in a clear writing.</a:t>
            </a:r>
          </a:p>
        </p:txBody>
      </p:sp>
    </p:spTree>
  </p:cSld>
  <p:clrMapOvr>
    <a:masterClrMapping/>
  </p:clrMapOvr>
  <p:transition/>
</p:sld>
</file>

<file path=ppt/slides/slide1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وَاضْرِبْ لَهُم مَّثَلاً أَصْحَابَ الْقَرْيَةِ إِذْ جَاءهَا الْمُرْسَلُونَ</a:t>
            </a:r>
            <a:endParaRPr lang="en-US" altLang="en-US"/>
          </a:p>
        </p:txBody>
      </p:sp>
      <p:sp>
        <p:nvSpPr>
          <p:cNvPr id="475139" name="Rectangle 3"/>
          <p:cNvSpPr>
            <a:spLocks noGrp="1" noChangeArrowheads="1"/>
          </p:cNvSpPr>
          <p:nvPr>
            <p:ph type="subTitle" idx="1"/>
          </p:nvPr>
        </p:nvSpPr>
        <p:spPr>
          <a:xfrm>
            <a:off x="39688" y="3886200"/>
            <a:ext cx="9104312"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set out to them an example of the people of the town, when the messengers came to it.</a:t>
            </a:r>
          </a:p>
        </p:txBody>
      </p:sp>
    </p:spTree>
  </p:cSld>
  <p:clrMapOvr>
    <a:masterClrMapping/>
  </p:clrMapOvr>
  <p:transition/>
</p:sld>
</file>

<file path=ppt/slides/slide1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إِذْ أَرْسَلْنَا إِلَيْهِمُ اثْنَيْنِ فَكَذَّبُوهُمَا فَعَزَّزْنَا بِثَالِثٍ فَقَالُوا إِنَّا إِلَيْكُم مُّرْسَلُونَ </a:t>
            </a:r>
            <a:endParaRPr lang="en-US" altLang="en-US"/>
          </a:p>
        </p:txBody>
      </p:sp>
      <p:sp>
        <p:nvSpPr>
          <p:cNvPr id="476163" name="Rectangle 3"/>
          <p:cNvSpPr>
            <a:spLocks noGrp="1" noChangeArrowheads="1"/>
          </p:cNvSpPr>
          <p:nvPr>
            <p:ph type="subTitle" idx="1"/>
          </p:nvPr>
        </p:nvSpPr>
        <p:spPr>
          <a:xfrm>
            <a:off x="0" y="3886200"/>
            <a:ext cx="91440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When We sent to them two, they rejected both of them, then We strengthened (them) with a third, so they said: Surely we are messengers to you.</a:t>
            </a:r>
          </a:p>
        </p:txBody>
      </p:sp>
    </p:spTree>
  </p:cSld>
  <p:clrMapOvr>
    <a:masterClrMapping/>
  </p:clrMapOvr>
  <p:transition/>
</p:sld>
</file>

<file path=ppt/slides/slide1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قَالُوا مَا أَنتُمْ إِلاَّ بَشَرٌ مِّثْلُنَا وَمَا أَنزَلَ الرَّحْمن مِن شَيْءٍ إِنْ أَنتُمْ إِلاَّ تَكْذِبُونَ </a:t>
            </a:r>
            <a:endParaRPr lang="en-US" altLang="en-US"/>
          </a:p>
        </p:txBody>
      </p:sp>
      <p:sp>
        <p:nvSpPr>
          <p:cNvPr id="477187" name="Rectangle 3"/>
          <p:cNvSpPr>
            <a:spLocks noGrp="1" noChangeArrowheads="1"/>
          </p:cNvSpPr>
          <p:nvPr>
            <p:ph type="subTitle" idx="1"/>
          </p:nvPr>
        </p:nvSpPr>
        <p:spPr>
          <a:xfrm>
            <a:off x="0" y="3886200"/>
            <a:ext cx="91440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They said: You are naught but mortals like ourselves, nor has the Beneficent God revealed anything; you only lie.</a:t>
            </a:r>
          </a:p>
        </p:txBody>
      </p:sp>
    </p:spTree>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55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55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55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155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155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Tree>
  </p:cSld>
  <p:clrMapOvr>
    <a:masterClrMapping/>
  </p:clrMapOvr>
  <p:transition spd="med"/>
  <p:timing>
    <p:tnLst>
      <p:par>
        <p:cTn id="1" dur="indefinite" restart="never" nodeType="tmRoot"/>
      </p:par>
    </p:tnLst>
  </p:timing>
</p:sld>
</file>

<file path=ppt/slides/slide1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قَالُوا رَبُّنَا يَعْلَمُ إِنَّا إِلَيْكُمْ لَمُرْسَلُونَ</a:t>
            </a:r>
            <a:endParaRPr lang="en-US" altLang="en-US"/>
          </a:p>
        </p:txBody>
      </p:sp>
      <p:sp>
        <p:nvSpPr>
          <p:cNvPr id="478211"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They said: Our Lord knows that we are most surely messengers to you.</a:t>
            </a:r>
          </a:p>
        </p:txBody>
      </p:sp>
    </p:spTree>
  </p:cSld>
  <p:clrMapOvr>
    <a:masterClrMapping/>
  </p:clrMapOvr>
  <p:transition/>
</p:sld>
</file>

<file path=ppt/slides/slide1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وَمَا عَلَيْنَا إِلاَّ الْبَلاَغُ الْمُبِينُ</a:t>
            </a:r>
            <a:endParaRPr lang="en-US" altLang="en-US"/>
          </a:p>
        </p:txBody>
      </p:sp>
      <p:sp>
        <p:nvSpPr>
          <p:cNvPr id="479235" name="Rectangle 3"/>
          <p:cNvSpPr>
            <a:spLocks noGrp="1" noChangeArrowheads="1"/>
          </p:cNvSpPr>
          <p:nvPr>
            <p:ph type="subTitle" idx="1"/>
          </p:nvPr>
        </p:nvSpPr>
        <p:spPr>
          <a:xfrm>
            <a:off x="39688" y="3886200"/>
            <a:ext cx="9104312"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nothing devolves on us but a clear deliverance (of the message).</a:t>
            </a:r>
          </a:p>
        </p:txBody>
      </p:sp>
    </p:spTree>
  </p:cSld>
  <p:clrMapOvr>
    <a:masterClrMapping/>
  </p:clrMapOvr>
  <p:transition/>
</p:sld>
</file>

<file path=ppt/slides/slide1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2"/>
          <p:cNvSpPr>
            <a:spLocks noGrp="1" noChangeArrowheads="1"/>
          </p:cNvSpPr>
          <p:nvPr>
            <p:ph type="ctrTitle"/>
          </p:nvPr>
        </p:nvSpPr>
        <p:spPr>
          <a:xfrm>
            <a:off x="685800" y="1412875"/>
            <a:ext cx="7772400" cy="1470025"/>
          </a:xfrm>
        </p:spPr>
        <p:txBody>
          <a:bodyPr anchor="ctr"/>
          <a:lstStyle/>
          <a:p>
            <a:pPr rtl="1"/>
            <a:r>
              <a:rPr lang="ar-SA" altLang="en-US"/>
              <a:t>قَالُوا إِنَّا تَطَيَّرْنَا بِكُمْ لَئِن لَّمْ تَنتَهُوا لَنَرْجُمَنَّكُمْ وَلَيَمَسَّنَّكُم مِّنَّا عَذَابٌ أَلِيمٌ</a:t>
            </a:r>
            <a:endParaRPr lang="en-US" altLang="en-US"/>
          </a:p>
        </p:txBody>
      </p:sp>
      <p:sp>
        <p:nvSpPr>
          <p:cNvPr id="480259" name="Rectangle 3"/>
          <p:cNvSpPr>
            <a:spLocks noGrp="1" noChangeArrowheads="1"/>
          </p:cNvSpPr>
          <p:nvPr>
            <p:ph type="subTitle" idx="1"/>
          </p:nvPr>
        </p:nvSpPr>
        <p:spPr>
          <a:xfrm>
            <a:off x="0" y="3886200"/>
            <a:ext cx="91440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They said: Surely we augur evil from you; if you do not desist, we will certainly stone you, and there shall certainly afflict you a painful chastisement from us.</a:t>
            </a:r>
          </a:p>
        </p:txBody>
      </p:sp>
    </p:spTree>
  </p:cSld>
  <p:clrMapOvr>
    <a:masterClrMapping/>
  </p:clrMapOvr>
  <p:transition/>
</p:sld>
</file>

<file path=ppt/slides/slide1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2"/>
          <p:cNvSpPr>
            <a:spLocks noGrp="1" noChangeArrowheads="1"/>
          </p:cNvSpPr>
          <p:nvPr>
            <p:ph type="ctrTitle"/>
          </p:nvPr>
        </p:nvSpPr>
        <p:spPr>
          <a:xfrm>
            <a:off x="685800" y="1412875"/>
            <a:ext cx="7772400" cy="1470025"/>
          </a:xfrm>
        </p:spPr>
        <p:txBody>
          <a:bodyPr anchor="ctr"/>
          <a:lstStyle/>
          <a:p>
            <a:pPr rtl="1"/>
            <a:r>
              <a:rPr lang="ar-SA" altLang="en-US"/>
              <a:t>قَالُوا طَائِرُكُمْ مَعَكُمْ أَئِن ذُكِّرْتُم بَلْ أَنتُمْ قَوْمٌ مُّسْرِفُونَ</a:t>
            </a:r>
            <a:endParaRPr lang="en-US" altLang="en-US"/>
          </a:p>
        </p:txBody>
      </p:sp>
      <p:sp>
        <p:nvSpPr>
          <p:cNvPr id="481283" name="Rectangle 3"/>
          <p:cNvSpPr>
            <a:spLocks noGrp="1" noChangeArrowheads="1"/>
          </p:cNvSpPr>
          <p:nvPr>
            <p:ph type="subTitle" idx="1"/>
          </p:nvPr>
        </p:nvSpPr>
        <p:spPr>
          <a:xfrm>
            <a:off x="0" y="3886200"/>
            <a:ext cx="91440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They said: Your evil fortune is with you; what! if you are reminded! Nay, you are an extravagant people.</a:t>
            </a:r>
          </a:p>
        </p:txBody>
      </p:sp>
    </p:spTree>
  </p:cSld>
  <p:clrMapOvr>
    <a:masterClrMapping/>
  </p:clrMapOvr>
  <p:transition/>
</p:sld>
</file>

<file path=ppt/slides/slide1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6" name="Rectangle 2"/>
          <p:cNvSpPr>
            <a:spLocks noGrp="1" noChangeArrowheads="1"/>
          </p:cNvSpPr>
          <p:nvPr>
            <p:ph type="ctrTitle"/>
          </p:nvPr>
        </p:nvSpPr>
        <p:spPr>
          <a:xfrm>
            <a:off x="685800" y="1412875"/>
            <a:ext cx="7772400" cy="1470025"/>
          </a:xfrm>
        </p:spPr>
        <p:txBody>
          <a:bodyPr anchor="ctr"/>
          <a:lstStyle/>
          <a:p>
            <a:pPr rtl="1"/>
            <a:r>
              <a:rPr lang="ar-SA" altLang="en-US"/>
              <a:t>وَجَاء مِنْ أَقْصَى الْمَدِينَةِ رَجُلٌ يَسْعَى قَالَ يَا قَوْمِ اتَّبِعُوا الْمُرْسَلِينَ</a:t>
            </a:r>
            <a:endParaRPr lang="en-US" altLang="en-US"/>
          </a:p>
        </p:txBody>
      </p:sp>
      <p:sp>
        <p:nvSpPr>
          <p:cNvPr id="482307" name="Rectangle 3"/>
          <p:cNvSpPr>
            <a:spLocks noGrp="1" noChangeArrowheads="1"/>
          </p:cNvSpPr>
          <p:nvPr>
            <p:ph type="subTitle" idx="1"/>
          </p:nvPr>
        </p:nvSpPr>
        <p:spPr>
          <a:xfrm>
            <a:off x="0" y="3886200"/>
            <a:ext cx="91440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from the remote part of the city there came a man running, he said: O my people! follow the messengers;</a:t>
            </a:r>
          </a:p>
        </p:txBody>
      </p:sp>
    </p:spTree>
  </p:cSld>
  <p:clrMapOvr>
    <a:masterClrMapping/>
  </p:clrMapOvr>
  <p:transition/>
</p:sld>
</file>

<file path=ppt/slides/slide1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2"/>
          <p:cNvSpPr>
            <a:spLocks noGrp="1" noChangeArrowheads="1"/>
          </p:cNvSpPr>
          <p:nvPr>
            <p:ph type="ctrTitle"/>
          </p:nvPr>
        </p:nvSpPr>
        <p:spPr>
          <a:xfrm>
            <a:off x="685800" y="1412875"/>
            <a:ext cx="7772400" cy="1470025"/>
          </a:xfrm>
        </p:spPr>
        <p:txBody>
          <a:bodyPr anchor="ctr"/>
          <a:lstStyle/>
          <a:p>
            <a:pPr rtl="1"/>
            <a:r>
              <a:rPr lang="ar-SA" altLang="en-US"/>
              <a:t>اتَّبِعُوا مَن لاَّ يَسْأَلُكُمْ أَجْراً وَهُم مُّهْتَدُونَ</a:t>
            </a:r>
            <a:endParaRPr lang="en-US" altLang="en-US"/>
          </a:p>
        </p:txBody>
      </p:sp>
      <p:sp>
        <p:nvSpPr>
          <p:cNvPr id="483331"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Follow him who does not ask you for reward, and they are the followers of the right course;</a:t>
            </a:r>
          </a:p>
        </p:txBody>
      </p:sp>
    </p:spTree>
  </p:cSld>
  <p:clrMapOvr>
    <a:masterClrMapping/>
  </p:clrMapOvr>
  <p:transition/>
</p:sld>
</file>

<file path=ppt/slides/slide1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2"/>
          <p:cNvSpPr>
            <a:spLocks noGrp="1" noChangeArrowheads="1"/>
          </p:cNvSpPr>
          <p:nvPr>
            <p:ph type="ctrTitle"/>
          </p:nvPr>
        </p:nvSpPr>
        <p:spPr>
          <a:xfrm>
            <a:off x="685800" y="1412875"/>
            <a:ext cx="7772400" cy="1470025"/>
          </a:xfrm>
        </p:spPr>
        <p:txBody>
          <a:bodyPr anchor="ctr"/>
          <a:lstStyle/>
          <a:p>
            <a:pPr rtl="1"/>
            <a:r>
              <a:rPr lang="ar-SA" altLang="en-US"/>
              <a:t>وَمَا لِي لاَ أَعْبُدُ الَّذِي فَطَرَنِي وَإِلَيْهِ تُرْجَعُونَ</a:t>
            </a:r>
            <a:endParaRPr lang="en-US" altLang="en-US"/>
          </a:p>
        </p:txBody>
      </p:sp>
      <p:sp>
        <p:nvSpPr>
          <p:cNvPr id="484355" name="Rectangle 3"/>
          <p:cNvSpPr>
            <a:spLocks noGrp="1" noChangeArrowheads="1"/>
          </p:cNvSpPr>
          <p:nvPr>
            <p:ph type="subTitle" idx="1"/>
          </p:nvPr>
        </p:nvSpPr>
        <p:spPr>
          <a:xfrm>
            <a:off x="0" y="3886200"/>
            <a:ext cx="91440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what reason have I that I should not serve Him Who brought me into existence? And to Him you shall be brought back;</a:t>
            </a:r>
          </a:p>
        </p:txBody>
      </p:sp>
    </p:spTree>
  </p:cSld>
  <p:clrMapOvr>
    <a:masterClrMapping/>
  </p:clrMapOvr>
  <p:transition/>
</p:sld>
</file>

<file path=ppt/slides/slide1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Rectangle 2"/>
          <p:cNvSpPr>
            <a:spLocks noGrp="1" noChangeArrowheads="1"/>
          </p:cNvSpPr>
          <p:nvPr>
            <p:ph type="ctrTitle"/>
          </p:nvPr>
        </p:nvSpPr>
        <p:spPr>
          <a:xfrm>
            <a:off x="107950" y="1412875"/>
            <a:ext cx="8928100" cy="1470025"/>
          </a:xfrm>
        </p:spPr>
        <p:txBody>
          <a:bodyPr anchor="ctr"/>
          <a:lstStyle/>
          <a:p>
            <a:pPr rtl="1"/>
            <a:r>
              <a:rPr lang="ar-SA" altLang="en-US"/>
              <a:t>أَأَتَّخِذُ مِن دُونِهِ آلِهَةً إِن يُرِدْنِ الرَّحْمَن بِضُرٍّ لاَّ تُغْنِ عَنِّي شَفَاعَتُهُمْ شَيْئاً وَلاَ يُنقِذُونِ</a:t>
            </a:r>
            <a:endParaRPr lang="en-US" altLang="en-US"/>
          </a:p>
        </p:txBody>
      </p:sp>
      <p:sp>
        <p:nvSpPr>
          <p:cNvPr id="485379"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What! shall I take besides Him gods whose intercession, If the Beneficent God should desire to afflict me with a harm, shall not avail me aught, nor shall they be able to deliver me?</a:t>
            </a:r>
          </a:p>
        </p:txBody>
      </p:sp>
    </p:spTree>
  </p:cSld>
  <p:clrMapOvr>
    <a:masterClrMapping/>
  </p:clrMapOvr>
  <p:transition/>
</p:sld>
</file>

<file path=ppt/slides/slide1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2" name="Rectangle 2"/>
          <p:cNvSpPr>
            <a:spLocks noGrp="1" noChangeArrowheads="1"/>
          </p:cNvSpPr>
          <p:nvPr>
            <p:ph type="ctrTitle"/>
          </p:nvPr>
        </p:nvSpPr>
        <p:spPr>
          <a:xfrm>
            <a:off x="107950" y="1412875"/>
            <a:ext cx="8928100" cy="1470025"/>
          </a:xfrm>
        </p:spPr>
        <p:txBody>
          <a:bodyPr anchor="ctr"/>
          <a:lstStyle/>
          <a:p>
            <a:pPr rtl="1"/>
            <a:r>
              <a:rPr lang="ar-SA" altLang="en-US"/>
              <a:t>إِنِّي إِذاً لَّفِي ضَلاَلٍ مُّبِينٍ</a:t>
            </a:r>
            <a:endParaRPr lang="en-US" altLang="en-US"/>
          </a:p>
        </p:txBody>
      </p:sp>
      <p:sp>
        <p:nvSpPr>
          <p:cNvPr id="486403"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In that case I shall most surely be in clear error:</a:t>
            </a:r>
          </a:p>
        </p:txBody>
      </p:sp>
    </p:spTree>
  </p:cSld>
  <p:clrMapOvr>
    <a:masterClrMapping/>
  </p:clrMapOvr>
  <p:transition/>
</p:sld>
</file>

<file path=ppt/slides/slide1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426" name="Rectangle 2"/>
          <p:cNvSpPr>
            <a:spLocks noGrp="1" noChangeArrowheads="1"/>
          </p:cNvSpPr>
          <p:nvPr>
            <p:ph type="ctrTitle"/>
          </p:nvPr>
        </p:nvSpPr>
        <p:spPr>
          <a:xfrm>
            <a:off x="107950" y="1412875"/>
            <a:ext cx="8928100" cy="1470025"/>
          </a:xfrm>
        </p:spPr>
        <p:txBody>
          <a:bodyPr anchor="ctr"/>
          <a:lstStyle/>
          <a:p>
            <a:pPr rtl="1"/>
            <a:r>
              <a:rPr lang="ar-SA" altLang="en-US"/>
              <a:t>إِنِّي آمَنتُ بِرَبِّكُمْ فَاسْمَعُونِ</a:t>
            </a:r>
            <a:endParaRPr lang="en-US" altLang="en-US"/>
          </a:p>
        </p:txBody>
      </p:sp>
      <p:sp>
        <p:nvSpPr>
          <p:cNvPr id="487427"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Surely I believe in your Lord, therefore hear me.</a:t>
            </a:r>
          </a:p>
        </p:txBody>
      </p:sp>
    </p:spTree>
  </p:cSld>
  <p:clrMapOvr>
    <a:masterClrMapping/>
  </p:clrMapOvr>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65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65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65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165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165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Tree>
  </p:cSld>
  <p:clrMapOvr>
    <a:masterClrMapping/>
  </p:clrMapOvr>
  <p:transition spd="med"/>
  <p:timing>
    <p:tnLst>
      <p:par>
        <p:cTn id="1" dur="indefinite" restart="never" nodeType="tmRoot"/>
      </p:par>
    </p:tnLst>
  </p:timing>
</p:sld>
</file>

<file path=ppt/slides/slide1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50" name="Rectangle 2"/>
          <p:cNvSpPr>
            <a:spLocks noGrp="1" noChangeArrowheads="1"/>
          </p:cNvSpPr>
          <p:nvPr>
            <p:ph type="ctrTitle"/>
          </p:nvPr>
        </p:nvSpPr>
        <p:spPr>
          <a:xfrm>
            <a:off x="107950" y="1412875"/>
            <a:ext cx="8928100" cy="1470025"/>
          </a:xfrm>
        </p:spPr>
        <p:txBody>
          <a:bodyPr anchor="ctr"/>
          <a:lstStyle/>
          <a:p>
            <a:pPr rtl="1"/>
            <a:r>
              <a:rPr lang="ar-SA" altLang="en-US"/>
              <a:t>قِيلَ ادْخُلِ الْجَنَّةَ قَالَ يَا لَيْتَ قَوْمِي يَعْلَمُونَ</a:t>
            </a:r>
            <a:endParaRPr lang="en-US" altLang="en-US"/>
          </a:p>
        </p:txBody>
      </p:sp>
      <p:sp>
        <p:nvSpPr>
          <p:cNvPr id="488451" name="Rectangle 3"/>
          <p:cNvSpPr>
            <a:spLocks noGrp="1" noChangeArrowheads="1"/>
          </p:cNvSpPr>
          <p:nvPr>
            <p:ph type="subTitle" idx="1"/>
          </p:nvPr>
        </p:nvSpPr>
        <p:spPr>
          <a:xfrm>
            <a:off x="107950"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It was said: Enter the garden. He said: O would that my people had known</a:t>
            </a:r>
          </a:p>
        </p:txBody>
      </p:sp>
    </p:spTree>
  </p:cSld>
  <p:clrMapOvr>
    <a:masterClrMapping/>
  </p:clrMapOvr>
  <p:transition/>
</p:sld>
</file>

<file path=ppt/slides/slide1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9474" name="Rectangle 2"/>
          <p:cNvSpPr>
            <a:spLocks noGrp="1" noChangeArrowheads="1"/>
          </p:cNvSpPr>
          <p:nvPr>
            <p:ph type="ctrTitle"/>
          </p:nvPr>
        </p:nvSpPr>
        <p:spPr>
          <a:xfrm>
            <a:off x="107950" y="1412875"/>
            <a:ext cx="8928100" cy="1470025"/>
          </a:xfrm>
        </p:spPr>
        <p:txBody>
          <a:bodyPr anchor="ctr"/>
          <a:lstStyle/>
          <a:p>
            <a:pPr rtl="1"/>
            <a:r>
              <a:rPr lang="ar-SA" altLang="en-US"/>
              <a:t>بِمَا غَفَرَ لِي رَبِّي وَجَعَلَنِي مِنَ الْمُكْرَمِينَ</a:t>
            </a:r>
            <a:endParaRPr lang="en-US" altLang="en-US"/>
          </a:p>
        </p:txBody>
      </p:sp>
      <p:sp>
        <p:nvSpPr>
          <p:cNvPr id="489475" name="Rectangle 3"/>
          <p:cNvSpPr>
            <a:spLocks noGrp="1" noChangeArrowheads="1"/>
          </p:cNvSpPr>
          <p:nvPr>
            <p:ph type="subTitle" idx="1"/>
          </p:nvPr>
        </p:nvSpPr>
        <p:spPr>
          <a:xfrm>
            <a:off x="34925" y="3886200"/>
            <a:ext cx="903605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Of that on account of which my Lord has forgiven me and made me of the honored ones!</a:t>
            </a:r>
          </a:p>
        </p:txBody>
      </p:sp>
    </p:spTree>
  </p:cSld>
  <p:clrMapOvr>
    <a:masterClrMapping/>
  </p:clrMapOvr>
  <p:transition/>
</p:sld>
</file>

<file path=ppt/slides/slide1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8" name="Rectangle 2"/>
          <p:cNvSpPr>
            <a:spLocks noGrp="1" noChangeArrowheads="1"/>
          </p:cNvSpPr>
          <p:nvPr>
            <p:ph type="ctrTitle"/>
          </p:nvPr>
        </p:nvSpPr>
        <p:spPr>
          <a:xfrm>
            <a:off x="107950" y="1412875"/>
            <a:ext cx="8928100" cy="1470025"/>
          </a:xfrm>
        </p:spPr>
        <p:txBody>
          <a:bodyPr anchor="ctr"/>
          <a:lstStyle/>
          <a:p>
            <a:pPr rtl="1"/>
            <a:r>
              <a:rPr lang="ar-SA" altLang="en-US"/>
              <a:t>وَمَا أَنزَلْنَا عَلَى قَوْمِهِ مِن بَعْدِهِ مِنْ جُندٍ مِّنَ السَّمَاءِ وَمَا كُنَّا مُنزِلِينَ</a:t>
            </a:r>
            <a:endParaRPr lang="en-US" altLang="en-US"/>
          </a:p>
        </p:txBody>
      </p:sp>
      <p:sp>
        <p:nvSpPr>
          <p:cNvPr id="49049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We did not send down upon his people after him any hosts from heaven, nor do We ever send down.</a:t>
            </a:r>
          </a:p>
        </p:txBody>
      </p:sp>
    </p:spTree>
  </p:cSld>
  <p:clrMapOvr>
    <a:masterClrMapping/>
  </p:clrMapOvr>
  <p:transition/>
</p:sld>
</file>

<file path=ppt/slides/slide1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Rectangle 2"/>
          <p:cNvSpPr>
            <a:spLocks noGrp="1" noChangeArrowheads="1"/>
          </p:cNvSpPr>
          <p:nvPr>
            <p:ph type="ctrTitle"/>
          </p:nvPr>
        </p:nvSpPr>
        <p:spPr>
          <a:xfrm>
            <a:off x="107950" y="1412875"/>
            <a:ext cx="8928100" cy="1470025"/>
          </a:xfrm>
        </p:spPr>
        <p:txBody>
          <a:bodyPr anchor="ctr"/>
          <a:lstStyle/>
          <a:p>
            <a:pPr rtl="1"/>
            <a:r>
              <a:rPr lang="ar-SA" altLang="en-US"/>
              <a:t>إِن كَانَتْ إِلاَّ صَيْحَةً وَاحِدَةً فَإِذَا هُمْ خَامِدُونَ</a:t>
            </a:r>
            <a:endParaRPr lang="en-US" altLang="en-US"/>
          </a:p>
        </p:txBody>
      </p:sp>
      <p:sp>
        <p:nvSpPr>
          <p:cNvPr id="49152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It was naught but a single cry, and lo! they were still.</a:t>
            </a:r>
          </a:p>
        </p:txBody>
      </p:sp>
    </p:spTree>
  </p:cSld>
  <p:clrMapOvr>
    <a:masterClrMapping/>
  </p:clrMapOvr>
  <p:transition/>
</p:sld>
</file>

<file path=ppt/slides/slide1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2"/>
          <p:cNvSpPr>
            <a:spLocks noGrp="1" noChangeArrowheads="1"/>
          </p:cNvSpPr>
          <p:nvPr>
            <p:ph type="ctrTitle"/>
          </p:nvPr>
        </p:nvSpPr>
        <p:spPr>
          <a:xfrm>
            <a:off x="107950" y="1412875"/>
            <a:ext cx="8928100" cy="1470025"/>
          </a:xfrm>
        </p:spPr>
        <p:txBody>
          <a:bodyPr anchor="ctr"/>
          <a:lstStyle/>
          <a:p>
            <a:pPr rtl="1"/>
            <a:r>
              <a:rPr lang="ar-SA" altLang="en-US"/>
              <a:t>يَا حَسْرَةً عَلَى الْعِبَادِ مَا يَأْتِيهِم مِّن رَّسُولٍ إِلاَّ كَانُوا بِهِ يَسْتَهْزِئُون</a:t>
            </a:r>
            <a:endParaRPr lang="en-US" altLang="en-US"/>
          </a:p>
        </p:txBody>
      </p:sp>
      <p:sp>
        <p:nvSpPr>
          <p:cNvPr id="49254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Alas for the servants! there comes not to them an apostle but they mock at him.</a:t>
            </a:r>
          </a:p>
        </p:txBody>
      </p:sp>
    </p:spTree>
  </p:cSld>
  <p:clrMapOvr>
    <a:masterClrMapping/>
  </p:clrMapOvr>
  <p:transition/>
</p:sld>
</file>

<file path=ppt/slides/slide1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2"/>
          <p:cNvSpPr>
            <a:spLocks noGrp="1" noChangeArrowheads="1"/>
          </p:cNvSpPr>
          <p:nvPr>
            <p:ph type="ctrTitle"/>
          </p:nvPr>
        </p:nvSpPr>
        <p:spPr>
          <a:xfrm>
            <a:off x="107950" y="1412875"/>
            <a:ext cx="8928100" cy="1470025"/>
          </a:xfrm>
        </p:spPr>
        <p:txBody>
          <a:bodyPr anchor="ctr"/>
          <a:lstStyle/>
          <a:p>
            <a:pPr rtl="1"/>
            <a:r>
              <a:rPr lang="ar-SA" altLang="en-US"/>
              <a:t>أَلَمْ يَرَوْا كَمْ أَهْلَكْنَا قَبْلَهُم مِّنْ الْقُرُونِ أَنَّهُمْ إِلَيْهِمْ لاَ يَرْجِعُونَ</a:t>
            </a:r>
            <a:endParaRPr lang="en-US" altLang="en-US"/>
          </a:p>
        </p:txBody>
      </p:sp>
      <p:sp>
        <p:nvSpPr>
          <p:cNvPr id="49357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Do they not consider how many of the generations have We destroyed before them, because they do not turn to them?</a:t>
            </a:r>
          </a:p>
        </p:txBody>
      </p:sp>
    </p:spTree>
  </p:cSld>
  <p:clrMapOvr>
    <a:masterClrMapping/>
  </p:clrMapOvr>
  <p:transition/>
</p:sld>
</file>

<file path=ppt/slides/slide1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2"/>
          <p:cNvSpPr>
            <a:spLocks noGrp="1" noChangeArrowheads="1"/>
          </p:cNvSpPr>
          <p:nvPr>
            <p:ph type="ctrTitle"/>
          </p:nvPr>
        </p:nvSpPr>
        <p:spPr>
          <a:xfrm>
            <a:off x="107950" y="1412875"/>
            <a:ext cx="8928100" cy="1470025"/>
          </a:xfrm>
        </p:spPr>
        <p:txBody>
          <a:bodyPr anchor="ctr"/>
          <a:lstStyle/>
          <a:p>
            <a:pPr rtl="1"/>
            <a:r>
              <a:rPr lang="ar-SA" altLang="en-US"/>
              <a:t>وَإِن كُلٌّ لَّمَّا جَمِيعٌ لَّدَيْنَا مُحْضَرُونَ</a:t>
            </a:r>
            <a:endParaRPr lang="en-US" altLang="en-US"/>
          </a:p>
        </p:txBody>
      </p:sp>
      <p:sp>
        <p:nvSpPr>
          <p:cNvPr id="49459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all of them shall surely be brought before Us.</a:t>
            </a:r>
          </a:p>
        </p:txBody>
      </p:sp>
    </p:spTree>
  </p:cSld>
  <p:clrMapOvr>
    <a:masterClrMapping/>
  </p:clrMapOvr>
  <p:transition/>
</p:sld>
</file>

<file path=ppt/slides/slide1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2"/>
          <p:cNvSpPr>
            <a:spLocks noGrp="1" noChangeArrowheads="1"/>
          </p:cNvSpPr>
          <p:nvPr>
            <p:ph type="ctrTitle"/>
          </p:nvPr>
        </p:nvSpPr>
        <p:spPr>
          <a:xfrm>
            <a:off x="107950" y="1412875"/>
            <a:ext cx="8928100" cy="1470025"/>
          </a:xfrm>
        </p:spPr>
        <p:txBody>
          <a:bodyPr anchor="ctr"/>
          <a:lstStyle/>
          <a:p>
            <a:pPr rtl="1"/>
            <a:r>
              <a:rPr lang="ar-SA" altLang="en-US"/>
              <a:t>وَآيَةٌ لَّهُمُ الْأَرْضُ الْمَيْتَةُ أَحْيَيْنَاهَا وَأَخْرَجْنَا مِنْهَا حَبّاً فَمِنْهُ يَأْكُلُونَ</a:t>
            </a:r>
            <a:endParaRPr lang="en-US" altLang="en-US"/>
          </a:p>
        </p:txBody>
      </p:sp>
      <p:sp>
        <p:nvSpPr>
          <p:cNvPr id="49561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a sign to them is the dead earth: We give life to it and bring forth from it grain SQ they eat of it.</a:t>
            </a:r>
          </a:p>
        </p:txBody>
      </p:sp>
    </p:spTree>
  </p:cSld>
  <p:clrMapOvr>
    <a:masterClrMapping/>
  </p:clrMapOvr>
  <p:transition/>
</p:sld>
</file>

<file path=ppt/slides/slide1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2"/>
          <p:cNvSpPr>
            <a:spLocks noGrp="1" noChangeArrowheads="1"/>
          </p:cNvSpPr>
          <p:nvPr>
            <p:ph type="ctrTitle"/>
          </p:nvPr>
        </p:nvSpPr>
        <p:spPr>
          <a:xfrm>
            <a:off x="107950" y="1412875"/>
            <a:ext cx="8928100" cy="1470025"/>
          </a:xfrm>
        </p:spPr>
        <p:txBody>
          <a:bodyPr anchor="ctr"/>
          <a:lstStyle/>
          <a:p>
            <a:pPr rtl="1"/>
            <a:r>
              <a:rPr lang="ar-SA" altLang="en-US"/>
              <a:t>وَجَعَلْنَا فِيهَا جَنَّاتٍ مِن نَّخِيلٍ وَأَعْنَابٍ وَفَجَّرْنَا فِيهَا مِنْ الْعُيُونِ</a:t>
            </a:r>
            <a:endParaRPr lang="en-US" altLang="en-US"/>
          </a:p>
        </p:txBody>
      </p:sp>
      <p:sp>
        <p:nvSpPr>
          <p:cNvPr id="49664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We make therein gardens of palms and grapevines and We make springs to flow forth in it,</a:t>
            </a:r>
          </a:p>
        </p:txBody>
      </p:sp>
    </p:spTree>
  </p:cSld>
  <p:clrMapOvr>
    <a:masterClrMapping/>
  </p:clrMapOvr>
  <p:transition/>
</p:sld>
</file>

<file path=ppt/slides/slide1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ctrTitle"/>
          </p:nvPr>
        </p:nvSpPr>
        <p:spPr>
          <a:xfrm>
            <a:off x="107950" y="1412875"/>
            <a:ext cx="8928100" cy="1470025"/>
          </a:xfrm>
        </p:spPr>
        <p:txBody>
          <a:bodyPr anchor="ctr"/>
          <a:lstStyle/>
          <a:p>
            <a:pPr rtl="1"/>
            <a:r>
              <a:rPr lang="ar-SA" altLang="en-US"/>
              <a:t>لِيَأْكُلُوا مِن ثَمَرِهِ وَمَا عَمِلَتْهُ أَيْدِيهِمْ أَفَلَا يَشْكُرُونَ</a:t>
            </a:r>
            <a:endParaRPr lang="en-US" altLang="en-US"/>
          </a:p>
        </p:txBody>
      </p:sp>
      <p:sp>
        <p:nvSpPr>
          <p:cNvPr id="49766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That they may eat of the fruit thereof, and their hands did not make it; will they not then be grateful?</a:t>
            </a: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34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342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342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342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343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Tree>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76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76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76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176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176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Tree>
  </p:cSld>
  <p:clrMapOvr>
    <a:masterClrMapping/>
  </p:clrMapOvr>
  <p:transition spd="med"/>
  <p:timing>
    <p:tnLst>
      <p:par>
        <p:cTn id="1" dur="indefinite" restart="never" nodeType="tmRoot"/>
      </p:par>
    </p:tnLst>
  </p:timing>
</p:sld>
</file>

<file path=ppt/slides/slide1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2"/>
          <p:cNvSpPr>
            <a:spLocks noGrp="1" noChangeArrowheads="1"/>
          </p:cNvSpPr>
          <p:nvPr>
            <p:ph type="ctrTitle"/>
          </p:nvPr>
        </p:nvSpPr>
        <p:spPr>
          <a:xfrm>
            <a:off x="107950" y="1412875"/>
            <a:ext cx="8928100" cy="1470025"/>
          </a:xfrm>
        </p:spPr>
        <p:txBody>
          <a:bodyPr anchor="ctr"/>
          <a:lstStyle/>
          <a:p>
            <a:pPr rtl="1"/>
            <a:r>
              <a:rPr lang="ar-SA" altLang="en-US"/>
              <a:t>سُبْحَانَ الَّذِي خَلَقَ الْأَزْوَاجَ كُلَّهَا مِمَّا تُنبِتُ الْأَرْضُ وَمِنْ أَنفُسِهِمْ وَمِمَّا لَا يَعْلَمُونَ</a:t>
            </a:r>
            <a:endParaRPr lang="en-US" altLang="en-US"/>
          </a:p>
        </p:txBody>
      </p:sp>
      <p:sp>
        <p:nvSpPr>
          <p:cNvPr id="49869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Glory be to Him Who created pairs of all things, of what the earth grows, and of their kind and of what they do not know.</a:t>
            </a:r>
          </a:p>
        </p:txBody>
      </p:sp>
    </p:spTree>
  </p:cSld>
  <p:clrMapOvr>
    <a:masterClrMapping/>
  </p:clrMapOvr>
  <p:transition/>
</p:sld>
</file>

<file path=ppt/slides/slide1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2"/>
          <p:cNvSpPr>
            <a:spLocks noGrp="1" noChangeArrowheads="1"/>
          </p:cNvSpPr>
          <p:nvPr>
            <p:ph type="ctrTitle"/>
          </p:nvPr>
        </p:nvSpPr>
        <p:spPr>
          <a:xfrm>
            <a:off x="107950" y="1412875"/>
            <a:ext cx="8928100" cy="1470025"/>
          </a:xfrm>
        </p:spPr>
        <p:txBody>
          <a:bodyPr anchor="ctr"/>
          <a:lstStyle/>
          <a:p>
            <a:pPr rtl="1"/>
            <a:r>
              <a:rPr lang="ar-SA" altLang="en-US"/>
              <a:t>وَآيَةٌ لَّهُمْ اللَّيْلُ نَسْلَخُ مِنْهُ النَّهَارَ فَإِذَا هُم مُّظْلِمُونَ</a:t>
            </a:r>
            <a:endParaRPr lang="en-US" altLang="en-US"/>
          </a:p>
        </p:txBody>
      </p:sp>
      <p:sp>
        <p:nvSpPr>
          <p:cNvPr id="49971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a sign to them is the night: We draw forth from it the day, then lo! they are in the dark;</a:t>
            </a:r>
          </a:p>
        </p:txBody>
      </p:sp>
    </p:spTree>
  </p:cSld>
  <p:clrMapOvr>
    <a:masterClrMapping/>
  </p:clrMapOvr>
  <p:transition/>
</p:sld>
</file>

<file path=ppt/slides/slide1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2"/>
          <p:cNvSpPr>
            <a:spLocks noGrp="1" noChangeArrowheads="1"/>
          </p:cNvSpPr>
          <p:nvPr>
            <p:ph type="ctrTitle"/>
          </p:nvPr>
        </p:nvSpPr>
        <p:spPr>
          <a:xfrm>
            <a:off x="107950" y="1412875"/>
            <a:ext cx="8928100" cy="1470025"/>
          </a:xfrm>
        </p:spPr>
        <p:txBody>
          <a:bodyPr anchor="ctr"/>
          <a:lstStyle/>
          <a:p>
            <a:pPr rtl="1"/>
            <a:r>
              <a:rPr lang="ar-SA" altLang="en-US"/>
              <a:t>وَالشَّمْسُ تَجْرِي لِمُسْتَقَرٍّ لَّهَا ذَلِكَ تَقْدِيرُ الْعَزِيزِ الْعَلِيمِ</a:t>
            </a:r>
            <a:endParaRPr lang="en-US" altLang="en-US"/>
          </a:p>
        </p:txBody>
      </p:sp>
      <p:sp>
        <p:nvSpPr>
          <p:cNvPr id="50073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the sun runs on to a term appointed for it; that is the ordinance of the Mighty, the Knowing.</a:t>
            </a:r>
          </a:p>
        </p:txBody>
      </p:sp>
    </p:spTree>
  </p:cSld>
  <p:clrMapOvr>
    <a:masterClrMapping/>
  </p:clrMapOvr>
  <p:transition/>
</p:sld>
</file>

<file path=ppt/slides/slide1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Rectangle 2"/>
          <p:cNvSpPr>
            <a:spLocks noGrp="1" noChangeArrowheads="1"/>
          </p:cNvSpPr>
          <p:nvPr>
            <p:ph type="ctrTitle"/>
          </p:nvPr>
        </p:nvSpPr>
        <p:spPr>
          <a:xfrm>
            <a:off x="107950" y="1412875"/>
            <a:ext cx="8928100" cy="1470025"/>
          </a:xfrm>
        </p:spPr>
        <p:txBody>
          <a:bodyPr anchor="ctr"/>
          <a:lstStyle/>
          <a:p>
            <a:pPr rtl="1"/>
            <a:r>
              <a:rPr lang="ar-SA" altLang="en-US"/>
              <a:t>وَالْقَمَرَ قَدَّرْنَاهُ مَنَازِلَ حَتَّى عَادَ كَالْعُرْجُونِ الْقَدِيمِ</a:t>
            </a:r>
            <a:endParaRPr lang="en-US" altLang="en-US"/>
          </a:p>
        </p:txBody>
      </p:sp>
      <p:sp>
        <p:nvSpPr>
          <p:cNvPr id="50176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(as for) the moon, We have ordained for it stages till it becomes again as an old dry palm branch.</a:t>
            </a:r>
          </a:p>
        </p:txBody>
      </p:sp>
    </p:spTree>
  </p:cSld>
  <p:clrMapOvr>
    <a:masterClrMapping/>
  </p:clrMapOvr>
  <p:transition/>
</p:sld>
</file>

<file path=ppt/slides/slide1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2"/>
          <p:cNvSpPr>
            <a:spLocks noGrp="1" noChangeArrowheads="1"/>
          </p:cNvSpPr>
          <p:nvPr>
            <p:ph type="ctrTitle"/>
          </p:nvPr>
        </p:nvSpPr>
        <p:spPr>
          <a:xfrm>
            <a:off x="107950" y="1412875"/>
            <a:ext cx="8928100" cy="1470025"/>
          </a:xfrm>
        </p:spPr>
        <p:txBody>
          <a:bodyPr anchor="ctr"/>
          <a:lstStyle/>
          <a:p>
            <a:pPr rtl="1"/>
            <a:r>
              <a:rPr lang="ar-SA" altLang="en-US"/>
              <a:t>لَا الشَّمْسُ يَنبَغِي لَهَا أَن تُدْرِكَ الْقَمَرَ وَلَا اللَّيْلُ سَابِقُ النَّهَارِ وَكُلٌّ فِي فَلَكٍ يَسْبَحُونَ</a:t>
            </a:r>
            <a:endParaRPr lang="en-US" altLang="en-US"/>
          </a:p>
        </p:txBody>
      </p:sp>
      <p:sp>
        <p:nvSpPr>
          <p:cNvPr id="50278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Neither is it allowable to the sun that it should overtake the moon, nor can the night outstrip the day; and all float on in a sphere.</a:t>
            </a:r>
          </a:p>
        </p:txBody>
      </p:sp>
    </p:spTree>
  </p:cSld>
  <p:clrMapOvr>
    <a:masterClrMapping/>
  </p:clrMapOvr>
  <p:transition/>
</p:sld>
</file>

<file path=ppt/slides/slide1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2"/>
          <p:cNvSpPr>
            <a:spLocks noGrp="1" noChangeArrowheads="1"/>
          </p:cNvSpPr>
          <p:nvPr>
            <p:ph type="ctrTitle"/>
          </p:nvPr>
        </p:nvSpPr>
        <p:spPr>
          <a:xfrm>
            <a:off x="107950" y="1412875"/>
            <a:ext cx="8928100" cy="1470025"/>
          </a:xfrm>
        </p:spPr>
        <p:txBody>
          <a:bodyPr anchor="ctr"/>
          <a:lstStyle/>
          <a:p>
            <a:pPr rtl="1"/>
            <a:r>
              <a:rPr lang="ar-SA" altLang="en-US"/>
              <a:t>وَآيَةٌ لَّهُمْ أَنَّا حَمَلْنَا ذُرِّيَّتَهُمْ فِي الْفُلْكِ الْمَشْحُونِ</a:t>
            </a:r>
            <a:endParaRPr lang="en-US" altLang="en-US"/>
          </a:p>
        </p:txBody>
      </p:sp>
      <p:sp>
        <p:nvSpPr>
          <p:cNvPr id="50381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a sign to them is that We bear their offspring in the laden ship.</a:t>
            </a:r>
          </a:p>
        </p:txBody>
      </p:sp>
    </p:spTree>
  </p:cSld>
  <p:clrMapOvr>
    <a:masterClrMapping/>
  </p:clrMapOvr>
  <p:transition/>
</p:sld>
</file>

<file path=ppt/slides/slide1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2"/>
          <p:cNvSpPr>
            <a:spLocks noGrp="1" noChangeArrowheads="1"/>
          </p:cNvSpPr>
          <p:nvPr>
            <p:ph type="ctrTitle"/>
          </p:nvPr>
        </p:nvSpPr>
        <p:spPr>
          <a:xfrm>
            <a:off x="107950" y="1412875"/>
            <a:ext cx="8928100" cy="1470025"/>
          </a:xfrm>
        </p:spPr>
        <p:txBody>
          <a:bodyPr anchor="ctr"/>
          <a:lstStyle/>
          <a:p>
            <a:pPr rtl="1"/>
            <a:r>
              <a:rPr lang="ar-SA" altLang="en-US"/>
              <a:t>وَخَلَقْنَا لَهُم مِّن مِّثْلِهِ مَا يَرْكَبُونَ</a:t>
            </a:r>
            <a:endParaRPr lang="en-US" altLang="en-US"/>
          </a:p>
        </p:txBody>
      </p:sp>
      <p:sp>
        <p:nvSpPr>
          <p:cNvPr id="50483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We have created for them the like of it, what they will ride on.</a:t>
            </a:r>
          </a:p>
        </p:txBody>
      </p:sp>
    </p:spTree>
  </p:cSld>
  <p:clrMapOvr>
    <a:masterClrMapping/>
  </p:clrMapOvr>
  <p:transition/>
</p:sld>
</file>

<file path=ppt/slides/slide1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2"/>
          <p:cNvSpPr>
            <a:spLocks noGrp="1" noChangeArrowheads="1"/>
          </p:cNvSpPr>
          <p:nvPr>
            <p:ph type="ctrTitle"/>
          </p:nvPr>
        </p:nvSpPr>
        <p:spPr>
          <a:xfrm>
            <a:off x="107950" y="1412875"/>
            <a:ext cx="8928100" cy="1470025"/>
          </a:xfrm>
        </p:spPr>
        <p:txBody>
          <a:bodyPr anchor="ctr"/>
          <a:lstStyle/>
          <a:p>
            <a:pPr rtl="1"/>
            <a:r>
              <a:rPr lang="ar-SA" altLang="en-US"/>
              <a:t>وَإِن نَّشَأْ نُغْرِقْهُمْ فَلَا صَرِيخَ لَهُمْ وَلَا هُمْ يُنقَذُونَ</a:t>
            </a:r>
            <a:endParaRPr lang="en-US" altLang="en-US"/>
          </a:p>
        </p:txBody>
      </p:sp>
      <p:sp>
        <p:nvSpPr>
          <p:cNvPr id="50585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if We please, We can drown them, then there shall be no succorer for them, nor shall they be rescued</a:t>
            </a:r>
          </a:p>
        </p:txBody>
      </p:sp>
    </p:spTree>
  </p:cSld>
  <p:clrMapOvr>
    <a:masterClrMapping/>
  </p:clrMapOvr>
  <p:transition/>
</p:sld>
</file>

<file path=ppt/slides/slide1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2"/>
          <p:cNvSpPr>
            <a:spLocks noGrp="1" noChangeArrowheads="1"/>
          </p:cNvSpPr>
          <p:nvPr>
            <p:ph type="ctrTitle"/>
          </p:nvPr>
        </p:nvSpPr>
        <p:spPr>
          <a:xfrm>
            <a:off x="107950" y="1412875"/>
            <a:ext cx="8928100" cy="1470025"/>
          </a:xfrm>
        </p:spPr>
        <p:txBody>
          <a:bodyPr anchor="ctr"/>
          <a:lstStyle/>
          <a:p>
            <a:pPr rtl="1"/>
            <a:r>
              <a:rPr lang="ar-SA" altLang="en-US"/>
              <a:t>إِلَّا رَحْمَةً مِّنَّا وَمَتَاعاً إِلَى حِينٍ</a:t>
            </a:r>
            <a:endParaRPr lang="en-US" altLang="en-US"/>
          </a:p>
        </p:txBody>
      </p:sp>
      <p:sp>
        <p:nvSpPr>
          <p:cNvPr id="50688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But (by) mercy from Us and for enjoyment till a time.</a:t>
            </a:r>
          </a:p>
        </p:txBody>
      </p:sp>
    </p:spTree>
  </p:cSld>
  <p:clrMapOvr>
    <a:masterClrMapping/>
  </p:clrMapOvr>
  <p:transition/>
</p:sld>
</file>

<file path=ppt/slides/slide1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107950" y="1412875"/>
            <a:ext cx="8928100" cy="1470025"/>
          </a:xfrm>
        </p:spPr>
        <p:txBody>
          <a:bodyPr anchor="ctr"/>
          <a:lstStyle/>
          <a:p>
            <a:pPr rtl="1"/>
            <a:r>
              <a:rPr lang="ar-SA" altLang="en-US"/>
              <a:t>وَإِذَا قِيلَ لَهُمُ اتَّقُوا مَا بَيْنَ أَيْدِيكُمْ وَمَا خَلْفَكُمْ لَعَلَّكُمْ تُرْحَمُونَ</a:t>
            </a:r>
            <a:endParaRPr lang="en-US" altLang="en-US"/>
          </a:p>
        </p:txBody>
      </p:sp>
      <p:sp>
        <p:nvSpPr>
          <p:cNvPr id="50790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when it is said to them: Guard against what is before you and what is behind you, that mercy may be had on you.</a:t>
            </a:r>
          </a:p>
        </p:txBody>
      </p:sp>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86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86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86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186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186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Tree>
  </p:cSld>
  <p:clrMapOvr>
    <a:masterClrMapping/>
  </p:clrMapOvr>
  <p:transition spd="med"/>
  <p:timing>
    <p:tnLst>
      <p:par>
        <p:cTn id="1" dur="indefinite" restart="never" nodeType="tmRoot"/>
      </p:par>
    </p:tnLst>
  </p:timing>
</p:sld>
</file>

<file path=ppt/slides/slide1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2"/>
          <p:cNvSpPr>
            <a:spLocks noGrp="1" noChangeArrowheads="1"/>
          </p:cNvSpPr>
          <p:nvPr>
            <p:ph type="ctrTitle"/>
          </p:nvPr>
        </p:nvSpPr>
        <p:spPr>
          <a:xfrm>
            <a:off x="107950" y="1412875"/>
            <a:ext cx="8928100" cy="1470025"/>
          </a:xfrm>
        </p:spPr>
        <p:txBody>
          <a:bodyPr anchor="ctr"/>
          <a:lstStyle/>
          <a:p>
            <a:pPr rtl="1"/>
            <a:r>
              <a:rPr lang="ar-SA" altLang="en-US"/>
              <a:t>وَمَا تَأْتِيهِم مِّنْ آيَةٍ مِّنْ آيَاتِ رَبِّهِمْ إِلَّا كَانُوا عَنْهَا مُعْرِضِينَ</a:t>
            </a:r>
            <a:endParaRPr lang="en-US" altLang="en-US"/>
          </a:p>
        </p:txBody>
      </p:sp>
      <p:sp>
        <p:nvSpPr>
          <p:cNvPr id="50893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there comes not to them a communication of the communications of their Lord but they turn aside from it.</a:t>
            </a:r>
          </a:p>
        </p:txBody>
      </p:sp>
    </p:spTree>
  </p:cSld>
  <p:clrMapOvr>
    <a:masterClrMapping/>
  </p:clrMapOvr>
  <p:transition/>
</p:sld>
</file>

<file path=ppt/slides/slide1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Rectangle 2"/>
          <p:cNvSpPr>
            <a:spLocks noGrp="1" noChangeArrowheads="1"/>
          </p:cNvSpPr>
          <p:nvPr>
            <p:ph type="ctrTitle"/>
          </p:nvPr>
        </p:nvSpPr>
        <p:spPr>
          <a:xfrm>
            <a:off x="107950" y="1412875"/>
            <a:ext cx="8928100" cy="1470025"/>
          </a:xfrm>
        </p:spPr>
        <p:txBody>
          <a:bodyPr anchor="ctr"/>
          <a:lstStyle/>
          <a:p>
            <a:pPr rtl="1"/>
            <a:r>
              <a:rPr lang="ar-SA" altLang="en-US"/>
              <a:t>وَإِذَا قِيلَ لَهُمْ أَنفِقُوا مِمَّا رَزَقَكُمْ اللَّهُ قَالَ الَّذِينَ كَفَرُوا لِلَّذِينَ آمَنُوا أَنُطْعِمُ مَن لَّوْ يَشَاءُ اللَّهُ أَطْعَمَهُ إِنْ أَنتُمْ إِلَّا فِي ضَلَالٍ مُّبِينٍ</a:t>
            </a:r>
            <a:endParaRPr lang="en-US" altLang="en-US"/>
          </a:p>
        </p:txBody>
      </p:sp>
      <p:sp>
        <p:nvSpPr>
          <p:cNvPr id="509955" name="Rectangle 3"/>
          <p:cNvSpPr>
            <a:spLocks noGrp="1" noChangeArrowheads="1"/>
          </p:cNvSpPr>
          <p:nvPr>
            <p:ph type="subTitle" idx="1"/>
          </p:nvPr>
        </p:nvSpPr>
        <p:spPr>
          <a:xfrm>
            <a:off x="107950" y="4124325"/>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when it is said to them: Spend out of what Allah has given you, those who disbelieve say to those who believe: Shall we feed him whom, if Allah please, He could feed? You are in naught but clear error.</a:t>
            </a:r>
          </a:p>
        </p:txBody>
      </p:sp>
    </p:spTree>
  </p:cSld>
  <p:clrMapOvr>
    <a:masterClrMapping/>
  </p:clrMapOvr>
  <p:transition/>
</p:sld>
</file>

<file path=ppt/slides/slide1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ctrTitle"/>
          </p:nvPr>
        </p:nvSpPr>
        <p:spPr>
          <a:xfrm>
            <a:off x="107950" y="1412875"/>
            <a:ext cx="8928100" cy="1470025"/>
          </a:xfrm>
        </p:spPr>
        <p:txBody>
          <a:bodyPr anchor="ctr"/>
          <a:lstStyle/>
          <a:p>
            <a:pPr rtl="1"/>
            <a:r>
              <a:rPr lang="ar-SA" altLang="en-US"/>
              <a:t>وَيَقُولُونَ مَتَى هَذَا الْوَعْدُ إِن كُنتُمْ صَادِقِينَ</a:t>
            </a:r>
            <a:endParaRPr lang="en-US" altLang="en-US"/>
          </a:p>
        </p:txBody>
      </p:sp>
      <p:sp>
        <p:nvSpPr>
          <p:cNvPr id="51097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they say: When will this threat come to pass, if you are truthful?</a:t>
            </a:r>
          </a:p>
        </p:txBody>
      </p:sp>
    </p:spTree>
  </p:cSld>
  <p:clrMapOvr>
    <a:masterClrMapping/>
  </p:clrMapOvr>
  <p:transition/>
</p:sld>
</file>

<file path=ppt/slides/slide1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2"/>
          <p:cNvSpPr>
            <a:spLocks noGrp="1" noChangeArrowheads="1"/>
          </p:cNvSpPr>
          <p:nvPr>
            <p:ph type="ctrTitle"/>
          </p:nvPr>
        </p:nvSpPr>
        <p:spPr>
          <a:xfrm>
            <a:off x="107950" y="1412875"/>
            <a:ext cx="8928100" cy="1470025"/>
          </a:xfrm>
        </p:spPr>
        <p:txBody>
          <a:bodyPr anchor="ctr"/>
          <a:lstStyle/>
          <a:p>
            <a:pPr rtl="1"/>
            <a:r>
              <a:rPr lang="ar-SA" altLang="en-US"/>
              <a:t>مَا يَنظُرُونَ إِلَّا صَيْحَةً وَاحِدَةً تَأْخُذُهُمْ وَهُمْ يَخِصِّمُونَ</a:t>
            </a:r>
            <a:endParaRPr lang="en-US" altLang="en-US"/>
          </a:p>
        </p:txBody>
      </p:sp>
      <p:sp>
        <p:nvSpPr>
          <p:cNvPr id="51200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They wait not for aught but a single cry which will overtake them while they yet contend with one another.</a:t>
            </a:r>
          </a:p>
        </p:txBody>
      </p:sp>
    </p:spTree>
  </p:cSld>
  <p:clrMapOvr>
    <a:masterClrMapping/>
  </p:clrMapOvr>
  <p:transition/>
</p:sld>
</file>

<file path=ppt/slides/slide1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p:cNvSpPr>
            <a:spLocks noGrp="1" noChangeArrowheads="1"/>
          </p:cNvSpPr>
          <p:nvPr>
            <p:ph type="ctrTitle"/>
          </p:nvPr>
        </p:nvSpPr>
        <p:spPr>
          <a:xfrm>
            <a:off x="107950" y="1412875"/>
            <a:ext cx="8928100" cy="1470025"/>
          </a:xfrm>
        </p:spPr>
        <p:txBody>
          <a:bodyPr anchor="ctr"/>
          <a:lstStyle/>
          <a:p>
            <a:pPr rtl="1"/>
            <a:r>
              <a:rPr lang="ar-SA" altLang="en-US"/>
              <a:t>فَلَا يَسْتَطِيعُونَ تَوْصِيَةً وَلَا إِلَى أَهْلِهِمْ يَرْجِعُونَ</a:t>
            </a:r>
            <a:endParaRPr lang="en-US" altLang="en-US"/>
          </a:p>
        </p:txBody>
      </p:sp>
      <p:sp>
        <p:nvSpPr>
          <p:cNvPr id="51302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So they shall not be able to make a bequest, nor shall they return to their families.</a:t>
            </a:r>
          </a:p>
        </p:txBody>
      </p:sp>
    </p:spTree>
  </p:cSld>
  <p:clrMapOvr>
    <a:masterClrMapping/>
  </p:clrMapOvr>
  <p:transition/>
</p:sld>
</file>

<file path=ppt/slides/slide1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2"/>
          <p:cNvSpPr>
            <a:spLocks noGrp="1" noChangeArrowheads="1"/>
          </p:cNvSpPr>
          <p:nvPr>
            <p:ph type="ctrTitle"/>
          </p:nvPr>
        </p:nvSpPr>
        <p:spPr>
          <a:xfrm>
            <a:off x="107950" y="1412875"/>
            <a:ext cx="8928100" cy="1470025"/>
          </a:xfrm>
        </p:spPr>
        <p:txBody>
          <a:bodyPr anchor="ctr"/>
          <a:lstStyle/>
          <a:p>
            <a:pPr rtl="1"/>
            <a:r>
              <a:rPr lang="ar-SA" altLang="en-US"/>
              <a:t>وَنُفِخَ فِي الصُّورِ فَإِذَا هُم مِّنَ الْأَجْدَاثِ إِلَى رَبِّهِمْ يَنسِلُونَ</a:t>
            </a:r>
            <a:endParaRPr lang="en-US" altLang="en-US"/>
          </a:p>
        </p:txBody>
      </p:sp>
      <p:sp>
        <p:nvSpPr>
          <p:cNvPr id="51405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the trumpet shall be blown, when lo ! from their graves they shall hasten on to their Lord.</a:t>
            </a:r>
          </a:p>
        </p:txBody>
      </p:sp>
    </p:spTree>
  </p:cSld>
  <p:clrMapOvr>
    <a:masterClrMapping/>
  </p:clrMapOvr>
  <p:transition/>
</p:sld>
</file>

<file path=ppt/slides/slide1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2"/>
          <p:cNvSpPr>
            <a:spLocks noGrp="1" noChangeArrowheads="1"/>
          </p:cNvSpPr>
          <p:nvPr>
            <p:ph type="ctrTitle"/>
          </p:nvPr>
        </p:nvSpPr>
        <p:spPr>
          <a:xfrm>
            <a:off x="107950" y="1412875"/>
            <a:ext cx="8928100" cy="1470025"/>
          </a:xfrm>
        </p:spPr>
        <p:txBody>
          <a:bodyPr anchor="ctr"/>
          <a:lstStyle/>
          <a:p>
            <a:pPr rtl="1"/>
            <a:r>
              <a:rPr lang="ar-SA" altLang="en-US"/>
              <a:t>قَالُوا يَا وَيْلَنَا مَن بَعَثَنَا مِن مَّرْقَدِنَا هَذَا مَا وَعَدَ الرَّحْمَنُ وَصَدَقَ الْمُرْسَلُونَ</a:t>
            </a:r>
            <a:endParaRPr lang="en-US" altLang="en-US"/>
          </a:p>
        </p:txBody>
      </p:sp>
      <p:sp>
        <p:nvSpPr>
          <p:cNvPr id="51507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They shall say: O woe to us! who has raised us up from our sleeping-place? This is what the Beneficent God promised and the apostles told the truth.</a:t>
            </a:r>
          </a:p>
        </p:txBody>
      </p:sp>
    </p:spTree>
  </p:cSld>
  <p:clrMapOvr>
    <a:masterClrMapping/>
  </p:clrMapOvr>
  <p:transition/>
</p:sld>
</file>

<file path=ppt/slides/slide1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Rectangle 2"/>
          <p:cNvSpPr>
            <a:spLocks noGrp="1" noChangeArrowheads="1"/>
          </p:cNvSpPr>
          <p:nvPr>
            <p:ph type="ctrTitle"/>
          </p:nvPr>
        </p:nvSpPr>
        <p:spPr>
          <a:xfrm>
            <a:off x="107950" y="1412875"/>
            <a:ext cx="8928100" cy="1470025"/>
          </a:xfrm>
        </p:spPr>
        <p:txBody>
          <a:bodyPr anchor="ctr"/>
          <a:lstStyle/>
          <a:p>
            <a:pPr rtl="1"/>
            <a:r>
              <a:rPr lang="ar-SA" altLang="en-US"/>
              <a:t>إِن كَانَتْ إِلَّا صَيْحَةً وَاحِدَةً فَإِذَا هُمْ جَمِيعٌ لَّدَيْنَا مُحْضَرُونَ</a:t>
            </a:r>
            <a:endParaRPr lang="en-US" altLang="en-US"/>
          </a:p>
        </p:txBody>
      </p:sp>
      <p:sp>
        <p:nvSpPr>
          <p:cNvPr id="51609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There would be naught but a single cry, when lo ! they shall all be brought before Us;</a:t>
            </a:r>
          </a:p>
        </p:txBody>
      </p:sp>
    </p:spTree>
  </p:cSld>
  <p:clrMapOvr>
    <a:masterClrMapping/>
  </p:clrMapOvr>
  <p:transition/>
</p:sld>
</file>

<file path=ppt/slides/slide1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Rectangle 2"/>
          <p:cNvSpPr>
            <a:spLocks noGrp="1" noChangeArrowheads="1"/>
          </p:cNvSpPr>
          <p:nvPr>
            <p:ph type="ctrTitle"/>
          </p:nvPr>
        </p:nvSpPr>
        <p:spPr>
          <a:xfrm>
            <a:off x="107950" y="1412875"/>
            <a:ext cx="8928100" cy="1470025"/>
          </a:xfrm>
        </p:spPr>
        <p:txBody>
          <a:bodyPr anchor="ctr"/>
          <a:lstStyle/>
          <a:p>
            <a:pPr rtl="1"/>
            <a:r>
              <a:rPr lang="ar-SA" altLang="en-US"/>
              <a:t>فَالْيَوْمَ لَا تُظْلَمُ نَفْسٌ شَيْئاً وَلَا تُجْزَوْنَ إِلَّا مَا كُنتُمْ تَعْمَلُونَ</a:t>
            </a:r>
            <a:endParaRPr lang="en-US" altLang="en-US"/>
          </a:p>
        </p:txBody>
      </p:sp>
      <p:sp>
        <p:nvSpPr>
          <p:cNvPr id="51712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So this day no soul shall be dealt with unjustly in the least; and you shall not be rewarded aught but that which you did.</a:t>
            </a:r>
          </a:p>
        </p:txBody>
      </p:sp>
    </p:spTree>
  </p:cSld>
  <p:clrMapOvr>
    <a:masterClrMapping/>
  </p:clrMapOvr>
  <p:transition/>
</p:sld>
</file>

<file path=ppt/slides/slide1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Rectangle 2"/>
          <p:cNvSpPr>
            <a:spLocks noGrp="1" noChangeArrowheads="1"/>
          </p:cNvSpPr>
          <p:nvPr>
            <p:ph type="ctrTitle"/>
          </p:nvPr>
        </p:nvSpPr>
        <p:spPr>
          <a:xfrm>
            <a:off x="107950" y="1412875"/>
            <a:ext cx="8928100" cy="1470025"/>
          </a:xfrm>
        </p:spPr>
        <p:txBody>
          <a:bodyPr anchor="ctr"/>
          <a:lstStyle/>
          <a:p>
            <a:pPr rtl="1"/>
            <a:r>
              <a:rPr lang="ar-SA" altLang="en-US"/>
              <a:t>إِنَّ أَصْحَابَ الْجَنَّةِ الْيَوْمَ فِي شُغُلٍ فَاكِهُونَ</a:t>
            </a:r>
            <a:endParaRPr lang="en-US" altLang="en-US"/>
          </a:p>
        </p:txBody>
      </p:sp>
      <p:sp>
        <p:nvSpPr>
          <p:cNvPr id="51814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Surely the dwellers of the garden shall on that day be in an occupation quite happy.</a:t>
            </a:r>
          </a:p>
        </p:txBody>
      </p:sp>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96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196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196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1965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196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Tree>
  </p:cSld>
  <p:clrMapOvr>
    <a:masterClrMapping/>
  </p:clrMapOvr>
  <p:transition spd="med"/>
  <p:timing>
    <p:tnLst>
      <p:par>
        <p:cTn id="1" dur="indefinite" restart="never" nodeType="tmRoot"/>
      </p:par>
    </p:tnLst>
  </p:timing>
</p:sld>
</file>

<file path=ppt/slides/slide1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2"/>
          <p:cNvSpPr>
            <a:spLocks noGrp="1" noChangeArrowheads="1"/>
          </p:cNvSpPr>
          <p:nvPr>
            <p:ph type="ctrTitle"/>
          </p:nvPr>
        </p:nvSpPr>
        <p:spPr>
          <a:xfrm>
            <a:off x="107950" y="1412875"/>
            <a:ext cx="8928100" cy="1470025"/>
          </a:xfrm>
        </p:spPr>
        <p:txBody>
          <a:bodyPr anchor="ctr"/>
          <a:lstStyle/>
          <a:p>
            <a:pPr rtl="1"/>
            <a:r>
              <a:rPr lang="ar-SA" altLang="en-US"/>
              <a:t>هُمْ وَأَزْوَاجُهُمْ فِي ظِلَالٍ عَلَى الْأَرَائِكِ مُتَّكِؤُونَ</a:t>
            </a:r>
            <a:endParaRPr lang="en-US" altLang="en-US"/>
          </a:p>
        </p:txBody>
      </p:sp>
      <p:sp>
        <p:nvSpPr>
          <p:cNvPr id="51917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They and their wives shall be in shades, reclining on raised couches.</a:t>
            </a:r>
          </a:p>
        </p:txBody>
      </p:sp>
    </p:spTree>
  </p:cSld>
  <p:clrMapOvr>
    <a:masterClrMapping/>
  </p:clrMapOvr>
  <p:transition/>
</p:sld>
</file>

<file path=ppt/slides/slide1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Rectangle 2"/>
          <p:cNvSpPr>
            <a:spLocks noGrp="1" noChangeArrowheads="1"/>
          </p:cNvSpPr>
          <p:nvPr>
            <p:ph type="ctrTitle"/>
          </p:nvPr>
        </p:nvSpPr>
        <p:spPr>
          <a:xfrm>
            <a:off x="107950" y="1412875"/>
            <a:ext cx="8928100" cy="1470025"/>
          </a:xfrm>
        </p:spPr>
        <p:txBody>
          <a:bodyPr anchor="ctr"/>
          <a:lstStyle/>
          <a:p>
            <a:pPr rtl="1"/>
            <a:r>
              <a:rPr lang="ar-SA" altLang="en-US"/>
              <a:t>لَهُمْ فِيهَا فَاكِهَةٌ وَلَهُم مَّا يَدَّعُونَ</a:t>
            </a:r>
            <a:endParaRPr lang="en-US" altLang="en-US"/>
          </a:p>
        </p:txBody>
      </p:sp>
      <p:sp>
        <p:nvSpPr>
          <p:cNvPr id="52019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They shall have fruits therein, and they shall have whatever they desire.</a:t>
            </a:r>
          </a:p>
        </p:txBody>
      </p:sp>
    </p:spTree>
  </p:cSld>
  <p:clrMapOvr>
    <a:masterClrMapping/>
  </p:clrMapOvr>
  <p:transition/>
</p:sld>
</file>

<file path=ppt/slides/slide1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2"/>
          <p:cNvSpPr>
            <a:spLocks noGrp="1" noChangeArrowheads="1"/>
          </p:cNvSpPr>
          <p:nvPr>
            <p:ph type="ctrTitle"/>
          </p:nvPr>
        </p:nvSpPr>
        <p:spPr>
          <a:xfrm>
            <a:off x="107950" y="1412875"/>
            <a:ext cx="8928100" cy="1470025"/>
          </a:xfrm>
        </p:spPr>
        <p:txBody>
          <a:bodyPr anchor="ctr"/>
          <a:lstStyle/>
          <a:p>
            <a:pPr rtl="1"/>
            <a:r>
              <a:rPr lang="ar-SA" altLang="en-US"/>
              <a:t>سَلَامٌ قَوْلاً مِن رَّبٍّ رَّحِيمٍ</a:t>
            </a:r>
            <a:endParaRPr lang="en-US" altLang="en-US"/>
          </a:p>
        </p:txBody>
      </p:sp>
      <p:sp>
        <p:nvSpPr>
          <p:cNvPr id="52121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Peace: a word from a Merciful Lord.</a:t>
            </a:r>
          </a:p>
        </p:txBody>
      </p:sp>
    </p:spTree>
  </p:cSld>
  <p:clrMapOvr>
    <a:masterClrMapping/>
  </p:clrMapOvr>
  <p:transition/>
</p:sld>
</file>

<file path=ppt/slides/slide1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2"/>
          <p:cNvSpPr>
            <a:spLocks noGrp="1" noChangeArrowheads="1"/>
          </p:cNvSpPr>
          <p:nvPr>
            <p:ph type="ctrTitle"/>
          </p:nvPr>
        </p:nvSpPr>
        <p:spPr>
          <a:xfrm>
            <a:off x="107950" y="1412875"/>
            <a:ext cx="8928100" cy="1470025"/>
          </a:xfrm>
        </p:spPr>
        <p:txBody>
          <a:bodyPr anchor="ctr"/>
          <a:lstStyle/>
          <a:p>
            <a:pPr rtl="1"/>
            <a:r>
              <a:rPr lang="ar-SA" altLang="en-US"/>
              <a:t>وَامْتَازُوا الْيَوْمَ أَيُّهَا الْمُجْرِمُونَ</a:t>
            </a:r>
            <a:endParaRPr lang="en-US" altLang="en-US"/>
          </a:p>
        </p:txBody>
      </p:sp>
      <p:sp>
        <p:nvSpPr>
          <p:cNvPr id="52224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get aside today, O guilty ones!</a:t>
            </a:r>
          </a:p>
        </p:txBody>
      </p:sp>
    </p:spTree>
  </p:cSld>
  <p:clrMapOvr>
    <a:masterClrMapping/>
  </p:clrMapOvr>
  <p:transition/>
</p:sld>
</file>

<file path=ppt/slides/slide1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2"/>
          <p:cNvSpPr>
            <a:spLocks noGrp="1" noChangeArrowheads="1"/>
          </p:cNvSpPr>
          <p:nvPr>
            <p:ph type="ctrTitle"/>
          </p:nvPr>
        </p:nvSpPr>
        <p:spPr>
          <a:xfrm>
            <a:off x="107950" y="1412875"/>
            <a:ext cx="8928100" cy="1470025"/>
          </a:xfrm>
        </p:spPr>
        <p:txBody>
          <a:bodyPr anchor="ctr"/>
          <a:lstStyle/>
          <a:p>
            <a:pPr rtl="1"/>
            <a:r>
              <a:rPr lang="ar-SA" altLang="en-US"/>
              <a:t>أَلَمْ أَعْهَدْ إِلَيْكُمْ يَا بَنِي آدَمَ أَن لَّا تَعْبُدُوا الشَّيْطَانَ إِنَّهُ لَكُمْ عَدُوٌّ مُّبِينٌ</a:t>
            </a:r>
            <a:endParaRPr lang="en-US" altLang="en-US"/>
          </a:p>
        </p:txBody>
      </p:sp>
      <p:sp>
        <p:nvSpPr>
          <p:cNvPr id="52326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Did I not charge you, O children of Adam ! that you should not serve the Shaitan? Surely he is your open enemy,</a:t>
            </a:r>
          </a:p>
        </p:txBody>
      </p:sp>
    </p:spTree>
  </p:cSld>
  <p:clrMapOvr>
    <a:masterClrMapping/>
  </p:clrMapOvr>
  <p:transition/>
</p:sld>
</file>

<file path=ppt/slides/slide1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2"/>
          <p:cNvSpPr>
            <a:spLocks noGrp="1" noChangeArrowheads="1"/>
          </p:cNvSpPr>
          <p:nvPr>
            <p:ph type="ctrTitle"/>
          </p:nvPr>
        </p:nvSpPr>
        <p:spPr>
          <a:xfrm>
            <a:off x="107950" y="1412875"/>
            <a:ext cx="8928100" cy="1470025"/>
          </a:xfrm>
        </p:spPr>
        <p:txBody>
          <a:bodyPr anchor="ctr"/>
          <a:lstStyle/>
          <a:p>
            <a:pPr rtl="1"/>
            <a:r>
              <a:rPr lang="ar-SA" altLang="en-US"/>
              <a:t>وَأَنْ اعْبُدُونِي هَذَا صِرَاطٌ مُّسْتَقِيمٌ</a:t>
            </a:r>
            <a:endParaRPr lang="en-US" altLang="en-US"/>
          </a:p>
        </p:txBody>
      </p:sp>
      <p:sp>
        <p:nvSpPr>
          <p:cNvPr id="52429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that you should serve Me; this is the right way.</a:t>
            </a:r>
          </a:p>
        </p:txBody>
      </p:sp>
    </p:spTree>
  </p:cSld>
  <p:clrMapOvr>
    <a:masterClrMapping/>
  </p:clrMapOvr>
  <p:transition/>
</p:sld>
</file>

<file path=ppt/slides/slide1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2"/>
          <p:cNvSpPr>
            <a:spLocks noGrp="1" noChangeArrowheads="1"/>
          </p:cNvSpPr>
          <p:nvPr>
            <p:ph type="ctrTitle"/>
          </p:nvPr>
        </p:nvSpPr>
        <p:spPr>
          <a:xfrm>
            <a:off x="107950" y="1412875"/>
            <a:ext cx="8928100" cy="1470025"/>
          </a:xfrm>
        </p:spPr>
        <p:txBody>
          <a:bodyPr anchor="ctr"/>
          <a:lstStyle/>
          <a:p>
            <a:pPr rtl="1"/>
            <a:r>
              <a:rPr lang="ar-SA" altLang="en-US"/>
              <a:t>وَلَقَدْ أَضَلَّ مِنكُمْ جِبِلّاً كَثِيراً أَفَلَمْ تَكُونُوا تَعْقِلُونَ</a:t>
            </a:r>
            <a:endParaRPr lang="en-US" altLang="en-US"/>
          </a:p>
        </p:txBody>
      </p:sp>
      <p:sp>
        <p:nvSpPr>
          <p:cNvPr id="52531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certainly he led astray numerous people from among you. What! could you not then understand?</a:t>
            </a:r>
          </a:p>
        </p:txBody>
      </p:sp>
    </p:spTree>
  </p:cSld>
  <p:clrMapOvr>
    <a:masterClrMapping/>
  </p:clrMapOvr>
  <p:transition/>
</p:sld>
</file>

<file path=ppt/slides/slide1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ctrTitle"/>
          </p:nvPr>
        </p:nvSpPr>
        <p:spPr>
          <a:xfrm>
            <a:off x="107950" y="1412875"/>
            <a:ext cx="8928100" cy="1470025"/>
          </a:xfrm>
        </p:spPr>
        <p:txBody>
          <a:bodyPr anchor="ctr"/>
          <a:lstStyle/>
          <a:p>
            <a:pPr rtl="1"/>
            <a:r>
              <a:rPr lang="ar-SA" altLang="en-US"/>
              <a:t>هَذِهِ جَهَنَّمُ الَّتِي كُنتُمْ تُوعَدُونَ</a:t>
            </a:r>
            <a:endParaRPr lang="en-US" altLang="en-US"/>
          </a:p>
        </p:txBody>
      </p:sp>
      <p:sp>
        <p:nvSpPr>
          <p:cNvPr id="52633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This is the hell with which you were threatened.</a:t>
            </a:r>
          </a:p>
        </p:txBody>
      </p:sp>
    </p:spTree>
  </p:cSld>
  <p:clrMapOvr>
    <a:masterClrMapping/>
  </p:clrMapOvr>
  <p:transition/>
</p:sld>
</file>

<file path=ppt/slides/slide1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Rectangle 2"/>
          <p:cNvSpPr>
            <a:spLocks noGrp="1" noChangeArrowheads="1"/>
          </p:cNvSpPr>
          <p:nvPr>
            <p:ph type="ctrTitle"/>
          </p:nvPr>
        </p:nvSpPr>
        <p:spPr>
          <a:xfrm>
            <a:off x="107950" y="1412875"/>
            <a:ext cx="8928100" cy="1470025"/>
          </a:xfrm>
        </p:spPr>
        <p:txBody>
          <a:bodyPr anchor="ctr"/>
          <a:lstStyle/>
          <a:p>
            <a:pPr rtl="1"/>
            <a:r>
              <a:rPr lang="ar-SA" altLang="en-US"/>
              <a:t>اصْلَوْهَا الْيَوْمَ بِمَا كُنتُمْ تَكْفُرُونَ</a:t>
            </a:r>
            <a:endParaRPr lang="en-US" altLang="en-US"/>
          </a:p>
        </p:txBody>
      </p:sp>
      <p:sp>
        <p:nvSpPr>
          <p:cNvPr id="52736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Enter into it this day because you disbelieved.</a:t>
            </a:r>
          </a:p>
        </p:txBody>
      </p:sp>
    </p:spTree>
  </p:cSld>
  <p:clrMapOvr>
    <a:masterClrMapping/>
  </p:clrMapOvr>
  <p:transition/>
</p:sld>
</file>

<file path=ppt/slides/slide1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2"/>
          <p:cNvSpPr>
            <a:spLocks noGrp="1" noChangeArrowheads="1"/>
          </p:cNvSpPr>
          <p:nvPr>
            <p:ph type="ctrTitle"/>
          </p:nvPr>
        </p:nvSpPr>
        <p:spPr>
          <a:xfrm>
            <a:off x="107950" y="1412875"/>
            <a:ext cx="8928100" cy="1470025"/>
          </a:xfrm>
        </p:spPr>
        <p:txBody>
          <a:bodyPr anchor="ctr"/>
          <a:lstStyle/>
          <a:p>
            <a:pPr rtl="1"/>
            <a:r>
              <a:rPr lang="ar-SA" altLang="en-US"/>
              <a:t>الْيَوْمَ نَخْتِمُ عَلَى أَفْوَاهِهِمْ وَتُكَلِّمُنَا أَيْدِيهِمْ وَتَشْهَدُ أَرْجُلُهُمْ بِمَا كَانُوا يَكْسِبُونَ</a:t>
            </a:r>
            <a:endParaRPr lang="en-US" altLang="en-US"/>
          </a:p>
        </p:txBody>
      </p:sp>
      <p:sp>
        <p:nvSpPr>
          <p:cNvPr id="52838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On that day We will set a seal upon their mouths, and their hands shall speak to Us, and their feet shall bear witness of what they earned.</a:t>
            </a:r>
          </a:p>
        </p:txBody>
      </p:sp>
    </p:spTree>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06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06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06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206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206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Tree>
  </p:cSld>
  <p:clrMapOvr>
    <a:masterClrMapping/>
  </p:clrMapOvr>
  <p:transition spd="med"/>
  <p:timing>
    <p:tnLst>
      <p:par>
        <p:cTn id="1" dur="indefinite" restart="never" nodeType="tmRoot"/>
      </p:par>
    </p:tnLst>
  </p:timing>
</p:sld>
</file>

<file path=ppt/slides/slide1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Rectangle 2"/>
          <p:cNvSpPr>
            <a:spLocks noGrp="1" noChangeArrowheads="1"/>
          </p:cNvSpPr>
          <p:nvPr>
            <p:ph type="ctrTitle"/>
          </p:nvPr>
        </p:nvSpPr>
        <p:spPr>
          <a:xfrm>
            <a:off x="107950" y="1412875"/>
            <a:ext cx="8928100" cy="1470025"/>
          </a:xfrm>
        </p:spPr>
        <p:txBody>
          <a:bodyPr anchor="ctr"/>
          <a:lstStyle/>
          <a:p>
            <a:pPr rtl="1"/>
            <a:r>
              <a:rPr lang="ar-SA" altLang="en-US"/>
              <a:t>وَلَوْ نَشَاء لَطَمَسْنَا عَلَى أَعْيُنِهِمْ فَاسْتَبَقُوا الصِّرَاطَ فَأَنَّى يُبْصِرُونَ</a:t>
            </a:r>
            <a:endParaRPr lang="en-US" altLang="en-US"/>
          </a:p>
        </p:txBody>
      </p:sp>
      <p:sp>
        <p:nvSpPr>
          <p:cNvPr id="52941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if We please We would certainly put out their eyes, then they would run about groping for the way, but how should they see?</a:t>
            </a:r>
          </a:p>
        </p:txBody>
      </p:sp>
    </p:spTree>
  </p:cSld>
  <p:clrMapOvr>
    <a:masterClrMapping/>
  </p:clrMapOvr>
  <p:transition/>
</p:sld>
</file>

<file path=ppt/slides/slide1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Rectangle 2"/>
          <p:cNvSpPr>
            <a:spLocks noGrp="1" noChangeArrowheads="1"/>
          </p:cNvSpPr>
          <p:nvPr>
            <p:ph type="ctrTitle"/>
          </p:nvPr>
        </p:nvSpPr>
        <p:spPr>
          <a:xfrm>
            <a:off x="107950" y="1412875"/>
            <a:ext cx="8928100" cy="1470025"/>
          </a:xfrm>
        </p:spPr>
        <p:txBody>
          <a:bodyPr anchor="ctr"/>
          <a:lstStyle/>
          <a:p>
            <a:pPr rtl="1"/>
            <a:r>
              <a:rPr lang="ar-SA" altLang="en-US"/>
              <a:t>وَلَوْ نَشَاء لَمَسَخْنَاهُمْ عَلَى مَكَانَتِهِمْ فَمَا اسْتَطَاعُوا مُضِيّاً وَلَا يَرْجِعُونَ</a:t>
            </a:r>
            <a:endParaRPr lang="en-US" altLang="en-US"/>
          </a:p>
        </p:txBody>
      </p:sp>
      <p:sp>
        <p:nvSpPr>
          <p:cNvPr id="53043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if We please We would surely transform them in their place, then they would not be able to go on, nor will they return.</a:t>
            </a:r>
          </a:p>
        </p:txBody>
      </p:sp>
    </p:spTree>
  </p:cSld>
  <p:clrMapOvr>
    <a:masterClrMapping/>
  </p:clrMapOvr>
  <p:transition/>
</p:sld>
</file>

<file path=ppt/slides/slide1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2"/>
          <p:cNvSpPr>
            <a:spLocks noGrp="1" noChangeArrowheads="1"/>
          </p:cNvSpPr>
          <p:nvPr>
            <p:ph type="ctrTitle"/>
          </p:nvPr>
        </p:nvSpPr>
        <p:spPr>
          <a:xfrm>
            <a:off x="107950" y="1412875"/>
            <a:ext cx="8928100" cy="1470025"/>
          </a:xfrm>
        </p:spPr>
        <p:txBody>
          <a:bodyPr anchor="ctr"/>
          <a:lstStyle/>
          <a:p>
            <a:pPr rtl="1"/>
            <a:r>
              <a:rPr lang="ar-SA" altLang="en-US"/>
              <a:t>وَمَنْ نُعَمِّرْهُ نُنَكِّسْهُ فِي الْخَلْقِ أَفَلَا يَعْقِلُونَ</a:t>
            </a:r>
            <a:endParaRPr lang="en-US" altLang="en-US"/>
          </a:p>
        </p:txBody>
      </p:sp>
      <p:sp>
        <p:nvSpPr>
          <p:cNvPr id="53145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whomsoever We cause to live long, We reduce (him) to an abject state in constitution; do they not then understand?</a:t>
            </a:r>
          </a:p>
        </p:txBody>
      </p:sp>
    </p:spTree>
  </p:cSld>
  <p:clrMapOvr>
    <a:masterClrMapping/>
  </p:clrMapOvr>
  <p:transition/>
</p:sld>
</file>

<file path=ppt/slides/slide1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2"/>
          <p:cNvSpPr>
            <a:spLocks noGrp="1" noChangeArrowheads="1"/>
          </p:cNvSpPr>
          <p:nvPr>
            <p:ph type="ctrTitle"/>
          </p:nvPr>
        </p:nvSpPr>
        <p:spPr>
          <a:xfrm>
            <a:off x="107950" y="1412875"/>
            <a:ext cx="8928100" cy="1470025"/>
          </a:xfrm>
        </p:spPr>
        <p:txBody>
          <a:bodyPr anchor="ctr"/>
          <a:lstStyle/>
          <a:p>
            <a:pPr rtl="1"/>
            <a:r>
              <a:rPr lang="ar-SA" altLang="en-US"/>
              <a:t>وَمَا عَلَّمْنَاهُ الشِّعْرَ وَمَا يَنبَغِي لَهُ إِنْ هُوَ إِلَّا ذِكْرٌ وَقُرْآنٌ مُّبِينٌ</a:t>
            </a:r>
            <a:endParaRPr lang="en-US" altLang="en-US"/>
          </a:p>
        </p:txBody>
      </p:sp>
      <p:sp>
        <p:nvSpPr>
          <p:cNvPr id="53248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We have not taught him poetry, nor is it meet for him; it is nothing but a reminder and a plain Quran,</a:t>
            </a:r>
          </a:p>
        </p:txBody>
      </p:sp>
    </p:spTree>
  </p:cSld>
  <p:clrMapOvr>
    <a:masterClrMapping/>
  </p:clrMapOvr>
  <p:transition/>
</p:sld>
</file>

<file path=ppt/slides/slide1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2"/>
          <p:cNvSpPr>
            <a:spLocks noGrp="1" noChangeArrowheads="1"/>
          </p:cNvSpPr>
          <p:nvPr>
            <p:ph type="ctrTitle"/>
          </p:nvPr>
        </p:nvSpPr>
        <p:spPr>
          <a:xfrm>
            <a:off x="107950" y="1412875"/>
            <a:ext cx="8928100" cy="1470025"/>
          </a:xfrm>
        </p:spPr>
        <p:txBody>
          <a:bodyPr anchor="ctr"/>
          <a:lstStyle/>
          <a:p>
            <a:pPr rtl="1"/>
            <a:r>
              <a:rPr lang="ar-SA" altLang="en-US"/>
              <a:t>لِيُنذِرَ مَن كَانَ حَيّاً وَيَحِقَّ الْقَوْلُ عَلَى الْكَافِرِينَ</a:t>
            </a:r>
            <a:endParaRPr lang="en-US" altLang="en-US"/>
          </a:p>
        </p:txBody>
      </p:sp>
      <p:sp>
        <p:nvSpPr>
          <p:cNvPr id="53350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That it may warn him who would have life, and (that) the word may prove true against the unbelievers.</a:t>
            </a:r>
          </a:p>
        </p:txBody>
      </p:sp>
    </p:spTree>
  </p:cSld>
  <p:clrMapOvr>
    <a:masterClrMapping/>
  </p:clrMapOvr>
  <p:transition/>
</p:sld>
</file>

<file path=ppt/slides/slide1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Grp="1" noChangeArrowheads="1"/>
          </p:cNvSpPr>
          <p:nvPr>
            <p:ph type="ctrTitle"/>
          </p:nvPr>
        </p:nvSpPr>
        <p:spPr>
          <a:xfrm>
            <a:off x="107950" y="1412875"/>
            <a:ext cx="8928100" cy="1470025"/>
          </a:xfrm>
        </p:spPr>
        <p:txBody>
          <a:bodyPr anchor="ctr"/>
          <a:lstStyle/>
          <a:p>
            <a:pPr rtl="1"/>
            <a:r>
              <a:rPr lang="ar-SA" altLang="en-US"/>
              <a:t>أَوَلَمْ يَرَوْا أَنَّا خَلَقْنَا لَهُمْ مِمَّا عَمِلَتْ أَيْدِينَا أَنْعَاماً فَهُمْ لَهَا مَالِكُونَ</a:t>
            </a:r>
            <a:endParaRPr lang="en-US" altLang="en-US"/>
          </a:p>
        </p:txBody>
      </p:sp>
      <p:sp>
        <p:nvSpPr>
          <p:cNvPr id="53453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Do they not see that We have created cattle for them, out of what Our hands have wrought, so they are their masters?</a:t>
            </a:r>
          </a:p>
        </p:txBody>
      </p:sp>
    </p:spTree>
  </p:cSld>
  <p:clrMapOvr>
    <a:masterClrMapping/>
  </p:clrMapOvr>
  <p:transition/>
</p:sld>
</file>

<file path=ppt/slides/slide1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2"/>
          <p:cNvSpPr>
            <a:spLocks noGrp="1" noChangeArrowheads="1"/>
          </p:cNvSpPr>
          <p:nvPr>
            <p:ph type="ctrTitle"/>
          </p:nvPr>
        </p:nvSpPr>
        <p:spPr>
          <a:xfrm>
            <a:off x="107950" y="1412875"/>
            <a:ext cx="8928100" cy="1470025"/>
          </a:xfrm>
        </p:spPr>
        <p:txBody>
          <a:bodyPr anchor="ctr"/>
          <a:lstStyle/>
          <a:p>
            <a:pPr rtl="1"/>
            <a:r>
              <a:rPr lang="ar-SA" altLang="en-US"/>
              <a:t>وَذَلَّلْنَاهَا لَهُمْ فَمِنْهَا رَكُوبُهُمْ وَمِنْهَا يَأْكُلُونَ</a:t>
            </a:r>
            <a:endParaRPr lang="en-US" altLang="en-US"/>
          </a:p>
        </p:txBody>
      </p:sp>
      <p:sp>
        <p:nvSpPr>
          <p:cNvPr id="53555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We have subjected them to them, so some of them they have to ride upon, and some of them they eat.</a:t>
            </a:r>
          </a:p>
        </p:txBody>
      </p:sp>
    </p:spTree>
  </p:cSld>
  <p:clrMapOvr>
    <a:masterClrMapping/>
  </p:clrMapOvr>
  <p:transition/>
</p:sld>
</file>

<file path=ppt/slides/slide1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2"/>
          <p:cNvSpPr>
            <a:spLocks noGrp="1" noChangeArrowheads="1"/>
          </p:cNvSpPr>
          <p:nvPr>
            <p:ph type="ctrTitle"/>
          </p:nvPr>
        </p:nvSpPr>
        <p:spPr>
          <a:xfrm>
            <a:off x="107950" y="1412875"/>
            <a:ext cx="8928100" cy="1470025"/>
          </a:xfrm>
        </p:spPr>
        <p:txBody>
          <a:bodyPr anchor="ctr"/>
          <a:lstStyle/>
          <a:p>
            <a:pPr rtl="1"/>
            <a:r>
              <a:rPr lang="ar-SA" altLang="en-US"/>
              <a:t>وَلَهُمْ فِيهَا مَنَافِعُ وَمَشَارِبُ أَفَلَا يَشْكُرُونَ</a:t>
            </a:r>
            <a:endParaRPr lang="en-US" altLang="en-US"/>
          </a:p>
        </p:txBody>
      </p:sp>
      <p:sp>
        <p:nvSpPr>
          <p:cNvPr id="53657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therein they have advantages and drinks; will they not then be grateful?</a:t>
            </a:r>
          </a:p>
        </p:txBody>
      </p:sp>
    </p:spTree>
  </p:cSld>
  <p:clrMapOvr>
    <a:masterClrMapping/>
  </p:clrMapOvr>
  <p:transition/>
</p:sld>
</file>

<file path=ppt/slides/slide1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Rectangle 2"/>
          <p:cNvSpPr>
            <a:spLocks noGrp="1" noChangeArrowheads="1"/>
          </p:cNvSpPr>
          <p:nvPr>
            <p:ph type="ctrTitle"/>
          </p:nvPr>
        </p:nvSpPr>
        <p:spPr>
          <a:xfrm>
            <a:off x="107950" y="1412875"/>
            <a:ext cx="8928100" cy="1470025"/>
          </a:xfrm>
        </p:spPr>
        <p:txBody>
          <a:bodyPr anchor="ctr"/>
          <a:lstStyle/>
          <a:p>
            <a:pPr rtl="1"/>
            <a:r>
              <a:rPr lang="ar-SA" altLang="en-US"/>
              <a:t>وَاتَّخَذُوا مِن دُونِ اللَّهِ آلِهَةً لَعَلَّهُمْ يُنصَرُونَ</a:t>
            </a:r>
            <a:endParaRPr lang="en-US" altLang="en-US"/>
          </a:p>
        </p:txBody>
      </p:sp>
      <p:sp>
        <p:nvSpPr>
          <p:cNvPr id="53760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US" altLang="en-US" sz="3200"/>
              <a:t>And they have taken gods besides Allah that they may be helped.</a:t>
            </a:r>
          </a:p>
        </p:txBody>
      </p:sp>
    </p:spTree>
  </p:cSld>
  <p:clrMapOvr>
    <a:masterClrMapping/>
  </p:clrMapOvr>
  <p:transition/>
</p:sld>
</file>

<file path=ppt/slides/slide1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6" name="Rectangle 2"/>
          <p:cNvSpPr>
            <a:spLocks noGrp="1" noChangeArrowheads="1"/>
          </p:cNvSpPr>
          <p:nvPr>
            <p:ph type="ctrTitle"/>
          </p:nvPr>
        </p:nvSpPr>
        <p:spPr>
          <a:xfrm>
            <a:off x="107950" y="1412875"/>
            <a:ext cx="8928100" cy="1470025"/>
          </a:xfrm>
        </p:spPr>
        <p:txBody>
          <a:bodyPr anchor="ctr"/>
          <a:lstStyle/>
          <a:p>
            <a:pPr rtl="1"/>
            <a:r>
              <a:rPr lang="ar-SA" altLang="en-US"/>
              <a:t>لَا يَسْتَطِيعُونَ نَصْرَهُمْ وَهُمْ لَهُمْ جُندٌ مُّحْضَرُونَ</a:t>
            </a:r>
            <a:endParaRPr lang="en-US" altLang="en-US"/>
          </a:p>
        </p:txBody>
      </p:sp>
      <p:sp>
        <p:nvSpPr>
          <p:cNvPr id="538627" name="Rectangle 3"/>
          <p:cNvSpPr>
            <a:spLocks noGrp="1" noChangeArrowheads="1"/>
          </p:cNvSpPr>
          <p:nvPr>
            <p:ph type="subTitle" idx="1"/>
          </p:nvPr>
        </p:nvSpPr>
        <p:spPr>
          <a:xfrm>
            <a:off x="107950" y="3886200"/>
            <a:ext cx="8928100" cy="1752600"/>
          </a:xfrm>
        </p:spPr>
        <p:txBody>
          <a:bodyPr/>
          <a:lstStyle/>
          <a:p>
            <a:r>
              <a:rPr lang="en-US" altLang="en-US" sz="3200"/>
              <a:t>(But) they shall not be able to assist them, and they shall be a host brought up before them.</a:t>
            </a:r>
          </a:p>
        </p:txBody>
      </p:sp>
    </p:spTree>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42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42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42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42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42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Tree>
  </p:cSld>
  <p:clrMapOvr>
    <a:masterClrMapping/>
  </p:clrMapOvr>
  <p:transition spd="med"/>
  <p:timing>
    <p:tnLst>
      <p:par>
        <p:cTn id="1" dur="indefinite" restart="never" nodeType="tmRoot"/>
      </p:par>
    </p:tnLst>
  </p:timing>
</p:sld>
</file>

<file path=ppt/slides/slide1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Rectangle 2"/>
          <p:cNvSpPr>
            <a:spLocks noGrp="1" noChangeArrowheads="1"/>
          </p:cNvSpPr>
          <p:nvPr>
            <p:ph type="ctrTitle"/>
          </p:nvPr>
        </p:nvSpPr>
        <p:spPr>
          <a:xfrm>
            <a:off x="107950" y="1412875"/>
            <a:ext cx="8928100" cy="1470025"/>
          </a:xfrm>
        </p:spPr>
        <p:txBody>
          <a:bodyPr anchor="ctr"/>
          <a:lstStyle/>
          <a:p>
            <a:pPr rtl="1"/>
            <a:r>
              <a:rPr lang="ar-SA" altLang="en-US"/>
              <a:t>فَلَا يَحْزُنكَ قَوْلُهُمْ إِنَّا نَعْلَمُ مَا يُسِرُّونَ وَمَا يُعْلِنُونَ</a:t>
            </a:r>
            <a:endParaRPr lang="en-US" altLang="en-US"/>
          </a:p>
        </p:txBody>
      </p:sp>
      <p:sp>
        <p:nvSpPr>
          <p:cNvPr id="53965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Therefore let not their speech grieve you; surely We know what they do in secret and what they do openly.</a:t>
            </a:r>
          </a:p>
        </p:txBody>
      </p:sp>
    </p:spTree>
  </p:cSld>
  <p:clrMapOvr>
    <a:masterClrMapping/>
  </p:clrMapOvr>
  <p:transition/>
</p:sld>
</file>

<file path=ppt/slides/slide1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Grp="1" noChangeArrowheads="1"/>
          </p:cNvSpPr>
          <p:nvPr>
            <p:ph type="ctrTitle"/>
          </p:nvPr>
        </p:nvSpPr>
        <p:spPr>
          <a:xfrm>
            <a:off x="107950" y="1412875"/>
            <a:ext cx="8928100" cy="1470025"/>
          </a:xfrm>
        </p:spPr>
        <p:txBody>
          <a:bodyPr anchor="ctr"/>
          <a:lstStyle/>
          <a:p>
            <a:pPr rtl="1"/>
            <a:r>
              <a:rPr lang="ar-SA" altLang="en-US"/>
              <a:t>أَوَلَمْ يَرَ الْإِنسَانُ أَنَّا خَلَقْنَاهُ مِن نُّطْفَةٍ فَإِذَا هُوَ خَصِيمٌ مُّبِينٌ</a:t>
            </a:r>
            <a:endParaRPr lang="en-US" altLang="en-US"/>
          </a:p>
        </p:txBody>
      </p:sp>
      <p:sp>
        <p:nvSpPr>
          <p:cNvPr id="54067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Does not man see that We have created him from the small seed? Then lo! he is an open disputant.</a:t>
            </a:r>
          </a:p>
        </p:txBody>
      </p:sp>
    </p:spTree>
  </p:cSld>
  <p:clrMapOvr>
    <a:masterClrMapping/>
  </p:clrMapOvr>
  <p:transition/>
</p:sld>
</file>

<file path=ppt/slides/slide1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2"/>
          <p:cNvSpPr>
            <a:spLocks noGrp="1" noChangeArrowheads="1"/>
          </p:cNvSpPr>
          <p:nvPr>
            <p:ph type="ctrTitle"/>
          </p:nvPr>
        </p:nvSpPr>
        <p:spPr>
          <a:xfrm>
            <a:off x="107950" y="1412875"/>
            <a:ext cx="8928100" cy="1470025"/>
          </a:xfrm>
        </p:spPr>
        <p:txBody>
          <a:bodyPr anchor="ctr"/>
          <a:lstStyle/>
          <a:p>
            <a:pPr rtl="1"/>
            <a:r>
              <a:rPr lang="ar-SA" altLang="en-US"/>
              <a:t>وَضَرَبَ لَنَا مَثَلاً وَنَسِيَ خَلْقَهُ قَالَ مَنْ يُحْيِي الْعِظَامَ وَهِيَ رَمِيمٌ</a:t>
            </a:r>
            <a:endParaRPr lang="en-US" altLang="en-US"/>
          </a:p>
        </p:txBody>
      </p:sp>
      <p:sp>
        <p:nvSpPr>
          <p:cNvPr id="54169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And he strikes out a likeness for Us and forgets his own creation. Says he: Who will give life to the bones when they are rotten?</a:t>
            </a:r>
          </a:p>
        </p:txBody>
      </p:sp>
    </p:spTree>
  </p:cSld>
  <p:clrMapOvr>
    <a:masterClrMapping/>
  </p:clrMapOvr>
  <p:transition/>
</p:sld>
</file>

<file path=ppt/slides/slide1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Rectangle 2"/>
          <p:cNvSpPr>
            <a:spLocks noGrp="1" noChangeArrowheads="1"/>
          </p:cNvSpPr>
          <p:nvPr>
            <p:ph type="ctrTitle"/>
          </p:nvPr>
        </p:nvSpPr>
        <p:spPr>
          <a:xfrm>
            <a:off x="107950" y="1412875"/>
            <a:ext cx="8928100" cy="1470025"/>
          </a:xfrm>
        </p:spPr>
        <p:txBody>
          <a:bodyPr anchor="ctr"/>
          <a:lstStyle/>
          <a:p>
            <a:pPr rtl="1"/>
            <a:r>
              <a:rPr lang="ar-SA" altLang="en-US"/>
              <a:t>قُلْ يُحْيِيهَا الَّذِي أَنشَأَهَا أَوَّلَ مَرَّةٍ وَهُوَ بِكُلِّ خَلْقٍ عَلِيمٌ</a:t>
            </a:r>
            <a:endParaRPr lang="en-US" altLang="en-US"/>
          </a:p>
        </p:txBody>
      </p:sp>
      <p:sp>
        <p:nvSpPr>
          <p:cNvPr id="542723"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Say: He will give life to them Who brought them into existence at first, and He is cognizant of all creation</a:t>
            </a:r>
          </a:p>
        </p:txBody>
      </p:sp>
    </p:spTree>
  </p:cSld>
  <p:clrMapOvr>
    <a:masterClrMapping/>
  </p:clrMapOvr>
  <p:transition/>
</p:sld>
</file>

<file path=ppt/slides/slide1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6" name="Rectangle 2"/>
          <p:cNvSpPr>
            <a:spLocks noGrp="1" noChangeArrowheads="1"/>
          </p:cNvSpPr>
          <p:nvPr>
            <p:ph type="ctrTitle"/>
          </p:nvPr>
        </p:nvSpPr>
        <p:spPr>
          <a:xfrm>
            <a:off x="107950" y="1412875"/>
            <a:ext cx="8928100" cy="1470025"/>
          </a:xfrm>
        </p:spPr>
        <p:txBody>
          <a:bodyPr anchor="ctr"/>
          <a:lstStyle/>
          <a:p>
            <a:pPr rtl="1"/>
            <a:r>
              <a:rPr lang="ar-SA" altLang="en-US"/>
              <a:t>الَّذِي جَعَلَ لَكُم مِّنَ الشَّجَرِ الْأَخْضَرِ نَاراً فَإِذَا أَنتُم مِّنْهُ تُوقِدُونَ</a:t>
            </a:r>
            <a:endParaRPr lang="en-US" altLang="en-US"/>
          </a:p>
        </p:txBody>
      </p:sp>
      <p:sp>
        <p:nvSpPr>
          <p:cNvPr id="543747"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He Who has made for you the fire (to burn) from the green tree, so that with it you kindle (fire).</a:t>
            </a:r>
          </a:p>
        </p:txBody>
      </p:sp>
    </p:spTree>
  </p:cSld>
  <p:clrMapOvr>
    <a:masterClrMapping/>
  </p:clrMapOvr>
  <p:transition/>
</p:sld>
</file>

<file path=ppt/slides/slide1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70" name="Rectangle 2"/>
          <p:cNvSpPr>
            <a:spLocks noGrp="1" noChangeArrowheads="1"/>
          </p:cNvSpPr>
          <p:nvPr>
            <p:ph type="ctrTitle"/>
          </p:nvPr>
        </p:nvSpPr>
        <p:spPr>
          <a:xfrm>
            <a:off x="107950" y="1412875"/>
            <a:ext cx="8928100" cy="1470025"/>
          </a:xfrm>
        </p:spPr>
        <p:txBody>
          <a:bodyPr anchor="ctr"/>
          <a:lstStyle/>
          <a:p>
            <a:pPr rtl="1"/>
            <a:r>
              <a:rPr lang="ar-SA" altLang="en-US"/>
              <a:t>أَوَلَيْسَ الَّذِي خَلَقَ السَّمَاوَاتِ وَالْأَرْضَ بِقَادِرٍ عَلَى أَنْ يَخْلُقَ مِثْلَهُم بَلَى وَهُوَ الْخَلَّاقُ الْعَلِيمُ</a:t>
            </a:r>
            <a:endParaRPr lang="en-US" altLang="en-US"/>
          </a:p>
        </p:txBody>
      </p:sp>
      <p:sp>
        <p:nvSpPr>
          <p:cNvPr id="544771"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Is not He Who created the heavens and the earth able to create the like of them? Yea! and He is the Creator (of all), the Knower.</a:t>
            </a:r>
          </a:p>
        </p:txBody>
      </p:sp>
    </p:spTree>
  </p:cSld>
  <p:clrMapOvr>
    <a:masterClrMapping/>
  </p:clrMapOvr>
  <p:transition/>
</p:sld>
</file>

<file path=ppt/slides/slide1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2"/>
          <p:cNvSpPr>
            <a:spLocks noGrp="1" noChangeArrowheads="1"/>
          </p:cNvSpPr>
          <p:nvPr>
            <p:ph type="ctrTitle"/>
          </p:nvPr>
        </p:nvSpPr>
        <p:spPr>
          <a:xfrm>
            <a:off x="107950" y="1412875"/>
            <a:ext cx="8928100" cy="1470025"/>
          </a:xfrm>
        </p:spPr>
        <p:txBody>
          <a:bodyPr anchor="ctr"/>
          <a:lstStyle/>
          <a:p>
            <a:pPr rtl="1"/>
            <a:r>
              <a:rPr lang="ar-SA" altLang="en-US"/>
              <a:t>إِنَّمَا أَمْرُهُ إِذَا أَرَادَ شَيْئاً أَنْ يَقُولَ لَهُ كُنْ فَيَكُونُ</a:t>
            </a:r>
            <a:endParaRPr lang="en-US" altLang="en-US"/>
          </a:p>
        </p:txBody>
      </p:sp>
      <p:sp>
        <p:nvSpPr>
          <p:cNvPr id="545795"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His command, when He intends anything, is only to say to it: Be, so it is.</a:t>
            </a:r>
          </a:p>
        </p:txBody>
      </p:sp>
    </p:spTree>
  </p:cSld>
  <p:clrMapOvr>
    <a:masterClrMapping/>
  </p:clrMapOvr>
  <p:transition/>
</p:sld>
</file>

<file path=ppt/slides/slide1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8" name="Rectangle 2"/>
          <p:cNvSpPr>
            <a:spLocks noGrp="1" noChangeArrowheads="1"/>
          </p:cNvSpPr>
          <p:nvPr>
            <p:ph type="ctrTitle"/>
          </p:nvPr>
        </p:nvSpPr>
        <p:spPr>
          <a:xfrm>
            <a:off x="107950" y="1412875"/>
            <a:ext cx="8928100" cy="1470025"/>
          </a:xfrm>
        </p:spPr>
        <p:txBody>
          <a:bodyPr anchor="ctr"/>
          <a:lstStyle/>
          <a:p>
            <a:pPr rtl="1"/>
            <a:r>
              <a:rPr lang="ar-SA" altLang="en-US"/>
              <a:t>فَسُبْحَانَ الَّذِي بِيَدِهِ مَلَكُوتُ كُلِّ شَيْءٍ وَإِلَيْهِ تُرْجَعُونَ</a:t>
            </a:r>
            <a:endParaRPr lang="en-US" altLang="en-US"/>
          </a:p>
        </p:txBody>
      </p:sp>
      <p:sp>
        <p:nvSpPr>
          <p:cNvPr id="546819" name="Rectangle 3"/>
          <p:cNvSpPr>
            <a:spLocks noGrp="1" noChangeArrowheads="1"/>
          </p:cNvSpPr>
          <p:nvPr>
            <p:ph type="subTitle" idx="1"/>
          </p:nvPr>
        </p:nvSpPr>
        <p:spPr>
          <a:xfrm>
            <a:off x="107950" y="3886200"/>
            <a:ext cx="8928100"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a:t>Therefore glory be to Him in Whose hand is the kingdom of all things, and to Him you shall be brought back.</a:t>
            </a:r>
          </a:p>
        </p:txBody>
      </p:sp>
    </p:spTree>
  </p:cSld>
  <p:clrMapOvr>
    <a:masterClrMapping/>
  </p:clrMapOvr>
  <p:transition/>
</p:sld>
</file>

<file path=ppt/slides/slide1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76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763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39763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397637"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Yaseen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7842"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07843"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as-Saaffaat </a:t>
            </a:r>
            <a:endParaRPr lang="en-US" altLang="en-US" b="1">
              <a:solidFill>
                <a:srgbClr val="FFFF99"/>
              </a:solidFill>
              <a:latin typeface="Trebuchet MS" panose="020B0603020202020204" pitchFamily="34" charset="0"/>
            </a:endParaRPr>
          </a:p>
        </p:txBody>
      </p:sp>
      <p:sp>
        <p:nvSpPr>
          <p:cNvPr id="3107844"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07846" name="Rectangle 6"/>
          <p:cNvSpPr>
            <a:spLocks noChangeArrowheads="1"/>
          </p:cNvSpPr>
          <p:nvPr/>
        </p:nvSpPr>
        <p:spPr bwMode="auto">
          <a:xfrm>
            <a:off x="228600" y="1219200"/>
            <a:ext cx="8686800" cy="46640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as-Saaffaat </a:t>
            </a:r>
          </a:p>
          <a:p>
            <a:pPr algn="ctr"/>
            <a:r>
              <a:rPr lang="en-GB" altLang="en-US" sz="6000" b="1" i="1">
                <a:solidFill>
                  <a:srgbClr val="FFFF00"/>
                </a:solidFill>
                <a:latin typeface="Trebuchet MS" panose="020B0603020202020204" pitchFamily="34" charset="0"/>
                <a:ea typeface="MS Mincho" panose="02020609040205080304" pitchFamily="49" charset="-128"/>
              </a:rPr>
              <a:t>(Those drawn up in ranks)</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37</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- 182</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16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16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17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217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217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Tree>
  </p:cSld>
  <p:clrMapOvr>
    <a:masterClrMapping/>
  </p:clrMapOvr>
  <p:transition spd="med"/>
  <p:timing>
    <p:tnLst>
      <p:par>
        <p:cTn id="1" dur="indefinite" restart="never" nodeType="tmRoot"/>
      </p:par>
    </p:tnLst>
  </p:timing>
</p:sld>
</file>

<file path=ppt/slides/slide1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88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0886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0886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088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as-Saaffaat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1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550915"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1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وَالصَّافَّاتِ صَفًّا </a:t>
            </a:r>
            <a:endParaRPr lang="en-US" altLang="en-US" sz="4400"/>
          </a:p>
        </p:txBody>
      </p:sp>
      <p:sp>
        <p:nvSpPr>
          <p:cNvPr id="551939" name="Rectangle 3"/>
          <p:cNvSpPr>
            <a:spLocks noGrp="1" noChangeArrowheads="1"/>
          </p:cNvSpPr>
          <p:nvPr>
            <p:ph type="subTitle" idx="1"/>
          </p:nvPr>
        </p:nvSpPr>
        <p:spPr>
          <a:xfrm>
            <a:off x="107950" y="3886200"/>
            <a:ext cx="8964613" cy="1752600"/>
          </a:xfrm>
        </p:spPr>
        <p:txBody>
          <a:bodyPr/>
          <a:lstStyle/>
          <a:p>
            <a:r>
              <a:rPr lang="en-US" altLang="en-US" sz="3200"/>
              <a:t>I swear by those who draw themselves out in ranks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فَالزَّاجِرَاتِ زَجْرًا </a:t>
            </a:r>
            <a:endParaRPr lang="en-US" altLang="en-US" sz="4400"/>
          </a:p>
        </p:txBody>
      </p:sp>
      <p:sp>
        <p:nvSpPr>
          <p:cNvPr id="552963" name="Rectangle 3"/>
          <p:cNvSpPr>
            <a:spLocks noGrp="1" noChangeArrowheads="1"/>
          </p:cNvSpPr>
          <p:nvPr>
            <p:ph type="subTitle" idx="1"/>
          </p:nvPr>
        </p:nvSpPr>
        <p:spPr>
          <a:xfrm>
            <a:off x="107950" y="3886200"/>
            <a:ext cx="8964613" cy="1752600"/>
          </a:xfrm>
        </p:spPr>
        <p:txBody>
          <a:bodyPr/>
          <a:lstStyle/>
          <a:p>
            <a:r>
              <a:rPr lang="en-US" altLang="en-US" sz="3200"/>
              <a:t>Then those who drive away with reproof,</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فَالتَّالِيَاتِ ذِكْرًا </a:t>
            </a:r>
            <a:endParaRPr lang="en-US" altLang="en-US" sz="4400"/>
          </a:p>
        </p:txBody>
      </p:sp>
      <p:sp>
        <p:nvSpPr>
          <p:cNvPr id="553987" name="Rectangle 3"/>
          <p:cNvSpPr>
            <a:spLocks noGrp="1" noChangeArrowheads="1"/>
          </p:cNvSpPr>
          <p:nvPr>
            <p:ph type="subTitle" idx="1"/>
          </p:nvPr>
        </p:nvSpPr>
        <p:spPr>
          <a:xfrm>
            <a:off x="107950" y="3886200"/>
            <a:ext cx="8964613" cy="1752600"/>
          </a:xfrm>
        </p:spPr>
        <p:txBody>
          <a:bodyPr/>
          <a:lstStyle/>
          <a:p>
            <a:r>
              <a:rPr lang="en-US" altLang="en-US" sz="3200"/>
              <a:t>Then those who recite, being mindful,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1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إِلَهَكُمْ لَوَاحِدٌ </a:t>
            </a:r>
            <a:endParaRPr lang="en-US" altLang="en-US" sz="4400"/>
          </a:p>
        </p:txBody>
      </p:sp>
      <p:sp>
        <p:nvSpPr>
          <p:cNvPr id="555011" name="Rectangle 3"/>
          <p:cNvSpPr>
            <a:spLocks noGrp="1" noChangeArrowheads="1"/>
          </p:cNvSpPr>
          <p:nvPr>
            <p:ph type="subTitle" idx="1"/>
          </p:nvPr>
        </p:nvSpPr>
        <p:spPr>
          <a:xfrm>
            <a:off x="107950" y="3886200"/>
            <a:ext cx="8964613" cy="1752600"/>
          </a:xfrm>
        </p:spPr>
        <p:txBody>
          <a:bodyPr/>
          <a:lstStyle/>
          <a:p>
            <a:r>
              <a:rPr lang="en-US" altLang="en-US" sz="3200"/>
              <a:t>Most surely your Allah is One: </a:t>
            </a:r>
          </a:p>
        </p:txBody>
      </p:sp>
    </p:spTree>
  </p:cSld>
  <p:clrMapOvr>
    <a:masterClrMapping/>
  </p:clrMapOvr>
  <p:transition/>
  <p:timing>
    <p:tnLst>
      <p:par>
        <p:cTn id="1" dur="indefinite" restart="never" nodeType="tmRoot"/>
      </p:par>
    </p:tnLst>
  </p:timing>
</p:sld>
</file>

<file path=ppt/slides/slide1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رَبُّ السَّمَاوَاتِ وَالْأَرْضِ وَمَا بَيْنَهُمَا وَرَبُّ الْمَشَارِقِ </a:t>
            </a:r>
            <a:endParaRPr lang="en-US" altLang="en-US" sz="4400"/>
          </a:p>
        </p:txBody>
      </p:sp>
      <p:sp>
        <p:nvSpPr>
          <p:cNvPr id="556035" name="Rectangle 3"/>
          <p:cNvSpPr>
            <a:spLocks noGrp="1" noChangeArrowheads="1"/>
          </p:cNvSpPr>
          <p:nvPr>
            <p:ph type="subTitle" idx="1"/>
          </p:nvPr>
        </p:nvSpPr>
        <p:spPr>
          <a:xfrm>
            <a:off x="107950" y="3886200"/>
            <a:ext cx="8964613" cy="1752600"/>
          </a:xfrm>
        </p:spPr>
        <p:txBody>
          <a:bodyPr/>
          <a:lstStyle/>
          <a:p>
            <a:r>
              <a:rPr lang="en-US" altLang="en-US" sz="3200"/>
              <a:t>The Lord of the heavens and the earth and what is between them, and Lord of the easts. </a:t>
            </a:r>
          </a:p>
        </p:txBody>
      </p:sp>
    </p:spTree>
  </p:cSld>
  <p:clrMapOvr>
    <a:masterClrMapping/>
  </p:clrMapOvr>
  <p:transition/>
  <p:timing>
    <p:tnLst>
      <p:par>
        <p:cTn id="1" dur="indefinite" restart="never" nodeType="tmRoot"/>
      </p:par>
    </p:tnLst>
  </p:timing>
</p:sld>
</file>

<file path=ppt/slides/slide1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705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زَيَّنَّا السَّمَاء الدُّنْيَا بِزِينَةٍ الْكَوَاكِبِ </a:t>
            </a:r>
            <a:endParaRPr lang="en-US" altLang="en-US" sz="4400"/>
          </a:p>
        </p:txBody>
      </p:sp>
      <p:sp>
        <p:nvSpPr>
          <p:cNvPr id="557059" name="Rectangle 3"/>
          <p:cNvSpPr>
            <a:spLocks noGrp="1" noChangeArrowheads="1"/>
          </p:cNvSpPr>
          <p:nvPr>
            <p:ph type="subTitle" idx="1"/>
          </p:nvPr>
        </p:nvSpPr>
        <p:spPr>
          <a:xfrm>
            <a:off x="107950" y="3886200"/>
            <a:ext cx="8964613" cy="1752600"/>
          </a:xfrm>
        </p:spPr>
        <p:txBody>
          <a:bodyPr/>
          <a:lstStyle/>
          <a:p>
            <a:r>
              <a:rPr lang="en-US" altLang="en-US" sz="3200"/>
              <a:t>Surely We have adorned the nearest heaven with an adornment, the stars,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وَحِفْظًا مِّن كُلِّ شَيْطَانٍ مَّارِدٍ </a:t>
            </a:r>
            <a:endParaRPr lang="en-US" altLang="en-US" sz="4400"/>
          </a:p>
        </p:txBody>
      </p:sp>
      <p:sp>
        <p:nvSpPr>
          <p:cNvPr id="558083" name="Rectangle 3"/>
          <p:cNvSpPr>
            <a:spLocks noGrp="1" noChangeArrowheads="1"/>
          </p:cNvSpPr>
          <p:nvPr>
            <p:ph type="subTitle" idx="1"/>
          </p:nvPr>
        </p:nvSpPr>
        <p:spPr>
          <a:xfrm>
            <a:off x="107950" y="3886200"/>
            <a:ext cx="8964613" cy="1752600"/>
          </a:xfrm>
        </p:spPr>
        <p:txBody>
          <a:bodyPr/>
          <a:lstStyle/>
          <a:p>
            <a:r>
              <a:rPr lang="en-US" altLang="en-US" sz="3200"/>
              <a:t>And (there is) a safeguard against every rebellious Shaitan.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يَسَّمَّعُونَ إِلَى الْمَلَإِ الْأَعْلَى وَيُقْذَفُونَ مِن كُلِّ جَانِبٍ </a:t>
            </a:r>
            <a:endParaRPr lang="en-US" altLang="en-US" sz="4400"/>
          </a:p>
        </p:txBody>
      </p:sp>
      <p:sp>
        <p:nvSpPr>
          <p:cNvPr id="559107" name="Rectangle 3"/>
          <p:cNvSpPr>
            <a:spLocks noGrp="1" noChangeArrowheads="1"/>
          </p:cNvSpPr>
          <p:nvPr>
            <p:ph type="subTitle" idx="1"/>
          </p:nvPr>
        </p:nvSpPr>
        <p:spPr>
          <a:xfrm>
            <a:off x="107950" y="3886200"/>
            <a:ext cx="8964613" cy="1752600"/>
          </a:xfrm>
        </p:spPr>
        <p:txBody>
          <a:bodyPr/>
          <a:lstStyle/>
          <a:p>
            <a:r>
              <a:rPr lang="en-US" altLang="en-US" sz="3200"/>
              <a:t>They cannot listen to the exalted assembly and they are thrown at from every side, </a:t>
            </a:r>
          </a:p>
        </p:txBody>
      </p:sp>
    </p:spTree>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27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27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227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227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Tree>
  </p:cSld>
  <p:clrMapOvr>
    <a:masterClrMapping/>
  </p:clrMapOvr>
  <p:transition spd="med"/>
  <p:timing>
    <p:tnLst>
      <p:par>
        <p:cTn id="1" dur="indefinite" restart="never" nodeType="tmRoot"/>
      </p:par>
    </p:tnLst>
  </p:timing>
</p:sld>
</file>

<file path=ppt/slides/slide1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دُحُورًا وَلَهُمْ عَذَابٌ وَاصِبٌ </a:t>
            </a:r>
            <a:endParaRPr lang="en-US" altLang="en-US" sz="4400"/>
          </a:p>
        </p:txBody>
      </p:sp>
      <p:sp>
        <p:nvSpPr>
          <p:cNvPr id="560131" name="Rectangle 3"/>
          <p:cNvSpPr>
            <a:spLocks noGrp="1" noChangeArrowheads="1"/>
          </p:cNvSpPr>
          <p:nvPr>
            <p:ph type="subTitle" idx="1"/>
          </p:nvPr>
        </p:nvSpPr>
        <p:spPr>
          <a:xfrm>
            <a:off x="107950" y="3886200"/>
            <a:ext cx="8964613" cy="1752600"/>
          </a:xfrm>
        </p:spPr>
        <p:txBody>
          <a:bodyPr/>
          <a:lstStyle/>
          <a:p>
            <a:r>
              <a:rPr lang="en-US" altLang="en-US" sz="3200"/>
              <a:t>Being driven off, and for them is a perpetual chastisement,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مَنْ خَطِفَ الْخَطْفَةَ فَأَتْبَعَهُ شِهَابٌ ثَاقِبٌ </a:t>
            </a:r>
            <a:endParaRPr lang="en-US" altLang="en-US" sz="4400"/>
          </a:p>
        </p:txBody>
      </p:sp>
      <p:sp>
        <p:nvSpPr>
          <p:cNvPr id="561155" name="Rectangle 3"/>
          <p:cNvSpPr>
            <a:spLocks noGrp="1" noChangeArrowheads="1"/>
          </p:cNvSpPr>
          <p:nvPr>
            <p:ph type="subTitle" idx="1"/>
          </p:nvPr>
        </p:nvSpPr>
        <p:spPr>
          <a:xfrm>
            <a:off x="107950" y="3886200"/>
            <a:ext cx="8964613" cy="1752600"/>
          </a:xfrm>
        </p:spPr>
        <p:txBody>
          <a:bodyPr/>
          <a:lstStyle/>
          <a:p>
            <a:r>
              <a:rPr lang="en-US" altLang="en-US" sz="3200"/>
              <a:t>Except him who snatches off but once, then there follows him a brightly shining flame.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فَاسْتَفْتِهِمْ أَهُمْ أَشَدُّ خَلْقًا أَم مَّنْ خَلَقْنَا إِنَّا خَلَقْنَاهُم مِّن طِينٍ لَّازِبٍ </a:t>
            </a:r>
            <a:endParaRPr lang="en-US" altLang="en-US" sz="4400"/>
          </a:p>
        </p:txBody>
      </p:sp>
      <p:sp>
        <p:nvSpPr>
          <p:cNvPr id="56217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Then ask them whether they are stronger in creation or those (others) whom We have created. Surely We created them of firm clay.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بَلْ عَجِبْتَ وَيَسْخَرُونَ </a:t>
            </a:r>
            <a:endParaRPr lang="en-US" altLang="en-US" sz="4400"/>
          </a:p>
        </p:txBody>
      </p:sp>
      <p:sp>
        <p:nvSpPr>
          <p:cNvPr id="563203" name="Rectangle 3"/>
          <p:cNvSpPr>
            <a:spLocks noGrp="1" noChangeArrowheads="1"/>
          </p:cNvSpPr>
          <p:nvPr>
            <p:ph type="subTitle" idx="1"/>
          </p:nvPr>
        </p:nvSpPr>
        <p:spPr>
          <a:xfrm>
            <a:off x="107950" y="3886200"/>
            <a:ext cx="8964613" cy="1752600"/>
          </a:xfrm>
        </p:spPr>
        <p:txBody>
          <a:bodyPr/>
          <a:lstStyle/>
          <a:p>
            <a:r>
              <a:rPr lang="en-US" altLang="en-US" sz="3200"/>
              <a:t>Nay! you wonder while they mock,</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ذُكِّرُوا لَا يَذْكُرُونَ </a:t>
            </a:r>
            <a:endParaRPr lang="en-US" altLang="en-US" sz="4400"/>
          </a:p>
        </p:txBody>
      </p:sp>
      <p:sp>
        <p:nvSpPr>
          <p:cNvPr id="564227" name="Rectangle 3"/>
          <p:cNvSpPr>
            <a:spLocks noGrp="1" noChangeArrowheads="1"/>
          </p:cNvSpPr>
          <p:nvPr>
            <p:ph type="subTitle" idx="1"/>
          </p:nvPr>
        </p:nvSpPr>
        <p:spPr>
          <a:xfrm>
            <a:off x="107950" y="3886200"/>
            <a:ext cx="8964613" cy="1752600"/>
          </a:xfrm>
        </p:spPr>
        <p:txBody>
          <a:bodyPr/>
          <a:lstStyle/>
          <a:p>
            <a:r>
              <a:rPr lang="en-US" altLang="en-US" sz="3200"/>
              <a:t>And when they are reminded, they mind not,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رَأَوْا آيَةً يَسْتَسْخِرُونَ </a:t>
            </a:r>
            <a:endParaRPr lang="en-US" altLang="en-US" sz="4400"/>
          </a:p>
        </p:txBody>
      </p:sp>
      <p:sp>
        <p:nvSpPr>
          <p:cNvPr id="565251" name="Rectangle 3"/>
          <p:cNvSpPr>
            <a:spLocks noGrp="1" noChangeArrowheads="1"/>
          </p:cNvSpPr>
          <p:nvPr>
            <p:ph type="subTitle" idx="1"/>
          </p:nvPr>
        </p:nvSpPr>
        <p:spPr>
          <a:xfrm>
            <a:off x="107950" y="3886200"/>
            <a:ext cx="8964613" cy="1752600"/>
          </a:xfrm>
        </p:spPr>
        <p:txBody>
          <a:bodyPr/>
          <a:lstStyle/>
          <a:p>
            <a:r>
              <a:rPr lang="en-US" altLang="en-US" sz="3200"/>
              <a:t>And when they see a sign they incite one another to scoff,</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27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إِنْ هَذَا إِلَّا سِحْرٌ مُّبِينٌ </a:t>
            </a:r>
            <a:endParaRPr lang="en-US" altLang="en-US" sz="4400"/>
          </a:p>
        </p:txBody>
      </p:sp>
      <p:sp>
        <p:nvSpPr>
          <p:cNvPr id="566275" name="Rectangle 3"/>
          <p:cNvSpPr>
            <a:spLocks noGrp="1" noChangeArrowheads="1"/>
          </p:cNvSpPr>
          <p:nvPr>
            <p:ph type="subTitle" idx="1"/>
          </p:nvPr>
        </p:nvSpPr>
        <p:spPr>
          <a:xfrm>
            <a:off x="107950" y="3886200"/>
            <a:ext cx="8964613" cy="1752600"/>
          </a:xfrm>
        </p:spPr>
        <p:txBody>
          <a:bodyPr/>
          <a:lstStyle/>
          <a:p>
            <a:r>
              <a:rPr lang="en-US" altLang="en-US" sz="3200"/>
              <a:t>And they say: This is nothing but clear magic: </a:t>
            </a:r>
          </a:p>
        </p:txBody>
      </p:sp>
    </p:spTree>
  </p:cSld>
  <p:clrMapOvr>
    <a:masterClrMapping/>
  </p:clrMapOvr>
  <p:transition/>
  <p:timing>
    <p:tnLst>
      <p:par>
        <p:cTn id="1" dur="indefinite" restart="never" nodeType="tmRoot"/>
      </p:par>
    </p:tnLst>
  </p:timing>
</p:sld>
</file>

<file path=ppt/slides/slide1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أَئِذَا مِتْنَا وَكُنَّا تُرَابًا وَعِظَامًا أَئِنَّا لَمَبْعُوثُونَ </a:t>
            </a:r>
            <a:endParaRPr lang="en-US" altLang="en-US" sz="4400"/>
          </a:p>
        </p:txBody>
      </p:sp>
      <p:sp>
        <p:nvSpPr>
          <p:cNvPr id="567299" name="Rectangle 3"/>
          <p:cNvSpPr>
            <a:spLocks noGrp="1" noChangeArrowheads="1"/>
          </p:cNvSpPr>
          <p:nvPr>
            <p:ph type="subTitle" idx="1"/>
          </p:nvPr>
        </p:nvSpPr>
        <p:spPr>
          <a:xfrm>
            <a:off x="107950" y="3886200"/>
            <a:ext cx="8964613" cy="1752600"/>
          </a:xfrm>
        </p:spPr>
        <p:txBody>
          <a:bodyPr/>
          <a:lstStyle/>
          <a:p>
            <a:r>
              <a:rPr lang="en-US" altLang="en-US" sz="3200"/>
              <a:t>What! when we are dead and have become dust and bones, shall we then certainly be raised,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أَوَآبَاؤُنَا الْأَوَّلُونَ </a:t>
            </a:r>
            <a:endParaRPr lang="en-US" altLang="en-US" sz="4400"/>
          </a:p>
        </p:txBody>
      </p:sp>
      <p:sp>
        <p:nvSpPr>
          <p:cNvPr id="568323" name="Rectangle 3"/>
          <p:cNvSpPr>
            <a:spLocks noGrp="1" noChangeArrowheads="1"/>
          </p:cNvSpPr>
          <p:nvPr>
            <p:ph type="subTitle" idx="1"/>
          </p:nvPr>
        </p:nvSpPr>
        <p:spPr>
          <a:xfrm>
            <a:off x="107950" y="3886200"/>
            <a:ext cx="8964613" cy="1752600"/>
          </a:xfrm>
        </p:spPr>
        <p:txBody>
          <a:bodyPr/>
          <a:lstStyle/>
          <a:p>
            <a:r>
              <a:rPr lang="en-US" altLang="en-US" sz="3200"/>
              <a:t>Or our fathers of yore?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نَعَمْ وَأَنتُمْ دَاخِرُونَ </a:t>
            </a:r>
            <a:endParaRPr lang="en-US" altLang="en-US" sz="4400"/>
          </a:p>
        </p:txBody>
      </p:sp>
      <p:sp>
        <p:nvSpPr>
          <p:cNvPr id="569347" name="Rectangle 3"/>
          <p:cNvSpPr>
            <a:spLocks noGrp="1" noChangeArrowheads="1"/>
          </p:cNvSpPr>
          <p:nvPr>
            <p:ph type="subTitle" idx="1"/>
          </p:nvPr>
        </p:nvSpPr>
        <p:spPr>
          <a:xfrm>
            <a:off x="107950" y="3886200"/>
            <a:ext cx="8964613" cy="1752600"/>
          </a:xfrm>
        </p:spPr>
        <p:txBody>
          <a:bodyPr/>
          <a:lstStyle/>
          <a:p>
            <a:r>
              <a:rPr lang="en-US" altLang="en-US" sz="3200"/>
              <a:t>Say: Aye! and you shall be abject.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37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37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37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237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237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Tree>
  </p:cSld>
  <p:clrMapOvr>
    <a:masterClrMapping/>
  </p:clrMapOvr>
  <p:transition spd="med"/>
  <p:timing>
    <p:tnLst>
      <p:par>
        <p:cTn id="1" dur="indefinite" restart="never" nodeType="tmRoot"/>
      </p:par>
    </p:tnLst>
  </p:timing>
</p:sld>
</file>

<file path=ppt/slides/slide1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7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فَإِنَّمَا هِيَ زَجْرَةٌ وَاحِدَةٌ فَإِذَا هُمْ يَنظُرُونَ </a:t>
            </a:r>
            <a:endParaRPr lang="en-US" altLang="en-US" sz="4400"/>
          </a:p>
        </p:txBody>
      </p:sp>
      <p:sp>
        <p:nvSpPr>
          <p:cNvPr id="570371" name="Rectangle 3"/>
          <p:cNvSpPr>
            <a:spLocks noGrp="1" noChangeArrowheads="1"/>
          </p:cNvSpPr>
          <p:nvPr>
            <p:ph type="subTitle" idx="1"/>
          </p:nvPr>
        </p:nvSpPr>
        <p:spPr>
          <a:xfrm>
            <a:off x="107950" y="3886200"/>
            <a:ext cx="8964613" cy="1752600"/>
          </a:xfrm>
        </p:spPr>
        <p:txBody>
          <a:bodyPr/>
          <a:lstStyle/>
          <a:p>
            <a:r>
              <a:rPr lang="en-US" altLang="en-US" sz="3200"/>
              <a:t>So it shall only be a single cry, when lo! they shall see.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يَا وَيْلَنَا هَذَا يَوْمُ الدِّينِ </a:t>
            </a:r>
            <a:endParaRPr lang="en-US" altLang="en-US" sz="4400"/>
          </a:p>
        </p:txBody>
      </p:sp>
      <p:sp>
        <p:nvSpPr>
          <p:cNvPr id="571395" name="Rectangle 3"/>
          <p:cNvSpPr>
            <a:spLocks noGrp="1" noChangeArrowheads="1"/>
          </p:cNvSpPr>
          <p:nvPr>
            <p:ph type="subTitle" idx="1"/>
          </p:nvPr>
        </p:nvSpPr>
        <p:spPr>
          <a:xfrm>
            <a:off x="107950" y="3886200"/>
            <a:ext cx="8964613" cy="1752600"/>
          </a:xfrm>
        </p:spPr>
        <p:txBody>
          <a:bodyPr/>
          <a:lstStyle/>
          <a:p>
            <a:r>
              <a:rPr lang="en-US" altLang="en-US" sz="3200"/>
              <a:t>And they shall say: O woe to us! this is the day of requital.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هَذَا يَوْمُ الْفَصْلِ الَّذِي كُنتُمْ بِهِ تُكَذِّبُونَ </a:t>
            </a:r>
            <a:endParaRPr lang="en-US" altLang="en-US" sz="4400"/>
          </a:p>
        </p:txBody>
      </p:sp>
      <p:sp>
        <p:nvSpPr>
          <p:cNvPr id="572419" name="Rectangle 3"/>
          <p:cNvSpPr>
            <a:spLocks noGrp="1" noChangeArrowheads="1"/>
          </p:cNvSpPr>
          <p:nvPr>
            <p:ph type="subTitle" idx="1"/>
          </p:nvPr>
        </p:nvSpPr>
        <p:spPr>
          <a:xfrm>
            <a:off x="107950" y="3886200"/>
            <a:ext cx="8964613" cy="1752600"/>
          </a:xfrm>
        </p:spPr>
        <p:txBody>
          <a:bodyPr/>
          <a:lstStyle/>
          <a:p>
            <a:r>
              <a:rPr lang="en-US" altLang="en-US" sz="3200"/>
              <a:t>This is the day of the judgment which you called a lie.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احْشُرُوا الَّذِينَ ظَلَمُوا وَأَزْوَاجَهُمْ وَمَا كَانُوا يَعْبُدُونَ </a:t>
            </a:r>
            <a:endParaRPr lang="en-US" altLang="en-US" sz="4400"/>
          </a:p>
        </p:txBody>
      </p:sp>
      <p:sp>
        <p:nvSpPr>
          <p:cNvPr id="573443" name="Rectangle 3"/>
          <p:cNvSpPr>
            <a:spLocks noGrp="1" noChangeArrowheads="1"/>
          </p:cNvSpPr>
          <p:nvPr>
            <p:ph type="subTitle" idx="1"/>
          </p:nvPr>
        </p:nvSpPr>
        <p:spPr>
          <a:xfrm>
            <a:off x="107950" y="3886200"/>
            <a:ext cx="8964613" cy="1752600"/>
          </a:xfrm>
        </p:spPr>
        <p:txBody>
          <a:bodyPr/>
          <a:lstStyle/>
          <a:p>
            <a:r>
              <a:rPr lang="en-US" altLang="en-US" sz="3200"/>
              <a:t>Gather together those who were unjust and their associates, and what they used to worship</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مِن دُونِ اللَّهِ فَاهْدُوهُمْ إِلَى صِرَاطِ الْجَحِيمِ </a:t>
            </a:r>
            <a:endParaRPr lang="en-US" altLang="en-US" sz="4400"/>
          </a:p>
        </p:txBody>
      </p:sp>
      <p:sp>
        <p:nvSpPr>
          <p:cNvPr id="574467" name="Rectangle 3"/>
          <p:cNvSpPr>
            <a:spLocks noGrp="1" noChangeArrowheads="1"/>
          </p:cNvSpPr>
          <p:nvPr>
            <p:ph type="subTitle" idx="1"/>
          </p:nvPr>
        </p:nvSpPr>
        <p:spPr>
          <a:xfrm>
            <a:off x="107950" y="3886200"/>
            <a:ext cx="8964613" cy="1752600"/>
          </a:xfrm>
        </p:spPr>
        <p:txBody>
          <a:bodyPr/>
          <a:lstStyle/>
          <a:p>
            <a:r>
              <a:rPr lang="en-US" altLang="en-US" sz="3200"/>
              <a:t>Besides Allah, then lead them to the way to hell.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وَقِفُوهُمْ إِنَّهُم مَّسْئُولُونَ </a:t>
            </a:r>
            <a:endParaRPr lang="en-US" altLang="en-US" sz="4400"/>
          </a:p>
        </p:txBody>
      </p:sp>
      <p:sp>
        <p:nvSpPr>
          <p:cNvPr id="575491" name="Rectangle 3"/>
          <p:cNvSpPr>
            <a:spLocks noGrp="1" noChangeArrowheads="1"/>
          </p:cNvSpPr>
          <p:nvPr>
            <p:ph type="subTitle" idx="1"/>
          </p:nvPr>
        </p:nvSpPr>
        <p:spPr>
          <a:xfrm>
            <a:off x="107950" y="3886200"/>
            <a:ext cx="8964613" cy="1752600"/>
          </a:xfrm>
        </p:spPr>
        <p:txBody>
          <a:bodyPr/>
          <a:lstStyle/>
          <a:p>
            <a:r>
              <a:rPr lang="en-US" altLang="en-US" sz="3200"/>
              <a:t>And stop them, for they shall be questioned: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 لَكُمْ لَا تَنَاصَرُونَ </a:t>
            </a:r>
            <a:endParaRPr lang="en-US" altLang="en-US" sz="4400"/>
          </a:p>
        </p:txBody>
      </p:sp>
      <p:sp>
        <p:nvSpPr>
          <p:cNvPr id="576515" name="Rectangle 3"/>
          <p:cNvSpPr>
            <a:spLocks noGrp="1" noChangeArrowheads="1"/>
          </p:cNvSpPr>
          <p:nvPr>
            <p:ph type="subTitle" idx="1"/>
          </p:nvPr>
        </p:nvSpPr>
        <p:spPr>
          <a:xfrm>
            <a:off x="107950" y="3886200"/>
            <a:ext cx="8964613" cy="1752600"/>
          </a:xfrm>
        </p:spPr>
        <p:txBody>
          <a:bodyPr/>
          <a:lstStyle/>
          <a:p>
            <a:r>
              <a:rPr lang="en-US" altLang="en-US" sz="3200"/>
              <a:t>What is the matter with you that you do not help each other?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بَلْ هُمُ الْيَوْمَ مُسْتَسْلِمُونَ </a:t>
            </a:r>
            <a:endParaRPr lang="en-US" altLang="en-US" sz="4400"/>
          </a:p>
        </p:txBody>
      </p:sp>
      <p:sp>
        <p:nvSpPr>
          <p:cNvPr id="577539" name="Rectangle 3"/>
          <p:cNvSpPr>
            <a:spLocks noGrp="1" noChangeArrowheads="1"/>
          </p:cNvSpPr>
          <p:nvPr>
            <p:ph type="subTitle" idx="1"/>
          </p:nvPr>
        </p:nvSpPr>
        <p:spPr>
          <a:xfrm>
            <a:off x="107950" y="3886200"/>
            <a:ext cx="8964613" cy="1752600"/>
          </a:xfrm>
        </p:spPr>
        <p:txBody>
          <a:bodyPr/>
          <a:lstStyle/>
          <a:p>
            <a:r>
              <a:rPr lang="en-US" altLang="en-US" sz="3200"/>
              <a:t>Nay! on that day they shall be submissive.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وَأَقْبَلَ بَعْضُهُمْ عَلَى بَعْضٍ يَتَسَاءلُونَ </a:t>
            </a:r>
            <a:endParaRPr lang="en-US" altLang="en-US" sz="4400"/>
          </a:p>
        </p:txBody>
      </p:sp>
      <p:sp>
        <p:nvSpPr>
          <p:cNvPr id="578563" name="Rectangle 3"/>
          <p:cNvSpPr>
            <a:spLocks noGrp="1" noChangeArrowheads="1"/>
          </p:cNvSpPr>
          <p:nvPr>
            <p:ph type="subTitle" idx="1"/>
          </p:nvPr>
        </p:nvSpPr>
        <p:spPr>
          <a:xfrm>
            <a:off x="107950" y="3886200"/>
            <a:ext cx="8964613" cy="1752600"/>
          </a:xfrm>
        </p:spPr>
        <p:txBody>
          <a:bodyPr/>
          <a:lstStyle/>
          <a:p>
            <a:r>
              <a:rPr lang="en-US" altLang="en-US" sz="3200"/>
              <a:t>And some of them shall advance towards others, questioning each other. </a:t>
            </a:r>
          </a:p>
        </p:txBody>
      </p:sp>
    </p:spTree>
  </p:cSld>
  <p:clrMapOvr>
    <a:masterClrMapping/>
  </p:clrMapOvr>
  <p:transition/>
  <p:timing>
    <p:tnLst>
      <p:par>
        <p:cTn id="1" dur="indefinite" restart="never" nodeType="tmRoot"/>
      </p:par>
    </p:tnLst>
  </p:timing>
</p:sld>
</file>

<file path=ppt/slides/slide1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قَالُوا إِنَّكُمْ كُنتُمْ تَأْتُونَنَا عَنِ الْيَمِينِ </a:t>
            </a:r>
            <a:endParaRPr lang="en-US" altLang="en-US" sz="4400"/>
          </a:p>
        </p:txBody>
      </p:sp>
      <p:sp>
        <p:nvSpPr>
          <p:cNvPr id="579587" name="Rectangle 3"/>
          <p:cNvSpPr>
            <a:spLocks noGrp="1" noChangeArrowheads="1"/>
          </p:cNvSpPr>
          <p:nvPr>
            <p:ph type="subTitle" idx="1"/>
          </p:nvPr>
        </p:nvSpPr>
        <p:spPr>
          <a:xfrm>
            <a:off x="107950" y="3886200"/>
            <a:ext cx="8964613" cy="1752600"/>
          </a:xfrm>
        </p:spPr>
        <p:txBody>
          <a:bodyPr/>
          <a:lstStyle/>
          <a:p>
            <a:r>
              <a:rPr lang="en-US" altLang="en-US" sz="3200"/>
              <a:t>They shall say: Surely you used to come to us from the right side. </a:t>
            </a:r>
          </a:p>
        </p:txBody>
      </p:sp>
    </p:spTree>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47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47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47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247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247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Tree>
  </p:cSld>
  <p:clrMapOvr>
    <a:masterClrMapping/>
  </p:clrMapOvr>
  <p:transition spd="med"/>
  <p:timing>
    <p:tnLst>
      <p:par>
        <p:cTn id="1" dur="indefinite" restart="never" nodeType="tmRoot"/>
      </p:par>
    </p:tnLst>
  </p:timing>
</p:sld>
</file>

<file path=ppt/slides/slide1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1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قَالُوا بَل لَّمْ تَكُونُوا مُؤْمِنِينَ </a:t>
            </a:r>
            <a:endParaRPr lang="en-US" altLang="en-US" sz="4400"/>
          </a:p>
        </p:txBody>
      </p:sp>
      <p:sp>
        <p:nvSpPr>
          <p:cNvPr id="580611" name="Rectangle 3"/>
          <p:cNvSpPr>
            <a:spLocks noGrp="1" noChangeArrowheads="1"/>
          </p:cNvSpPr>
          <p:nvPr>
            <p:ph type="subTitle" idx="1"/>
          </p:nvPr>
        </p:nvSpPr>
        <p:spPr>
          <a:xfrm>
            <a:off x="107950" y="3886200"/>
            <a:ext cx="8964613" cy="1752600"/>
          </a:xfrm>
        </p:spPr>
        <p:txBody>
          <a:bodyPr/>
          <a:lstStyle/>
          <a:p>
            <a:r>
              <a:rPr lang="en-US" altLang="en-US" sz="3200"/>
              <a:t>They shall say: Nay, you (yourselves) were not believers;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كَانَ لَنَا عَلَيْكُم مِّن سُلْطَانٍ بَلْ كُنتُمْ قَوْمًا طَاغِينَ </a:t>
            </a:r>
            <a:endParaRPr lang="en-US" altLang="en-US" sz="4400"/>
          </a:p>
        </p:txBody>
      </p:sp>
      <p:sp>
        <p:nvSpPr>
          <p:cNvPr id="581635" name="Rectangle 3"/>
          <p:cNvSpPr>
            <a:spLocks noGrp="1" noChangeArrowheads="1"/>
          </p:cNvSpPr>
          <p:nvPr>
            <p:ph type="subTitle" idx="1"/>
          </p:nvPr>
        </p:nvSpPr>
        <p:spPr>
          <a:xfrm>
            <a:off x="107950" y="3886200"/>
            <a:ext cx="8964613" cy="1752600"/>
          </a:xfrm>
        </p:spPr>
        <p:txBody>
          <a:bodyPr/>
          <a:lstStyle/>
          <a:p>
            <a:r>
              <a:rPr lang="en-US" altLang="en-US" sz="3200"/>
              <a:t>And we had no authority over you, but you were an inordinate people;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فَحَقَّ عَلَيْنَا قَوْلُ رَبِّنَا إِنَّا لَذَائِقُونَ </a:t>
            </a:r>
            <a:endParaRPr lang="en-US" altLang="en-US" sz="4400"/>
          </a:p>
        </p:txBody>
      </p:sp>
      <p:sp>
        <p:nvSpPr>
          <p:cNvPr id="582659" name="Rectangle 3"/>
          <p:cNvSpPr>
            <a:spLocks noGrp="1" noChangeArrowheads="1"/>
          </p:cNvSpPr>
          <p:nvPr>
            <p:ph type="subTitle" idx="1"/>
          </p:nvPr>
        </p:nvSpPr>
        <p:spPr>
          <a:xfrm>
            <a:off x="107950" y="3886200"/>
            <a:ext cx="8964613" cy="1752600"/>
          </a:xfrm>
        </p:spPr>
        <p:txBody>
          <a:bodyPr/>
          <a:lstStyle/>
          <a:p>
            <a:r>
              <a:rPr lang="en-US" altLang="en-US" sz="3200"/>
              <a:t>So the sentence of our Lord has come to pass against us: (now) we shall surely taste;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فَأَغْوَيْنَاكُمْ إِنَّا كُنَّا غَاوِينَ </a:t>
            </a:r>
            <a:endParaRPr lang="en-US" altLang="en-US" sz="4400"/>
          </a:p>
        </p:txBody>
      </p:sp>
      <p:sp>
        <p:nvSpPr>
          <p:cNvPr id="583683" name="Rectangle 3"/>
          <p:cNvSpPr>
            <a:spLocks noGrp="1" noChangeArrowheads="1"/>
          </p:cNvSpPr>
          <p:nvPr>
            <p:ph type="subTitle" idx="1"/>
          </p:nvPr>
        </p:nvSpPr>
        <p:spPr>
          <a:xfrm>
            <a:off x="107950" y="3886200"/>
            <a:ext cx="8964613" cy="1752600"/>
          </a:xfrm>
        </p:spPr>
        <p:txBody>
          <a:bodyPr/>
          <a:lstStyle/>
          <a:p>
            <a:r>
              <a:rPr lang="en-US" altLang="en-US" sz="3200"/>
              <a:t>So we led you astray, for we ourselves were erring. </a:t>
            </a:r>
          </a:p>
        </p:txBody>
      </p:sp>
    </p:spTree>
  </p:cSld>
  <p:clrMapOvr>
    <a:masterClrMapping/>
  </p:clrMapOvr>
  <p:transition/>
  <p:timing>
    <p:tnLst>
      <p:par>
        <p:cTn id="1" dur="indefinite" restart="never" nodeType="tmRoot"/>
      </p:par>
    </p:tnLst>
  </p:timing>
</p:sld>
</file>

<file path=ppt/slides/slide1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فَإِنَّهُمْ يَوْمَئِذٍ فِي الْعَذَابِ مُشْتَرِكُونَ </a:t>
            </a:r>
            <a:endParaRPr lang="en-US" altLang="en-US" sz="4400"/>
          </a:p>
        </p:txBody>
      </p:sp>
      <p:sp>
        <p:nvSpPr>
          <p:cNvPr id="584707" name="Rectangle 3"/>
          <p:cNvSpPr>
            <a:spLocks noGrp="1" noChangeArrowheads="1"/>
          </p:cNvSpPr>
          <p:nvPr>
            <p:ph type="subTitle" idx="1"/>
          </p:nvPr>
        </p:nvSpPr>
        <p:spPr>
          <a:xfrm>
            <a:off x="107950" y="3886200"/>
            <a:ext cx="8964613" cy="1752600"/>
          </a:xfrm>
        </p:spPr>
        <p:txBody>
          <a:bodyPr/>
          <a:lstStyle/>
          <a:p>
            <a:r>
              <a:rPr lang="en-US" altLang="en-US" sz="3200"/>
              <a:t>So they shall on that day be sharers in the chastisement one with another.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كَذَلِكَ نَفْعَلُ بِالْمُجْرِمِينَ </a:t>
            </a:r>
            <a:endParaRPr lang="en-US" altLang="en-US" sz="4400"/>
          </a:p>
        </p:txBody>
      </p:sp>
      <p:sp>
        <p:nvSpPr>
          <p:cNvPr id="585731" name="Rectangle 3"/>
          <p:cNvSpPr>
            <a:spLocks noGrp="1" noChangeArrowheads="1"/>
          </p:cNvSpPr>
          <p:nvPr>
            <p:ph type="subTitle" idx="1"/>
          </p:nvPr>
        </p:nvSpPr>
        <p:spPr>
          <a:xfrm>
            <a:off x="107950" y="3886200"/>
            <a:ext cx="8964613" cy="1752600"/>
          </a:xfrm>
        </p:spPr>
        <p:txBody>
          <a:bodyPr/>
          <a:lstStyle/>
          <a:p>
            <a:r>
              <a:rPr lang="en-US" altLang="en-US" sz="3200"/>
              <a:t>Surely thus do We deal with the guilty.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675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إِنَّهُمْ كَانُوا إِذَا قِيلَ لَهُمْ لَا إِلَهَ إِلَّا اللَّهُ يَسْتَكْبِرُونَ </a:t>
            </a:r>
            <a:endParaRPr lang="en-US" altLang="en-US" sz="4400"/>
          </a:p>
        </p:txBody>
      </p:sp>
      <p:sp>
        <p:nvSpPr>
          <p:cNvPr id="586755" name="Rectangle 3"/>
          <p:cNvSpPr>
            <a:spLocks noGrp="1" noChangeArrowheads="1"/>
          </p:cNvSpPr>
          <p:nvPr>
            <p:ph type="subTitle" idx="1"/>
          </p:nvPr>
        </p:nvSpPr>
        <p:spPr>
          <a:xfrm>
            <a:off x="107950" y="3886200"/>
            <a:ext cx="8964613" cy="1752600"/>
          </a:xfrm>
        </p:spPr>
        <p:txBody>
          <a:bodyPr/>
          <a:lstStyle/>
          <a:p>
            <a:r>
              <a:rPr lang="en-US" altLang="en-US" sz="3200"/>
              <a:t>Surely they used to behave proudly when it was said to them: There is no god but Allah; </a:t>
            </a:r>
          </a:p>
        </p:txBody>
      </p:sp>
    </p:spTree>
  </p:cSld>
  <p:clrMapOvr>
    <a:masterClrMapping/>
  </p:clrMapOvr>
  <p:transition/>
  <p:timing>
    <p:tnLst>
      <p:par>
        <p:cTn id="1" dur="indefinite" restart="never" nodeType="tmRoot"/>
      </p:par>
    </p:tnLst>
  </p:timing>
</p:sld>
</file>

<file path=ppt/slides/slide1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777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وَيَقُولُونَ أَئِنَّا لَتَارِكُوا آلِهَتِنَا لِشَاعِرٍ مَّجْنُونٍ </a:t>
            </a:r>
            <a:endParaRPr lang="en-US" altLang="en-US" sz="4400"/>
          </a:p>
        </p:txBody>
      </p:sp>
      <p:sp>
        <p:nvSpPr>
          <p:cNvPr id="587779" name="Rectangle 3"/>
          <p:cNvSpPr>
            <a:spLocks noGrp="1" noChangeArrowheads="1"/>
          </p:cNvSpPr>
          <p:nvPr>
            <p:ph type="subTitle" idx="1"/>
          </p:nvPr>
        </p:nvSpPr>
        <p:spPr>
          <a:xfrm>
            <a:off x="107950" y="3886200"/>
            <a:ext cx="8964613" cy="1752600"/>
          </a:xfrm>
        </p:spPr>
        <p:txBody>
          <a:bodyPr/>
          <a:lstStyle/>
          <a:p>
            <a:r>
              <a:rPr lang="en-US" altLang="en-US" sz="3200"/>
              <a:t>And to say: What! shall we indeed give up our gods for the sake of a mad poet? </a:t>
            </a:r>
          </a:p>
        </p:txBody>
      </p:sp>
    </p:spTree>
  </p:cSld>
  <p:clrMapOvr>
    <a:masterClrMapping/>
  </p:clrMapOvr>
  <p:transition/>
  <p:timing>
    <p:tnLst>
      <p:par>
        <p:cTn id="1" dur="indefinite" restart="never" nodeType="tmRoot"/>
      </p:par>
    </p:tnLst>
  </p:timing>
</p:sld>
</file>

<file path=ppt/slides/slide1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880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بَلْ جَاء بِالْحَقِّ وَصَدَّقَ الْمُرْسَلِينَ </a:t>
            </a:r>
            <a:endParaRPr lang="en-US" altLang="en-US" sz="4400"/>
          </a:p>
        </p:txBody>
      </p:sp>
      <p:sp>
        <p:nvSpPr>
          <p:cNvPr id="588803" name="Rectangle 3"/>
          <p:cNvSpPr>
            <a:spLocks noGrp="1" noChangeArrowheads="1"/>
          </p:cNvSpPr>
          <p:nvPr>
            <p:ph type="subTitle" idx="1"/>
          </p:nvPr>
        </p:nvSpPr>
        <p:spPr>
          <a:xfrm>
            <a:off x="107950" y="3886200"/>
            <a:ext cx="8964613" cy="1752600"/>
          </a:xfrm>
        </p:spPr>
        <p:txBody>
          <a:bodyPr/>
          <a:lstStyle/>
          <a:p>
            <a:r>
              <a:rPr lang="en-US" altLang="en-US" sz="3200"/>
              <a:t>Nay: he has come with the truth and verified the messengers.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إِنَّكُمْ لَذَائِقُو الْعَذَابِ الْأَلِيمِ </a:t>
            </a:r>
            <a:endParaRPr lang="en-US" altLang="en-US" sz="4400"/>
          </a:p>
        </p:txBody>
      </p:sp>
      <p:sp>
        <p:nvSpPr>
          <p:cNvPr id="589827" name="Rectangle 3"/>
          <p:cNvSpPr>
            <a:spLocks noGrp="1" noChangeArrowheads="1"/>
          </p:cNvSpPr>
          <p:nvPr>
            <p:ph type="subTitle" idx="1"/>
          </p:nvPr>
        </p:nvSpPr>
        <p:spPr>
          <a:xfrm>
            <a:off x="107950" y="3886200"/>
            <a:ext cx="8964613" cy="1752600"/>
          </a:xfrm>
        </p:spPr>
        <p:txBody>
          <a:bodyPr/>
          <a:lstStyle/>
          <a:p>
            <a:r>
              <a:rPr lang="en-US" altLang="en-US" sz="3200"/>
              <a:t>Most surely you will taste the painful punishment. </a:t>
            </a:r>
          </a:p>
        </p:txBody>
      </p:sp>
    </p:spTree>
  </p:cSld>
  <p:clrMapOvr>
    <a:masterClrMapping/>
  </p:clrMapOvr>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57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57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57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2579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257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Tree>
  </p:cSld>
  <p:clrMapOvr>
    <a:masterClrMapping/>
  </p:clrMapOvr>
  <p:transition spd="med"/>
  <p:timing>
    <p:tnLst>
      <p:par>
        <p:cTn id="1" dur="indefinite" restart="never" nodeType="tmRoot"/>
      </p:par>
    </p:tnLst>
  </p:timing>
</p:sld>
</file>

<file path=ppt/slides/slide1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5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تُجْزَوْنَ إِلَّا مَا كُنتُمْ تَعْمَلُونَ </a:t>
            </a:r>
            <a:endParaRPr lang="en-US" altLang="en-US" sz="4400"/>
          </a:p>
        </p:txBody>
      </p:sp>
      <p:sp>
        <p:nvSpPr>
          <p:cNvPr id="590851" name="Rectangle 3"/>
          <p:cNvSpPr>
            <a:spLocks noGrp="1" noChangeArrowheads="1"/>
          </p:cNvSpPr>
          <p:nvPr>
            <p:ph type="subTitle" idx="1"/>
          </p:nvPr>
        </p:nvSpPr>
        <p:spPr>
          <a:xfrm>
            <a:off x="107950" y="3886200"/>
            <a:ext cx="8964613" cy="1752600"/>
          </a:xfrm>
        </p:spPr>
        <p:txBody>
          <a:bodyPr/>
          <a:lstStyle/>
          <a:p>
            <a:r>
              <a:rPr lang="en-US" altLang="en-US" sz="3200"/>
              <a:t>And you shall not be rewarded except (for) what you did.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عِبَادَ اللَّهِ الْمُخْلَصِينَ </a:t>
            </a:r>
            <a:endParaRPr lang="en-US" altLang="en-US" sz="4400"/>
          </a:p>
        </p:txBody>
      </p:sp>
      <p:sp>
        <p:nvSpPr>
          <p:cNvPr id="591875" name="Rectangle 3"/>
          <p:cNvSpPr>
            <a:spLocks noGrp="1" noChangeArrowheads="1"/>
          </p:cNvSpPr>
          <p:nvPr>
            <p:ph type="subTitle" idx="1"/>
          </p:nvPr>
        </p:nvSpPr>
        <p:spPr>
          <a:xfrm>
            <a:off x="107950" y="3886200"/>
            <a:ext cx="8964613" cy="1752600"/>
          </a:xfrm>
        </p:spPr>
        <p:txBody>
          <a:bodyPr/>
          <a:lstStyle/>
          <a:p>
            <a:r>
              <a:rPr lang="en-US" altLang="en-US" sz="3200"/>
              <a:t>Save the servants of Allah, the purified ones. </a:t>
            </a:r>
          </a:p>
        </p:txBody>
      </p:sp>
    </p:spTree>
  </p:cSld>
  <p:clrMapOvr>
    <a:masterClrMapping/>
  </p:clrMapOvr>
  <p:transition/>
  <p:timing>
    <p:tnLst>
      <p:par>
        <p:cTn id="1" dur="indefinite" restart="never" nodeType="tmRoot"/>
      </p:par>
    </p:tnLst>
  </p:timing>
</p:sld>
</file>

<file path=ppt/slides/slide1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أُوْلَئِكَ لَهُمْ رِزْقٌ مَّعْلُومٌ </a:t>
            </a:r>
            <a:endParaRPr lang="en-US" altLang="en-US" sz="4400"/>
          </a:p>
        </p:txBody>
      </p:sp>
      <p:sp>
        <p:nvSpPr>
          <p:cNvPr id="592899" name="Rectangle 3"/>
          <p:cNvSpPr>
            <a:spLocks noGrp="1" noChangeArrowheads="1"/>
          </p:cNvSpPr>
          <p:nvPr>
            <p:ph type="subTitle" idx="1"/>
          </p:nvPr>
        </p:nvSpPr>
        <p:spPr>
          <a:xfrm>
            <a:off x="107950" y="3886200"/>
            <a:ext cx="8964613" cy="1752600"/>
          </a:xfrm>
        </p:spPr>
        <p:txBody>
          <a:bodyPr/>
          <a:lstStyle/>
          <a:p>
            <a:r>
              <a:rPr lang="en-US" altLang="en-US" sz="3200"/>
              <a:t>For them is a known sustenance, </a:t>
            </a:r>
          </a:p>
        </p:txBody>
      </p:sp>
    </p:spTree>
  </p:cSld>
  <p:clrMapOvr>
    <a:masterClrMapping/>
  </p:clrMapOvr>
  <p:transition/>
  <p:timing>
    <p:tnLst>
      <p:par>
        <p:cTn id="1" dur="indefinite" restart="never" nodeType="tmRoot"/>
      </p:par>
    </p:tnLst>
  </p:timing>
</p:sld>
</file>

<file path=ppt/slides/slide1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فَوَاكِهُ وَهُم مُّكْرَمُونَ </a:t>
            </a:r>
            <a:endParaRPr lang="en-US" altLang="en-US" sz="4400"/>
          </a:p>
        </p:txBody>
      </p:sp>
      <p:sp>
        <p:nvSpPr>
          <p:cNvPr id="593923" name="Rectangle 3"/>
          <p:cNvSpPr>
            <a:spLocks noGrp="1" noChangeArrowheads="1"/>
          </p:cNvSpPr>
          <p:nvPr>
            <p:ph type="subTitle" idx="1"/>
          </p:nvPr>
        </p:nvSpPr>
        <p:spPr>
          <a:xfrm>
            <a:off x="107950" y="3886200"/>
            <a:ext cx="8964613" cy="1752600"/>
          </a:xfrm>
        </p:spPr>
        <p:txBody>
          <a:bodyPr/>
          <a:lstStyle/>
          <a:p>
            <a:r>
              <a:rPr lang="en-US" altLang="en-US" sz="3200"/>
              <a:t>Fruits, and they shall be highly honored, </a:t>
            </a:r>
          </a:p>
        </p:txBody>
      </p:sp>
    </p:spTree>
  </p:cSld>
  <p:clrMapOvr>
    <a:masterClrMapping/>
  </p:clrMapOvr>
  <p:transition/>
  <p:timing>
    <p:tnLst>
      <p:par>
        <p:cTn id="1" dur="indefinite" restart="never" nodeType="tmRoot"/>
      </p:par>
    </p:tnLst>
  </p:timing>
</p:sld>
</file>

<file path=ppt/slides/slide1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فِي جَنَّاتِ النَّعِيمِ </a:t>
            </a:r>
            <a:endParaRPr lang="en-US" altLang="en-US" sz="4400"/>
          </a:p>
        </p:txBody>
      </p:sp>
      <p:sp>
        <p:nvSpPr>
          <p:cNvPr id="594947" name="Rectangle 3"/>
          <p:cNvSpPr>
            <a:spLocks noGrp="1" noChangeArrowheads="1"/>
          </p:cNvSpPr>
          <p:nvPr>
            <p:ph type="subTitle" idx="1"/>
          </p:nvPr>
        </p:nvSpPr>
        <p:spPr>
          <a:xfrm>
            <a:off x="107950" y="3886200"/>
            <a:ext cx="8964613" cy="1752600"/>
          </a:xfrm>
        </p:spPr>
        <p:txBody>
          <a:bodyPr/>
          <a:lstStyle/>
          <a:p>
            <a:r>
              <a:rPr lang="en-US" altLang="en-US" sz="3200"/>
              <a:t>In gardens of pleasure, </a:t>
            </a:r>
          </a:p>
        </p:txBody>
      </p:sp>
    </p:spTree>
  </p:cSld>
  <p:clrMapOvr>
    <a:masterClrMapping/>
  </p:clrMapOvr>
  <p:transition/>
  <p:timing>
    <p:tnLst>
      <p:par>
        <p:cTn id="1" dur="indefinite" restart="never" nodeType="tmRoot"/>
      </p:par>
    </p:tnLst>
  </p:timing>
</p:sld>
</file>

<file path=ppt/slides/slide1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7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عَلَى سُرُرٍ مُّتَقَابِلِينَ </a:t>
            </a:r>
            <a:endParaRPr lang="en-US" altLang="en-US" sz="4400"/>
          </a:p>
        </p:txBody>
      </p:sp>
      <p:sp>
        <p:nvSpPr>
          <p:cNvPr id="595971" name="Rectangle 3"/>
          <p:cNvSpPr>
            <a:spLocks noGrp="1" noChangeArrowheads="1"/>
          </p:cNvSpPr>
          <p:nvPr>
            <p:ph type="subTitle" idx="1"/>
          </p:nvPr>
        </p:nvSpPr>
        <p:spPr>
          <a:xfrm>
            <a:off x="107950" y="3886200"/>
            <a:ext cx="8964613" cy="1752600"/>
          </a:xfrm>
        </p:spPr>
        <p:txBody>
          <a:bodyPr/>
          <a:lstStyle/>
          <a:p>
            <a:r>
              <a:rPr lang="en-US" altLang="en-US" sz="3200"/>
              <a:t>On thrones, facing each other.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يُطَافُ عَلَيْهِم بِكَأْسٍ مِن مَّعِينٍ </a:t>
            </a:r>
            <a:endParaRPr lang="en-US" altLang="en-US" sz="4400"/>
          </a:p>
        </p:txBody>
      </p:sp>
      <p:sp>
        <p:nvSpPr>
          <p:cNvPr id="596995" name="Rectangle 3"/>
          <p:cNvSpPr>
            <a:spLocks noGrp="1" noChangeArrowheads="1"/>
          </p:cNvSpPr>
          <p:nvPr>
            <p:ph type="subTitle" idx="1"/>
          </p:nvPr>
        </p:nvSpPr>
        <p:spPr>
          <a:xfrm>
            <a:off x="107950" y="3886200"/>
            <a:ext cx="8964613" cy="1752600"/>
          </a:xfrm>
        </p:spPr>
        <p:txBody>
          <a:bodyPr/>
          <a:lstStyle/>
          <a:p>
            <a:r>
              <a:rPr lang="en-US" altLang="en-US" sz="3200"/>
              <a:t>A bowl shall be made to go round them from water running out of springs,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بَيْضَاء لَذَّةٍ لِّلشَّارِبِينَ </a:t>
            </a:r>
            <a:endParaRPr lang="en-US" altLang="en-US" sz="4400"/>
          </a:p>
        </p:txBody>
      </p:sp>
      <p:sp>
        <p:nvSpPr>
          <p:cNvPr id="598019" name="Rectangle 3"/>
          <p:cNvSpPr>
            <a:spLocks noGrp="1" noChangeArrowheads="1"/>
          </p:cNvSpPr>
          <p:nvPr>
            <p:ph type="subTitle" idx="1"/>
          </p:nvPr>
        </p:nvSpPr>
        <p:spPr>
          <a:xfrm>
            <a:off x="107950" y="3886200"/>
            <a:ext cx="8964613" cy="1752600"/>
          </a:xfrm>
        </p:spPr>
        <p:txBody>
          <a:bodyPr/>
          <a:lstStyle/>
          <a:p>
            <a:r>
              <a:rPr lang="en-US" altLang="en-US" sz="3200"/>
              <a:t>White, delicious to those who drink.</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1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فِيهَا غَوْلٌ وَلَا هُمْ عَنْهَا يُنزَفُونَ </a:t>
            </a:r>
            <a:endParaRPr lang="en-US" altLang="en-US" sz="4400"/>
          </a:p>
        </p:txBody>
      </p:sp>
      <p:sp>
        <p:nvSpPr>
          <p:cNvPr id="599043" name="Rectangle 3"/>
          <p:cNvSpPr>
            <a:spLocks noGrp="1" noChangeArrowheads="1"/>
          </p:cNvSpPr>
          <p:nvPr>
            <p:ph type="subTitle" idx="1"/>
          </p:nvPr>
        </p:nvSpPr>
        <p:spPr>
          <a:xfrm>
            <a:off x="107950" y="3886200"/>
            <a:ext cx="8964613" cy="1752600"/>
          </a:xfrm>
        </p:spPr>
        <p:txBody>
          <a:bodyPr/>
          <a:lstStyle/>
          <a:p>
            <a:r>
              <a:rPr lang="en-US" altLang="en-US" sz="3200"/>
              <a:t>There shall be no trouble in it, nor shall they be exhausted therewith. </a:t>
            </a:r>
          </a:p>
        </p:txBody>
      </p:sp>
    </p:spTree>
  </p:cSld>
  <p:clrMapOvr>
    <a:masterClrMapping/>
  </p:clrMapOvr>
  <p:transition/>
  <p:timing>
    <p:tnLst>
      <p:par>
        <p:cTn id="1" dur="indefinite" restart="never" nodeType="tmRoot"/>
      </p:par>
    </p:tnLst>
  </p:timing>
</p:sld>
</file>

<file path=ppt/slides/slide1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وَعِنْدَهُمْ قَاصِرَاتُ الطَّرْفِ عِينٌ </a:t>
            </a:r>
            <a:endParaRPr lang="en-US" altLang="en-US" sz="4400"/>
          </a:p>
        </p:txBody>
      </p:sp>
      <p:sp>
        <p:nvSpPr>
          <p:cNvPr id="600067" name="Rectangle 3"/>
          <p:cNvSpPr>
            <a:spLocks noGrp="1" noChangeArrowheads="1"/>
          </p:cNvSpPr>
          <p:nvPr>
            <p:ph type="subTitle" idx="1"/>
          </p:nvPr>
        </p:nvSpPr>
        <p:spPr>
          <a:xfrm>
            <a:off x="107950" y="3886200"/>
            <a:ext cx="8964613" cy="1752600"/>
          </a:xfrm>
        </p:spPr>
        <p:txBody>
          <a:bodyPr/>
          <a:lstStyle/>
          <a:p>
            <a:r>
              <a:rPr lang="en-US" altLang="en-US" sz="3200"/>
              <a:t>And with them shall be those who restrain the eyes, having beautiful eyes;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36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Importance of this A’maal</a:t>
            </a:r>
          </a:p>
        </p:txBody>
      </p:sp>
      <p:sp>
        <p:nvSpPr>
          <p:cNvPr id="1733635" name="Rectangle 3"/>
          <p:cNvSpPr>
            <a:spLocks noChangeArrowheads="1"/>
          </p:cNvSpPr>
          <p:nvPr/>
        </p:nvSpPr>
        <p:spPr bwMode="auto">
          <a:xfrm>
            <a:off x="414338" y="1079500"/>
            <a:ext cx="8313737" cy="5045075"/>
          </a:xfrm>
          <a:prstGeom prst="rect">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sz="2500" b="1">
                <a:solidFill>
                  <a:srgbClr val="FFFF00"/>
                </a:solidFill>
                <a:latin typeface="Trebuchet MS" panose="020B0603020202020204" pitchFamily="34" charset="0"/>
              </a:rPr>
              <a:t>Faatimah mother of Dawood learned this “A’MAAL” from Imam Ja'far-e-Sadiq (a). She was Imam’s (a) foster mother (wet nurse who suckled Imam in his childhood). He (a) put this A’maal in writing &amp; gave it to her when she came to him for safe return of her son, Dawood, from the prison in Iraq where he was kept captive by Abbasid khalif Mansoor Dawanaqi. The Holy Imam (a) told her as soon as this A’maal was completed divine mercy would envelope the “A’maal-doer” and under its own power fulfill every legitimate desire of the supplicant. She did as was told. Her son, Dawood, was at once set free with compensation for wrongful confinement.</a:t>
            </a:r>
          </a:p>
        </p:txBody>
      </p:sp>
      <p:sp>
        <p:nvSpPr>
          <p:cNvPr id="1733636" name="Rectangle 4"/>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44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445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445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445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445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Tree>
  </p:cSld>
  <p:clrMapOvr>
    <a:masterClrMapping/>
  </p:clrMapOvr>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68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68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68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268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268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Tree>
  </p:cSld>
  <p:clrMapOvr>
    <a:masterClrMapping/>
  </p:clrMapOvr>
  <p:transition spd="med"/>
  <p:timing>
    <p:tnLst>
      <p:par>
        <p:cTn id="1" dur="indefinite" restart="never" nodeType="tmRoot"/>
      </p:par>
    </p:tnLst>
  </p:timing>
</p:sld>
</file>

<file path=ppt/slides/slide2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كَأَنَّهُنَّ بَيْضٌ مَّكْنُونٌ </a:t>
            </a:r>
            <a:endParaRPr lang="en-US" altLang="en-US" sz="4400"/>
          </a:p>
        </p:txBody>
      </p:sp>
      <p:sp>
        <p:nvSpPr>
          <p:cNvPr id="601091" name="Rectangle 3"/>
          <p:cNvSpPr>
            <a:spLocks noGrp="1" noChangeArrowheads="1"/>
          </p:cNvSpPr>
          <p:nvPr>
            <p:ph type="subTitle" idx="1"/>
          </p:nvPr>
        </p:nvSpPr>
        <p:spPr>
          <a:xfrm>
            <a:off x="107950" y="3886200"/>
            <a:ext cx="8964613" cy="1752600"/>
          </a:xfrm>
        </p:spPr>
        <p:txBody>
          <a:bodyPr/>
          <a:lstStyle/>
          <a:p>
            <a:r>
              <a:rPr lang="en-US" altLang="en-US" sz="3200"/>
              <a:t>As if they were eggs carefully protected. </a:t>
            </a:r>
          </a:p>
        </p:txBody>
      </p:sp>
    </p:spTree>
  </p:cSld>
  <p:clrMapOvr>
    <a:masterClrMapping/>
  </p:clrMapOvr>
  <p:transition/>
  <p:timing>
    <p:tnLst>
      <p:par>
        <p:cTn id="1" dur="indefinite" restart="never" nodeType="tmRoot"/>
      </p:par>
    </p:tnLst>
  </p:timing>
</p:sld>
</file>

<file path=ppt/slides/slide2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فَأَقْبَلَ بَعْضُهُمْ عَلَى بَعْضٍ يَتَسَاءلُونَ </a:t>
            </a:r>
            <a:endParaRPr lang="en-US" altLang="en-US" sz="4400"/>
          </a:p>
        </p:txBody>
      </p:sp>
      <p:sp>
        <p:nvSpPr>
          <p:cNvPr id="602115" name="Rectangle 3"/>
          <p:cNvSpPr>
            <a:spLocks noGrp="1" noChangeArrowheads="1"/>
          </p:cNvSpPr>
          <p:nvPr>
            <p:ph type="subTitle" idx="1"/>
          </p:nvPr>
        </p:nvSpPr>
        <p:spPr>
          <a:xfrm>
            <a:off x="107950" y="3886200"/>
            <a:ext cx="8964613" cy="1752600"/>
          </a:xfrm>
        </p:spPr>
        <p:txBody>
          <a:bodyPr/>
          <a:lstStyle/>
          <a:p>
            <a:r>
              <a:rPr lang="en-US" altLang="en-US" sz="3200"/>
              <a:t>Then shall some of them advance to others, questioning each other. </a:t>
            </a:r>
          </a:p>
        </p:txBody>
      </p:sp>
    </p:spTree>
  </p:cSld>
  <p:clrMapOvr>
    <a:masterClrMapping/>
  </p:clrMapOvr>
  <p:transition/>
  <p:timing>
    <p:tnLst>
      <p:par>
        <p:cTn id="1" dur="indefinite" restart="never" nodeType="tmRoot"/>
      </p:par>
    </p:tnLst>
  </p:timing>
</p:sld>
</file>

<file path=ppt/slides/slide2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313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قَائِلٌ مِّنْهُمْ إِنِّي كَانَ لِي قَرِينٌ </a:t>
            </a:r>
            <a:endParaRPr lang="en-US" altLang="en-US" sz="4400"/>
          </a:p>
        </p:txBody>
      </p:sp>
      <p:sp>
        <p:nvSpPr>
          <p:cNvPr id="603139" name="Rectangle 3"/>
          <p:cNvSpPr>
            <a:spLocks noGrp="1" noChangeArrowheads="1"/>
          </p:cNvSpPr>
          <p:nvPr>
            <p:ph type="subTitle" idx="1"/>
          </p:nvPr>
        </p:nvSpPr>
        <p:spPr>
          <a:xfrm>
            <a:off x="107950" y="3886200"/>
            <a:ext cx="8964613" cy="1752600"/>
          </a:xfrm>
        </p:spPr>
        <p:txBody>
          <a:bodyPr/>
          <a:lstStyle/>
          <a:p>
            <a:r>
              <a:rPr lang="en-US" altLang="en-US" sz="3200"/>
              <a:t>A speaker from among them shall say: Surely I had a comrade of mine, </a:t>
            </a:r>
          </a:p>
        </p:txBody>
      </p:sp>
    </p:spTree>
  </p:cSld>
  <p:clrMapOvr>
    <a:masterClrMapping/>
  </p:clrMapOvr>
  <p:transition/>
  <p:timing>
    <p:tnLst>
      <p:par>
        <p:cTn id="1" dur="indefinite" restart="never" nodeType="tmRoot"/>
      </p:par>
    </p:tnLst>
  </p:timing>
</p:sld>
</file>

<file path=ppt/slides/slide2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يَقُولُ أَئِنَّكَ لَمِنْ الْمُصَدِّقِينَ </a:t>
            </a:r>
            <a:endParaRPr lang="en-US" altLang="en-US" sz="4400"/>
          </a:p>
        </p:txBody>
      </p:sp>
      <p:sp>
        <p:nvSpPr>
          <p:cNvPr id="604163" name="Rectangle 3"/>
          <p:cNvSpPr>
            <a:spLocks noGrp="1" noChangeArrowheads="1"/>
          </p:cNvSpPr>
          <p:nvPr>
            <p:ph type="subTitle" idx="1"/>
          </p:nvPr>
        </p:nvSpPr>
        <p:spPr>
          <a:xfrm>
            <a:off x="107950" y="3886200"/>
            <a:ext cx="8964613" cy="1752600"/>
          </a:xfrm>
        </p:spPr>
        <p:txBody>
          <a:bodyPr/>
          <a:lstStyle/>
          <a:p>
            <a:r>
              <a:rPr lang="en-US" altLang="en-US" sz="3200"/>
              <a:t>Who said: What! are you indeed of those who accept (the truth)? </a:t>
            </a:r>
          </a:p>
        </p:txBody>
      </p:sp>
    </p:spTree>
  </p:cSld>
  <p:clrMapOvr>
    <a:masterClrMapping/>
  </p:clrMapOvr>
  <p:transition/>
  <p:timing>
    <p:tnLst>
      <p:par>
        <p:cTn id="1" dur="indefinite" restart="never" nodeType="tmRoot"/>
      </p:par>
    </p:tnLst>
  </p:timing>
</p:sld>
</file>

<file path=ppt/slides/slide2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18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أَئِذَا مِتْنَا وَكُنَّا تُرَابًا وَعِظَامًا أَئِنَّا لَمَدِينُونَ </a:t>
            </a:r>
            <a:endParaRPr lang="en-US" altLang="en-US" sz="4400"/>
          </a:p>
        </p:txBody>
      </p:sp>
      <p:sp>
        <p:nvSpPr>
          <p:cNvPr id="605187" name="Rectangle 3"/>
          <p:cNvSpPr>
            <a:spLocks noGrp="1" noChangeArrowheads="1"/>
          </p:cNvSpPr>
          <p:nvPr>
            <p:ph type="subTitle" idx="1"/>
          </p:nvPr>
        </p:nvSpPr>
        <p:spPr>
          <a:xfrm>
            <a:off x="107950" y="3886200"/>
            <a:ext cx="8964613" cy="1752600"/>
          </a:xfrm>
        </p:spPr>
        <p:txBody>
          <a:bodyPr/>
          <a:lstStyle/>
          <a:p>
            <a:r>
              <a:rPr lang="en-US" altLang="en-US" sz="3200"/>
              <a:t>What! when we are dead and have become dust and bones, shall we then be certainly brought to judgment? </a:t>
            </a:r>
          </a:p>
        </p:txBody>
      </p:sp>
    </p:spTree>
  </p:cSld>
  <p:clrMapOvr>
    <a:masterClrMapping/>
  </p:clrMapOvr>
  <p:transition/>
  <p:timing>
    <p:tnLst>
      <p:par>
        <p:cTn id="1" dur="indefinite" restart="never" nodeType="tmRoot"/>
      </p:par>
    </p:tnLst>
  </p:timing>
</p:sld>
</file>

<file path=ppt/slides/slide2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1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هَلْ أَنتُم مُّطَّلِعُونَ </a:t>
            </a:r>
            <a:endParaRPr lang="en-US" altLang="en-US" sz="4400"/>
          </a:p>
        </p:txBody>
      </p:sp>
      <p:sp>
        <p:nvSpPr>
          <p:cNvPr id="606211" name="Rectangle 3"/>
          <p:cNvSpPr>
            <a:spLocks noGrp="1" noChangeArrowheads="1"/>
          </p:cNvSpPr>
          <p:nvPr>
            <p:ph type="subTitle" idx="1"/>
          </p:nvPr>
        </p:nvSpPr>
        <p:spPr>
          <a:xfrm>
            <a:off x="107950" y="3886200"/>
            <a:ext cx="8964613" cy="1752600"/>
          </a:xfrm>
        </p:spPr>
        <p:txBody>
          <a:bodyPr/>
          <a:lstStyle/>
          <a:p>
            <a:r>
              <a:rPr lang="en-US" altLang="en-US" sz="3200"/>
              <a:t>He shall say: Will you look on? </a:t>
            </a:r>
          </a:p>
        </p:txBody>
      </p:sp>
    </p:spTree>
  </p:cSld>
  <p:clrMapOvr>
    <a:masterClrMapping/>
  </p:clrMapOvr>
  <p:transition/>
  <p:timing>
    <p:tnLst>
      <p:par>
        <p:cTn id="1" dur="indefinite" restart="never" nodeType="tmRoot"/>
      </p:par>
    </p:tnLst>
  </p:timing>
</p:sld>
</file>

<file path=ppt/slides/slide2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23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فَاطَّلَعَ فَرَآهُ فِي سَوَاء الْجَحِيمِ </a:t>
            </a:r>
            <a:endParaRPr lang="en-US" altLang="en-US" sz="4400"/>
          </a:p>
        </p:txBody>
      </p:sp>
      <p:sp>
        <p:nvSpPr>
          <p:cNvPr id="607235" name="Rectangle 3"/>
          <p:cNvSpPr>
            <a:spLocks noGrp="1" noChangeArrowheads="1"/>
          </p:cNvSpPr>
          <p:nvPr>
            <p:ph type="subTitle" idx="1"/>
          </p:nvPr>
        </p:nvSpPr>
        <p:spPr>
          <a:xfrm>
            <a:off x="107950" y="3886200"/>
            <a:ext cx="8964613" cy="1752600"/>
          </a:xfrm>
        </p:spPr>
        <p:txBody>
          <a:bodyPr/>
          <a:lstStyle/>
          <a:p>
            <a:r>
              <a:rPr lang="en-US" altLang="en-US" sz="3200"/>
              <a:t>Then he looked down and saw him in the midst of hell. </a:t>
            </a:r>
          </a:p>
        </p:txBody>
      </p:sp>
    </p:spTree>
  </p:cSld>
  <p:clrMapOvr>
    <a:masterClrMapping/>
  </p:clrMapOvr>
  <p:transition/>
  <p:timing>
    <p:tnLst>
      <p:par>
        <p:cTn id="1" dur="indefinite" restart="never" nodeType="tmRoot"/>
      </p:par>
    </p:tnLst>
  </p:timing>
</p:sld>
</file>

<file path=ppt/slides/slide2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تَاللَّهِ إِنْ كِدتَّ لَتُرْدِينِ </a:t>
            </a:r>
            <a:endParaRPr lang="en-US" altLang="en-US" sz="4400"/>
          </a:p>
        </p:txBody>
      </p:sp>
      <p:sp>
        <p:nvSpPr>
          <p:cNvPr id="608259" name="Rectangle 3"/>
          <p:cNvSpPr>
            <a:spLocks noGrp="1" noChangeArrowheads="1"/>
          </p:cNvSpPr>
          <p:nvPr>
            <p:ph type="subTitle" idx="1"/>
          </p:nvPr>
        </p:nvSpPr>
        <p:spPr>
          <a:xfrm>
            <a:off x="107950" y="3886200"/>
            <a:ext cx="8964613" cy="1752600"/>
          </a:xfrm>
        </p:spPr>
        <p:txBody>
          <a:bodyPr/>
          <a:lstStyle/>
          <a:p>
            <a:r>
              <a:rPr lang="en-US" altLang="en-US" sz="3200"/>
              <a:t>He shall say: By Allah! you had almost caused me to perish;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وَلَوْلَا نِعْمَةُ رَبِّي لَكُنتُ مِنَ الْمُحْضَرِينَ </a:t>
            </a:r>
            <a:endParaRPr lang="en-US" altLang="en-US" sz="4400"/>
          </a:p>
        </p:txBody>
      </p:sp>
      <p:sp>
        <p:nvSpPr>
          <p:cNvPr id="609283" name="Rectangle 3"/>
          <p:cNvSpPr>
            <a:spLocks noGrp="1" noChangeArrowheads="1"/>
          </p:cNvSpPr>
          <p:nvPr>
            <p:ph type="subTitle" idx="1"/>
          </p:nvPr>
        </p:nvSpPr>
        <p:spPr>
          <a:xfrm>
            <a:off x="107950" y="3886200"/>
            <a:ext cx="8964613" cy="1752600"/>
          </a:xfrm>
        </p:spPr>
        <p:txBody>
          <a:bodyPr/>
          <a:lstStyle/>
          <a:p>
            <a:r>
              <a:rPr lang="en-US" altLang="en-US" sz="3200"/>
              <a:t>And had it not been for the favor of my Lord, I would certainly have been among those brought up. </a:t>
            </a:r>
          </a:p>
        </p:txBody>
      </p:sp>
    </p:spTree>
  </p:cSld>
  <p:clrMapOvr>
    <a:masterClrMapping/>
  </p:clrMapOvr>
  <p:transition/>
  <p:timing>
    <p:tnLst>
      <p:par>
        <p:cTn id="1" dur="indefinite" restart="never" nodeType="tmRoot"/>
      </p:par>
    </p:tnLst>
  </p:timing>
</p:sld>
</file>

<file path=ppt/slides/slide2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أَفَمَا نَحْنُ بِمَيِّتِينَ </a:t>
            </a:r>
            <a:endParaRPr lang="en-US" altLang="en-US" sz="4400"/>
          </a:p>
        </p:txBody>
      </p:sp>
      <p:sp>
        <p:nvSpPr>
          <p:cNvPr id="610307" name="Rectangle 3"/>
          <p:cNvSpPr>
            <a:spLocks noGrp="1" noChangeArrowheads="1"/>
          </p:cNvSpPr>
          <p:nvPr>
            <p:ph type="subTitle" idx="1"/>
          </p:nvPr>
        </p:nvSpPr>
        <p:spPr>
          <a:xfrm>
            <a:off x="107950" y="3886200"/>
            <a:ext cx="8964613" cy="1752600"/>
          </a:xfrm>
        </p:spPr>
        <p:txBody>
          <a:bodyPr/>
          <a:lstStyle/>
          <a:p>
            <a:r>
              <a:rPr lang="en-US" altLang="en-US" sz="3200"/>
              <a:t>Is it then that we are not going to die, </a:t>
            </a:r>
          </a:p>
        </p:txBody>
      </p:sp>
    </p:spTree>
  </p:cSld>
  <p:clrMapOvr>
    <a:masterClrMapping/>
  </p:clrMapOvr>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52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52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53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53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53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Tree>
  </p:cSld>
  <p:clrMapOvr>
    <a:masterClrMapping/>
  </p:clrMapOvr>
  <p:transition spd="med"/>
  <p:timing>
    <p:tnLst>
      <p:par>
        <p:cTn id="1" dur="indefinite" restart="never" nodeType="tmRoot"/>
      </p:par>
    </p:tnLst>
  </p:timing>
</p:sld>
</file>

<file path=ppt/slides/slide2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مَوْتَتَنَا الْأُولَى وَمَا نَحْنُ بِمُعَذَّبِينَ </a:t>
            </a:r>
            <a:endParaRPr lang="en-US" altLang="en-US" sz="4400"/>
          </a:p>
        </p:txBody>
      </p:sp>
      <p:sp>
        <p:nvSpPr>
          <p:cNvPr id="611331" name="Rectangle 3"/>
          <p:cNvSpPr>
            <a:spLocks noGrp="1" noChangeArrowheads="1"/>
          </p:cNvSpPr>
          <p:nvPr>
            <p:ph type="subTitle" idx="1"/>
          </p:nvPr>
        </p:nvSpPr>
        <p:spPr>
          <a:xfrm>
            <a:off x="107950" y="3886200"/>
            <a:ext cx="8964613" cy="1752600"/>
          </a:xfrm>
        </p:spPr>
        <p:txBody>
          <a:bodyPr/>
          <a:lstStyle/>
          <a:p>
            <a:r>
              <a:rPr lang="en-US" altLang="en-US" sz="3200"/>
              <a:t>Except our previous death? And we shall not be chastised? </a:t>
            </a:r>
          </a:p>
        </p:txBody>
      </p:sp>
    </p:spTree>
  </p:cSld>
  <p:clrMapOvr>
    <a:masterClrMapping/>
  </p:clrMapOvr>
  <p:transition/>
  <p:timing>
    <p:tnLst>
      <p:par>
        <p:cTn id="1" dur="indefinite" restart="never" nodeType="tmRoot"/>
      </p:par>
    </p:tnLst>
  </p:timing>
</p:sld>
</file>

<file path=ppt/slides/slide2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هَذَا لَهُوَ الْفَوْزُ الْعَظِيمُ </a:t>
            </a:r>
            <a:endParaRPr lang="en-US" altLang="en-US" sz="4400"/>
          </a:p>
        </p:txBody>
      </p:sp>
      <p:sp>
        <p:nvSpPr>
          <p:cNvPr id="612355" name="Rectangle 3"/>
          <p:cNvSpPr>
            <a:spLocks noGrp="1" noChangeArrowheads="1"/>
          </p:cNvSpPr>
          <p:nvPr>
            <p:ph type="subTitle" idx="1"/>
          </p:nvPr>
        </p:nvSpPr>
        <p:spPr>
          <a:xfrm>
            <a:off x="107950" y="3886200"/>
            <a:ext cx="8964613" cy="1752600"/>
          </a:xfrm>
        </p:spPr>
        <p:txBody>
          <a:bodyPr/>
          <a:lstStyle/>
          <a:p>
            <a:r>
              <a:rPr lang="en-US" altLang="en-US" sz="3200"/>
              <a:t>Most surely this is the mighty achievement. </a:t>
            </a:r>
          </a:p>
        </p:txBody>
      </p:sp>
    </p:spTree>
  </p:cSld>
  <p:clrMapOvr>
    <a:masterClrMapping/>
  </p:clrMapOvr>
  <p:transition/>
  <p:timing>
    <p:tnLst>
      <p:par>
        <p:cTn id="1" dur="indefinite" restart="never" nodeType="tmRoot"/>
      </p:par>
    </p:tnLst>
  </p:timing>
</p:sld>
</file>

<file path=ppt/slides/slide2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337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لِمِثْلِ هَذَا فَلْيَعْمَلْ الْعَامِلُونَ </a:t>
            </a:r>
            <a:endParaRPr lang="en-US" altLang="en-US" sz="4400"/>
          </a:p>
        </p:txBody>
      </p:sp>
      <p:sp>
        <p:nvSpPr>
          <p:cNvPr id="613379" name="Rectangle 3"/>
          <p:cNvSpPr>
            <a:spLocks noGrp="1" noChangeArrowheads="1"/>
          </p:cNvSpPr>
          <p:nvPr>
            <p:ph type="subTitle" idx="1"/>
          </p:nvPr>
        </p:nvSpPr>
        <p:spPr>
          <a:xfrm>
            <a:off x="107950" y="3886200"/>
            <a:ext cx="8964613" cy="1752600"/>
          </a:xfrm>
        </p:spPr>
        <p:txBody>
          <a:bodyPr/>
          <a:lstStyle/>
          <a:p>
            <a:r>
              <a:rPr lang="en-US" altLang="en-US" sz="3200"/>
              <a:t>For the like of this then let the workers work.</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أَذَلِكَ خَيْرٌ نُّزُلًا أَمْ شَجَرَةُ الزَّقُّومِ </a:t>
            </a:r>
            <a:endParaRPr lang="en-US" altLang="en-US" sz="4400"/>
          </a:p>
        </p:txBody>
      </p:sp>
      <p:sp>
        <p:nvSpPr>
          <p:cNvPr id="614403" name="Rectangle 3"/>
          <p:cNvSpPr>
            <a:spLocks noGrp="1" noChangeArrowheads="1"/>
          </p:cNvSpPr>
          <p:nvPr>
            <p:ph type="subTitle" idx="1"/>
          </p:nvPr>
        </p:nvSpPr>
        <p:spPr>
          <a:xfrm>
            <a:off x="107950" y="3886200"/>
            <a:ext cx="8964613" cy="1752600"/>
          </a:xfrm>
        </p:spPr>
        <p:txBody>
          <a:bodyPr/>
          <a:lstStyle/>
          <a:p>
            <a:r>
              <a:rPr lang="en-US" altLang="en-US" sz="3200"/>
              <a:t>Is this better as an entertainment or the tree of Zaqqum? </a:t>
            </a:r>
          </a:p>
        </p:txBody>
      </p:sp>
    </p:spTree>
  </p:cSld>
  <p:clrMapOvr>
    <a:masterClrMapping/>
  </p:clrMapOvr>
  <p:transition/>
  <p:timing>
    <p:tnLst>
      <p:par>
        <p:cTn id="1" dur="indefinite" restart="never" nodeType="tmRoot"/>
      </p:par>
    </p:tnLst>
  </p:timing>
</p:sld>
</file>

<file path=ppt/slides/slide20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2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جَعَلْنَاهَا فِتْنَةً لِّلظَّالِمِينَ </a:t>
            </a:r>
            <a:endParaRPr lang="en-US" altLang="en-US" sz="4400"/>
          </a:p>
        </p:txBody>
      </p:sp>
      <p:sp>
        <p:nvSpPr>
          <p:cNvPr id="615427" name="Rectangle 3"/>
          <p:cNvSpPr>
            <a:spLocks noGrp="1" noChangeArrowheads="1"/>
          </p:cNvSpPr>
          <p:nvPr>
            <p:ph type="subTitle" idx="1"/>
          </p:nvPr>
        </p:nvSpPr>
        <p:spPr>
          <a:xfrm>
            <a:off x="107950" y="3886200"/>
            <a:ext cx="8964613" cy="1752600"/>
          </a:xfrm>
        </p:spPr>
        <p:txBody>
          <a:bodyPr/>
          <a:lstStyle/>
          <a:p>
            <a:r>
              <a:rPr lang="en-US" altLang="en-US" sz="3200"/>
              <a:t>Surely We have made it to be a trial to the unjust.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645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إِنَّهَا شَجَرَةٌ تَخْرُجُ فِي أَصْلِ الْجَحِيمِ </a:t>
            </a:r>
            <a:endParaRPr lang="en-US" altLang="en-US" sz="4400"/>
          </a:p>
        </p:txBody>
      </p:sp>
      <p:sp>
        <p:nvSpPr>
          <p:cNvPr id="616451" name="Rectangle 3"/>
          <p:cNvSpPr>
            <a:spLocks noGrp="1" noChangeArrowheads="1"/>
          </p:cNvSpPr>
          <p:nvPr>
            <p:ph type="subTitle" idx="1"/>
          </p:nvPr>
        </p:nvSpPr>
        <p:spPr>
          <a:xfrm>
            <a:off x="107950" y="3886200"/>
            <a:ext cx="8964613" cy="1752600"/>
          </a:xfrm>
        </p:spPr>
        <p:txBody>
          <a:bodyPr/>
          <a:lstStyle/>
          <a:p>
            <a:r>
              <a:rPr lang="en-US" altLang="en-US" sz="3200"/>
              <a:t>Surely it is a tree that-grows in the bottom of the hell; </a:t>
            </a:r>
          </a:p>
        </p:txBody>
      </p:sp>
    </p:spTree>
  </p:cSld>
  <p:clrMapOvr>
    <a:masterClrMapping/>
  </p:clrMapOvr>
  <p:transition/>
  <p:timing>
    <p:tnLst>
      <p:par>
        <p:cTn id="1" dur="indefinite" restart="never" nodeType="tmRoot"/>
      </p:par>
    </p:tnLst>
  </p:timing>
</p:sld>
</file>

<file path=ppt/slides/slide20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طَلْعُهَا كَأَنَّهُ رُؤُوسُ الشَّيَاطِينِ </a:t>
            </a:r>
            <a:endParaRPr lang="en-US" altLang="en-US" sz="4400"/>
          </a:p>
        </p:txBody>
      </p:sp>
      <p:sp>
        <p:nvSpPr>
          <p:cNvPr id="617475" name="Rectangle 3"/>
          <p:cNvSpPr>
            <a:spLocks noGrp="1" noChangeArrowheads="1"/>
          </p:cNvSpPr>
          <p:nvPr>
            <p:ph type="subTitle" idx="1"/>
          </p:nvPr>
        </p:nvSpPr>
        <p:spPr>
          <a:xfrm>
            <a:off x="107950" y="3886200"/>
            <a:ext cx="8964613" cy="1752600"/>
          </a:xfrm>
        </p:spPr>
        <p:txBody>
          <a:bodyPr/>
          <a:lstStyle/>
          <a:p>
            <a:r>
              <a:rPr lang="en-US" altLang="en-US" sz="3200"/>
              <a:t>Its produce is as it were the heads of the serpents. </a:t>
            </a:r>
          </a:p>
        </p:txBody>
      </p:sp>
    </p:spTree>
  </p:cSld>
  <p:clrMapOvr>
    <a:masterClrMapping/>
  </p:clrMapOvr>
  <p:transition/>
  <p:timing>
    <p:tnLst>
      <p:par>
        <p:cTn id="1" dur="indefinite" restart="never" nodeType="tmRoot"/>
      </p:par>
    </p:tnLst>
  </p:timing>
</p:sld>
</file>

<file path=ppt/slides/slide20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849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فَإِنَّهُمْ لَآكِلُونَ مِنْهَا فَمَالِؤُونَ مِنْهَا الْبُطُونَ </a:t>
            </a:r>
            <a:endParaRPr lang="en-US" altLang="en-US" sz="4400"/>
          </a:p>
        </p:txBody>
      </p:sp>
      <p:sp>
        <p:nvSpPr>
          <p:cNvPr id="618499" name="Rectangle 3"/>
          <p:cNvSpPr>
            <a:spLocks noGrp="1" noChangeArrowheads="1"/>
          </p:cNvSpPr>
          <p:nvPr>
            <p:ph type="subTitle" idx="1"/>
          </p:nvPr>
        </p:nvSpPr>
        <p:spPr>
          <a:xfrm>
            <a:off x="107950" y="3886200"/>
            <a:ext cx="8964613" cy="1752600"/>
          </a:xfrm>
        </p:spPr>
        <p:txBody>
          <a:bodyPr/>
          <a:lstStyle/>
          <a:p>
            <a:r>
              <a:rPr lang="en-US" altLang="en-US" sz="3200"/>
              <a:t>Then most surely they shall eat of it and fill (their) bellies with it. </a:t>
            </a:r>
          </a:p>
        </p:txBody>
      </p:sp>
    </p:spTree>
  </p:cSld>
  <p:clrMapOvr>
    <a:masterClrMapping/>
  </p:clrMapOvr>
  <p:transition/>
  <p:timing>
    <p:tnLst>
      <p:par>
        <p:cTn id="1" dur="indefinite" restart="never" nodeType="tmRoot"/>
      </p:par>
    </p:tnLst>
  </p:timing>
</p:sld>
</file>

<file path=ppt/slides/slide20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إِنَّ لَهُمْ عَلَيْهَا لَشَوْبًا مِّنْ حَمِيمٍ </a:t>
            </a:r>
            <a:endParaRPr lang="en-US" altLang="en-US" sz="4400"/>
          </a:p>
        </p:txBody>
      </p:sp>
      <p:sp>
        <p:nvSpPr>
          <p:cNvPr id="619523" name="Rectangle 3"/>
          <p:cNvSpPr>
            <a:spLocks noGrp="1" noChangeArrowheads="1"/>
          </p:cNvSpPr>
          <p:nvPr>
            <p:ph type="subTitle" idx="1"/>
          </p:nvPr>
        </p:nvSpPr>
        <p:spPr>
          <a:xfrm>
            <a:off x="107950" y="3886200"/>
            <a:ext cx="8964613" cy="1752600"/>
          </a:xfrm>
        </p:spPr>
        <p:txBody>
          <a:bodyPr/>
          <a:lstStyle/>
          <a:p>
            <a:r>
              <a:rPr lang="en-US" altLang="en-US" sz="3200"/>
              <a:t>Then most surely they shall have after it to drink of a mixture prepared in boiling water.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4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إِنَّ مَرْجِعَهُمْ لَإِلَى الْجَحِيمِ </a:t>
            </a:r>
            <a:endParaRPr lang="en-US" altLang="en-US" sz="4400"/>
          </a:p>
        </p:txBody>
      </p:sp>
      <p:sp>
        <p:nvSpPr>
          <p:cNvPr id="620547" name="Rectangle 3"/>
          <p:cNvSpPr>
            <a:spLocks noGrp="1" noChangeArrowheads="1"/>
          </p:cNvSpPr>
          <p:nvPr>
            <p:ph type="subTitle" idx="1"/>
          </p:nvPr>
        </p:nvSpPr>
        <p:spPr>
          <a:xfrm>
            <a:off x="107950" y="3886200"/>
            <a:ext cx="8964613" cy="1752600"/>
          </a:xfrm>
        </p:spPr>
        <p:txBody>
          <a:bodyPr/>
          <a:lstStyle/>
          <a:p>
            <a:r>
              <a:rPr lang="en-US" altLang="en-US" sz="3200"/>
              <a:t>Then most surely their return shall be to hell. </a:t>
            </a:r>
          </a:p>
        </p:txBody>
      </p:sp>
    </p:spTree>
  </p:cSld>
  <p:clrMapOvr>
    <a:masterClrMapping/>
  </p:clrMapOvr>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78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78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78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278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278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Tree>
  </p:cSld>
  <p:clrMapOvr>
    <a:masterClrMapping/>
  </p:clrMapOvr>
  <p:transition spd="med"/>
  <p:timing>
    <p:tnLst>
      <p:par>
        <p:cTn id="1" dur="indefinite" restart="never" nodeType="tmRoot"/>
      </p:par>
    </p:tnLst>
  </p:timing>
</p:sld>
</file>

<file path=ppt/slides/slide2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157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إِنَّهُمْ أَلْفَوْا آبَاءهُمْ ضَالِّينَ </a:t>
            </a:r>
            <a:endParaRPr lang="en-US" altLang="en-US" sz="4400"/>
          </a:p>
        </p:txBody>
      </p:sp>
      <p:sp>
        <p:nvSpPr>
          <p:cNvPr id="621571" name="Rectangle 3"/>
          <p:cNvSpPr>
            <a:spLocks noGrp="1" noChangeArrowheads="1"/>
          </p:cNvSpPr>
          <p:nvPr>
            <p:ph type="subTitle" idx="1"/>
          </p:nvPr>
        </p:nvSpPr>
        <p:spPr>
          <a:xfrm>
            <a:off x="107950" y="3886200"/>
            <a:ext cx="8964613" cy="1752600"/>
          </a:xfrm>
        </p:spPr>
        <p:txBody>
          <a:bodyPr/>
          <a:lstStyle/>
          <a:p>
            <a:r>
              <a:rPr lang="en-US" altLang="en-US" sz="3200"/>
              <a:t>Surely they found their fathers going astray, </a:t>
            </a:r>
          </a:p>
        </p:txBody>
      </p:sp>
    </p:spTree>
  </p:cSld>
  <p:clrMapOvr>
    <a:masterClrMapping/>
  </p:clrMapOvr>
  <p:transition/>
  <p:timing>
    <p:tnLst>
      <p:par>
        <p:cTn id="1" dur="indefinite" restart="never" nodeType="tmRoot"/>
      </p:par>
    </p:tnLst>
  </p:timing>
</p:sld>
</file>

<file path=ppt/slides/slide2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فَهُمْ عَلَى آثَارِهِمْ يُهْرَعُونَ </a:t>
            </a:r>
            <a:endParaRPr lang="en-US" altLang="en-US" sz="4400"/>
          </a:p>
        </p:txBody>
      </p:sp>
      <p:sp>
        <p:nvSpPr>
          <p:cNvPr id="622595" name="Rectangle 3"/>
          <p:cNvSpPr>
            <a:spLocks noGrp="1" noChangeArrowheads="1"/>
          </p:cNvSpPr>
          <p:nvPr>
            <p:ph type="subTitle" idx="1"/>
          </p:nvPr>
        </p:nvSpPr>
        <p:spPr>
          <a:xfrm>
            <a:off x="107950" y="3886200"/>
            <a:ext cx="8964613" cy="1752600"/>
          </a:xfrm>
        </p:spPr>
        <p:txBody>
          <a:bodyPr/>
          <a:lstStyle/>
          <a:p>
            <a:r>
              <a:rPr lang="en-US" altLang="en-US" sz="3200"/>
              <a:t>So in their footsteps they are being hastened on. </a:t>
            </a:r>
          </a:p>
        </p:txBody>
      </p:sp>
    </p:spTree>
  </p:cSld>
  <p:clrMapOvr>
    <a:masterClrMapping/>
  </p:clrMapOvr>
  <p:transition/>
  <p:timing>
    <p:tnLst>
      <p:par>
        <p:cTn id="1" dur="indefinite" restart="never" nodeType="tmRoot"/>
      </p:par>
    </p:tnLst>
  </p:timing>
</p:sld>
</file>

<file path=ppt/slides/slide2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361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ضَلَّ قَبْلَهُمْ أَكْثَرُ الْأَوَّلِينَ </a:t>
            </a:r>
            <a:endParaRPr lang="en-US" altLang="en-US" sz="4400"/>
          </a:p>
        </p:txBody>
      </p:sp>
      <p:sp>
        <p:nvSpPr>
          <p:cNvPr id="623619" name="Rectangle 3"/>
          <p:cNvSpPr>
            <a:spLocks noGrp="1" noChangeArrowheads="1"/>
          </p:cNvSpPr>
          <p:nvPr>
            <p:ph type="subTitle" idx="1"/>
          </p:nvPr>
        </p:nvSpPr>
        <p:spPr>
          <a:xfrm>
            <a:off x="107950" y="3886200"/>
            <a:ext cx="8964613" cy="1752600"/>
          </a:xfrm>
        </p:spPr>
        <p:txBody>
          <a:bodyPr/>
          <a:lstStyle/>
          <a:p>
            <a:r>
              <a:rPr lang="en-US" altLang="en-US" sz="3200"/>
              <a:t>And certainly most of the ancients went astray before them, </a:t>
            </a:r>
          </a:p>
        </p:txBody>
      </p:sp>
    </p:spTree>
  </p:cSld>
  <p:clrMapOvr>
    <a:masterClrMapping/>
  </p:clrMapOvr>
  <p:transition/>
  <p:timing>
    <p:tnLst>
      <p:par>
        <p:cTn id="1" dur="indefinite" restart="never" nodeType="tmRoot"/>
      </p:par>
    </p:tnLst>
  </p:timing>
</p:sld>
</file>

<file path=ppt/slides/slide20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أَرْسَلْنَا فِيهِم مُّنذِرِينَ </a:t>
            </a:r>
            <a:endParaRPr lang="en-US" altLang="en-US" sz="4400"/>
          </a:p>
        </p:txBody>
      </p:sp>
      <p:sp>
        <p:nvSpPr>
          <p:cNvPr id="624643" name="Rectangle 3"/>
          <p:cNvSpPr>
            <a:spLocks noGrp="1" noChangeArrowheads="1"/>
          </p:cNvSpPr>
          <p:nvPr>
            <p:ph type="subTitle" idx="1"/>
          </p:nvPr>
        </p:nvSpPr>
        <p:spPr>
          <a:xfrm>
            <a:off x="107950" y="3886200"/>
            <a:ext cx="8964613" cy="1752600"/>
          </a:xfrm>
        </p:spPr>
        <p:txBody>
          <a:bodyPr/>
          <a:lstStyle/>
          <a:p>
            <a:r>
              <a:rPr lang="en-US" altLang="en-US" sz="3200"/>
              <a:t>And certainly We sent among them warners. </a:t>
            </a:r>
          </a:p>
        </p:txBody>
      </p:sp>
    </p:spTree>
  </p:cSld>
  <p:clrMapOvr>
    <a:masterClrMapping/>
  </p:clrMapOvr>
  <p:transition/>
  <p:timing>
    <p:tnLst>
      <p:par>
        <p:cTn id="1" dur="indefinite" restart="never" nodeType="tmRoot"/>
      </p:par>
    </p:tnLst>
  </p:timing>
</p:sld>
</file>

<file path=ppt/slides/slide20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فَانظُرْ كَيْفَ كَانَ عَاقِبَةُ الْمُنذَرِينَ </a:t>
            </a:r>
            <a:endParaRPr lang="en-US" altLang="en-US" sz="4400"/>
          </a:p>
        </p:txBody>
      </p:sp>
      <p:sp>
        <p:nvSpPr>
          <p:cNvPr id="625667" name="Rectangle 3"/>
          <p:cNvSpPr>
            <a:spLocks noGrp="1" noChangeArrowheads="1"/>
          </p:cNvSpPr>
          <p:nvPr>
            <p:ph type="subTitle" idx="1"/>
          </p:nvPr>
        </p:nvSpPr>
        <p:spPr>
          <a:xfrm>
            <a:off x="107950" y="3886200"/>
            <a:ext cx="8964613" cy="1752600"/>
          </a:xfrm>
        </p:spPr>
        <p:txBody>
          <a:bodyPr/>
          <a:lstStyle/>
          <a:p>
            <a:r>
              <a:rPr lang="en-US" altLang="en-US" sz="3200"/>
              <a:t>Then see how was the end of those warned,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669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عِبَادَ اللَّهِ الْمُخْلَصِينَ </a:t>
            </a:r>
            <a:endParaRPr lang="en-US" altLang="en-US" sz="4400"/>
          </a:p>
        </p:txBody>
      </p:sp>
      <p:sp>
        <p:nvSpPr>
          <p:cNvPr id="626691" name="Rectangle 3"/>
          <p:cNvSpPr>
            <a:spLocks noGrp="1" noChangeArrowheads="1"/>
          </p:cNvSpPr>
          <p:nvPr>
            <p:ph type="subTitle" idx="1"/>
          </p:nvPr>
        </p:nvSpPr>
        <p:spPr>
          <a:xfrm>
            <a:off x="107950" y="3886200"/>
            <a:ext cx="8964613" cy="1752600"/>
          </a:xfrm>
        </p:spPr>
        <p:txBody>
          <a:bodyPr/>
          <a:lstStyle/>
          <a:p>
            <a:r>
              <a:rPr lang="en-US" altLang="en-US" sz="3200"/>
              <a:t>Except the servants of Allah, the purified ones. </a:t>
            </a:r>
          </a:p>
        </p:txBody>
      </p:sp>
    </p:spTree>
  </p:cSld>
  <p:clrMapOvr>
    <a:masterClrMapping/>
  </p:clrMapOvr>
  <p:transition/>
  <p:timing>
    <p:tnLst>
      <p:par>
        <p:cTn id="1" dur="indefinite" restart="never" nodeType="tmRoot"/>
      </p:par>
    </p:tnLst>
  </p:timing>
</p:sld>
</file>

<file path=ppt/slides/slide20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نَادَانَا نُوحٌ فَلَنِعْمَ الْمُجِيبُونَ </a:t>
            </a:r>
            <a:endParaRPr lang="en-US" altLang="en-US" sz="4400"/>
          </a:p>
        </p:txBody>
      </p:sp>
      <p:sp>
        <p:nvSpPr>
          <p:cNvPr id="627715" name="Rectangle 3"/>
          <p:cNvSpPr>
            <a:spLocks noGrp="1" noChangeArrowheads="1"/>
          </p:cNvSpPr>
          <p:nvPr>
            <p:ph type="subTitle" idx="1"/>
          </p:nvPr>
        </p:nvSpPr>
        <p:spPr>
          <a:xfrm>
            <a:off x="107950" y="3886200"/>
            <a:ext cx="8964613" cy="1752600"/>
          </a:xfrm>
        </p:spPr>
        <p:txBody>
          <a:bodyPr/>
          <a:lstStyle/>
          <a:p>
            <a:r>
              <a:rPr lang="en-US" altLang="en-US" sz="3200"/>
              <a:t>And Nuh did certainly call upon Us, and most excellent answerer of prayer are We.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873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وَنَجَّيْنَاهُ وَأَهْلَهُ مِنَ الْكَرْبِ الْعَظِيمِ </a:t>
            </a:r>
            <a:endParaRPr lang="en-US" altLang="en-US" sz="4400"/>
          </a:p>
        </p:txBody>
      </p:sp>
      <p:sp>
        <p:nvSpPr>
          <p:cNvPr id="628739" name="Rectangle 3"/>
          <p:cNvSpPr>
            <a:spLocks noGrp="1" noChangeArrowheads="1"/>
          </p:cNvSpPr>
          <p:nvPr>
            <p:ph type="subTitle" idx="1"/>
          </p:nvPr>
        </p:nvSpPr>
        <p:spPr>
          <a:xfrm>
            <a:off x="107950" y="3886200"/>
            <a:ext cx="8964613" cy="1752600"/>
          </a:xfrm>
        </p:spPr>
        <p:txBody>
          <a:bodyPr/>
          <a:lstStyle/>
          <a:p>
            <a:r>
              <a:rPr lang="en-US" altLang="en-US" sz="3200"/>
              <a:t>And We delivered him and his followers from the mighty distress. </a:t>
            </a:r>
          </a:p>
        </p:txBody>
      </p:sp>
    </p:spTree>
  </p:cSld>
  <p:clrMapOvr>
    <a:masterClrMapping/>
  </p:clrMapOvr>
  <p:transition/>
  <p:timing>
    <p:tnLst>
      <p:par>
        <p:cTn id="1" dur="indefinite" restart="never" nodeType="tmRoot"/>
      </p:par>
    </p:tnLst>
  </p:timing>
</p:sld>
</file>

<file path=ppt/slides/slide20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وَجَعَلْنَا ذُرِّيَّتَهُ هُمْ الْبَاقِينَ </a:t>
            </a:r>
            <a:endParaRPr lang="en-US" altLang="en-US" sz="4400"/>
          </a:p>
        </p:txBody>
      </p:sp>
      <p:sp>
        <p:nvSpPr>
          <p:cNvPr id="629763" name="Rectangle 3"/>
          <p:cNvSpPr>
            <a:spLocks noGrp="1" noChangeArrowheads="1"/>
          </p:cNvSpPr>
          <p:nvPr>
            <p:ph type="subTitle" idx="1"/>
          </p:nvPr>
        </p:nvSpPr>
        <p:spPr>
          <a:xfrm>
            <a:off x="107950" y="3886200"/>
            <a:ext cx="8964613" cy="1752600"/>
          </a:xfrm>
        </p:spPr>
        <p:txBody>
          <a:bodyPr/>
          <a:lstStyle/>
          <a:p>
            <a:r>
              <a:rPr lang="en-US" altLang="en-US" sz="3200"/>
              <a:t>And We made his offspring the survivors.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وَتَرَكْنَا عَلَيْهِ فِي الْآخِرِينَ </a:t>
            </a:r>
            <a:endParaRPr lang="en-US" altLang="en-US" sz="4400"/>
          </a:p>
        </p:txBody>
      </p:sp>
      <p:sp>
        <p:nvSpPr>
          <p:cNvPr id="630787" name="Rectangle 3"/>
          <p:cNvSpPr>
            <a:spLocks noGrp="1" noChangeArrowheads="1"/>
          </p:cNvSpPr>
          <p:nvPr>
            <p:ph type="subTitle" idx="1"/>
          </p:nvPr>
        </p:nvSpPr>
        <p:spPr>
          <a:xfrm>
            <a:off x="107950" y="3886200"/>
            <a:ext cx="8964613" cy="1752600"/>
          </a:xfrm>
        </p:spPr>
        <p:txBody>
          <a:bodyPr/>
          <a:lstStyle/>
          <a:p>
            <a:r>
              <a:rPr lang="en-US" altLang="en-US" sz="3200"/>
              <a:t>And We perpetuated to him (praise) among the later generations.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88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88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88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288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288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Tree>
  </p:cSld>
  <p:clrMapOvr>
    <a:masterClrMapping/>
  </p:clrMapOvr>
  <p:transition spd="med"/>
  <p:timing>
    <p:tnLst>
      <p:par>
        <p:cTn id="1" dur="indefinite" restart="never" nodeType="tmRoot"/>
      </p:par>
    </p:tnLst>
  </p:timing>
</p:sld>
</file>

<file path=ppt/slides/slide20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1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سَلَامٌ عَلَى نُوحٍ فِي الْعَالَمِينَ </a:t>
            </a:r>
            <a:endParaRPr lang="en-US" altLang="en-US" sz="4400"/>
          </a:p>
        </p:txBody>
      </p:sp>
      <p:sp>
        <p:nvSpPr>
          <p:cNvPr id="631811" name="Rectangle 3"/>
          <p:cNvSpPr>
            <a:spLocks noGrp="1" noChangeArrowheads="1"/>
          </p:cNvSpPr>
          <p:nvPr>
            <p:ph type="subTitle" idx="1"/>
          </p:nvPr>
        </p:nvSpPr>
        <p:spPr>
          <a:xfrm>
            <a:off x="107950" y="3886200"/>
            <a:ext cx="8964613" cy="1752600"/>
          </a:xfrm>
        </p:spPr>
        <p:txBody>
          <a:bodyPr/>
          <a:lstStyle/>
          <a:p>
            <a:r>
              <a:rPr lang="en-US" altLang="en-US" sz="3200"/>
              <a:t>Peace and salutation to Nuh among the nations.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كَذَلِكَ نَجْزِي الْمُحْسِنِينَ </a:t>
            </a:r>
            <a:endParaRPr lang="en-US" altLang="en-US" sz="4400"/>
          </a:p>
        </p:txBody>
      </p:sp>
      <p:sp>
        <p:nvSpPr>
          <p:cNvPr id="632835" name="Rectangle 3"/>
          <p:cNvSpPr>
            <a:spLocks noGrp="1" noChangeArrowheads="1"/>
          </p:cNvSpPr>
          <p:nvPr>
            <p:ph type="subTitle" idx="1"/>
          </p:nvPr>
        </p:nvSpPr>
        <p:spPr>
          <a:xfrm>
            <a:off x="107950" y="3886200"/>
            <a:ext cx="8964613" cy="1752600"/>
          </a:xfrm>
        </p:spPr>
        <p:txBody>
          <a:bodyPr/>
          <a:lstStyle/>
          <a:p>
            <a:r>
              <a:rPr lang="en-US" altLang="en-US" sz="3200"/>
              <a:t>Thus do We surely reward the doers of good.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 مِنْ عِبَادِنَا الْمُؤْمِنِينَ </a:t>
            </a:r>
            <a:endParaRPr lang="en-US" altLang="en-US" sz="4400"/>
          </a:p>
        </p:txBody>
      </p:sp>
      <p:sp>
        <p:nvSpPr>
          <p:cNvPr id="633859" name="Rectangle 3"/>
          <p:cNvSpPr>
            <a:spLocks noGrp="1" noChangeArrowheads="1"/>
          </p:cNvSpPr>
          <p:nvPr>
            <p:ph type="subTitle" idx="1"/>
          </p:nvPr>
        </p:nvSpPr>
        <p:spPr>
          <a:xfrm>
            <a:off x="107950" y="3886200"/>
            <a:ext cx="8964613" cy="1752600"/>
          </a:xfrm>
        </p:spPr>
        <p:txBody>
          <a:bodyPr/>
          <a:lstStyle/>
          <a:p>
            <a:r>
              <a:rPr lang="en-US" altLang="en-US" sz="3200"/>
              <a:t>Surely he was of Our believing servants. </a:t>
            </a:r>
          </a:p>
        </p:txBody>
      </p:sp>
    </p:spTree>
  </p:cSld>
  <p:clrMapOvr>
    <a:masterClrMapping/>
  </p:clrMapOvr>
  <p:transition/>
  <p:timing>
    <p:tnLst>
      <p:par>
        <p:cTn id="1" dur="indefinite" restart="never" nodeType="tmRoot"/>
      </p:par>
    </p:tnLst>
  </p:timing>
</p:sld>
</file>

<file path=ppt/slides/slide20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أَغْرَقْنَا الْآخَرِينَ </a:t>
            </a:r>
            <a:endParaRPr lang="en-US" altLang="en-US" sz="4400"/>
          </a:p>
        </p:txBody>
      </p:sp>
      <p:sp>
        <p:nvSpPr>
          <p:cNvPr id="634883" name="Rectangle 3"/>
          <p:cNvSpPr>
            <a:spLocks noGrp="1" noChangeArrowheads="1"/>
          </p:cNvSpPr>
          <p:nvPr>
            <p:ph type="subTitle" idx="1"/>
          </p:nvPr>
        </p:nvSpPr>
        <p:spPr>
          <a:xfrm>
            <a:off x="107950" y="3886200"/>
            <a:ext cx="8964613" cy="1752600"/>
          </a:xfrm>
        </p:spPr>
        <p:txBody>
          <a:bodyPr/>
          <a:lstStyle/>
          <a:p>
            <a:r>
              <a:rPr lang="en-US" altLang="en-US" sz="3200"/>
              <a:t>Then We drowned the others </a:t>
            </a:r>
          </a:p>
        </p:txBody>
      </p:sp>
    </p:spTree>
  </p:cSld>
  <p:clrMapOvr>
    <a:masterClrMapping/>
  </p:clrMapOvr>
  <p:transition/>
  <p:timing>
    <p:tnLst>
      <p:par>
        <p:cTn id="1" dur="indefinite" restart="never" nodeType="tmRoot"/>
      </p:par>
    </p:tnLst>
  </p:timing>
</p:sld>
</file>

<file path=ppt/slides/slide20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مِن شِيعَتِهِ لَإِبْرَاهِيمَ </a:t>
            </a:r>
            <a:endParaRPr lang="en-US" altLang="en-US" sz="4400"/>
          </a:p>
        </p:txBody>
      </p:sp>
      <p:sp>
        <p:nvSpPr>
          <p:cNvPr id="635907" name="Rectangle 3"/>
          <p:cNvSpPr>
            <a:spLocks noGrp="1" noChangeArrowheads="1"/>
          </p:cNvSpPr>
          <p:nvPr>
            <p:ph type="subTitle" idx="1"/>
          </p:nvPr>
        </p:nvSpPr>
        <p:spPr>
          <a:xfrm>
            <a:off x="107950" y="3886200"/>
            <a:ext cx="8964613" cy="1752600"/>
          </a:xfrm>
        </p:spPr>
        <p:txBody>
          <a:bodyPr/>
          <a:lstStyle/>
          <a:p>
            <a:r>
              <a:rPr lang="en-US" altLang="en-US" sz="3200"/>
              <a:t>And most surely Ibrahim followed his way. </a:t>
            </a:r>
          </a:p>
        </p:txBody>
      </p:sp>
    </p:spTree>
  </p:cSld>
  <p:clrMapOvr>
    <a:masterClrMapping/>
  </p:clrMapOvr>
  <p:transition/>
  <p:timing>
    <p:tnLst>
      <p:par>
        <p:cTn id="1" dur="indefinite" restart="never" nodeType="tmRoot"/>
      </p:par>
    </p:tnLst>
  </p:timing>
</p:sld>
</file>

<file path=ppt/slides/slide20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إِذْ جَاء رَبَّهُ بِقَلْبٍ سَلِيمٍ </a:t>
            </a:r>
            <a:endParaRPr lang="en-US" altLang="en-US" sz="4400"/>
          </a:p>
        </p:txBody>
      </p:sp>
      <p:sp>
        <p:nvSpPr>
          <p:cNvPr id="636931" name="Rectangle 3"/>
          <p:cNvSpPr>
            <a:spLocks noGrp="1" noChangeArrowheads="1"/>
          </p:cNvSpPr>
          <p:nvPr>
            <p:ph type="subTitle" idx="1"/>
          </p:nvPr>
        </p:nvSpPr>
        <p:spPr>
          <a:xfrm>
            <a:off x="107950" y="3886200"/>
            <a:ext cx="8964613" cy="1752600"/>
          </a:xfrm>
        </p:spPr>
        <p:txBody>
          <a:bodyPr/>
          <a:lstStyle/>
          <a:p>
            <a:r>
              <a:rPr lang="en-US" altLang="en-US" sz="3200"/>
              <a:t>When he came to his Lord with a free heart, </a:t>
            </a:r>
          </a:p>
        </p:txBody>
      </p:sp>
    </p:spTree>
  </p:cSld>
  <p:clrMapOvr>
    <a:masterClrMapping/>
  </p:clrMapOvr>
  <p:transition/>
  <p:timing>
    <p:tnLst>
      <p:par>
        <p:cTn id="1" dur="indefinite" restart="never" nodeType="tmRoot"/>
      </p:par>
    </p:tnLst>
  </p:timing>
</p:sld>
</file>

<file path=ppt/slides/slide20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795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إِذْ قَالَ لِأَبِيهِ وَقَوْمِهِ مَاذَا تَعْبُدُونَ </a:t>
            </a:r>
            <a:endParaRPr lang="en-US" altLang="en-US" sz="4400"/>
          </a:p>
        </p:txBody>
      </p:sp>
      <p:sp>
        <p:nvSpPr>
          <p:cNvPr id="637955" name="Rectangle 3"/>
          <p:cNvSpPr>
            <a:spLocks noGrp="1" noChangeArrowheads="1"/>
          </p:cNvSpPr>
          <p:nvPr>
            <p:ph type="subTitle" idx="1"/>
          </p:nvPr>
        </p:nvSpPr>
        <p:spPr>
          <a:xfrm>
            <a:off x="107950" y="3886200"/>
            <a:ext cx="8964613" cy="1752600"/>
          </a:xfrm>
        </p:spPr>
        <p:txBody>
          <a:bodyPr/>
          <a:lstStyle/>
          <a:p>
            <a:r>
              <a:rPr lang="en-US" altLang="en-US" sz="3200"/>
              <a:t>When he said to his father and his people: What is it that you worship? </a:t>
            </a:r>
          </a:p>
        </p:txBody>
      </p:sp>
    </p:spTree>
  </p:cSld>
  <p:clrMapOvr>
    <a:masterClrMapping/>
  </p:clrMapOvr>
  <p:transition/>
  <p:timing>
    <p:tnLst>
      <p:par>
        <p:cTn id="1" dur="indefinite" restart="never" nodeType="tmRoot"/>
      </p:par>
    </p:tnLst>
  </p:timing>
</p:sld>
</file>

<file path=ppt/slides/slide20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أَئِفْكًا آلِهَةً دُونَ اللَّهِ تُرِيدُونَ </a:t>
            </a:r>
            <a:endParaRPr lang="en-US" altLang="en-US" sz="4400"/>
          </a:p>
        </p:txBody>
      </p:sp>
      <p:sp>
        <p:nvSpPr>
          <p:cNvPr id="638979" name="Rectangle 3"/>
          <p:cNvSpPr>
            <a:spLocks noGrp="1" noChangeArrowheads="1"/>
          </p:cNvSpPr>
          <p:nvPr>
            <p:ph type="subTitle" idx="1"/>
          </p:nvPr>
        </p:nvSpPr>
        <p:spPr>
          <a:xfrm>
            <a:off x="107950" y="3886200"/>
            <a:ext cx="8964613" cy="1752600"/>
          </a:xfrm>
        </p:spPr>
        <p:txBody>
          <a:bodyPr/>
          <a:lstStyle/>
          <a:p>
            <a:r>
              <a:rPr lang="en-US" altLang="en-US" sz="3200"/>
              <a:t>A lie-- gods besides Allah-- do you desire? </a:t>
            </a:r>
          </a:p>
        </p:txBody>
      </p:sp>
    </p:spTree>
  </p:cSld>
  <p:clrMapOvr>
    <a:masterClrMapping/>
  </p:clrMapOvr>
  <p:transition/>
  <p:timing>
    <p:tnLst>
      <p:par>
        <p:cTn id="1" dur="indefinite" restart="never" nodeType="tmRoot"/>
      </p:par>
    </p:tnLst>
  </p:timing>
</p:sld>
</file>

<file path=ppt/slides/slide20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فَمَا ظَنُّكُم بِرَبِّ الْعَالَمِينَ </a:t>
            </a:r>
            <a:endParaRPr lang="en-US" altLang="en-US" sz="4400"/>
          </a:p>
        </p:txBody>
      </p:sp>
      <p:sp>
        <p:nvSpPr>
          <p:cNvPr id="640003" name="Rectangle 3"/>
          <p:cNvSpPr>
            <a:spLocks noGrp="1" noChangeArrowheads="1"/>
          </p:cNvSpPr>
          <p:nvPr>
            <p:ph type="subTitle" idx="1"/>
          </p:nvPr>
        </p:nvSpPr>
        <p:spPr>
          <a:xfrm>
            <a:off x="107950" y="3886200"/>
            <a:ext cx="8964613" cy="1752600"/>
          </a:xfrm>
        </p:spPr>
        <p:txBody>
          <a:bodyPr/>
          <a:lstStyle/>
          <a:p>
            <a:r>
              <a:rPr lang="en-US" altLang="en-US" sz="3200"/>
              <a:t>What is then your idea about the Lord of the worlds? </a:t>
            </a:r>
          </a:p>
        </p:txBody>
      </p:sp>
    </p:spTree>
  </p:cSld>
  <p:clrMapOvr>
    <a:masterClrMapping/>
  </p:clrMapOvr>
  <p:transition/>
  <p:timing>
    <p:tnLst>
      <p:par>
        <p:cTn id="1" dur="indefinite" restart="never" nodeType="tmRoot"/>
      </p:par>
    </p:tnLst>
  </p:timing>
</p:sld>
</file>

<file path=ppt/slides/slide20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فَنَظَرَ نَظْرَةً فِي النُّجُومِ </a:t>
            </a:r>
            <a:endParaRPr lang="en-US" altLang="en-US" sz="4400"/>
          </a:p>
        </p:txBody>
      </p:sp>
      <p:sp>
        <p:nvSpPr>
          <p:cNvPr id="641027" name="Rectangle 3"/>
          <p:cNvSpPr>
            <a:spLocks noGrp="1" noChangeArrowheads="1"/>
          </p:cNvSpPr>
          <p:nvPr>
            <p:ph type="subTitle" idx="1"/>
          </p:nvPr>
        </p:nvSpPr>
        <p:spPr>
          <a:xfrm>
            <a:off x="107950" y="3886200"/>
            <a:ext cx="8964613" cy="1752600"/>
          </a:xfrm>
        </p:spPr>
        <p:txBody>
          <a:bodyPr/>
          <a:lstStyle/>
          <a:p>
            <a:r>
              <a:rPr lang="en-US" altLang="en-US" sz="3200"/>
              <a:t>Then he looked at the stars, looking up once, </a:t>
            </a:r>
          </a:p>
        </p:txBody>
      </p:sp>
    </p:spTree>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98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298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298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298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298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Tree>
  </p:cSld>
  <p:clrMapOvr>
    <a:masterClrMapping/>
  </p:clrMapOvr>
  <p:transition spd="med"/>
  <p:timing>
    <p:tnLst>
      <p:par>
        <p:cTn id="1" dur="indefinite" restart="never" nodeType="tmRoot"/>
      </p:par>
    </p:tnLst>
  </p:timing>
</p:sld>
</file>

<file path=ppt/slides/slide20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فَقَالَ إِنِّي سَقِيمٌ </a:t>
            </a:r>
            <a:endParaRPr lang="en-US" altLang="en-US" sz="4400"/>
          </a:p>
        </p:txBody>
      </p:sp>
      <p:sp>
        <p:nvSpPr>
          <p:cNvPr id="642051" name="Rectangle 3"/>
          <p:cNvSpPr>
            <a:spLocks noGrp="1" noChangeArrowheads="1"/>
          </p:cNvSpPr>
          <p:nvPr>
            <p:ph type="subTitle" idx="1"/>
          </p:nvPr>
        </p:nvSpPr>
        <p:spPr>
          <a:xfrm>
            <a:off x="107950" y="3886200"/>
            <a:ext cx="8964613" cy="1752600"/>
          </a:xfrm>
        </p:spPr>
        <p:txBody>
          <a:bodyPr/>
          <a:lstStyle/>
          <a:p>
            <a:r>
              <a:rPr lang="en-US" altLang="en-US" sz="3200"/>
              <a:t>Then he said: Surely I am sick (of your worshipping these).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فَتَوَلَّوْا عَنْهُ مُدْبِرِينَ </a:t>
            </a:r>
            <a:endParaRPr lang="en-US" altLang="en-US" sz="4400"/>
          </a:p>
        </p:txBody>
      </p:sp>
      <p:sp>
        <p:nvSpPr>
          <p:cNvPr id="643075" name="Rectangle 3"/>
          <p:cNvSpPr>
            <a:spLocks noGrp="1" noChangeArrowheads="1"/>
          </p:cNvSpPr>
          <p:nvPr>
            <p:ph type="subTitle" idx="1"/>
          </p:nvPr>
        </p:nvSpPr>
        <p:spPr>
          <a:xfrm>
            <a:off x="107950" y="3886200"/>
            <a:ext cx="8964613" cy="1752600"/>
          </a:xfrm>
        </p:spPr>
        <p:txBody>
          <a:bodyPr/>
          <a:lstStyle/>
          <a:p>
            <a:r>
              <a:rPr lang="en-US" altLang="en-US" sz="3200"/>
              <a:t>So they went away from him, turning back. </a:t>
            </a:r>
          </a:p>
        </p:txBody>
      </p:sp>
    </p:spTree>
  </p:cSld>
  <p:clrMapOvr>
    <a:masterClrMapping/>
  </p:clrMapOvr>
  <p:transition/>
  <p:timing>
    <p:tnLst>
      <p:par>
        <p:cTn id="1" dur="indefinite" restart="never" nodeType="tmRoot"/>
      </p:par>
    </p:tnLst>
  </p:timing>
</p:sld>
</file>

<file path=ppt/slides/slide20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فَرَاغَ إِلَى آلِهَتِهِمْ فَقَالَ أَلَا تَأْكُلُونَ </a:t>
            </a:r>
            <a:endParaRPr lang="en-US" altLang="en-US" sz="4400"/>
          </a:p>
        </p:txBody>
      </p:sp>
      <p:sp>
        <p:nvSpPr>
          <p:cNvPr id="644099" name="Rectangle 3"/>
          <p:cNvSpPr>
            <a:spLocks noGrp="1" noChangeArrowheads="1"/>
          </p:cNvSpPr>
          <p:nvPr>
            <p:ph type="subTitle" idx="1"/>
          </p:nvPr>
        </p:nvSpPr>
        <p:spPr>
          <a:xfrm>
            <a:off x="107950" y="3886200"/>
            <a:ext cx="8964613" cy="1752600"/>
          </a:xfrm>
        </p:spPr>
        <p:txBody>
          <a:bodyPr/>
          <a:lstStyle/>
          <a:p>
            <a:r>
              <a:rPr lang="en-US" altLang="en-US" sz="3200"/>
              <a:t>Then he turned aside to their gods secretly and said: What! do you not eat?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 لَكُمْ لَا تَنطِقُونَ </a:t>
            </a:r>
            <a:endParaRPr lang="en-US" altLang="en-US" sz="4400"/>
          </a:p>
        </p:txBody>
      </p:sp>
      <p:sp>
        <p:nvSpPr>
          <p:cNvPr id="645123" name="Rectangle 3"/>
          <p:cNvSpPr>
            <a:spLocks noGrp="1" noChangeArrowheads="1"/>
          </p:cNvSpPr>
          <p:nvPr>
            <p:ph type="subTitle" idx="1"/>
          </p:nvPr>
        </p:nvSpPr>
        <p:spPr>
          <a:xfrm>
            <a:off x="107950" y="3886200"/>
            <a:ext cx="8964613" cy="1752600"/>
          </a:xfrm>
        </p:spPr>
        <p:txBody>
          <a:bodyPr/>
          <a:lstStyle/>
          <a:p>
            <a:r>
              <a:rPr lang="en-US" altLang="en-US" sz="3200"/>
              <a:t>What is the matter with you that you do not speak? </a:t>
            </a:r>
          </a:p>
        </p:txBody>
      </p:sp>
    </p:spTree>
  </p:cSld>
  <p:clrMapOvr>
    <a:masterClrMapping/>
  </p:clrMapOvr>
  <p:transition/>
  <p:timing>
    <p:tnLst>
      <p:par>
        <p:cTn id="1" dur="indefinite" restart="never" nodeType="tmRoot"/>
      </p:par>
    </p:tnLst>
  </p:timing>
</p:sld>
</file>

<file path=ppt/slides/slide20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فَرَاغَ عَلَيْهِمْ ضَرْبًا بِالْيَمِينِ </a:t>
            </a:r>
            <a:endParaRPr lang="en-US" altLang="en-US" sz="4400"/>
          </a:p>
        </p:txBody>
      </p:sp>
      <p:sp>
        <p:nvSpPr>
          <p:cNvPr id="646147" name="Rectangle 3"/>
          <p:cNvSpPr>
            <a:spLocks noGrp="1" noChangeArrowheads="1"/>
          </p:cNvSpPr>
          <p:nvPr>
            <p:ph type="subTitle" idx="1"/>
          </p:nvPr>
        </p:nvSpPr>
        <p:spPr>
          <a:xfrm>
            <a:off x="107950" y="3886200"/>
            <a:ext cx="8964613" cy="1752600"/>
          </a:xfrm>
        </p:spPr>
        <p:txBody>
          <a:bodyPr/>
          <a:lstStyle/>
          <a:p>
            <a:r>
              <a:rPr lang="en-US" altLang="en-US" sz="3200"/>
              <a:t>Then he turned against them secretly, smiting them with the right hand.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7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فَأَقْبَلُوا إِلَيْهِ يَزِفُّونَ </a:t>
            </a:r>
            <a:endParaRPr lang="en-US" altLang="en-US" sz="4400"/>
          </a:p>
        </p:txBody>
      </p:sp>
      <p:sp>
        <p:nvSpPr>
          <p:cNvPr id="647171" name="Rectangle 3"/>
          <p:cNvSpPr>
            <a:spLocks noGrp="1" noChangeArrowheads="1"/>
          </p:cNvSpPr>
          <p:nvPr>
            <p:ph type="subTitle" idx="1"/>
          </p:nvPr>
        </p:nvSpPr>
        <p:spPr>
          <a:xfrm>
            <a:off x="107950" y="3886200"/>
            <a:ext cx="8964613" cy="1752600"/>
          </a:xfrm>
        </p:spPr>
        <p:txBody>
          <a:bodyPr/>
          <a:lstStyle/>
          <a:p>
            <a:r>
              <a:rPr lang="en-US" altLang="en-US" sz="3200"/>
              <a:t>So they (people) advanced towards him, hastening. </a:t>
            </a:r>
          </a:p>
        </p:txBody>
      </p:sp>
    </p:spTree>
  </p:cSld>
  <p:clrMapOvr>
    <a:masterClrMapping/>
  </p:clrMapOvr>
  <p:transition/>
  <p:timing>
    <p:tnLst>
      <p:par>
        <p:cTn id="1" dur="indefinite" restart="never" nodeType="tmRoot"/>
      </p:par>
    </p:tnLst>
  </p:timing>
</p:sld>
</file>

<file path=ppt/slides/slide20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 أَتَعْبُدُونَ مَا تَنْحِتُونَ </a:t>
            </a:r>
            <a:endParaRPr lang="en-US" altLang="en-US" sz="4400"/>
          </a:p>
        </p:txBody>
      </p:sp>
      <p:sp>
        <p:nvSpPr>
          <p:cNvPr id="648195" name="Rectangle 3"/>
          <p:cNvSpPr>
            <a:spLocks noGrp="1" noChangeArrowheads="1"/>
          </p:cNvSpPr>
          <p:nvPr>
            <p:ph type="subTitle" idx="1"/>
          </p:nvPr>
        </p:nvSpPr>
        <p:spPr>
          <a:xfrm>
            <a:off x="107950" y="3886200"/>
            <a:ext cx="8964613" cy="1752600"/>
          </a:xfrm>
        </p:spPr>
        <p:txBody>
          <a:bodyPr/>
          <a:lstStyle/>
          <a:p>
            <a:r>
              <a:rPr lang="en-US" altLang="en-US" sz="3200"/>
              <a:t>Said he: What! do you worship what you hew out?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وَاللَّهُ خَلَقَكُمْ وَمَا تَعْمَلُونَ </a:t>
            </a:r>
            <a:endParaRPr lang="en-US" altLang="en-US" sz="4400"/>
          </a:p>
        </p:txBody>
      </p:sp>
      <p:sp>
        <p:nvSpPr>
          <p:cNvPr id="649219" name="Rectangle 3"/>
          <p:cNvSpPr>
            <a:spLocks noGrp="1" noChangeArrowheads="1"/>
          </p:cNvSpPr>
          <p:nvPr>
            <p:ph type="subTitle" idx="1"/>
          </p:nvPr>
        </p:nvSpPr>
        <p:spPr>
          <a:xfrm>
            <a:off x="107950" y="3886200"/>
            <a:ext cx="8964613" cy="1752600"/>
          </a:xfrm>
        </p:spPr>
        <p:txBody>
          <a:bodyPr/>
          <a:lstStyle/>
          <a:p>
            <a:r>
              <a:rPr lang="en-US" altLang="en-US" sz="3200"/>
              <a:t>And Allah has created you and what you make. </a:t>
            </a:r>
          </a:p>
        </p:txBody>
      </p:sp>
    </p:spTree>
  </p:cSld>
  <p:clrMapOvr>
    <a:masterClrMapping/>
  </p:clrMapOvr>
  <p:transition/>
  <p:timing>
    <p:tnLst>
      <p:par>
        <p:cTn id="1" dur="indefinite" restart="never" nodeType="tmRoot"/>
      </p:par>
    </p:tnLst>
  </p:timing>
</p:sld>
</file>

<file path=ppt/slides/slide20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قَالُوا ابْنُوا لَهُ بُنْيَانًا فَأَلْقُوهُ فِي الْجَحِيمِ </a:t>
            </a:r>
            <a:endParaRPr lang="en-US" altLang="en-US" sz="4400"/>
          </a:p>
        </p:txBody>
      </p:sp>
      <p:sp>
        <p:nvSpPr>
          <p:cNvPr id="650243" name="Rectangle 3"/>
          <p:cNvSpPr>
            <a:spLocks noGrp="1" noChangeArrowheads="1"/>
          </p:cNvSpPr>
          <p:nvPr>
            <p:ph type="subTitle" idx="1"/>
          </p:nvPr>
        </p:nvSpPr>
        <p:spPr>
          <a:xfrm>
            <a:off x="107950" y="3886200"/>
            <a:ext cx="8964613" cy="1752600"/>
          </a:xfrm>
        </p:spPr>
        <p:txBody>
          <a:bodyPr/>
          <a:lstStyle/>
          <a:p>
            <a:r>
              <a:rPr lang="en-US" altLang="en-US" sz="3200"/>
              <a:t>They said: Build for him a furnace, then cast him into the burning fire. </a:t>
            </a:r>
          </a:p>
        </p:txBody>
      </p:sp>
    </p:spTree>
  </p:cSld>
  <p:clrMapOvr>
    <a:masterClrMapping/>
  </p:clrMapOvr>
  <p:transition/>
  <p:timing>
    <p:tnLst>
      <p:par>
        <p:cTn id="1" dur="indefinite" restart="never" nodeType="tmRoot"/>
      </p:par>
    </p:tnLst>
  </p:timing>
</p:sld>
</file>

<file path=ppt/slides/slide20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فَأَرَادُوا بِهِ كَيْدًا فَجَعَلْنَاهُمُ الْأَسْفَلِينَ </a:t>
            </a:r>
            <a:endParaRPr lang="en-US" altLang="en-US" sz="4400"/>
          </a:p>
        </p:txBody>
      </p:sp>
      <p:sp>
        <p:nvSpPr>
          <p:cNvPr id="651267" name="Rectangle 3"/>
          <p:cNvSpPr>
            <a:spLocks noGrp="1" noChangeArrowheads="1"/>
          </p:cNvSpPr>
          <p:nvPr>
            <p:ph type="subTitle" idx="1"/>
          </p:nvPr>
        </p:nvSpPr>
        <p:spPr>
          <a:xfrm>
            <a:off x="107950" y="3886200"/>
            <a:ext cx="8964613" cy="1752600"/>
          </a:xfrm>
        </p:spPr>
        <p:txBody>
          <a:bodyPr/>
          <a:lstStyle/>
          <a:p>
            <a:r>
              <a:rPr lang="en-US" altLang="en-US" sz="3200"/>
              <a:t>And they desired a war against him, but We brought them low. </a:t>
            </a:r>
          </a:p>
        </p:txBody>
      </p:sp>
    </p:spTree>
  </p:cSld>
  <p:clrMapOvr>
    <a:masterClrMapping/>
  </p:clrMapOvr>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09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309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309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309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309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Tree>
  </p:cSld>
  <p:clrMapOvr>
    <a:masterClrMapping/>
  </p:clrMapOvr>
  <p:transition spd="med"/>
  <p:timing>
    <p:tnLst>
      <p:par>
        <p:cTn id="1" dur="indefinite" restart="never" nodeType="tmRoot"/>
      </p:par>
    </p:tnLst>
  </p:timing>
</p:sld>
</file>

<file path=ppt/slides/slide20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9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 إِنِّي ذَاهِبٌ إِلَى رَبِّي سَيَهْدِينِ </a:t>
            </a:r>
            <a:endParaRPr lang="en-US" altLang="en-US" sz="4400"/>
          </a:p>
        </p:txBody>
      </p:sp>
      <p:sp>
        <p:nvSpPr>
          <p:cNvPr id="652291" name="Rectangle 3"/>
          <p:cNvSpPr>
            <a:spLocks noGrp="1" noChangeArrowheads="1"/>
          </p:cNvSpPr>
          <p:nvPr>
            <p:ph type="subTitle" idx="1"/>
          </p:nvPr>
        </p:nvSpPr>
        <p:spPr>
          <a:xfrm>
            <a:off x="107950" y="3886200"/>
            <a:ext cx="8964613" cy="1752600"/>
          </a:xfrm>
        </p:spPr>
        <p:txBody>
          <a:bodyPr/>
          <a:lstStyle/>
          <a:p>
            <a:r>
              <a:rPr lang="en-US" altLang="en-US" sz="3200"/>
              <a:t>And he said: Surely I fly to my lord; He will guide me. </a:t>
            </a:r>
          </a:p>
        </p:txBody>
      </p:sp>
    </p:spTree>
  </p:cSld>
  <p:clrMapOvr>
    <a:masterClrMapping/>
  </p:clrMapOvr>
  <p:transition/>
  <p:timing>
    <p:tnLst>
      <p:par>
        <p:cTn id="1" dur="indefinite" restart="never" nodeType="tmRoot"/>
      </p:par>
    </p:tnLst>
  </p:timing>
</p:sld>
</file>

<file path=ppt/slides/slide20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رَبِّ هَبْ لِي مِنَ الصَّالِحِينَ </a:t>
            </a:r>
            <a:endParaRPr lang="en-US" altLang="en-US" sz="4400"/>
          </a:p>
        </p:txBody>
      </p:sp>
      <p:sp>
        <p:nvSpPr>
          <p:cNvPr id="653315" name="Rectangle 3"/>
          <p:cNvSpPr>
            <a:spLocks noGrp="1" noChangeArrowheads="1"/>
          </p:cNvSpPr>
          <p:nvPr>
            <p:ph type="subTitle" idx="1"/>
          </p:nvPr>
        </p:nvSpPr>
        <p:spPr>
          <a:xfrm>
            <a:off x="107950" y="3886200"/>
            <a:ext cx="8964613" cy="1752600"/>
          </a:xfrm>
        </p:spPr>
        <p:txBody>
          <a:bodyPr/>
          <a:lstStyle/>
          <a:p>
            <a:r>
              <a:rPr lang="en-US" altLang="en-US" sz="3200"/>
              <a:t>My Lord! grant me of the doers of good deeds. </a:t>
            </a:r>
          </a:p>
        </p:txBody>
      </p:sp>
    </p:spTree>
  </p:cSld>
  <p:clrMapOvr>
    <a:masterClrMapping/>
  </p:clrMapOvr>
  <p:transition/>
  <p:timing>
    <p:tnLst>
      <p:par>
        <p:cTn id="1" dur="indefinite" restart="never" nodeType="tmRoot"/>
      </p:par>
    </p:tnLst>
  </p:timing>
</p:sld>
</file>

<file path=ppt/slides/slide20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فَبَشَّرْنَاهُ بِغُلَامٍ حَلِيمٍ </a:t>
            </a:r>
            <a:endParaRPr lang="en-US" altLang="en-US" sz="4400"/>
          </a:p>
        </p:txBody>
      </p:sp>
      <p:sp>
        <p:nvSpPr>
          <p:cNvPr id="654339" name="Rectangle 3"/>
          <p:cNvSpPr>
            <a:spLocks noGrp="1" noChangeArrowheads="1"/>
          </p:cNvSpPr>
          <p:nvPr>
            <p:ph type="subTitle" idx="1"/>
          </p:nvPr>
        </p:nvSpPr>
        <p:spPr>
          <a:xfrm>
            <a:off x="107950" y="3886200"/>
            <a:ext cx="8964613" cy="1752600"/>
          </a:xfrm>
        </p:spPr>
        <p:txBody>
          <a:bodyPr/>
          <a:lstStyle/>
          <a:p>
            <a:r>
              <a:rPr lang="en-US" altLang="en-US" sz="3200"/>
              <a:t>So We gave him the good news of a boy, possessing forbearance.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فَلَمَّا بَلَغَ مَعَهُ السَّعْيَ قَالَ يَا بُنَيَّ إِنِّي أَرَى فِي الْمَنَامِ أَنِّي أَذْبَحُكَ فَانظُرْ مَاذَا تَرَى قَالَ يَا أَبَتِ افْعَلْ مَا تُؤْمَرُ سَتَجِدُنِي إِن شَاء اللَّهُ مِنَ الصَّابِرِينَ </a:t>
            </a:r>
            <a:endParaRPr lang="en-US" altLang="en-US" sz="4400"/>
          </a:p>
        </p:txBody>
      </p:sp>
      <p:sp>
        <p:nvSpPr>
          <p:cNvPr id="6553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he attained to working with him, he said: O my son! surely I have seen in a dream that I should sacrifice you; consider then what you see. He said: O my father! do what you are commanded; if Allah please, you will find me of the patient ones. </a:t>
            </a:r>
          </a:p>
        </p:txBody>
      </p:sp>
    </p:spTree>
  </p:cSld>
  <p:clrMapOvr>
    <a:masterClrMapping/>
  </p:clrMapOvr>
  <p:transition/>
  <p:timing>
    <p:tnLst>
      <p:par>
        <p:cTn id="1" dur="indefinite" restart="never" nodeType="tmRoot"/>
      </p:par>
    </p:tnLst>
  </p:timing>
</p:sld>
</file>

<file path=ppt/slides/slide20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38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فَلَمَّا أَسْلَمَا وَتَلَّهُ لِلْجَبِينِ </a:t>
            </a:r>
            <a:endParaRPr lang="en-US" altLang="en-US" sz="4400"/>
          </a:p>
        </p:txBody>
      </p:sp>
      <p:sp>
        <p:nvSpPr>
          <p:cNvPr id="656387" name="Rectangle 3"/>
          <p:cNvSpPr>
            <a:spLocks noGrp="1" noChangeArrowheads="1"/>
          </p:cNvSpPr>
          <p:nvPr>
            <p:ph type="subTitle" idx="1"/>
          </p:nvPr>
        </p:nvSpPr>
        <p:spPr>
          <a:xfrm>
            <a:off x="107950" y="3886200"/>
            <a:ext cx="8964613" cy="1752600"/>
          </a:xfrm>
        </p:spPr>
        <p:txBody>
          <a:bodyPr/>
          <a:lstStyle/>
          <a:p>
            <a:r>
              <a:rPr lang="en-US" altLang="en-US" sz="3200"/>
              <a:t>So when they both submitted and he threw him down upon his forehead,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وَنَادَيْنَاهُ أَنْ يَا إِبْرَاهِيمُ </a:t>
            </a:r>
            <a:endParaRPr lang="en-US" altLang="en-US" sz="4400"/>
          </a:p>
        </p:txBody>
      </p:sp>
      <p:sp>
        <p:nvSpPr>
          <p:cNvPr id="657411" name="Rectangle 3"/>
          <p:cNvSpPr>
            <a:spLocks noGrp="1" noChangeArrowheads="1"/>
          </p:cNvSpPr>
          <p:nvPr>
            <p:ph type="subTitle" idx="1"/>
          </p:nvPr>
        </p:nvSpPr>
        <p:spPr>
          <a:xfrm>
            <a:off x="107950" y="3886200"/>
            <a:ext cx="8964613" cy="1752600"/>
          </a:xfrm>
        </p:spPr>
        <p:txBody>
          <a:bodyPr/>
          <a:lstStyle/>
          <a:p>
            <a:r>
              <a:rPr lang="en-US" altLang="en-US" sz="3200"/>
              <a:t>And We called out to him saying: O Ibrahim! </a:t>
            </a:r>
          </a:p>
        </p:txBody>
      </p:sp>
    </p:spTree>
  </p:cSld>
  <p:clrMapOvr>
    <a:masterClrMapping/>
  </p:clrMapOvr>
  <p:transition/>
  <p:timing>
    <p:tnLst>
      <p:par>
        <p:cTn id="1" dur="indefinite" restart="never" nodeType="tmRoot"/>
      </p:par>
    </p:tnLst>
  </p:timing>
</p:sld>
</file>

<file path=ppt/slides/slide20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قَدْ صَدَّقْتَ الرُّؤْيَا إِنَّا كَذَلِكَ نَجْزِي الْمُحْسِنِينَ </a:t>
            </a:r>
            <a:endParaRPr lang="en-US" altLang="en-US" sz="4400"/>
          </a:p>
        </p:txBody>
      </p:sp>
      <p:sp>
        <p:nvSpPr>
          <p:cNvPr id="658435" name="Rectangle 3"/>
          <p:cNvSpPr>
            <a:spLocks noGrp="1" noChangeArrowheads="1"/>
          </p:cNvSpPr>
          <p:nvPr>
            <p:ph type="subTitle" idx="1"/>
          </p:nvPr>
        </p:nvSpPr>
        <p:spPr>
          <a:xfrm>
            <a:off x="107950" y="3886200"/>
            <a:ext cx="8964613" cy="1752600"/>
          </a:xfrm>
        </p:spPr>
        <p:txBody>
          <a:bodyPr/>
          <a:lstStyle/>
          <a:p>
            <a:r>
              <a:rPr lang="en-US" altLang="en-US" sz="3200"/>
              <a:t>You have indeed shown the truth of the vision; surely thus do We reward the doers of good: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هَذَا لَهُوَ الْبَلَاء الْمُبِينُ </a:t>
            </a:r>
            <a:endParaRPr lang="en-US" altLang="en-US" sz="4400"/>
          </a:p>
        </p:txBody>
      </p:sp>
      <p:sp>
        <p:nvSpPr>
          <p:cNvPr id="659459" name="Rectangle 3"/>
          <p:cNvSpPr>
            <a:spLocks noGrp="1" noChangeArrowheads="1"/>
          </p:cNvSpPr>
          <p:nvPr>
            <p:ph type="subTitle" idx="1"/>
          </p:nvPr>
        </p:nvSpPr>
        <p:spPr>
          <a:xfrm>
            <a:off x="107950" y="3886200"/>
            <a:ext cx="8964613" cy="1752600"/>
          </a:xfrm>
        </p:spPr>
        <p:txBody>
          <a:bodyPr/>
          <a:lstStyle/>
          <a:p>
            <a:r>
              <a:rPr lang="en-US" altLang="en-US" sz="3200"/>
              <a:t>Most surely this is a manifest trial. </a:t>
            </a:r>
          </a:p>
        </p:txBody>
      </p:sp>
    </p:spTree>
  </p:cSld>
  <p:clrMapOvr>
    <a:masterClrMapping/>
  </p:clrMapOvr>
  <p:transition/>
  <p:timing>
    <p:tnLst>
      <p:par>
        <p:cTn id="1" dur="indefinite" restart="never" nodeType="tmRoot"/>
      </p:par>
    </p:tnLst>
  </p:timing>
</p:sld>
</file>

<file path=ppt/slides/slide20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وَفَدَيْنَاهُ بِذِبْحٍ عَظِيمٍ </a:t>
            </a:r>
            <a:endParaRPr lang="en-US" altLang="en-US" sz="4400"/>
          </a:p>
        </p:txBody>
      </p:sp>
      <p:sp>
        <p:nvSpPr>
          <p:cNvPr id="660483" name="Rectangle 3"/>
          <p:cNvSpPr>
            <a:spLocks noGrp="1" noChangeArrowheads="1"/>
          </p:cNvSpPr>
          <p:nvPr>
            <p:ph type="subTitle" idx="1"/>
          </p:nvPr>
        </p:nvSpPr>
        <p:spPr>
          <a:xfrm>
            <a:off x="107950" y="3886200"/>
            <a:ext cx="8964613" cy="1752600"/>
          </a:xfrm>
        </p:spPr>
        <p:txBody>
          <a:bodyPr/>
          <a:lstStyle/>
          <a:p>
            <a:r>
              <a:rPr lang="en-US" altLang="en-US" sz="3200"/>
              <a:t>And We ransomed him with a Feat sacrifice.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150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وَتَرَكْنَا عَلَيْهِ فِي الْآخِرِينَ </a:t>
            </a:r>
            <a:endParaRPr lang="en-US" altLang="en-US" sz="4400"/>
          </a:p>
        </p:txBody>
      </p:sp>
      <p:sp>
        <p:nvSpPr>
          <p:cNvPr id="661507" name="Rectangle 3"/>
          <p:cNvSpPr>
            <a:spLocks noGrp="1" noChangeArrowheads="1"/>
          </p:cNvSpPr>
          <p:nvPr>
            <p:ph type="subTitle" idx="1"/>
          </p:nvPr>
        </p:nvSpPr>
        <p:spPr>
          <a:xfrm>
            <a:off x="107950" y="3886200"/>
            <a:ext cx="8964613" cy="1752600"/>
          </a:xfrm>
        </p:spPr>
        <p:txBody>
          <a:bodyPr/>
          <a:lstStyle/>
          <a:p>
            <a:r>
              <a:rPr lang="en-US" altLang="en-US" sz="3200"/>
              <a:t>And We perpetuated (praise) to him among the later generations.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19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319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319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3194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319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Tree>
  </p:cSld>
  <p:clrMapOvr>
    <a:masterClrMapping/>
  </p:clrMapOvr>
  <p:transition spd="med"/>
  <p:timing>
    <p:tnLst>
      <p:par>
        <p:cTn id="1" dur="indefinite" restart="never" nodeType="tmRoot"/>
      </p:par>
    </p:tnLst>
  </p:timing>
</p:sld>
</file>

<file path=ppt/slides/slide20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253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سَلَامٌ عَلَى إِبْرَاهِيمَ </a:t>
            </a:r>
            <a:endParaRPr lang="en-US" altLang="en-US" sz="4400"/>
          </a:p>
        </p:txBody>
      </p:sp>
      <p:sp>
        <p:nvSpPr>
          <p:cNvPr id="662531" name="Rectangle 3"/>
          <p:cNvSpPr>
            <a:spLocks noGrp="1" noChangeArrowheads="1"/>
          </p:cNvSpPr>
          <p:nvPr>
            <p:ph type="subTitle" idx="1"/>
          </p:nvPr>
        </p:nvSpPr>
        <p:spPr>
          <a:xfrm>
            <a:off x="107950" y="3886200"/>
            <a:ext cx="8964613" cy="1752600"/>
          </a:xfrm>
        </p:spPr>
        <p:txBody>
          <a:bodyPr/>
          <a:lstStyle/>
          <a:p>
            <a:r>
              <a:rPr lang="en-US" altLang="en-US" sz="3200"/>
              <a:t>Peace be on Ibrahim. </a:t>
            </a:r>
          </a:p>
        </p:txBody>
      </p:sp>
    </p:spTree>
  </p:cSld>
  <p:clrMapOvr>
    <a:masterClrMapping/>
  </p:clrMapOvr>
  <p:transition/>
  <p:timing>
    <p:tnLst>
      <p:par>
        <p:cTn id="1" dur="indefinite" restart="never" nodeType="tmRoot"/>
      </p:par>
    </p:tnLst>
  </p:timing>
</p:sld>
</file>

<file path=ppt/slides/slide20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5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كَذَلِكَ نَجْزِي الْمُحْسِنِينَ </a:t>
            </a:r>
            <a:endParaRPr lang="en-US" altLang="en-US" sz="4400"/>
          </a:p>
        </p:txBody>
      </p:sp>
      <p:sp>
        <p:nvSpPr>
          <p:cNvPr id="663555" name="Rectangle 3"/>
          <p:cNvSpPr>
            <a:spLocks noGrp="1" noChangeArrowheads="1"/>
          </p:cNvSpPr>
          <p:nvPr>
            <p:ph type="subTitle" idx="1"/>
          </p:nvPr>
        </p:nvSpPr>
        <p:spPr>
          <a:xfrm>
            <a:off x="107950" y="3886200"/>
            <a:ext cx="8964613" cy="1752600"/>
          </a:xfrm>
        </p:spPr>
        <p:txBody>
          <a:bodyPr/>
          <a:lstStyle/>
          <a:p>
            <a:r>
              <a:rPr lang="en-US" altLang="en-US" sz="3200"/>
              <a:t>Thus do We reward the doers of good. </a:t>
            </a:r>
          </a:p>
        </p:txBody>
      </p:sp>
    </p:spTree>
  </p:cSld>
  <p:clrMapOvr>
    <a:masterClrMapping/>
  </p:clrMapOvr>
  <p:transition/>
  <p:timing>
    <p:tnLst>
      <p:par>
        <p:cTn id="1" dur="indefinite" restart="never" nodeType="tmRoot"/>
      </p:par>
    </p:tnLst>
  </p:timing>
</p:sld>
</file>

<file path=ppt/slides/slide20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 مِنْ عِبَادِنَا الْمُؤْمِنِينَ </a:t>
            </a:r>
            <a:endParaRPr lang="en-US" altLang="en-US" sz="4400"/>
          </a:p>
        </p:txBody>
      </p:sp>
      <p:sp>
        <p:nvSpPr>
          <p:cNvPr id="664579" name="Rectangle 3"/>
          <p:cNvSpPr>
            <a:spLocks noGrp="1" noChangeArrowheads="1"/>
          </p:cNvSpPr>
          <p:nvPr>
            <p:ph type="subTitle" idx="1"/>
          </p:nvPr>
        </p:nvSpPr>
        <p:spPr>
          <a:xfrm>
            <a:off x="107950" y="3886200"/>
            <a:ext cx="8964613" cy="1752600"/>
          </a:xfrm>
        </p:spPr>
        <p:txBody>
          <a:bodyPr/>
          <a:lstStyle/>
          <a:p>
            <a:r>
              <a:rPr lang="en-US" altLang="en-US" sz="3200"/>
              <a:t>Surely he was one of Our believing servants. </a:t>
            </a:r>
          </a:p>
        </p:txBody>
      </p:sp>
    </p:spTree>
  </p:cSld>
  <p:clrMapOvr>
    <a:masterClrMapping/>
  </p:clrMapOvr>
  <p:transition/>
  <p:timing>
    <p:tnLst>
      <p:par>
        <p:cTn id="1" dur="indefinite" restart="never" nodeType="tmRoot"/>
      </p:par>
    </p:tnLst>
  </p:timing>
</p:sld>
</file>

<file path=ppt/slides/slide20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وَبَشَّرْنَاهُ بِإِسْحَاقَ نَبِيًّا مِّنَ الصَّالِحِينَ </a:t>
            </a:r>
            <a:endParaRPr lang="en-US" altLang="en-US" sz="4400"/>
          </a:p>
        </p:txBody>
      </p:sp>
      <p:sp>
        <p:nvSpPr>
          <p:cNvPr id="665603" name="Rectangle 3"/>
          <p:cNvSpPr>
            <a:spLocks noGrp="1" noChangeArrowheads="1"/>
          </p:cNvSpPr>
          <p:nvPr>
            <p:ph type="subTitle" idx="1"/>
          </p:nvPr>
        </p:nvSpPr>
        <p:spPr>
          <a:xfrm>
            <a:off x="107950" y="3886200"/>
            <a:ext cx="8964613" cy="1752600"/>
          </a:xfrm>
        </p:spPr>
        <p:txBody>
          <a:bodyPr/>
          <a:lstStyle/>
          <a:p>
            <a:r>
              <a:rPr lang="en-US" altLang="en-US" sz="3200"/>
              <a:t>And We gave him the good news of Ishaq, a prophet among the good ones.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وَبَارَكْنَا عَلَيْهِ وَعَلَى إِسْحَاقَ وَمِن ذُرِّيَّتِهِمَا مُحْسِنٌ وَظَالِمٌ لِّنَفْسِهِ مُبِينٌ </a:t>
            </a:r>
            <a:endParaRPr lang="en-US" altLang="en-US" sz="4400"/>
          </a:p>
        </p:txBody>
      </p:sp>
      <p:sp>
        <p:nvSpPr>
          <p:cNvPr id="6666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We showered Our blessings on him and on Ishaq; and of their offspring are the doers of good, and (also) those who are clearly unjust to their own souls.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765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مَنَنَّا عَلَى مُوسَى وَهَارُونَ </a:t>
            </a:r>
            <a:endParaRPr lang="en-US" altLang="en-US" sz="4400"/>
          </a:p>
        </p:txBody>
      </p:sp>
      <p:sp>
        <p:nvSpPr>
          <p:cNvPr id="667651" name="Rectangle 3"/>
          <p:cNvSpPr>
            <a:spLocks noGrp="1" noChangeArrowheads="1"/>
          </p:cNvSpPr>
          <p:nvPr>
            <p:ph type="subTitle" idx="1"/>
          </p:nvPr>
        </p:nvSpPr>
        <p:spPr>
          <a:xfrm>
            <a:off x="107950" y="3886200"/>
            <a:ext cx="8964613" cy="1752600"/>
          </a:xfrm>
        </p:spPr>
        <p:txBody>
          <a:bodyPr/>
          <a:lstStyle/>
          <a:p>
            <a:r>
              <a:rPr lang="en-US" altLang="en-US" sz="3200"/>
              <a:t>And certainly We conferred a favor on Musa and Haroun. </a:t>
            </a:r>
          </a:p>
        </p:txBody>
      </p:sp>
    </p:spTree>
  </p:cSld>
  <p:clrMapOvr>
    <a:masterClrMapping/>
  </p:clrMapOvr>
  <p:transition/>
  <p:timing>
    <p:tnLst>
      <p:par>
        <p:cTn id="1" dur="indefinite" restart="never" nodeType="tmRoot"/>
      </p:par>
    </p:tnLst>
  </p:timing>
</p:sld>
</file>

<file path=ppt/slides/slide20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وَنَجَّيْنَاهُمَا وَقَوْمَهُمَا مِنَ الْكَرْبِ الْعَظِيمِ </a:t>
            </a:r>
            <a:endParaRPr lang="en-US" altLang="en-US" sz="4400"/>
          </a:p>
        </p:txBody>
      </p:sp>
      <p:sp>
        <p:nvSpPr>
          <p:cNvPr id="668675" name="Rectangle 3"/>
          <p:cNvSpPr>
            <a:spLocks noGrp="1" noChangeArrowheads="1"/>
          </p:cNvSpPr>
          <p:nvPr>
            <p:ph type="subTitle" idx="1"/>
          </p:nvPr>
        </p:nvSpPr>
        <p:spPr>
          <a:xfrm>
            <a:off x="107950" y="3886200"/>
            <a:ext cx="8964613" cy="1752600"/>
          </a:xfrm>
        </p:spPr>
        <p:txBody>
          <a:bodyPr/>
          <a:lstStyle/>
          <a:p>
            <a:r>
              <a:rPr lang="en-US" altLang="en-US" sz="3200"/>
              <a:t>And We delivered them both and their people from the mighty distress.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969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وَنَصَرْنَاهُمْ فَكَانُوا هُمُ الْغَالِبِينَ </a:t>
            </a:r>
            <a:endParaRPr lang="en-US" altLang="en-US" sz="4400"/>
          </a:p>
        </p:txBody>
      </p:sp>
      <p:sp>
        <p:nvSpPr>
          <p:cNvPr id="669699" name="Rectangle 3"/>
          <p:cNvSpPr>
            <a:spLocks noGrp="1" noChangeArrowheads="1"/>
          </p:cNvSpPr>
          <p:nvPr>
            <p:ph type="subTitle" idx="1"/>
          </p:nvPr>
        </p:nvSpPr>
        <p:spPr>
          <a:xfrm>
            <a:off x="107950" y="3886200"/>
            <a:ext cx="8964613" cy="1752600"/>
          </a:xfrm>
        </p:spPr>
        <p:txBody>
          <a:bodyPr/>
          <a:lstStyle/>
          <a:p>
            <a:r>
              <a:rPr lang="en-US" altLang="en-US" sz="3200"/>
              <a:t>And We helped them, so they were the vanquishers. </a:t>
            </a:r>
          </a:p>
        </p:txBody>
      </p:sp>
    </p:spTree>
  </p:cSld>
  <p:clrMapOvr>
    <a:masterClrMapping/>
  </p:clrMapOvr>
  <p:transition/>
  <p:timing>
    <p:tnLst>
      <p:par>
        <p:cTn id="1" dur="indefinite" restart="never" nodeType="tmRoot"/>
      </p:par>
    </p:tnLst>
  </p:timing>
</p:sld>
</file>

<file path=ppt/slides/slide20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وَآتَيْنَاهُمَا الْكِتَابَ الْمُسْتَبِينَ </a:t>
            </a:r>
            <a:endParaRPr lang="en-US" altLang="en-US" sz="4400"/>
          </a:p>
        </p:txBody>
      </p:sp>
      <p:sp>
        <p:nvSpPr>
          <p:cNvPr id="670723" name="Rectangle 3"/>
          <p:cNvSpPr>
            <a:spLocks noGrp="1" noChangeArrowheads="1"/>
          </p:cNvSpPr>
          <p:nvPr>
            <p:ph type="subTitle" idx="1"/>
          </p:nvPr>
        </p:nvSpPr>
        <p:spPr>
          <a:xfrm>
            <a:off x="107950" y="3886200"/>
            <a:ext cx="8964613" cy="1752600"/>
          </a:xfrm>
        </p:spPr>
        <p:txBody>
          <a:bodyPr/>
          <a:lstStyle/>
          <a:p>
            <a:r>
              <a:rPr lang="en-US" altLang="en-US" sz="3200"/>
              <a:t>And We gave them both the Book that made (things) clear. </a:t>
            </a:r>
          </a:p>
        </p:txBody>
      </p:sp>
    </p:spTree>
  </p:cSld>
  <p:clrMapOvr>
    <a:masterClrMapping/>
  </p:clrMapOvr>
  <p:transition/>
  <p:timing>
    <p:tnLst>
      <p:par>
        <p:cTn id="1" dur="indefinite" restart="never" nodeType="tmRoot"/>
      </p:par>
    </p:tnLst>
  </p:timing>
</p:sld>
</file>

<file path=ppt/slides/slide20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وَهَدَيْنَاهُمَا الصِّرَاطَ الْمُسْتَقِيمَ </a:t>
            </a:r>
            <a:endParaRPr lang="en-US" altLang="en-US" sz="4400"/>
          </a:p>
        </p:txBody>
      </p:sp>
      <p:sp>
        <p:nvSpPr>
          <p:cNvPr id="671747" name="Rectangle 3"/>
          <p:cNvSpPr>
            <a:spLocks noGrp="1" noChangeArrowheads="1"/>
          </p:cNvSpPr>
          <p:nvPr>
            <p:ph type="subTitle" idx="1"/>
          </p:nvPr>
        </p:nvSpPr>
        <p:spPr>
          <a:xfrm>
            <a:off x="107950" y="3886200"/>
            <a:ext cx="8964613" cy="1752600"/>
          </a:xfrm>
        </p:spPr>
        <p:txBody>
          <a:bodyPr/>
          <a:lstStyle/>
          <a:p>
            <a:r>
              <a:rPr lang="en-US" altLang="en-US" sz="3200"/>
              <a:t>And We guided them both on the right way.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329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329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329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329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Tree>
  </p:cSld>
  <p:clrMapOvr>
    <a:masterClrMapping/>
  </p:clrMapOvr>
  <p:transition spd="med"/>
  <p:timing>
    <p:tnLst>
      <p:par>
        <p:cTn id="1" dur="indefinite" restart="never" nodeType="tmRoot"/>
      </p:par>
    </p:tnLst>
  </p:timing>
</p:sld>
</file>

<file path=ppt/slides/slide20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7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وَتَرَكْنَا عَلَيْهِمَا فِي الْآخِرِينَ </a:t>
            </a:r>
            <a:endParaRPr lang="en-US" altLang="en-US" sz="4400"/>
          </a:p>
        </p:txBody>
      </p:sp>
      <p:sp>
        <p:nvSpPr>
          <p:cNvPr id="672771" name="Rectangle 3"/>
          <p:cNvSpPr>
            <a:spLocks noGrp="1" noChangeArrowheads="1"/>
          </p:cNvSpPr>
          <p:nvPr>
            <p:ph type="subTitle" idx="1"/>
          </p:nvPr>
        </p:nvSpPr>
        <p:spPr>
          <a:xfrm>
            <a:off x="107950" y="3886200"/>
            <a:ext cx="8964613" cy="1752600"/>
          </a:xfrm>
        </p:spPr>
        <p:txBody>
          <a:bodyPr/>
          <a:lstStyle/>
          <a:p>
            <a:r>
              <a:rPr lang="en-US" altLang="en-US" sz="3200"/>
              <a:t>And We perpetuated (praise) to them among the later generations. </a:t>
            </a:r>
          </a:p>
        </p:txBody>
      </p:sp>
    </p:spTree>
  </p:cSld>
  <p:clrMapOvr>
    <a:masterClrMapping/>
  </p:clrMapOvr>
  <p:transition/>
  <p:timing>
    <p:tnLst>
      <p:par>
        <p:cTn id="1" dur="indefinite" restart="never" nodeType="tmRoot"/>
      </p:par>
    </p:tnLst>
  </p:timing>
</p:sld>
</file>

<file path=ppt/slides/slide20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سَلَامٌ عَلَى مُوسَى وَهَارُونَ </a:t>
            </a:r>
            <a:endParaRPr lang="en-US" altLang="en-US" sz="4400"/>
          </a:p>
        </p:txBody>
      </p:sp>
      <p:sp>
        <p:nvSpPr>
          <p:cNvPr id="673795" name="Rectangle 3"/>
          <p:cNvSpPr>
            <a:spLocks noGrp="1" noChangeArrowheads="1"/>
          </p:cNvSpPr>
          <p:nvPr>
            <p:ph type="subTitle" idx="1"/>
          </p:nvPr>
        </p:nvSpPr>
        <p:spPr>
          <a:xfrm>
            <a:off x="107950" y="3886200"/>
            <a:ext cx="8964613" cy="1752600"/>
          </a:xfrm>
        </p:spPr>
        <p:txBody>
          <a:bodyPr/>
          <a:lstStyle/>
          <a:p>
            <a:r>
              <a:rPr lang="en-US" altLang="en-US" sz="3200"/>
              <a:t>Peace be on Musa and Haroun. </a:t>
            </a:r>
          </a:p>
        </p:txBody>
      </p:sp>
    </p:spTree>
  </p:cSld>
  <p:clrMapOvr>
    <a:masterClrMapping/>
  </p:clrMapOvr>
  <p:transition/>
  <p:timing>
    <p:tnLst>
      <p:par>
        <p:cTn id="1" dur="indefinite" restart="never" nodeType="tmRoot"/>
      </p:par>
    </p:tnLst>
  </p:timing>
</p:sld>
</file>

<file path=ppt/slides/slide20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كَذَلِكَ نَجْزِي الْمُحْسِنِينَ </a:t>
            </a:r>
            <a:endParaRPr lang="en-US" altLang="en-US" sz="4400"/>
          </a:p>
        </p:txBody>
      </p:sp>
      <p:sp>
        <p:nvSpPr>
          <p:cNvPr id="674819" name="Rectangle 3"/>
          <p:cNvSpPr>
            <a:spLocks noGrp="1" noChangeArrowheads="1"/>
          </p:cNvSpPr>
          <p:nvPr>
            <p:ph type="subTitle" idx="1"/>
          </p:nvPr>
        </p:nvSpPr>
        <p:spPr>
          <a:xfrm>
            <a:off x="107950" y="3886200"/>
            <a:ext cx="8964613" cy="1752600"/>
          </a:xfrm>
        </p:spPr>
        <p:txBody>
          <a:bodyPr/>
          <a:lstStyle/>
          <a:p>
            <a:r>
              <a:rPr lang="en-US" altLang="en-US" sz="3200"/>
              <a:t>Even thus do We reward the doers of good. </a:t>
            </a:r>
          </a:p>
        </p:txBody>
      </p:sp>
    </p:spTree>
  </p:cSld>
  <p:clrMapOvr>
    <a:masterClrMapping/>
  </p:clrMapOvr>
  <p:transition/>
  <p:timing>
    <p:tnLst>
      <p:par>
        <p:cTn id="1" dur="indefinite" restart="never" nodeType="tmRoot"/>
      </p:par>
    </p:tnLst>
  </p:timing>
</p:sld>
</file>

<file path=ppt/slides/slide20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4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إِنَّهُمَا مِنْ عِبَادِنَا الْمُؤْمِنِينَ </a:t>
            </a:r>
            <a:endParaRPr lang="en-US" altLang="en-US" sz="4400"/>
          </a:p>
        </p:txBody>
      </p:sp>
      <p:sp>
        <p:nvSpPr>
          <p:cNvPr id="675843" name="Rectangle 3"/>
          <p:cNvSpPr>
            <a:spLocks noGrp="1" noChangeArrowheads="1"/>
          </p:cNvSpPr>
          <p:nvPr>
            <p:ph type="subTitle" idx="1"/>
          </p:nvPr>
        </p:nvSpPr>
        <p:spPr>
          <a:xfrm>
            <a:off x="107950" y="3886200"/>
            <a:ext cx="8964613" cy="1752600"/>
          </a:xfrm>
        </p:spPr>
        <p:txBody>
          <a:bodyPr/>
          <a:lstStyle/>
          <a:p>
            <a:r>
              <a:rPr lang="en-US" altLang="en-US" sz="3200"/>
              <a:t>Surely they were both of Our believing servants. </a:t>
            </a:r>
          </a:p>
        </p:txBody>
      </p:sp>
    </p:spTree>
  </p:cSld>
  <p:clrMapOvr>
    <a:masterClrMapping/>
  </p:clrMapOvr>
  <p:transition/>
  <p:timing>
    <p:tnLst>
      <p:par>
        <p:cTn id="1" dur="indefinite" restart="never" nodeType="tmRoot"/>
      </p:par>
    </p:tnLst>
  </p:timing>
</p:sld>
</file>

<file path=ppt/slides/slide20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686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إِلْيَاسَ لَمِنْ الْمُرْسَلِينَ </a:t>
            </a:r>
            <a:endParaRPr lang="en-US" altLang="en-US" sz="4400"/>
          </a:p>
        </p:txBody>
      </p:sp>
      <p:sp>
        <p:nvSpPr>
          <p:cNvPr id="676867" name="Rectangle 3"/>
          <p:cNvSpPr>
            <a:spLocks noGrp="1" noChangeArrowheads="1"/>
          </p:cNvSpPr>
          <p:nvPr>
            <p:ph type="subTitle" idx="1"/>
          </p:nvPr>
        </p:nvSpPr>
        <p:spPr>
          <a:xfrm>
            <a:off x="107950" y="3886200"/>
            <a:ext cx="8964613" cy="1752600"/>
          </a:xfrm>
        </p:spPr>
        <p:txBody>
          <a:bodyPr/>
          <a:lstStyle/>
          <a:p>
            <a:r>
              <a:rPr lang="en-US" altLang="en-US" sz="3200"/>
              <a:t>And Ilyas was most surely of the messengers. </a:t>
            </a:r>
          </a:p>
        </p:txBody>
      </p:sp>
    </p:spTree>
  </p:cSld>
  <p:clrMapOvr>
    <a:masterClrMapping/>
  </p:clrMapOvr>
  <p:transition/>
  <p:timing>
    <p:tnLst>
      <p:par>
        <p:cTn id="1" dur="indefinite" restart="never" nodeType="tmRoot"/>
      </p:par>
    </p:tnLst>
  </p:timing>
</p:sld>
</file>

<file path=ppt/slides/slide20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9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إِذْ قَالَ لِقَوْمِهِ أَلَا تَتَّقُونَ </a:t>
            </a:r>
            <a:endParaRPr lang="en-US" altLang="en-US" sz="4400"/>
          </a:p>
        </p:txBody>
      </p:sp>
      <p:sp>
        <p:nvSpPr>
          <p:cNvPr id="677891" name="Rectangle 3"/>
          <p:cNvSpPr>
            <a:spLocks noGrp="1" noChangeArrowheads="1"/>
          </p:cNvSpPr>
          <p:nvPr>
            <p:ph type="subTitle" idx="1"/>
          </p:nvPr>
        </p:nvSpPr>
        <p:spPr>
          <a:xfrm>
            <a:off x="107950" y="3886200"/>
            <a:ext cx="8964613" cy="1752600"/>
          </a:xfrm>
        </p:spPr>
        <p:txBody>
          <a:bodyPr/>
          <a:lstStyle/>
          <a:p>
            <a:r>
              <a:rPr lang="en-US" altLang="en-US" sz="3200"/>
              <a:t>When he said to his people: Do you not guard (against evil)?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891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أَتَدْعُونَ بَعْلًا وَتَذَرُونَ أَحْسَنَ الْخَالِقِينَ </a:t>
            </a:r>
            <a:endParaRPr lang="en-US" altLang="en-US" sz="4400"/>
          </a:p>
        </p:txBody>
      </p:sp>
      <p:sp>
        <p:nvSpPr>
          <p:cNvPr id="678915" name="Rectangle 3"/>
          <p:cNvSpPr>
            <a:spLocks noGrp="1" noChangeArrowheads="1"/>
          </p:cNvSpPr>
          <p:nvPr>
            <p:ph type="subTitle" idx="1"/>
          </p:nvPr>
        </p:nvSpPr>
        <p:spPr>
          <a:xfrm>
            <a:off x="107950" y="3886200"/>
            <a:ext cx="8964613" cy="1752600"/>
          </a:xfrm>
        </p:spPr>
        <p:txBody>
          <a:bodyPr/>
          <a:lstStyle/>
          <a:p>
            <a:r>
              <a:rPr lang="en-US" altLang="en-US" sz="3200"/>
              <a:t>What! do you call upon Ba'l and forsake the best of the creators, </a:t>
            </a:r>
          </a:p>
        </p:txBody>
      </p:sp>
    </p:spTree>
  </p:cSld>
  <p:clrMapOvr>
    <a:masterClrMapping/>
  </p:clrMapOvr>
  <p:transition/>
  <p:timing>
    <p:tnLst>
      <p:par>
        <p:cTn id="1" dur="indefinite" restart="never" nodeType="tmRoot"/>
      </p:par>
    </p:tnLst>
  </p:timing>
</p:sld>
</file>

<file path=ppt/slides/slide20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93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اللَّهَ رَبَّكُمْ وَرَبَّ آبَائِكُمُ الْأَوَّلِينَ </a:t>
            </a:r>
            <a:endParaRPr lang="en-US" altLang="en-US" sz="4400"/>
          </a:p>
        </p:txBody>
      </p:sp>
      <p:sp>
        <p:nvSpPr>
          <p:cNvPr id="679939" name="Rectangle 3"/>
          <p:cNvSpPr>
            <a:spLocks noGrp="1" noChangeArrowheads="1"/>
          </p:cNvSpPr>
          <p:nvPr>
            <p:ph type="subTitle" idx="1"/>
          </p:nvPr>
        </p:nvSpPr>
        <p:spPr>
          <a:xfrm>
            <a:off x="107950" y="3886200"/>
            <a:ext cx="8964613" cy="1752600"/>
          </a:xfrm>
        </p:spPr>
        <p:txBody>
          <a:bodyPr/>
          <a:lstStyle/>
          <a:p>
            <a:r>
              <a:rPr lang="en-US" altLang="en-US" sz="3200"/>
              <a:t>Allah, your Lord and the Lord of your fathers of yore?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فَكَذَّبُوهُ فَإِنَّهُمْ لَمُحْضَرُونَ </a:t>
            </a:r>
            <a:endParaRPr lang="en-US" altLang="en-US" sz="4400"/>
          </a:p>
        </p:txBody>
      </p:sp>
      <p:sp>
        <p:nvSpPr>
          <p:cNvPr id="680963" name="Rectangle 3"/>
          <p:cNvSpPr>
            <a:spLocks noGrp="1" noChangeArrowheads="1"/>
          </p:cNvSpPr>
          <p:nvPr>
            <p:ph type="subTitle" idx="1"/>
          </p:nvPr>
        </p:nvSpPr>
        <p:spPr>
          <a:xfrm>
            <a:off x="107950" y="3886200"/>
            <a:ext cx="8964613" cy="1752600"/>
          </a:xfrm>
        </p:spPr>
        <p:txBody>
          <a:bodyPr/>
          <a:lstStyle/>
          <a:p>
            <a:r>
              <a:rPr lang="en-US" altLang="en-US" sz="3200"/>
              <a:t>But they called him a liar, therefore they shall most surely be brought up.</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198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عِبَادَ اللَّهِ الْمُخْلَصِينَ </a:t>
            </a:r>
            <a:endParaRPr lang="en-US" altLang="en-US" sz="4400"/>
          </a:p>
        </p:txBody>
      </p:sp>
      <p:sp>
        <p:nvSpPr>
          <p:cNvPr id="681987" name="Rectangle 3"/>
          <p:cNvSpPr>
            <a:spLocks noGrp="1" noChangeArrowheads="1"/>
          </p:cNvSpPr>
          <p:nvPr>
            <p:ph type="subTitle" idx="1"/>
          </p:nvPr>
        </p:nvSpPr>
        <p:spPr>
          <a:xfrm>
            <a:off x="107950" y="3886200"/>
            <a:ext cx="8964613" cy="1752600"/>
          </a:xfrm>
        </p:spPr>
        <p:txBody>
          <a:bodyPr/>
          <a:lstStyle/>
          <a:p>
            <a:r>
              <a:rPr lang="en-US" altLang="en-US" sz="3200"/>
              <a:t>But not the servants of Allah, the purified ones. </a:t>
            </a:r>
          </a:p>
        </p:txBody>
      </p:sp>
    </p:spTree>
  </p:cSld>
  <p:clrMapOvr>
    <a:masterClrMapping/>
  </p:clrMapOvr>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63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63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63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63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Tree>
  </p:cSld>
  <p:clrMapOvr>
    <a:masterClrMapping/>
  </p:clrMapOvr>
  <p:transition spd="med"/>
  <p:timing>
    <p:tnLst>
      <p:par>
        <p:cTn id="1" dur="indefinite" restart="never" nodeType="tmRoot"/>
      </p:par>
    </p:tnLst>
  </p:timing>
</p:sld>
</file>

<file path=ppt/slides/slide20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1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وَتَرَكْنَا عَلَيْهِ فِي الْآخِرِينَ </a:t>
            </a:r>
            <a:endParaRPr lang="en-US" altLang="en-US" sz="4400"/>
          </a:p>
        </p:txBody>
      </p:sp>
      <p:sp>
        <p:nvSpPr>
          <p:cNvPr id="683011" name="Rectangle 3"/>
          <p:cNvSpPr>
            <a:spLocks noGrp="1" noChangeArrowheads="1"/>
          </p:cNvSpPr>
          <p:nvPr>
            <p:ph type="subTitle" idx="1"/>
          </p:nvPr>
        </p:nvSpPr>
        <p:spPr>
          <a:xfrm>
            <a:off x="107950" y="3886200"/>
            <a:ext cx="8964613" cy="1752600"/>
          </a:xfrm>
        </p:spPr>
        <p:txBody>
          <a:bodyPr/>
          <a:lstStyle/>
          <a:p>
            <a:r>
              <a:rPr lang="en-US" altLang="en-US" sz="3200"/>
              <a:t>And We perpetuated to him (praise) among the later generations.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403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سَلَامٌ عَلَى إِلْ يَاسِينَ </a:t>
            </a:r>
            <a:endParaRPr lang="en-US" altLang="en-US" sz="4400"/>
          </a:p>
        </p:txBody>
      </p:sp>
      <p:sp>
        <p:nvSpPr>
          <p:cNvPr id="684035" name="Rectangle 3"/>
          <p:cNvSpPr>
            <a:spLocks noGrp="1" noChangeArrowheads="1"/>
          </p:cNvSpPr>
          <p:nvPr>
            <p:ph type="subTitle" idx="1"/>
          </p:nvPr>
        </p:nvSpPr>
        <p:spPr>
          <a:xfrm>
            <a:off x="107950" y="3886200"/>
            <a:ext cx="8964613" cy="1752600"/>
          </a:xfrm>
        </p:spPr>
        <p:txBody>
          <a:bodyPr/>
          <a:lstStyle/>
          <a:p>
            <a:r>
              <a:rPr lang="en-US" altLang="en-US" sz="3200"/>
              <a:t>Peace be on Ilyas.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كَذَلِكَ نَجْزِي الْمُحْسِنِينَ </a:t>
            </a:r>
            <a:endParaRPr lang="en-US" altLang="en-US" sz="4400"/>
          </a:p>
        </p:txBody>
      </p:sp>
      <p:sp>
        <p:nvSpPr>
          <p:cNvPr id="685059" name="Rectangle 3"/>
          <p:cNvSpPr>
            <a:spLocks noGrp="1" noChangeArrowheads="1"/>
          </p:cNvSpPr>
          <p:nvPr>
            <p:ph type="subTitle" idx="1"/>
          </p:nvPr>
        </p:nvSpPr>
        <p:spPr>
          <a:xfrm>
            <a:off x="107950" y="3886200"/>
            <a:ext cx="8964613" cy="1752600"/>
          </a:xfrm>
        </p:spPr>
        <p:txBody>
          <a:bodyPr/>
          <a:lstStyle/>
          <a:p>
            <a:r>
              <a:rPr lang="en-US" altLang="en-US" sz="3200"/>
              <a:t>Even thus do We reward the doers of good. </a:t>
            </a:r>
          </a:p>
        </p:txBody>
      </p:sp>
    </p:spTree>
  </p:cSld>
  <p:clrMapOvr>
    <a:masterClrMapping/>
  </p:clrMapOvr>
  <p:transition/>
  <p:timing>
    <p:tnLst>
      <p:par>
        <p:cTn id="1" dur="indefinite" restart="never" nodeType="tmRoot"/>
      </p:par>
    </p:tnLst>
  </p:timing>
</p:sld>
</file>

<file path=ppt/slides/slide20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 مِنْ عِبَادِنَا الْمُؤْمِنِينَ </a:t>
            </a:r>
            <a:endParaRPr lang="en-US" altLang="en-US" sz="4400"/>
          </a:p>
        </p:txBody>
      </p:sp>
      <p:sp>
        <p:nvSpPr>
          <p:cNvPr id="686083" name="Rectangle 3"/>
          <p:cNvSpPr>
            <a:spLocks noGrp="1" noChangeArrowheads="1"/>
          </p:cNvSpPr>
          <p:nvPr>
            <p:ph type="subTitle" idx="1"/>
          </p:nvPr>
        </p:nvSpPr>
        <p:spPr>
          <a:xfrm>
            <a:off x="107950" y="3886200"/>
            <a:ext cx="8964613" cy="1752600"/>
          </a:xfrm>
        </p:spPr>
        <p:txBody>
          <a:bodyPr/>
          <a:lstStyle/>
          <a:p>
            <a:r>
              <a:rPr lang="en-US" altLang="en-US" sz="3200"/>
              <a:t>Surely he was one of Our believing servants. </a:t>
            </a:r>
          </a:p>
        </p:txBody>
      </p:sp>
    </p:spTree>
  </p:cSld>
  <p:clrMapOvr>
    <a:masterClrMapping/>
  </p:clrMapOvr>
  <p:transition/>
  <p:timing>
    <p:tnLst>
      <p:par>
        <p:cTn id="1" dur="indefinite" restart="never" nodeType="tmRoot"/>
      </p:par>
    </p:tnLst>
  </p:timing>
</p:sld>
</file>

<file path=ppt/slides/slide20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لُوطًا لَّمِنَ الْمُرْسَلِينَ </a:t>
            </a:r>
            <a:endParaRPr lang="en-US" altLang="en-US" sz="4400"/>
          </a:p>
        </p:txBody>
      </p:sp>
      <p:sp>
        <p:nvSpPr>
          <p:cNvPr id="687107" name="Rectangle 3"/>
          <p:cNvSpPr>
            <a:spLocks noGrp="1" noChangeArrowheads="1"/>
          </p:cNvSpPr>
          <p:nvPr>
            <p:ph type="subTitle" idx="1"/>
          </p:nvPr>
        </p:nvSpPr>
        <p:spPr>
          <a:xfrm>
            <a:off x="107950" y="3886200"/>
            <a:ext cx="8964613" cy="1752600"/>
          </a:xfrm>
        </p:spPr>
        <p:txBody>
          <a:bodyPr/>
          <a:lstStyle/>
          <a:p>
            <a:r>
              <a:rPr lang="en-US" altLang="en-US" sz="3200"/>
              <a:t>And Lut was most surely of the messengers.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3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إِذْ نَجَّيْنَاهُ وَأَهْلَهُ أَجْمَعِينَ </a:t>
            </a:r>
            <a:endParaRPr lang="en-US" altLang="en-US" sz="4400"/>
          </a:p>
        </p:txBody>
      </p:sp>
      <p:sp>
        <p:nvSpPr>
          <p:cNvPr id="688131" name="Rectangle 3"/>
          <p:cNvSpPr>
            <a:spLocks noGrp="1" noChangeArrowheads="1"/>
          </p:cNvSpPr>
          <p:nvPr>
            <p:ph type="subTitle" idx="1"/>
          </p:nvPr>
        </p:nvSpPr>
        <p:spPr>
          <a:xfrm>
            <a:off x="107950" y="3886200"/>
            <a:ext cx="8964613" cy="1752600"/>
          </a:xfrm>
        </p:spPr>
        <p:txBody>
          <a:bodyPr/>
          <a:lstStyle/>
          <a:p>
            <a:r>
              <a:rPr lang="en-US" altLang="en-US" sz="3200"/>
              <a:t>When We delivered him and his followers, all-- </a:t>
            </a:r>
          </a:p>
        </p:txBody>
      </p:sp>
    </p:spTree>
  </p:cSld>
  <p:clrMapOvr>
    <a:masterClrMapping/>
  </p:clrMapOvr>
  <p:transition/>
  <p:timing>
    <p:tnLst>
      <p:par>
        <p:cTn id="1" dur="indefinite" restart="never" nodeType="tmRoot"/>
      </p:par>
    </p:tnLst>
  </p:timing>
</p:sld>
</file>

<file path=ppt/slides/slide20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عَجُوزًا فِي الْغَابِرِينَ </a:t>
            </a:r>
            <a:endParaRPr lang="en-US" altLang="en-US" sz="4400"/>
          </a:p>
        </p:txBody>
      </p:sp>
      <p:sp>
        <p:nvSpPr>
          <p:cNvPr id="689155" name="Rectangle 3"/>
          <p:cNvSpPr>
            <a:spLocks noGrp="1" noChangeArrowheads="1"/>
          </p:cNvSpPr>
          <p:nvPr>
            <p:ph type="subTitle" idx="1"/>
          </p:nvPr>
        </p:nvSpPr>
        <p:spPr>
          <a:xfrm>
            <a:off x="107950" y="3886200"/>
            <a:ext cx="8964613" cy="1752600"/>
          </a:xfrm>
        </p:spPr>
        <p:txBody>
          <a:bodyPr/>
          <a:lstStyle/>
          <a:p>
            <a:r>
              <a:rPr lang="en-US" altLang="en-US" sz="3200"/>
              <a:t>Except an old woman (who was) amongst those who tarried.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دَمَّرْنَا الْآخَرِينَ </a:t>
            </a:r>
            <a:endParaRPr lang="en-US" altLang="en-US" sz="4400"/>
          </a:p>
        </p:txBody>
      </p:sp>
      <p:sp>
        <p:nvSpPr>
          <p:cNvPr id="690179" name="Rectangle 3"/>
          <p:cNvSpPr>
            <a:spLocks noGrp="1" noChangeArrowheads="1"/>
          </p:cNvSpPr>
          <p:nvPr>
            <p:ph type="subTitle" idx="1"/>
          </p:nvPr>
        </p:nvSpPr>
        <p:spPr>
          <a:xfrm>
            <a:off x="107950" y="3886200"/>
            <a:ext cx="8964613" cy="1752600"/>
          </a:xfrm>
        </p:spPr>
        <p:txBody>
          <a:bodyPr/>
          <a:lstStyle/>
          <a:p>
            <a:r>
              <a:rPr lang="en-US" altLang="en-US" sz="3200"/>
              <a:t>Then We destroyed the others.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120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وَإِنَّكُمْ لَتَمُرُّونَ عَلَيْهِم مُّصْبِحِينَ </a:t>
            </a:r>
            <a:endParaRPr lang="en-US" altLang="en-US" sz="4400"/>
          </a:p>
        </p:txBody>
      </p:sp>
      <p:sp>
        <p:nvSpPr>
          <p:cNvPr id="691203" name="Rectangle 3"/>
          <p:cNvSpPr>
            <a:spLocks noGrp="1" noChangeArrowheads="1"/>
          </p:cNvSpPr>
          <p:nvPr>
            <p:ph type="subTitle" idx="1"/>
          </p:nvPr>
        </p:nvSpPr>
        <p:spPr>
          <a:xfrm>
            <a:off x="107950" y="3886200"/>
            <a:ext cx="8964613" cy="1752600"/>
          </a:xfrm>
        </p:spPr>
        <p:txBody>
          <a:bodyPr/>
          <a:lstStyle/>
          <a:p>
            <a:r>
              <a:rPr lang="en-US" altLang="en-US" sz="3200"/>
              <a:t>And most surely you pass by them in the morning, </a:t>
            </a:r>
          </a:p>
        </p:txBody>
      </p:sp>
    </p:spTree>
  </p:cSld>
  <p:clrMapOvr>
    <a:masterClrMapping/>
  </p:clrMapOvr>
  <p:transition/>
  <p:timing>
    <p:tnLst>
      <p:par>
        <p:cTn id="1" dur="indefinite" restart="never" nodeType="tmRoot"/>
      </p:par>
    </p:tnLst>
  </p:timing>
</p:sld>
</file>

<file path=ppt/slides/slide20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وَبِاللَّيْلِ أَفَلَا تَعْقِلُونَ </a:t>
            </a:r>
            <a:endParaRPr lang="en-US" altLang="en-US" sz="4400"/>
          </a:p>
        </p:txBody>
      </p:sp>
      <p:sp>
        <p:nvSpPr>
          <p:cNvPr id="692227" name="Rectangle 3"/>
          <p:cNvSpPr>
            <a:spLocks noGrp="1" noChangeArrowheads="1"/>
          </p:cNvSpPr>
          <p:nvPr>
            <p:ph type="subTitle" idx="1"/>
          </p:nvPr>
        </p:nvSpPr>
        <p:spPr>
          <a:xfrm>
            <a:off x="107950" y="3886200"/>
            <a:ext cx="8964613" cy="1752600"/>
          </a:xfrm>
        </p:spPr>
        <p:txBody>
          <a:bodyPr/>
          <a:lstStyle/>
          <a:p>
            <a:r>
              <a:rPr lang="en-US" altLang="en-US" sz="3200"/>
              <a:t>And at night; do you not then understand?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39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339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339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339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339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Tree>
  </p:cSld>
  <p:clrMapOvr>
    <a:masterClrMapping/>
  </p:clrMapOvr>
  <p:transition spd="med"/>
  <p:timing>
    <p:tnLst>
      <p:par>
        <p:cTn id="1" dur="indefinite" restart="never" nodeType="tmRoot"/>
      </p:par>
    </p:tnLst>
  </p:timing>
</p:sld>
</file>

<file path=ppt/slides/slide20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5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يُونُسَ لَمِنَ الْمُرْسَلِينَ </a:t>
            </a:r>
            <a:endParaRPr lang="en-US" altLang="en-US" sz="4400"/>
          </a:p>
        </p:txBody>
      </p:sp>
      <p:sp>
        <p:nvSpPr>
          <p:cNvPr id="693251" name="Rectangle 3"/>
          <p:cNvSpPr>
            <a:spLocks noGrp="1" noChangeArrowheads="1"/>
          </p:cNvSpPr>
          <p:nvPr>
            <p:ph type="subTitle" idx="1"/>
          </p:nvPr>
        </p:nvSpPr>
        <p:spPr>
          <a:xfrm>
            <a:off x="107950" y="3886200"/>
            <a:ext cx="8964613" cy="1752600"/>
          </a:xfrm>
        </p:spPr>
        <p:txBody>
          <a:bodyPr/>
          <a:lstStyle/>
          <a:p>
            <a:r>
              <a:rPr lang="en-US" altLang="en-US" sz="3200"/>
              <a:t>And Yunus was most surely of the messengers. </a:t>
            </a:r>
          </a:p>
        </p:txBody>
      </p:sp>
    </p:spTree>
  </p:cSld>
  <p:clrMapOvr>
    <a:masterClrMapping/>
  </p:clrMapOvr>
  <p:transition/>
  <p:timing>
    <p:tnLst>
      <p:par>
        <p:cTn id="1" dur="indefinite" restart="never" nodeType="tmRoot"/>
      </p:par>
    </p:tnLst>
  </p:timing>
</p:sld>
</file>

<file path=ppt/slides/slide20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427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إِذْ أَبَقَ إِلَى الْفُلْكِ الْمَشْحُونِ </a:t>
            </a:r>
            <a:endParaRPr lang="en-US" altLang="en-US" sz="4400"/>
          </a:p>
        </p:txBody>
      </p:sp>
      <p:sp>
        <p:nvSpPr>
          <p:cNvPr id="694275" name="Rectangle 3"/>
          <p:cNvSpPr>
            <a:spLocks noGrp="1" noChangeArrowheads="1"/>
          </p:cNvSpPr>
          <p:nvPr>
            <p:ph type="subTitle" idx="1"/>
          </p:nvPr>
        </p:nvSpPr>
        <p:spPr>
          <a:xfrm>
            <a:off x="107950" y="3886200"/>
            <a:ext cx="8964613" cy="1752600"/>
          </a:xfrm>
        </p:spPr>
        <p:txBody>
          <a:bodyPr/>
          <a:lstStyle/>
          <a:p>
            <a:r>
              <a:rPr lang="en-US" altLang="en-US" sz="3200"/>
              <a:t>When he ran away to a ship completely laden, </a:t>
            </a:r>
          </a:p>
        </p:txBody>
      </p:sp>
    </p:spTree>
  </p:cSld>
  <p:clrMapOvr>
    <a:masterClrMapping/>
  </p:clrMapOvr>
  <p:transition/>
  <p:timing>
    <p:tnLst>
      <p:par>
        <p:cTn id="1" dur="indefinite" restart="never" nodeType="tmRoot"/>
      </p:par>
    </p:tnLst>
  </p:timing>
</p:sld>
</file>

<file path=ppt/slides/slide20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فَسَاهَمَ فَكَانَ مِنْ الْمُدْحَضِينَ </a:t>
            </a:r>
            <a:endParaRPr lang="en-US" altLang="en-US" sz="4400"/>
          </a:p>
        </p:txBody>
      </p:sp>
      <p:sp>
        <p:nvSpPr>
          <p:cNvPr id="695299" name="Rectangle 3"/>
          <p:cNvSpPr>
            <a:spLocks noGrp="1" noChangeArrowheads="1"/>
          </p:cNvSpPr>
          <p:nvPr>
            <p:ph type="subTitle" idx="1"/>
          </p:nvPr>
        </p:nvSpPr>
        <p:spPr>
          <a:xfrm>
            <a:off x="107950" y="3886200"/>
            <a:ext cx="8964613" cy="1752600"/>
          </a:xfrm>
        </p:spPr>
        <p:txBody>
          <a:bodyPr/>
          <a:lstStyle/>
          <a:p>
            <a:r>
              <a:rPr lang="en-US" altLang="en-US" sz="3200"/>
              <a:t>So he shared (with them), but was of those who are cast off.</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فَالْتَقَمَهُ الْحُوتُ وَهُوَ مُلِيمٌ </a:t>
            </a:r>
            <a:endParaRPr lang="en-US" altLang="en-US" sz="4400"/>
          </a:p>
        </p:txBody>
      </p:sp>
      <p:sp>
        <p:nvSpPr>
          <p:cNvPr id="696323" name="Rectangle 3"/>
          <p:cNvSpPr>
            <a:spLocks noGrp="1" noChangeArrowheads="1"/>
          </p:cNvSpPr>
          <p:nvPr>
            <p:ph type="subTitle" idx="1"/>
          </p:nvPr>
        </p:nvSpPr>
        <p:spPr>
          <a:xfrm>
            <a:off x="107950" y="3886200"/>
            <a:ext cx="8964613" cy="1752600"/>
          </a:xfrm>
        </p:spPr>
        <p:txBody>
          <a:bodyPr/>
          <a:lstStyle/>
          <a:p>
            <a:r>
              <a:rPr lang="en-US" altLang="en-US" sz="3200"/>
              <a:t>So the fish swallowed him while he did that for which he blamed himself</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فَلَوْلَا أَنَّهُ كَانَ مِنْ الْمُسَبِّحِينَ </a:t>
            </a:r>
            <a:endParaRPr lang="en-US" altLang="en-US" sz="4400"/>
          </a:p>
        </p:txBody>
      </p:sp>
      <p:sp>
        <p:nvSpPr>
          <p:cNvPr id="697347" name="Rectangle 3"/>
          <p:cNvSpPr>
            <a:spLocks noGrp="1" noChangeArrowheads="1"/>
          </p:cNvSpPr>
          <p:nvPr>
            <p:ph type="subTitle" idx="1"/>
          </p:nvPr>
        </p:nvSpPr>
        <p:spPr>
          <a:xfrm>
            <a:off x="107950" y="3886200"/>
            <a:ext cx="8964613" cy="1752600"/>
          </a:xfrm>
        </p:spPr>
        <p:txBody>
          <a:bodyPr/>
          <a:lstStyle/>
          <a:p>
            <a:r>
              <a:rPr lang="en-US" altLang="en-US" sz="3200"/>
              <a:t>But had it not been that he was of those who glorify (Us),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7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لَلَبِثَ فِي بَطْنِهِ إِلَى يَوْمِ يُبْعَثُونَ </a:t>
            </a:r>
            <a:endParaRPr lang="en-US" altLang="en-US" sz="4400"/>
          </a:p>
        </p:txBody>
      </p:sp>
      <p:sp>
        <p:nvSpPr>
          <p:cNvPr id="698371" name="Rectangle 3"/>
          <p:cNvSpPr>
            <a:spLocks noGrp="1" noChangeArrowheads="1"/>
          </p:cNvSpPr>
          <p:nvPr>
            <p:ph type="subTitle" idx="1"/>
          </p:nvPr>
        </p:nvSpPr>
        <p:spPr>
          <a:xfrm>
            <a:off x="107950" y="3886200"/>
            <a:ext cx="8964613" cy="1752600"/>
          </a:xfrm>
        </p:spPr>
        <p:txBody>
          <a:bodyPr/>
          <a:lstStyle/>
          <a:p>
            <a:r>
              <a:rPr lang="en-US" altLang="en-US" sz="3200"/>
              <a:t>He would certainly have tarried in its belly to the day when they are raised. </a:t>
            </a:r>
          </a:p>
        </p:txBody>
      </p:sp>
    </p:spTree>
  </p:cSld>
  <p:clrMapOvr>
    <a:masterClrMapping/>
  </p:clrMapOvr>
  <p:transition/>
  <p:timing>
    <p:tnLst>
      <p:par>
        <p:cTn id="1" dur="indefinite" restart="never" nodeType="tmRoot"/>
      </p:par>
    </p:tnLst>
  </p:timing>
</p:sld>
</file>

<file path=ppt/slides/slide20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فَنَبَذْنَاهُ بِالْعَرَاء وَهُوَ سَقِيمٌ </a:t>
            </a:r>
            <a:endParaRPr lang="en-US" altLang="en-US" sz="4400"/>
          </a:p>
        </p:txBody>
      </p:sp>
      <p:sp>
        <p:nvSpPr>
          <p:cNvPr id="699395" name="Rectangle 3"/>
          <p:cNvSpPr>
            <a:spLocks noGrp="1" noChangeArrowheads="1"/>
          </p:cNvSpPr>
          <p:nvPr>
            <p:ph type="subTitle" idx="1"/>
          </p:nvPr>
        </p:nvSpPr>
        <p:spPr>
          <a:xfrm>
            <a:off x="107950" y="3886200"/>
            <a:ext cx="8964613" cy="1752600"/>
          </a:xfrm>
        </p:spPr>
        <p:txBody>
          <a:bodyPr/>
          <a:lstStyle/>
          <a:p>
            <a:r>
              <a:rPr lang="en-US" altLang="en-US" sz="3200"/>
              <a:t>Then We cast him on to the vacant surface of the earth while he was sick. </a:t>
            </a:r>
          </a:p>
        </p:txBody>
      </p:sp>
    </p:spTree>
  </p:cSld>
  <p:clrMapOvr>
    <a:masterClrMapping/>
  </p:clrMapOvr>
  <p:transition/>
  <p:timing>
    <p:tnLst>
      <p:par>
        <p:cTn id="1" dur="indefinite" restart="never" nodeType="tmRoot"/>
      </p:par>
    </p:tnLst>
  </p:timing>
</p:sld>
</file>

<file path=ppt/slides/slide20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وَأَنبَتْنَا عَلَيْهِ شَجَرَةً مِّن يَقْطِينٍ </a:t>
            </a:r>
            <a:endParaRPr lang="en-US" altLang="en-US" sz="4400"/>
          </a:p>
        </p:txBody>
      </p:sp>
      <p:sp>
        <p:nvSpPr>
          <p:cNvPr id="700419" name="Rectangle 3"/>
          <p:cNvSpPr>
            <a:spLocks noGrp="1" noChangeArrowheads="1"/>
          </p:cNvSpPr>
          <p:nvPr>
            <p:ph type="subTitle" idx="1"/>
          </p:nvPr>
        </p:nvSpPr>
        <p:spPr>
          <a:xfrm>
            <a:off x="107950" y="3886200"/>
            <a:ext cx="8964613" cy="1752600"/>
          </a:xfrm>
        </p:spPr>
        <p:txBody>
          <a:bodyPr/>
          <a:lstStyle/>
          <a:p>
            <a:r>
              <a:rPr lang="en-US" altLang="en-US" sz="3200"/>
              <a:t>And We caused to grow up for him a gourdplant.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0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وَأَرْسَلْنَاهُ إِلَى مِئَةِ أَلْفٍ أَوْ يَزِيدُونَ </a:t>
            </a:r>
            <a:endParaRPr lang="en-US" altLang="en-US" sz="4400"/>
          </a:p>
        </p:txBody>
      </p:sp>
      <p:sp>
        <p:nvSpPr>
          <p:cNvPr id="701443" name="Rectangle 3"/>
          <p:cNvSpPr>
            <a:spLocks noGrp="1" noChangeArrowheads="1"/>
          </p:cNvSpPr>
          <p:nvPr>
            <p:ph type="subTitle" idx="1"/>
          </p:nvPr>
        </p:nvSpPr>
        <p:spPr>
          <a:xfrm>
            <a:off x="107950" y="3886200"/>
            <a:ext cx="8964613" cy="1752600"/>
          </a:xfrm>
        </p:spPr>
        <p:txBody>
          <a:bodyPr/>
          <a:lstStyle/>
          <a:p>
            <a:r>
              <a:rPr lang="en-US" altLang="en-US" sz="3200"/>
              <a:t>And We sent him to a hundred thousand, rather they exceeded. </a:t>
            </a:r>
          </a:p>
        </p:txBody>
      </p:sp>
    </p:spTree>
  </p:cSld>
  <p:clrMapOvr>
    <a:masterClrMapping/>
  </p:clrMapOvr>
  <p:transition/>
  <p:timing>
    <p:tnLst>
      <p:par>
        <p:cTn id="1" dur="indefinite" restart="never" nodeType="tmRoot"/>
      </p:par>
    </p:tnLst>
  </p:timing>
</p:sld>
</file>

<file path=ppt/slides/slide20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فَآمَنُوا فَمَتَّعْنَاهُمْ إِلَى حِينٍ </a:t>
            </a:r>
            <a:endParaRPr lang="en-US" altLang="en-US" sz="4400"/>
          </a:p>
        </p:txBody>
      </p:sp>
      <p:sp>
        <p:nvSpPr>
          <p:cNvPr id="702467" name="Rectangle 3"/>
          <p:cNvSpPr>
            <a:spLocks noGrp="1" noChangeArrowheads="1"/>
          </p:cNvSpPr>
          <p:nvPr>
            <p:ph type="subTitle" idx="1"/>
          </p:nvPr>
        </p:nvSpPr>
        <p:spPr>
          <a:xfrm>
            <a:off x="107950" y="3886200"/>
            <a:ext cx="8964613" cy="1752600"/>
          </a:xfrm>
        </p:spPr>
        <p:txBody>
          <a:bodyPr/>
          <a:lstStyle/>
          <a:p>
            <a:r>
              <a:rPr lang="en-US" altLang="en-US" sz="3200"/>
              <a:t>And they believed, so We gave them provision till a time.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54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547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547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547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547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Tree>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50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350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350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350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350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Tree>
  </p:cSld>
  <p:clrMapOvr>
    <a:masterClrMapping/>
  </p:clrMapOvr>
  <p:transition spd="med"/>
  <p:timing>
    <p:tnLst>
      <p:par>
        <p:cTn id="1" dur="indefinite" restart="never" nodeType="tmRoot"/>
      </p:par>
    </p:tnLst>
  </p:timing>
</p:sld>
</file>

<file path=ppt/slides/slide2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فَاسْتَفْتِهِمْ أَلِرَبِّكَ الْبَنَاتُ وَلَهُمُ الْبَنُونَ </a:t>
            </a:r>
            <a:endParaRPr lang="en-US" altLang="en-US" sz="4400"/>
          </a:p>
        </p:txBody>
      </p:sp>
      <p:sp>
        <p:nvSpPr>
          <p:cNvPr id="703491" name="Rectangle 3"/>
          <p:cNvSpPr>
            <a:spLocks noGrp="1" noChangeArrowheads="1"/>
          </p:cNvSpPr>
          <p:nvPr>
            <p:ph type="subTitle" idx="1"/>
          </p:nvPr>
        </p:nvSpPr>
        <p:spPr>
          <a:xfrm>
            <a:off x="107950" y="3886200"/>
            <a:ext cx="8964613" cy="1752600"/>
          </a:xfrm>
        </p:spPr>
        <p:txBody>
          <a:bodyPr/>
          <a:lstStyle/>
          <a:p>
            <a:r>
              <a:rPr lang="en-US" altLang="en-US" sz="3200"/>
              <a:t>Then ask them whether your Lord has daughters and they have sons. </a:t>
            </a:r>
          </a:p>
        </p:txBody>
      </p:sp>
    </p:spTree>
  </p:cSld>
  <p:clrMapOvr>
    <a:masterClrMapping/>
  </p:clrMapOvr>
  <p:transition/>
  <p:timing>
    <p:tnLst>
      <p:par>
        <p:cTn id="1" dur="indefinite" restart="never" nodeType="tmRoot"/>
      </p:par>
    </p:tnLst>
  </p:timing>
</p:sld>
</file>

<file path=ppt/slides/slide2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أَمْ خَلَقْنَا الْمَلَائِكَةَ إِنَاثًا وَهُمْ شَاهِدُونَ </a:t>
            </a:r>
            <a:endParaRPr lang="en-US" altLang="en-US" sz="4400"/>
          </a:p>
        </p:txBody>
      </p:sp>
      <p:sp>
        <p:nvSpPr>
          <p:cNvPr id="704515" name="Rectangle 3"/>
          <p:cNvSpPr>
            <a:spLocks noGrp="1" noChangeArrowheads="1"/>
          </p:cNvSpPr>
          <p:nvPr>
            <p:ph type="subTitle" idx="1"/>
          </p:nvPr>
        </p:nvSpPr>
        <p:spPr>
          <a:xfrm>
            <a:off x="107950" y="3886200"/>
            <a:ext cx="8964613" cy="1752600"/>
          </a:xfrm>
        </p:spPr>
        <p:txBody>
          <a:bodyPr/>
          <a:lstStyle/>
          <a:p>
            <a:r>
              <a:rPr lang="en-US" altLang="en-US" sz="3200"/>
              <a:t>Or did We create the angels females while they were witnesses? </a:t>
            </a:r>
          </a:p>
        </p:txBody>
      </p:sp>
    </p:spTree>
  </p:cSld>
  <p:clrMapOvr>
    <a:masterClrMapping/>
  </p:clrMapOvr>
  <p:transition/>
  <p:timing>
    <p:tnLst>
      <p:par>
        <p:cTn id="1" dur="indefinite" restart="never" nodeType="tmRoot"/>
      </p:par>
    </p:tnLst>
  </p:timing>
</p:sld>
</file>

<file path=ppt/slides/slide2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أَلَا إِنَّهُم مِّنْ إِفْكِهِمْ لَيَقُولُونَ </a:t>
            </a:r>
            <a:endParaRPr lang="en-US" altLang="en-US" sz="4400"/>
          </a:p>
        </p:txBody>
      </p:sp>
      <p:sp>
        <p:nvSpPr>
          <p:cNvPr id="705539" name="Rectangle 3"/>
          <p:cNvSpPr>
            <a:spLocks noGrp="1" noChangeArrowheads="1"/>
          </p:cNvSpPr>
          <p:nvPr>
            <p:ph type="subTitle" idx="1"/>
          </p:nvPr>
        </p:nvSpPr>
        <p:spPr>
          <a:xfrm>
            <a:off x="107950" y="3886200"/>
            <a:ext cx="8964613" cy="1752600"/>
          </a:xfrm>
        </p:spPr>
        <p:txBody>
          <a:bodyPr/>
          <a:lstStyle/>
          <a:p>
            <a:r>
              <a:rPr lang="en-US" altLang="en-US" sz="3200"/>
              <a:t>Now surely it is of their own lie that they say: </a:t>
            </a:r>
          </a:p>
        </p:txBody>
      </p:sp>
    </p:spTree>
  </p:cSld>
  <p:clrMapOvr>
    <a:masterClrMapping/>
  </p:clrMapOvr>
  <p:transition/>
  <p:timing>
    <p:tnLst>
      <p:par>
        <p:cTn id="1" dur="indefinite" restart="never" nodeType="tmRoot"/>
      </p:par>
    </p:tnLst>
  </p:timing>
</p:sld>
</file>

<file path=ppt/slides/slide2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6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وَلَدَ اللَّهُ وَإِنَّهُمْ لَكَاذِبُونَ </a:t>
            </a:r>
            <a:endParaRPr lang="en-US" altLang="en-US" sz="4400"/>
          </a:p>
        </p:txBody>
      </p:sp>
      <p:sp>
        <p:nvSpPr>
          <p:cNvPr id="706563" name="Rectangle 3"/>
          <p:cNvSpPr>
            <a:spLocks noGrp="1" noChangeArrowheads="1"/>
          </p:cNvSpPr>
          <p:nvPr>
            <p:ph type="subTitle" idx="1"/>
          </p:nvPr>
        </p:nvSpPr>
        <p:spPr>
          <a:xfrm>
            <a:off x="107950" y="3886200"/>
            <a:ext cx="8964613" cy="1752600"/>
          </a:xfrm>
        </p:spPr>
        <p:txBody>
          <a:bodyPr/>
          <a:lstStyle/>
          <a:p>
            <a:r>
              <a:rPr lang="en-US" altLang="en-US" sz="3200"/>
              <a:t>Allah has begotten; and most surely they are liars.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58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أَصْطَفَى الْبَنَاتِ عَلَى الْبَنِينَ </a:t>
            </a:r>
            <a:endParaRPr lang="en-US" altLang="en-US" sz="4400"/>
          </a:p>
        </p:txBody>
      </p:sp>
      <p:sp>
        <p:nvSpPr>
          <p:cNvPr id="707587" name="Rectangle 3"/>
          <p:cNvSpPr>
            <a:spLocks noGrp="1" noChangeArrowheads="1"/>
          </p:cNvSpPr>
          <p:nvPr>
            <p:ph type="subTitle" idx="1"/>
          </p:nvPr>
        </p:nvSpPr>
        <p:spPr>
          <a:xfrm>
            <a:off x="107950" y="3886200"/>
            <a:ext cx="8964613" cy="1752600"/>
          </a:xfrm>
        </p:spPr>
        <p:txBody>
          <a:bodyPr/>
          <a:lstStyle/>
          <a:p>
            <a:r>
              <a:rPr lang="en-US" altLang="en-US" sz="3200"/>
              <a:t>Has He chosen daughters in preference to sons? </a:t>
            </a:r>
          </a:p>
        </p:txBody>
      </p:sp>
    </p:spTree>
  </p:cSld>
  <p:clrMapOvr>
    <a:masterClrMapping/>
  </p:clrMapOvr>
  <p:transition/>
  <p:timing>
    <p:tnLst>
      <p:par>
        <p:cTn id="1" dur="indefinite" restart="never" nodeType="tmRoot"/>
      </p:par>
    </p:tnLst>
  </p:timing>
</p:sld>
</file>

<file path=ppt/slides/slide2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1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 لَكُمْ كَيْفَ تَحْكُمُونَ </a:t>
            </a:r>
            <a:endParaRPr lang="en-US" altLang="en-US" sz="4400"/>
          </a:p>
        </p:txBody>
      </p:sp>
      <p:sp>
        <p:nvSpPr>
          <p:cNvPr id="708611" name="Rectangle 3"/>
          <p:cNvSpPr>
            <a:spLocks noGrp="1" noChangeArrowheads="1"/>
          </p:cNvSpPr>
          <p:nvPr>
            <p:ph type="subTitle" idx="1"/>
          </p:nvPr>
        </p:nvSpPr>
        <p:spPr>
          <a:xfrm>
            <a:off x="107950" y="3886200"/>
            <a:ext cx="8964613" cy="1752600"/>
          </a:xfrm>
        </p:spPr>
        <p:txBody>
          <a:bodyPr/>
          <a:lstStyle/>
          <a:p>
            <a:r>
              <a:rPr lang="en-US" altLang="en-US" sz="3200"/>
              <a:t>What is the matter with you, how is it that you judge? </a:t>
            </a:r>
          </a:p>
        </p:txBody>
      </p:sp>
    </p:spTree>
  </p:cSld>
  <p:clrMapOvr>
    <a:masterClrMapping/>
  </p:clrMapOvr>
  <p:transition/>
  <p:timing>
    <p:tnLst>
      <p:par>
        <p:cTn id="1" dur="indefinite" restart="never" nodeType="tmRoot"/>
      </p:par>
    </p:tnLst>
  </p:timing>
</p:sld>
</file>

<file path=ppt/slides/slide2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963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أَفَلَا تَذَكَّرُونَ </a:t>
            </a:r>
            <a:endParaRPr lang="en-US" altLang="en-US" sz="4400"/>
          </a:p>
        </p:txBody>
      </p:sp>
      <p:sp>
        <p:nvSpPr>
          <p:cNvPr id="709635" name="Rectangle 3"/>
          <p:cNvSpPr>
            <a:spLocks noGrp="1" noChangeArrowheads="1"/>
          </p:cNvSpPr>
          <p:nvPr>
            <p:ph type="subTitle" idx="1"/>
          </p:nvPr>
        </p:nvSpPr>
        <p:spPr>
          <a:xfrm>
            <a:off x="107950" y="3886200"/>
            <a:ext cx="8964613" cy="1752600"/>
          </a:xfrm>
        </p:spPr>
        <p:txBody>
          <a:bodyPr/>
          <a:lstStyle/>
          <a:p>
            <a:r>
              <a:rPr lang="en-US" altLang="en-US" sz="3200"/>
              <a:t>Will you not then mind? </a:t>
            </a:r>
          </a:p>
        </p:txBody>
      </p:sp>
    </p:spTree>
  </p:cSld>
  <p:clrMapOvr>
    <a:masterClrMapping/>
  </p:clrMapOvr>
  <p:transition/>
  <p:timing>
    <p:tnLst>
      <p:par>
        <p:cTn id="1" dur="indefinite" restart="never" nodeType="tmRoot"/>
      </p:par>
    </p:tnLst>
  </p:timing>
</p:sld>
</file>

<file path=ppt/slides/slide2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أَمْ لَكُمْ سُلْطَانٌ مُّبِينٌ </a:t>
            </a:r>
            <a:endParaRPr lang="en-US" altLang="en-US" sz="4400"/>
          </a:p>
        </p:txBody>
      </p:sp>
      <p:sp>
        <p:nvSpPr>
          <p:cNvPr id="710659" name="Rectangle 3"/>
          <p:cNvSpPr>
            <a:spLocks noGrp="1" noChangeArrowheads="1"/>
          </p:cNvSpPr>
          <p:nvPr>
            <p:ph type="subTitle" idx="1"/>
          </p:nvPr>
        </p:nvSpPr>
        <p:spPr>
          <a:xfrm>
            <a:off x="107950" y="3886200"/>
            <a:ext cx="8964613" cy="1752600"/>
          </a:xfrm>
        </p:spPr>
        <p:txBody>
          <a:bodyPr/>
          <a:lstStyle/>
          <a:p>
            <a:r>
              <a:rPr lang="en-US" altLang="en-US" sz="3200"/>
              <a:t>Or have you a clear authority? </a:t>
            </a:r>
          </a:p>
        </p:txBody>
      </p:sp>
    </p:spTree>
  </p:cSld>
  <p:clrMapOvr>
    <a:masterClrMapping/>
  </p:clrMapOvr>
  <p:transition/>
  <p:timing>
    <p:tnLst>
      <p:par>
        <p:cTn id="1" dur="indefinite" restart="never" nodeType="tmRoot"/>
      </p:par>
    </p:tnLst>
  </p:timing>
</p:sld>
</file>

<file path=ppt/slides/slide2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فَأْتُوا بِكِتَابِكُمْ إِن كُنتُمْ صَادِقِينَ </a:t>
            </a:r>
            <a:endParaRPr lang="en-US" altLang="en-US" sz="4400"/>
          </a:p>
        </p:txBody>
      </p:sp>
      <p:sp>
        <p:nvSpPr>
          <p:cNvPr id="711683" name="Rectangle 3"/>
          <p:cNvSpPr>
            <a:spLocks noGrp="1" noChangeArrowheads="1"/>
          </p:cNvSpPr>
          <p:nvPr>
            <p:ph type="subTitle" idx="1"/>
          </p:nvPr>
        </p:nvSpPr>
        <p:spPr>
          <a:xfrm>
            <a:off x="107950" y="3886200"/>
            <a:ext cx="8964613" cy="1752600"/>
          </a:xfrm>
        </p:spPr>
        <p:txBody>
          <a:bodyPr/>
          <a:lstStyle/>
          <a:p>
            <a:r>
              <a:rPr lang="en-US" altLang="en-US" sz="3200"/>
              <a:t>Then bring your book, if you are truthful. </a:t>
            </a:r>
          </a:p>
        </p:txBody>
      </p:sp>
    </p:spTree>
  </p:cSld>
  <p:clrMapOvr>
    <a:masterClrMapping/>
  </p:clrMapOvr>
  <p:transition/>
  <p:timing>
    <p:tnLst>
      <p:par>
        <p:cTn id="1" dur="indefinite" restart="never" nodeType="tmRoot"/>
      </p:par>
    </p:tnLst>
  </p:timing>
</p:sld>
</file>

<file path=ppt/slides/slide2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وَجَعَلُوا بَيْنَهُ وَبَيْنَ الْجِنَّةِ نَسَبًا وَلَقَدْ عَلِمَتِ الْجِنَّةُ إِنَّهُمْ لَمُحْضَرُونَ </a:t>
            </a:r>
            <a:endParaRPr lang="en-US" altLang="en-US" sz="4400"/>
          </a:p>
        </p:txBody>
      </p:sp>
      <p:sp>
        <p:nvSpPr>
          <p:cNvPr id="71270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assert a relationship between Him and the jinn; and certainly the jinn do know that they shall surely be brought up;</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60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360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360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360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360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Tree>
  </p:cSld>
  <p:clrMapOvr>
    <a:masterClrMapping/>
  </p:clrMapOvr>
  <p:transition spd="med"/>
  <p:timing>
    <p:tnLst>
      <p:par>
        <p:cTn id="1" dur="indefinite" restart="never" nodeType="tmRoot"/>
      </p:par>
    </p:tnLst>
  </p:timing>
</p:sld>
</file>

<file path=ppt/slides/slide2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3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سُبْحَانَ اللَّهِ عَمَّا يَصِفُونَ </a:t>
            </a:r>
            <a:endParaRPr lang="en-US" altLang="en-US" sz="4400"/>
          </a:p>
        </p:txBody>
      </p:sp>
      <p:sp>
        <p:nvSpPr>
          <p:cNvPr id="713731" name="Rectangle 3"/>
          <p:cNvSpPr>
            <a:spLocks noGrp="1" noChangeArrowheads="1"/>
          </p:cNvSpPr>
          <p:nvPr>
            <p:ph type="subTitle" idx="1"/>
          </p:nvPr>
        </p:nvSpPr>
        <p:spPr>
          <a:xfrm>
            <a:off x="107950" y="3886200"/>
            <a:ext cx="8964613" cy="1752600"/>
          </a:xfrm>
        </p:spPr>
        <p:txBody>
          <a:bodyPr/>
          <a:lstStyle/>
          <a:p>
            <a:r>
              <a:rPr lang="en-US" altLang="en-US" sz="3200"/>
              <a:t>Glory be to Allah (for freedom) from what they describe;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عِبَادَ اللَّهِ الْمُخْلَصِينَ </a:t>
            </a:r>
            <a:endParaRPr lang="en-US" altLang="en-US" sz="4400"/>
          </a:p>
        </p:txBody>
      </p:sp>
      <p:sp>
        <p:nvSpPr>
          <p:cNvPr id="714755" name="Rectangle 3"/>
          <p:cNvSpPr>
            <a:spLocks noGrp="1" noChangeArrowheads="1"/>
          </p:cNvSpPr>
          <p:nvPr>
            <p:ph type="subTitle" idx="1"/>
          </p:nvPr>
        </p:nvSpPr>
        <p:spPr>
          <a:xfrm>
            <a:off x="107950" y="3886200"/>
            <a:ext cx="8964613" cy="1752600"/>
          </a:xfrm>
        </p:spPr>
        <p:txBody>
          <a:bodyPr/>
          <a:lstStyle/>
          <a:p>
            <a:r>
              <a:rPr lang="en-US" altLang="en-US" sz="3200"/>
              <a:t>But not so the servants of Allah, the purified ones.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77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فَإِنَّكُمْ وَمَا تَعْبُدُونَ </a:t>
            </a:r>
            <a:endParaRPr lang="en-US" altLang="en-US" sz="4400"/>
          </a:p>
        </p:txBody>
      </p:sp>
      <p:sp>
        <p:nvSpPr>
          <p:cNvPr id="715779" name="Rectangle 3"/>
          <p:cNvSpPr>
            <a:spLocks noGrp="1" noChangeArrowheads="1"/>
          </p:cNvSpPr>
          <p:nvPr>
            <p:ph type="subTitle" idx="1"/>
          </p:nvPr>
        </p:nvSpPr>
        <p:spPr>
          <a:xfrm>
            <a:off x="107950" y="3886200"/>
            <a:ext cx="8964613" cy="1752600"/>
          </a:xfrm>
        </p:spPr>
        <p:txBody>
          <a:bodyPr/>
          <a:lstStyle/>
          <a:p>
            <a:r>
              <a:rPr lang="en-US" altLang="en-US" sz="3200"/>
              <a:t>So surely you and what you worship,</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 أَنتُمْ عَلَيْهِ بِفَاتِنِينَ </a:t>
            </a:r>
            <a:endParaRPr lang="en-US" altLang="en-US" sz="4400"/>
          </a:p>
        </p:txBody>
      </p:sp>
      <p:sp>
        <p:nvSpPr>
          <p:cNvPr id="716803" name="Rectangle 3"/>
          <p:cNvSpPr>
            <a:spLocks noGrp="1" noChangeArrowheads="1"/>
          </p:cNvSpPr>
          <p:nvPr>
            <p:ph type="subTitle" idx="1"/>
          </p:nvPr>
        </p:nvSpPr>
        <p:spPr>
          <a:xfrm>
            <a:off x="107950" y="3886200"/>
            <a:ext cx="8964613" cy="1752600"/>
          </a:xfrm>
        </p:spPr>
        <p:txBody>
          <a:bodyPr/>
          <a:lstStyle/>
          <a:p>
            <a:r>
              <a:rPr lang="en-US" altLang="en-US" sz="3200"/>
              <a:t>Not against Him can you cause (any) to fall into trial,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مَنْ هُوَ صَالِ الْجَحِيمِ </a:t>
            </a:r>
            <a:endParaRPr lang="en-US" altLang="en-US" sz="4400"/>
          </a:p>
        </p:txBody>
      </p:sp>
      <p:sp>
        <p:nvSpPr>
          <p:cNvPr id="717827" name="Rectangle 3"/>
          <p:cNvSpPr>
            <a:spLocks noGrp="1" noChangeArrowheads="1"/>
          </p:cNvSpPr>
          <p:nvPr>
            <p:ph type="subTitle" idx="1"/>
          </p:nvPr>
        </p:nvSpPr>
        <p:spPr>
          <a:xfrm>
            <a:off x="107950" y="3886200"/>
            <a:ext cx="8964613" cy="1752600"/>
          </a:xfrm>
        </p:spPr>
        <p:txBody>
          <a:bodyPr/>
          <a:lstStyle/>
          <a:p>
            <a:r>
              <a:rPr lang="en-US" altLang="en-US" sz="3200"/>
              <a:t>Save him who will go to hell. </a:t>
            </a:r>
          </a:p>
        </p:txBody>
      </p:sp>
    </p:spTree>
  </p:cSld>
  <p:clrMapOvr>
    <a:masterClrMapping/>
  </p:clrMapOvr>
  <p:transition/>
  <p:timing>
    <p:tnLst>
      <p:par>
        <p:cTn id="1" dur="indefinite" restart="never" nodeType="tmRoot"/>
      </p:par>
    </p:tnLst>
  </p:timing>
</p:sld>
</file>

<file path=ppt/slides/slide2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5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مِنَّا إِلَّا لَهُ مَقَامٌ مَّعْلُومٌ </a:t>
            </a:r>
            <a:endParaRPr lang="en-US" altLang="en-US" sz="4400"/>
          </a:p>
        </p:txBody>
      </p:sp>
      <p:sp>
        <p:nvSpPr>
          <p:cNvPr id="718851" name="Rectangle 3"/>
          <p:cNvSpPr>
            <a:spLocks noGrp="1" noChangeArrowheads="1"/>
          </p:cNvSpPr>
          <p:nvPr>
            <p:ph type="subTitle" idx="1"/>
          </p:nvPr>
        </p:nvSpPr>
        <p:spPr>
          <a:xfrm>
            <a:off x="107950" y="3886200"/>
            <a:ext cx="8964613" cy="1752600"/>
          </a:xfrm>
        </p:spPr>
        <p:txBody>
          <a:bodyPr/>
          <a:lstStyle/>
          <a:p>
            <a:r>
              <a:rPr lang="en-US" altLang="en-US" sz="3200"/>
              <a:t>And there is none of us but has an assigned place, </a:t>
            </a:r>
          </a:p>
        </p:txBody>
      </p:sp>
    </p:spTree>
  </p:cSld>
  <p:clrMapOvr>
    <a:masterClrMapping/>
  </p:clrMapOvr>
  <p:transition/>
  <p:timing>
    <p:tnLst>
      <p:par>
        <p:cTn id="1" dur="indefinite" restart="never" nodeType="tmRoot"/>
      </p:par>
    </p:tnLst>
  </p:timing>
</p:sld>
</file>

<file path=ppt/slides/slide2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987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وَإِنَّا لَنَحْنُ الصَّافُّونَ </a:t>
            </a:r>
            <a:endParaRPr lang="en-US" altLang="en-US" sz="4400"/>
          </a:p>
        </p:txBody>
      </p:sp>
      <p:sp>
        <p:nvSpPr>
          <p:cNvPr id="719875" name="Rectangle 3"/>
          <p:cNvSpPr>
            <a:spLocks noGrp="1" noChangeArrowheads="1"/>
          </p:cNvSpPr>
          <p:nvPr>
            <p:ph type="subTitle" idx="1"/>
          </p:nvPr>
        </p:nvSpPr>
        <p:spPr>
          <a:xfrm>
            <a:off x="107950" y="3886200"/>
            <a:ext cx="8964613" cy="1752600"/>
          </a:xfrm>
        </p:spPr>
        <p:txBody>
          <a:bodyPr/>
          <a:lstStyle/>
          <a:p>
            <a:r>
              <a:rPr lang="en-US" altLang="en-US" sz="3200"/>
              <a:t>And most surely we are they who draw themselves out in ranks,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وَإِنَّا لَنَحْنُ الْمُسَبِّحُونَ </a:t>
            </a:r>
            <a:endParaRPr lang="en-US" altLang="en-US" sz="4400"/>
          </a:p>
        </p:txBody>
      </p:sp>
      <p:sp>
        <p:nvSpPr>
          <p:cNvPr id="720899" name="Rectangle 3"/>
          <p:cNvSpPr>
            <a:spLocks noGrp="1" noChangeArrowheads="1"/>
          </p:cNvSpPr>
          <p:nvPr>
            <p:ph type="subTitle" idx="1"/>
          </p:nvPr>
        </p:nvSpPr>
        <p:spPr>
          <a:xfrm>
            <a:off x="107950" y="3886200"/>
            <a:ext cx="8964613" cy="1752600"/>
          </a:xfrm>
        </p:spPr>
        <p:txBody>
          <a:bodyPr/>
          <a:lstStyle/>
          <a:p>
            <a:r>
              <a:rPr lang="en-US" altLang="en-US" sz="3200"/>
              <a:t>And we are most surely they who declare the glory (of Allah). </a:t>
            </a:r>
          </a:p>
        </p:txBody>
      </p:sp>
    </p:spTree>
  </p:cSld>
  <p:clrMapOvr>
    <a:masterClrMapping/>
  </p:clrMapOvr>
  <p:transition/>
  <p:timing>
    <p:tnLst>
      <p:par>
        <p:cTn id="1" dur="indefinite" restart="never" nodeType="tmRoot"/>
      </p:par>
    </p:tnLst>
  </p:timing>
</p:sld>
</file>

<file path=ppt/slides/slide2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192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كَانُوا لَيَقُولُونَ </a:t>
            </a:r>
            <a:endParaRPr lang="en-US" altLang="en-US" sz="4400"/>
          </a:p>
        </p:txBody>
      </p:sp>
      <p:sp>
        <p:nvSpPr>
          <p:cNvPr id="721923" name="Rectangle 3"/>
          <p:cNvSpPr>
            <a:spLocks noGrp="1" noChangeArrowheads="1"/>
          </p:cNvSpPr>
          <p:nvPr>
            <p:ph type="subTitle" idx="1"/>
          </p:nvPr>
        </p:nvSpPr>
        <p:spPr>
          <a:xfrm>
            <a:off x="107950" y="3886200"/>
            <a:ext cx="8964613" cy="1752600"/>
          </a:xfrm>
        </p:spPr>
        <p:txBody>
          <a:bodyPr/>
          <a:lstStyle/>
          <a:p>
            <a:r>
              <a:rPr lang="en-US" altLang="en-US" sz="3200"/>
              <a:t>And surely they used to say: </a:t>
            </a:r>
          </a:p>
        </p:txBody>
      </p:sp>
    </p:spTree>
  </p:cSld>
  <p:clrMapOvr>
    <a:masterClrMapping/>
  </p:clrMapOvr>
  <p:transition/>
  <p:timing>
    <p:tnLst>
      <p:par>
        <p:cTn id="1" dur="indefinite" restart="never" nodeType="tmRoot"/>
      </p:par>
    </p:tnLst>
  </p:timing>
</p:sld>
</file>

<file path=ppt/slides/slide2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لَوْ أَنَّ عِندَنَا ذِكْرًا مِّنْ الْأَوَّلِينَ </a:t>
            </a:r>
            <a:endParaRPr lang="en-US" altLang="en-US" sz="4400"/>
          </a:p>
        </p:txBody>
      </p:sp>
      <p:sp>
        <p:nvSpPr>
          <p:cNvPr id="722947" name="Rectangle 3"/>
          <p:cNvSpPr>
            <a:spLocks noGrp="1" noChangeArrowheads="1"/>
          </p:cNvSpPr>
          <p:nvPr>
            <p:ph type="subTitle" idx="1"/>
          </p:nvPr>
        </p:nvSpPr>
        <p:spPr>
          <a:xfrm>
            <a:off x="107950" y="3886200"/>
            <a:ext cx="8964613" cy="1752600"/>
          </a:xfrm>
        </p:spPr>
        <p:txBody>
          <a:bodyPr/>
          <a:lstStyle/>
          <a:p>
            <a:r>
              <a:rPr lang="en-US" altLang="en-US" sz="3200"/>
              <a:t>Had we a reminder from those of yore, </a:t>
            </a:r>
          </a:p>
        </p:txBody>
      </p:sp>
    </p:spTree>
  </p:cSld>
  <p:clrMapOvr>
    <a:masterClrMapping/>
  </p:clrMapOvr>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70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370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370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370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370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Tree>
  </p:cSld>
  <p:clrMapOvr>
    <a:masterClrMapping/>
  </p:clrMapOvr>
  <p:transition spd="med"/>
  <p:timing>
    <p:tnLst>
      <p:par>
        <p:cTn id="1" dur="indefinite" restart="never" nodeType="tmRoot"/>
      </p:par>
    </p:tnLst>
  </p:timing>
</p:sld>
</file>

<file path=ppt/slides/slide2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97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لَكُنَّا عِبَادَ اللَّهِ الْمُخْلَصِينَ </a:t>
            </a:r>
            <a:endParaRPr lang="en-US" altLang="en-US" sz="4400"/>
          </a:p>
        </p:txBody>
      </p:sp>
      <p:sp>
        <p:nvSpPr>
          <p:cNvPr id="723971" name="Rectangle 3"/>
          <p:cNvSpPr>
            <a:spLocks noGrp="1" noChangeArrowheads="1"/>
          </p:cNvSpPr>
          <p:nvPr>
            <p:ph type="subTitle" idx="1"/>
          </p:nvPr>
        </p:nvSpPr>
        <p:spPr>
          <a:xfrm>
            <a:off x="107950" y="3886200"/>
            <a:ext cx="8964613" cy="1752600"/>
          </a:xfrm>
        </p:spPr>
        <p:txBody>
          <a:bodyPr/>
          <a:lstStyle/>
          <a:p>
            <a:r>
              <a:rPr lang="en-US" altLang="en-US" sz="3200"/>
              <a:t>We would certainly have been the servants of Allah-- the purified ones. </a:t>
            </a:r>
          </a:p>
        </p:txBody>
      </p:sp>
    </p:spTree>
  </p:cSld>
  <p:clrMapOvr>
    <a:masterClrMapping/>
  </p:clrMapOvr>
  <p:transition/>
  <p:timing>
    <p:tnLst>
      <p:par>
        <p:cTn id="1" dur="indefinite" restart="never" nodeType="tmRoot"/>
      </p:par>
    </p:tnLst>
  </p:timing>
</p:sld>
</file>

<file path=ppt/slides/slide2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فَكَفَرُوا بِهِ فَسَوْفَ يَعْلَمُونَ </a:t>
            </a:r>
            <a:endParaRPr lang="en-US" altLang="en-US" sz="4400"/>
          </a:p>
        </p:txBody>
      </p:sp>
      <p:sp>
        <p:nvSpPr>
          <p:cNvPr id="724995" name="Rectangle 3"/>
          <p:cNvSpPr>
            <a:spLocks noGrp="1" noChangeArrowheads="1"/>
          </p:cNvSpPr>
          <p:nvPr>
            <p:ph type="subTitle" idx="1"/>
          </p:nvPr>
        </p:nvSpPr>
        <p:spPr>
          <a:xfrm>
            <a:off x="107950" y="3886200"/>
            <a:ext cx="8964613" cy="1752600"/>
          </a:xfrm>
        </p:spPr>
        <p:txBody>
          <a:bodyPr/>
          <a:lstStyle/>
          <a:p>
            <a:r>
              <a:rPr lang="en-US" altLang="en-US" sz="3200"/>
              <a:t>But (now) they disbelieve in it, so they will come to know. </a:t>
            </a:r>
          </a:p>
        </p:txBody>
      </p:sp>
    </p:spTree>
  </p:cSld>
  <p:clrMapOvr>
    <a:masterClrMapping/>
  </p:clrMapOvr>
  <p:transition/>
  <p:timing>
    <p:tnLst>
      <p:par>
        <p:cTn id="1" dur="indefinite" restart="never" nodeType="tmRoot"/>
      </p:par>
    </p:tnLst>
  </p:timing>
</p:sld>
</file>

<file path=ppt/slides/slide2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601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سَبَقَتْ كَلِمَتُنَا لِعِبَادِنَا الْمُرْسَلِينَ </a:t>
            </a:r>
            <a:endParaRPr lang="en-US" altLang="en-US" sz="4400"/>
          </a:p>
        </p:txBody>
      </p:sp>
      <p:sp>
        <p:nvSpPr>
          <p:cNvPr id="726019" name="Rectangle 3"/>
          <p:cNvSpPr>
            <a:spLocks noGrp="1" noChangeArrowheads="1"/>
          </p:cNvSpPr>
          <p:nvPr>
            <p:ph type="subTitle" idx="1"/>
          </p:nvPr>
        </p:nvSpPr>
        <p:spPr>
          <a:xfrm>
            <a:off x="107950" y="3886200"/>
            <a:ext cx="8964613" cy="1752600"/>
          </a:xfrm>
        </p:spPr>
        <p:txBody>
          <a:bodyPr/>
          <a:lstStyle/>
          <a:p>
            <a:r>
              <a:rPr lang="en-US" altLang="en-US" sz="3200"/>
              <a:t>And certainly Our word has already gone forth in respect of Our servants, the messengers: </a:t>
            </a:r>
          </a:p>
        </p:txBody>
      </p:sp>
    </p:spTree>
  </p:cSld>
  <p:clrMapOvr>
    <a:masterClrMapping/>
  </p:clrMapOvr>
  <p:transition/>
  <p:timing>
    <p:tnLst>
      <p:par>
        <p:cTn id="1" dur="indefinite" restart="never" nodeType="tmRoot"/>
      </p:par>
    </p:tnLst>
  </p:timing>
</p:sld>
</file>

<file path=ppt/slides/slide2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إِنَّهُمْ لَهُمُ الْمَنصُورُونَ </a:t>
            </a:r>
            <a:endParaRPr lang="en-US" altLang="en-US" sz="4400"/>
          </a:p>
        </p:txBody>
      </p:sp>
      <p:sp>
        <p:nvSpPr>
          <p:cNvPr id="727043" name="Rectangle 3"/>
          <p:cNvSpPr>
            <a:spLocks noGrp="1" noChangeArrowheads="1"/>
          </p:cNvSpPr>
          <p:nvPr>
            <p:ph type="subTitle" idx="1"/>
          </p:nvPr>
        </p:nvSpPr>
        <p:spPr>
          <a:xfrm>
            <a:off x="107950" y="3886200"/>
            <a:ext cx="8964613" cy="1752600"/>
          </a:xfrm>
        </p:spPr>
        <p:txBody>
          <a:bodyPr/>
          <a:lstStyle/>
          <a:p>
            <a:r>
              <a:rPr lang="en-US" altLang="en-US" sz="3200"/>
              <a:t>Most surely they shall be the assisted ones </a:t>
            </a:r>
          </a:p>
        </p:txBody>
      </p:sp>
    </p:spTree>
  </p:cSld>
  <p:clrMapOvr>
    <a:masterClrMapping/>
  </p:clrMapOvr>
  <p:transition/>
  <p:timing>
    <p:tnLst>
      <p:par>
        <p:cTn id="1" dur="indefinite" restart="never" nodeType="tmRoot"/>
      </p:par>
    </p:tnLst>
  </p:timing>
</p:sld>
</file>

<file path=ppt/slides/slide2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806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جُندَنَا لَهُمُ الْغَالِبُونَ </a:t>
            </a:r>
            <a:endParaRPr lang="en-US" altLang="en-US" sz="4400"/>
          </a:p>
        </p:txBody>
      </p:sp>
      <p:sp>
        <p:nvSpPr>
          <p:cNvPr id="728067" name="Rectangle 3"/>
          <p:cNvSpPr>
            <a:spLocks noGrp="1" noChangeArrowheads="1"/>
          </p:cNvSpPr>
          <p:nvPr>
            <p:ph type="subTitle" idx="1"/>
          </p:nvPr>
        </p:nvSpPr>
        <p:spPr>
          <a:xfrm>
            <a:off x="107950" y="3886200"/>
            <a:ext cx="8964613" cy="1752600"/>
          </a:xfrm>
        </p:spPr>
        <p:txBody>
          <a:bodyPr/>
          <a:lstStyle/>
          <a:p>
            <a:r>
              <a:rPr lang="en-US" altLang="en-US" sz="3200"/>
              <a:t>And most surely Our host alone shall be the victorious ones.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9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فَتَوَلَّ عَنْهُمْ حَتَّى حِينٍ </a:t>
            </a:r>
            <a:endParaRPr lang="en-US" altLang="en-US" sz="4400"/>
          </a:p>
        </p:txBody>
      </p:sp>
      <p:sp>
        <p:nvSpPr>
          <p:cNvPr id="729091" name="Rectangle 3"/>
          <p:cNvSpPr>
            <a:spLocks noGrp="1" noChangeArrowheads="1"/>
          </p:cNvSpPr>
          <p:nvPr>
            <p:ph type="subTitle" idx="1"/>
          </p:nvPr>
        </p:nvSpPr>
        <p:spPr>
          <a:xfrm>
            <a:off x="107950" y="3886200"/>
            <a:ext cx="8964613" cy="1752600"/>
          </a:xfrm>
        </p:spPr>
        <p:txBody>
          <a:bodyPr/>
          <a:lstStyle/>
          <a:p>
            <a:r>
              <a:rPr lang="en-US" altLang="en-US" sz="3200"/>
              <a:t>Therefore turn away from them till a time,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011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وَأَبْصِرْهُمْ فَسَوْفَ يُبْصِرُونَ </a:t>
            </a:r>
            <a:endParaRPr lang="en-US" altLang="en-US" sz="4400"/>
          </a:p>
        </p:txBody>
      </p:sp>
      <p:sp>
        <p:nvSpPr>
          <p:cNvPr id="730115" name="Rectangle 3"/>
          <p:cNvSpPr>
            <a:spLocks noGrp="1" noChangeArrowheads="1"/>
          </p:cNvSpPr>
          <p:nvPr>
            <p:ph type="subTitle" idx="1"/>
          </p:nvPr>
        </p:nvSpPr>
        <p:spPr>
          <a:xfrm>
            <a:off x="107950" y="3886200"/>
            <a:ext cx="8964613" cy="1752600"/>
          </a:xfrm>
        </p:spPr>
        <p:txBody>
          <a:bodyPr/>
          <a:lstStyle/>
          <a:p>
            <a:r>
              <a:rPr lang="en-US" altLang="en-US" sz="3200"/>
              <a:t>And (then) see them, so they too shall see. </a:t>
            </a:r>
          </a:p>
        </p:txBody>
      </p:sp>
    </p:spTree>
  </p:cSld>
  <p:clrMapOvr>
    <a:masterClrMapping/>
  </p:clrMapOvr>
  <p:transition/>
  <p:timing>
    <p:tnLst>
      <p:par>
        <p:cTn id="1" dur="indefinite" restart="never" nodeType="tmRoot"/>
      </p:par>
    </p:tnLst>
  </p:timing>
</p:sld>
</file>

<file path=ppt/slides/slide2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أَفَبِعَذَابِنَا يَسْتَعْجِلُونَ </a:t>
            </a:r>
            <a:endParaRPr lang="en-US" altLang="en-US" sz="4400"/>
          </a:p>
        </p:txBody>
      </p:sp>
      <p:sp>
        <p:nvSpPr>
          <p:cNvPr id="731139" name="Rectangle 3"/>
          <p:cNvSpPr>
            <a:spLocks noGrp="1" noChangeArrowheads="1"/>
          </p:cNvSpPr>
          <p:nvPr>
            <p:ph type="subTitle" idx="1"/>
          </p:nvPr>
        </p:nvSpPr>
        <p:spPr>
          <a:xfrm>
            <a:off x="107950" y="3886200"/>
            <a:ext cx="8964613" cy="1752600"/>
          </a:xfrm>
        </p:spPr>
        <p:txBody>
          <a:bodyPr/>
          <a:lstStyle/>
          <a:p>
            <a:r>
              <a:rPr lang="en-US" altLang="en-US" sz="3200"/>
              <a:t>What! would they then hasten on Our chastisement? </a:t>
            </a:r>
          </a:p>
        </p:txBody>
      </p:sp>
    </p:spTree>
  </p:cSld>
  <p:clrMapOvr>
    <a:masterClrMapping/>
  </p:clrMapOvr>
  <p:transition/>
  <p:timing>
    <p:tnLst>
      <p:par>
        <p:cTn id="1" dur="indefinite" restart="never" nodeType="tmRoot"/>
      </p:par>
    </p:tnLst>
  </p:timing>
</p:sld>
</file>

<file path=ppt/slides/slide2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216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فَإِذَا نَزَلَ بِسَاحَتِهِمْ فَسَاء صَبَاحُ الْمُنذَرِينَ </a:t>
            </a:r>
            <a:endParaRPr lang="en-US" altLang="en-US" sz="4400"/>
          </a:p>
        </p:txBody>
      </p:sp>
      <p:sp>
        <p:nvSpPr>
          <p:cNvPr id="732163" name="Rectangle 3"/>
          <p:cNvSpPr>
            <a:spLocks noGrp="1" noChangeArrowheads="1"/>
          </p:cNvSpPr>
          <p:nvPr>
            <p:ph type="subTitle" idx="1"/>
          </p:nvPr>
        </p:nvSpPr>
        <p:spPr>
          <a:xfrm>
            <a:off x="107950" y="3886200"/>
            <a:ext cx="8964613" cy="1752600"/>
          </a:xfrm>
        </p:spPr>
        <p:txBody>
          <a:bodyPr/>
          <a:lstStyle/>
          <a:p>
            <a:r>
              <a:rPr lang="en-US" altLang="en-US" sz="3200"/>
              <a:t>But when it shall descend in their court, evil shall then be the morning of the warned ones. </a:t>
            </a:r>
          </a:p>
        </p:txBody>
      </p:sp>
    </p:spTree>
  </p:cSld>
  <p:clrMapOvr>
    <a:masterClrMapping/>
  </p:clrMapOvr>
  <p:transition/>
  <p:timing>
    <p:tnLst>
      <p:par>
        <p:cTn id="1" dur="indefinite" restart="never" nodeType="tmRoot"/>
      </p:par>
    </p:tnLst>
  </p:timing>
</p:sld>
</file>

<file path=ppt/slides/slide2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وَتَوَلَّ عَنْهُمْ حَتَّى حِينٍ </a:t>
            </a:r>
            <a:endParaRPr lang="en-US" altLang="en-US" sz="4400"/>
          </a:p>
        </p:txBody>
      </p:sp>
      <p:sp>
        <p:nvSpPr>
          <p:cNvPr id="733187" name="Rectangle 3"/>
          <p:cNvSpPr>
            <a:spLocks noGrp="1" noChangeArrowheads="1"/>
          </p:cNvSpPr>
          <p:nvPr>
            <p:ph type="subTitle" idx="1"/>
          </p:nvPr>
        </p:nvSpPr>
        <p:spPr>
          <a:xfrm>
            <a:off x="107950" y="3886200"/>
            <a:ext cx="8964613" cy="1752600"/>
          </a:xfrm>
        </p:spPr>
        <p:txBody>
          <a:bodyPr/>
          <a:lstStyle/>
          <a:p>
            <a:r>
              <a:rPr lang="en-US" altLang="en-US" sz="3200"/>
              <a:t>And turn away from them till a time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80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380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380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3808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380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Tree>
  </p:cSld>
  <p:clrMapOvr>
    <a:masterClrMapping/>
  </p:clrMapOvr>
  <p:transition spd="med"/>
  <p:timing>
    <p:tnLst>
      <p:par>
        <p:cTn id="1" dur="indefinite" restart="never" nodeType="tmRoot"/>
      </p:par>
    </p:tnLst>
  </p:timing>
</p:sld>
</file>

<file path=ppt/slides/slide2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4210"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وَأَبْصِرْ فَسَوْفَ يُبْصِرُونَ </a:t>
            </a:r>
            <a:endParaRPr lang="en-US" altLang="en-US" sz="4400"/>
          </a:p>
        </p:txBody>
      </p:sp>
      <p:sp>
        <p:nvSpPr>
          <p:cNvPr id="734211" name="Rectangle 3"/>
          <p:cNvSpPr>
            <a:spLocks noGrp="1" noChangeArrowheads="1"/>
          </p:cNvSpPr>
          <p:nvPr>
            <p:ph type="subTitle" idx="1"/>
          </p:nvPr>
        </p:nvSpPr>
        <p:spPr>
          <a:xfrm>
            <a:off x="107950" y="3886200"/>
            <a:ext cx="8964613" cy="1752600"/>
          </a:xfrm>
        </p:spPr>
        <p:txBody>
          <a:bodyPr/>
          <a:lstStyle/>
          <a:p>
            <a:r>
              <a:rPr lang="en-US" altLang="en-US" sz="3200"/>
              <a:t>And (then) see, for they too shall see.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4"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سُبْحَانَ رَبِّكَ رَبِّ الْعِزَّةِ عَمَّا يَصِفُونَ </a:t>
            </a:r>
            <a:endParaRPr lang="en-US" altLang="en-US" sz="4400"/>
          </a:p>
        </p:txBody>
      </p:sp>
      <p:sp>
        <p:nvSpPr>
          <p:cNvPr id="735235" name="Rectangle 3"/>
          <p:cNvSpPr>
            <a:spLocks noGrp="1" noChangeArrowheads="1"/>
          </p:cNvSpPr>
          <p:nvPr>
            <p:ph type="subTitle" idx="1"/>
          </p:nvPr>
        </p:nvSpPr>
        <p:spPr>
          <a:xfrm>
            <a:off x="107950" y="3886200"/>
            <a:ext cx="8964613" cy="1752600"/>
          </a:xfrm>
        </p:spPr>
        <p:txBody>
          <a:bodyPr/>
          <a:lstStyle/>
          <a:p>
            <a:r>
              <a:rPr lang="en-US" altLang="en-US" sz="3200"/>
              <a:t>Glory be to your Lord, the Lord of Honor, above what they describe.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6258"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وَسَلَامٌ عَلَى الْمُرْسَلِينَ </a:t>
            </a:r>
            <a:endParaRPr lang="en-US" altLang="en-US" sz="4400"/>
          </a:p>
        </p:txBody>
      </p:sp>
      <p:sp>
        <p:nvSpPr>
          <p:cNvPr id="736259" name="Rectangle 3"/>
          <p:cNvSpPr>
            <a:spLocks noGrp="1" noChangeArrowheads="1"/>
          </p:cNvSpPr>
          <p:nvPr>
            <p:ph type="subTitle" idx="1"/>
          </p:nvPr>
        </p:nvSpPr>
        <p:spPr>
          <a:xfrm>
            <a:off x="107950" y="3886200"/>
            <a:ext cx="8964613" cy="1752600"/>
          </a:xfrm>
        </p:spPr>
        <p:txBody>
          <a:bodyPr/>
          <a:lstStyle/>
          <a:p>
            <a:r>
              <a:rPr lang="en-US" altLang="en-US" sz="3200"/>
              <a:t>And peace be on the messengers.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2"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وَالْحَمْدُ لِلَّهِ رَبِّ الْعَالَمِينَ </a:t>
            </a:r>
            <a:endParaRPr lang="en-US" altLang="en-US" sz="4400"/>
          </a:p>
        </p:txBody>
      </p:sp>
      <p:sp>
        <p:nvSpPr>
          <p:cNvPr id="737283" name="Rectangle 3"/>
          <p:cNvSpPr>
            <a:spLocks noGrp="1" noChangeArrowheads="1"/>
          </p:cNvSpPr>
          <p:nvPr>
            <p:ph type="subTitle" idx="1"/>
          </p:nvPr>
        </p:nvSpPr>
        <p:spPr>
          <a:xfrm>
            <a:off x="107950" y="3886200"/>
            <a:ext cx="8964613" cy="1752600"/>
          </a:xfrm>
        </p:spPr>
        <p:txBody>
          <a:bodyPr/>
          <a:lstStyle/>
          <a:p>
            <a:r>
              <a:rPr lang="en-US" altLang="en-US" sz="3200"/>
              <a:t>And all praise is due to Allah, the Lord of the worlds.</a:t>
            </a:r>
            <a:br>
              <a:rPr lang="en-US" altLang="en-US" sz="3200"/>
            </a:br>
            <a:endParaRPr lang="en-US" altLang="en-US" sz="3200"/>
          </a:p>
        </p:txBody>
      </p:sp>
      <p:sp>
        <p:nvSpPr>
          <p:cNvPr id="737284" name="Rectangle 4"/>
          <p:cNvSpPr>
            <a:spLocks noChangeArrowheads="1"/>
          </p:cNvSpPr>
          <p:nvPr/>
        </p:nvSpPr>
        <p:spPr bwMode="auto">
          <a:xfrm>
            <a:off x="4257675" y="5799138"/>
            <a:ext cx="62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a:t>
            </a:r>
          </a:p>
        </p:txBody>
      </p:sp>
    </p:spTree>
  </p:cSld>
  <p:clrMapOvr>
    <a:masterClrMapping/>
  </p:clrMapOvr>
  <p:transition/>
  <p:timing>
    <p:tnLst>
      <p:par>
        <p:cTn id="1" dur="indefinite" restart="never" nodeType="tmRoot"/>
      </p:par>
    </p:tnLst>
  </p:timing>
</p:sld>
</file>

<file path=ppt/slides/slide2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86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865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39866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398661"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as-Saaffaat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0914"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10915"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Fússilat </a:t>
            </a:r>
            <a:endParaRPr lang="en-US" altLang="en-US" b="1">
              <a:solidFill>
                <a:srgbClr val="FFFF99"/>
              </a:solidFill>
              <a:latin typeface="Trebuchet MS" panose="020B0603020202020204" pitchFamily="34" charset="0"/>
            </a:endParaRPr>
          </a:p>
        </p:txBody>
      </p:sp>
      <p:sp>
        <p:nvSpPr>
          <p:cNvPr id="3110916"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10918" name="Rectangle 6"/>
          <p:cNvSpPr>
            <a:spLocks noChangeArrowheads="1"/>
          </p:cNvSpPr>
          <p:nvPr/>
        </p:nvSpPr>
        <p:spPr bwMode="auto">
          <a:xfrm>
            <a:off x="228600" y="17367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F</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ssilat </a:t>
            </a:r>
          </a:p>
          <a:p>
            <a:pPr algn="ctr"/>
            <a:r>
              <a:rPr lang="en-GB" altLang="en-US" sz="6000" b="1" i="1">
                <a:solidFill>
                  <a:srgbClr val="FFFF00"/>
                </a:solidFill>
                <a:latin typeface="Trebuchet MS" panose="020B0603020202020204" pitchFamily="34" charset="0"/>
                <a:ea typeface="MS Mincho" panose="02020609040205080304" pitchFamily="49" charset="-128"/>
              </a:rPr>
              <a:t>(Explained in detail)</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41</a:t>
            </a:r>
          </a:p>
          <a:p>
            <a:pPr algn="ctr"/>
            <a:r>
              <a:rPr lang="en-GB" altLang="en-US" sz="6000" b="1" i="1">
                <a:solidFill>
                  <a:srgbClr val="FFFF00"/>
                </a:solidFill>
                <a:latin typeface="Trebuchet MS" panose="020B0603020202020204" pitchFamily="34" charset="0"/>
                <a:ea typeface="MS Mincho" panose="02020609040205080304" pitchFamily="49" charset="-128"/>
              </a:rPr>
              <a:t>No of Ayat - 54</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19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1193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1194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119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Fússilat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741379"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2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حم </a:t>
            </a:r>
            <a:endParaRPr lang="en-US" altLang="en-US" sz="4400"/>
          </a:p>
        </p:txBody>
      </p:sp>
      <p:sp>
        <p:nvSpPr>
          <p:cNvPr id="742403" name="Rectangle 3"/>
          <p:cNvSpPr>
            <a:spLocks noGrp="1" noChangeArrowheads="1"/>
          </p:cNvSpPr>
          <p:nvPr>
            <p:ph type="subTitle" idx="1"/>
          </p:nvPr>
        </p:nvSpPr>
        <p:spPr>
          <a:xfrm>
            <a:off x="107950" y="3886200"/>
            <a:ext cx="8964613" cy="1752600"/>
          </a:xfrm>
        </p:spPr>
        <p:txBody>
          <a:bodyPr/>
          <a:lstStyle/>
          <a:p>
            <a:r>
              <a:rPr lang="en-US" altLang="en-US" sz="3200"/>
              <a:t>Ha Mim!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تَنزِيلٌ مِّنَ الرَّحْمَنِ الرَّحِيمِ </a:t>
            </a:r>
            <a:endParaRPr lang="en-US" altLang="en-US" sz="4400"/>
          </a:p>
        </p:txBody>
      </p:sp>
      <p:sp>
        <p:nvSpPr>
          <p:cNvPr id="743427" name="Rectangle 3"/>
          <p:cNvSpPr>
            <a:spLocks noGrp="1" noChangeArrowheads="1"/>
          </p:cNvSpPr>
          <p:nvPr>
            <p:ph type="subTitle" idx="1"/>
          </p:nvPr>
        </p:nvSpPr>
        <p:spPr>
          <a:xfrm>
            <a:off x="107950" y="3886200"/>
            <a:ext cx="8964613" cy="1752600"/>
          </a:xfrm>
        </p:spPr>
        <p:txBody>
          <a:bodyPr/>
          <a:lstStyle/>
          <a:p>
            <a:r>
              <a:rPr lang="en-US" altLang="en-US" sz="3200"/>
              <a:t>A revelation from the Beneficent, the Merciful Allah: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91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391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391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391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391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Tree>
  </p:cSld>
  <p:clrMapOvr>
    <a:masterClrMapping/>
  </p:clrMapOvr>
  <p:transition spd="med"/>
  <p:timing>
    <p:tnLst>
      <p:par>
        <p:cTn id="1" dur="indefinite" restart="never" nodeType="tmRoot"/>
      </p:par>
    </p:tnLst>
  </p:timing>
</p:sld>
</file>

<file path=ppt/slides/slide2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كِتَابٌ فُصِّلَتْ آيَاتُهُ قُرْآنًا عَرَبِيًّا لِّقَوْمٍ يَعْلَمُونَ </a:t>
            </a:r>
            <a:endParaRPr lang="en-US" altLang="en-US" sz="4400"/>
          </a:p>
        </p:txBody>
      </p:sp>
      <p:sp>
        <p:nvSpPr>
          <p:cNvPr id="744451" name="Rectangle 3"/>
          <p:cNvSpPr>
            <a:spLocks noGrp="1" noChangeArrowheads="1"/>
          </p:cNvSpPr>
          <p:nvPr>
            <p:ph type="subTitle" idx="1"/>
          </p:nvPr>
        </p:nvSpPr>
        <p:spPr>
          <a:xfrm>
            <a:off x="107950" y="3886200"/>
            <a:ext cx="8964613" cy="1752600"/>
          </a:xfrm>
        </p:spPr>
        <p:txBody>
          <a:bodyPr/>
          <a:lstStyle/>
          <a:p>
            <a:r>
              <a:rPr lang="en-US" altLang="en-US" sz="3200"/>
              <a:t>A Book of which the verses are made plain, an Arabic Quran for a people who know:</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بَشِيرًا وَنَذِيرًا فَأَعْرَضَ أَكْثَرُهُمْ فَهُمْ لَا يَسْمَعُونَ </a:t>
            </a:r>
            <a:endParaRPr lang="en-US" altLang="en-US" sz="4400"/>
          </a:p>
        </p:txBody>
      </p:sp>
      <p:sp>
        <p:nvSpPr>
          <p:cNvPr id="745475" name="Rectangle 3"/>
          <p:cNvSpPr>
            <a:spLocks noGrp="1" noChangeArrowheads="1"/>
          </p:cNvSpPr>
          <p:nvPr>
            <p:ph type="subTitle" idx="1"/>
          </p:nvPr>
        </p:nvSpPr>
        <p:spPr>
          <a:xfrm>
            <a:off x="107950" y="3886200"/>
            <a:ext cx="8964613" cy="1752600"/>
          </a:xfrm>
        </p:spPr>
        <p:txBody>
          <a:bodyPr/>
          <a:lstStyle/>
          <a:p>
            <a:r>
              <a:rPr lang="en-US" altLang="en-US" sz="3200"/>
              <a:t>A herald of good news and a warner, but most of them turn aside so they hear not.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64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وَقَالُوا قُلُوبُنَا فِي أَكِنَّةٍ مِّمَّا تَدْعُونَا إِلَيْهِ وَفِي آذَانِنَا وَقْرٌ وَمِن بَيْنِنَا وَبَيْنِكَ حِجَابٌ فَاعْمَلْ إِنَّنَا عَامِلُونَ </a:t>
            </a:r>
            <a:endParaRPr lang="en-US" altLang="en-US" sz="4400"/>
          </a:p>
        </p:txBody>
      </p:sp>
      <p:sp>
        <p:nvSpPr>
          <p:cNvPr id="7464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say: Our hearts are under coverings from that to which you call us, and there is a heaviness in our ears, and a veil hangs between us and you, so work, we too are working.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إِنَّمَا أَنَا بَشَرٌ مِّثْلُكُمْ يُوحَى إِلَيَّ أَنَّمَا إِلَهُكُمْ إِلَهٌ وَاحِدٌ فَاسْتَقِيمُوا إِلَيْهِ وَاسْتَغْفِرُوهُ وَوَيْلٌ لِّلْمُشْرِكِينَ </a:t>
            </a:r>
            <a:endParaRPr lang="en-US" altLang="en-US" sz="4400"/>
          </a:p>
        </p:txBody>
      </p:sp>
      <p:sp>
        <p:nvSpPr>
          <p:cNvPr id="7475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I am only a mortal like you; it is revealed to me that your Allah is one Allah, therefore follow the right way to Him and ask His forgiveness; and woe to the polytheists;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85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الَّذِينَ لَا يُؤْتُونَ الزَّكَاةَ وَهُم بِالْآخِرَةِ هُمْ كَافِرُونَ </a:t>
            </a:r>
            <a:endParaRPr lang="en-US" altLang="en-US" sz="4400"/>
          </a:p>
        </p:txBody>
      </p:sp>
      <p:sp>
        <p:nvSpPr>
          <p:cNvPr id="748547" name="Rectangle 3"/>
          <p:cNvSpPr>
            <a:spLocks noGrp="1" noChangeArrowheads="1"/>
          </p:cNvSpPr>
          <p:nvPr>
            <p:ph type="subTitle" idx="1"/>
          </p:nvPr>
        </p:nvSpPr>
        <p:spPr>
          <a:xfrm>
            <a:off x="107950" y="3886200"/>
            <a:ext cx="8964613" cy="1752600"/>
          </a:xfrm>
        </p:spPr>
        <p:txBody>
          <a:bodyPr/>
          <a:lstStyle/>
          <a:p>
            <a:r>
              <a:rPr lang="en-US" altLang="en-US" sz="3200"/>
              <a:t>(To) those who do not give poor-rate and they are unbelievers in the hereafter.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الَّذِينَ آمَنُوا وَعَمِلُوا الصَّالِحَاتِ لَهُمْ أَجْرٌ غَيْرُ مَمْنُونٍ </a:t>
            </a:r>
            <a:endParaRPr lang="en-US" altLang="en-US" sz="4400"/>
          </a:p>
        </p:txBody>
      </p:sp>
      <p:sp>
        <p:nvSpPr>
          <p:cNvPr id="749571" name="Rectangle 3"/>
          <p:cNvSpPr>
            <a:spLocks noGrp="1" noChangeArrowheads="1"/>
          </p:cNvSpPr>
          <p:nvPr>
            <p:ph type="subTitle" idx="1"/>
          </p:nvPr>
        </p:nvSpPr>
        <p:spPr>
          <a:xfrm>
            <a:off x="107950" y="3886200"/>
            <a:ext cx="8964613" cy="1752600"/>
          </a:xfrm>
        </p:spPr>
        <p:txBody>
          <a:bodyPr/>
          <a:lstStyle/>
          <a:p>
            <a:r>
              <a:rPr lang="en-US" altLang="en-US" sz="3200"/>
              <a:t>(As for) those who believe and do good, they shall surely have a reward never to be cut off. </a:t>
            </a:r>
          </a:p>
        </p:txBody>
      </p:sp>
    </p:spTree>
  </p:cSld>
  <p:clrMapOvr>
    <a:masterClrMapping/>
  </p:clrMapOvr>
  <p:transition/>
  <p:timing>
    <p:tnLst>
      <p:par>
        <p:cTn id="1" dur="indefinite" restart="never" nodeType="tmRoot"/>
      </p:par>
    </p:tnLst>
  </p:timing>
</p:sld>
</file>

<file path=ppt/slides/slide2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أَئِنَّكُمْ لَتَكْفُرُونَ بِالَّذِي خَلَقَ الْأَرْضَ فِي يَوْمَيْنِ وَتَجْعَلُونَ لَهُ أَندَادًا ذَلِكَ رَبُّ الْعَالَمِينَ </a:t>
            </a:r>
            <a:endParaRPr lang="en-US" altLang="en-US" sz="4400"/>
          </a:p>
        </p:txBody>
      </p:sp>
      <p:sp>
        <p:nvSpPr>
          <p:cNvPr id="7505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What! do you indeed disbelieve in Him Who created the earth in two periods, and do you set up equals with Him? That is the Lord of the Worlds.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وَجَعَلَ فِيهَا رَوَاسِيَ مِن فَوْقِهَا وَبَارَكَ فِيهَا وَقَدَّرَ فِيهَا أَقْوَاتَهَا فِي أَرْبَعَةِ أَيَّامٍ سَوَاء لِّلسَّائِلِينَ </a:t>
            </a:r>
            <a:endParaRPr lang="en-US" altLang="en-US" sz="4400"/>
          </a:p>
        </p:txBody>
      </p:sp>
      <p:sp>
        <p:nvSpPr>
          <p:cNvPr id="7516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He made in it mountains above its surface, and He blessed therein and made therein its foods, in four periods: alike for the seekers.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اسْتَوَى إِلَى السَّمَاء وَهِيَ دُخَانٌ فَقَالَ لَهَا وَلِلْأَرْضِ اِئْتِيَا طَوْعًا أَوْ كَرْهًا قَالَتَا أَتَيْنَا طَائِعِينَ </a:t>
            </a:r>
            <a:endParaRPr lang="en-US" altLang="en-US" sz="4400"/>
          </a:p>
        </p:txBody>
      </p:sp>
      <p:sp>
        <p:nvSpPr>
          <p:cNvPr id="7526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Then He directed Himself to the heaven and it is a vapor, so He said to it and to the earth: Come both, willingly or unwillingly. They both said: We come willingly.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6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فَقَضَاهُنَّ سَبْعَ سَمَاوَاتٍ فِي يَوْمَيْنِ وَأَوْحَى فِي كُلِّ سَمَاء أَمْرَهَا وَزَيَّنَّا السَّمَاء الدُّنْيَا بِمَصَابِيحَ وَحِفْظًا ذَلِكَ تَقْدِيرُ الْعَزِيزِ الْعَلِيمِ </a:t>
            </a:r>
            <a:endParaRPr lang="en-US" altLang="en-US" sz="4400"/>
          </a:p>
        </p:txBody>
      </p:sp>
      <p:sp>
        <p:nvSpPr>
          <p:cNvPr id="7536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So He ordained them seven heavens in two periods, and revealed in every heaven its affair; and We adorned the lower heaven with brilliant stars and (made it) to guard; that is the decree of the Mighty, the Knowing.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73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73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73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73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73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Tree>
  </p:cSld>
  <p:clrMapOvr>
    <a:masterClrMapping/>
  </p:clrMapOvr>
  <p:transition spd="med"/>
  <p:timing>
    <p:tnLst>
      <p:par>
        <p:cTn id="1" dur="indefinite" restart="never" nodeType="tmRoot"/>
      </p:par>
    </p:tnLst>
  </p:timing>
</p:sld>
</file>

<file path=ppt/slides/slide2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 أَعْرَضُوا فَقُلْ أَنذَرْتُكُمْ صَاعِقَةً مِّثْلَ صَاعِقَةِ عَادٍ وَثَمُودَ </a:t>
            </a:r>
            <a:endParaRPr lang="en-US" altLang="en-US" sz="4400"/>
          </a:p>
        </p:txBody>
      </p:sp>
      <p:sp>
        <p:nvSpPr>
          <p:cNvPr id="754691" name="Rectangle 3"/>
          <p:cNvSpPr>
            <a:spLocks noGrp="1" noChangeArrowheads="1"/>
          </p:cNvSpPr>
          <p:nvPr>
            <p:ph type="subTitle" idx="1"/>
          </p:nvPr>
        </p:nvSpPr>
        <p:spPr>
          <a:xfrm>
            <a:off x="107950" y="3886200"/>
            <a:ext cx="8964613" cy="1752600"/>
          </a:xfrm>
        </p:spPr>
        <p:txBody>
          <a:bodyPr/>
          <a:lstStyle/>
          <a:p>
            <a:r>
              <a:rPr lang="en-US" altLang="en-US" sz="3200"/>
              <a:t>But if they turn aside, then say: I have warned you of a scourge like the scourge of Ad and Samood.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إِذْ جَاءتْهُمُ الرُّسُلُ مِن بَيْنِ أَيْدِيهِمْ وَمِنْ خَلْفِهِمْ أَلَّا تَعْبُدُوا إِلَّا اللَّهَ قَالُوا لَوْ شَاء رَبُّنَا لَأَنزَلَ مَلَائِكَةً فَإِنَّا بِمَا أُرْسِلْتُمْ بِهِ كَافِرُونَ </a:t>
            </a:r>
            <a:endParaRPr lang="en-US" altLang="en-US" sz="4400"/>
          </a:p>
        </p:txBody>
      </p:sp>
      <p:sp>
        <p:nvSpPr>
          <p:cNvPr id="7557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When their messengers came to them from before them and from behind them, saying, Serve nothing but Allah, they said: If our Lord had pleased He would certainly have sent down angels, so we are surely unbelievers in that with which you are sent.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فَأَمَّا عَادٌ فَاسْتَكْبَرُوا فِي الْأَرْضِ بِغَيْرِ الْحَقِّ وَقَالُوا مَنْ أَشَدُّ مِنَّا قُوَّةً أَوَلَمْ يَرَوْا أَنَّ اللَّهَ الَّذِي خَلَقَهُمْ هُوَ أَشَدُّ مِنْهُمْ قُوَّةً وَكَانُوا بِآيَاتِنَا يَجْحَدُونَ </a:t>
            </a:r>
            <a:endParaRPr lang="en-US" altLang="en-US" sz="4400"/>
          </a:p>
        </p:txBody>
      </p:sp>
      <p:sp>
        <p:nvSpPr>
          <p:cNvPr id="7567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Then as to Ad, they were unjustly proud in the land, and they said: Who is mightier in strength than we? Did they not see that Allah Who created them was mightier than they in strength, and they denied Our communications? </a:t>
            </a:r>
          </a:p>
        </p:txBody>
      </p:sp>
    </p:spTree>
  </p:cSld>
  <p:clrMapOvr>
    <a:masterClrMapping/>
  </p:clrMapOvr>
  <p:transition/>
  <p:timing>
    <p:tnLst>
      <p:par>
        <p:cTn id="1" dur="indefinite" restart="never" nodeType="tmRoot"/>
      </p:par>
    </p:tnLst>
  </p:timing>
</p:sld>
</file>

<file path=ppt/slides/slide2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فَأَرْسَلْنَا عَلَيْهِمْ رِيحًا صَرْصَرًا فِي أَيَّامٍ نَّحِسَاتٍ لِّنُذِيقَهُمْ عَذَابَ الْخِزْيِ فِي الْحَيَاةِ الدُّنْيَا وَلَعَذَابُ الْآخِرَةِ أَخْزَى وَهُمْ لَا يُنصَرُونَ </a:t>
            </a:r>
            <a:endParaRPr lang="en-US" altLang="en-US" sz="4400"/>
          </a:p>
        </p:txBody>
      </p:sp>
      <p:sp>
        <p:nvSpPr>
          <p:cNvPr id="7577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So We sent on them a furious wind in unlucky days, that We may make them taste the chastisement of abasement in this world's life; and certainly the chastisement of the hereafter is much more abasing, and they shall not be helped. </a:t>
            </a:r>
          </a:p>
        </p:txBody>
      </p:sp>
    </p:spTree>
  </p:cSld>
  <p:clrMapOvr>
    <a:masterClrMapping/>
  </p:clrMapOvr>
  <p:transition/>
  <p:timing>
    <p:tnLst>
      <p:par>
        <p:cTn id="1" dur="indefinite" restart="never" nodeType="tmRoot"/>
      </p:par>
    </p:tnLst>
  </p:timing>
</p:sld>
</file>

<file path=ppt/slides/slide2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وَأَمَّا ثَمُودُ فَهَدَيْنَاهُمْ فَاسْتَحَبُّوا الْعَمَى عَلَى الْهُدَى فَأَخَذَتْهُمْ صَاعِقَةُ الْعَذَابِ الْهُونِ بِمَا كَانُوا يَكْسِبُونَ </a:t>
            </a:r>
            <a:endParaRPr lang="en-US" altLang="en-US" sz="4400"/>
          </a:p>
        </p:txBody>
      </p:sp>
      <p:sp>
        <p:nvSpPr>
          <p:cNvPr id="7587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as to Samood, We showed them the right way, but they chose error above guidance, so there overtook them the scourge of an abasing chastisement for what they earned.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وَنَجَّيْنَا الَّذِينَ آمَنُوا وَكَانُوا يَتَّقُونَ </a:t>
            </a:r>
            <a:endParaRPr lang="en-US" altLang="en-US" sz="4400"/>
          </a:p>
        </p:txBody>
      </p:sp>
      <p:sp>
        <p:nvSpPr>
          <p:cNvPr id="759811" name="Rectangle 3"/>
          <p:cNvSpPr>
            <a:spLocks noGrp="1" noChangeArrowheads="1"/>
          </p:cNvSpPr>
          <p:nvPr>
            <p:ph type="subTitle" idx="1"/>
          </p:nvPr>
        </p:nvSpPr>
        <p:spPr>
          <a:xfrm>
            <a:off x="107950" y="3886200"/>
            <a:ext cx="8964613" cy="1752600"/>
          </a:xfrm>
        </p:spPr>
        <p:txBody>
          <a:bodyPr/>
          <a:lstStyle/>
          <a:p>
            <a:r>
              <a:rPr lang="en-US" altLang="en-US" sz="3200"/>
              <a:t>And We delivered those who believed and guarded (against evil).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وَيَوْمَ يُحْشَرُ أَعْدَاء اللَّهِ إِلَى النَّارِ فَهُمْ يُوزَعُونَ </a:t>
            </a:r>
            <a:endParaRPr lang="en-US" altLang="en-US" sz="4400"/>
          </a:p>
        </p:txBody>
      </p:sp>
      <p:sp>
        <p:nvSpPr>
          <p:cNvPr id="760835" name="Rectangle 3"/>
          <p:cNvSpPr>
            <a:spLocks noGrp="1" noChangeArrowheads="1"/>
          </p:cNvSpPr>
          <p:nvPr>
            <p:ph type="subTitle" idx="1"/>
          </p:nvPr>
        </p:nvSpPr>
        <p:spPr>
          <a:xfrm>
            <a:off x="107950" y="3886200"/>
            <a:ext cx="8964613" cy="1752600"/>
          </a:xfrm>
        </p:spPr>
        <p:txBody>
          <a:bodyPr/>
          <a:lstStyle/>
          <a:p>
            <a:r>
              <a:rPr lang="en-US" altLang="en-US" sz="3200"/>
              <a:t>And on the day that the enemies of Allah shall be brought together to the fire, then they shall be formed into groups. </a:t>
            </a:r>
          </a:p>
        </p:txBody>
      </p:sp>
    </p:spTree>
  </p:cSld>
  <p:clrMapOvr>
    <a:masterClrMapping/>
  </p:clrMapOvr>
  <p:transition/>
  <p:timing>
    <p:tnLst>
      <p:par>
        <p:cTn id="1" dur="indefinite" restart="never" nodeType="tmRoot"/>
      </p:par>
    </p:tnLst>
  </p:timing>
</p:sld>
</file>

<file path=ppt/slides/slide2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حَتَّى إِذَا مَا جَاؤُوهَا شَهِدَ عَلَيْهِمْ سَمْعُهُمْ وَأَبْصَارُهُمْ وَجُلُودُهُمْ بِمَا كَانُوا يَعْمَلُونَ </a:t>
            </a:r>
            <a:endParaRPr lang="en-US" altLang="en-US" sz="4400"/>
          </a:p>
        </p:txBody>
      </p:sp>
      <p:sp>
        <p:nvSpPr>
          <p:cNvPr id="761859" name="Rectangle 3"/>
          <p:cNvSpPr>
            <a:spLocks noGrp="1" noChangeArrowheads="1"/>
          </p:cNvSpPr>
          <p:nvPr>
            <p:ph type="subTitle" idx="1"/>
          </p:nvPr>
        </p:nvSpPr>
        <p:spPr>
          <a:xfrm>
            <a:off x="107950" y="3886200"/>
            <a:ext cx="8964613" cy="1752600"/>
          </a:xfrm>
        </p:spPr>
        <p:txBody>
          <a:bodyPr/>
          <a:lstStyle/>
          <a:p>
            <a:r>
              <a:rPr lang="en-US" altLang="en-US" sz="3200"/>
              <a:t>Until when they come to it, their ears and their eyes and their skins shall bear witness against them as to what they did. </a:t>
            </a:r>
          </a:p>
        </p:txBody>
      </p:sp>
    </p:spTree>
  </p:cSld>
  <p:clrMapOvr>
    <a:masterClrMapping/>
  </p:clrMapOvr>
  <p:transition/>
  <p:timing>
    <p:tnLst>
      <p:par>
        <p:cTn id="1" dur="indefinite" restart="never" nodeType="tmRoot"/>
      </p:par>
    </p:tnLst>
  </p:timing>
</p:sld>
</file>

<file path=ppt/slides/slide2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وَقَالُوا لِجُلُودِهِمْ لِمَ شَهِدتُّمْ عَلَيْنَا قَالُوا أَنطَقَنَا اللَّهُ الَّذِي أَنطَقَ كُلَّ شَيْءٍ وَهُوَ خَلَقَكُمْ أَوَّلَ مَرَّةٍ وَإِلَيْهِ تُرْجَعُونَ </a:t>
            </a:r>
            <a:endParaRPr lang="en-US" altLang="en-US" sz="4000"/>
          </a:p>
        </p:txBody>
      </p:sp>
      <p:sp>
        <p:nvSpPr>
          <p:cNvPr id="7628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shall say to their skins: Why have you borne witness against us? They shall say: Allah Who makes everything speak has made us speak, and He created you at first, and to Him you shall be brought back.</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كُنتُمْ تَسْتَتِرُونَ أَنْ يَشْهَدَ عَلَيْكُمْ سَمْعُكُمْ وَلَا أَبْصَارُكُمْ وَلَا جُلُودُكُمْ وَلَكِن ظَنَنتُمْ أَنَّ اللَّهَ لَا يَعْلَمُ كَثِيراً مِّمَّا تَعْمَلُونَ </a:t>
            </a:r>
            <a:endParaRPr lang="en-US" altLang="en-US" sz="4400"/>
          </a:p>
        </p:txBody>
      </p:sp>
      <p:sp>
        <p:nvSpPr>
          <p:cNvPr id="76390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you did not veil yourselves lest your ears and your eyes and your skins should bear witness against you, but you thought that Allah did not know most of what you did.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01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01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01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401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401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Tree>
  </p:cSld>
  <p:clrMapOvr>
    <a:masterClrMapping/>
  </p:clrMapOvr>
  <p:transition spd="med"/>
  <p:timing>
    <p:tnLst>
      <p:par>
        <p:cTn id="1" dur="indefinite" restart="never" nodeType="tmRoot"/>
      </p:par>
    </p:tnLst>
  </p:timing>
</p:sld>
</file>

<file path=ppt/slides/slide2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49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وَذَلِكُمْ ظَنُّكُمُ الَّذِي ظَنَنتُم بِرَبِّكُمْ أَرْدَاكُمْ فَأَصْبَحْتُم مِّنْ الْخَاسِرِينَ </a:t>
            </a:r>
            <a:endParaRPr lang="en-US" altLang="en-US" sz="4400"/>
          </a:p>
        </p:txBody>
      </p:sp>
      <p:sp>
        <p:nvSpPr>
          <p:cNvPr id="7649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that was your (evil) thought which you entertained about your Lord that has tumbled you down into perdition, so are you become of the lost ones.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 يَصْبِرُوا فَالنَّارُ مَثْوًى لَّهُمْ وَإِن يَسْتَعْتِبُوا فَمَا هُم مِّنَ الْمُعْتَبِينَ </a:t>
            </a:r>
            <a:endParaRPr lang="en-US" altLang="en-US" sz="4400"/>
          </a:p>
        </p:txBody>
      </p:sp>
      <p:sp>
        <p:nvSpPr>
          <p:cNvPr id="7659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Then if they will endure, still the fire is their abode, and if they ask for goodwill, then are they not of those who shall be granted goodwill.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وَقَيَّضْنَا لَهُمْ قُرَنَاء فَزَيَّنُوا لَهُم مَّا بَيْنَ أَيْدِيهِمْ وَمَا خَلْفَهُمْ وَحَقَّ عَلَيْهِمُ الْقَوْلُ فِي أُمَمٍ قَدْ خَلَتْ مِن قَبْلِهِم مِّنَ الْجِنِّ وَالْإِنسِ إِنَّهُمْ كَانُوا خَاسِرِينَ </a:t>
            </a:r>
            <a:endParaRPr lang="en-US" altLang="en-US" sz="4400"/>
          </a:p>
        </p:txBody>
      </p:sp>
      <p:sp>
        <p:nvSpPr>
          <p:cNvPr id="76697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000"/>
              <a:t>And We have appointed for them comrades so they have made fair-seeming to them what is before them and what is behind them, and the word proved true against them-- among the nations of the jinn and the men that have passed away before them-- that they shall surely be losers. </a:t>
            </a:r>
          </a:p>
        </p:txBody>
      </p:sp>
    </p:spTree>
  </p:cSld>
  <p:clrMapOvr>
    <a:masterClrMapping/>
  </p:clrMapOvr>
  <p:transition/>
  <p:timing>
    <p:tnLst>
      <p:par>
        <p:cTn id="1" dur="indefinite" restart="never" nodeType="tmRoot"/>
      </p:par>
    </p:tnLst>
  </p:timing>
</p:sld>
</file>

<file path=ppt/slides/slide2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 الَّذِينَ كَفَرُوا لَا تَسْمَعُوا لِهَذَا الْقُرْآنِ وَالْغَوْا فِيهِ لَعَلَّكُمْ تَغْلِبُونَ </a:t>
            </a:r>
            <a:endParaRPr lang="en-US" altLang="en-US" sz="4400"/>
          </a:p>
        </p:txBody>
      </p:sp>
      <p:sp>
        <p:nvSpPr>
          <p:cNvPr id="768003" name="Rectangle 3"/>
          <p:cNvSpPr>
            <a:spLocks noGrp="1" noChangeArrowheads="1"/>
          </p:cNvSpPr>
          <p:nvPr>
            <p:ph type="subTitle" idx="1"/>
          </p:nvPr>
        </p:nvSpPr>
        <p:spPr>
          <a:xfrm>
            <a:off x="107950" y="3886200"/>
            <a:ext cx="8964613" cy="1752600"/>
          </a:xfrm>
        </p:spPr>
        <p:txBody>
          <a:bodyPr/>
          <a:lstStyle/>
          <a:p>
            <a:r>
              <a:rPr lang="en-US" altLang="en-US" sz="3200"/>
              <a:t>And those who disbelieve say: Do not listen to this Quran and make noise therein, perhaps you may overcome. </a:t>
            </a:r>
          </a:p>
        </p:txBody>
      </p:sp>
    </p:spTree>
  </p:cSld>
  <p:clrMapOvr>
    <a:masterClrMapping/>
  </p:clrMapOvr>
  <p:transition/>
  <p:timing>
    <p:tnLst>
      <p:par>
        <p:cTn id="1" dur="indefinite" restart="never" nodeType="tmRoot"/>
      </p:par>
    </p:tnLst>
  </p:timing>
</p:sld>
</file>

<file path=ppt/slides/slide2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فَلَنُذِيقَنَّ الَّذِينَ كَفَرُوا عَذَابًا شَدِيدًا وَلَنَجْزِيَنَّهُمْ أَسْوَأَ الَّذِي كَانُوا يَعْمَلُونَ </a:t>
            </a:r>
            <a:endParaRPr lang="en-US" altLang="en-US" sz="4400"/>
          </a:p>
        </p:txBody>
      </p:sp>
      <p:sp>
        <p:nvSpPr>
          <p:cNvPr id="7690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Therefore We will most certainly make those who disbelieve taste a severe punishment, and We will most certainly reward them for the evil deeds they used to do. </a:t>
            </a:r>
          </a:p>
        </p:txBody>
      </p:sp>
    </p:spTree>
  </p:cSld>
  <p:clrMapOvr>
    <a:masterClrMapping/>
  </p:clrMapOvr>
  <p:transition/>
  <p:timing>
    <p:tnLst>
      <p:par>
        <p:cTn id="1" dur="indefinite" restart="never" nodeType="tmRoot"/>
      </p:par>
    </p:tnLst>
  </p:timing>
</p:sld>
</file>

<file path=ppt/slides/slide2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ذَلِكَ جَزَاء أَعْدَاء اللَّهِ النَّارُ لَهُمْ فِيهَا دَارُ الْخُلْدِ جَزَاء بِمَا كَانُوا بِآيَاتِنَا يَجْحَدُونَ </a:t>
            </a:r>
            <a:endParaRPr lang="en-US" altLang="en-US" sz="4400"/>
          </a:p>
        </p:txBody>
      </p:sp>
      <p:sp>
        <p:nvSpPr>
          <p:cNvPr id="7700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That is the reward of the enemies of Allah-- the fire; for them therein shall be the house of long abiding; a reward for their denying Our communications.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وَقَالَ الَّذِينَ كَفَرُوا رَبَّنَا أَرِنَا الَّذَيْنِ أَضَلَّانَا مِنَ الْجِنِّ وَالْإِنسِ نَجْعَلْهُمَا تَحْتَ أَقْدَامِنَا لِيَكُونَا مِنَ الْأَسْفَلِينَ </a:t>
            </a:r>
            <a:endParaRPr lang="en-US" altLang="en-US" sz="4400"/>
          </a:p>
        </p:txBody>
      </p:sp>
      <p:sp>
        <p:nvSpPr>
          <p:cNvPr id="7710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those who disbelieve will say: Our Lord! show us those who led us astray from among the jinn and the men that we may trample them under our feet so that they may be of the lowest.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الَّذِينَ قَالُوا رَبُّنَا اللَّهُ ثُمَّ اسْتَقَامُوا تَتَنَزَّلُ عَلَيْهِمُ الْمَلَائِكَةُ أَلَّا تَخَافُوا وَلَا تَحْزَنُوا وَأَبْشِرُوا بِالْجَنَّةِ الَّتِي كُنتُمْ تُوعَدُونَ </a:t>
            </a:r>
            <a:endParaRPr lang="en-US" altLang="en-US" sz="4400"/>
          </a:p>
        </p:txBody>
      </p:sp>
      <p:sp>
        <p:nvSpPr>
          <p:cNvPr id="7720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(As for) those who say: Our Lord is Allah, then continue in the right way, the angels descend upon them, saying: Fear not, nor be grieved, and receive good news of the garden which you were promised.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نَحْنُ أَوْلِيَاؤُكُمْ فِي الْحَيَاةِ الدُّنْيَا وَفِي الْآخِرَةِ وَلَكُمْ فِيهَا مَا تَشْتَهِي أَنفُسُكُمْ وَلَكُمْ فِيهَا مَا تَدَّعُونَ </a:t>
            </a:r>
            <a:endParaRPr lang="en-US" altLang="en-US" sz="4400"/>
          </a:p>
        </p:txBody>
      </p:sp>
      <p:sp>
        <p:nvSpPr>
          <p:cNvPr id="7731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We are your guardians in this world's life and in the hereafter, and you shall have therein what your souls desire and you shall have therein what you ask for: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41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نُزُلًا مِّنْ غَفُورٍ رَّحِيمٍ </a:t>
            </a:r>
            <a:endParaRPr lang="en-US" altLang="en-US" sz="4400"/>
          </a:p>
        </p:txBody>
      </p:sp>
      <p:sp>
        <p:nvSpPr>
          <p:cNvPr id="774147" name="Rectangle 3"/>
          <p:cNvSpPr>
            <a:spLocks noGrp="1" noChangeArrowheads="1"/>
          </p:cNvSpPr>
          <p:nvPr>
            <p:ph type="subTitle" idx="1"/>
          </p:nvPr>
        </p:nvSpPr>
        <p:spPr>
          <a:xfrm>
            <a:off x="107950" y="3886200"/>
            <a:ext cx="8964613" cy="1752600"/>
          </a:xfrm>
        </p:spPr>
        <p:txBody>
          <a:bodyPr/>
          <a:lstStyle/>
          <a:p>
            <a:r>
              <a:rPr lang="en-US" altLang="en-US" sz="3200"/>
              <a:t>A provision from the Forgiving, the Merciful. </a:t>
            </a:r>
          </a:p>
        </p:txBody>
      </p:sp>
    </p:spTree>
  </p:cSld>
  <p:clrMapOvr>
    <a:masterClrMapping/>
  </p:clrMapOvr>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11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11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11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411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411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Tree>
  </p:cSld>
  <p:clrMapOvr>
    <a:masterClrMapping/>
  </p:clrMapOvr>
  <p:transition spd="med"/>
  <p:timing>
    <p:tnLst>
      <p:par>
        <p:cTn id="1" dur="indefinite" restart="never" nodeType="tmRoot"/>
      </p:par>
    </p:tnLst>
  </p:timing>
</p:sld>
</file>

<file path=ppt/slides/slide2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أَحْسَنُ قَوْلًا مِّمَّن دَعَا إِلَى اللَّهِ وَعَمِلَ صَالِحًا وَقَالَ إِنَّنِي مِنَ الْمُسْلِمِينَ </a:t>
            </a:r>
            <a:endParaRPr lang="en-US" altLang="en-US" sz="4400"/>
          </a:p>
        </p:txBody>
      </p:sp>
      <p:sp>
        <p:nvSpPr>
          <p:cNvPr id="775171" name="Rectangle 3"/>
          <p:cNvSpPr>
            <a:spLocks noGrp="1" noChangeArrowheads="1"/>
          </p:cNvSpPr>
          <p:nvPr>
            <p:ph type="subTitle" idx="1"/>
          </p:nvPr>
        </p:nvSpPr>
        <p:spPr>
          <a:xfrm>
            <a:off x="107950" y="3886200"/>
            <a:ext cx="8964613" cy="1752600"/>
          </a:xfrm>
        </p:spPr>
        <p:txBody>
          <a:bodyPr/>
          <a:lstStyle/>
          <a:p>
            <a:r>
              <a:rPr lang="en-US" altLang="en-US" sz="3200"/>
              <a:t>And who speaks better than he who calls to Allah while he himself does good, and says: I am surely of those who submit? </a:t>
            </a:r>
          </a:p>
        </p:txBody>
      </p:sp>
    </p:spTree>
  </p:cSld>
  <p:clrMapOvr>
    <a:masterClrMapping/>
  </p:clrMapOvr>
  <p:transition/>
  <p:timing>
    <p:tnLst>
      <p:par>
        <p:cTn id="1" dur="indefinite" restart="never" nodeType="tmRoot"/>
      </p:par>
    </p:tnLst>
  </p:timing>
</p:sld>
</file>

<file path=ppt/slides/slide2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61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وَلَا تَسْتَوِي الْحَسَنَةُ وَلَا السَّيِّئَةُ ادْفَعْ بِالَّتِي هِيَ أَحْسَنُ فَإِذَا الَّذِي بَيْنَكَ وَبَيْنَهُ عَدَاوَةٌ كَأَنَّهُ وَلِيٌّ حَمِيمٌ </a:t>
            </a:r>
            <a:endParaRPr lang="en-US" altLang="en-US" sz="4400"/>
          </a:p>
        </p:txBody>
      </p:sp>
      <p:sp>
        <p:nvSpPr>
          <p:cNvPr id="776195" name="Rectangle 3"/>
          <p:cNvSpPr>
            <a:spLocks noGrp="1" noChangeArrowheads="1"/>
          </p:cNvSpPr>
          <p:nvPr>
            <p:ph type="subTitle" idx="1"/>
          </p:nvPr>
        </p:nvSpPr>
        <p:spPr>
          <a:xfrm>
            <a:off x="107950" y="3886200"/>
            <a:ext cx="8964613" cy="1752600"/>
          </a:xfrm>
        </p:spPr>
        <p:txBody>
          <a:bodyPr/>
          <a:lstStyle/>
          <a:p>
            <a:r>
              <a:rPr lang="en-US" altLang="en-US" sz="3200"/>
              <a:t>And not alike are the good and the evil. Repel (evil) with what is best, when lo! he between whom and you was enmity would be as if he were a warm friend. </a:t>
            </a:r>
          </a:p>
        </p:txBody>
      </p:sp>
    </p:spTree>
  </p:cSld>
  <p:clrMapOvr>
    <a:masterClrMapping/>
  </p:clrMapOvr>
  <p:transition/>
  <p:timing>
    <p:tnLst>
      <p:par>
        <p:cTn id="1" dur="indefinite" restart="never" nodeType="tmRoot"/>
      </p:par>
    </p:tnLst>
  </p:timing>
</p:sld>
</file>

<file path=ppt/slides/slide2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يُلَقَّاهَا إِلَّا الَّذِينَ صَبَرُوا وَمَا يُلَقَّاهَا إِلَّا ذُو حَظٍّ عَظِيمٍ </a:t>
            </a:r>
            <a:endParaRPr lang="en-US" altLang="en-US" sz="4400"/>
          </a:p>
        </p:txBody>
      </p:sp>
      <p:sp>
        <p:nvSpPr>
          <p:cNvPr id="7772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none are made to receive it but those who are patient, and none are made to receive it but those who have a mighty good fortune.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وَإِمَّا يَنزَغَنَّكَ مِنَ الشَّيْطَانِ نَزْغٌ فَاسْتَعِذْ بِاللَّهِ إِنَّهُ هُوَ السَّمِيعُ الْعَلِيمُ </a:t>
            </a:r>
            <a:endParaRPr lang="en-US" altLang="en-US" sz="4400"/>
          </a:p>
        </p:txBody>
      </p:sp>
      <p:sp>
        <p:nvSpPr>
          <p:cNvPr id="778243" name="Rectangle 3"/>
          <p:cNvSpPr>
            <a:spLocks noGrp="1" noChangeArrowheads="1"/>
          </p:cNvSpPr>
          <p:nvPr>
            <p:ph type="subTitle" idx="1"/>
          </p:nvPr>
        </p:nvSpPr>
        <p:spPr>
          <a:xfrm>
            <a:off x="107950" y="3886200"/>
            <a:ext cx="8964613" cy="1752600"/>
          </a:xfrm>
        </p:spPr>
        <p:txBody>
          <a:bodyPr/>
          <a:lstStyle/>
          <a:p>
            <a:r>
              <a:rPr lang="en-US" altLang="en-US" sz="3200"/>
              <a:t>And if an interference of the Shaitan should cause you mischief, seek refuge in Allah; surely He is the Hearing, the Knowing. </a:t>
            </a:r>
          </a:p>
        </p:txBody>
      </p:sp>
    </p:spTree>
  </p:cSld>
  <p:clrMapOvr>
    <a:masterClrMapping/>
  </p:clrMapOvr>
  <p:transition/>
  <p:timing>
    <p:tnLst>
      <p:par>
        <p:cTn id="1" dur="indefinite" restart="never" nodeType="tmRoot"/>
      </p:par>
    </p:tnLst>
  </p:timing>
</p:sld>
</file>

<file path=ppt/slides/slide2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آيَاتِهِ اللَّيْلُ وَالنَّهَارُ وَالشَّمْسُ وَالْقَمَرُ لَا تَسْجُدُوا لِلشَّمْسِ وَلَا لِلْقَمَرِ وَاسْجُدُوا لِلَّهِ الَّذِي خَلَقَهُنَّ إِن كُنتُمْ إِيَّاهُ تَعْبُدُونَ </a:t>
            </a:r>
            <a:endParaRPr lang="en-US" altLang="en-US" sz="4400"/>
          </a:p>
        </p:txBody>
      </p:sp>
      <p:sp>
        <p:nvSpPr>
          <p:cNvPr id="7792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among His signs are the night and the day and the sun and the moon; do not prostrate to the sun nor to the moon; and prostrate to Allah Who created them, if Him it is that you serve.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02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 اسْتَكْبَرُوا فَالَّذِينَ عِندَ رَبِّكَ يُسَبِّحُونَ لَهُ بِاللَّيْلِ وَالنَّهَارِ وَهُمْ لَا يَسْأَمُونَ </a:t>
            </a:r>
            <a:endParaRPr lang="en-US" altLang="en-US" sz="4400"/>
          </a:p>
        </p:txBody>
      </p:sp>
      <p:sp>
        <p:nvSpPr>
          <p:cNvPr id="7802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But if they are proud, yet those with your Lord glorify Him during the night and the day, and they are not tired.</a:t>
            </a:r>
            <a:br>
              <a:rPr lang="en-US" altLang="en-US" sz="3200"/>
            </a:br>
            <a:endParaRPr lang="en-US" altLang="en-US" sz="3200"/>
          </a:p>
        </p:txBody>
      </p:sp>
      <p:graphicFrame>
        <p:nvGraphicFramePr>
          <p:cNvPr id="780292" name="Object 4"/>
          <p:cNvGraphicFramePr>
            <a:graphicFrameLocks noChangeAspect="1"/>
          </p:cNvGraphicFramePr>
          <p:nvPr/>
        </p:nvGraphicFramePr>
        <p:xfrm>
          <a:off x="896938" y="2286000"/>
          <a:ext cx="855662" cy="512763"/>
        </p:xfrm>
        <a:graphic>
          <a:graphicData uri="http://schemas.openxmlformats.org/presentationml/2006/ole">
            <mc:AlternateContent xmlns:mc="http://schemas.openxmlformats.org/markup-compatibility/2006">
              <mc:Choice xmlns:v="urn:schemas-microsoft-com:vml" Requires="v">
                <p:oleObj spid="_x0000_s780295" name="Picture" r:id="rId3" imgW="857160" imgH="514440" progId="Word.Picture.8">
                  <p:embed/>
                </p:oleObj>
              </mc:Choice>
              <mc:Fallback>
                <p:oleObj name="Picture" r:id="rId3" imgW="857160" imgH="514440" progId="Word.Picture.8">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6938" y="2286000"/>
                        <a:ext cx="855662"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780293" name="Object 5"/>
          <p:cNvGraphicFramePr>
            <a:graphicFrameLocks noChangeAspect="1"/>
          </p:cNvGraphicFramePr>
          <p:nvPr/>
        </p:nvGraphicFramePr>
        <p:xfrm>
          <a:off x="6688138" y="4800600"/>
          <a:ext cx="855662" cy="512763"/>
        </p:xfrm>
        <a:graphic>
          <a:graphicData uri="http://schemas.openxmlformats.org/presentationml/2006/ole">
            <mc:AlternateContent xmlns:mc="http://schemas.openxmlformats.org/markup-compatibility/2006">
              <mc:Choice xmlns:v="urn:schemas-microsoft-com:vml" Requires="v">
                <p:oleObj spid="_x0000_s780296" name="Picture" r:id="rId5" imgW="857160" imgH="514440" progId="Word.Picture.8">
                  <p:embed/>
                </p:oleObj>
              </mc:Choice>
              <mc:Fallback>
                <p:oleObj name="Picture" r:id="rId5" imgW="857160" imgH="514440" progId="Word.Picture.8">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88138" y="4800600"/>
                        <a:ext cx="855662"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80294" name="Rectangle 6"/>
          <p:cNvSpPr>
            <a:spLocks noChangeArrowheads="1"/>
          </p:cNvSpPr>
          <p:nvPr/>
        </p:nvSpPr>
        <p:spPr bwMode="auto">
          <a:xfrm>
            <a:off x="2133600" y="6096000"/>
            <a:ext cx="4857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en-US" altLang="en-US" b="1">
                <a:solidFill>
                  <a:srgbClr val="000066"/>
                </a:solidFill>
              </a:rPr>
              <a:t>**Ayaat require compulsory (wajib) sajda.**</a:t>
            </a:r>
          </a:p>
        </p:txBody>
      </p:sp>
    </p:spTree>
  </p:cSld>
  <p:clrMapOvr>
    <a:masterClrMapping/>
  </p:clrMapOvr>
  <p:transition/>
  <p:timing>
    <p:tnLst>
      <p:par>
        <p:cTn id="1" dur="indefinite" restart="never" nodeType="tmRoot"/>
      </p:par>
    </p:tnLst>
  </p:timing>
</p:sld>
</file>

<file path=ppt/slides/slide2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آيَاتِهِ أَنَّكَ تَرَى الْأَرْضَ خَاشِعَةً فَإِذَا أَنزَلْنَا عَلَيْهَا الْمَاء اهْتَزَّتْ وَرَبَتْ إِنَّ الَّذِي أَحْيَاهَا لَمُحْيِي الْمَوْتَى إِنَّهُ عَلَى كُلِّ شَيْءٍ قَدِيرٌ </a:t>
            </a:r>
            <a:endParaRPr lang="en-US" altLang="en-US" sz="4400"/>
          </a:p>
        </p:txBody>
      </p:sp>
      <p:sp>
        <p:nvSpPr>
          <p:cNvPr id="7813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among His signs is this, that you see the earth still, but when We send down on it the water, it stirs and swells: most surely He Who gives it life is the Giver of life to the dead; surely He has power over all things.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23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الَّذِينَ يُلْحِدُونَ فِي آيَاتِنَا لَا يَخْفَوْنَ عَلَيْنَا أَفَمَن يُلْقَى فِي النَّارِ خَيْرٌ أَم مَّن يَأْتِي آمِنًا يَوْمَ الْقِيَامَةِ اعْمَلُوا مَا شِئْتُمْ إِنَّهُ بِمَا تَعْمَلُونَ بَصِيرٌ </a:t>
            </a:r>
            <a:endParaRPr lang="en-US" altLang="en-US" sz="4400"/>
          </a:p>
        </p:txBody>
      </p:sp>
      <p:sp>
        <p:nvSpPr>
          <p:cNvPr id="7823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Surely they who deviate from the right way concerning Our communications are not hidden from Us. What! is he then who is cast into the fire better, or he who comes safe on the day of resurrection? Do what you like, surely He sees what you do.</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الَّذِينَ كَفَرُوا بِالذِّكْرِ لَمَّا جَاءهُمْ وَإِنَّهُ لَكِتَابٌ عَزِيزٌ </a:t>
            </a:r>
            <a:endParaRPr lang="en-US" altLang="en-US" sz="4400"/>
          </a:p>
        </p:txBody>
      </p:sp>
      <p:sp>
        <p:nvSpPr>
          <p:cNvPr id="783363" name="Rectangle 3"/>
          <p:cNvSpPr>
            <a:spLocks noGrp="1" noChangeArrowheads="1"/>
          </p:cNvSpPr>
          <p:nvPr>
            <p:ph type="subTitle" idx="1"/>
          </p:nvPr>
        </p:nvSpPr>
        <p:spPr>
          <a:xfrm>
            <a:off x="107950" y="3886200"/>
            <a:ext cx="8964613" cy="1752600"/>
          </a:xfrm>
        </p:spPr>
        <p:txBody>
          <a:bodyPr/>
          <a:lstStyle/>
          <a:p>
            <a:r>
              <a:rPr lang="en-US" altLang="en-US" sz="3200"/>
              <a:t>Surely those who disbelieve in the reminder when it comes to them, and most surely it is a Mighty Book:</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يَأْتِيهِ الْبَاطِلُ مِن بَيْنِ يَدَيْهِ وَلَا مِنْ خَلْفِهِ تَنزِيلٌ مِّنْ حَكِيمٍ حَمِيدٍ </a:t>
            </a:r>
            <a:endParaRPr lang="en-US" altLang="en-US" sz="4400"/>
          </a:p>
        </p:txBody>
      </p:sp>
      <p:sp>
        <p:nvSpPr>
          <p:cNvPr id="784387" name="Rectangle 3"/>
          <p:cNvSpPr>
            <a:spLocks noGrp="1" noChangeArrowheads="1"/>
          </p:cNvSpPr>
          <p:nvPr>
            <p:ph type="subTitle" idx="1"/>
          </p:nvPr>
        </p:nvSpPr>
        <p:spPr>
          <a:xfrm>
            <a:off x="107950" y="3886200"/>
            <a:ext cx="8964613" cy="1752600"/>
          </a:xfrm>
        </p:spPr>
        <p:txBody>
          <a:bodyPr/>
          <a:lstStyle/>
          <a:p>
            <a:r>
              <a:rPr lang="en-US" altLang="en-US" sz="3200"/>
              <a:t>Falsehood shall not come to it from before it nor from behind it; a revelation from the Wise, the Praised One. </a:t>
            </a:r>
          </a:p>
        </p:txBody>
      </p:sp>
    </p:spTree>
  </p:cSld>
  <p:clrMapOvr>
    <a:masterClrMapping/>
  </p:clrMapOvr>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21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21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21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421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421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Tree>
  </p:cSld>
  <p:clrMapOvr>
    <a:masterClrMapping/>
  </p:clrMapOvr>
  <p:transition spd="med"/>
  <p:timing>
    <p:tnLst>
      <p:par>
        <p:cTn id="1" dur="indefinite" restart="never" nodeType="tmRoot"/>
      </p:par>
    </p:tnLst>
  </p:timing>
</p:sld>
</file>

<file path=ppt/slides/slide2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 يُقَالُ لَكَ إِلَّا مَا قَدْ قِيلَ لِلرُّسُلِ مِن قَبْلِكَ إِنَّ رَبَّكَ لَذُو مَغْفِرَةٍ وَذُو عِقَابٍ أَلِيمٍ </a:t>
            </a:r>
            <a:endParaRPr lang="en-US" altLang="en-US" sz="4400"/>
          </a:p>
        </p:txBody>
      </p:sp>
      <p:sp>
        <p:nvSpPr>
          <p:cNvPr id="785411" name="Rectangle 3"/>
          <p:cNvSpPr>
            <a:spLocks noGrp="1" noChangeArrowheads="1"/>
          </p:cNvSpPr>
          <p:nvPr>
            <p:ph type="subTitle" idx="1"/>
          </p:nvPr>
        </p:nvSpPr>
        <p:spPr>
          <a:xfrm>
            <a:off x="107950" y="3886200"/>
            <a:ext cx="8964613" cy="1752600"/>
          </a:xfrm>
        </p:spPr>
        <p:txBody>
          <a:bodyPr/>
          <a:lstStyle/>
          <a:p>
            <a:r>
              <a:rPr lang="en-US" altLang="en-US" sz="3200"/>
              <a:t>Naught is said to you but what was said indeed to the messengers before you; surely your Lord is the Lord of forgiveness and the Lord of painful retribution. </a:t>
            </a:r>
          </a:p>
        </p:txBody>
      </p:sp>
    </p:spTree>
  </p:cSld>
  <p:clrMapOvr>
    <a:masterClrMapping/>
  </p:clrMapOvr>
  <p:transition/>
  <p:timing>
    <p:tnLst>
      <p:par>
        <p:cTn id="1" dur="indefinite" restart="never" nodeType="tmRoot"/>
      </p:par>
    </p:tnLst>
  </p:timing>
</p:sld>
</file>

<file path=ppt/slides/slide2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64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جَعَلْنَاهُ قُرْآنًا أَعْجَمِيًّا لَّقَالُوا لَوْلَا فُصِّلَتْ آيَاتُهُ أَأَعْجَمِيٌّ وَعَرَبِيٌّ قُلْ هُوَ لِلَّذِينَ آمَنُوا هُدًى وَشِفَاء وَالَّذِينَ لَا يُؤْمِنُونَ فِي آذَانِهِمْ وَقْرٌ وَهُوَ عَلَيْهِمْ عَمًى أُوْلَئِكَ يُنَادَوْنَ مِن مَّكَانٍ بَعِيدٍ </a:t>
            </a:r>
            <a:endParaRPr lang="en-US" altLang="en-US" sz="4400"/>
          </a:p>
        </p:txBody>
      </p:sp>
      <p:sp>
        <p:nvSpPr>
          <p:cNvPr id="78643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800"/>
              <a:t>And if We had made it a Quran in a foreign tongue, they would certainly have said: Why have not its communications been made clear? What! a foreign (tongue) and an Arabian! Say: It is to those who believe a guidance and a healing; and (as for) those who do not believe, there is a heaviness in their ears and it is obscure to them; these shall be called to from a far-off place.</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2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آتَيْنَا مُوسَى الْكِتَابَ فَاخْتُلِفَ فِيهِ وَلَوْلَا كَلِمَةٌ سَبَقَتْ مِن رَّبِّكَ لَقُضِيَ بَيْنَهُمْ وَإِنَّهُمْ لَفِي شَكٍّ مِّنْهُ مُرِيبٍ </a:t>
            </a:r>
            <a:endParaRPr lang="en-US" altLang="en-US" sz="4400"/>
          </a:p>
        </p:txBody>
      </p:sp>
      <p:sp>
        <p:nvSpPr>
          <p:cNvPr id="7874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certainly We gave the Book to Musa, but it has been differed about, and had not a word already gone forth from your Lord, judgment would certainly have been given between them; and most surely they are in a disquieting doubt about it.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مَنْ عَمِلَ صَالِحًا فَلِنَفْسِهِ وَمَنْ أَسَاء فَعَلَيْهَا وَمَا رَبُّكَ بِظَلَّامٍ لِّلْعَبِيدِ </a:t>
            </a:r>
            <a:endParaRPr lang="en-US" altLang="en-US" sz="4400"/>
          </a:p>
        </p:txBody>
      </p:sp>
      <p:sp>
        <p:nvSpPr>
          <p:cNvPr id="7884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Whoever does good, it is for his own soul, and whoever does evil, it is against it; and your Lord is not in the least unjust to the servants.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إِلَيْهِ يُرَدُّ عِلْمُ السَّاعَةِ وَمَا تَخْرُجُ مِن ثَمَرَاتٍ مِّنْ أَكْمَامِهَا وَمَا تَحْمِلُ مِنْ أُنثَى وَلَا تَضَعُ إِلَّا بِعِلْمِهِ وَيَوْمَ يُنَادِيهِمْ أَيْنَ شُرَكَائِي قَالُوا آذَنَّاكَ مَا مِنَّا مِن شَهِيدٍ </a:t>
            </a:r>
            <a:endParaRPr lang="en-US" altLang="en-US" sz="4000"/>
          </a:p>
        </p:txBody>
      </p:sp>
      <p:sp>
        <p:nvSpPr>
          <p:cNvPr id="78950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To Him is referred the knowledge of the hour, and there come not forth any of the fruits from their coverings, nor does a female bear, nor does she give birth, but with His knowledge; and on the day when He shall call out to them, Where are (those whom you called) My associates? They shall say: We declare to Thee, none of us is a witness.</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2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وَضَلَّ عَنْهُم مَّا كَانُوا يَدْعُونَ مِن قَبْلُ وَظَنُّوا مَا لَهُم مِّن مَّحِيصٍ </a:t>
            </a:r>
            <a:endParaRPr lang="en-US" altLang="en-US" sz="4400"/>
          </a:p>
        </p:txBody>
      </p:sp>
      <p:sp>
        <p:nvSpPr>
          <p:cNvPr id="7905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away from them shall go what they called upon before, and they shall know for certain that there is no escape for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يَسْأَمُ الْإِنسَانُ مِن دُعَاء الْخَيْرِ وَإِن مَّسَّهُ الشَّرُّ فَيَؤُوسٌ قَنُوطٌ </a:t>
            </a:r>
            <a:endParaRPr lang="en-US" altLang="en-US" sz="4400"/>
          </a:p>
        </p:txBody>
      </p:sp>
      <p:sp>
        <p:nvSpPr>
          <p:cNvPr id="791555" name="Rectangle 3"/>
          <p:cNvSpPr>
            <a:spLocks noGrp="1" noChangeArrowheads="1"/>
          </p:cNvSpPr>
          <p:nvPr>
            <p:ph type="subTitle" idx="1"/>
          </p:nvPr>
        </p:nvSpPr>
        <p:spPr>
          <a:xfrm>
            <a:off x="107950" y="3886200"/>
            <a:ext cx="8964613" cy="1752600"/>
          </a:xfrm>
        </p:spPr>
        <p:txBody>
          <a:bodyPr/>
          <a:lstStyle/>
          <a:p>
            <a:r>
              <a:rPr lang="en-US" altLang="en-US" sz="3200"/>
              <a:t>Man is never tired of praying for good, and if evil touch him, then he is despairing, hopeless. </a:t>
            </a:r>
          </a:p>
        </p:txBody>
      </p:sp>
    </p:spTree>
  </p:cSld>
  <p:clrMapOvr>
    <a:masterClrMapping/>
  </p:clrMapOvr>
  <p:transition/>
  <p:timing>
    <p:tnLst>
      <p:par>
        <p:cTn id="1" dur="indefinite" restart="never" nodeType="tmRoot"/>
      </p:par>
    </p:tnLst>
  </p:timing>
</p:sld>
</file>

<file path=ppt/slides/slide2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25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وَلَئِنْ أَذَقْنَاهُ رَحْمَةً مِّنَّا مِن بَعْدِ ضَرَّاء مَسَّتْهُ لَيَقُولَنَّ هَذَا لِي وَمَا أَظُنُّ السَّاعَةَ قَائِمَةً وَلَئِن رُّجِعْتُ إِلَى رَبِّي إِنَّ لِي عِندَهُ لَلْحُسْنَى فَلَنُنَبِّئَنَّ الَّذِينَ كَفَرُوا بِمَا عَمِلُوا وَلَنُذِيقَنَّهُم مِّنْ عَذَابٍ غَلِيظٍ </a:t>
            </a:r>
            <a:endParaRPr lang="en-US" altLang="en-US" sz="4400"/>
          </a:p>
        </p:txBody>
      </p:sp>
      <p:sp>
        <p:nvSpPr>
          <p:cNvPr id="79257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900"/>
              <a:t>And if We make him taste mercy from Us after distress that has touched him, he would most certainly say: This is of me, and I do not think the hour will come to pass, and if I am sent back to my Lord, I shall have with Him sure good; but We will most certainly inform those who disbelieved of what they did, and We will most certainly make them taste of hard chastisement.</a:t>
            </a:r>
            <a:br>
              <a:rPr lang="en-US" altLang="en-US" sz="2900"/>
            </a:br>
            <a:endParaRPr lang="en-US" altLang="en-US" sz="2900"/>
          </a:p>
        </p:txBody>
      </p:sp>
    </p:spTree>
  </p:cSld>
  <p:clrMapOvr>
    <a:masterClrMapping/>
  </p:clrMapOvr>
  <p:transition/>
  <p:timing>
    <p:tnLst>
      <p:par>
        <p:cTn id="1" dur="indefinite" restart="never" nodeType="tmRoot"/>
      </p:par>
    </p:tnLst>
  </p:timing>
</p:sld>
</file>

<file path=ppt/slides/slide2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36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وَإِذَا أَنْعَمْنَا عَلَى الْإِنسَانِ أَعْرَضَ وَنَأى بِجَانِبِهِ وَإِذَا مَسَّهُ الشَّرُّ فَذُو دُعَاء عَرِيضٍ </a:t>
            </a:r>
            <a:endParaRPr lang="en-US" altLang="en-US" sz="4400"/>
          </a:p>
        </p:txBody>
      </p:sp>
      <p:sp>
        <p:nvSpPr>
          <p:cNvPr id="7936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when We show favor to man, he turns aside and withdraws himself; and when evil touches him, he makes lengthy supplications.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أَرَأَيْتُمْ إِن كَانَ مِنْ عِندِ اللَّهِ ثُمَّ كَفَرْتُم بِهِ مَنْ أَضَلُّ مِمَّنْ هُوَ فِي شِقَاقٍ بَعِيدٍ </a:t>
            </a:r>
            <a:endParaRPr lang="en-US" altLang="en-US" sz="4400"/>
          </a:p>
        </p:txBody>
      </p:sp>
      <p:sp>
        <p:nvSpPr>
          <p:cNvPr id="7946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Say: Tell me if it is from Allah; then you disbelieve in it, who is in greater error than he who is in a prolonged opposition?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32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32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432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432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Tree>
  </p:cSld>
  <p:clrMapOvr>
    <a:masterClrMapping/>
  </p:clrMapOvr>
  <p:transition spd="med"/>
  <p:timing>
    <p:tnLst>
      <p:par>
        <p:cTn id="1" dur="indefinite" restart="never" nodeType="tmRoot"/>
      </p:par>
    </p:tnLst>
  </p:timing>
</p:sld>
</file>

<file path=ppt/slides/slide2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سَنُرِيهِمْ آيَاتِنَا فِي الْآفَاقِ وَفِي أَنفُسِهِمْ حَتَّى يَتَبَيَّنَ لَهُمْ أَنَّهُ الْحَقُّ أَوَلَمْ يَكْفِ بِرَبِّكَ أَنَّهُ عَلَى كُلِّ شَيْءٍ شَهِيدٌ </a:t>
            </a:r>
            <a:endParaRPr lang="en-US" altLang="en-US" sz="4400"/>
          </a:p>
        </p:txBody>
      </p:sp>
      <p:sp>
        <p:nvSpPr>
          <p:cNvPr id="7956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We will soon show them Our signs in the Universe and in their own souls, until it will become quite clear to them that it is the truth. Is it not sufficient as regards your Lord that He is a witness over all things?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66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أَلَا إِنَّهُمْ فِي مِرْيَةٍ مِّن لِّقَاء رَبِّهِمْ أَلَا إِنَّهُ بِكُلِّ شَيْءٍ مُّحِيطٌ </a:t>
            </a:r>
            <a:endParaRPr lang="en-US" altLang="en-US" sz="4400"/>
          </a:p>
        </p:txBody>
      </p:sp>
      <p:sp>
        <p:nvSpPr>
          <p:cNvPr id="796675" name="Rectangle 3"/>
          <p:cNvSpPr>
            <a:spLocks noGrp="1" noChangeArrowheads="1"/>
          </p:cNvSpPr>
          <p:nvPr>
            <p:ph type="subTitle" idx="1"/>
          </p:nvPr>
        </p:nvSpPr>
        <p:spPr>
          <a:xfrm>
            <a:off x="107950" y="3886200"/>
            <a:ext cx="8964613" cy="1752600"/>
          </a:xfrm>
        </p:spPr>
        <p:txBody>
          <a:bodyPr/>
          <a:lstStyle/>
          <a:p>
            <a:r>
              <a:rPr lang="en-US" altLang="en-US" sz="3200"/>
              <a:t>Now surely they are in doubt as to the meeting of their Lord; now surely He encompasses all things.</a:t>
            </a:r>
            <a:br>
              <a:rPr lang="en-US" altLang="en-US" sz="3200"/>
            </a:br>
            <a:endParaRPr lang="en-US" altLang="en-US" sz="3200"/>
          </a:p>
        </p:txBody>
      </p:sp>
      <p:sp>
        <p:nvSpPr>
          <p:cNvPr id="796676" name="Rectangle 4"/>
          <p:cNvSpPr>
            <a:spLocks noChangeArrowheads="1"/>
          </p:cNvSpPr>
          <p:nvPr/>
        </p:nvSpPr>
        <p:spPr bwMode="auto">
          <a:xfrm>
            <a:off x="4257675" y="5942013"/>
            <a:ext cx="62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a:t>
            </a:r>
          </a:p>
        </p:txBody>
      </p:sp>
    </p:spTree>
  </p:cSld>
  <p:clrMapOvr>
    <a:masterClrMapping/>
  </p:clrMapOvr>
  <p:transition/>
  <p:timing>
    <p:tnLst>
      <p:par>
        <p:cTn id="1" dur="indefinite" restart="never" nodeType="tmRoot"/>
      </p:par>
    </p:tnLst>
  </p:timing>
</p:sld>
</file>

<file path=ppt/slides/slide2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968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39968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399685"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Fússilat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398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1398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ash-Shura</a:t>
            </a:r>
            <a:endParaRPr lang="en-US" altLang="en-US" b="1">
              <a:solidFill>
                <a:srgbClr val="FFFF99"/>
              </a:solidFill>
              <a:latin typeface="Trebuchet MS" panose="020B0603020202020204" pitchFamily="34" charset="0"/>
            </a:endParaRPr>
          </a:p>
        </p:txBody>
      </p:sp>
      <p:sp>
        <p:nvSpPr>
          <p:cNvPr id="311398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13990" name="Rectangle 6"/>
          <p:cNvSpPr>
            <a:spLocks noChangeArrowheads="1"/>
          </p:cNvSpPr>
          <p:nvPr/>
        </p:nvSpPr>
        <p:spPr bwMode="auto">
          <a:xfrm>
            <a:off x="228600" y="17367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ash-Shura </a:t>
            </a:r>
          </a:p>
          <a:p>
            <a:pPr algn="ctr"/>
            <a:r>
              <a:rPr lang="en-GB" altLang="en-US" sz="6000" b="1" i="1">
                <a:solidFill>
                  <a:srgbClr val="FFFF00"/>
                </a:solidFill>
                <a:latin typeface="Trebuchet MS" panose="020B0603020202020204" pitchFamily="34" charset="0"/>
                <a:ea typeface="MS Mincho" panose="02020609040205080304" pitchFamily="49" charset="-128"/>
              </a:rPr>
              <a:t>(Consultation)</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42</a:t>
            </a:r>
          </a:p>
          <a:p>
            <a:pPr algn="ctr"/>
            <a:r>
              <a:rPr lang="en-GB" altLang="en-US" sz="6000" b="1" i="1">
                <a:solidFill>
                  <a:srgbClr val="FFFF00"/>
                </a:solidFill>
                <a:latin typeface="Trebuchet MS" panose="020B0603020202020204" pitchFamily="34" charset="0"/>
                <a:ea typeface="MS Mincho" panose="02020609040205080304" pitchFamily="49" charset="-128"/>
              </a:rPr>
              <a:t>No of Ayat - 53</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50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1501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1501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150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ash-Shura</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07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800771"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2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حم </a:t>
            </a:r>
            <a:endParaRPr lang="en-US" altLang="en-US" sz="4400"/>
          </a:p>
        </p:txBody>
      </p:sp>
      <p:sp>
        <p:nvSpPr>
          <p:cNvPr id="801795" name="Rectangle 3"/>
          <p:cNvSpPr>
            <a:spLocks noGrp="1" noChangeArrowheads="1"/>
          </p:cNvSpPr>
          <p:nvPr>
            <p:ph type="subTitle" idx="1"/>
          </p:nvPr>
        </p:nvSpPr>
        <p:spPr>
          <a:xfrm>
            <a:off x="107950" y="3886200"/>
            <a:ext cx="8964613" cy="1752600"/>
          </a:xfrm>
        </p:spPr>
        <p:txBody>
          <a:bodyPr/>
          <a:lstStyle/>
          <a:p>
            <a:r>
              <a:rPr lang="en-US" altLang="en-US" sz="3200"/>
              <a:t>Ha Mim.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28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عسق </a:t>
            </a:r>
            <a:endParaRPr lang="en-US" altLang="en-US" sz="4400"/>
          </a:p>
        </p:txBody>
      </p:sp>
      <p:sp>
        <p:nvSpPr>
          <p:cNvPr id="802819" name="Rectangle 3"/>
          <p:cNvSpPr>
            <a:spLocks noGrp="1" noChangeArrowheads="1"/>
          </p:cNvSpPr>
          <p:nvPr>
            <p:ph type="subTitle" idx="1"/>
          </p:nvPr>
        </p:nvSpPr>
        <p:spPr>
          <a:xfrm>
            <a:off x="107950" y="3886200"/>
            <a:ext cx="8964613" cy="1752600"/>
          </a:xfrm>
        </p:spPr>
        <p:txBody>
          <a:bodyPr/>
          <a:lstStyle/>
          <a:p>
            <a:r>
              <a:rPr lang="en-US" altLang="en-US" sz="3200"/>
              <a:t>Ain Sin Qaf.</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38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كَذَلِكَ يُوحِي إِلَيْكَ وَإِلَى الَّذِينَ مِن قَبْلِكَ اللَّهُ الْعَزِيزُ الْحَكِيمُ </a:t>
            </a:r>
            <a:endParaRPr lang="en-US" altLang="en-US" sz="4400"/>
          </a:p>
        </p:txBody>
      </p:sp>
      <p:sp>
        <p:nvSpPr>
          <p:cNvPr id="803843" name="Rectangle 3"/>
          <p:cNvSpPr>
            <a:spLocks noGrp="1" noChangeArrowheads="1"/>
          </p:cNvSpPr>
          <p:nvPr>
            <p:ph type="subTitle" idx="1"/>
          </p:nvPr>
        </p:nvSpPr>
        <p:spPr>
          <a:xfrm>
            <a:off x="107950" y="3886200"/>
            <a:ext cx="8964613" cy="1752600"/>
          </a:xfrm>
        </p:spPr>
        <p:txBody>
          <a:bodyPr/>
          <a:lstStyle/>
          <a:p>
            <a:r>
              <a:rPr lang="en-US" altLang="en-US" sz="3200"/>
              <a:t>Thus does Allah, the Mighty, the Wise, reveal to you, and (thus He revealed) to those before you.</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8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لَهُ مَا فِي السَّمَاوَاتِ وَمَا فِي الْأَرْضِ وَهُوَ الْعَلِيُّ الْعَظِيمُ </a:t>
            </a:r>
            <a:endParaRPr lang="en-US" altLang="en-US" sz="4400"/>
          </a:p>
        </p:txBody>
      </p:sp>
      <p:sp>
        <p:nvSpPr>
          <p:cNvPr id="804867" name="Rectangle 3"/>
          <p:cNvSpPr>
            <a:spLocks noGrp="1" noChangeArrowheads="1"/>
          </p:cNvSpPr>
          <p:nvPr>
            <p:ph type="subTitle" idx="1"/>
          </p:nvPr>
        </p:nvSpPr>
        <p:spPr>
          <a:xfrm>
            <a:off x="107950" y="3886200"/>
            <a:ext cx="8964613" cy="1752600"/>
          </a:xfrm>
        </p:spPr>
        <p:txBody>
          <a:bodyPr/>
          <a:lstStyle/>
          <a:p>
            <a:r>
              <a:rPr lang="en-US" altLang="en-US" sz="3200"/>
              <a:t>His is what is in the heavens and what is in the earth, and He is the High, the Great.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64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649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650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650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650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Tree>
  </p:cSld>
  <p:clrMapOvr>
    <a:masterClrMapping/>
  </p:clrMapOvr>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2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42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42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4422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442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Tree>
  </p:cSld>
  <p:clrMapOvr>
    <a:masterClrMapping/>
  </p:clrMapOvr>
  <p:transition spd="med"/>
  <p:timing>
    <p:tnLst>
      <p:par>
        <p:cTn id="1" dur="indefinite" restart="never" nodeType="tmRoot"/>
      </p:par>
    </p:tnLst>
  </p:timing>
</p:sld>
</file>

<file path=ppt/slides/slide2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تَكَادُ السَّمَاوَاتُ يَتَفَطَّرْنَ مِن فَوْقِهِنَّ وَالْمَلَائِكَةُ يُسَبِّحُونَ بِحَمْدِ رَبِّهِمْ وَيَسْتَغْفِرُونَ لِمَن فِي الْأَرْضِ أَلَا إِنَّ اللَّهَ هُوَ الْغَفُورُ الرَّحِيمُ </a:t>
            </a:r>
            <a:endParaRPr lang="en-US" altLang="en-US" sz="4400"/>
          </a:p>
        </p:txBody>
      </p:sp>
      <p:sp>
        <p:nvSpPr>
          <p:cNvPr id="8058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 heavens may almost rend asunder from above them and the angels sing the praise of their Lord and ask forgiveness for those on earth; now surely Allah is the Forgiving, the Merciful.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69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وَالَّذِينَ اتَّخَذُوا مِن دُونِهِ أَولِيَاء اللَّهُ حَفِيظٌ عَلَيْهِمْ وَمَا أَنتَ عَلَيْهِم بِوَكِيلٍ </a:t>
            </a:r>
            <a:endParaRPr lang="en-US" altLang="en-US" sz="4400"/>
          </a:p>
        </p:txBody>
      </p:sp>
      <p:sp>
        <p:nvSpPr>
          <p:cNvPr id="80691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(as for) those who take guardians besides Him, Allah watches over them, and you have not charge over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أَوْحَيْنَا إِلَيْكَ قُرْآنًا عَرَبِيًّا لِّتُنذِرَ أُمَّ الْقُرَى وَمَنْ حَوْلَهَا وَتُنذِرَ يَوْمَ الْجَمْعِ لَا رَيْبَ فِيهِ فَرِيقٌ فِي الْجَنَّةِ وَفَرِيقٌ فِي السَّعِيرِ </a:t>
            </a:r>
            <a:endParaRPr lang="en-US" altLang="en-US" sz="4400"/>
          </a:p>
        </p:txBody>
      </p:sp>
      <p:sp>
        <p:nvSpPr>
          <p:cNvPr id="8079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thus have We revealed to you an Arabic Quran, that you may warn the mother city and those around it, and that you may give warning of the day of gathering together wherein is no doubt; a party shall be in the garden and (another) party in the burning fire. </a:t>
            </a:r>
          </a:p>
        </p:txBody>
      </p:sp>
    </p:spTree>
  </p:cSld>
  <p:clrMapOvr>
    <a:masterClrMapping/>
  </p:clrMapOvr>
  <p:transition/>
  <p:timing>
    <p:tnLst>
      <p:par>
        <p:cTn id="1" dur="indefinite" restart="never" nodeType="tmRoot"/>
      </p:par>
    </p:tnLst>
  </p:timing>
</p:sld>
</file>

<file path=ppt/slides/slide2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شَاء اللَّهُ لَجَعَلَهُمْ أُمَّةً وَاحِدَةً وَلَكِن يُدْخِلُ مَن يَشَاء فِي رَحْمَتِهِ وَالظَّالِمُونَ مَا لَهُم مِّن وَلِيٍّ وَلَا نَصِيرٍ </a:t>
            </a:r>
            <a:endParaRPr lang="en-US" altLang="en-US" sz="4400"/>
          </a:p>
        </p:txBody>
      </p:sp>
      <p:sp>
        <p:nvSpPr>
          <p:cNvPr id="8089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Allah had pleased He would surely have made them a single community, but He makes whom He pleases enter into His mercy, and the unjust it is that shall have no guardian or helper. </a:t>
            </a:r>
          </a:p>
        </p:txBody>
      </p:sp>
    </p:spTree>
  </p:cSld>
  <p:clrMapOvr>
    <a:masterClrMapping/>
  </p:clrMapOvr>
  <p:transition/>
  <p:timing>
    <p:tnLst>
      <p:par>
        <p:cTn id="1" dur="indefinite" restart="never" nodeType="tmRoot"/>
      </p:par>
    </p:tnLst>
  </p:timing>
</p:sld>
</file>

<file path=ppt/slides/slide2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أَمِ اتَّخَذُوا مِن دُونِهِ أَوْلِيَاء فَاللَّهُ هُوَ الْوَلِيُّ وَهُوَ يُحْيِي المَوْتَى وَهُوَ عَلَى كُلِّ شَيْءٍ قَدِيرٌ </a:t>
            </a:r>
            <a:endParaRPr lang="en-US" altLang="en-US" sz="4400"/>
          </a:p>
        </p:txBody>
      </p:sp>
      <p:sp>
        <p:nvSpPr>
          <p:cNvPr id="8099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Or have they taken guardians besides Him? But Allah is the Guardian, and He gives life to the dead, and He has power over all things.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0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اخْتَلَفْتُمْ فِيهِ مِن شَيْءٍ فَحُكْمُهُ إِلَى اللَّهِ ذَلِكُمُ اللَّهُ رَبِّي عَلَيْهِ تَوَكَّلْتُ وَإِلَيْهِ أُنِيبُ </a:t>
            </a:r>
            <a:endParaRPr lang="en-US" altLang="en-US" sz="4400"/>
          </a:p>
        </p:txBody>
      </p:sp>
      <p:sp>
        <p:nvSpPr>
          <p:cNvPr id="811011" name="Rectangle 3"/>
          <p:cNvSpPr>
            <a:spLocks noGrp="1" noChangeArrowheads="1"/>
          </p:cNvSpPr>
          <p:nvPr>
            <p:ph type="subTitle" idx="1"/>
          </p:nvPr>
        </p:nvSpPr>
        <p:spPr>
          <a:xfrm>
            <a:off x="107950" y="3886200"/>
            <a:ext cx="8964613" cy="1752600"/>
          </a:xfrm>
        </p:spPr>
        <p:txBody>
          <a:bodyPr/>
          <a:lstStyle/>
          <a:p>
            <a:r>
              <a:rPr lang="en-US" altLang="en-US" sz="3200"/>
              <a:t>And in whatever thing you disagree, the judgment thereof is (in) Allah's (hand); that is Allah, my Lord, on Him do I rely and to Him do I turn time after time. </a:t>
            </a:r>
          </a:p>
        </p:txBody>
      </p:sp>
    </p:spTree>
  </p:cSld>
  <p:clrMapOvr>
    <a:masterClrMapping/>
  </p:clrMapOvr>
  <p:transition/>
  <p:timing>
    <p:tnLst>
      <p:par>
        <p:cTn id="1" dur="indefinite" restart="never" nodeType="tmRoot"/>
      </p:par>
    </p:tnLst>
  </p:timing>
</p:sld>
</file>

<file path=ppt/slides/slide2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فَاطِرُ السَّمَاوَاتِ وَالْأَرْضِ جَعَلَ لَكُم مِّنْ أَنفُسِكُمْ أَزْوَاجًا وَمِنَ الْأَنْعَامِ أَزْوَاجًا يَذْرَؤُكُمْ فِيهِ لَيْسَ كَمِثْلِهِ شَيْءٌ وَهُوَ السَّمِيعُ البَصِيرُ </a:t>
            </a:r>
            <a:endParaRPr lang="en-US" altLang="en-US" sz="4400"/>
          </a:p>
        </p:txBody>
      </p:sp>
      <p:sp>
        <p:nvSpPr>
          <p:cNvPr id="8120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 Originator of the heavens and the earth; He made mates for you from among yourselves, and mates of the cattle too, multiplying you thereby; nothing like a likeness of Him; and He is the Hearing, the Seeing.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0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لَهُ مَقَالِيدُ السَّمَاوَاتِ وَالْأَرْضِ يَبْسُطُ الرِّزْقَ لِمَن يَشَاء وَيَقْدِرُ إِنَّهُ بِكُلِّ شَيْءٍ عَلِيمٌ </a:t>
            </a:r>
            <a:endParaRPr lang="en-US" altLang="en-US" sz="4400"/>
          </a:p>
        </p:txBody>
      </p:sp>
      <p:sp>
        <p:nvSpPr>
          <p:cNvPr id="81305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His are the treasures of the heavens and the earth; He makes ample and straitens the means of subsistence for whom He pleases; surely He is Cognizant of all things.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200"/>
              <a:t>شَرَعَ لَكُم مِّنَ الدِّينِ مَا وَصَّى بِهِ نُوحًا وَالَّذِي أَوْحَيْنَا إِلَيْكَ وَمَا وَصَّيْنَا بِهِ إِبْرَاهِيمَ وَمُوسَى وَعِيسَى أَنْ أَقِيمُوا الدِّينَ وَلَا تَتَفَرَّقُوا فِيهِ كَبُرَ عَلَى الْمُشْرِكِينَ مَا تَدْعُوهُمْ إِلَيْهِ اللَّهُ يَجْتَبِي إِلَيْهِ مَن يَشَاء وَيَهْدِي إِلَيْهِ مَن يُنِيبُ </a:t>
            </a:r>
            <a:endParaRPr lang="en-US" altLang="en-US" sz="4200"/>
          </a:p>
        </p:txBody>
      </p:sp>
      <p:sp>
        <p:nvSpPr>
          <p:cNvPr id="81408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800"/>
              <a:t>He has made plain to you of the religion what He enjoined upon Nuh and that which We have revealed to you and that which We enjoined upon Ibrahim and Musa and Isa that keep to obedience and be not divided therein; hard to the unbelievers is that which you call them to; Allah chooses for Himself whom He pleases, and guides to Himself him who turns (to Him), frequently.</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2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51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تَفَرَّقُوا إِلَّا مِن بَعْدِ مَا جَاءهُمُ الْعِلْمُ بَغْيًا بَيْنَهُمْ وَلَوْلَا كَلِمَةٌ سَبَقَتْ مِن رَّبِّكَ إِلَى أَجَلٍ مُّسَمًّى لَّقُضِيَ بَيْنَهُمْ وَإِنَّ الَّذِينَ أُورِثُوا الْكِتَابَ مِن بَعْدِهِمْ لَفِي شَكٍّ مِّنْهُ مُرِيبٍ </a:t>
            </a:r>
            <a:endParaRPr lang="en-US" altLang="en-US" sz="4400"/>
          </a:p>
        </p:txBody>
      </p:sp>
      <p:sp>
        <p:nvSpPr>
          <p:cNvPr id="815107"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And they did not become divided until after knowledge had come to them out of envy among themselves; and had not a word gone forth from your Lord till an appointed term, certainly judgment would have been given between them; and those who were made to inherit the Book after them are most surely in disquieting doubt concerning it.</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52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52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52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452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452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Tree>
  </p:cSld>
  <p:clrMapOvr>
    <a:masterClrMapping/>
  </p:clrMapOvr>
  <p:transition spd="med"/>
  <p:timing>
    <p:tnLst>
      <p:par>
        <p:cTn id="1" dur="indefinite" restart="never" nodeType="tmRoot"/>
      </p:par>
    </p:tnLst>
  </p:timing>
</p:sld>
</file>

<file path=ppt/slides/slide2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فَلِذَلِكَ فَادْعُ وَاسْتَقِمْ كَمَا أُمِرْتَ وَلَا تَتَّبِعْ أَهْوَاءهُمْ وَقُلْ آمَنتُ بِمَا أَنزَلَ اللَّهُ مِن كِتَابٍ وَأُمِرْتُ لِأَعْدِلَ بَيْنَكُمُ اللَّهُ رَبُّنَا وَرَبُّكُمْ لَنَا أَعْمَالُنَا وَلَكُمْ أَعْمَالُكُمْ لَا حُجَّةَ بَيْنَنَا وَبَيْنَكُمُ اللَّهُ يَجْمَعُ بَيْنَنَا وَإِلَيْهِ الْمَصِيرُ </a:t>
            </a:r>
            <a:endParaRPr lang="en-US" altLang="en-US" sz="4400"/>
          </a:p>
        </p:txBody>
      </p:sp>
      <p:sp>
        <p:nvSpPr>
          <p:cNvPr id="81613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2700"/>
              <a:t>To this then go on inviting, and go on steadfastly on the right way as you are commanded, and do not follow their low desires, and say: I believe in what Allah has revealed of the Book, and I am commanded to do justice between you: Allah is our Lord and your Lord; we shall have our deeds and you shall have your deeds; no plea need there be (now) between us and you: Allah will gather us together, and to Him is the return.</a:t>
            </a:r>
            <a:br>
              <a:rPr lang="en-US" altLang="en-US" sz="2700"/>
            </a:br>
            <a:endParaRPr lang="en-US" altLang="en-US" sz="2700"/>
          </a:p>
        </p:txBody>
      </p:sp>
    </p:spTree>
  </p:cSld>
  <p:clrMapOvr>
    <a:masterClrMapping/>
  </p:clrMapOvr>
  <p:transition/>
  <p:timing>
    <p:tnLst>
      <p:par>
        <p:cTn id="1" dur="indefinite" restart="never" nodeType="tmRoot"/>
      </p:par>
    </p:tnLst>
  </p:timing>
</p:sld>
</file>

<file path=ppt/slides/slide2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71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وَالَّذِينَ يُحَاجُّونَ فِي اللَّهِ مِن بَعْدِ مَا اسْتُجِيبَ لَهُ حُجَّتُهُمْ دَاحِضَةٌ عِندَ رَبِّهِمْ وَعَلَيْهِمْ غَضَبٌ وَلَهُمْ عَذَابٌ شَدِيدٌ </a:t>
            </a:r>
            <a:endParaRPr lang="en-US" altLang="en-US" sz="4400"/>
          </a:p>
        </p:txBody>
      </p:sp>
      <p:sp>
        <p:nvSpPr>
          <p:cNvPr id="8171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(as for) those who dispute about Allah after that obedience has been rendered to Him, their plea is null with their Lord, and upon them is wrath, and for them is severe punishment.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اللَّهُ الَّذِي أَنزَلَ الْكِتَابَ بِالْحَقِّ وَالْمِيزَانَ وَمَا يُدْرِيكَ لَعَلَّ السَّاعَةَ قَرِيبٌ </a:t>
            </a:r>
            <a:endParaRPr lang="en-US" altLang="en-US" sz="4400"/>
          </a:p>
        </p:txBody>
      </p:sp>
      <p:sp>
        <p:nvSpPr>
          <p:cNvPr id="818179" name="Rectangle 3"/>
          <p:cNvSpPr>
            <a:spLocks noGrp="1" noChangeArrowheads="1"/>
          </p:cNvSpPr>
          <p:nvPr>
            <p:ph type="subTitle" idx="1"/>
          </p:nvPr>
        </p:nvSpPr>
        <p:spPr>
          <a:xfrm>
            <a:off x="107950" y="3886200"/>
            <a:ext cx="8964613" cy="1752600"/>
          </a:xfrm>
        </p:spPr>
        <p:txBody>
          <a:bodyPr/>
          <a:lstStyle/>
          <a:p>
            <a:r>
              <a:rPr lang="en-US" altLang="en-US" sz="3200"/>
              <a:t>Allah it is Who revealed the Book with truth, and the balance, and what shall make you know that haply the hour be nigh? </a:t>
            </a:r>
          </a:p>
        </p:txBody>
      </p:sp>
    </p:spTree>
  </p:cSld>
  <p:clrMapOvr>
    <a:masterClrMapping/>
  </p:clrMapOvr>
  <p:transition/>
  <p:timing>
    <p:tnLst>
      <p:par>
        <p:cTn id="1" dur="indefinite" restart="never" nodeType="tmRoot"/>
      </p:par>
    </p:tnLst>
  </p:timing>
</p:sld>
</file>

<file path=ppt/slides/slide2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يَسْتَعْجِلُ بِهَا الَّذِينَ لَا يُؤْمِنُونَ بِهَا وَالَّذِينَ آمَنُوا مُشْفِقُونَ مِنْهَا وَيَعْلَمُونَ أَنَّهَا الْحَقُّ أَلَا إِنَّ الَّذِينَ يُمَارُونَ فِي السَّاعَةِ لَفِي ضَلَالٍ بَعِيدٍ </a:t>
            </a:r>
            <a:endParaRPr lang="en-US" altLang="en-US" sz="4400"/>
          </a:p>
        </p:txBody>
      </p:sp>
      <p:sp>
        <p:nvSpPr>
          <p:cNvPr id="8192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Those who do not believe in it would hasten it on, and those who believe are in fear from it, and they know that it is the truth. Now most surely those who dispute obstinately concerning the hour are in a great error.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اللَّهُ لَطِيفٌ بِعِبَادِهِ يَرْزُقُ مَن يَشَاء وَهُوَ الْقَوِيُّ العَزِيزُ </a:t>
            </a:r>
            <a:endParaRPr lang="en-US" altLang="en-US" sz="4400"/>
          </a:p>
        </p:txBody>
      </p:sp>
      <p:sp>
        <p:nvSpPr>
          <p:cNvPr id="8202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Allah is Benignant to His servants; He gives sustenance to whom He pleases, and He is the Strong, the Mighty.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2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مَن كَانَ يُرِيدُ حَرْثَ الْآخِرَةِ نَزِدْ لَهُ فِي حَرْثِهِ وَمَن كَانَ يُرِيدُ حَرْثَ الدُّنْيَا نُؤتِهِ مِنْهَا وَمَا لَهُ فِي الْآخِرَةِ مِن نَّصِيبٍ </a:t>
            </a:r>
            <a:endParaRPr lang="en-US" altLang="en-US" sz="4400"/>
          </a:p>
        </p:txBody>
      </p:sp>
      <p:sp>
        <p:nvSpPr>
          <p:cNvPr id="82125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Whoever desires the gain of the hereafter, We will give him more of that gain; and whoever desires the gain of this world, We give him of it, and in the hereafter he has no portion.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أَمْ لَهُمْ شُرَكَاء شَرَعُوا لَهُم مِّنَ الدِّينِ مَا لَمْ يَأْذَن بِهِ اللَّهُ وَلَوْلَا كَلِمَةُ الْفَصْلِ لَقُضِيَ بَيْنَهُمْ وَإِنَّ الظَّالِمِينَ لَهُمْ عَذَابٌ أَلِيمٌ </a:t>
            </a:r>
            <a:endParaRPr lang="en-US" altLang="en-US" sz="4400"/>
          </a:p>
        </p:txBody>
      </p:sp>
      <p:sp>
        <p:nvSpPr>
          <p:cNvPr id="82227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Or have they associates who have prescribed for them any religion that Allah does not sanction? And were it not for the word of judgment, decision would have certainly been given between them; and surely the unjust shall have a painful punishment.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32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تَرَى الظَّالِمِينَ مُشْفِقِينَ مِمَّا كَسَبُوا وَهُوَ وَاقِعٌ بِهِمْ وَالَّذِينَ آمَنُوا وَعَمِلُوا الصَّالِحَاتِ فِي رَوْضَاتِ الْجَنَّاتِ لَهُم مَّا يَشَاؤُونَ عِندَ رَبِّهِمْ ذَلِكَ هُوَ الْفَضْلُ الكَبِيرُ </a:t>
            </a:r>
            <a:endParaRPr lang="en-US" altLang="en-US" sz="4400"/>
          </a:p>
        </p:txBody>
      </p:sp>
      <p:sp>
        <p:nvSpPr>
          <p:cNvPr id="8232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You will see the unjust fearing on account of what they have earned, and it must befall them; and those who believe and do good shall be in the meadows of the gardens; they shall have what they please with their Lord: that is the great grace.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3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ذَلِكَ الَّذِي يُبَشِّرُ اللَّهُ عِبَادَهُ الَّذِينَ آمَنُوا وَعَمِلُوا الصَّالِحَاتِ قُل لَّا أَسْأَلُكُمْ عَلَيْهِ أَجْرًا إِلَّا الْمَوَدَّةَ فِي الْقُرْبَى وَمَن يَقْتَرِفْ حَسَنَةً نَّزِدْ لَهُ فِيهَا حُسْنًا إِنَّ اللَّهَ غَفُورٌ شَكُورٌ </a:t>
            </a:r>
            <a:endParaRPr lang="en-US" altLang="en-US" sz="4400"/>
          </a:p>
        </p:txBody>
      </p:sp>
      <p:sp>
        <p:nvSpPr>
          <p:cNvPr id="8243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That is of which Allah gives the good news to His servants, (to) those who believe and do good deeds. Say: I do not ask of you any reward for it but love for my near relatives; and whoever earns good, We give him more of good therein; surely Allah is Forgiving, Grateful. </a:t>
            </a:r>
          </a:p>
        </p:txBody>
      </p:sp>
    </p:spTree>
  </p:cSld>
  <p:clrMapOvr>
    <a:masterClrMapping/>
  </p:clrMapOvr>
  <p:transition/>
  <p:timing>
    <p:tnLst>
      <p:par>
        <p:cTn id="1" dur="indefinite" restart="never" nodeType="tmRoot"/>
      </p:par>
    </p:tnLst>
  </p:timing>
</p:sld>
</file>

<file path=ppt/slides/slide2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3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أَمْ يَقُولُونَ افْتَرَى عَلَى اللَّهِ كَذِبًا فَإِن يَشَأِ اللَّهُ يَخْتِمْ عَلَى قَلْبِكَ وَيَمْحُ اللَّهُ الْبَاطِلَ وَيُحِقُّ الْحَقَّ بِكَلِمَاتِهِ إِنَّهُ عَلِيمٌ بِذَاتِ الصُّدُورِ </a:t>
            </a:r>
            <a:endParaRPr lang="en-US" altLang="en-US" sz="4400"/>
          </a:p>
        </p:txBody>
      </p:sp>
      <p:sp>
        <p:nvSpPr>
          <p:cNvPr id="8253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Or do they say: He has forged a lie against Allah? But if Allah pleased, He would seal your heart; and Allah will blot out the falsehood and confirm the truth with His words; surely He is Cognizant of what is in the breasts. </a:t>
            </a:r>
          </a:p>
        </p:txBody>
      </p:sp>
    </p:spTree>
  </p:cSld>
  <p:clrMapOvr>
    <a:masterClrMapping/>
  </p:clrMapOvr>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83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83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83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83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83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Tree>
  </p:cSld>
  <p:clrMapOvr>
    <a:masterClrMapping/>
  </p:clrMapOvr>
  <p:transition spd="med"/>
  <p:timing>
    <p:tnLst>
      <p:par>
        <p:cTn id="1" dur="indefinite" restart="never" nodeType="tmRoot"/>
      </p:par>
    </p:tnLst>
  </p:timing>
</p:sld>
</file>

<file path=ppt/slides/slide2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الَّذِي يَقْبَلُ التَّوْبَةَ عَنْ عِبَادِهِ وَيَعْفُو عَنِ السَّيِّئَاتِ وَيَعْلَمُ مَا تَفْعَلُونَ </a:t>
            </a:r>
            <a:endParaRPr lang="en-US" altLang="en-US" sz="4400"/>
          </a:p>
        </p:txBody>
      </p:sp>
      <p:sp>
        <p:nvSpPr>
          <p:cNvPr id="826371" name="Rectangle 3"/>
          <p:cNvSpPr>
            <a:spLocks noGrp="1" noChangeArrowheads="1"/>
          </p:cNvSpPr>
          <p:nvPr>
            <p:ph type="subTitle" idx="1"/>
          </p:nvPr>
        </p:nvSpPr>
        <p:spPr>
          <a:xfrm>
            <a:off x="107950" y="3886200"/>
            <a:ext cx="8964613" cy="1752600"/>
          </a:xfrm>
        </p:spPr>
        <p:txBody>
          <a:bodyPr/>
          <a:lstStyle/>
          <a:p>
            <a:r>
              <a:rPr lang="en-US" altLang="en-US" sz="3200"/>
              <a:t>And He it is Who accepts repentance from His servants and pardons the evil deeds and He knows what you do;</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73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وَيَسْتَجِيبُ الَّذِينَ آمَنُوا وَعَمِلُوا الصَّالِحَاتِ وَيَزِيدُهُم مِّن فَضْلِهِ وَالْكَافِرُونَ لَهُمْ عَذَابٌ شَدِيدٌ </a:t>
            </a:r>
            <a:endParaRPr lang="en-US" altLang="en-US" sz="4400"/>
          </a:p>
        </p:txBody>
      </p:sp>
      <p:sp>
        <p:nvSpPr>
          <p:cNvPr id="8273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He answers those who believe and do good deeds, and gives them more out of His grace; and (as for) the unbelievers, they shall have a severe punishment.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84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بَسَطَ اللَّهُ الرِّزْقَ لِعِبَادِهِ لَبَغَوْا فِي الْأَرْضِ وَلَكِن يُنَزِّلُ بِقَدَرٍ مَّا يَشَاء إِنَّهُ بِعِبَادِهِ خَبِيرٌ بَصِيرٌ </a:t>
            </a:r>
            <a:endParaRPr lang="en-US" altLang="en-US" sz="4400"/>
          </a:p>
        </p:txBody>
      </p:sp>
      <p:sp>
        <p:nvSpPr>
          <p:cNvPr id="8284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Allah should amplify the provision for His servants they would certainly revolt in the earth; but He sends it down according to a measure as He pleases; surely He is Aware of, Seeing, His servants.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الَّذِي يُنَزِّلُ الْغَيْثَ مِن بَعْدِ مَا قَنَطُوا وَيَنشُرُ رَحْمَتَهُ وَهُوَ الْوَلِيُّ الْحَمِيدُ </a:t>
            </a:r>
            <a:endParaRPr lang="en-US" altLang="en-US" sz="4400"/>
          </a:p>
        </p:txBody>
      </p:sp>
      <p:sp>
        <p:nvSpPr>
          <p:cNvPr id="8294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He it is Who sends down the rain after they have despaired, and He unfolds His mercy; and He is the Guardian, the Praised One.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آيَاتِهِ خَلْقُ السَّمَاوَاتِ وَالْأَرْضِ وَمَا بَثَّ فِيهِمَا مِن دَابَّةٍ وَهُوَ عَلَى جَمْعِهِمْ إِذَا يَشَاء قَدِيرٌ </a:t>
            </a:r>
            <a:endParaRPr lang="en-US" altLang="en-US" sz="4400"/>
          </a:p>
        </p:txBody>
      </p:sp>
      <p:sp>
        <p:nvSpPr>
          <p:cNvPr id="8304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one of His signs is the creation of the heavens and the earth and what He has spread forth in both of them of living beings; and when He pleases He is all-powerful to gather them together. </a:t>
            </a:r>
          </a:p>
        </p:txBody>
      </p:sp>
    </p:spTree>
  </p:cSld>
  <p:clrMapOvr>
    <a:masterClrMapping/>
  </p:clrMapOvr>
  <p:transition/>
  <p:timing>
    <p:tnLst>
      <p:par>
        <p:cTn id="1" dur="indefinite" restart="never" nodeType="tmRoot"/>
      </p:par>
    </p:tnLst>
  </p:timing>
</p:sld>
</file>

<file path=ppt/slides/slide2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أَصَابَكُم مِّن مُّصِيبَةٍ فَبِمَا كَسَبَتْ أَيْدِيكُمْ وَيَعْفُو عَن كَثِيرٍ </a:t>
            </a:r>
            <a:endParaRPr lang="en-US" altLang="en-US" sz="4400"/>
          </a:p>
        </p:txBody>
      </p:sp>
      <p:sp>
        <p:nvSpPr>
          <p:cNvPr id="83149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whatever affliction befalls you, it is on account of what your hands have wrought, and (yet) He pardons most (of your faults).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أَنتُم بِمُعْجِزِينَ فِي الْأَرْضِ وَمَا لَكُم مِّن دُونِ اللَّهِ مِن وَلِيٍّ وَلَا نَصِيرٍ </a:t>
            </a:r>
            <a:endParaRPr lang="en-US" altLang="en-US" sz="4400"/>
          </a:p>
        </p:txBody>
      </p:sp>
      <p:sp>
        <p:nvSpPr>
          <p:cNvPr id="832515" name="Rectangle 3"/>
          <p:cNvSpPr>
            <a:spLocks noGrp="1" noChangeArrowheads="1"/>
          </p:cNvSpPr>
          <p:nvPr>
            <p:ph type="subTitle" idx="1"/>
          </p:nvPr>
        </p:nvSpPr>
        <p:spPr>
          <a:xfrm>
            <a:off x="107950" y="3886200"/>
            <a:ext cx="8964613" cy="1752600"/>
          </a:xfrm>
        </p:spPr>
        <p:txBody>
          <a:bodyPr/>
          <a:lstStyle/>
          <a:p>
            <a:r>
              <a:rPr lang="en-US" altLang="en-US" sz="3200"/>
              <a:t>And you cannot escape in the earth, and you shall not have a guardian or a helper besides Allah.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35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آيَاتِهِ الْجَوَارِ فِي الْبَحْرِ كَالْأَعْلَامِ </a:t>
            </a:r>
            <a:endParaRPr lang="en-US" altLang="en-US" sz="4400"/>
          </a:p>
        </p:txBody>
      </p:sp>
      <p:sp>
        <p:nvSpPr>
          <p:cNvPr id="833539" name="Rectangle 3"/>
          <p:cNvSpPr>
            <a:spLocks noGrp="1" noChangeArrowheads="1"/>
          </p:cNvSpPr>
          <p:nvPr>
            <p:ph type="subTitle" idx="1"/>
          </p:nvPr>
        </p:nvSpPr>
        <p:spPr>
          <a:xfrm>
            <a:off x="107950" y="3886200"/>
            <a:ext cx="8964613" cy="1752600"/>
          </a:xfrm>
        </p:spPr>
        <p:txBody>
          <a:bodyPr/>
          <a:lstStyle/>
          <a:p>
            <a:r>
              <a:rPr lang="en-US" altLang="en-US" sz="3200"/>
              <a:t>And among His signs are the ships in the sea like mountains.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يَشَأْ يُسْكِنِ الرِّيحَ فَيَظْلَلْنَ رَوَاكِدَ عَلَى ظَهْرِهِ إِنَّ فِي ذَلِكَ لَآيَاتٍ لِّكُلِّ صَبَّارٍ شَكُورٍ </a:t>
            </a:r>
            <a:endParaRPr lang="en-US" altLang="en-US" sz="4400"/>
          </a:p>
        </p:txBody>
      </p:sp>
      <p:sp>
        <p:nvSpPr>
          <p:cNvPr id="83456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If He pleases, He causes the wind to become still so that they lie motionless on its back; most surely there are signs in this for every patient, grateful one,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 يُوبِقْهُنَّ بِمَا كَسَبُوا وَيَعْفُ عَن كَثِيرٍ </a:t>
            </a:r>
            <a:endParaRPr lang="en-US" altLang="en-US" sz="4400"/>
          </a:p>
        </p:txBody>
      </p:sp>
      <p:sp>
        <p:nvSpPr>
          <p:cNvPr id="835587" name="Rectangle 3"/>
          <p:cNvSpPr>
            <a:spLocks noGrp="1" noChangeArrowheads="1"/>
          </p:cNvSpPr>
          <p:nvPr>
            <p:ph type="subTitle" idx="1"/>
          </p:nvPr>
        </p:nvSpPr>
        <p:spPr>
          <a:xfrm>
            <a:off x="107950" y="3886200"/>
            <a:ext cx="8964613" cy="1752600"/>
          </a:xfrm>
        </p:spPr>
        <p:txBody>
          <a:bodyPr/>
          <a:lstStyle/>
          <a:p>
            <a:r>
              <a:rPr lang="en-US" altLang="en-US" sz="3200"/>
              <a:t>Or He may make them founder for what they have earned, and (even then) pardon most; </a:t>
            </a:r>
          </a:p>
        </p:txBody>
      </p:sp>
    </p:spTree>
  </p:cSld>
  <p:clrMapOvr>
    <a:masterClrMapping/>
  </p:clrMapOvr>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62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62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62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462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462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Tree>
  </p:cSld>
  <p:clrMapOvr>
    <a:masterClrMapping/>
  </p:clrMapOvr>
  <p:transition spd="med"/>
  <p:timing>
    <p:tnLst>
      <p:par>
        <p:cTn id="1" dur="indefinite" restart="never" nodeType="tmRoot"/>
      </p:par>
    </p:tnLst>
  </p:timing>
</p:sld>
</file>

<file path=ppt/slides/slide2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وَيَعْلَمَ الَّذِينَ يُجَادِلُونَ فِي آيَاتِنَا مَا لَهُم مِّن مَّحِيصٍ </a:t>
            </a:r>
            <a:endParaRPr lang="en-US" altLang="en-US" sz="4400"/>
          </a:p>
        </p:txBody>
      </p:sp>
      <p:sp>
        <p:nvSpPr>
          <p:cNvPr id="83661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(that) those who dispute about Our communications may know; there is no place of refuge for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76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فَمَا أُوتِيتُم مِّن شَيْءٍ فَمَتَاعُ الْحَيَاةِ الدُّنْيَا وَمَا عِندَ اللَّهِ خَيْرٌ وَأَبْقَى لِلَّذِينَ آمَنُوا وَعَلَى رَبِّهِمْ يَتَوَكَّلُونَ </a:t>
            </a:r>
            <a:endParaRPr lang="en-US" altLang="en-US" sz="4400"/>
          </a:p>
        </p:txBody>
      </p:sp>
      <p:sp>
        <p:nvSpPr>
          <p:cNvPr id="83763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So whatever thing you are given, that is only a provision of this world's life, and what is with Allah is better and more lasting for those who believe and rely on their Lord. </a:t>
            </a:r>
          </a:p>
        </p:txBody>
      </p:sp>
    </p:spTree>
  </p:cSld>
  <p:clrMapOvr>
    <a:masterClrMapping/>
  </p:clrMapOvr>
  <p:transition/>
  <p:timing>
    <p:tnLst>
      <p:par>
        <p:cTn id="1" dur="indefinite" restart="never" nodeType="tmRoot"/>
      </p:par>
    </p:tnLst>
  </p:timing>
</p:sld>
</file>

<file path=ppt/slides/slide2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وَالَّذِينَ يَجْتَنِبُونَ كَبَائِرَ الْإِثْمِ وَالْفَوَاحِشَ وَإِذَا مَا غَضِبُوا هُمْ يَغْفِرُونَ </a:t>
            </a:r>
            <a:endParaRPr lang="en-US" altLang="en-US" sz="4400"/>
          </a:p>
        </p:txBody>
      </p:sp>
      <p:sp>
        <p:nvSpPr>
          <p:cNvPr id="838659" name="Rectangle 3"/>
          <p:cNvSpPr>
            <a:spLocks noGrp="1" noChangeArrowheads="1"/>
          </p:cNvSpPr>
          <p:nvPr>
            <p:ph type="subTitle" idx="1"/>
          </p:nvPr>
        </p:nvSpPr>
        <p:spPr>
          <a:xfrm>
            <a:off x="107950" y="3886200"/>
            <a:ext cx="8964613" cy="1752600"/>
          </a:xfrm>
        </p:spPr>
        <p:txBody>
          <a:bodyPr/>
          <a:lstStyle/>
          <a:p>
            <a:r>
              <a:rPr lang="en-US" altLang="en-US" sz="3200"/>
              <a:t>And those who. shun the great sins and indecencies, and whenever they are angry they forgive. </a:t>
            </a:r>
          </a:p>
        </p:txBody>
      </p:sp>
    </p:spTree>
  </p:cSld>
  <p:clrMapOvr>
    <a:masterClrMapping/>
  </p:clrMapOvr>
  <p:transition/>
  <p:timing>
    <p:tnLst>
      <p:par>
        <p:cTn id="1" dur="indefinite" restart="never" nodeType="tmRoot"/>
      </p:par>
    </p:tnLst>
  </p:timing>
</p:sld>
</file>

<file path=ppt/slides/slide2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وَالَّذِينَ اسْتَجَابُوا لِرَبِّهِمْ وَأَقَامُوا الصَّلَاةَ وَأَمْرُهُمْ شُورَى بَيْنَهُمْ وَمِمَّا رَزَقْنَاهُمْ يُنفِقُونَ </a:t>
            </a:r>
            <a:endParaRPr lang="en-US" altLang="en-US" sz="4400"/>
          </a:p>
        </p:txBody>
      </p:sp>
      <p:sp>
        <p:nvSpPr>
          <p:cNvPr id="8396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those who respond to their Lord and keep up prayer, and their rule is to take counsel among themselves, and who spend out of what We have given them.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وَالَّذِينَ إِذَا أَصَابَهُمُ الْبَغْيُ هُمْ يَنتَصِرُونَ </a:t>
            </a:r>
            <a:endParaRPr lang="en-US" altLang="en-US" sz="4400"/>
          </a:p>
        </p:txBody>
      </p:sp>
      <p:sp>
        <p:nvSpPr>
          <p:cNvPr id="840707" name="Rectangle 3"/>
          <p:cNvSpPr>
            <a:spLocks noGrp="1" noChangeArrowheads="1"/>
          </p:cNvSpPr>
          <p:nvPr>
            <p:ph type="subTitle" idx="1"/>
          </p:nvPr>
        </p:nvSpPr>
        <p:spPr>
          <a:xfrm>
            <a:off x="107950" y="3886200"/>
            <a:ext cx="8964613" cy="1752600"/>
          </a:xfrm>
        </p:spPr>
        <p:txBody>
          <a:bodyPr/>
          <a:lstStyle/>
          <a:p>
            <a:r>
              <a:rPr lang="en-US" altLang="en-US" sz="3200"/>
              <a:t>And those who, when great wrong afflicts them, defend themselves. </a:t>
            </a:r>
          </a:p>
        </p:txBody>
      </p:sp>
    </p:spTree>
  </p:cSld>
  <p:clrMapOvr>
    <a:masterClrMapping/>
  </p:clrMapOvr>
  <p:transition/>
  <p:timing>
    <p:tnLst>
      <p:par>
        <p:cTn id="1" dur="indefinite" restart="never" nodeType="tmRoot"/>
      </p:par>
    </p:tnLst>
  </p:timing>
</p:sld>
</file>

<file path=ppt/slides/slide2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وَجَزَاء سَيِّئَةٍ سَيِّئَةٌ مِّثْلُهَا فَمَنْ عَفَا وَأَصْلَحَ فَأَجْرُهُ عَلَى اللَّهِ إِنَّهُ لَا يُحِبُّ الظَّالِمِينَ </a:t>
            </a:r>
            <a:endParaRPr lang="en-US" altLang="en-US" sz="4400"/>
          </a:p>
        </p:txBody>
      </p:sp>
      <p:sp>
        <p:nvSpPr>
          <p:cNvPr id="8417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 recompense of evil is punishment like it, but whoever forgives and amends, he shall have his reward from Allah; surely He does not love the unjust.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وَلَمَنِ انتَصَرَ بَعْدَ ظُلْمِهِ فَأُوْلَئِكَ مَا عَلَيْهِم مِّن سَبِيلٍ </a:t>
            </a:r>
            <a:endParaRPr lang="en-US" altLang="en-US" sz="4400"/>
          </a:p>
        </p:txBody>
      </p:sp>
      <p:sp>
        <p:nvSpPr>
          <p:cNvPr id="8427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whoever defends himself after his being oppressed, these it is against whom there is no way (to blame).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37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إِنَّمَا السَّبِيلُ عَلَى الَّذِينَ يَظْلِمُونَ النَّاسَ وَيَبْغُونَ فِي الْأَرْضِ بِغَيْرِ الْحَقِّ أُوْلَئِكَ لَهُم عَذَابٌ أَلِيمٌ </a:t>
            </a:r>
            <a:endParaRPr lang="en-US" altLang="en-US" sz="4400"/>
          </a:p>
        </p:txBody>
      </p:sp>
      <p:sp>
        <p:nvSpPr>
          <p:cNvPr id="843779" name="Rectangle 3"/>
          <p:cNvSpPr>
            <a:spLocks noGrp="1" noChangeArrowheads="1"/>
          </p:cNvSpPr>
          <p:nvPr>
            <p:ph type="subTitle" idx="1"/>
          </p:nvPr>
        </p:nvSpPr>
        <p:spPr>
          <a:xfrm>
            <a:off x="107950" y="3886200"/>
            <a:ext cx="8964613" cy="1752600"/>
          </a:xfrm>
        </p:spPr>
        <p:txBody>
          <a:bodyPr/>
          <a:lstStyle/>
          <a:p>
            <a:r>
              <a:rPr lang="en-US" altLang="en-US" sz="3200"/>
              <a:t>The way (to blame) is only against those who oppress men and revolt in the earth unjustly; these shall have a painful punishment. </a:t>
            </a:r>
          </a:p>
        </p:txBody>
      </p:sp>
    </p:spTree>
  </p:cSld>
  <p:clrMapOvr>
    <a:masterClrMapping/>
  </p:clrMapOvr>
  <p:transition/>
  <p:timing>
    <p:tnLst>
      <p:par>
        <p:cTn id="1" dur="indefinite" restart="never" nodeType="tmRoot"/>
      </p:par>
    </p:tnLst>
  </p:timing>
</p:sld>
</file>

<file path=ppt/slides/slide2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وَلَمَن صَبَرَ وَغَفَرَ إِنَّ ذَلِكَ لَمِنْ عَزْمِ الْأُمُورِ </a:t>
            </a:r>
            <a:endParaRPr lang="en-US" altLang="en-US" sz="4400"/>
          </a:p>
        </p:txBody>
      </p:sp>
      <p:sp>
        <p:nvSpPr>
          <p:cNvPr id="844803" name="Rectangle 3"/>
          <p:cNvSpPr>
            <a:spLocks noGrp="1" noChangeArrowheads="1"/>
          </p:cNvSpPr>
          <p:nvPr>
            <p:ph type="subTitle" idx="1"/>
          </p:nvPr>
        </p:nvSpPr>
        <p:spPr>
          <a:xfrm>
            <a:off x="107950" y="3886200"/>
            <a:ext cx="8964613" cy="1752600"/>
          </a:xfrm>
        </p:spPr>
        <p:txBody>
          <a:bodyPr/>
          <a:lstStyle/>
          <a:p>
            <a:r>
              <a:rPr lang="en-US" altLang="en-US" sz="3200"/>
              <a:t>And whoever is patient and forgiving, these most surely are actions due to courage. </a:t>
            </a:r>
          </a:p>
        </p:txBody>
      </p:sp>
    </p:spTree>
  </p:cSld>
  <p:clrMapOvr>
    <a:masterClrMapping/>
  </p:clrMapOvr>
  <p:transition/>
  <p:timing>
    <p:tnLst>
      <p:par>
        <p:cTn id="1" dur="indefinite" restart="never" nodeType="tmRoot"/>
      </p:par>
    </p:tnLst>
  </p:timing>
</p:sld>
</file>

<file path=ppt/slides/slide2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58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يُضْلِلِ اللَّهُ فَمَا لَهُ مِن وَلِيٍّ مِّن بَعْدِهِ وَتَرَى الظَّالِمِينَ لَمَّا رَأَوُا الْعَذَابَ يَقُولُونَ هَلْ إِلَى مَرَدٍّ مِّن سَبِيلٍ </a:t>
            </a:r>
            <a:endParaRPr lang="en-US" altLang="en-US" sz="4400"/>
          </a:p>
        </p:txBody>
      </p:sp>
      <p:sp>
        <p:nvSpPr>
          <p:cNvPr id="845827" name="Rectangle 3"/>
          <p:cNvSpPr>
            <a:spLocks noGrp="1" noChangeArrowheads="1"/>
          </p:cNvSpPr>
          <p:nvPr>
            <p:ph type="subTitle" idx="1"/>
          </p:nvPr>
        </p:nvSpPr>
        <p:spPr>
          <a:xfrm>
            <a:off x="107950" y="3886200"/>
            <a:ext cx="8964613" cy="1752600"/>
          </a:xfrm>
        </p:spPr>
        <p:txBody>
          <a:bodyPr/>
          <a:lstStyle/>
          <a:p>
            <a:r>
              <a:rPr lang="en-US" altLang="en-US" sz="3200"/>
              <a:t>And whomsoever Allah makes err, he has no guardian after Him; and you shall see the unjust, when they see the punishment, saying: Is there any way to return? </a:t>
            </a:r>
          </a:p>
        </p:txBody>
      </p:sp>
    </p:spTree>
  </p:cSld>
  <p:clrMapOvr>
    <a:masterClrMapping/>
  </p:clrMapOvr>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72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72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73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473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473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Tree>
  </p:cSld>
  <p:clrMapOvr>
    <a:masterClrMapping/>
  </p:clrMapOvr>
  <p:transition spd="med"/>
  <p:timing>
    <p:tnLst>
      <p:par>
        <p:cTn id="1" dur="indefinite" restart="never" nodeType="tmRoot"/>
      </p:par>
    </p:tnLst>
  </p:timing>
</p:sld>
</file>

<file path=ppt/slides/slide2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وَتَرَاهُمْ يُعْرَضُونَ عَلَيْهَا خَاشِعِينَ مِنَ الذُّلِّ يَنظُرُونَ مِن طَرْفٍ خَفِيٍّ وَقَالَ الَّذِينَ آمَنُوا إِنَّ الْخَاسِرِينَ الَّذِينَ خَسِرُوا أَنفُسَهُمْ وَأَهْلِيهِمْ يَوْمَ الْقِيَامَةِ أَلَا إِنَّ الظَّالِمِينَ فِي عَذَابٍ مُّقِيمٍ </a:t>
            </a:r>
            <a:endParaRPr lang="en-US" altLang="en-US" sz="4400"/>
          </a:p>
        </p:txBody>
      </p:sp>
      <p:sp>
        <p:nvSpPr>
          <p:cNvPr id="84685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And you shall see them brought before it humbling themselves because of the abasements, looking with a faint glance. And those who believe shall say: Surely the losers are they who have lost themselves and their followers on the resurrection day. Now surely the iniquitous shall remain in lasting chastisement.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78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كَانَ لَهُم مِّنْ أَوْلِيَاء يَنصُرُونَهُم مِّن دُونِ اللَّهِ وَمَن يُضْلِلِ اللَّهُ فَمَا لَهُ مِن سَبِيلٍ </a:t>
            </a:r>
            <a:endParaRPr lang="en-US" altLang="en-US" sz="4400"/>
          </a:p>
        </p:txBody>
      </p:sp>
      <p:sp>
        <p:nvSpPr>
          <p:cNvPr id="84787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shall have no friends to help them besides Allah; and-- whomsoever Allah makes err, he shall have no way.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88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اسْتَجِيبُوا لِرَبِّكُم مِّن قَبْلِ أَن يَأْتِيَ يَوْمٌ لَّا مَرَدَّ لَهُ مِنَ اللَّهِ مَا لَكُم مِّن مَّلْجَأٍ يَوْمَئِذٍ وَمَا لَكُم مِّن نَّكِيرٍ </a:t>
            </a:r>
            <a:endParaRPr lang="en-US" altLang="en-US" sz="4400"/>
          </a:p>
        </p:txBody>
      </p:sp>
      <p:sp>
        <p:nvSpPr>
          <p:cNvPr id="8488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Hearken to your Lord before there comes the day from Allah for which there shall be no averting; you shall have no refuge on that day, nor shall it be yours to make a denial.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 أَعْرَضُوا فَمَا أَرْسَلْنَاكَ عَلَيْهِمْ حَفِيظًا إِنْ عَلَيْكَ إِلَّا الْبَلَاغُ وَإِنَّا إِذَا أَذَقْنَا الْإِنسَانَ مِنَّا رَحْمَةً فَرِحَ بِهَا وَإِن تُصِبْهُمْ سَيِّئَةٌ بِمَا قَدَّمَتْ أَيْدِيهِمْ فَإِنَّ الْإِنسَانَ كَفُورٌ </a:t>
            </a:r>
            <a:endParaRPr lang="en-US" altLang="en-US" sz="4400"/>
          </a:p>
        </p:txBody>
      </p:sp>
      <p:sp>
        <p:nvSpPr>
          <p:cNvPr id="849923"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But if they turn aside, We have not sent you as a watcher over them; on you is only to deliver (the message); and surely when We make man taste mercy from Us, he rejoices thereat; and if an evil afflicts them on account of what their hands have already done, then-surely man is ungrateful.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9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لِلَّهِ مُلْكُ السَّمَاوَاتِ وَالْأَرْضِ يَخْلُقُ مَا يَشَاء يَهَبُ لِمَنْ يَشَاء إِنَاثًا وَيَهَبُ لِمَن يَشَاء الذُّكُورَ </a:t>
            </a:r>
            <a:endParaRPr lang="en-US" altLang="en-US" sz="4400"/>
          </a:p>
        </p:txBody>
      </p:sp>
      <p:sp>
        <p:nvSpPr>
          <p:cNvPr id="8509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Allah's is the kingdom of the heavens and the earth; He creates what He pleases; He grants to whom He pleases daughters and grants to whom He pleases sons. </a:t>
            </a:r>
          </a:p>
        </p:txBody>
      </p:sp>
    </p:spTree>
  </p:cSld>
  <p:clrMapOvr>
    <a:masterClrMapping/>
  </p:clrMapOvr>
  <p:transition/>
  <p:timing>
    <p:tnLst>
      <p:par>
        <p:cTn id="1" dur="indefinite" restart="never" nodeType="tmRoot"/>
      </p:par>
    </p:tnLst>
  </p:timing>
</p:sld>
</file>

<file path=ppt/slides/slide2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19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أَوْ يُزَوِّجُهُمْ ذُكْرَانًا وَإِنَاثًا وَيَجْعَلُ مَن يَشَاء عَقِيمًا إِنَّهُ عَلِيمٌ قَدِيرٌ </a:t>
            </a:r>
            <a:endParaRPr lang="en-US" altLang="en-US" sz="4400"/>
          </a:p>
        </p:txBody>
      </p:sp>
      <p:sp>
        <p:nvSpPr>
          <p:cNvPr id="851971" name="Rectangle 3"/>
          <p:cNvSpPr>
            <a:spLocks noGrp="1" noChangeArrowheads="1"/>
          </p:cNvSpPr>
          <p:nvPr>
            <p:ph type="subTitle" idx="1"/>
          </p:nvPr>
        </p:nvSpPr>
        <p:spPr>
          <a:xfrm>
            <a:off x="107950" y="3886200"/>
            <a:ext cx="8964613" cy="1752600"/>
          </a:xfrm>
        </p:spPr>
        <p:txBody>
          <a:bodyPr/>
          <a:lstStyle/>
          <a:p>
            <a:r>
              <a:rPr lang="en-US" altLang="en-US" sz="3200"/>
              <a:t>Or He makes them of both sorts, male and female; and He makes whom He pleases barren; surely He is the Knowing, the Powerful. </a:t>
            </a:r>
          </a:p>
        </p:txBody>
      </p:sp>
    </p:spTree>
  </p:cSld>
  <p:clrMapOvr>
    <a:masterClrMapping/>
  </p:clrMapOvr>
  <p:transition/>
  <p:timing>
    <p:tnLst>
      <p:par>
        <p:cTn id="1" dur="indefinite" restart="never" nodeType="tmRoot"/>
      </p:par>
    </p:tnLst>
  </p:timing>
</p:sld>
</file>

<file path=ppt/slides/slide2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29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كَانَ لِبَشَرٍ أَن يُكَلِّمَهُ اللَّهُ إِلَّا وَحْيًا أَوْ مِن وَرَاء حِجَابٍ أَوْ يُرْسِلَ رَسُولًا فَيُوحِيَ بِإِذْنِهِ مَا يَشَاء إِنَّهُ عَلِيٌّ حَكِيمٌ </a:t>
            </a:r>
            <a:endParaRPr lang="en-US" altLang="en-US" sz="4400"/>
          </a:p>
        </p:txBody>
      </p:sp>
      <p:sp>
        <p:nvSpPr>
          <p:cNvPr id="852995" name="Rectangle 3"/>
          <p:cNvSpPr>
            <a:spLocks noGrp="1" noChangeArrowheads="1"/>
          </p:cNvSpPr>
          <p:nvPr>
            <p:ph type="subTitle" idx="1"/>
          </p:nvPr>
        </p:nvSpPr>
        <p:spPr>
          <a:xfrm>
            <a:off x="107950" y="3886200"/>
            <a:ext cx="8964613" cy="1752600"/>
          </a:xfrm>
        </p:spPr>
        <p:txBody>
          <a:bodyPr/>
          <a:lstStyle/>
          <a:p>
            <a:r>
              <a:rPr lang="en-US" altLang="en-US" sz="3200"/>
              <a:t>And it is not for any mortal that Allah should speak to them, they could not bear to hear and they did not see. </a:t>
            </a:r>
          </a:p>
        </p:txBody>
      </p:sp>
    </p:spTree>
  </p:cSld>
  <p:clrMapOvr>
    <a:masterClrMapping/>
  </p:clrMapOvr>
  <p:transition/>
  <p:timing>
    <p:tnLst>
      <p:par>
        <p:cTn id="1" dur="indefinite" restart="never" nodeType="tmRoot"/>
      </p:par>
    </p:tnLst>
  </p:timing>
</p:sld>
</file>

<file path=ppt/slides/slide2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40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وَكَذَلِكَ أَوْحَيْنَا إِلَيْكَ رُوحًا مِّنْ أَمْرِنَا مَا كُنتَ تَدْرِي مَا الْكِتَابُ وَلَا الْإِيمَانُ وَلَكِن جَعَلْنَاهُ نُورًا نَّهْدِي بِهِ مَنْ نَّشَاء مِنْ عِبَادِنَا وَإِنَّكَ لَتَهْدِي إِلَى صِرَاطٍ مُّسْتَقِيمٍ </a:t>
            </a:r>
            <a:endParaRPr lang="en-US" altLang="en-US" sz="4400"/>
          </a:p>
        </p:txBody>
      </p:sp>
      <p:sp>
        <p:nvSpPr>
          <p:cNvPr id="85401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thus did We reveal to you an inspired book by Our command. You did not know what the Book was, nor (what) the faith (was), but We made it a light, guiding thereby whom We please of Our servants; and most surely you show the way to the right path: </a:t>
            </a:r>
          </a:p>
        </p:txBody>
      </p:sp>
    </p:spTree>
  </p:cSld>
  <p:clrMapOvr>
    <a:masterClrMapping/>
  </p:clrMapOvr>
  <p:transition/>
  <p:timing>
    <p:tnLst>
      <p:par>
        <p:cTn id="1" dur="indefinite" restart="never" nodeType="tmRoot"/>
      </p:par>
    </p:tnLst>
  </p:timing>
</p:sld>
</file>

<file path=ppt/slides/slide2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50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صِرَاطِ اللَّهِ الَّذِي لَهُ مَا فِي السَّمَاوَاتِ وَمَا فِي الْأَرْضِ أَلَا إِلَى اللَّهِ تَصِيرُ الأمُورُ </a:t>
            </a:r>
            <a:endParaRPr lang="en-US" altLang="en-US" sz="4400"/>
          </a:p>
        </p:txBody>
      </p:sp>
      <p:sp>
        <p:nvSpPr>
          <p:cNvPr id="85504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The path of Allah, Whose is whatsoever is in the heavens and whatsoever is in the earth; now surely to Allah do all affairs eventually come.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07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40070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40070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400709"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ash-Shura</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83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83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83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483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483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Tree>
  </p:cSld>
  <p:clrMapOvr>
    <a:masterClrMapping/>
  </p:clrMapOvr>
  <p:transition spd="med"/>
  <p:timing>
    <p:tnLst>
      <p:par>
        <p:cTn id="1" dur="indefinite" restart="never" nodeType="tmRoot"/>
      </p:par>
    </p:tnLst>
  </p:timing>
</p:sld>
</file>

<file path=ppt/slides/slide2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7058"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17059"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ad-Dukhan </a:t>
            </a:r>
            <a:endParaRPr lang="en-US" altLang="en-US" b="1">
              <a:solidFill>
                <a:srgbClr val="FFFF99"/>
              </a:solidFill>
              <a:latin typeface="Trebuchet MS" panose="020B0603020202020204" pitchFamily="34" charset="0"/>
            </a:endParaRPr>
          </a:p>
        </p:txBody>
      </p:sp>
      <p:sp>
        <p:nvSpPr>
          <p:cNvPr id="3117060"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17062" name="Rectangle 6"/>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ad-Dukhan </a:t>
            </a:r>
          </a:p>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(The Smoke)</a:t>
            </a:r>
          </a:p>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44</a:t>
            </a:r>
          </a:p>
          <a:p>
            <a:pPr algn="ctr" eaLnBrk="0" hangingPunct="0"/>
            <a:r>
              <a:rPr lang="en-GB" altLang="en-US" sz="6000" b="1" i="1">
                <a:solidFill>
                  <a:srgbClr val="FFFF00"/>
                </a:solidFill>
                <a:latin typeface="Trebuchet MS" panose="020B0603020202020204" pitchFamily="34" charset="0"/>
                <a:ea typeface="MS Mincho" panose="02020609040205080304" pitchFamily="49" charset="-128"/>
              </a:rPr>
              <a:t>No of Ayat - 59</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80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1808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1808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180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ad-Dukhan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91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859139"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2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حم </a:t>
            </a:r>
            <a:endParaRPr lang="en-US" altLang="en-US" sz="4400"/>
          </a:p>
        </p:txBody>
      </p:sp>
      <p:sp>
        <p:nvSpPr>
          <p:cNvPr id="860163" name="Rectangle 3"/>
          <p:cNvSpPr>
            <a:spLocks noGrp="1" noChangeArrowheads="1"/>
          </p:cNvSpPr>
          <p:nvPr>
            <p:ph type="subTitle" idx="1"/>
          </p:nvPr>
        </p:nvSpPr>
        <p:spPr>
          <a:xfrm>
            <a:off x="107950" y="3886200"/>
            <a:ext cx="8964613" cy="1752600"/>
          </a:xfrm>
        </p:spPr>
        <p:txBody>
          <a:bodyPr/>
          <a:lstStyle/>
          <a:p>
            <a:r>
              <a:rPr lang="en-US" altLang="en-US" sz="3200"/>
              <a:t>Ha Mim!</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11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وَالْكِتَابِ الْمُبِينِ </a:t>
            </a:r>
            <a:endParaRPr lang="en-US" altLang="en-US" sz="4400"/>
          </a:p>
        </p:txBody>
      </p:sp>
      <p:sp>
        <p:nvSpPr>
          <p:cNvPr id="861187" name="Rectangle 3"/>
          <p:cNvSpPr>
            <a:spLocks noGrp="1" noChangeArrowheads="1"/>
          </p:cNvSpPr>
          <p:nvPr>
            <p:ph type="subTitle" idx="1"/>
          </p:nvPr>
        </p:nvSpPr>
        <p:spPr>
          <a:xfrm>
            <a:off x="107950" y="3886200"/>
            <a:ext cx="8964613" cy="1752600"/>
          </a:xfrm>
        </p:spPr>
        <p:txBody>
          <a:bodyPr/>
          <a:lstStyle/>
          <a:p>
            <a:r>
              <a:rPr lang="en-US" altLang="en-US" sz="3200"/>
              <a:t>I swear by the Book that makes manifest (the truth).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22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أَنزَلْنَاهُ فِي لَيْلَةٍ مُّبَارَكَةٍ إِنَّا كُنَّا مُنذِرِينَ </a:t>
            </a:r>
            <a:endParaRPr lang="en-US" altLang="en-US" sz="4400"/>
          </a:p>
        </p:txBody>
      </p:sp>
      <p:sp>
        <p:nvSpPr>
          <p:cNvPr id="862211" name="Rectangle 3"/>
          <p:cNvSpPr>
            <a:spLocks noGrp="1" noChangeArrowheads="1"/>
          </p:cNvSpPr>
          <p:nvPr>
            <p:ph type="subTitle" idx="1"/>
          </p:nvPr>
        </p:nvSpPr>
        <p:spPr>
          <a:xfrm>
            <a:off x="107950" y="3886200"/>
            <a:ext cx="8964613" cy="1752600"/>
          </a:xfrm>
        </p:spPr>
        <p:txBody>
          <a:bodyPr/>
          <a:lstStyle/>
          <a:p>
            <a:r>
              <a:rPr lang="en-US" altLang="en-US" sz="3200"/>
              <a:t>Surely We revealed it on a blessed night surely We are ever warning-- </a:t>
            </a:r>
          </a:p>
        </p:txBody>
      </p:sp>
    </p:spTree>
  </p:cSld>
  <p:clrMapOvr>
    <a:masterClrMapping/>
  </p:clrMapOvr>
  <p:transition/>
  <p:timing>
    <p:tnLst>
      <p:par>
        <p:cTn id="1" dur="indefinite" restart="never" nodeType="tmRoot"/>
      </p:par>
    </p:tnLst>
  </p:timing>
</p:sld>
</file>

<file path=ppt/slides/slide2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32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فِيهَا يُفْرَقُ كُلُّ أَمْرٍ حَكِيمٍ </a:t>
            </a:r>
            <a:endParaRPr lang="en-US" altLang="en-US" sz="4400"/>
          </a:p>
        </p:txBody>
      </p:sp>
      <p:sp>
        <p:nvSpPr>
          <p:cNvPr id="863235" name="Rectangle 3"/>
          <p:cNvSpPr>
            <a:spLocks noGrp="1" noChangeArrowheads="1"/>
          </p:cNvSpPr>
          <p:nvPr>
            <p:ph type="subTitle" idx="1"/>
          </p:nvPr>
        </p:nvSpPr>
        <p:spPr>
          <a:xfrm>
            <a:off x="107950" y="3886200"/>
            <a:ext cx="8964613" cy="1752600"/>
          </a:xfrm>
        </p:spPr>
        <p:txBody>
          <a:bodyPr/>
          <a:lstStyle/>
          <a:p>
            <a:r>
              <a:rPr lang="en-US" altLang="en-US" sz="3200"/>
              <a:t>Therein every wise affair is made distinct, </a:t>
            </a:r>
          </a:p>
        </p:txBody>
      </p:sp>
    </p:spTree>
  </p:cSld>
  <p:clrMapOvr>
    <a:masterClrMapping/>
  </p:clrMapOvr>
  <p:transition/>
  <p:timing>
    <p:tnLst>
      <p:par>
        <p:cTn id="1" dur="indefinite" restart="never" nodeType="tmRoot"/>
      </p:par>
    </p:tnLst>
  </p:timing>
</p:sld>
</file>

<file path=ppt/slides/slide2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42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أَمْرًا مِّنْ عِندِنَا إِنَّا كُنَّا مُرْسِلِينَ </a:t>
            </a:r>
            <a:endParaRPr lang="en-US" altLang="en-US" sz="4400"/>
          </a:p>
        </p:txBody>
      </p:sp>
      <p:sp>
        <p:nvSpPr>
          <p:cNvPr id="864259" name="Rectangle 3"/>
          <p:cNvSpPr>
            <a:spLocks noGrp="1" noChangeArrowheads="1"/>
          </p:cNvSpPr>
          <p:nvPr>
            <p:ph type="subTitle" idx="1"/>
          </p:nvPr>
        </p:nvSpPr>
        <p:spPr>
          <a:xfrm>
            <a:off x="107950" y="3886200"/>
            <a:ext cx="8964613" cy="1752600"/>
          </a:xfrm>
        </p:spPr>
        <p:txBody>
          <a:bodyPr/>
          <a:lstStyle/>
          <a:p>
            <a:r>
              <a:rPr lang="en-US" altLang="en-US" sz="3200"/>
              <a:t>A command from Us; surely We are the senders (of messengers),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52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رَحْمَةً مِّن رَّبِّكَ إِنَّهُ هُوَ السَّمِيعُ الْعَلِيمُ </a:t>
            </a:r>
            <a:endParaRPr lang="en-US" altLang="en-US" sz="4400"/>
          </a:p>
        </p:txBody>
      </p:sp>
      <p:sp>
        <p:nvSpPr>
          <p:cNvPr id="865283" name="Rectangle 3"/>
          <p:cNvSpPr>
            <a:spLocks noGrp="1" noChangeArrowheads="1"/>
          </p:cNvSpPr>
          <p:nvPr>
            <p:ph type="subTitle" idx="1"/>
          </p:nvPr>
        </p:nvSpPr>
        <p:spPr>
          <a:xfrm>
            <a:off x="107950" y="3886200"/>
            <a:ext cx="8964613" cy="1752600"/>
          </a:xfrm>
        </p:spPr>
        <p:txBody>
          <a:bodyPr/>
          <a:lstStyle/>
          <a:p>
            <a:r>
              <a:rPr lang="en-US" altLang="en-US" sz="3200"/>
              <a:t>A mercy from your Lord, surely He is the Hearing, the Knowing,</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63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رَبِّ السَّمَاوَاتِ وَالْأَرْضِ وَمَا بَيْنَهُمَا إِن كُنتُم مُّوقِنِينَ </a:t>
            </a:r>
            <a:endParaRPr lang="en-US" altLang="en-US" sz="4400"/>
          </a:p>
        </p:txBody>
      </p:sp>
      <p:sp>
        <p:nvSpPr>
          <p:cNvPr id="866307" name="Rectangle 3"/>
          <p:cNvSpPr>
            <a:spLocks noGrp="1" noChangeArrowheads="1"/>
          </p:cNvSpPr>
          <p:nvPr>
            <p:ph type="subTitle" idx="1"/>
          </p:nvPr>
        </p:nvSpPr>
        <p:spPr>
          <a:xfrm>
            <a:off x="107950" y="3886200"/>
            <a:ext cx="8964613" cy="1752600"/>
          </a:xfrm>
        </p:spPr>
        <p:txBody>
          <a:bodyPr/>
          <a:lstStyle/>
          <a:p>
            <a:r>
              <a:rPr lang="en-US" altLang="en-US" sz="3200"/>
              <a:t>The Lord of the heavens and the earth and what is between them, if you would be sure.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93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493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493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493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493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Tree>
  </p:cSld>
  <p:clrMapOvr>
    <a:masterClrMapping/>
  </p:clrMapOvr>
  <p:transition spd="med"/>
  <p:timing>
    <p:tnLst>
      <p:par>
        <p:cTn id="1" dur="indefinite" restart="never" nodeType="tmRoot"/>
      </p:par>
    </p:tnLst>
  </p:timing>
</p:sld>
</file>

<file path=ppt/slides/slide2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73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إِلَهَ إِلَّا هُوَ يُحْيِي وَيُمِيتُ رَبُّكُمْ وَرَبُّ آبَائِكُمُ الْأَوَّلِينَ </a:t>
            </a:r>
            <a:endParaRPr lang="en-US" altLang="en-US" sz="4400"/>
          </a:p>
        </p:txBody>
      </p:sp>
      <p:sp>
        <p:nvSpPr>
          <p:cNvPr id="867331" name="Rectangle 3"/>
          <p:cNvSpPr>
            <a:spLocks noGrp="1" noChangeArrowheads="1"/>
          </p:cNvSpPr>
          <p:nvPr>
            <p:ph type="subTitle" idx="1"/>
          </p:nvPr>
        </p:nvSpPr>
        <p:spPr>
          <a:xfrm>
            <a:off x="107950" y="3886200"/>
            <a:ext cx="8964613" cy="1752600"/>
          </a:xfrm>
        </p:spPr>
        <p:txBody>
          <a:bodyPr/>
          <a:lstStyle/>
          <a:p>
            <a:r>
              <a:rPr lang="en-US" altLang="en-US" sz="3200"/>
              <a:t>There is no god but He; He gives life and causes death, your Lord and the Lord of your fathers of yore. </a:t>
            </a:r>
          </a:p>
        </p:txBody>
      </p:sp>
    </p:spTree>
  </p:cSld>
  <p:clrMapOvr>
    <a:masterClrMapping/>
  </p:clrMapOvr>
  <p:transition/>
  <p:timing>
    <p:tnLst>
      <p:par>
        <p:cTn id="1" dur="indefinite" restart="never" nodeType="tmRoot"/>
      </p:par>
    </p:tnLst>
  </p:timing>
</p:sld>
</file>

<file path=ppt/slides/slide2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بَلْ هُمْ فِي شَكٍّ يَلْعَبُونَ </a:t>
            </a:r>
            <a:endParaRPr lang="en-US" altLang="en-US" sz="4400"/>
          </a:p>
        </p:txBody>
      </p:sp>
      <p:sp>
        <p:nvSpPr>
          <p:cNvPr id="868355" name="Rectangle 3"/>
          <p:cNvSpPr>
            <a:spLocks noGrp="1" noChangeArrowheads="1"/>
          </p:cNvSpPr>
          <p:nvPr>
            <p:ph type="subTitle" idx="1"/>
          </p:nvPr>
        </p:nvSpPr>
        <p:spPr>
          <a:xfrm>
            <a:off x="107950" y="3886200"/>
            <a:ext cx="8964613" cy="1752600"/>
          </a:xfrm>
        </p:spPr>
        <p:txBody>
          <a:bodyPr/>
          <a:lstStyle/>
          <a:p>
            <a:r>
              <a:rPr lang="en-US" altLang="en-US" sz="3200"/>
              <a:t>Nay, they are in doubt, they sport. </a:t>
            </a:r>
          </a:p>
        </p:txBody>
      </p:sp>
    </p:spTree>
  </p:cSld>
  <p:clrMapOvr>
    <a:masterClrMapping/>
  </p:clrMapOvr>
  <p:transition/>
  <p:timing>
    <p:tnLst>
      <p:par>
        <p:cTn id="1" dur="indefinite" restart="never" nodeType="tmRoot"/>
      </p:par>
    </p:tnLst>
  </p:timing>
</p:sld>
</file>

<file path=ppt/slides/slide2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3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فَارْتَقِبْ يَوْمَ تَأْتِي السَّمَاء بِدُخَانٍ مُّبِينٍ </a:t>
            </a:r>
            <a:endParaRPr lang="en-US" altLang="en-US" sz="4400"/>
          </a:p>
        </p:txBody>
      </p:sp>
      <p:sp>
        <p:nvSpPr>
          <p:cNvPr id="869379" name="Rectangle 3"/>
          <p:cNvSpPr>
            <a:spLocks noGrp="1" noChangeArrowheads="1"/>
          </p:cNvSpPr>
          <p:nvPr>
            <p:ph type="subTitle" idx="1"/>
          </p:nvPr>
        </p:nvSpPr>
        <p:spPr>
          <a:xfrm>
            <a:off x="107950" y="3886200"/>
            <a:ext cx="8964613" cy="1752600"/>
          </a:xfrm>
        </p:spPr>
        <p:txBody>
          <a:bodyPr/>
          <a:lstStyle/>
          <a:p>
            <a:r>
              <a:rPr lang="en-US" altLang="en-US" sz="3200"/>
              <a:t>Therefore keep waiting for the day when the heaven shall bring an evident smoke,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يَغْشَى النَّاسَ هَذَا عَذَابٌ أَلِيمٌ </a:t>
            </a:r>
            <a:endParaRPr lang="en-US" altLang="en-US" sz="4400"/>
          </a:p>
        </p:txBody>
      </p:sp>
      <p:sp>
        <p:nvSpPr>
          <p:cNvPr id="870403" name="Rectangle 3"/>
          <p:cNvSpPr>
            <a:spLocks noGrp="1" noChangeArrowheads="1"/>
          </p:cNvSpPr>
          <p:nvPr>
            <p:ph type="subTitle" idx="1"/>
          </p:nvPr>
        </p:nvSpPr>
        <p:spPr>
          <a:xfrm>
            <a:off x="107950" y="3886200"/>
            <a:ext cx="8964613" cy="1752600"/>
          </a:xfrm>
        </p:spPr>
        <p:txBody>
          <a:bodyPr/>
          <a:lstStyle/>
          <a:p>
            <a:r>
              <a:rPr lang="en-US" altLang="en-US" sz="3200"/>
              <a:t>That shall overtake men; this is a painful punishment. </a:t>
            </a:r>
          </a:p>
        </p:txBody>
      </p:sp>
    </p:spTree>
  </p:cSld>
  <p:clrMapOvr>
    <a:masterClrMapping/>
  </p:clrMapOvr>
  <p:transition/>
  <p:timing>
    <p:tnLst>
      <p:par>
        <p:cTn id="1" dur="indefinite" restart="never" nodeType="tmRoot"/>
      </p:par>
    </p:tnLst>
  </p:timing>
</p:sld>
</file>

<file path=ppt/slides/slide2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14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رَبَّنَا اكْشِفْ عَنَّا الْعَذَابَ إِنَّا مُؤْمِنُونَ </a:t>
            </a:r>
            <a:endParaRPr lang="en-US" altLang="en-US" sz="4400"/>
          </a:p>
        </p:txBody>
      </p:sp>
      <p:sp>
        <p:nvSpPr>
          <p:cNvPr id="871427" name="Rectangle 3"/>
          <p:cNvSpPr>
            <a:spLocks noGrp="1" noChangeArrowheads="1"/>
          </p:cNvSpPr>
          <p:nvPr>
            <p:ph type="subTitle" idx="1"/>
          </p:nvPr>
        </p:nvSpPr>
        <p:spPr>
          <a:xfrm>
            <a:off x="107950" y="3886200"/>
            <a:ext cx="8964613" cy="1752600"/>
          </a:xfrm>
        </p:spPr>
        <p:txBody>
          <a:bodyPr/>
          <a:lstStyle/>
          <a:p>
            <a:r>
              <a:rPr lang="en-US" altLang="en-US" sz="3200"/>
              <a:t>Our Lord! remove from us the punishment; surely we are believers. </a:t>
            </a:r>
          </a:p>
        </p:txBody>
      </p:sp>
    </p:spTree>
  </p:cSld>
  <p:clrMapOvr>
    <a:masterClrMapping/>
  </p:clrMapOvr>
  <p:transition/>
  <p:timing>
    <p:tnLst>
      <p:par>
        <p:cTn id="1" dur="indefinite" restart="never" nodeType="tmRoot"/>
      </p:par>
    </p:tnLst>
  </p:timing>
</p:sld>
</file>

<file path=ppt/slides/slide2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24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أَنَّى لَهُمُ الذِّكْرَى وَقَدْ جَاءهُمْ رَسُولٌ مُّبِينٌ </a:t>
            </a:r>
            <a:endParaRPr lang="en-US" altLang="en-US" sz="4400"/>
          </a:p>
        </p:txBody>
      </p:sp>
      <p:sp>
        <p:nvSpPr>
          <p:cNvPr id="872451" name="Rectangle 3"/>
          <p:cNvSpPr>
            <a:spLocks noGrp="1" noChangeArrowheads="1"/>
          </p:cNvSpPr>
          <p:nvPr>
            <p:ph type="subTitle" idx="1"/>
          </p:nvPr>
        </p:nvSpPr>
        <p:spPr>
          <a:xfrm>
            <a:off x="107950" y="3886200"/>
            <a:ext cx="8964613" cy="1752600"/>
          </a:xfrm>
        </p:spPr>
        <p:txBody>
          <a:bodyPr/>
          <a:lstStyle/>
          <a:p>
            <a:r>
              <a:rPr lang="en-US" altLang="en-US" sz="3200"/>
              <a:t>How shall they be reminded, and there came to them an Messenger making clear (the truth),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34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تَوَلَّوْا عَنْهُ وَقَالُوا مُعَلَّمٌ مَّجْنُونٌ </a:t>
            </a:r>
            <a:endParaRPr lang="en-US" altLang="en-US" sz="4400"/>
          </a:p>
        </p:txBody>
      </p:sp>
      <p:sp>
        <p:nvSpPr>
          <p:cNvPr id="873475" name="Rectangle 3"/>
          <p:cNvSpPr>
            <a:spLocks noGrp="1" noChangeArrowheads="1"/>
          </p:cNvSpPr>
          <p:nvPr>
            <p:ph type="subTitle" idx="1"/>
          </p:nvPr>
        </p:nvSpPr>
        <p:spPr>
          <a:xfrm>
            <a:off x="107950" y="3886200"/>
            <a:ext cx="8964613" cy="1752600"/>
          </a:xfrm>
        </p:spPr>
        <p:txBody>
          <a:bodyPr/>
          <a:lstStyle/>
          <a:p>
            <a:r>
              <a:rPr lang="en-US" altLang="en-US" sz="3200"/>
              <a:t>Yet they turned their backs on him and said: One taught (by others), a madman.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44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كَاشِفُو الْعَذَابِ قَلِيلًا إِنَّكُمْ عَائِدُونَ </a:t>
            </a:r>
            <a:endParaRPr lang="en-US" altLang="en-US" sz="4400"/>
          </a:p>
        </p:txBody>
      </p:sp>
      <p:sp>
        <p:nvSpPr>
          <p:cNvPr id="874499" name="Rectangle 3"/>
          <p:cNvSpPr>
            <a:spLocks noGrp="1" noChangeArrowheads="1"/>
          </p:cNvSpPr>
          <p:nvPr>
            <p:ph type="subTitle" idx="1"/>
          </p:nvPr>
        </p:nvSpPr>
        <p:spPr>
          <a:xfrm>
            <a:off x="107950" y="3886200"/>
            <a:ext cx="8964613" cy="1752600"/>
          </a:xfrm>
        </p:spPr>
        <p:txBody>
          <a:bodyPr/>
          <a:lstStyle/>
          <a:p>
            <a:r>
              <a:rPr lang="en-US" altLang="en-US" sz="3200"/>
              <a:t>Surely We will remove the punishment a little, (but) you will surely return (to evil).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55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يَوْمَ نَبْطِشُ الْبَطْشَةَ الْكُبْرَى إِنَّا مُنتَقِمُونَ </a:t>
            </a:r>
            <a:endParaRPr lang="en-US" altLang="en-US" sz="4400"/>
          </a:p>
        </p:txBody>
      </p:sp>
      <p:sp>
        <p:nvSpPr>
          <p:cNvPr id="875523" name="Rectangle 3"/>
          <p:cNvSpPr>
            <a:spLocks noGrp="1" noChangeArrowheads="1"/>
          </p:cNvSpPr>
          <p:nvPr>
            <p:ph type="subTitle" idx="1"/>
          </p:nvPr>
        </p:nvSpPr>
        <p:spPr>
          <a:xfrm>
            <a:off x="107950" y="3886200"/>
            <a:ext cx="8964613" cy="1752600"/>
          </a:xfrm>
        </p:spPr>
        <p:txBody>
          <a:bodyPr/>
          <a:lstStyle/>
          <a:p>
            <a:r>
              <a:rPr lang="en-US" altLang="en-US" sz="3200"/>
              <a:t>On the day when We will seize (them) with the most violent seizing; surely We will inflict retribution. </a:t>
            </a:r>
          </a:p>
        </p:txBody>
      </p:sp>
    </p:spTree>
  </p:cSld>
  <p:clrMapOvr>
    <a:masterClrMapping/>
  </p:clrMapOvr>
  <p:transition/>
  <p:timing>
    <p:tnLst>
      <p:par>
        <p:cTn id="1" dur="indefinite" restart="never" nodeType="tmRoot"/>
      </p:par>
    </p:tnLst>
  </p:timing>
</p:sld>
</file>

<file path=ppt/slides/slide2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65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فَتَنَّا قَبْلَهُمْ قَوْمَ فِرْعَوْنَ وَجَاءهُمْ رَسُولٌ كَرِيمٌ </a:t>
            </a:r>
            <a:endParaRPr lang="en-US" altLang="en-US" sz="4400"/>
          </a:p>
        </p:txBody>
      </p:sp>
      <p:sp>
        <p:nvSpPr>
          <p:cNvPr id="876547" name="Rectangle 3"/>
          <p:cNvSpPr>
            <a:spLocks noGrp="1" noChangeArrowheads="1"/>
          </p:cNvSpPr>
          <p:nvPr>
            <p:ph type="subTitle" idx="1"/>
          </p:nvPr>
        </p:nvSpPr>
        <p:spPr>
          <a:xfrm>
            <a:off x="107950" y="3886200"/>
            <a:ext cx="8964613" cy="1752600"/>
          </a:xfrm>
        </p:spPr>
        <p:txBody>
          <a:bodyPr/>
          <a:lstStyle/>
          <a:p>
            <a:r>
              <a:rPr lang="en-US" altLang="en-US" sz="2800"/>
              <a:t>And certainly We tried before them the people of Firon, and there came to them a noble messenger,</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03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03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03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5037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503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Tree>
  </p:cSld>
  <p:clrMapOvr>
    <a:masterClrMapping/>
  </p:clrMapOvr>
  <p:transition spd="med"/>
  <p:timing>
    <p:tnLst>
      <p:par>
        <p:cTn id="1" dur="indefinite" restart="never" nodeType="tmRoot"/>
      </p:par>
    </p:tnLst>
  </p:timing>
</p:sld>
</file>

<file path=ppt/slides/slide2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75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أَنْ أَدُّوا إِلَيَّ عِبَادَ اللَّهِ إِنِّي لَكُمْ رَسُولٌ أَمِينٌ </a:t>
            </a:r>
            <a:endParaRPr lang="en-US" altLang="en-US" sz="4400"/>
          </a:p>
        </p:txBody>
      </p:sp>
      <p:sp>
        <p:nvSpPr>
          <p:cNvPr id="877571" name="Rectangle 3"/>
          <p:cNvSpPr>
            <a:spLocks noGrp="1" noChangeArrowheads="1"/>
          </p:cNvSpPr>
          <p:nvPr>
            <p:ph type="subTitle" idx="1"/>
          </p:nvPr>
        </p:nvSpPr>
        <p:spPr>
          <a:xfrm>
            <a:off x="107950" y="3886200"/>
            <a:ext cx="8964613" cy="1752600"/>
          </a:xfrm>
        </p:spPr>
        <p:txBody>
          <a:bodyPr/>
          <a:lstStyle/>
          <a:p>
            <a:r>
              <a:rPr lang="en-US" altLang="en-US" sz="3200"/>
              <a:t>Saying: Deliver to me the servants of Allah, surely I am a faithful messenger to you,</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85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وَأَنْ لَّا تَعْلُوا عَلَى اللَّهِ إِنِّي آتِيكُم بِسُلْطَانٍ مُّبِينٍ </a:t>
            </a:r>
            <a:endParaRPr lang="en-US" altLang="en-US" sz="4400"/>
          </a:p>
        </p:txBody>
      </p:sp>
      <p:sp>
        <p:nvSpPr>
          <p:cNvPr id="878595" name="Rectangle 3"/>
          <p:cNvSpPr>
            <a:spLocks noGrp="1" noChangeArrowheads="1"/>
          </p:cNvSpPr>
          <p:nvPr>
            <p:ph type="subTitle" idx="1"/>
          </p:nvPr>
        </p:nvSpPr>
        <p:spPr>
          <a:xfrm>
            <a:off x="107950" y="3886200"/>
            <a:ext cx="8964613" cy="1752600"/>
          </a:xfrm>
        </p:spPr>
        <p:txBody>
          <a:bodyPr/>
          <a:lstStyle/>
          <a:p>
            <a:r>
              <a:rPr lang="en-US" altLang="en-US" sz="3200"/>
              <a:t>And that do not exalt yourselves against Allah, surely I will bring to you a clear authority: </a:t>
            </a:r>
          </a:p>
        </p:txBody>
      </p:sp>
    </p:spTree>
  </p:cSld>
  <p:clrMapOvr>
    <a:masterClrMapping/>
  </p:clrMapOvr>
  <p:transition/>
  <p:timing>
    <p:tnLst>
      <p:par>
        <p:cTn id="1" dur="indefinite" restart="never" nodeType="tmRoot"/>
      </p:par>
    </p:tnLst>
  </p:timing>
</p:sld>
</file>

<file path=ppt/slides/slide2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96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وَإِنِّي عُذْتُ بِرَبِّي وَرَبِّكُمْ أَن تَرْجُمُونِ </a:t>
            </a:r>
            <a:endParaRPr lang="en-US" altLang="en-US" sz="4400"/>
          </a:p>
        </p:txBody>
      </p:sp>
      <p:sp>
        <p:nvSpPr>
          <p:cNvPr id="879619" name="Rectangle 3"/>
          <p:cNvSpPr>
            <a:spLocks noGrp="1" noChangeArrowheads="1"/>
          </p:cNvSpPr>
          <p:nvPr>
            <p:ph type="subTitle" idx="1"/>
          </p:nvPr>
        </p:nvSpPr>
        <p:spPr>
          <a:xfrm>
            <a:off x="107950" y="3886200"/>
            <a:ext cx="8964613" cy="1752600"/>
          </a:xfrm>
        </p:spPr>
        <p:txBody>
          <a:bodyPr/>
          <a:lstStyle/>
          <a:p>
            <a:r>
              <a:rPr lang="en-US" altLang="en-US" sz="3200"/>
              <a:t>And surely I take refuge with my Lord and your Lord that you should stone me to death: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 لَّمْ تُؤْمِنُوا لِي فَاعْتَزِلُونِ </a:t>
            </a:r>
            <a:endParaRPr lang="en-US" altLang="en-US" sz="4400"/>
          </a:p>
        </p:txBody>
      </p:sp>
      <p:sp>
        <p:nvSpPr>
          <p:cNvPr id="880643" name="Rectangle 3"/>
          <p:cNvSpPr>
            <a:spLocks noGrp="1" noChangeArrowheads="1"/>
          </p:cNvSpPr>
          <p:nvPr>
            <p:ph type="subTitle" idx="1"/>
          </p:nvPr>
        </p:nvSpPr>
        <p:spPr>
          <a:xfrm>
            <a:off x="107950" y="3886200"/>
            <a:ext cx="8964613" cy="1752600"/>
          </a:xfrm>
        </p:spPr>
        <p:txBody>
          <a:bodyPr/>
          <a:lstStyle/>
          <a:p>
            <a:r>
              <a:rPr lang="en-US" altLang="en-US" sz="3200"/>
              <a:t>And if you do not believe in me, then leave me alone. </a:t>
            </a:r>
          </a:p>
        </p:txBody>
      </p:sp>
    </p:spTree>
  </p:cSld>
  <p:clrMapOvr>
    <a:masterClrMapping/>
  </p:clrMapOvr>
  <p:transition/>
  <p:timing>
    <p:tnLst>
      <p:par>
        <p:cTn id="1" dur="indefinite" restart="never" nodeType="tmRoot"/>
      </p:par>
    </p:tnLst>
  </p:timing>
</p:sld>
</file>

<file path=ppt/slides/slide2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6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فَدَعَا رَبَّهُ أَنَّ هَؤُلَاء قَوْمٌ مُّجْرِمُونَ </a:t>
            </a:r>
            <a:endParaRPr lang="en-US" altLang="en-US" sz="4400"/>
          </a:p>
        </p:txBody>
      </p:sp>
      <p:sp>
        <p:nvSpPr>
          <p:cNvPr id="881667" name="Rectangle 3"/>
          <p:cNvSpPr>
            <a:spLocks noGrp="1" noChangeArrowheads="1"/>
          </p:cNvSpPr>
          <p:nvPr>
            <p:ph type="subTitle" idx="1"/>
          </p:nvPr>
        </p:nvSpPr>
        <p:spPr>
          <a:xfrm>
            <a:off x="107950" y="3886200"/>
            <a:ext cx="8964613" cy="1752600"/>
          </a:xfrm>
        </p:spPr>
        <p:txBody>
          <a:bodyPr/>
          <a:lstStyle/>
          <a:p>
            <a:r>
              <a:rPr lang="en-US" altLang="en-US" sz="3200"/>
              <a:t>Then he called upon his Lord: These are a guilty people. </a:t>
            </a:r>
          </a:p>
        </p:txBody>
      </p:sp>
    </p:spTree>
  </p:cSld>
  <p:clrMapOvr>
    <a:masterClrMapping/>
  </p:clrMapOvr>
  <p:transition/>
  <p:timing>
    <p:tnLst>
      <p:par>
        <p:cTn id="1" dur="indefinite" restart="never" nodeType="tmRoot"/>
      </p:par>
    </p:tnLst>
  </p:timing>
</p:sld>
</file>

<file path=ppt/slides/slide2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26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فَأَسْرِ بِعِبَادِي لَيْلًا إِنَّكُم مُّتَّبَعُونَ </a:t>
            </a:r>
            <a:endParaRPr lang="en-US" altLang="en-US" sz="4400"/>
          </a:p>
        </p:txBody>
      </p:sp>
      <p:sp>
        <p:nvSpPr>
          <p:cNvPr id="882691" name="Rectangle 3"/>
          <p:cNvSpPr>
            <a:spLocks noGrp="1" noChangeArrowheads="1"/>
          </p:cNvSpPr>
          <p:nvPr>
            <p:ph type="subTitle" idx="1"/>
          </p:nvPr>
        </p:nvSpPr>
        <p:spPr>
          <a:xfrm>
            <a:off x="107950" y="3886200"/>
            <a:ext cx="8964613" cy="1752600"/>
          </a:xfrm>
        </p:spPr>
        <p:txBody>
          <a:bodyPr/>
          <a:lstStyle/>
          <a:p>
            <a:r>
              <a:rPr lang="en-US" altLang="en-US" sz="3200"/>
              <a:t>So go forth with My servants by night; surely you will be pursued: </a:t>
            </a:r>
          </a:p>
        </p:txBody>
      </p:sp>
    </p:spTree>
  </p:cSld>
  <p:clrMapOvr>
    <a:masterClrMapping/>
  </p:clrMapOvr>
  <p:transition/>
  <p:timing>
    <p:tnLst>
      <p:par>
        <p:cTn id="1" dur="indefinite" restart="never" nodeType="tmRoot"/>
      </p:par>
    </p:tnLst>
  </p:timing>
</p:sld>
</file>

<file path=ppt/slides/slide2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7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وَاتْرُكْ الْبَحْرَ رَهْوًا إِنَّهُمْ جُندٌ مُّغْرَقُونَ </a:t>
            </a:r>
            <a:endParaRPr lang="en-US" altLang="en-US" sz="4400"/>
          </a:p>
        </p:txBody>
      </p:sp>
      <p:sp>
        <p:nvSpPr>
          <p:cNvPr id="883715" name="Rectangle 3"/>
          <p:cNvSpPr>
            <a:spLocks noGrp="1" noChangeArrowheads="1"/>
          </p:cNvSpPr>
          <p:nvPr>
            <p:ph type="subTitle" idx="1"/>
          </p:nvPr>
        </p:nvSpPr>
        <p:spPr>
          <a:xfrm>
            <a:off x="107950" y="3886200"/>
            <a:ext cx="8964613" cy="1752600"/>
          </a:xfrm>
        </p:spPr>
        <p:txBody>
          <a:bodyPr/>
          <a:lstStyle/>
          <a:p>
            <a:r>
              <a:rPr lang="en-US" altLang="en-US" sz="3200"/>
              <a:t>And leave the sea intervening; surely they are a host that shall be drowned.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47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كَمْ تَرَكُوا مِن جَنَّاتٍ وَعُيُونٍ </a:t>
            </a:r>
            <a:endParaRPr lang="en-US" altLang="en-US" sz="4400"/>
          </a:p>
        </p:txBody>
      </p:sp>
      <p:sp>
        <p:nvSpPr>
          <p:cNvPr id="884739" name="Rectangle 3"/>
          <p:cNvSpPr>
            <a:spLocks noGrp="1" noChangeArrowheads="1"/>
          </p:cNvSpPr>
          <p:nvPr>
            <p:ph type="subTitle" idx="1"/>
          </p:nvPr>
        </p:nvSpPr>
        <p:spPr>
          <a:xfrm>
            <a:off x="107950" y="3886200"/>
            <a:ext cx="8964613" cy="1752600"/>
          </a:xfrm>
        </p:spPr>
        <p:txBody>
          <a:bodyPr/>
          <a:lstStyle/>
          <a:p>
            <a:r>
              <a:rPr lang="en-US" altLang="en-US" sz="3200"/>
              <a:t>How many of the gardens and fountains have they left! </a:t>
            </a:r>
          </a:p>
        </p:txBody>
      </p:sp>
    </p:spTree>
  </p:cSld>
  <p:clrMapOvr>
    <a:masterClrMapping/>
  </p:clrMapOvr>
  <p:transition/>
  <p:timing>
    <p:tnLst>
      <p:par>
        <p:cTn id="1" dur="indefinite" restart="never" nodeType="tmRoot"/>
      </p:par>
    </p:tnLst>
  </p:timing>
</p:sld>
</file>

<file path=ppt/slides/slide2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وَزُرُوعٍ وَمَقَامٍ كَرِيمٍ </a:t>
            </a:r>
            <a:endParaRPr lang="en-US" altLang="en-US" sz="4400"/>
          </a:p>
        </p:txBody>
      </p:sp>
      <p:sp>
        <p:nvSpPr>
          <p:cNvPr id="885763" name="Rectangle 3"/>
          <p:cNvSpPr>
            <a:spLocks noGrp="1" noChangeArrowheads="1"/>
          </p:cNvSpPr>
          <p:nvPr>
            <p:ph type="subTitle" idx="1"/>
          </p:nvPr>
        </p:nvSpPr>
        <p:spPr>
          <a:xfrm>
            <a:off x="107950" y="3886200"/>
            <a:ext cx="8964613" cy="1752600"/>
          </a:xfrm>
        </p:spPr>
        <p:txBody>
          <a:bodyPr/>
          <a:lstStyle/>
          <a:p>
            <a:r>
              <a:rPr lang="en-US" altLang="en-US" sz="3200"/>
              <a:t>And cornfields and noble places! </a:t>
            </a:r>
          </a:p>
        </p:txBody>
      </p:sp>
    </p:spTree>
  </p:cSld>
  <p:clrMapOvr>
    <a:masterClrMapping/>
  </p:clrMapOvr>
  <p:transition/>
  <p:timing>
    <p:tnLst>
      <p:par>
        <p:cTn id="1" dur="indefinite" restart="never" nodeType="tmRoot"/>
      </p:par>
    </p:tnLst>
  </p:timing>
</p:sld>
</file>

<file path=ppt/slides/slide2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67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وَنَعْمَةٍ كَانُوا فِيهَا فَاكِهِينَ </a:t>
            </a:r>
            <a:endParaRPr lang="en-US" altLang="en-US" sz="4400"/>
          </a:p>
        </p:txBody>
      </p:sp>
      <p:sp>
        <p:nvSpPr>
          <p:cNvPr id="886787" name="Rectangle 3"/>
          <p:cNvSpPr>
            <a:spLocks noGrp="1" noChangeArrowheads="1"/>
          </p:cNvSpPr>
          <p:nvPr>
            <p:ph type="subTitle" idx="1"/>
          </p:nvPr>
        </p:nvSpPr>
        <p:spPr>
          <a:xfrm>
            <a:off x="107950" y="3886200"/>
            <a:ext cx="8964613" cy="1752600"/>
          </a:xfrm>
        </p:spPr>
        <p:txBody>
          <a:bodyPr/>
          <a:lstStyle/>
          <a:p>
            <a:r>
              <a:rPr lang="en-US" altLang="en-US" sz="3200"/>
              <a:t>And goodly things wherein they rejoiced;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13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13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13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513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513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Tree>
  </p:cSld>
  <p:clrMapOvr>
    <a:masterClrMapping/>
  </p:clrMapOvr>
  <p:transition spd="med"/>
  <p:timing>
    <p:tnLst>
      <p:par>
        <p:cTn id="1" dur="indefinite" restart="never" nodeType="tmRoot"/>
      </p:par>
    </p:tnLst>
  </p:timing>
</p:sld>
</file>

<file path=ppt/slides/slide2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كَذَلِكَ وَأَوْرَثْنَاهَا قَوْمًا آخَرِينَ </a:t>
            </a:r>
            <a:endParaRPr lang="en-US" altLang="en-US" sz="4400"/>
          </a:p>
        </p:txBody>
      </p:sp>
      <p:sp>
        <p:nvSpPr>
          <p:cNvPr id="887811" name="Rectangle 3"/>
          <p:cNvSpPr>
            <a:spLocks noGrp="1" noChangeArrowheads="1"/>
          </p:cNvSpPr>
          <p:nvPr>
            <p:ph type="subTitle" idx="1"/>
          </p:nvPr>
        </p:nvSpPr>
        <p:spPr>
          <a:xfrm>
            <a:off x="107950" y="3886200"/>
            <a:ext cx="8964613" cy="1752600"/>
          </a:xfrm>
        </p:spPr>
        <p:txBody>
          <a:bodyPr/>
          <a:lstStyle/>
          <a:p>
            <a:r>
              <a:rPr lang="en-US" altLang="en-US" sz="3200"/>
              <a:t>Thus (it was), and We gave them as a heritage to another people. </a:t>
            </a:r>
          </a:p>
        </p:txBody>
      </p:sp>
    </p:spTree>
  </p:cSld>
  <p:clrMapOvr>
    <a:masterClrMapping/>
  </p:clrMapOvr>
  <p:transition/>
  <p:timing>
    <p:tnLst>
      <p:par>
        <p:cTn id="1" dur="indefinite" restart="never" nodeType="tmRoot"/>
      </p:par>
    </p:tnLst>
  </p:timing>
</p:sld>
</file>

<file path=ppt/slides/slide2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88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فَمَا بَكَتْ عَلَيْهِمُ السَّمَاء وَالْأَرْضُ وَمَا كَانُوا مُنظَرِينَ </a:t>
            </a:r>
            <a:endParaRPr lang="en-US" altLang="en-US" sz="4400"/>
          </a:p>
        </p:txBody>
      </p:sp>
      <p:sp>
        <p:nvSpPr>
          <p:cNvPr id="888835" name="Rectangle 3"/>
          <p:cNvSpPr>
            <a:spLocks noGrp="1" noChangeArrowheads="1"/>
          </p:cNvSpPr>
          <p:nvPr>
            <p:ph type="subTitle" idx="1"/>
          </p:nvPr>
        </p:nvSpPr>
        <p:spPr>
          <a:xfrm>
            <a:off x="107950" y="3886200"/>
            <a:ext cx="8964613" cy="1752600"/>
          </a:xfrm>
        </p:spPr>
        <p:txBody>
          <a:bodyPr/>
          <a:lstStyle/>
          <a:p>
            <a:r>
              <a:rPr lang="en-US" altLang="en-US" sz="3200"/>
              <a:t>So the heaven and the earth did not weep for them, nor were they respited. </a:t>
            </a:r>
          </a:p>
        </p:txBody>
      </p:sp>
    </p:spTree>
  </p:cSld>
  <p:clrMapOvr>
    <a:masterClrMapping/>
  </p:clrMapOvr>
  <p:transition/>
  <p:timing>
    <p:tnLst>
      <p:par>
        <p:cTn id="1" dur="indefinite" restart="never" nodeType="tmRoot"/>
      </p:par>
    </p:tnLst>
  </p:timing>
</p:sld>
</file>

<file path=ppt/slides/slide2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98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نَجَّيْنَا بَنِي إِسْرَائِيلَ مِنَ الْعَذَابِ الْمُهِينِ </a:t>
            </a:r>
            <a:endParaRPr lang="en-US" altLang="en-US" sz="4400"/>
          </a:p>
        </p:txBody>
      </p:sp>
      <p:sp>
        <p:nvSpPr>
          <p:cNvPr id="889859" name="Rectangle 3"/>
          <p:cNvSpPr>
            <a:spLocks noGrp="1" noChangeArrowheads="1"/>
          </p:cNvSpPr>
          <p:nvPr>
            <p:ph type="subTitle" idx="1"/>
          </p:nvPr>
        </p:nvSpPr>
        <p:spPr>
          <a:xfrm>
            <a:off x="107950" y="3886200"/>
            <a:ext cx="8964613" cy="1752600"/>
          </a:xfrm>
        </p:spPr>
        <p:txBody>
          <a:bodyPr/>
          <a:lstStyle/>
          <a:p>
            <a:r>
              <a:rPr lang="en-US" altLang="en-US" sz="3200"/>
              <a:t>And certainly We delivered the children of Israel from the abasing chastisement, </a:t>
            </a:r>
          </a:p>
        </p:txBody>
      </p:sp>
    </p:spTree>
  </p:cSld>
  <p:clrMapOvr>
    <a:masterClrMapping/>
  </p:clrMapOvr>
  <p:transition/>
  <p:timing>
    <p:tnLst>
      <p:par>
        <p:cTn id="1" dur="indefinite" restart="never" nodeType="tmRoot"/>
      </p:par>
    </p:tnLst>
  </p:timing>
</p:sld>
</file>

<file path=ppt/slides/slide2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مِن فِرْعَوْنَ إِنَّهُ كَانَ عَالِيًا مِّنَ الْمُسْرِفِينَ </a:t>
            </a:r>
            <a:endParaRPr lang="en-US" altLang="en-US" sz="4400"/>
          </a:p>
        </p:txBody>
      </p:sp>
      <p:sp>
        <p:nvSpPr>
          <p:cNvPr id="890883" name="Rectangle 3"/>
          <p:cNvSpPr>
            <a:spLocks noGrp="1" noChangeArrowheads="1"/>
          </p:cNvSpPr>
          <p:nvPr>
            <p:ph type="subTitle" idx="1"/>
          </p:nvPr>
        </p:nvSpPr>
        <p:spPr>
          <a:xfrm>
            <a:off x="107950" y="3886200"/>
            <a:ext cx="8964613" cy="1752600"/>
          </a:xfrm>
        </p:spPr>
        <p:txBody>
          <a:bodyPr/>
          <a:lstStyle/>
          <a:p>
            <a:r>
              <a:rPr lang="en-US" altLang="en-US" sz="3200"/>
              <a:t>From Firon; surely he was haughty, (and) one of the extravagant. </a:t>
            </a:r>
          </a:p>
        </p:txBody>
      </p:sp>
    </p:spTree>
  </p:cSld>
  <p:clrMapOvr>
    <a:masterClrMapping/>
  </p:clrMapOvr>
  <p:transition/>
  <p:timing>
    <p:tnLst>
      <p:par>
        <p:cTn id="1" dur="indefinite" restart="never" nodeType="tmRoot"/>
      </p:par>
    </p:tnLst>
  </p:timing>
</p:sld>
</file>

<file path=ppt/slides/slide2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وَلَقَدِ اخْتَرْنَاهُمْ عَلَى عِلْمٍ عَلَى الْعَالَمِينَ </a:t>
            </a:r>
            <a:endParaRPr lang="en-US" altLang="en-US" sz="4400"/>
          </a:p>
        </p:txBody>
      </p:sp>
      <p:sp>
        <p:nvSpPr>
          <p:cNvPr id="891907" name="Rectangle 3"/>
          <p:cNvSpPr>
            <a:spLocks noGrp="1" noChangeArrowheads="1"/>
          </p:cNvSpPr>
          <p:nvPr>
            <p:ph type="subTitle" idx="1"/>
          </p:nvPr>
        </p:nvSpPr>
        <p:spPr>
          <a:xfrm>
            <a:off x="107950" y="3886200"/>
            <a:ext cx="8964613" cy="1752600"/>
          </a:xfrm>
        </p:spPr>
        <p:txBody>
          <a:bodyPr/>
          <a:lstStyle/>
          <a:p>
            <a:r>
              <a:rPr lang="en-US" altLang="en-US" sz="3200"/>
              <a:t>And certainly We chose them, having knowledge, above the nations. </a:t>
            </a:r>
          </a:p>
        </p:txBody>
      </p:sp>
    </p:spTree>
  </p:cSld>
  <p:clrMapOvr>
    <a:masterClrMapping/>
  </p:clrMapOvr>
  <p:transition/>
  <p:timing>
    <p:tnLst>
      <p:par>
        <p:cTn id="1" dur="indefinite" restart="never" nodeType="tmRoot"/>
      </p:par>
    </p:tnLst>
  </p:timing>
</p:sld>
</file>

<file path=ppt/slides/slide2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وَآتَيْنَاهُم مِّنَ الْآيَاتِ مَا فِيهِ بَلَاء مُّبِينٌ </a:t>
            </a:r>
            <a:endParaRPr lang="en-US" altLang="en-US" sz="4400"/>
          </a:p>
        </p:txBody>
      </p:sp>
      <p:sp>
        <p:nvSpPr>
          <p:cNvPr id="892931" name="Rectangle 3"/>
          <p:cNvSpPr>
            <a:spLocks noGrp="1" noChangeArrowheads="1"/>
          </p:cNvSpPr>
          <p:nvPr>
            <p:ph type="subTitle" idx="1"/>
          </p:nvPr>
        </p:nvSpPr>
        <p:spPr>
          <a:xfrm>
            <a:off x="107950" y="3886200"/>
            <a:ext cx="8964613" cy="1752600"/>
          </a:xfrm>
        </p:spPr>
        <p:txBody>
          <a:bodyPr/>
          <a:lstStyle/>
          <a:p>
            <a:r>
              <a:rPr lang="en-US" altLang="en-US" sz="3200"/>
              <a:t>And We gave them of the communications wherein was clear blessing. </a:t>
            </a:r>
          </a:p>
        </p:txBody>
      </p:sp>
    </p:spTree>
  </p:cSld>
  <p:clrMapOvr>
    <a:masterClrMapping/>
  </p:clrMapOvr>
  <p:transition/>
  <p:timing>
    <p:tnLst>
      <p:par>
        <p:cTn id="1" dur="indefinite" restart="never" nodeType="tmRoot"/>
      </p:par>
    </p:tnLst>
  </p:timing>
</p:sld>
</file>

<file path=ppt/slides/slide2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هَؤُلَاء لَيَقُولُونَ </a:t>
            </a:r>
            <a:endParaRPr lang="en-US" altLang="en-US" sz="4400"/>
          </a:p>
        </p:txBody>
      </p:sp>
      <p:sp>
        <p:nvSpPr>
          <p:cNvPr id="893955" name="Rectangle 3"/>
          <p:cNvSpPr>
            <a:spLocks noGrp="1" noChangeArrowheads="1"/>
          </p:cNvSpPr>
          <p:nvPr>
            <p:ph type="subTitle" idx="1"/>
          </p:nvPr>
        </p:nvSpPr>
        <p:spPr>
          <a:xfrm>
            <a:off x="107950" y="3886200"/>
            <a:ext cx="8964613" cy="1752600"/>
          </a:xfrm>
        </p:spPr>
        <p:txBody>
          <a:bodyPr/>
          <a:lstStyle/>
          <a:p>
            <a:r>
              <a:rPr lang="en-US" altLang="en-US" sz="3200"/>
              <a:t>Most surely these do say: </a:t>
            </a:r>
          </a:p>
        </p:txBody>
      </p:sp>
    </p:spTree>
  </p:cSld>
  <p:clrMapOvr>
    <a:masterClrMapping/>
  </p:clrMapOvr>
  <p:transition/>
  <p:timing>
    <p:tnLst>
      <p:par>
        <p:cTn id="1" dur="indefinite" restart="never" nodeType="tmRoot"/>
      </p:par>
    </p:tnLst>
  </p:timing>
</p:sld>
</file>

<file path=ppt/slides/slide2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هِيَ إِلَّا مَوْتَتُنَا الْأُولَى وَمَا نَحْنُ بِمُنشَرِينَ </a:t>
            </a:r>
            <a:endParaRPr lang="en-US" altLang="en-US" sz="4400"/>
          </a:p>
        </p:txBody>
      </p:sp>
      <p:sp>
        <p:nvSpPr>
          <p:cNvPr id="894979" name="Rectangle 3"/>
          <p:cNvSpPr>
            <a:spLocks noGrp="1" noChangeArrowheads="1"/>
          </p:cNvSpPr>
          <p:nvPr>
            <p:ph type="subTitle" idx="1"/>
          </p:nvPr>
        </p:nvSpPr>
        <p:spPr>
          <a:xfrm>
            <a:off x="107950" y="3886200"/>
            <a:ext cx="8964613" cy="1752600"/>
          </a:xfrm>
        </p:spPr>
        <p:txBody>
          <a:bodyPr/>
          <a:lstStyle/>
          <a:p>
            <a:r>
              <a:rPr lang="en-US" altLang="en-US" sz="3200"/>
              <a:t>There is naught but our first death and we shall not be raised again. </a:t>
            </a:r>
          </a:p>
        </p:txBody>
      </p:sp>
    </p:spTree>
  </p:cSld>
  <p:clrMapOvr>
    <a:masterClrMapping/>
  </p:clrMapOvr>
  <p:transition/>
  <p:timing>
    <p:tnLst>
      <p:par>
        <p:cTn id="1" dur="indefinite" restart="never" nodeType="tmRoot"/>
      </p:par>
    </p:tnLst>
  </p:timing>
</p:sld>
</file>

<file path=ppt/slides/slide2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60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فَأْتُوا بِآبَائِنَا إِن كُنتُمْ صَادِقِينَ </a:t>
            </a:r>
            <a:endParaRPr lang="en-US" altLang="en-US" sz="4400"/>
          </a:p>
        </p:txBody>
      </p:sp>
      <p:sp>
        <p:nvSpPr>
          <p:cNvPr id="896003" name="Rectangle 3"/>
          <p:cNvSpPr>
            <a:spLocks noGrp="1" noChangeArrowheads="1"/>
          </p:cNvSpPr>
          <p:nvPr>
            <p:ph type="subTitle" idx="1"/>
          </p:nvPr>
        </p:nvSpPr>
        <p:spPr>
          <a:xfrm>
            <a:off x="107950" y="3886200"/>
            <a:ext cx="8964613" cy="1752600"/>
          </a:xfrm>
        </p:spPr>
        <p:txBody>
          <a:bodyPr/>
          <a:lstStyle/>
          <a:p>
            <a:r>
              <a:rPr lang="en-US" altLang="en-US" sz="3200"/>
              <a:t>So bring our fathers (back), if you are truthful. </a:t>
            </a:r>
          </a:p>
        </p:txBody>
      </p:sp>
    </p:spTree>
  </p:cSld>
  <p:clrMapOvr>
    <a:masterClrMapping/>
  </p:clrMapOvr>
  <p:transition/>
  <p:timing>
    <p:tnLst>
      <p:par>
        <p:cTn id="1" dur="indefinite" restart="never" nodeType="tmRoot"/>
      </p:par>
    </p:tnLst>
  </p:timing>
</p:sld>
</file>

<file path=ppt/slides/slide2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أَهُمْ خَيْرٌ أَمْ قَوْمُ تُبَّعٍ وَالَّذِينَ مِن قَبْلِهِمْ أَهْلَكْنَاهُمْ إِنَّهُمْ كَانُوا مُجْرِمِينَ </a:t>
            </a:r>
            <a:endParaRPr lang="en-US" altLang="en-US" sz="4400"/>
          </a:p>
        </p:txBody>
      </p:sp>
      <p:sp>
        <p:nvSpPr>
          <p:cNvPr id="8970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Are they better or the people of Tubba and those before them? We destroyed them, for surely they were guilty.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93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593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593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593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593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Tree>
  </p:cSld>
  <p:clrMapOvr>
    <a:masterClrMapping/>
  </p:clrMapOvr>
  <p:transition spd="med"/>
  <p:timing>
    <p:tnLst>
      <p:par>
        <p:cTn id="1" dur="indefinite" restart="never" nodeType="tmRoot"/>
      </p:par>
    </p:tnLst>
  </p:timing>
</p:sld>
</file>

<file path=ppt/slides/slide2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وَمَا خَلَقْنَا السَّمَاوَاتِ وَالْأَرْضَ وَمَا بَيْنَهُمَا لَاعِبِينَ </a:t>
            </a:r>
            <a:endParaRPr lang="en-US" altLang="en-US" sz="4400"/>
          </a:p>
        </p:txBody>
      </p:sp>
      <p:sp>
        <p:nvSpPr>
          <p:cNvPr id="898051" name="Rectangle 3"/>
          <p:cNvSpPr>
            <a:spLocks noGrp="1" noChangeArrowheads="1"/>
          </p:cNvSpPr>
          <p:nvPr>
            <p:ph type="subTitle" idx="1"/>
          </p:nvPr>
        </p:nvSpPr>
        <p:spPr>
          <a:xfrm>
            <a:off x="107950" y="3886200"/>
            <a:ext cx="8964613" cy="1752600"/>
          </a:xfrm>
        </p:spPr>
        <p:txBody>
          <a:bodyPr/>
          <a:lstStyle/>
          <a:p>
            <a:r>
              <a:rPr lang="en-US" altLang="en-US" sz="3200"/>
              <a:t>And We did not create the heavens and the earth and what is between them in sport. </a:t>
            </a:r>
          </a:p>
        </p:txBody>
      </p:sp>
    </p:spTree>
  </p:cSld>
  <p:clrMapOvr>
    <a:masterClrMapping/>
  </p:clrMapOvr>
  <p:transition/>
  <p:timing>
    <p:tnLst>
      <p:par>
        <p:cTn id="1" dur="indefinite" restart="never" nodeType="tmRoot"/>
      </p:par>
    </p:tnLst>
  </p:timing>
</p:sld>
</file>

<file path=ppt/slides/slide2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مَا خَلَقْنَاهُمَا إِلَّا بِالْحَقِّ وَلَكِنَّ أَكْثَرَهُمْ لَا يَعْلَمُونَ </a:t>
            </a:r>
            <a:endParaRPr lang="en-US" altLang="en-US" sz="4400"/>
          </a:p>
        </p:txBody>
      </p:sp>
      <p:sp>
        <p:nvSpPr>
          <p:cNvPr id="899075" name="Rectangle 3"/>
          <p:cNvSpPr>
            <a:spLocks noGrp="1" noChangeArrowheads="1"/>
          </p:cNvSpPr>
          <p:nvPr>
            <p:ph type="subTitle" idx="1"/>
          </p:nvPr>
        </p:nvSpPr>
        <p:spPr>
          <a:xfrm>
            <a:off x="107950" y="3886200"/>
            <a:ext cx="8964613" cy="1752600"/>
          </a:xfrm>
        </p:spPr>
        <p:txBody>
          <a:bodyPr/>
          <a:lstStyle/>
          <a:p>
            <a:r>
              <a:rPr lang="en-US" altLang="en-US" sz="3200"/>
              <a:t>We did not create them both but with the truth, but most of them do not know.</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يَوْمَ الْفَصْلِ مِيقَاتُهُمْ أَجْمَعِينَ </a:t>
            </a:r>
            <a:endParaRPr lang="en-US" altLang="en-US" sz="4400"/>
          </a:p>
        </p:txBody>
      </p:sp>
      <p:sp>
        <p:nvSpPr>
          <p:cNvPr id="900099" name="Rectangle 3"/>
          <p:cNvSpPr>
            <a:spLocks noGrp="1" noChangeArrowheads="1"/>
          </p:cNvSpPr>
          <p:nvPr>
            <p:ph type="subTitle" idx="1"/>
          </p:nvPr>
        </p:nvSpPr>
        <p:spPr>
          <a:xfrm>
            <a:off x="107950" y="3886200"/>
            <a:ext cx="8964613" cy="1752600"/>
          </a:xfrm>
        </p:spPr>
        <p:txBody>
          <a:bodyPr/>
          <a:lstStyle/>
          <a:p>
            <a:r>
              <a:rPr lang="en-US" altLang="en-US" sz="3200"/>
              <a:t>Surely the day of separation is their appointed term, of all of them </a:t>
            </a:r>
          </a:p>
        </p:txBody>
      </p:sp>
    </p:spTree>
  </p:cSld>
  <p:clrMapOvr>
    <a:masterClrMapping/>
  </p:clrMapOvr>
  <p:transition/>
  <p:timing>
    <p:tnLst>
      <p:par>
        <p:cTn id="1" dur="indefinite" restart="never" nodeType="tmRoot"/>
      </p:par>
    </p:tnLst>
  </p:timing>
</p:sld>
</file>

<file path=ppt/slides/slide2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يَوْمَ لَا يُغْنِي مَوْلًى عَن مَّوْلًى شَيْئًا وَلَا هُمْ يُنصَرُونَ </a:t>
            </a:r>
            <a:endParaRPr lang="en-US" altLang="en-US" sz="4400"/>
          </a:p>
        </p:txBody>
      </p:sp>
      <p:sp>
        <p:nvSpPr>
          <p:cNvPr id="901123" name="Rectangle 3"/>
          <p:cNvSpPr>
            <a:spLocks noGrp="1" noChangeArrowheads="1"/>
          </p:cNvSpPr>
          <p:nvPr>
            <p:ph type="subTitle" idx="1"/>
          </p:nvPr>
        </p:nvSpPr>
        <p:spPr>
          <a:xfrm>
            <a:off x="107950" y="3886200"/>
            <a:ext cx="8964613" cy="1752600"/>
          </a:xfrm>
        </p:spPr>
        <p:txBody>
          <a:bodyPr/>
          <a:lstStyle/>
          <a:p>
            <a:r>
              <a:rPr lang="en-US" altLang="en-US" sz="3200"/>
              <a:t>The day on which a friend shall not avail (his) friend aught, nor shall they be helped, </a:t>
            </a:r>
          </a:p>
        </p:txBody>
      </p:sp>
    </p:spTree>
  </p:cSld>
  <p:clrMapOvr>
    <a:masterClrMapping/>
  </p:clrMapOvr>
  <p:transition/>
  <p:timing>
    <p:tnLst>
      <p:par>
        <p:cTn id="1" dur="indefinite" restart="never" nodeType="tmRoot"/>
      </p:par>
    </p:tnLst>
  </p:timing>
</p:sld>
</file>

<file path=ppt/slides/slide2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إِلَّا مَن رَّحِمَ اللَّهُ إِنَّهُ هُوَ الْعَزِيزُ الرَّحِيمُ </a:t>
            </a:r>
            <a:endParaRPr lang="en-US" altLang="en-US" sz="4400"/>
          </a:p>
        </p:txBody>
      </p:sp>
      <p:sp>
        <p:nvSpPr>
          <p:cNvPr id="902147" name="Rectangle 3"/>
          <p:cNvSpPr>
            <a:spLocks noGrp="1" noChangeArrowheads="1"/>
          </p:cNvSpPr>
          <p:nvPr>
            <p:ph type="subTitle" idx="1"/>
          </p:nvPr>
        </p:nvSpPr>
        <p:spPr>
          <a:xfrm>
            <a:off x="107950" y="3886200"/>
            <a:ext cx="8964613" cy="1752600"/>
          </a:xfrm>
        </p:spPr>
        <p:txBody>
          <a:bodyPr/>
          <a:lstStyle/>
          <a:p>
            <a:r>
              <a:rPr lang="en-US" altLang="en-US" sz="3200"/>
              <a:t>Save those on whom Allah shall have mercy; surely He is the Mighty the Merciful.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شَجَرَةَ الزَّقُّومِ </a:t>
            </a:r>
            <a:endParaRPr lang="en-US" altLang="en-US" sz="4400"/>
          </a:p>
        </p:txBody>
      </p:sp>
      <p:sp>
        <p:nvSpPr>
          <p:cNvPr id="903171" name="Rectangle 3"/>
          <p:cNvSpPr>
            <a:spLocks noGrp="1" noChangeArrowheads="1"/>
          </p:cNvSpPr>
          <p:nvPr>
            <p:ph type="subTitle" idx="1"/>
          </p:nvPr>
        </p:nvSpPr>
        <p:spPr>
          <a:xfrm>
            <a:off x="107950" y="3886200"/>
            <a:ext cx="8964613" cy="1752600"/>
          </a:xfrm>
        </p:spPr>
        <p:txBody>
          <a:bodyPr/>
          <a:lstStyle/>
          <a:p>
            <a:r>
              <a:rPr lang="en-US" altLang="en-US" sz="3200"/>
              <a:t>Surely the tree of the Zaqqum, </a:t>
            </a:r>
          </a:p>
        </p:txBody>
      </p:sp>
    </p:spTree>
  </p:cSld>
  <p:clrMapOvr>
    <a:masterClrMapping/>
  </p:clrMapOvr>
  <p:transition/>
  <p:timing>
    <p:tnLst>
      <p:par>
        <p:cTn id="1" dur="indefinite" restart="never" nodeType="tmRoot"/>
      </p:par>
    </p:tnLst>
  </p:timing>
</p:sld>
</file>

<file path=ppt/slides/slide2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41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طَعَامُ الْأَثِيمِ </a:t>
            </a:r>
            <a:endParaRPr lang="en-US" altLang="en-US" sz="4400"/>
          </a:p>
        </p:txBody>
      </p:sp>
      <p:sp>
        <p:nvSpPr>
          <p:cNvPr id="904195" name="Rectangle 3"/>
          <p:cNvSpPr>
            <a:spLocks noGrp="1" noChangeArrowheads="1"/>
          </p:cNvSpPr>
          <p:nvPr>
            <p:ph type="subTitle" idx="1"/>
          </p:nvPr>
        </p:nvSpPr>
        <p:spPr>
          <a:xfrm>
            <a:off x="107950" y="3886200"/>
            <a:ext cx="8964613" cy="1752600"/>
          </a:xfrm>
        </p:spPr>
        <p:txBody>
          <a:bodyPr/>
          <a:lstStyle/>
          <a:p>
            <a:r>
              <a:rPr lang="en-US" altLang="en-US" sz="3200"/>
              <a:t>Is the food of the sinful </a:t>
            </a:r>
          </a:p>
        </p:txBody>
      </p:sp>
    </p:spTree>
  </p:cSld>
  <p:clrMapOvr>
    <a:masterClrMapping/>
  </p:clrMapOvr>
  <p:transition/>
  <p:timing>
    <p:tnLst>
      <p:par>
        <p:cTn id="1" dur="indefinite" restart="never" nodeType="tmRoot"/>
      </p:par>
    </p:tnLst>
  </p:timing>
</p:sld>
</file>

<file path=ppt/slides/slide2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كَالْمُهْلِ يَغْلِي فِي الْبُطُونِ </a:t>
            </a:r>
            <a:endParaRPr lang="en-US" altLang="en-US" sz="4400"/>
          </a:p>
        </p:txBody>
      </p:sp>
      <p:sp>
        <p:nvSpPr>
          <p:cNvPr id="905219" name="Rectangle 3"/>
          <p:cNvSpPr>
            <a:spLocks noGrp="1" noChangeArrowheads="1"/>
          </p:cNvSpPr>
          <p:nvPr>
            <p:ph type="subTitle" idx="1"/>
          </p:nvPr>
        </p:nvSpPr>
        <p:spPr>
          <a:xfrm>
            <a:off x="107950" y="3886200"/>
            <a:ext cx="8964613" cy="1752600"/>
          </a:xfrm>
        </p:spPr>
        <p:txBody>
          <a:bodyPr/>
          <a:lstStyle/>
          <a:p>
            <a:r>
              <a:rPr lang="en-US" altLang="en-US" sz="3200"/>
              <a:t>Like dregs of oil; it shall boil in (their) bellies, </a:t>
            </a:r>
          </a:p>
        </p:txBody>
      </p:sp>
    </p:spTree>
  </p:cSld>
  <p:clrMapOvr>
    <a:masterClrMapping/>
  </p:clrMapOvr>
  <p:transition/>
  <p:timing>
    <p:tnLst>
      <p:par>
        <p:cTn id="1" dur="indefinite" restart="never" nodeType="tmRoot"/>
      </p:par>
    </p:tnLst>
  </p:timing>
</p:sld>
</file>

<file path=ppt/slides/slide2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62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كَغَلْيِ الْحَمِيمِ </a:t>
            </a:r>
            <a:endParaRPr lang="en-US" altLang="en-US" sz="4400"/>
          </a:p>
        </p:txBody>
      </p:sp>
      <p:sp>
        <p:nvSpPr>
          <p:cNvPr id="906243" name="Rectangle 3"/>
          <p:cNvSpPr>
            <a:spLocks noGrp="1" noChangeArrowheads="1"/>
          </p:cNvSpPr>
          <p:nvPr>
            <p:ph type="subTitle" idx="1"/>
          </p:nvPr>
        </p:nvSpPr>
        <p:spPr>
          <a:xfrm>
            <a:off x="107950" y="3886200"/>
            <a:ext cx="8964613" cy="1752600"/>
          </a:xfrm>
        </p:spPr>
        <p:txBody>
          <a:bodyPr/>
          <a:lstStyle/>
          <a:p>
            <a:r>
              <a:rPr lang="en-US" altLang="en-US" sz="3200"/>
              <a:t>Like the boiling of hot water. </a:t>
            </a:r>
          </a:p>
        </p:txBody>
      </p:sp>
    </p:spTree>
  </p:cSld>
  <p:clrMapOvr>
    <a:masterClrMapping/>
  </p:clrMapOvr>
  <p:transition/>
  <p:timing>
    <p:tnLst>
      <p:par>
        <p:cTn id="1" dur="indefinite" restart="never" nodeType="tmRoot"/>
      </p:par>
    </p:tnLst>
  </p:timing>
</p:sld>
</file>

<file path=ppt/slides/slide2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خُذُوهُ فَاعْتِلُوهُ إِلَى سَوَاء الْجَحِيمِ </a:t>
            </a:r>
            <a:endParaRPr lang="en-US" altLang="en-US" sz="4400"/>
          </a:p>
        </p:txBody>
      </p:sp>
      <p:sp>
        <p:nvSpPr>
          <p:cNvPr id="907267" name="Rectangle 3"/>
          <p:cNvSpPr>
            <a:spLocks noGrp="1" noChangeArrowheads="1"/>
          </p:cNvSpPr>
          <p:nvPr>
            <p:ph type="subTitle" idx="1"/>
          </p:nvPr>
        </p:nvSpPr>
        <p:spPr>
          <a:xfrm>
            <a:off x="107950" y="3886200"/>
            <a:ext cx="8964613" cy="1752600"/>
          </a:xfrm>
        </p:spPr>
        <p:txBody>
          <a:bodyPr/>
          <a:lstStyle/>
          <a:p>
            <a:r>
              <a:rPr lang="en-US" altLang="en-US" sz="3200"/>
              <a:t>Seize him, then drag him down into the middle of the hell; </a:t>
            </a:r>
          </a:p>
        </p:txBody>
      </p:sp>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752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752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752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752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Tree>
  </p:cSld>
  <p:clrMapOvr>
    <a:masterClrMapping/>
  </p:clrMapOvr>
  <p:transition/>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24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24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24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524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524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Tree>
  </p:cSld>
  <p:clrMapOvr>
    <a:masterClrMapping/>
  </p:clrMapOvr>
  <p:transition spd="med"/>
  <p:timing>
    <p:tnLst>
      <p:par>
        <p:cTn id="1" dur="indefinite" restart="never" nodeType="tmRoot"/>
      </p:par>
    </p:tnLst>
  </p:timing>
</p:sld>
</file>

<file path=ppt/slides/slide2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82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ثُمَّ صُبُّوا فَوْقَ رَأْسِهِ مِنْ عَذَابِ الْحَمِيمِ </a:t>
            </a:r>
            <a:endParaRPr lang="en-US" altLang="en-US" sz="4400"/>
          </a:p>
        </p:txBody>
      </p:sp>
      <p:sp>
        <p:nvSpPr>
          <p:cNvPr id="908291" name="Rectangle 3"/>
          <p:cNvSpPr>
            <a:spLocks noGrp="1" noChangeArrowheads="1"/>
          </p:cNvSpPr>
          <p:nvPr>
            <p:ph type="subTitle" idx="1"/>
          </p:nvPr>
        </p:nvSpPr>
        <p:spPr>
          <a:xfrm>
            <a:off x="107950" y="3886200"/>
            <a:ext cx="8964613" cy="1752600"/>
          </a:xfrm>
        </p:spPr>
        <p:txBody>
          <a:bodyPr/>
          <a:lstStyle/>
          <a:p>
            <a:r>
              <a:rPr lang="en-US" altLang="en-US" sz="3200"/>
              <a:t>Then pour above his head of the torment of the boiling water: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ذُقْ إِنَّكَ أَنتَ الْعَزِيزُ الْكَرِيمُ </a:t>
            </a:r>
            <a:endParaRPr lang="en-US" altLang="en-US" sz="4400"/>
          </a:p>
        </p:txBody>
      </p:sp>
      <p:sp>
        <p:nvSpPr>
          <p:cNvPr id="909315" name="Rectangle 3"/>
          <p:cNvSpPr>
            <a:spLocks noGrp="1" noChangeArrowheads="1"/>
          </p:cNvSpPr>
          <p:nvPr>
            <p:ph type="subTitle" idx="1"/>
          </p:nvPr>
        </p:nvSpPr>
        <p:spPr>
          <a:xfrm>
            <a:off x="107950" y="3886200"/>
            <a:ext cx="8964613" cy="1752600"/>
          </a:xfrm>
        </p:spPr>
        <p:txBody>
          <a:bodyPr/>
          <a:lstStyle/>
          <a:p>
            <a:r>
              <a:rPr lang="en-US" altLang="en-US" sz="3200"/>
              <a:t>Taste; you forsooth are the mighty, the honorable: </a:t>
            </a:r>
          </a:p>
        </p:txBody>
      </p:sp>
    </p:spTree>
  </p:cSld>
  <p:clrMapOvr>
    <a:masterClrMapping/>
  </p:clrMapOvr>
  <p:transition/>
  <p:timing>
    <p:tnLst>
      <p:par>
        <p:cTn id="1" dur="indefinite" restart="never" nodeType="tmRoot"/>
      </p:par>
    </p:tnLst>
  </p:timing>
</p:sld>
</file>

<file path=ppt/slides/slide2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هَذَا مَا كُنتُم بِهِ تَمْتَرُونَ </a:t>
            </a:r>
            <a:endParaRPr lang="en-US" altLang="en-US" sz="4400"/>
          </a:p>
        </p:txBody>
      </p:sp>
      <p:sp>
        <p:nvSpPr>
          <p:cNvPr id="910339" name="Rectangle 3"/>
          <p:cNvSpPr>
            <a:spLocks noGrp="1" noChangeArrowheads="1"/>
          </p:cNvSpPr>
          <p:nvPr>
            <p:ph type="subTitle" idx="1"/>
          </p:nvPr>
        </p:nvSpPr>
        <p:spPr>
          <a:xfrm>
            <a:off x="107950" y="3886200"/>
            <a:ext cx="8964613" cy="1752600"/>
          </a:xfrm>
        </p:spPr>
        <p:txBody>
          <a:bodyPr/>
          <a:lstStyle/>
          <a:p>
            <a:r>
              <a:rPr lang="en-US" altLang="en-US" sz="3200"/>
              <a:t>Surely this is what you disputed about. </a:t>
            </a:r>
          </a:p>
        </p:txBody>
      </p:sp>
    </p:spTree>
  </p:cSld>
  <p:clrMapOvr>
    <a:masterClrMapping/>
  </p:clrMapOvr>
  <p:transition/>
  <p:timing>
    <p:tnLst>
      <p:par>
        <p:cTn id="1" dur="indefinite" restart="never" nodeType="tmRoot"/>
      </p:par>
    </p:tnLst>
  </p:timing>
</p:sld>
</file>

<file path=ppt/slides/slide2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الْمُتَّقِينَ فِي مَقَامٍ أَمِينٍ </a:t>
            </a:r>
            <a:endParaRPr lang="en-US" altLang="en-US" sz="4400"/>
          </a:p>
        </p:txBody>
      </p:sp>
      <p:sp>
        <p:nvSpPr>
          <p:cNvPr id="911363" name="Rectangle 3"/>
          <p:cNvSpPr>
            <a:spLocks noGrp="1" noChangeArrowheads="1"/>
          </p:cNvSpPr>
          <p:nvPr>
            <p:ph type="subTitle" idx="1"/>
          </p:nvPr>
        </p:nvSpPr>
        <p:spPr>
          <a:xfrm>
            <a:off x="107950" y="3886200"/>
            <a:ext cx="8964613" cy="1752600"/>
          </a:xfrm>
        </p:spPr>
        <p:txBody>
          <a:bodyPr/>
          <a:lstStyle/>
          <a:p>
            <a:r>
              <a:rPr lang="en-US" altLang="en-US" sz="3200"/>
              <a:t>Surely those who guard (against evil) are in a secure place, </a:t>
            </a:r>
          </a:p>
        </p:txBody>
      </p:sp>
    </p:spTree>
  </p:cSld>
  <p:clrMapOvr>
    <a:masterClrMapping/>
  </p:clrMapOvr>
  <p:transition/>
  <p:timing>
    <p:tnLst>
      <p:par>
        <p:cTn id="1" dur="indefinite" restart="never" nodeType="tmRoot"/>
      </p:par>
    </p:tnLst>
  </p:timing>
</p:sld>
</file>

<file path=ppt/slides/slide2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23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فِي جَنَّاتٍ وَعُيُونٍ </a:t>
            </a:r>
            <a:endParaRPr lang="en-US" altLang="en-US" sz="4400"/>
          </a:p>
        </p:txBody>
      </p:sp>
      <p:sp>
        <p:nvSpPr>
          <p:cNvPr id="912387" name="Rectangle 3"/>
          <p:cNvSpPr>
            <a:spLocks noGrp="1" noChangeArrowheads="1"/>
          </p:cNvSpPr>
          <p:nvPr>
            <p:ph type="subTitle" idx="1"/>
          </p:nvPr>
        </p:nvSpPr>
        <p:spPr>
          <a:xfrm>
            <a:off x="107950" y="3886200"/>
            <a:ext cx="8964613" cy="1752600"/>
          </a:xfrm>
        </p:spPr>
        <p:txBody>
          <a:bodyPr/>
          <a:lstStyle/>
          <a:p>
            <a:r>
              <a:rPr lang="en-US" altLang="en-US" sz="3200"/>
              <a:t>In gardens and springs;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1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يَلْبَسُونَ مِن سُندُسٍ وَإِسْتَبْرَقٍ مُّتَقَابِلِينَ </a:t>
            </a:r>
            <a:endParaRPr lang="en-US" altLang="en-US" sz="4400"/>
          </a:p>
        </p:txBody>
      </p:sp>
      <p:sp>
        <p:nvSpPr>
          <p:cNvPr id="913411" name="Rectangle 3"/>
          <p:cNvSpPr>
            <a:spLocks noGrp="1" noChangeArrowheads="1"/>
          </p:cNvSpPr>
          <p:nvPr>
            <p:ph type="subTitle" idx="1"/>
          </p:nvPr>
        </p:nvSpPr>
        <p:spPr>
          <a:xfrm>
            <a:off x="107950" y="3886200"/>
            <a:ext cx="8964613" cy="1752600"/>
          </a:xfrm>
        </p:spPr>
        <p:txBody>
          <a:bodyPr/>
          <a:lstStyle/>
          <a:p>
            <a:r>
              <a:rPr lang="en-US" altLang="en-US" sz="3200"/>
              <a:t>They shall wear of fine and thick silk, (sitting) face to face; </a:t>
            </a:r>
          </a:p>
        </p:txBody>
      </p:sp>
    </p:spTree>
  </p:cSld>
  <p:clrMapOvr>
    <a:masterClrMapping/>
  </p:clrMapOvr>
  <p:transition/>
  <p:timing>
    <p:tnLst>
      <p:par>
        <p:cTn id="1" dur="indefinite" restart="never" nodeType="tmRoot"/>
      </p:par>
    </p:tnLst>
  </p:timing>
</p:sld>
</file>

<file path=ppt/slides/slide2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كَذَلِكَ وَزَوَّجْنَاهُم بِحُورٍ عِينٍ </a:t>
            </a:r>
            <a:endParaRPr lang="en-US" altLang="en-US" sz="4400"/>
          </a:p>
        </p:txBody>
      </p:sp>
      <p:sp>
        <p:nvSpPr>
          <p:cNvPr id="914435" name="Rectangle 3"/>
          <p:cNvSpPr>
            <a:spLocks noGrp="1" noChangeArrowheads="1"/>
          </p:cNvSpPr>
          <p:nvPr>
            <p:ph type="subTitle" idx="1"/>
          </p:nvPr>
        </p:nvSpPr>
        <p:spPr>
          <a:xfrm>
            <a:off x="107950" y="3886200"/>
            <a:ext cx="8964613" cy="1752600"/>
          </a:xfrm>
        </p:spPr>
        <p:txBody>
          <a:bodyPr/>
          <a:lstStyle/>
          <a:p>
            <a:r>
              <a:rPr lang="en-US" altLang="en-US" sz="3200"/>
              <a:t>Thus (shall it be), and We will wed them with Houris pure, beautiful ones.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يَدْعُونَ فِيهَا بِكُلِّ فَاكِهَةٍ آمِنِينَ </a:t>
            </a:r>
            <a:endParaRPr lang="en-US" altLang="en-US" sz="4400"/>
          </a:p>
        </p:txBody>
      </p:sp>
      <p:sp>
        <p:nvSpPr>
          <p:cNvPr id="915459" name="Rectangle 3"/>
          <p:cNvSpPr>
            <a:spLocks noGrp="1" noChangeArrowheads="1"/>
          </p:cNvSpPr>
          <p:nvPr>
            <p:ph type="subTitle" idx="1"/>
          </p:nvPr>
        </p:nvSpPr>
        <p:spPr>
          <a:xfrm>
            <a:off x="107950" y="3886200"/>
            <a:ext cx="8964613" cy="1752600"/>
          </a:xfrm>
        </p:spPr>
        <p:txBody>
          <a:bodyPr/>
          <a:lstStyle/>
          <a:p>
            <a:r>
              <a:rPr lang="en-US" altLang="en-US" sz="3200"/>
              <a:t>They shall call therein for every fruit in security; </a:t>
            </a:r>
          </a:p>
        </p:txBody>
      </p:sp>
    </p:spTree>
  </p:cSld>
  <p:clrMapOvr>
    <a:masterClrMapping/>
  </p:clrMapOvr>
  <p:transition/>
  <p:timing>
    <p:tnLst>
      <p:par>
        <p:cTn id="1" dur="indefinite" restart="never" nodeType="tmRoot"/>
      </p:par>
    </p:tnLst>
  </p:timing>
</p:sld>
</file>

<file path=ppt/slides/slide2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يَذُوقُونَ فِيهَا الْمَوْتَ إِلَّا الْمَوْتَةَ الْأُولَى وَوَقَاهُمْ عَذَابَ الْجَحِيمِ </a:t>
            </a:r>
            <a:endParaRPr lang="en-US" altLang="en-US" sz="4400"/>
          </a:p>
        </p:txBody>
      </p:sp>
      <p:sp>
        <p:nvSpPr>
          <p:cNvPr id="916483" name="Rectangle 3"/>
          <p:cNvSpPr>
            <a:spLocks noGrp="1" noChangeArrowheads="1"/>
          </p:cNvSpPr>
          <p:nvPr>
            <p:ph type="subTitle" idx="1"/>
          </p:nvPr>
        </p:nvSpPr>
        <p:spPr>
          <a:xfrm>
            <a:off x="107950" y="3886200"/>
            <a:ext cx="8964613" cy="1752600"/>
          </a:xfrm>
        </p:spPr>
        <p:txBody>
          <a:bodyPr/>
          <a:lstStyle/>
          <a:p>
            <a:r>
              <a:rPr lang="en-US" altLang="en-US" sz="3200"/>
              <a:t>They shall not taste therein death except the first death, and He will save them from the punishment of the hell, </a:t>
            </a:r>
          </a:p>
        </p:txBody>
      </p:sp>
    </p:spTree>
  </p:cSld>
  <p:clrMapOvr>
    <a:masterClrMapping/>
  </p:clrMapOvr>
  <p:transition/>
  <p:timing>
    <p:tnLst>
      <p:par>
        <p:cTn id="1" dur="indefinite" restart="never" nodeType="tmRoot"/>
      </p:par>
    </p:tnLst>
  </p:timing>
</p:sld>
</file>

<file path=ppt/slides/slide2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فَضْلًا مِّن رَّبِّكَ ذَلِكَ هُوَ الْفَوْزُ الْعَظِيمُ </a:t>
            </a:r>
            <a:endParaRPr lang="en-US" altLang="en-US" sz="4400"/>
          </a:p>
        </p:txBody>
      </p:sp>
      <p:sp>
        <p:nvSpPr>
          <p:cNvPr id="917507" name="Rectangle 3"/>
          <p:cNvSpPr>
            <a:spLocks noGrp="1" noChangeArrowheads="1"/>
          </p:cNvSpPr>
          <p:nvPr>
            <p:ph type="subTitle" idx="1"/>
          </p:nvPr>
        </p:nvSpPr>
        <p:spPr>
          <a:xfrm>
            <a:off x="107950" y="3886200"/>
            <a:ext cx="8964613" cy="1752600"/>
          </a:xfrm>
        </p:spPr>
        <p:txBody>
          <a:bodyPr/>
          <a:lstStyle/>
          <a:p>
            <a:r>
              <a:rPr lang="en-US" altLang="en-US" sz="3200"/>
              <a:t>A grace from your Lord; this is the great achievement.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34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34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534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534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Tree>
  </p:cSld>
  <p:clrMapOvr>
    <a:masterClrMapping/>
  </p:clrMapOvr>
  <p:transition spd="med"/>
  <p:timing>
    <p:tnLst>
      <p:par>
        <p:cTn id="1" dur="indefinite" restart="never" nodeType="tmRoot"/>
      </p:par>
    </p:tnLst>
  </p:timing>
</p:sld>
</file>

<file path=ppt/slides/slide2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فَإِنَّمَا يَسَّرْنَاهُ بِلِسَانِكَ لَعَلَّهُمْ يَتَذَكَّرُونَ </a:t>
            </a:r>
            <a:endParaRPr lang="en-US" altLang="en-US" sz="4400"/>
          </a:p>
        </p:txBody>
      </p:sp>
      <p:sp>
        <p:nvSpPr>
          <p:cNvPr id="918531" name="Rectangle 3"/>
          <p:cNvSpPr>
            <a:spLocks noGrp="1" noChangeArrowheads="1"/>
          </p:cNvSpPr>
          <p:nvPr>
            <p:ph type="subTitle" idx="1"/>
          </p:nvPr>
        </p:nvSpPr>
        <p:spPr>
          <a:xfrm>
            <a:off x="107950" y="3886200"/>
            <a:ext cx="8964613" cy="1752600"/>
          </a:xfrm>
        </p:spPr>
        <p:txBody>
          <a:bodyPr/>
          <a:lstStyle/>
          <a:p>
            <a:r>
              <a:rPr lang="en-US" altLang="en-US" sz="3200"/>
              <a:t>So have We made it easy in your tongue that they may be mindful. </a:t>
            </a:r>
          </a:p>
        </p:txBody>
      </p:sp>
    </p:spTree>
  </p:cSld>
  <p:clrMapOvr>
    <a:masterClrMapping/>
  </p:clrMapOvr>
  <p:transition/>
  <p:timing>
    <p:tnLst>
      <p:par>
        <p:cTn id="1" dur="indefinite" restart="never" nodeType="tmRoot"/>
      </p:par>
    </p:tnLst>
  </p:timing>
</p:sld>
</file>

<file path=ppt/slides/slide2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فَارْتَقِبْ إِنَّهُم مُّرْتَقِبُونَ </a:t>
            </a:r>
            <a:endParaRPr lang="en-US" altLang="en-US" sz="4400"/>
          </a:p>
        </p:txBody>
      </p:sp>
      <p:sp>
        <p:nvSpPr>
          <p:cNvPr id="919555" name="Rectangle 3"/>
          <p:cNvSpPr>
            <a:spLocks noGrp="1" noChangeArrowheads="1"/>
          </p:cNvSpPr>
          <p:nvPr>
            <p:ph type="subTitle" idx="1"/>
          </p:nvPr>
        </p:nvSpPr>
        <p:spPr>
          <a:xfrm>
            <a:off x="107950" y="3886200"/>
            <a:ext cx="8964613" cy="1752600"/>
          </a:xfrm>
        </p:spPr>
        <p:txBody>
          <a:bodyPr/>
          <a:lstStyle/>
          <a:p>
            <a:r>
              <a:rPr lang="en-US" altLang="en-US" sz="3200"/>
              <a:t>Therefore wait; surely they are waiting. </a:t>
            </a:r>
          </a:p>
        </p:txBody>
      </p:sp>
    </p:spTree>
  </p:cSld>
  <p:clrMapOvr>
    <a:masterClrMapping/>
  </p:clrMapOvr>
  <p:transition/>
  <p:timing>
    <p:tnLst>
      <p:par>
        <p:cTn id="1" dur="indefinite" restart="never" nodeType="tmRoot"/>
      </p:par>
    </p:tnLst>
  </p:timing>
</p:sld>
</file>

<file path=ppt/slides/slide2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17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40173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40173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401733"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ad-Dukhan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013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20131"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al-Fath </a:t>
            </a:r>
            <a:endParaRPr lang="en-US" altLang="en-US" b="1">
              <a:solidFill>
                <a:srgbClr val="FFFF99"/>
              </a:solidFill>
              <a:latin typeface="Trebuchet MS" panose="020B0603020202020204" pitchFamily="34" charset="0"/>
            </a:endParaRPr>
          </a:p>
        </p:txBody>
      </p:sp>
      <p:sp>
        <p:nvSpPr>
          <p:cNvPr id="3120132"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20134" name="Rectangle 6"/>
          <p:cNvSpPr>
            <a:spLocks noChangeArrowheads="1"/>
          </p:cNvSpPr>
          <p:nvPr/>
        </p:nvSpPr>
        <p:spPr bwMode="auto">
          <a:xfrm>
            <a:off x="228600" y="16002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al-Fath </a:t>
            </a:r>
          </a:p>
          <a:p>
            <a:pPr algn="ctr"/>
            <a:r>
              <a:rPr lang="en-GB" altLang="en-US" sz="6000" b="1" i="1">
                <a:solidFill>
                  <a:srgbClr val="FFFF00"/>
                </a:solidFill>
                <a:latin typeface="Trebuchet MS" panose="020B0603020202020204" pitchFamily="34" charset="0"/>
                <a:ea typeface="MS Mincho" panose="02020609040205080304" pitchFamily="49" charset="-128"/>
              </a:rPr>
              <a:t>(The Victory)</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48</a:t>
            </a:r>
          </a:p>
          <a:p>
            <a:pPr algn="ctr"/>
            <a:r>
              <a:rPr lang="en-GB" altLang="en-US" sz="6000" b="1" i="1">
                <a:solidFill>
                  <a:srgbClr val="FFFF00"/>
                </a:solidFill>
                <a:latin typeface="Trebuchet MS" panose="020B0603020202020204" pitchFamily="34" charset="0"/>
                <a:ea typeface="MS Mincho" panose="02020609040205080304" pitchFamily="49" charset="-128"/>
              </a:rPr>
              <a:t>No of Ayat - 29</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11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2115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2115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211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al-Fath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923651"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2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46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فَتَحْنَا لَكَ فَتْحًا مُّبِينًا </a:t>
            </a:r>
            <a:endParaRPr lang="en-US" altLang="en-US" sz="4400"/>
          </a:p>
        </p:txBody>
      </p:sp>
      <p:sp>
        <p:nvSpPr>
          <p:cNvPr id="924675" name="Rectangle 3"/>
          <p:cNvSpPr>
            <a:spLocks noGrp="1" noChangeArrowheads="1"/>
          </p:cNvSpPr>
          <p:nvPr>
            <p:ph type="subTitle" idx="1"/>
          </p:nvPr>
        </p:nvSpPr>
        <p:spPr>
          <a:xfrm>
            <a:off x="107950" y="3886200"/>
            <a:ext cx="8964613" cy="1752600"/>
          </a:xfrm>
        </p:spPr>
        <p:txBody>
          <a:bodyPr/>
          <a:lstStyle/>
          <a:p>
            <a:r>
              <a:rPr lang="en-US" altLang="en-US" sz="3200"/>
              <a:t>Surely We have given to you a clear victory </a:t>
            </a:r>
          </a:p>
        </p:txBody>
      </p:sp>
    </p:spTree>
  </p:cSld>
  <p:clrMapOvr>
    <a:masterClrMapping/>
  </p:clrMapOvr>
  <p:transition/>
  <p:timing>
    <p:tnLst>
      <p:par>
        <p:cTn id="1" dur="indefinite" restart="never" nodeType="tmRoot"/>
      </p:par>
    </p:tnLst>
  </p:timing>
</p:sld>
</file>

<file path=ppt/slides/slide2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56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لِيَغْفِرَ لَكَ اللَّهُ مَا تَقَدَّمَ مِن ذَنبِكَ وَمَا تَأَخَّرَ وَيُتِمَّ نِعْمَتَهُ عَلَيْكَ وَيَهْدِيَكَ صِرَاطًا مُّسْتَقِيمًا </a:t>
            </a:r>
            <a:endParaRPr lang="en-US" altLang="en-US" sz="4400"/>
          </a:p>
        </p:txBody>
      </p:sp>
      <p:sp>
        <p:nvSpPr>
          <p:cNvPr id="92569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That Allah may forgive your community their past faults and those to follow and complete His favor to you and keep you on a right way,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وَيَنصُرَكَ اللَّهُ نَصْرًا عَزِيزًا </a:t>
            </a:r>
            <a:endParaRPr lang="en-US" altLang="en-US" sz="4400"/>
          </a:p>
        </p:txBody>
      </p:sp>
      <p:sp>
        <p:nvSpPr>
          <p:cNvPr id="926723" name="Rectangle 3"/>
          <p:cNvSpPr>
            <a:spLocks noGrp="1" noChangeArrowheads="1"/>
          </p:cNvSpPr>
          <p:nvPr>
            <p:ph type="subTitle" idx="1"/>
          </p:nvPr>
        </p:nvSpPr>
        <p:spPr>
          <a:xfrm>
            <a:off x="107950" y="3886200"/>
            <a:ext cx="8964613" cy="1752600"/>
          </a:xfrm>
        </p:spPr>
        <p:txBody>
          <a:bodyPr/>
          <a:lstStyle/>
          <a:p>
            <a:r>
              <a:rPr lang="en-US" altLang="en-US" sz="3200"/>
              <a:t>And that Allah might help you with a mighty help. </a:t>
            </a:r>
          </a:p>
        </p:txBody>
      </p:sp>
    </p:spTree>
  </p:cSld>
  <p:clrMapOvr>
    <a:masterClrMapping/>
  </p:clrMapOvr>
  <p:transition/>
  <p:timing>
    <p:tnLst>
      <p:par>
        <p:cTn id="1" dur="indefinite" restart="never" nodeType="tmRoot"/>
      </p:par>
    </p:tnLst>
  </p:timing>
</p:sld>
</file>

<file path=ppt/slides/slide2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هُوَ الَّذِي أَنزَلَ السَّكِينَةَ فِي قُلُوبِ الْمُؤْمِنِينَ لِيَزْدَادُوا إِيمَانًا مَّعَ إِيمَانِهِمْ وَلِلَّهِ جُنُودُ السَّمَاوَاتِ وَالْأَرْضِ وَكَانَ اللَّهُ عَلِيمًا حَكِيمًا </a:t>
            </a:r>
            <a:endParaRPr lang="en-US" altLang="en-US" sz="4400"/>
          </a:p>
        </p:txBody>
      </p:sp>
      <p:sp>
        <p:nvSpPr>
          <p:cNvPr id="92774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it is Who sent down tranquillity into the hearts of the believers that they might have more of faith added to their faith-- and Allah's are the hosts of the heavens and the earth, and Allah is Knowing, Wise-- </a:t>
            </a:r>
          </a:p>
        </p:txBody>
      </p:sp>
    </p:spTree>
  </p:cSld>
  <p:clrMapOvr>
    <a:masterClrMapping/>
  </p:clrMapOvr>
  <p:transition/>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44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44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44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544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544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Tree>
  </p:cSld>
  <p:clrMapOvr>
    <a:masterClrMapping/>
  </p:clrMapOvr>
  <p:transition spd="med"/>
  <p:timing>
    <p:tnLst>
      <p:par>
        <p:cTn id="1" dur="indefinite" restart="never" nodeType="tmRoot"/>
      </p:par>
    </p:tnLst>
  </p:timing>
</p:sld>
</file>

<file path=ppt/slides/slide2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87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لِيُدْخِلَ الْمُؤْمِنِينَ وَالْمُؤْمِنَاتِ جَنَّاتٍ تَجْرِي مِن تَحْتِهَا الْأَنْهَارُ خَالِدِينَ فِيهَا وَيُكَفِّرَ عَنْهُمْ سَيِّئَاتِهِمْ وَكَانَ ذَلِكَ عِندَ اللَّهِ فَوْزًا عَظِيمًا </a:t>
            </a:r>
            <a:endParaRPr lang="en-US" altLang="en-US" sz="4400"/>
          </a:p>
        </p:txBody>
      </p:sp>
      <p:sp>
        <p:nvSpPr>
          <p:cNvPr id="9287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That He may cause the believing men and the believing women to enter gardens beneath which rivers flow to abide therein and remove from them their evil; and that is a grand achievement with Allah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وَيُعَذِّبَ الْمُنَافِقِينَ وَالْمُنَافِقَاتِ وَالْمُشْرِكِينَ وَالْمُشْرِكَاتِ الظَّانِّينَ بِاللَّهِ ظَنَّ السَّوْءِ عَلَيْهِمْ دَائِرَةُ السَّوْءِ وَغَضِبَ اللَّهُ عَلَيْهِمْ وَلَعَنَهُمْ وَأَعَدَّ لَهُمْ جَهَنَّمَ وَسَاءتْ مَصِيرًا </a:t>
            </a:r>
            <a:endParaRPr lang="en-US" altLang="en-US" sz="4400"/>
          </a:p>
        </p:txBody>
      </p:sp>
      <p:sp>
        <p:nvSpPr>
          <p:cNvPr id="92979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000"/>
              <a:t>And (that) He may punish the hypocritical men and the hypocritical women, and the polytheistic men and the polytheistic women, the entertainers of evil thoughts about Allah. On them is the evil turn, and Allah is wroth with them and has cursed them and prepared hell for them, and evil is the resort. </a:t>
            </a:r>
          </a:p>
        </p:txBody>
      </p:sp>
    </p:spTree>
  </p:cSld>
  <p:clrMapOvr>
    <a:masterClrMapping/>
  </p:clrMapOvr>
  <p:transition/>
  <p:timing>
    <p:tnLst>
      <p:par>
        <p:cTn id="1" dur="indefinite" restart="never" nodeType="tmRoot"/>
      </p:par>
    </p:tnLst>
  </p:timing>
</p:sld>
</file>

<file path=ppt/slides/slide2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وَلِلَّهِ جُنُودُ السَّمَاوَاتِ وَالْأَرْضِ وَكَانَ اللَّهُ عَزِيزًا حَكِيمًا </a:t>
            </a:r>
            <a:endParaRPr lang="en-US" altLang="en-US" sz="4400"/>
          </a:p>
        </p:txBody>
      </p:sp>
      <p:sp>
        <p:nvSpPr>
          <p:cNvPr id="930819" name="Rectangle 3"/>
          <p:cNvSpPr>
            <a:spLocks noGrp="1" noChangeArrowheads="1"/>
          </p:cNvSpPr>
          <p:nvPr>
            <p:ph type="subTitle" idx="1"/>
          </p:nvPr>
        </p:nvSpPr>
        <p:spPr>
          <a:xfrm>
            <a:off x="107950" y="3886200"/>
            <a:ext cx="8964613" cy="1752600"/>
          </a:xfrm>
        </p:spPr>
        <p:txBody>
          <a:bodyPr/>
          <a:lstStyle/>
          <a:p>
            <a:r>
              <a:rPr lang="en-US" altLang="en-US" sz="3200"/>
              <a:t>And Allah's are the hosts of the heavens and the earth; and Allah is Mighty, Wise.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إِنَّا أَرْسَلْنَاكَ شَاهِدًا وَمُبَشِّرًا وَنَذِيرًا </a:t>
            </a:r>
            <a:endParaRPr lang="en-US" altLang="en-US" sz="4400"/>
          </a:p>
        </p:txBody>
      </p:sp>
      <p:sp>
        <p:nvSpPr>
          <p:cNvPr id="931843" name="Rectangle 3"/>
          <p:cNvSpPr>
            <a:spLocks noGrp="1" noChangeArrowheads="1"/>
          </p:cNvSpPr>
          <p:nvPr>
            <p:ph type="subTitle" idx="1"/>
          </p:nvPr>
        </p:nvSpPr>
        <p:spPr>
          <a:xfrm>
            <a:off x="107950" y="3886200"/>
            <a:ext cx="8964613" cy="1752600"/>
          </a:xfrm>
        </p:spPr>
        <p:txBody>
          <a:bodyPr/>
          <a:lstStyle/>
          <a:p>
            <a:r>
              <a:rPr lang="en-US" altLang="en-US" sz="3200"/>
              <a:t>Surely We have sent you as a witness and as a bearer of good news and as a warner,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28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لِتُؤْمِنُوا بِاللَّهِ وَرَسُولِهِ وَتُعَزِّرُوهُ وَتُوَقِّرُوهُ وَتُسَبِّحُوهُ بُكْرَةً وَأَصِيلًا </a:t>
            </a:r>
            <a:endParaRPr lang="en-US" altLang="en-US" sz="4400"/>
          </a:p>
        </p:txBody>
      </p:sp>
      <p:sp>
        <p:nvSpPr>
          <p:cNvPr id="93286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2800"/>
              <a:t>That you may believe in Allah and His Messenger and may aid him and revere him; and (that) you may declare His glory, morning and evening.</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2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38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الَّذِينَ يُبَايِعُونَكَ إِنَّمَا يُبَايِعُونَ اللَّهَ يَدُ اللَّهِ فَوْقَ أَيْدِيهِمْ فَمَن نَّكَثَ فَإِنَّمَا يَنكُثُ عَلَى نَفْسِهِ وَمَنْ أَوْفَى بِمَا عَاهَدَ عَلَيْهُ اللَّهَ فَسَيُؤْتِيهِ أَجْرًا عَظِيمًا </a:t>
            </a:r>
            <a:endParaRPr lang="en-US" altLang="en-US" sz="4400"/>
          </a:p>
        </p:txBody>
      </p:sp>
      <p:sp>
        <p:nvSpPr>
          <p:cNvPr id="93389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Surely those who swear allegiance to you do but swear allegiance to Allah; the hand of Allah is above their hands. Therefore whoever breaks (his faith), he breaks it only to the injury of his own soul, and whoever fulfills what he has covenanted with Allah, He will grant him a mighty reward.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49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سَيَقُولُ لَكَ الْمُخَلَّفُونَ مِنَ الْأَعْرَابِ شَغَلَتْنَا أَمْوَالُنَا وَأَهْلُونَا فَاسْتَغْفِرْ لَنَا يَقُولُونَ بِأَلْسِنَتِهِم مَّا لَيْسَ فِي قُلُوبِهِمْ قُلْ فَمَن يَمْلِكُ لَكُم مِّنَ اللَّهِ شَيْئًا إِنْ أَرَادَ بِكُمْ ضَرًّا أَوْ أَرَادَ بِكُمْ نَفْعًا بَلْ كَانَ اللَّهُ بِمَا تَعْمَلُونَ خَبِيرًا </a:t>
            </a:r>
            <a:endParaRPr lang="en-US" altLang="en-US" sz="4400"/>
          </a:p>
        </p:txBody>
      </p:sp>
      <p:sp>
        <p:nvSpPr>
          <p:cNvPr id="93491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Those of the dwellers of the desert who were left behind will say to you: Our property and our families kept us busy, so ask forgiveness for us. They say with their tongues what is not in their hearts. Say: Then who can control anything for you from Allah if He intends to do you harm or if He intends to do you good; nay, Allah is Aware of what you do:</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2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بَلْ ظَنَنتُمْ أَن لَّن يَنقَلِبَ الرَّسُولُ وَالْمُؤْمِنُونَ إِلَى أَهْلِيهِمْ أَبَدًا وَزُيِّنَ ذَلِكَ فِي قُلُوبِكُمْ وَظَنَنتُمْ ظَنَّ السَّوْءِ وَكُنتُمْ قَوْمًا بُورًا </a:t>
            </a:r>
            <a:endParaRPr lang="en-US" altLang="en-US" sz="4400"/>
          </a:p>
        </p:txBody>
      </p:sp>
      <p:sp>
        <p:nvSpPr>
          <p:cNvPr id="93593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Nay! you rather thought that the Messenger and the believers would not return to their families ever, and that was made fairseeming to your hearts and you thought an evil thought and you were a people doomed to perish. </a:t>
            </a:r>
          </a:p>
        </p:txBody>
      </p:sp>
    </p:spTree>
  </p:cSld>
  <p:clrMapOvr>
    <a:masterClrMapping/>
  </p:clrMapOvr>
  <p:transition/>
  <p:timing>
    <p:tnLst>
      <p:par>
        <p:cTn id="1" dur="indefinite" restart="never" nodeType="tmRoot"/>
      </p:par>
    </p:tnLst>
  </p:timing>
</p:sld>
</file>

<file path=ppt/slides/slide2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69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وَمَن لَّمْ يُؤْمِن بِاللَّهِ وَرَسُولِهِ فَإِنَّا أَعْتَدْنَا لِلْكَافِرِينَ سَعِيرًا </a:t>
            </a:r>
            <a:endParaRPr lang="en-US" altLang="en-US" sz="4400"/>
          </a:p>
        </p:txBody>
      </p:sp>
      <p:sp>
        <p:nvSpPr>
          <p:cNvPr id="936963" name="Rectangle 3"/>
          <p:cNvSpPr>
            <a:spLocks noGrp="1" noChangeArrowheads="1"/>
          </p:cNvSpPr>
          <p:nvPr>
            <p:ph type="subTitle" idx="1"/>
          </p:nvPr>
        </p:nvSpPr>
        <p:spPr>
          <a:xfrm>
            <a:off x="107950" y="3886200"/>
            <a:ext cx="8964613" cy="1752600"/>
          </a:xfrm>
        </p:spPr>
        <p:txBody>
          <a:bodyPr/>
          <a:lstStyle/>
          <a:p>
            <a:r>
              <a:rPr lang="en-US" altLang="en-US" sz="3200"/>
              <a:t>And whoever does not believe in Allah and His Messenger, then surely We have prepared burning fire for the unbelievers. </a:t>
            </a:r>
          </a:p>
        </p:txBody>
      </p:sp>
    </p:spTree>
  </p:cSld>
  <p:clrMapOvr>
    <a:masterClrMapping/>
  </p:clrMapOvr>
  <p:transition/>
  <p:timing>
    <p:tnLst>
      <p:par>
        <p:cTn id="1" dur="indefinite" restart="never" nodeType="tmRoot"/>
      </p:par>
    </p:tnLst>
  </p:timing>
</p:sld>
</file>

<file path=ppt/slides/slide2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9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وَلِلَّهِ مُلْكُ السَّمَاوَاتِ وَالْأَرْضِ يَغْفِرُ لِمَن يَشَاء وَيُعَذِّبُ مَن يَشَاء وَكَانَ اللَّهُ غَفُورًا رَّحِيمًا </a:t>
            </a:r>
            <a:endParaRPr lang="en-US" altLang="en-US" sz="4400"/>
          </a:p>
        </p:txBody>
      </p:sp>
      <p:sp>
        <p:nvSpPr>
          <p:cNvPr id="93798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Allah's is the kingdom. of the heavens and the earth; He forgives whom He pleases and punishes whom He pleases, and Allah is Forgiving, Merciful.</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54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54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54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554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554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Tree>
  </p:cSld>
  <p:clrMapOvr>
    <a:masterClrMapping/>
  </p:clrMapOvr>
  <p:transition spd="med"/>
  <p:timing>
    <p:tnLst>
      <p:par>
        <p:cTn id="1" dur="indefinite" restart="never" nodeType="tmRoot"/>
      </p:par>
    </p:tnLst>
  </p:timing>
</p:sld>
</file>

<file path=ppt/slides/slide2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90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سَيَقُولُ الْمُخَلَّفُونَ إِذَا انطَلَقْتُمْ إِلَى مَغَانِمَ لِتَأْخُذُوهَا ذَرُونَا نَتَّبِعْكُمْ يُرِيدُونَ أَن يُبَدِّلُوا كَلَامَ اللَّهِ قُل لَّن تَتَّبِعُونَا كَذَلِكُمْ قَالَ اللَّهُ مِن قَبْلُ فَسَيَقُولُونَ بَلْ تَحْسُدُونَنَا بَلْ كَانُوا لَا يَفْقَهُونَ إِلَّا قَلِيلًا </a:t>
            </a:r>
            <a:endParaRPr lang="en-US" altLang="en-US" sz="4400"/>
          </a:p>
        </p:txBody>
      </p:sp>
      <p:sp>
        <p:nvSpPr>
          <p:cNvPr id="93901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Those who are left behind will say when you set forth for the gaining of acquisitions: Allow us (that) we may follow you. They desire to change the word of Allah. Say: By no means shall you follow us; thus did Allah say before. But they will say: Nay! you are jealous of us. Nay! they do not understand but a little.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قُل لِّلْمُخَلَّفِينَ مِنَ الْأَعْرَابِ سَتُدْعَوْنَ إِلَى قَوْمٍ أُوْلِي بَأْسٍ شَدِيدٍ تُقَاتِلُونَهُمْ أَوْ يُسْلِمُونَ فَإِن تُطِيعُوا يُؤْتِكُمُ اللَّهُ أَجْرًا حَسَنًا وَإِن تَتَوَلَّوْا كَمَا تَوَلَّيْتُم مِّن قَبْلُ يُعَذِّبْكُمْ عَذَابًا أَلِيمًا </a:t>
            </a:r>
            <a:endParaRPr lang="en-US" altLang="en-US" sz="4400"/>
          </a:p>
        </p:txBody>
      </p:sp>
      <p:sp>
        <p:nvSpPr>
          <p:cNvPr id="94003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Say to those of the dwellers of the desert who were left behind: You shall soon be invited (to fight) against a people possessing mighty prowess; you will fight against them until they submit; then if you obey, Allah will grant you a good reward; and if you turn back as you turned back before, He will punish you with a painful punishment.</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2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10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لَيْسَ عَلَى الْأَعْمَى حَرَجٌ وَلَا عَلَى الْأَعْرَجِ حَرَجٌ وَلَا عَلَى الْمَرِيضِ حَرَجٌ وَمَن يُطِعِ اللَّهَ وَرَسُولَهُ يُدْخِلْهُ جَنَّاتٍ تَجْرِي مِن تَحْتِهَا الْأَنْهَارُ وَمَن يَتَوَلَّ يُعَذِّبْهُ عَذَابًا أَلِيمًا </a:t>
            </a:r>
            <a:endParaRPr lang="en-US" altLang="en-US" sz="4400"/>
          </a:p>
        </p:txBody>
      </p:sp>
      <p:sp>
        <p:nvSpPr>
          <p:cNvPr id="94105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200"/>
              <a:t>There is no harm in the blind, nor is there any harm in the lame, nor is there any harm in the sick (if they do not go forth); and whoever obeys Allah and His Messenger, He will cause him to enter gardens beneath which rivers flow, and whoever turns back, He will punish him with a painful punishment.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لَقَدْ رَضِيَ اللَّهُ عَنِ الْمُؤْمِنِينَ إِذْ يُبَايِعُونَكَ تَحْتَ الشَّجَرَةِ فَعَلِمَ مَا فِي قُلُوبِهِمْ فَأَنزَلَ السَّكِينَةَ عَلَيْهِمْ وَأَثَابَهُمْ فَتْحًا قَرِيبًا </a:t>
            </a:r>
            <a:endParaRPr lang="en-US" altLang="en-US" sz="4400"/>
          </a:p>
        </p:txBody>
      </p:sp>
      <p:sp>
        <p:nvSpPr>
          <p:cNvPr id="94208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Certainly Allah was well pleased with the believers when they swore allegiance to you under the tree, and He knew what was in their hearts, so He sent down tranquillity on them and rewarded them with a near victory, </a:t>
            </a:r>
          </a:p>
        </p:txBody>
      </p:sp>
    </p:spTree>
  </p:cSld>
  <p:clrMapOvr>
    <a:masterClrMapping/>
  </p:clrMapOvr>
  <p:transition/>
  <p:timing>
    <p:tnLst>
      <p:par>
        <p:cTn id="1" dur="indefinite" restart="never" nodeType="tmRoot"/>
      </p:par>
    </p:tnLst>
  </p:timing>
</p:sld>
</file>

<file path=ppt/slides/slide2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وَمَغَانِمَ كَثِيرَةً يَأْخُذُونَهَا وَكَانَ اللَّهُ عَزِيزًا حَكِيمًا </a:t>
            </a:r>
            <a:endParaRPr lang="en-US" altLang="en-US" sz="4400"/>
          </a:p>
        </p:txBody>
      </p:sp>
      <p:sp>
        <p:nvSpPr>
          <p:cNvPr id="943107" name="Rectangle 3"/>
          <p:cNvSpPr>
            <a:spLocks noGrp="1" noChangeArrowheads="1"/>
          </p:cNvSpPr>
          <p:nvPr>
            <p:ph type="subTitle" idx="1"/>
          </p:nvPr>
        </p:nvSpPr>
        <p:spPr>
          <a:xfrm>
            <a:off x="107950" y="3886200"/>
            <a:ext cx="8964613" cy="1752600"/>
          </a:xfrm>
        </p:spPr>
        <p:txBody>
          <a:bodyPr/>
          <a:lstStyle/>
          <a:p>
            <a:r>
              <a:rPr lang="en-US" altLang="en-US" sz="3200"/>
              <a:t>And many acquisitions which they will take; and Allah is Mighty, Wise. </a:t>
            </a:r>
          </a:p>
        </p:txBody>
      </p:sp>
    </p:spTree>
  </p:cSld>
  <p:clrMapOvr>
    <a:masterClrMapping/>
  </p:clrMapOvr>
  <p:transition/>
  <p:timing>
    <p:tnLst>
      <p:par>
        <p:cTn id="1" dur="indefinite" restart="never" nodeType="tmRoot"/>
      </p:par>
    </p:tnLst>
  </p:timing>
</p:sld>
</file>

<file path=ppt/slides/slide2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وَعَدَكُمُ اللَّهُ مَغَانِمَ كَثِيرَةً تَأْخُذُونَهَا فَعَجَّلَ لَكُمْ هَذِهِ وَكَفَّ أَيْدِيَ النَّاسِ عَنكُمْ وَلِتَكُونَ آيَةً لِّلْمُؤْمِنِينَ وَيَهْدِيَكُمْ صِرَاطًا مُّسْتَقِيمًا </a:t>
            </a:r>
            <a:endParaRPr lang="en-US" altLang="en-US" sz="4400"/>
          </a:p>
        </p:txBody>
      </p:sp>
      <p:sp>
        <p:nvSpPr>
          <p:cNvPr id="94413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Allah promised you many acquisitions which you will take, then He hastened on this one for you and held back the hands of men from you, and that it may be a sign for the believers and that He may guide you on a right path.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وَأُخْرَى لَمْ تَقْدِرُوا عَلَيْهَا قَدْ أَحَاطَ اللَّهُ بِهَا وَكَانَ اللَّهُ عَلَى كُلِّ شَيْءٍ قَدِيرًا </a:t>
            </a:r>
            <a:endParaRPr lang="en-US" altLang="en-US" sz="4400"/>
          </a:p>
        </p:txBody>
      </p:sp>
      <p:sp>
        <p:nvSpPr>
          <p:cNvPr id="945155"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others which you have not yet been able to achieve Allah has surely encompassed them, and Allah has power over all things.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وَلَوْ قَاتَلَكُمُ الَّذِينَ كَفَرُوا لَوَلَّوُا الْأَدْبَارَ ثُمَّ لَا يَجِدُونَ وَلِيًّا وَلَا نَصِيرًا </a:t>
            </a:r>
            <a:endParaRPr lang="en-US" altLang="en-US" sz="4400"/>
          </a:p>
        </p:txBody>
      </p:sp>
      <p:sp>
        <p:nvSpPr>
          <p:cNvPr id="946179"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if those who disbelieve fight with you, they would certainly turn (their) backs, then they would not find any protector or a helper.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72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سُنَّةَ اللَّهِ الَّتِي قَدْ خَلَتْ مِن قَبْلُ وَلَن تَجِدَ لِسُنَّةِ اللَّهِ تَبْدِيلًا </a:t>
            </a:r>
            <a:endParaRPr lang="en-US" altLang="en-US" sz="4400"/>
          </a:p>
        </p:txBody>
      </p:sp>
      <p:sp>
        <p:nvSpPr>
          <p:cNvPr id="94720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Such has been the course of Allah that has indeed run before, and you shall not find a change in Allah's course.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82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وَهُوَ الَّذِي كَفَّ أَيْدِيَهُمْ عَنكُمْ وَأَيْدِيَكُمْ عَنْهُم بِبَطْنِ مَكَّةَ مِن بَعْدِ أَنْ أَظْفَرَكُمْ عَلَيْهِمْ وَكَانَ اللَّهُ بِمَا تَعْمَلُونَ بَصِيرًا </a:t>
            </a:r>
            <a:endParaRPr lang="en-US" altLang="en-US" sz="4400"/>
          </a:p>
        </p:txBody>
      </p:sp>
      <p:sp>
        <p:nvSpPr>
          <p:cNvPr id="948227"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He it is Who held back their hands from you and your hands from them in the valley of Mecca after He had given you victory over them; and Allah is Seeing what you do.</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65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65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65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5651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565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Tree>
  </p:cSld>
  <p:clrMapOvr>
    <a:masterClrMapping/>
  </p:clrMapOvr>
  <p:transition spd="med"/>
  <p:timing>
    <p:tnLst>
      <p:par>
        <p:cTn id="1" dur="indefinite" restart="never" nodeType="tmRoot"/>
      </p:par>
    </p:tnLst>
  </p:timing>
</p:sld>
</file>

<file path=ppt/slides/slide2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92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000"/>
              <a:t>هُمُ الَّذِينَ كَفَرُوا وَصَدُّوكُمْ عَنِ الْمَسْجِدِ الْحَرَامِ وَالْهَدْيَ مَعْكُوفًا أَن يَبْلُغَ مَحِلَّهُ وَلَوْلَا رِجَالٌ مُّؤْمِنُونَ وَنِسَاء مُّؤْمِنَاتٌ لَّمْ تَعْلَمُوهُمْ أَن تَطَؤُوهُمْ فَتُصِيبَكُم مِّنْهُم مَّعَرَّةٌ بِغَيْرِ عِلْمٍ لِيُدْخِلَ اللَّهُ فِي رَحْمَتِهِ مَن يَشَاء لَوْ تَزَيَّلُوا لَعَذَّبْنَا الَّذِينَ كَفَرُوا مِنْهُمْ عَذَابًا أَلِيمًا </a:t>
            </a:r>
            <a:endParaRPr lang="en-US" altLang="en-US" sz="4000"/>
          </a:p>
        </p:txBody>
      </p:sp>
      <p:sp>
        <p:nvSpPr>
          <p:cNvPr id="949251"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a:t>It is they who disbelieved and turned you away from the Sacred Mosque and (turned off) the offering withheld from arriving at its destined place; and were it not for the believing men and the believing women, whom, not having known, you might have trodden down, and thus something hateful might have afflicted you on their account without knowledge-- so that Allah may cause to enter into His mercy whomsoever He pleases; had they been widely separated one from another, We would surely have punished those who disbelieved from among them with a painful punishment.</a:t>
            </a:r>
            <a:br>
              <a:rPr lang="en-US" altLang="en-US"/>
            </a:br>
            <a:endParaRPr lang="en-US" altLang="en-US"/>
          </a:p>
        </p:txBody>
      </p:sp>
    </p:spTree>
  </p:cSld>
  <p:clrMapOvr>
    <a:masterClrMapping/>
  </p:clrMapOvr>
  <p:transition/>
  <p:timing>
    <p:tnLst>
      <p:par>
        <p:cTn id="1" dur="indefinite" restart="never" nodeType="tmRoot"/>
      </p:par>
    </p:tnLst>
  </p:timing>
</p:sld>
</file>

<file path=ppt/slides/slide2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02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إِذْ جَعَلَ الَّذِينَ كَفَرُوا فِي قُلُوبِهِمُ الْحَمِيَّةَ حَمِيَّةَ الْجَاهِلِيَّةِ فَأَنزَلَ اللَّهُ سَكِينَتَهُ عَلَى رَسُولِهِ وَعَلَى الْمُؤْمِنِينَ وَأَلْزَمَهُمْ كَلِمَةَ التَّقْوَى وَكَانُوا أَحَقَّ بِهَا وَأَهْلَهَا وَكَانَ اللَّهُ بِكُلِّ شَيْءٍ عَلِيمًا </a:t>
            </a:r>
            <a:endParaRPr lang="en-US" altLang="en-US" sz="4400"/>
          </a:p>
        </p:txBody>
      </p:sp>
      <p:sp>
        <p:nvSpPr>
          <p:cNvPr id="950275"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When those who disbelieved harbored in their hearts (feelings of) disdain, the disdain of (the days of) ignorance, but Allah sent down His tranquillity on His Messenger and on the believers, and made them keep the word of guarding (against evil), and they were entitled to it and worthy of it; and Allah is Cognizant of all things.</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2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12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لَقَدْ صَدَقَ اللَّهُ رَسُولَهُ الرُّؤْيَا بِالْحَقِّ لَتَدْخُلُنَّ الْمَسْجِدَ الْحَرَامَ إِن شَاء اللَّهُ آمِنِينَ مُحَلِّقِينَ رُؤُوسَكُمْ وَمُقَصِّرِينَ لَا تَخَافُونَ فَعَلِمَ مَا لَمْ تَعْلَمُوا فَجَعَلَ مِن دُونِ ذَلِكَ فَتْحًا قَرِيبًا </a:t>
            </a:r>
            <a:endParaRPr lang="en-US" altLang="en-US" sz="4400"/>
          </a:p>
        </p:txBody>
      </p:sp>
      <p:sp>
        <p:nvSpPr>
          <p:cNvPr id="951299" name="Rectangle 3"/>
          <p:cNvSpPr>
            <a:spLocks noGrp="1" noChangeArrowheads="1"/>
          </p:cNvSpPr>
          <p:nvPr>
            <p:ph type="subTitle" idx="1"/>
          </p:nvPr>
        </p:nvSpPr>
        <p:spPr>
          <a:xfrm>
            <a:off x="107950" y="3886200"/>
            <a:ext cx="8964613" cy="1752600"/>
          </a:xfrm>
        </p:spPr>
        <p:txBody>
          <a:bodyPr/>
          <a:lstStyle/>
          <a:p>
            <a:pPr>
              <a:lnSpc>
                <a:spcPct val="80000"/>
              </a:lnSpc>
            </a:pPr>
            <a:r>
              <a:rPr lang="en-US" altLang="en-US" sz="3000"/>
              <a:t>Certainly Allah had shown to His Messenger the vision with truth: you shall most certainly enter the Sacred Mosque, if Allah pleases, in security, (some) having their heads shaved and (others) having their hair cut, you shall not fear, but He knows what you do not know, so He brought about a near victory before that.</a:t>
            </a:r>
            <a:br>
              <a:rPr lang="en-US" altLang="en-US" sz="3000"/>
            </a:br>
            <a:endParaRPr lang="en-US" altLang="en-US" sz="3000"/>
          </a:p>
        </p:txBody>
      </p:sp>
    </p:spTree>
  </p:cSld>
  <p:clrMapOvr>
    <a:masterClrMapping/>
  </p:clrMapOvr>
  <p:transition/>
  <p:timing>
    <p:tnLst>
      <p:par>
        <p:cTn id="1" dur="indefinite" restart="never" nodeType="tmRoot"/>
      </p:par>
    </p:tnLst>
  </p:timing>
</p:sld>
</file>

<file path=ppt/slides/slide2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هُوَ الَّذِي أَرْسَلَ رَسُولَهُ بِالْهُدَى وَدِينِ الْحَقِّ لِيُظْهِرَهُ عَلَى الدِّينِ كُلِّهِ وَكَفَى بِاللَّهِ شَهِيدًا </a:t>
            </a:r>
            <a:endParaRPr lang="en-US" altLang="en-US" sz="4400"/>
          </a:p>
        </p:txBody>
      </p:sp>
      <p:sp>
        <p:nvSpPr>
          <p:cNvPr id="952323"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He it is Who sent His Messenger with the guidance and the true religion that He may make it prevail over all the religions; and Allah is enough for a witness.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3346" name="Rectangle 2"/>
          <p:cNvSpPr>
            <a:spLocks noGrp="1" noChangeArrowheads="1"/>
          </p:cNvSpPr>
          <p:nvPr>
            <p:ph type="ctrTitle"/>
          </p:nvPr>
        </p:nvSpPr>
        <p:spPr>
          <a:xfrm>
            <a:off x="685800" y="1238250"/>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3600"/>
              <a:t>مُّحَمَّدٌ رَّسُولُ اللَّهِ وَالَّذِينَ مَعَهُ أَشِدَّاء عَلَى الْكُفَّارِ رُحَمَاء بَيْنَهُمْ تَرَاهُمْ رُكَّعًا سُجَّدًا يَبْتَغُونَ فَضْلًا مِّنَ اللَّهِ وَرِضْوَانًا سِيمَاهُمْ فِي وُجُوهِهِم مِّنْ أَثَرِ السُّجُودِ ذَلِكَ مَثَلُهُمْ فِي التَّوْرَاةِ وَمَثَلُهُمْ فِي الْإِنجِيلِ كَزَرْعٍ أَخْرَجَ شَطْأَهُ فَآزَرَهُ فَاسْتَغْلَظَ فَاسْتَوَى عَلَى سُوقِهِ يُعْجِبُ الزُّرَّاعَ لِيَغِيظَ بِهِمُ الْكُفَّارَ وَعَدَ اللَّهُ الَّذِينَ آمَنُوا وَعَمِلُوا الصَّالِحَاتِ مِنْهُم مَّغْفِرَةً وَأَجْرًا عَظِيمًا </a:t>
            </a:r>
            <a:endParaRPr lang="en-US" altLang="en-US" sz="3600"/>
          </a:p>
        </p:txBody>
      </p:sp>
      <p:sp>
        <p:nvSpPr>
          <p:cNvPr id="953347" name="Rectangle 3"/>
          <p:cNvSpPr>
            <a:spLocks noGrp="1" noChangeArrowheads="1"/>
          </p:cNvSpPr>
          <p:nvPr>
            <p:ph type="subTitle" idx="1"/>
          </p:nvPr>
        </p:nvSpPr>
        <p:spPr>
          <a:xfrm>
            <a:off x="107950" y="4052888"/>
            <a:ext cx="8964613" cy="1752600"/>
          </a:xfrm>
        </p:spPr>
        <p:txBody>
          <a:bodyPr/>
          <a:lstStyle/>
          <a:p>
            <a:pPr>
              <a:lnSpc>
                <a:spcPct val="80000"/>
              </a:lnSpc>
            </a:pPr>
            <a:r>
              <a:rPr lang="en-US" altLang="en-US" sz="2000"/>
              <a:t>Muhammad is the Messenger of Allah, and those with him are firm of heart against the unbelievers, compassionate among themselves; you will see them bowing down, prostrating themselves, seeking grace from Allah and pleasure; their marks are in their faces because of the effect of prostration; that is their description in the Taurat and their description in the Injeel; like as seed-produce that puts forth its sprout, then strengthens it, so it becomes stout and stands firmly on its stem, delighting the sowers that He may enrage the unbelievers on account of them; Allah has promised those among them who believe and do good, forgiveness and a great reward.</a:t>
            </a:r>
            <a:br>
              <a:rPr lang="en-US" altLang="en-US" sz="2000"/>
            </a:br>
            <a:endParaRPr lang="en-US" altLang="en-US" sz="2000"/>
          </a:p>
        </p:txBody>
      </p:sp>
      <p:sp>
        <p:nvSpPr>
          <p:cNvPr id="953348" name="Rectangle 4"/>
          <p:cNvSpPr>
            <a:spLocks noChangeArrowheads="1"/>
          </p:cNvSpPr>
          <p:nvPr/>
        </p:nvSpPr>
        <p:spPr bwMode="auto">
          <a:xfrm>
            <a:off x="4257675" y="6524625"/>
            <a:ext cx="6286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a:t>
            </a:r>
          </a:p>
        </p:txBody>
      </p:sp>
    </p:spTree>
  </p:cSld>
  <p:clrMapOvr>
    <a:masterClrMapping/>
  </p:clrMapOvr>
  <p:transition/>
  <p:timing>
    <p:tnLst>
      <p:par>
        <p:cTn id="1" dur="indefinite" restart="never" nodeType="tmRoot"/>
      </p:par>
    </p:tnLst>
  </p:timing>
</p:sld>
</file>

<file path=ppt/slides/slide2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27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40275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40275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402757"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al-Fath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02"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23203"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al-Waaqia </a:t>
            </a:r>
            <a:endParaRPr lang="en-US" altLang="en-US" b="1">
              <a:solidFill>
                <a:srgbClr val="FFFF99"/>
              </a:solidFill>
              <a:latin typeface="Trebuchet MS" panose="020B0603020202020204" pitchFamily="34" charset="0"/>
            </a:endParaRPr>
          </a:p>
        </p:txBody>
      </p:sp>
      <p:sp>
        <p:nvSpPr>
          <p:cNvPr id="3123204"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23207" name="Rectangle 7"/>
          <p:cNvSpPr>
            <a:spLocks noChangeArrowheads="1"/>
          </p:cNvSpPr>
          <p:nvPr/>
        </p:nvSpPr>
        <p:spPr bwMode="auto">
          <a:xfrm>
            <a:off x="228600" y="15843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al-Waaqia </a:t>
            </a:r>
          </a:p>
          <a:p>
            <a:pPr algn="ctr"/>
            <a:r>
              <a:rPr lang="en-GB" altLang="en-US" sz="6000" b="1" i="1">
                <a:solidFill>
                  <a:srgbClr val="FFFF00"/>
                </a:solidFill>
                <a:latin typeface="Trebuchet MS" panose="020B0603020202020204" pitchFamily="34" charset="0"/>
                <a:ea typeface="MS Mincho" panose="02020609040205080304" pitchFamily="49" charset="-128"/>
              </a:rPr>
              <a:t>(The Inevitable)</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56</a:t>
            </a:r>
          </a:p>
          <a:p>
            <a:pPr algn="ctr"/>
            <a:r>
              <a:rPr lang="en-GB" altLang="en-US" sz="6000" b="1" i="1">
                <a:solidFill>
                  <a:srgbClr val="FFFF00"/>
                </a:solidFill>
                <a:latin typeface="Trebuchet MS" panose="020B0603020202020204" pitchFamily="34" charset="0"/>
                <a:ea typeface="MS Mincho" panose="02020609040205080304" pitchFamily="49" charset="-128"/>
              </a:rPr>
              <a:t>No of Ayat - 96</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42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2422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2422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242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al-Waaqia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957443" name="Rectangle 3"/>
          <p:cNvSpPr>
            <a:spLocks noGrp="1" noChangeArrowheads="1"/>
          </p:cNvSpPr>
          <p:nvPr>
            <p:ph type="subTitle" idx="1"/>
          </p:nvPr>
        </p:nvSpPr>
        <p:spPr>
          <a:xfrm>
            <a:off x="107950" y="3886200"/>
            <a:ext cx="8964613" cy="1752600"/>
          </a:xfrm>
        </p:spPr>
        <p:txBody>
          <a:bodyPr/>
          <a:lstStyle/>
          <a:p>
            <a:r>
              <a:rPr lang="en-US" altLang="en-US" sz="3200"/>
              <a:t>In the name of Alláh the Beneficent, the Merciful.</a:t>
            </a:r>
          </a:p>
        </p:txBody>
      </p:sp>
    </p:spTree>
  </p:cSld>
  <p:clrMapOvr>
    <a:masterClrMapping/>
  </p:clrMapOvr>
  <p:transition/>
  <p:timing>
    <p:tnLst>
      <p:par>
        <p:cTn id="1" dur="indefinite" restart="never" nodeType="tmRoot"/>
      </p:par>
    </p:tnLst>
  </p:timing>
</p:sld>
</file>

<file path=ppt/slides/slide2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84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إِذَا وَقَعَتِ الْوَاقِعَةُ </a:t>
            </a:r>
            <a:endParaRPr lang="en-US" altLang="en-US" sz="5400" b="1">
              <a:cs typeface="Simplified Arabic" panose="02020603050405020304" pitchFamily="18" charset="-78"/>
            </a:endParaRPr>
          </a:p>
        </p:txBody>
      </p:sp>
      <p:sp>
        <p:nvSpPr>
          <p:cNvPr id="958467" name="Rectangle 3"/>
          <p:cNvSpPr>
            <a:spLocks noGrp="1" noChangeArrowheads="1"/>
          </p:cNvSpPr>
          <p:nvPr>
            <p:ph type="subTitle" idx="1"/>
          </p:nvPr>
        </p:nvSpPr>
        <p:spPr>
          <a:xfrm>
            <a:off x="107950" y="3886200"/>
            <a:ext cx="8964613" cy="1752600"/>
          </a:xfrm>
        </p:spPr>
        <p:txBody>
          <a:bodyPr/>
          <a:lstStyle/>
          <a:p>
            <a:r>
              <a:rPr lang="en-US" altLang="en-US" sz="3200"/>
              <a:t>When the great event comes to pass,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75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75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75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575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575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Tree>
  </p:cSld>
  <p:clrMapOvr>
    <a:masterClrMapping/>
  </p:clrMapOvr>
  <p:transition spd="med"/>
  <p:timing>
    <p:tnLst>
      <p:par>
        <p:cTn id="1" dur="indefinite" restart="never" nodeType="tmRoot"/>
      </p:par>
    </p:tnLst>
  </p:timing>
</p:sld>
</file>

<file path=ppt/slides/slide2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لَيْسَ لِوَقْعَتِهَا كَاذِبَةٌ </a:t>
            </a:r>
            <a:endParaRPr lang="en-US" altLang="en-US" sz="5400" b="1">
              <a:cs typeface="Simplified Arabic" panose="02020603050405020304" pitchFamily="18" charset="-78"/>
            </a:endParaRPr>
          </a:p>
        </p:txBody>
      </p:sp>
      <p:sp>
        <p:nvSpPr>
          <p:cNvPr id="959491" name="Rectangle 3"/>
          <p:cNvSpPr>
            <a:spLocks noGrp="1" noChangeArrowheads="1"/>
          </p:cNvSpPr>
          <p:nvPr>
            <p:ph type="subTitle" idx="1"/>
          </p:nvPr>
        </p:nvSpPr>
        <p:spPr>
          <a:xfrm>
            <a:off x="107950" y="3886200"/>
            <a:ext cx="8964613" cy="1752600"/>
          </a:xfrm>
        </p:spPr>
        <p:txBody>
          <a:bodyPr/>
          <a:lstStyle/>
          <a:p>
            <a:r>
              <a:rPr lang="en-US" altLang="en-US" sz="3200"/>
              <a:t>There is no belying its coming to pass-- </a:t>
            </a:r>
          </a:p>
        </p:txBody>
      </p:sp>
    </p:spTree>
  </p:cSld>
  <p:clrMapOvr>
    <a:masterClrMapping/>
  </p:clrMapOvr>
  <p:transition/>
  <p:timing>
    <p:tnLst>
      <p:par>
        <p:cTn id="1" dur="indefinite" restart="never" nodeType="tmRoot"/>
      </p:par>
    </p:tnLst>
  </p:timing>
</p:sld>
</file>

<file path=ppt/slides/slide2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05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خَافِضَةٌ رَّافِعَةٌ </a:t>
            </a:r>
            <a:endParaRPr lang="en-US" altLang="en-US" sz="5400" b="1">
              <a:cs typeface="Simplified Arabic" panose="02020603050405020304" pitchFamily="18" charset="-78"/>
            </a:endParaRPr>
          </a:p>
        </p:txBody>
      </p:sp>
      <p:sp>
        <p:nvSpPr>
          <p:cNvPr id="960515" name="Rectangle 3"/>
          <p:cNvSpPr>
            <a:spLocks noGrp="1" noChangeArrowheads="1"/>
          </p:cNvSpPr>
          <p:nvPr>
            <p:ph type="subTitle" idx="1"/>
          </p:nvPr>
        </p:nvSpPr>
        <p:spPr>
          <a:xfrm>
            <a:off x="107950" y="3886200"/>
            <a:ext cx="8964613" cy="1752600"/>
          </a:xfrm>
        </p:spPr>
        <p:txBody>
          <a:bodyPr/>
          <a:lstStyle/>
          <a:p>
            <a:r>
              <a:rPr lang="en-US" altLang="en-US" sz="3200"/>
              <a:t>Abasing (one party), exalting (the other), </a:t>
            </a:r>
          </a:p>
        </p:txBody>
      </p:sp>
    </p:spTree>
  </p:cSld>
  <p:clrMapOvr>
    <a:masterClrMapping/>
  </p:clrMapOvr>
  <p:transition/>
  <p:timing>
    <p:tnLst>
      <p:par>
        <p:cTn id="1" dur="indefinite" restart="never" nodeType="tmRoot"/>
      </p:par>
    </p:tnLst>
  </p:timing>
</p:sld>
</file>

<file path=ppt/slides/slide2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15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إِذَا رُجَّتِ الْأَرْضُ رَجًّا </a:t>
            </a:r>
            <a:endParaRPr lang="en-US" altLang="en-US" sz="5400" b="1">
              <a:cs typeface="Simplified Arabic" panose="02020603050405020304" pitchFamily="18" charset="-78"/>
            </a:endParaRPr>
          </a:p>
        </p:txBody>
      </p:sp>
      <p:sp>
        <p:nvSpPr>
          <p:cNvPr id="961539" name="Rectangle 3"/>
          <p:cNvSpPr>
            <a:spLocks noGrp="1" noChangeArrowheads="1"/>
          </p:cNvSpPr>
          <p:nvPr>
            <p:ph type="subTitle" idx="1"/>
          </p:nvPr>
        </p:nvSpPr>
        <p:spPr>
          <a:xfrm>
            <a:off x="107950" y="3886200"/>
            <a:ext cx="8964613" cy="1752600"/>
          </a:xfrm>
        </p:spPr>
        <p:txBody>
          <a:bodyPr/>
          <a:lstStyle/>
          <a:p>
            <a:r>
              <a:rPr lang="en-US" altLang="en-US" sz="3200"/>
              <a:t>When the earth shall be shaken with a (severe) shaking, </a:t>
            </a:r>
          </a:p>
        </p:txBody>
      </p:sp>
    </p:spTree>
  </p:cSld>
  <p:clrMapOvr>
    <a:masterClrMapping/>
  </p:clrMapOvr>
  <p:transition/>
  <p:timing>
    <p:tnLst>
      <p:par>
        <p:cTn id="1" dur="indefinite" restart="never" nodeType="tmRoot"/>
      </p:par>
    </p:tnLst>
  </p:timing>
</p:sld>
</file>

<file path=ppt/slides/slide2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وَبُسَّتِ الْجِبَالُ بَسًّا </a:t>
            </a:r>
            <a:endParaRPr lang="en-US" altLang="en-US" sz="5400" b="1">
              <a:cs typeface="Simplified Arabic" panose="02020603050405020304" pitchFamily="18" charset="-78"/>
            </a:endParaRPr>
          </a:p>
        </p:txBody>
      </p:sp>
      <p:sp>
        <p:nvSpPr>
          <p:cNvPr id="962563" name="Rectangle 3"/>
          <p:cNvSpPr>
            <a:spLocks noGrp="1" noChangeArrowheads="1"/>
          </p:cNvSpPr>
          <p:nvPr>
            <p:ph type="subTitle" idx="1"/>
          </p:nvPr>
        </p:nvSpPr>
        <p:spPr>
          <a:xfrm>
            <a:off x="107950" y="3886200"/>
            <a:ext cx="8964613" cy="1752600"/>
          </a:xfrm>
        </p:spPr>
        <p:txBody>
          <a:bodyPr/>
          <a:lstStyle/>
          <a:p>
            <a:r>
              <a:rPr lang="en-US" altLang="en-US" sz="3200"/>
              <a:t>And the mountains shall be made to crumble with (an awful) crumbling, </a:t>
            </a:r>
          </a:p>
        </p:txBody>
      </p:sp>
    </p:spTree>
  </p:cSld>
  <p:clrMapOvr>
    <a:masterClrMapping/>
  </p:clrMapOvr>
  <p:transition/>
  <p:timing>
    <p:tnLst>
      <p:par>
        <p:cTn id="1" dur="indefinite" restart="never" nodeType="tmRoot"/>
      </p:par>
    </p:tnLst>
  </p:timing>
</p:sld>
</file>

<file path=ppt/slides/slide2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5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فَكَانَتْ هَبَاء مُّنبَثًّا </a:t>
            </a:r>
            <a:endParaRPr lang="en-US" altLang="en-US" sz="5400" b="1">
              <a:cs typeface="Simplified Arabic" panose="02020603050405020304" pitchFamily="18" charset="-78"/>
            </a:endParaRPr>
          </a:p>
        </p:txBody>
      </p:sp>
      <p:sp>
        <p:nvSpPr>
          <p:cNvPr id="963587" name="Rectangle 3"/>
          <p:cNvSpPr>
            <a:spLocks noGrp="1" noChangeArrowheads="1"/>
          </p:cNvSpPr>
          <p:nvPr>
            <p:ph type="subTitle" idx="1"/>
          </p:nvPr>
        </p:nvSpPr>
        <p:spPr>
          <a:xfrm>
            <a:off x="107950" y="3886200"/>
            <a:ext cx="8964613" cy="1752600"/>
          </a:xfrm>
        </p:spPr>
        <p:txBody>
          <a:bodyPr/>
          <a:lstStyle/>
          <a:p>
            <a:r>
              <a:rPr lang="en-US" altLang="en-US" sz="3200"/>
              <a:t>So that they shall be as scattered dust. </a:t>
            </a:r>
          </a:p>
        </p:txBody>
      </p:sp>
    </p:spTree>
  </p:cSld>
  <p:clrMapOvr>
    <a:masterClrMapping/>
  </p:clrMapOvr>
  <p:transition/>
  <p:timing>
    <p:tnLst>
      <p:par>
        <p:cTn id="1" dur="indefinite" restart="never" nodeType="tmRoot"/>
      </p:par>
    </p:tnLst>
  </p:timing>
</p:sld>
</file>

<file path=ppt/slides/slide2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46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وَكُنتُمْ أَزْوَاجًا ثَلَاثَةً </a:t>
            </a:r>
            <a:endParaRPr lang="en-US" altLang="en-US" sz="5400" b="1">
              <a:cs typeface="Simplified Arabic" panose="02020603050405020304" pitchFamily="18" charset="-78"/>
            </a:endParaRPr>
          </a:p>
        </p:txBody>
      </p:sp>
      <p:sp>
        <p:nvSpPr>
          <p:cNvPr id="964611" name="Rectangle 3"/>
          <p:cNvSpPr>
            <a:spLocks noGrp="1" noChangeArrowheads="1"/>
          </p:cNvSpPr>
          <p:nvPr>
            <p:ph type="subTitle" idx="1"/>
          </p:nvPr>
        </p:nvSpPr>
        <p:spPr>
          <a:xfrm>
            <a:off x="107950" y="3886200"/>
            <a:ext cx="8964613" cy="1752600"/>
          </a:xfrm>
        </p:spPr>
        <p:txBody>
          <a:bodyPr/>
          <a:lstStyle/>
          <a:p>
            <a:r>
              <a:rPr lang="en-US" altLang="en-US" sz="3200"/>
              <a:t>And you shall be three sorts. </a:t>
            </a:r>
          </a:p>
        </p:txBody>
      </p:sp>
    </p:spTree>
  </p:cSld>
  <p:clrMapOvr>
    <a:masterClrMapping/>
  </p:clrMapOvr>
  <p:transition/>
  <p:timing>
    <p:tnLst>
      <p:par>
        <p:cTn id="1" dur="indefinite" restart="never" nodeType="tmRoot"/>
      </p:par>
    </p:tnLst>
  </p:timing>
</p:sld>
</file>

<file path=ppt/slides/slide2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فَأَصْحَابُ الْمَيْمَنَةِ مَا أَصْحَابُ الْمَيْمَنَةِ </a:t>
            </a:r>
            <a:endParaRPr lang="en-US" altLang="en-US" sz="5400" b="1">
              <a:cs typeface="Simplified Arabic" panose="02020603050405020304" pitchFamily="18" charset="-78"/>
            </a:endParaRPr>
          </a:p>
        </p:txBody>
      </p:sp>
      <p:sp>
        <p:nvSpPr>
          <p:cNvPr id="965635" name="Rectangle 3"/>
          <p:cNvSpPr>
            <a:spLocks noGrp="1" noChangeArrowheads="1"/>
          </p:cNvSpPr>
          <p:nvPr>
            <p:ph type="subTitle" idx="1"/>
          </p:nvPr>
        </p:nvSpPr>
        <p:spPr>
          <a:xfrm>
            <a:off x="107950" y="3886200"/>
            <a:ext cx="8964613" cy="1752600"/>
          </a:xfrm>
        </p:spPr>
        <p:txBody>
          <a:bodyPr/>
          <a:lstStyle/>
          <a:p>
            <a:r>
              <a:rPr lang="en-US" altLang="en-US" sz="3200"/>
              <a:t>Then (as to) the companions of the right hand; how happy are the companions of the right hand!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6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وَأَصْحَابُ الْمَشْأَمَةِ مَا أَصْحَابُ الْمَشْأَمَةِ </a:t>
            </a:r>
            <a:endParaRPr lang="en-US" altLang="en-US" sz="5400" b="1">
              <a:cs typeface="Simplified Arabic" panose="02020603050405020304" pitchFamily="18" charset="-78"/>
            </a:endParaRPr>
          </a:p>
        </p:txBody>
      </p:sp>
      <p:sp>
        <p:nvSpPr>
          <p:cNvPr id="966659" name="Rectangle 3"/>
          <p:cNvSpPr>
            <a:spLocks noGrp="1" noChangeArrowheads="1"/>
          </p:cNvSpPr>
          <p:nvPr>
            <p:ph type="subTitle" idx="1"/>
          </p:nvPr>
        </p:nvSpPr>
        <p:spPr>
          <a:xfrm>
            <a:off x="107950" y="3886200"/>
            <a:ext cx="8964613" cy="1752600"/>
          </a:xfrm>
        </p:spPr>
        <p:txBody>
          <a:bodyPr/>
          <a:lstStyle/>
          <a:p>
            <a:r>
              <a:rPr lang="en-US" altLang="en-US" sz="3200"/>
              <a:t>And (as to) the companions of the left hand; how wretched are the companions of the left hand!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وَالسَّابِقُونَ السَّابِقُونَ </a:t>
            </a:r>
            <a:endParaRPr lang="en-US" altLang="en-US" sz="5400" b="1">
              <a:cs typeface="Simplified Arabic" panose="02020603050405020304" pitchFamily="18" charset="-78"/>
            </a:endParaRPr>
          </a:p>
        </p:txBody>
      </p:sp>
      <p:sp>
        <p:nvSpPr>
          <p:cNvPr id="967683" name="Rectangle 3"/>
          <p:cNvSpPr>
            <a:spLocks noGrp="1" noChangeArrowheads="1"/>
          </p:cNvSpPr>
          <p:nvPr>
            <p:ph type="subTitle" idx="1"/>
          </p:nvPr>
        </p:nvSpPr>
        <p:spPr>
          <a:xfrm>
            <a:off x="107950" y="3886200"/>
            <a:ext cx="8964613" cy="1752600"/>
          </a:xfrm>
        </p:spPr>
        <p:txBody>
          <a:bodyPr/>
          <a:lstStyle/>
          <a:p>
            <a:r>
              <a:rPr lang="en-US" altLang="en-US" sz="3200"/>
              <a:t>And the foremost are the foremost,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87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أُوْلَئِكَ الْمُقَرَّبُونَ </a:t>
            </a:r>
            <a:endParaRPr lang="en-US" altLang="en-US" sz="5400" b="1">
              <a:cs typeface="Simplified Arabic" panose="02020603050405020304" pitchFamily="18" charset="-78"/>
            </a:endParaRPr>
          </a:p>
        </p:txBody>
      </p:sp>
      <p:sp>
        <p:nvSpPr>
          <p:cNvPr id="968707" name="Rectangle 3"/>
          <p:cNvSpPr>
            <a:spLocks noGrp="1" noChangeArrowheads="1"/>
          </p:cNvSpPr>
          <p:nvPr>
            <p:ph type="subTitle" idx="1"/>
          </p:nvPr>
        </p:nvSpPr>
        <p:spPr>
          <a:xfrm>
            <a:off x="107950" y="3886200"/>
            <a:ext cx="8964613" cy="1752600"/>
          </a:xfrm>
        </p:spPr>
        <p:txBody>
          <a:bodyPr/>
          <a:lstStyle/>
          <a:p>
            <a:r>
              <a:rPr lang="en-US" altLang="en-US" sz="3200"/>
              <a:t>These are they who are drawn nigh (to Allah),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04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04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04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04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04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Tree>
  </p:cSld>
  <p:clrMapOvr>
    <a:masterClrMapping/>
  </p:clrMapOvr>
  <p:transition spd="med"/>
  <p:timing>
    <p:tnLst>
      <p:par>
        <p:cTn id="1" dur="indefinite" restart="never" nodeType="tmRoot"/>
      </p:par>
    </p:tnLst>
  </p:timing>
</p:sld>
</file>

<file path=ppt/slides/slide2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 جَنَّاتِ النَّعِيمِ </a:t>
            </a:r>
            <a:endParaRPr lang="en-US" altLang="en-US" sz="5400" b="1">
              <a:cs typeface="Simplified Arabic" panose="02020603050405020304" pitchFamily="18" charset="-78"/>
            </a:endParaRPr>
          </a:p>
        </p:txBody>
      </p:sp>
      <p:sp>
        <p:nvSpPr>
          <p:cNvPr id="969731" name="Rectangle 3"/>
          <p:cNvSpPr>
            <a:spLocks noGrp="1" noChangeArrowheads="1"/>
          </p:cNvSpPr>
          <p:nvPr>
            <p:ph type="subTitle" idx="1"/>
          </p:nvPr>
        </p:nvSpPr>
        <p:spPr>
          <a:xfrm>
            <a:off x="107950" y="3886200"/>
            <a:ext cx="8964613" cy="1752600"/>
          </a:xfrm>
        </p:spPr>
        <p:txBody>
          <a:bodyPr/>
          <a:lstStyle/>
          <a:p>
            <a:r>
              <a:rPr lang="en-US" altLang="en-US" sz="3200"/>
              <a:t>In the gardens of bliss.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07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ثُلَّةٌ مِّنَ الْأَوَّلِينَ </a:t>
            </a:r>
            <a:endParaRPr lang="en-US" altLang="en-US" sz="5400" b="1">
              <a:cs typeface="Simplified Arabic" panose="02020603050405020304" pitchFamily="18" charset="-78"/>
            </a:endParaRPr>
          </a:p>
        </p:txBody>
      </p:sp>
      <p:sp>
        <p:nvSpPr>
          <p:cNvPr id="970755" name="Rectangle 3"/>
          <p:cNvSpPr>
            <a:spLocks noGrp="1" noChangeArrowheads="1"/>
          </p:cNvSpPr>
          <p:nvPr>
            <p:ph type="subTitle" idx="1"/>
          </p:nvPr>
        </p:nvSpPr>
        <p:spPr>
          <a:xfrm>
            <a:off x="107950" y="3886200"/>
            <a:ext cx="8964613" cy="1752600"/>
          </a:xfrm>
        </p:spPr>
        <p:txBody>
          <a:bodyPr/>
          <a:lstStyle/>
          <a:p>
            <a:r>
              <a:rPr lang="en-US" altLang="en-US" sz="3200"/>
              <a:t>A numerous company from among the first, </a:t>
            </a:r>
          </a:p>
        </p:txBody>
      </p:sp>
    </p:spTree>
  </p:cSld>
  <p:clrMapOvr>
    <a:masterClrMapping/>
  </p:clrMapOvr>
  <p:transition/>
  <p:timing>
    <p:tnLst>
      <p:par>
        <p:cTn id="1" dur="indefinite" restart="never" nodeType="tmRoot"/>
      </p:par>
    </p:tnLst>
  </p:timing>
</p:sld>
</file>

<file path=ppt/slides/slide2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7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وَقَلِيلٌ مِّنَ الْآخِرِينَ </a:t>
            </a:r>
            <a:endParaRPr lang="en-US" altLang="en-US" sz="5400" b="1">
              <a:cs typeface="Simplified Arabic" panose="02020603050405020304" pitchFamily="18" charset="-78"/>
            </a:endParaRPr>
          </a:p>
        </p:txBody>
      </p:sp>
      <p:sp>
        <p:nvSpPr>
          <p:cNvPr id="971779" name="Rectangle 3"/>
          <p:cNvSpPr>
            <a:spLocks noGrp="1" noChangeArrowheads="1"/>
          </p:cNvSpPr>
          <p:nvPr>
            <p:ph type="subTitle" idx="1"/>
          </p:nvPr>
        </p:nvSpPr>
        <p:spPr>
          <a:xfrm>
            <a:off x="107950" y="3886200"/>
            <a:ext cx="8964613" cy="1752600"/>
          </a:xfrm>
        </p:spPr>
        <p:txBody>
          <a:bodyPr/>
          <a:lstStyle/>
          <a:p>
            <a:r>
              <a:rPr lang="en-US" altLang="en-US" sz="3200"/>
              <a:t>And a few from among the latter. </a:t>
            </a:r>
          </a:p>
        </p:txBody>
      </p:sp>
    </p:spTree>
  </p:cSld>
  <p:clrMapOvr>
    <a:masterClrMapping/>
  </p:clrMapOvr>
  <p:transition/>
  <p:timing>
    <p:tnLst>
      <p:par>
        <p:cTn id="1" dur="indefinite" restart="never" nodeType="tmRoot"/>
      </p:par>
    </p:tnLst>
  </p:timing>
</p:sld>
</file>

<file path=ppt/slides/slide2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عَلَى سُرُرٍ مَّوْضُونَةٍ </a:t>
            </a:r>
            <a:endParaRPr lang="en-US" altLang="en-US" sz="5400" b="1">
              <a:cs typeface="Simplified Arabic" panose="02020603050405020304" pitchFamily="18" charset="-78"/>
            </a:endParaRPr>
          </a:p>
        </p:txBody>
      </p:sp>
      <p:sp>
        <p:nvSpPr>
          <p:cNvPr id="972803" name="Rectangle 3"/>
          <p:cNvSpPr>
            <a:spLocks noGrp="1" noChangeArrowheads="1"/>
          </p:cNvSpPr>
          <p:nvPr>
            <p:ph type="subTitle" idx="1"/>
          </p:nvPr>
        </p:nvSpPr>
        <p:spPr>
          <a:xfrm>
            <a:off x="107950" y="3886200"/>
            <a:ext cx="8964613" cy="1752600"/>
          </a:xfrm>
        </p:spPr>
        <p:txBody>
          <a:bodyPr/>
          <a:lstStyle/>
          <a:p>
            <a:r>
              <a:rPr lang="en-US" altLang="en-US" sz="3200"/>
              <a:t>On thrones decorated, </a:t>
            </a:r>
          </a:p>
        </p:txBody>
      </p:sp>
    </p:spTree>
  </p:cSld>
  <p:clrMapOvr>
    <a:masterClrMapping/>
  </p:clrMapOvr>
  <p:transition/>
  <p:timing>
    <p:tnLst>
      <p:par>
        <p:cTn id="1" dur="indefinite" restart="never" nodeType="tmRoot"/>
      </p:par>
    </p:tnLst>
  </p:timing>
</p:sld>
</file>

<file path=ppt/slides/slide2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38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مُتَّكِئِينَ عَلَيْهَا مُتَقَابِلِينَ </a:t>
            </a:r>
            <a:endParaRPr lang="en-US" altLang="en-US" sz="5400" b="1">
              <a:cs typeface="Simplified Arabic" panose="02020603050405020304" pitchFamily="18" charset="-78"/>
            </a:endParaRPr>
          </a:p>
        </p:txBody>
      </p:sp>
      <p:sp>
        <p:nvSpPr>
          <p:cNvPr id="973827" name="Rectangle 3"/>
          <p:cNvSpPr>
            <a:spLocks noGrp="1" noChangeArrowheads="1"/>
          </p:cNvSpPr>
          <p:nvPr>
            <p:ph type="subTitle" idx="1"/>
          </p:nvPr>
        </p:nvSpPr>
        <p:spPr>
          <a:xfrm>
            <a:off x="107950" y="3886200"/>
            <a:ext cx="8964613" cy="1752600"/>
          </a:xfrm>
        </p:spPr>
        <p:txBody>
          <a:bodyPr/>
          <a:lstStyle/>
          <a:p>
            <a:r>
              <a:rPr lang="en-US" altLang="en-US" sz="3200"/>
              <a:t>Reclining on them, facing one another. </a:t>
            </a:r>
          </a:p>
        </p:txBody>
      </p:sp>
    </p:spTree>
  </p:cSld>
  <p:clrMapOvr>
    <a:masterClrMapping/>
  </p:clrMapOvr>
  <p:transition/>
  <p:timing>
    <p:tnLst>
      <p:par>
        <p:cTn id="1" dur="indefinite" restart="never" nodeType="tmRoot"/>
      </p:par>
    </p:tnLst>
  </p:timing>
</p:sld>
</file>

<file path=ppt/slides/slide2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48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يَطُوفُ عَلَيْهِمْ وِلْدَانٌ مُّخَلَّدُونَ </a:t>
            </a:r>
            <a:endParaRPr lang="en-US" altLang="en-US" sz="5400" b="1">
              <a:cs typeface="Simplified Arabic" panose="02020603050405020304" pitchFamily="18" charset="-78"/>
            </a:endParaRPr>
          </a:p>
        </p:txBody>
      </p:sp>
      <p:sp>
        <p:nvSpPr>
          <p:cNvPr id="974851" name="Rectangle 3"/>
          <p:cNvSpPr>
            <a:spLocks noGrp="1" noChangeArrowheads="1"/>
          </p:cNvSpPr>
          <p:nvPr>
            <p:ph type="subTitle" idx="1"/>
          </p:nvPr>
        </p:nvSpPr>
        <p:spPr>
          <a:xfrm>
            <a:off x="107950" y="3886200"/>
            <a:ext cx="8964613" cy="1752600"/>
          </a:xfrm>
        </p:spPr>
        <p:txBody>
          <a:bodyPr/>
          <a:lstStyle/>
          <a:p>
            <a:r>
              <a:rPr lang="en-US" altLang="en-US" sz="3200"/>
              <a:t>Round about them shall go youths never altering in age,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بِأَكْوَابٍ وَأَبَارِيقَ وَكَأْسٍ مِّن مَّعِينٍ </a:t>
            </a:r>
            <a:endParaRPr lang="en-US" altLang="en-US" sz="5400" b="1">
              <a:cs typeface="Simplified Arabic" panose="02020603050405020304" pitchFamily="18" charset="-78"/>
            </a:endParaRPr>
          </a:p>
        </p:txBody>
      </p:sp>
      <p:sp>
        <p:nvSpPr>
          <p:cNvPr id="975875" name="Rectangle 3"/>
          <p:cNvSpPr>
            <a:spLocks noGrp="1" noChangeArrowheads="1"/>
          </p:cNvSpPr>
          <p:nvPr>
            <p:ph type="subTitle" idx="1"/>
          </p:nvPr>
        </p:nvSpPr>
        <p:spPr>
          <a:xfrm>
            <a:off x="107950" y="3886200"/>
            <a:ext cx="8964613" cy="1752600"/>
          </a:xfrm>
        </p:spPr>
        <p:txBody>
          <a:bodyPr/>
          <a:lstStyle/>
          <a:p>
            <a:r>
              <a:rPr lang="en-US" altLang="en-US" sz="3200"/>
              <a:t>With goblets and ewers and a cup of pure drink;</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68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لَا يُصَدَّعُونَ عَنْهَا وَلَا يُنزِفُونَ </a:t>
            </a:r>
            <a:endParaRPr lang="en-US" altLang="en-US" sz="5400" b="1">
              <a:cs typeface="Simplified Arabic" panose="02020603050405020304" pitchFamily="18" charset="-78"/>
            </a:endParaRPr>
          </a:p>
        </p:txBody>
      </p:sp>
      <p:sp>
        <p:nvSpPr>
          <p:cNvPr id="976899" name="Rectangle 3"/>
          <p:cNvSpPr>
            <a:spLocks noGrp="1" noChangeArrowheads="1"/>
          </p:cNvSpPr>
          <p:nvPr>
            <p:ph type="subTitle" idx="1"/>
          </p:nvPr>
        </p:nvSpPr>
        <p:spPr>
          <a:xfrm>
            <a:off x="107950" y="3886200"/>
            <a:ext cx="8964613" cy="1752600"/>
          </a:xfrm>
        </p:spPr>
        <p:txBody>
          <a:bodyPr/>
          <a:lstStyle/>
          <a:p>
            <a:r>
              <a:rPr lang="en-US" altLang="en-US" sz="3200"/>
              <a:t>They shall not be affected with headache thereby, nor shall they get exhausted, </a:t>
            </a:r>
          </a:p>
        </p:txBody>
      </p:sp>
    </p:spTree>
  </p:cSld>
  <p:clrMapOvr>
    <a:masterClrMapping/>
  </p:clrMapOvr>
  <p:transition/>
  <p:timing>
    <p:tnLst>
      <p:par>
        <p:cTn id="1" dur="indefinite" restart="never" nodeType="tmRoot"/>
      </p:par>
    </p:tnLst>
  </p:timing>
</p:sld>
</file>

<file path=ppt/slides/slide2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9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وَفَاكِهَةٍ مِّمَّا يَتَخَيَّرُونَ </a:t>
            </a:r>
            <a:endParaRPr lang="en-US" altLang="en-US" sz="5400" b="1">
              <a:cs typeface="Simplified Arabic" panose="02020603050405020304" pitchFamily="18" charset="-78"/>
            </a:endParaRPr>
          </a:p>
        </p:txBody>
      </p:sp>
      <p:sp>
        <p:nvSpPr>
          <p:cNvPr id="977923" name="Rectangle 3"/>
          <p:cNvSpPr>
            <a:spLocks noGrp="1" noChangeArrowheads="1"/>
          </p:cNvSpPr>
          <p:nvPr>
            <p:ph type="subTitle" idx="1"/>
          </p:nvPr>
        </p:nvSpPr>
        <p:spPr>
          <a:xfrm>
            <a:off x="107950" y="3886200"/>
            <a:ext cx="8964613" cy="1752600"/>
          </a:xfrm>
        </p:spPr>
        <p:txBody>
          <a:bodyPr/>
          <a:lstStyle/>
          <a:p>
            <a:r>
              <a:rPr lang="en-US" altLang="en-US" sz="3200"/>
              <a:t>And fruits such as they choose, </a:t>
            </a:r>
          </a:p>
        </p:txBody>
      </p:sp>
    </p:spTree>
  </p:cSld>
  <p:clrMapOvr>
    <a:masterClrMapping/>
  </p:clrMapOvr>
  <p:transition/>
  <p:timing>
    <p:tnLst>
      <p:par>
        <p:cTn id="1" dur="indefinite" restart="never" nodeType="tmRoot"/>
      </p:par>
    </p:tnLst>
  </p:timing>
</p:sld>
</file>

<file path=ppt/slides/slide2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89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وَلَحْمِ طَيْرٍ مِّمَّا يَشْتَهُونَ </a:t>
            </a:r>
            <a:endParaRPr lang="en-US" altLang="en-US" sz="5400" b="1">
              <a:cs typeface="Simplified Arabic" panose="02020603050405020304" pitchFamily="18" charset="-78"/>
            </a:endParaRPr>
          </a:p>
        </p:txBody>
      </p:sp>
      <p:sp>
        <p:nvSpPr>
          <p:cNvPr id="978947" name="Rectangle 3"/>
          <p:cNvSpPr>
            <a:spLocks noGrp="1" noChangeArrowheads="1"/>
          </p:cNvSpPr>
          <p:nvPr>
            <p:ph type="subTitle" idx="1"/>
          </p:nvPr>
        </p:nvSpPr>
        <p:spPr>
          <a:xfrm>
            <a:off x="107950" y="3886200"/>
            <a:ext cx="8964613" cy="1752600"/>
          </a:xfrm>
        </p:spPr>
        <p:txBody>
          <a:bodyPr/>
          <a:lstStyle/>
          <a:p>
            <a:r>
              <a:rPr lang="en-US" altLang="en-US" sz="3200"/>
              <a:t>And the flesh of fowl such as they desire. </a:t>
            </a:r>
          </a:p>
        </p:txBody>
      </p:sp>
    </p:spTree>
  </p:cSld>
  <p:clrMapOvr>
    <a:masterClrMapping/>
  </p:clrMapOvr>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85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85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85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585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585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Tree>
  </p:cSld>
  <p:clrMapOvr>
    <a:masterClrMapping/>
  </p:clrMapOvr>
  <p:transition spd="med"/>
  <p:timing>
    <p:tnLst>
      <p:par>
        <p:cTn id="1" dur="indefinite" restart="never" nodeType="tmRoot"/>
      </p:par>
    </p:tnLst>
  </p:timing>
</p:sld>
</file>

<file path=ppt/slides/slide2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9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وَحُورٌ عِينٌ </a:t>
            </a:r>
            <a:endParaRPr lang="en-US" altLang="en-US" sz="5400" b="1">
              <a:cs typeface="Simplified Arabic" panose="02020603050405020304" pitchFamily="18" charset="-78"/>
            </a:endParaRPr>
          </a:p>
        </p:txBody>
      </p:sp>
      <p:sp>
        <p:nvSpPr>
          <p:cNvPr id="979971" name="Rectangle 3"/>
          <p:cNvSpPr>
            <a:spLocks noGrp="1" noChangeArrowheads="1"/>
          </p:cNvSpPr>
          <p:nvPr>
            <p:ph type="subTitle" idx="1"/>
          </p:nvPr>
        </p:nvSpPr>
        <p:spPr>
          <a:xfrm>
            <a:off x="107950" y="3886200"/>
            <a:ext cx="8964613" cy="1752600"/>
          </a:xfrm>
        </p:spPr>
        <p:txBody>
          <a:bodyPr/>
          <a:lstStyle/>
          <a:p>
            <a:r>
              <a:rPr lang="en-US" altLang="en-US" sz="3200"/>
              <a:t>And pure, beautiful ones, </a:t>
            </a:r>
          </a:p>
        </p:txBody>
      </p:sp>
    </p:spTree>
  </p:cSld>
  <p:clrMapOvr>
    <a:masterClrMapping/>
  </p:clrMapOvr>
  <p:transition/>
  <p:timing>
    <p:tnLst>
      <p:par>
        <p:cTn id="1" dur="indefinite" restart="never" nodeType="tmRoot"/>
      </p:par>
    </p:tnLst>
  </p:timing>
</p:sld>
</file>

<file path=ppt/slides/slide2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09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كَأَمْثَالِ اللُّؤْلُؤِ الْمَكْنُونِ </a:t>
            </a:r>
            <a:endParaRPr lang="en-US" altLang="en-US" sz="5400" b="1">
              <a:cs typeface="Simplified Arabic" panose="02020603050405020304" pitchFamily="18" charset="-78"/>
            </a:endParaRPr>
          </a:p>
        </p:txBody>
      </p:sp>
      <p:sp>
        <p:nvSpPr>
          <p:cNvPr id="980995" name="Rectangle 3"/>
          <p:cNvSpPr>
            <a:spLocks noGrp="1" noChangeArrowheads="1"/>
          </p:cNvSpPr>
          <p:nvPr>
            <p:ph type="subTitle" idx="1"/>
          </p:nvPr>
        </p:nvSpPr>
        <p:spPr>
          <a:xfrm>
            <a:off x="107950" y="3886200"/>
            <a:ext cx="8964613" cy="1752600"/>
          </a:xfrm>
        </p:spPr>
        <p:txBody>
          <a:bodyPr/>
          <a:lstStyle/>
          <a:p>
            <a:r>
              <a:rPr lang="en-US" altLang="en-US" sz="3200"/>
              <a:t>The like of the hidden pearls: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20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جَزَاء بِمَا كَانُوا يَعْمَلُونَ </a:t>
            </a:r>
            <a:endParaRPr lang="en-US" altLang="en-US" sz="5400" b="1">
              <a:cs typeface="Simplified Arabic" panose="02020603050405020304" pitchFamily="18" charset="-78"/>
            </a:endParaRPr>
          </a:p>
        </p:txBody>
      </p:sp>
      <p:sp>
        <p:nvSpPr>
          <p:cNvPr id="982019" name="Rectangle 3"/>
          <p:cNvSpPr>
            <a:spLocks noGrp="1" noChangeArrowheads="1"/>
          </p:cNvSpPr>
          <p:nvPr>
            <p:ph type="subTitle" idx="1"/>
          </p:nvPr>
        </p:nvSpPr>
        <p:spPr>
          <a:xfrm>
            <a:off x="107950" y="3886200"/>
            <a:ext cx="8964613" cy="1752600"/>
          </a:xfrm>
        </p:spPr>
        <p:txBody>
          <a:bodyPr/>
          <a:lstStyle/>
          <a:p>
            <a:r>
              <a:rPr lang="en-US" altLang="en-US" sz="3200"/>
              <a:t>A reward for what they used to do. </a:t>
            </a:r>
          </a:p>
        </p:txBody>
      </p:sp>
    </p:spTree>
  </p:cSld>
  <p:clrMapOvr>
    <a:masterClrMapping/>
  </p:clrMapOvr>
  <p:transition/>
  <p:timing>
    <p:tnLst>
      <p:par>
        <p:cTn id="1" dur="indefinite" restart="never" nodeType="tmRoot"/>
      </p:par>
    </p:tnLst>
  </p:timing>
</p:sld>
</file>

<file path=ppt/slides/slide2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لَا يَسْمَعُونَ فِيهَا لَغْوًا وَلَا تَأْثِيمًا </a:t>
            </a:r>
            <a:endParaRPr lang="en-US" altLang="en-US" sz="5400" b="1">
              <a:cs typeface="Simplified Arabic" panose="02020603050405020304" pitchFamily="18" charset="-78"/>
            </a:endParaRPr>
          </a:p>
        </p:txBody>
      </p:sp>
      <p:sp>
        <p:nvSpPr>
          <p:cNvPr id="983043" name="Rectangle 3"/>
          <p:cNvSpPr>
            <a:spLocks noGrp="1" noChangeArrowheads="1"/>
          </p:cNvSpPr>
          <p:nvPr>
            <p:ph type="subTitle" idx="1"/>
          </p:nvPr>
        </p:nvSpPr>
        <p:spPr>
          <a:xfrm>
            <a:off x="107950" y="3886200"/>
            <a:ext cx="8964613" cy="1752600"/>
          </a:xfrm>
        </p:spPr>
        <p:txBody>
          <a:bodyPr/>
          <a:lstStyle/>
          <a:p>
            <a:r>
              <a:rPr lang="en-US" altLang="en-US" sz="3200"/>
              <a:t>They shall not hear therein vain or sinful discourse, </a:t>
            </a:r>
          </a:p>
        </p:txBody>
      </p:sp>
    </p:spTree>
  </p:cSld>
  <p:clrMapOvr>
    <a:masterClrMapping/>
  </p:clrMapOvr>
  <p:transition/>
  <p:timing>
    <p:tnLst>
      <p:par>
        <p:cTn id="1" dur="indefinite" restart="never" nodeType="tmRoot"/>
      </p:par>
    </p:tnLst>
  </p:timing>
</p:sld>
</file>

<file path=ppt/slides/slide2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40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إِلَّا قِيلًا سَلَامًا سَلَامًا </a:t>
            </a:r>
            <a:endParaRPr lang="en-US" altLang="en-US" sz="5400" b="1">
              <a:cs typeface="Simplified Arabic" panose="02020603050405020304" pitchFamily="18" charset="-78"/>
            </a:endParaRPr>
          </a:p>
        </p:txBody>
      </p:sp>
      <p:sp>
        <p:nvSpPr>
          <p:cNvPr id="984067" name="Rectangle 3"/>
          <p:cNvSpPr>
            <a:spLocks noGrp="1" noChangeArrowheads="1"/>
          </p:cNvSpPr>
          <p:nvPr>
            <p:ph type="subTitle" idx="1"/>
          </p:nvPr>
        </p:nvSpPr>
        <p:spPr>
          <a:xfrm>
            <a:off x="107950" y="3886200"/>
            <a:ext cx="8964613" cy="1752600"/>
          </a:xfrm>
        </p:spPr>
        <p:txBody>
          <a:bodyPr/>
          <a:lstStyle/>
          <a:p>
            <a:r>
              <a:rPr lang="en-US" altLang="en-US" sz="3200"/>
              <a:t>Except the word peace, peace. </a:t>
            </a:r>
          </a:p>
        </p:txBody>
      </p:sp>
    </p:spTree>
  </p:cSld>
  <p:clrMapOvr>
    <a:masterClrMapping/>
  </p:clrMapOvr>
  <p:transition/>
  <p:timing>
    <p:tnLst>
      <p:par>
        <p:cTn id="1" dur="indefinite" restart="never" nodeType="tmRoot"/>
      </p:par>
    </p:tnLst>
  </p:timing>
</p:sld>
</file>

<file path=ppt/slides/slide2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50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وَأَصْحَابُ الْيَمِينِ مَا أَصْحَابُ الْيَمِينِ </a:t>
            </a:r>
            <a:endParaRPr lang="en-US" altLang="en-US" sz="5400" b="1">
              <a:cs typeface="Simplified Arabic" panose="02020603050405020304" pitchFamily="18" charset="-78"/>
            </a:endParaRPr>
          </a:p>
        </p:txBody>
      </p:sp>
      <p:sp>
        <p:nvSpPr>
          <p:cNvPr id="985091" name="Rectangle 3"/>
          <p:cNvSpPr>
            <a:spLocks noGrp="1" noChangeArrowheads="1"/>
          </p:cNvSpPr>
          <p:nvPr>
            <p:ph type="subTitle" idx="1"/>
          </p:nvPr>
        </p:nvSpPr>
        <p:spPr>
          <a:xfrm>
            <a:off x="107950" y="3886200"/>
            <a:ext cx="8964613" cy="1752600"/>
          </a:xfrm>
        </p:spPr>
        <p:txBody>
          <a:bodyPr/>
          <a:lstStyle/>
          <a:p>
            <a:r>
              <a:rPr lang="en-US" altLang="en-US" sz="3200"/>
              <a:t>And the companions of the right hand; how happy are the companions of the right hand!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1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 سِدْرٍ مَّخْضُودٍ </a:t>
            </a:r>
            <a:endParaRPr lang="en-US" altLang="en-US" sz="5400" b="1">
              <a:cs typeface="Simplified Arabic" panose="02020603050405020304" pitchFamily="18" charset="-78"/>
            </a:endParaRPr>
          </a:p>
        </p:txBody>
      </p:sp>
      <p:sp>
        <p:nvSpPr>
          <p:cNvPr id="986115" name="Rectangle 3"/>
          <p:cNvSpPr>
            <a:spLocks noGrp="1" noChangeArrowheads="1"/>
          </p:cNvSpPr>
          <p:nvPr>
            <p:ph type="subTitle" idx="1"/>
          </p:nvPr>
        </p:nvSpPr>
        <p:spPr>
          <a:xfrm>
            <a:off x="107950" y="3886200"/>
            <a:ext cx="8964613" cy="1752600"/>
          </a:xfrm>
        </p:spPr>
        <p:txBody>
          <a:bodyPr/>
          <a:lstStyle/>
          <a:p>
            <a:r>
              <a:rPr lang="en-US" altLang="en-US" sz="3200"/>
              <a:t>Amid thornless lote-trees, </a:t>
            </a:r>
          </a:p>
        </p:txBody>
      </p:sp>
    </p:spTree>
  </p:cSld>
  <p:clrMapOvr>
    <a:masterClrMapping/>
  </p:clrMapOvr>
  <p:transition/>
  <p:timing>
    <p:tnLst>
      <p:par>
        <p:cTn id="1" dur="indefinite" restart="never" nodeType="tmRoot"/>
      </p:par>
    </p:tnLst>
  </p:timing>
</p:sld>
</file>

<file path=ppt/slides/slide2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1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وَطَلْحٍ مَّنضُودٍ </a:t>
            </a:r>
            <a:endParaRPr lang="en-US" altLang="en-US" sz="5400" b="1">
              <a:cs typeface="Simplified Arabic" panose="02020603050405020304" pitchFamily="18" charset="-78"/>
            </a:endParaRPr>
          </a:p>
        </p:txBody>
      </p:sp>
      <p:sp>
        <p:nvSpPr>
          <p:cNvPr id="987139" name="Rectangle 3"/>
          <p:cNvSpPr>
            <a:spLocks noGrp="1" noChangeArrowheads="1"/>
          </p:cNvSpPr>
          <p:nvPr>
            <p:ph type="subTitle" idx="1"/>
          </p:nvPr>
        </p:nvSpPr>
        <p:spPr>
          <a:xfrm>
            <a:off x="107950" y="3886200"/>
            <a:ext cx="8964613" cy="1752600"/>
          </a:xfrm>
        </p:spPr>
        <p:txBody>
          <a:bodyPr/>
          <a:lstStyle/>
          <a:p>
            <a:r>
              <a:rPr lang="en-US" altLang="en-US" sz="3200"/>
              <a:t>And banana-trees (with fruits), one above another. </a:t>
            </a:r>
          </a:p>
        </p:txBody>
      </p:sp>
    </p:spTree>
  </p:cSld>
  <p:clrMapOvr>
    <a:masterClrMapping/>
  </p:clrMapOvr>
  <p:transition/>
  <p:timing>
    <p:tnLst>
      <p:par>
        <p:cTn id="1" dur="indefinite" restart="never" nodeType="tmRoot"/>
      </p:par>
    </p:tnLst>
  </p:timing>
</p:sld>
</file>

<file path=ppt/slides/slide2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81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وَظِلٍّ مَّمْدُودٍ </a:t>
            </a:r>
            <a:endParaRPr lang="en-US" altLang="en-US" sz="5400" b="1">
              <a:cs typeface="Simplified Arabic" panose="02020603050405020304" pitchFamily="18" charset="-78"/>
            </a:endParaRPr>
          </a:p>
        </p:txBody>
      </p:sp>
      <p:sp>
        <p:nvSpPr>
          <p:cNvPr id="988163" name="Rectangle 3"/>
          <p:cNvSpPr>
            <a:spLocks noGrp="1" noChangeArrowheads="1"/>
          </p:cNvSpPr>
          <p:nvPr>
            <p:ph type="subTitle" idx="1"/>
          </p:nvPr>
        </p:nvSpPr>
        <p:spPr>
          <a:xfrm>
            <a:off x="107950" y="3886200"/>
            <a:ext cx="8964613" cy="1752600"/>
          </a:xfrm>
        </p:spPr>
        <p:txBody>
          <a:bodyPr/>
          <a:lstStyle/>
          <a:p>
            <a:r>
              <a:rPr lang="en-US" altLang="en-US" sz="3200"/>
              <a:t>And extended shade, </a:t>
            </a:r>
          </a:p>
        </p:txBody>
      </p:sp>
    </p:spTree>
  </p:cSld>
  <p:clrMapOvr>
    <a:masterClrMapping/>
  </p:clrMapOvr>
  <p:transition/>
  <p:timing>
    <p:tnLst>
      <p:par>
        <p:cTn id="1" dur="indefinite" restart="never" nodeType="tmRoot"/>
      </p:par>
    </p:tnLst>
  </p:timing>
</p:sld>
</file>

<file path=ppt/slides/slide2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91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وَمَاء مَّسْكُوبٍ </a:t>
            </a:r>
            <a:endParaRPr lang="en-US" altLang="en-US" sz="5400" b="1">
              <a:cs typeface="Simplified Arabic" panose="02020603050405020304" pitchFamily="18" charset="-78"/>
            </a:endParaRPr>
          </a:p>
        </p:txBody>
      </p:sp>
      <p:sp>
        <p:nvSpPr>
          <p:cNvPr id="989187" name="Rectangle 3"/>
          <p:cNvSpPr>
            <a:spLocks noGrp="1" noChangeArrowheads="1"/>
          </p:cNvSpPr>
          <p:nvPr>
            <p:ph type="subTitle" idx="1"/>
          </p:nvPr>
        </p:nvSpPr>
        <p:spPr>
          <a:xfrm>
            <a:off x="107950" y="3886200"/>
            <a:ext cx="8964613" cy="1752600"/>
          </a:xfrm>
        </p:spPr>
        <p:txBody>
          <a:bodyPr/>
          <a:lstStyle/>
          <a:p>
            <a:r>
              <a:rPr lang="en-US" altLang="en-US" sz="3200"/>
              <a:t>And water flowing constantly, </a:t>
            </a:r>
          </a:p>
        </p:txBody>
      </p:sp>
    </p:spTree>
  </p:cSld>
  <p:clrMapOvr>
    <a:masterClrMapping/>
  </p:clrMapOvr>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95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595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595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595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595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Tree>
  </p:cSld>
  <p:clrMapOvr>
    <a:masterClrMapping/>
  </p:clrMapOvr>
  <p:transition spd="med"/>
  <p:timing>
    <p:tnLst>
      <p:par>
        <p:cTn id="1" dur="indefinite" restart="never" nodeType="tmRoot"/>
      </p:par>
    </p:tnLst>
  </p:timing>
</p:sld>
</file>

<file path=ppt/slides/slide2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02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وَفَاكِهَةٍ كَثِيرَةٍ </a:t>
            </a:r>
            <a:endParaRPr lang="en-US" altLang="en-US" sz="5400" b="1">
              <a:cs typeface="Simplified Arabic" panose="02020603050405020304" pitchFamily="18" charset="-78"/>
            </a:endParaRPr>
          </a:p>
        </p:txBody>
      </p:sp>
      <p:sp>
        <p:nvSpPr>
          <p:cNvPr id="990211" name="Rectangle 3"/>
          <p:cNvSpPr>
            <a:spLocks noGrp="1" noChangeArrowheads="1"/>
          </p:cNvSpPr>
          <p:nvPr>
            <p:ph type="subTitle" idx="1"/>
          </p:nvPr>
        </p:nvSpPr>
        <p:spPr>
          <a:xfrm>
            <a:off x="107950" y="3886200"/>
            <a:ext cx="8964613" cy="1752600"/>
          </a:xfrm>
        </p:spPr>
        <p:txBody>
          <a:bodyPr/>
          <a:lstStyle/>
          <a:p>
            <a:r>
              <a:rPr lang="en-US" altLang="en-US" sz="3200"/>
              <a:t>And abundant fruit, </a:t>
            </a:r>
          </a:p>
        </p:txBody>
      </p:sp>
    </p:spTree>
  </p:cSld>
  <p:clrMapOvr>
    <a:masterClrMapping/>
  </p:clrMapOvr>
  <p:transition/>
  <p:timing>
    <p:tnLst>
      <p:par>
        <p:cTn id="1" dur="indefinite" restart="never" nodeType="tmRoot"/>
      </p:par>
    </p:tnLst>
  </p:timing>
</p:sld>
</file>

<file path=ppt/slides/slide2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12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لَّا مَقْطُوعَةٍ وَلَا مَمْنُوعَةٍ </a:t>
            </a:r>
            <a:endParaRPr lang="en-US" altLang="en-US" sz="5400" b="1">
              <a:cs typeface="Simplified Arabic" panose="02020603050405020304" pitchFamily="18" charset="-78"/>
            </a:endParaRPr>
          </a:p>
        </p:txBody>
      </p:sp>
      <p:sp>
        <p:nvSpPr>
          <p:cNvPr id="991235" name="Rectangle 3"/>
          <p:cNvSpPr>
            <a:spLocks noGrp="1" noChangeArrowheads="1"/>
          </p:cNvSpPr>
          <p:nvPr>
            <p:ph type="subTitle" idx="1"/>
          </p:nvPr>
        </p:nvSpPr>
        <p:spPr>
          <a:xfrm>
            <a:off x="107950" y="3886200"/>
            <a:ext cx="8964613" cy="1752600"/>
          </a:xfrm>
        </p:spPr>
        <p:txBody>
          <a:bodyPr/>
          <a:lstStyle/>
          <a:p>
            <a:r>
              <a:rPr lang="en-US" altLang="en-US" sz="3200"/>
              <a:t>Neither intercepted nor forbidden, </a:t>
            </a:r>
          </a:p>
        </p:txBody>
      </p:sp>
    </p:spTree>
  </p:cSld>
  <p:clrMapOvr>
    <a:masterClrMapping/>
  </p:clrMapOvr>
  <p:transition/>
  <p:timing>
    <p:tnLst>
      <p:par>
        <p:cTn id="1" dur="indefinite" restart="never" nodeType="tmRoot"/>
      </p:par>
    </p:tnLst>
  </p:timing>
</p:sld>
</file>

<file path=ppt/slides/slide2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22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وَفُرُشٍ مَّرْفُوعَةٍ </a:t>
            </a:r>
            <a:endParaRPr lang="en-US" altLang="en-US" sz="5400" b="1">
              <a:cs typeface="Simplified Arabic" panose="02020603050405020304" pitchFamily="18" charset="-78"/>
            </a:endParaRPr>
          </a:p>
        </p:txBody>
      </p:sp>
      <p:sp>
        <p:nvSpPr>
          <p:cNvPr id="992259" name="Rectangle 3"/>
          <p:cNvSpPr>
            <a:spLocks noGrp="1" noChangeArrowheads="1"/>
          </p:cNvSpPr>
          <p:nvPr>
            <p:ph type="subTitle" idx="1"/>
          </p:nvPr>
        </p:nvSpPr>
        <p:spPr>
          <a:xfrm>
            <a:off x="107950" y="3886200"/>
            <a:ext cx="8964613" cy="1752600"/>
          </a:xfrm>
        </p:spPr>
        <p:txBody>
          <a:bodyPr/>
          <a:lstStyle/>
          <a:p>
            <a:r>
              <a:rPr lang="en-US" altLang="en-US" sz="3200"/>
              <a:t>And exalted thrones. </a:t>
            </a:r>
          </a:p>
        </p:txBody>
      </p:sp>
    </p:spTree>
  </p:cSld>
  <p:clrMapOvr>
    <a:masterClrMapping/>
  </p:clrMapOvr>
  <p:transition/>
  <p:timing>
    <p:tnLst>
      <p:par>
        <p:cTn id="1" dur="indefinite" restart="never" nodeType="tmRoot"/>
      </p:par>
    </p:tnLst>
  </p:timing>
</p:sld>
</file>

<file path=ppt/slides/slide2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إِنَّا أَنشَأْنَاهُنَّ إِنشَاء </a:t>
            </a:r>
            <a:endParaRPr lang="en-US" altLang="en-US" sz="5400" b="1">
              <a:cs typeface="Simplified Arabic" panose="02020603050405020304" pitchFamily="18" charset="-78"/>
            </a:endParaRPr>
          </a:p>
        </p:txBody>
      </p:sp>
      <p:sp>
        <p:nvSpPr>
          <p:cNvPr id="993283" name="Rectangle 3"/>
          <p:cNvSpPr>
            <a:spLocks noGrp="1" noChangeArrowheads="1"/>
          </p:cNvSpPr>
          <p:nvPr>
            <p:ph type="subTitle" idx="1"/>
          </p:nvPr>
        </p:nvSpPr>
        <p:spPr>
          <a:xfrm>
            <a:off x="107950" y="3886200"/>
            <a:ext cx="8964613" cy="1752600"/>
          </a:xfrm>
        </p:spPr>
        <p:txBody>
          <a:bodyPr/>
          <a:lstStyle/>
          <a:p>
            <a:r>
              <a:rPr lang="en-US" altLang="en-US" sz="3200"/>
              <a:t>Surely We have made them to grow into a (new) growth, </a:t>
            </a:r>
          </a:p>
        </p:txBody>
      </p:sp>
    </p:spTree>
  </p:cSld>
  <p:clrMapOvr>
    <a:masterClrMapping/>
  </p:clrMapOvr>
  <p:transition/>
  <p:timing>
    <p:tnLst>
      <p:par>
        <p:cTn id="1" dur="indefinite" restart="never" nodeType="tmRoot"/>
      </p:par>
    </p:tnLst>
  </p:timing>
</p:sld>
</file>

<file path=ppt/slides/slide2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فَجَعَلْنَاهُنَّ أَبْكَارًا </a:t>
            </a:r>
            <a:endParaRPr lang="en-US" altLang="en-US" sz="5400" b="1">
              <a:cs typeface="Simplified Arabic" panose="02020603050405020304" pitchFamily="18" charset="-78"/>
            </a:endParaRPr>
          </a:p>
        </p:txBody>
      </p:sp>
      <p:sp>
        <p:nvSpPr>
          <p:cNvPr id="994307" name="Rectangle 3"/>
          <p:cNvSpPr>
            <a:spLocks noGrp="1" noChangeArrowheads="1"/>
          </p:cNvSpPr>
          <p:nvPr>
            <p:ph type="subTitle" idx="1"/>
          </p:nvPr>
        </p:nvSpPr>
        <p:spPr>
          <a:xfrm>
            <a:off x="107950" y="3886200"/>
            <a:ext cx="8964613" cy="1752600"/>
          </a:xfrm>
        </p:spPr>
        <p:txBody>
          <a:bodyPr/>
          <a:lstStyle/>
          <a:p>
            <a:r>
              <a:rPr lang="en-US" altLang="en-US" sz="3200"/>
              <a:t>Then We have made them virgins, </a:t>
            </a:r>
          </a:p>
        </p:txBody>
      </p:sp>
    </p:spTree>
  </p:cSld>
  <p:clrMapOvr>
    <a:masterClrMapping/>
  </p:clrMapOvr>
  <p:transition/>
  <p:timing>
    <p:tnLst>
      <p:par>
        <p:cTn id="1" dur="indefinite" restart="never" nodeType="tmRoot"/>
      </p:par>
    </p:tnLst>
  </p:timing>
</p:sld>
</file>

<file path=ppt/slides/slide2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3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عُرُبًا أَتْرَابًا </a:t>
            </a:r>
            <a:endParaRPr lang="en-US" altLang="en-US" sz="5400" b="1">
              <a:cs typeface="Simplified Arabic" panose="02020603050405020304" pitchFamily="18" charset="-78"/>
            </a:endParaRPr>
          </a:p>
        </p:txBody>
      </p:sp>
      <p:sp>
        <p:nvSpPr>
          <p:cNvPr id="995331" name="Rectangle 3"/>
          <p:cNvSpPr>
            <a:spLocks noGrp="1" noChangeArrowheads="1"/>
          </p:cNvSpPr>
          <p:nvPr>
            <p:ph type="subTitle" idx="1"/>
          </p:nvPr>
        </p:nvSpPr>
        <p:spPr>
          <a:xfrm>
            <a:off x="107950" y="3886200"/>
            <a:ext cx="8964613" cy="1752600"/>
          </a:xfrm>
        </p:spPr>
        <p:txBody>
          <a:bodyPr/>
          <a:lstStyle/>
          <a:p>
            <a:r>
              <a:rPr lang="en-US" altLang="en-US" sz="3200"/>
              <a:t>Loving, equals in age,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لِّأَصْحَابِ الْيَمِينِ </a:t>
            </a:r>
            <a:endParaRPr lang="en-US" altLang="en-US" sz="5400" b="1">
              <a:cs typeface="Simplified Arabic" panose="02020603050405020304" pitchFamily="18" charset="-78"/>
            </a:endParaRPr>
          </a:p>
        </p:txBody>
      </p:sp>
      <p:sp>
        <p:nvSpPr>
          <p:cNvPr id="996355" name="Rectangle 3"/>
          <p:cNvSpPr>
            <a:spLocks noGrp="1" noChangeArrowheads="1"/>
          </p:cNvSpPr>
          <p:nvPr>
            <p:ph type="subTitle" idx="1"/>
          </p:nvPr>
        </p:nvSpPr>
        <p:spPr>
          <a:xfrm>
            <a:off x="107950" y="3886200"/>
            <a:ext cx="8964613" cy="1752600"/>
          </a:xfrm>
        </p:spPr>
        <p:txBody>
          <a:bodyPr/>
          <a:lstStyle/>
          <a:p>
            <a:r>
              <a:rPr lang="en-US" altLang="en-US" sz="3200"/>
              <a:t>For the sake of the companions of the right hand. </a:t>
            </a:r>
          </a:p>
        </p:txBody>
      </p:sp>
    </p:spTree>
  </p:cSld>
  <p:clrMapOvr>
    <a:masterClrMapping/>
  </p:clrMapOvr>
  <p:transition/>
  <p:timing>
    <p:tnLst>
      <p:par>
        <p:cTn id="1" dur="indefinite" restart="never" nodeType="tmRoot"/>
      </p:par>
    </p:tnLst>
  </p:timing>
</p:sld>
</file>

<file path=ppt/slides/slide2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73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ثُلَّةٌ مِّنَ الْأَوَّلِينَ </a:t>
            </a:r>
            <a:endParaRPr lang="en-US" altLang="en-US" sz="5400" b="1">
              <a:cs typeface="Simplified Arabic" panose="02020603050405020304" pitchFamily="18" charset="-78"/>
            </a:endParaRPr>
          </a:p>
        </p:txBody>
      </p:sp>
      <p:sp>
        <p:nvSpPr>
          <p:cNvPr id="997379" name="Rectangle 3"/>
          <p:cNvSpPr>
            <a:spLocks noGrp="1" noChangeArrowheads="1"/>
          </p:cNvSpPr>
          <p:nvPr>
            <p:ph type="subTitle" idx="1"/>
          </p:nvPr>
        </p:nvSpPr>
        <p:spPr>
          <a:xfrm>
            <a:off x="107950" y="3886200"/>
            <a:ext cx="8964613" cy="1752600"/>
          </a:xfrm>
        </p:spPr>
        <p:txBody>
          <a:bodyPr/>
          <a:lstStyle/>
          <a:p>
            <a:r>
              <a:rPr lang="en-US" altLang="en-US" sz="3200"/>
              <a:t>A numerous company from among the first, </a:t>
            </a:r>
          </a:p>
        </p:txBody>
      </p:sp>
    </p:spTree>
  </p:cSld>
  <p:clrMapOvr>
    <a:masterClrMapping/>
  </p:clrMapOvr>
  <p:transition/>
  <p:timing>
    <p:tnLst>
      <p:par>
        <p:cTn id="1" dur="indefinite" restart="never" nodeType="tmRoot"/>
      </p:par>
    </p:tnLst>
  </p:timing>
</p:sld>
</file>

<file path=ppt/slides/slide2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وَثُلَّةٌ مِّنَ الْآخِرِينَ </a:t>
            </a:r>
            <a:endParaRPr lang="en-US" altLang="en-US" sz="5400" b="1">
              <a:cs typeface="Simplified Arabic" panose="02020603050405020304" pitchFamily="18" charset="-78"/>
            </a:endParaRPr>
          </a:p>
        </p:txBody>
      </p:sp>
      <p:sp>
        <p:nvSpPr>
          <p:cNvPr id="998403" name="Rectangle 3"/>
          <p:cNvSpPr>
            <a:spLocks noGrp="1" noChangeArrowheads="1"/>
          </p:cNvSpPr>
          <p:nvPr>
            <p:ph type="subTitle" idx="1"/>
          </p:nvPr>
        </p:nvSpPr>
        <p:spPr>
          <a:xfrm>
            <a:off x="107950" y="3886200"/>
            <a:ext cx="8964613" cy="1752600"/>
          </a:xfrm>
        </p:spPr>
        <p:txBody>
          <a:bodyPr/>
          <a:lstStyle/>
          <a:p>
            <a:r>
              <a:rPr lang="en-US" altLang="en-US" sz="3200"/>
              <a:t>And a numerous company from among the last. </a:t>
            </a:r>
          </a:p>
        </p:txBody>
      </p:sp>
    </p:spTree>
  </p:cSld>
  <p:clrMapOvr>
    <a:masterClrMapping/>
  </p:clrMapOvr>
  <p:transition/>
  <p:timing>
    <p:tnLst>
      <p:par>
        <p:cTn id="1" dur="indefinite" restart="never" nodeType="tmRoot"/>
      </p:par>
    </p:tnLst>
  </p:timing>
</p:sld>
</file>

<file path=ppt/slides/slide2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94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وَأَصْحَابُ الشِّمَالِ مَا أَصْحَابُ الشِّمَالِ </a:t>
            </a:r>
            <a:endParaRPr lang="en-US" altLang="en-US" sz="5400" b="1">
              <a:cs typeface="Simplified Arabic" panose="02020603050405020304" pitchFamily="18" charset="-78"/>
            </a:endParaRPr>
          </a:p>
        </p:txBody>
      </p:sp>
      <p:sp>
        <p:nvSpPr>
          <p:cNvPr id="999427" name="Rectangle 3"/>
          <p:cNvSpPr>
            <a:spLocks noGrp="1" noChangeArrowheads="1"/>
          </p:cNvSpPr>
          <p:nvPr>
            <p:ph type="subTitle" idx="1"/>
          </p:nvPr>
        </p:nvSpPr>
        <p:spPr>
          <a:xfrm>
            <a:off x="107950" y="3886200"/>
            <a:ext cx="8964613" cy="1752600"/>
          </a:xfrm>
        </p:spPr>
        <p:txBody>
          <a:bodyPr/>
          <a:lstStyle/>
          <a:p>
            <a:r>
              <a:rPr lang="en-US" altLang="en-US" sz="3200"/>
              <a:t>And those of the left hand, how wretched are those of the left hand!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06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06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06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606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606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Tree>
  </p:cSld>
  <p:clrMapOvr>
    <a:masterClrMapping/>
  </p:clrMapOvr>
  <p:transition spd="med"/>
  <p:timing>
    <p:tnLst>
      <p:par>
        <p:cTn id="1" dur="indefinite" restart="never" nodeType="tmRoot"/>
      </p:par>
    </p:tnLst>
  </p:timing>
</p:sld>
</file>

<file path=ppt/slides/slide2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4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 سَمُومٍ وَحَمِيمٍ </a:t>
            </a:r>
            <a:endParaRPr lang="en-US" altLang="en-US" sz="5400" b="1">
              <a:cs typeface="Simplified Arabic" panose="02020603050405020304" pitchFamily="18" charset="-78"/>
            </a:endParaRPr>
          </a:p>
        </p:txBody>
      </p:sp>
      <p:sp>
        <p:nvSpPr>
          <p:cNvPr id="1000451" name="Rectangle 3"/>
          <p:cNvSpPr>
            <a:spLocks noGrp="1" noChangeArrowheads="1"/>
          </p:cNvSpPr>
          <p:nvPr>
            <p:ph type="subTitle" idx="1"/>
          </p:nvPr>
        </p:nvSpPr>
        <p:spPr>
          <a:xfrm>
            <a:off x="107950" y="3886200"/>
            <a:ext cx="8964613" cy="1752600"/>
          </a:xfrm>
        </p:spPr>
        <p:txBody>
          <a:bodyPr/>
          <a:lstStyle/>
          <a:p>
            <a:r>
              <a:rPr lang="en-US" altLang="en-US" sz="3200"/>
              <a:t>In hot wind and boiling water, </a:t>
            </a:r>
          </a:p>
        </p:txBody>
      </p:sp>
    </p:spTree>
  </p:cSld>
  <p:clrMapOvr>
    <a:masterClrMapping/>
  </p:clrMapOvr>
  <p:transition/>
  <p:timing>
    <p:tnLst>
      <p:par>
        <p:cTn id="1" dur="indefinite" restart="never" nodeType="tmRoot"/>
      </p:par>
    </p:tnLst>
  </p:timing>
</p:sld>
</file>

<file path=ppt/slides/slide2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14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وَظِلٍّ مِّن يَحْمُومٍ </a:t>
            </a:r>
            <a:endParaRPr lang="en-US" altLang="en-US" sz="5400" b="1">
              <a:cs typeface="Simplified Arabic" panose="02020603050405020304" pitchFamily="18" charset="-78"/>
            </a:endParaRPr>
          </a:p>
        </p:txBody>
      </p:sp>
      <p:sp>
        <p:nvSpPr>
          <p:cNvPr id="1001475" name="Rectangle 3"/>
          <p:cNvSpPr>
            <a:spLocks noGrp="1" noChangeArrowheads="1"/>
          </p:cNvSpPr>
          <p:nvPr>
            <p:ph type="subTitle" idx="1"/>
          </p:nvPr>
        </p:nvSpPr>
        <p:spPr>
          <a:xfrm>
            <a:off x="107950" y="3886200"/>
            <a:ext cx="8964613" cy="1752600"/>
          </a:xfrm>
        </p:spPr>
        <p:txBody>
          <a:bodyPr/>
          <a:lstStyle/>
          <a:p>
            <a:r>
              <a:rPr lang="en-US" altLang="en-US" sz="3200"/>
              <a:t>And the shade of black smoke,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4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لَّا بَارِدٍ وَلَا كَرِيمٍ </a:t>
            </a:r>
            <a:endParaRPr lang="en-US" altLang="en-US" sz="5400" b="1">
              <a:cs typeface="Simplified Arabic" panose="02020603050405020304" pitchFamily="18" charset="-78"/>
            </a:endParaRPr>
          </a:p>
        </p:txBody>
      </p:sp>
      <p:sp>
        <p:nvSpPr>
          <p:cNvPr id="1002499" name="Rectangle 3"/>
          <p:cNvSpPr>
            <a:spLocks noGrp="1" noChangeArrowheads="1"/>
          </p:cNvSpPr>
          <p:nvPr>
            <p:ph type="subTitle" idx="1"/>
          </p:nvPr>
        </p:nvSpPr>
        <p:spPr>
          <a:xfrm>
            <a:off x="107950" y="3886200"/>
            <a:ext cx="8964613" cy="1752600"/>
          </a:xfrm>
        </p:spPr>
        <p:txBody>
          <a:bodyPr/>
          <a:lstStyle/>
          <a:p>
            <a:r>
              <a:rPr lang="en-US" altLang="en-US" sz="3200"/>
              <a:t>Neither cool nor honorable.</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إِنَّهُمْ كَانُوا قَبْلَ ذَلِكَ مُتْرَفِينَ </a:t>
            </a:r>
            <a:endParaRPr lang="en-US" altLang="en-US" sz="5400" b="1">
              <a:cs typeface="Simplified Arabic" panose="02020603050405020304" pitchFamily="18" charset="-78"/>
            </a:endParaRPr>
          </a:p>
        </p:txBody>
      </p:sp>
      <p:sp>
        <p:nvSpPr>
          <p:cNvPr id="1003523" name="Rectangle 3"/>
          <p:cNvSpPr>
            <a:spLocks noGrp="1" noChangeArrowheads="1"/>
          </p:cNvSpPr>
          <p:nvPr>
            <p:ph type="subTitle" idx="1"/>
          </p:nvPr>
        </p:nvSpPr>
        <p:spPr>
          <a:xfrm>
            <a:off x="107950" y="3886200"/>
            <a:ext cx="8964613" cy="1752600"/>
          </a:xfrm>
        </p:spPr>
        <p:txBody>
          <a:bodyPr/>
          <a:lstStyle/>
          <a:p>
            <a:r>
              <a:rPr lang="en-US" altLang="en-US" sz="3200"/>
              <a:t>Surely they were before that made to live in ease and plenty. </a:t>
            </a:r>
          </a:p>
        </p:txBody>
      </p:sp>
    </p:spTree>
  </p:cSld>
  <p:clrMapOvr>
    <a:masterClrMapping/>
  </p:clrMapOvr>
  <p:transition/>
  <p:timing>
    <p:tnLst>
      <p:par>
        <p:cTn id="1" dur="indefinite" restart="never" nodeType="tmRoot"/>
      </p:par>
    </p:tnLst>
  </p:timing>
</p:sld>
</file>

<file path=ppt/slides/slide2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45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وَكَانُوا يُصِرُّونَ عَلَى الْحِنثِ الْعَظِيمِ </a:t>
            </a:r>
            <a:endParaRPr lang="en-US" altLang="en-US" sz="5400" b="1">
              <a:cs typeface="Simplified Arabic" panose="02020603050405020304" pitchFamily="18" charset="-78"/>
            </a:endParaRPr>
          </a:p>
        </p:txBody>
      </p:sp>
      <p:sp>
        <p:nvSpPr>
          <p:cNvPr id="1004547" name="Rectangle 3"/>
          <p:cNvSpPr>
            <a:spLocks noGrp="1" noChangeArrowheads="1"/>
          </p:cNvSpPr>
          <p:nvPr>
            <p:ph type="subTitle" idx="1"/>
          </p:nvPr>
        </p:nvSpPr>
        <p:spPr>
          <a:xfrm>
            <a:off x="107950" y="3886200"/>
            <a:ext cx="8964613" cy="1752600"/>
          </a:xfrm>
        </p:spPr>
        <p:txBody>
          <a:bodyPr/>
          <a:lstStyle/>
          <a:p>
            <a:r>
              <a:rPr lang="en-US" altLang="en-US" sz="3200"/>
              <a:t>And they persisted in the great violation. </a:t>
            </a:r>
          </a:p>
        </p:txBody>
      </p:sp>
    </p:spTree>
  </p:cSld>
  <p:clrMapOvr>
    <a:masterClrMapping/>
  </p:clrMapOvr>
  <p:transition/>
  <p:timing>
    <p:tnLst>
      <p:par>
        <p:cTn id="1" dur="indefinite" restart="never" nodeType="tmRoot"/>
      </p:par>
    </p:tnLst>
  </p:timing>
</p:sld>
</file>

<file path=ppt/slides/slide2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55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وَكَانُوا يَقُولُونَ أَئِذَا مِتْنَا وَكُنَّا تُرَابًا وَعِظَامًا أَئِنَّا لَمَبْعُوثُونَ </a:t>
            </a:r>
            <a:endParaRPr lang="en-US" altLang="en-US" sz="5400" b="1">
              <a:cs typeface="Simplified Arabic" panose="02020603050405020304" pitchFamily="18" charset="-78"/>
            </a:endParaRPr>
          </a:p>
        </p:txBody>
      </p:sp>
      <p:sp>
        <p:nvSpPr>
          <p:cNvPr id="1005571" name="Rectangle 3"/>
          <p:cNvSpPr>
            <a:spLocks noGrp="1" noChangeArrowheads="1"/>
          </p:cNvSpPr>
          <p:nvPr>
            <p:ph type="subTitle" idx="1"/>
          </p:nvPr>
        </p:nvSpPr>
        <p:spPr>
          <a:xfrm>
            <a:off x="107950" y="3886200"/>
            <a:ext cx="8964613" cy="1752600"/>
          </a:xfrm>
        </p:spPr>
        <p:txBody>
          <a:bodyPr/>
          <a:lstStyle/>
          <a:p>
            <a:pPr>
              <a:lnSpc>
                <a:spcPct val="90000"/>
              </a:lnSpc>
            </a:pPr>
            <a:r>
              <a:rPr lang="en-US" altLang="en-US" sz="3200"/>
              <a:t>And they used to say: What! when we die and have become dust and bones, shall we then indeed be raised?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أَوَ آبَاؤُنَا الْأَوَّلُونَ </a:t>
            </a:r>
            <a:endParaRPr lang="en-US" altLang="en-US" sz="5400" b="1">
              <a:cs typeface="Simplified Arabic" panose="02020603050405020304" pitchFamily="18" charset="-78"/>
            </a:endParaRPr>
          </a:p>
        </p:txBody>
      </p:sp>
      <p:sp>
        <p:nvSpPr>
          <p:cNvPr id="1006595" name="Rectangle 3"/>
          <p:cNvSpPr>
            <a:spLocks noGrp="1" noChangeArrowheads="1"/>
          </p:cNvSpPr>
          <p:nvPr>
            <p:ph type="subTitle" idx="1"/>
          </p:nvPr>
        </p:nvSpPr>
        <p:spPr>
          <a:xfrm>
            <a:off x="107950" y="3886200"/>
            <a:ext cx="8964613" cy="1752600"/>
          </a:xfrm>
        </p:spPr>
        <p:txBody>
          <a:bodyPr/>
          <a:lstStyle/>
          <a:p>
            <a:r>
              <a:rPr lang="en-US" altLang="en-US" sz="3200"/>
              <a:t>Or our fathers of yore? </a:t>
            </a:r>
          </a:p>
        </p:txBody>
      </p:sp>
    </p:spTree>
  </p:cSld>
  <p:clrMapOvr>
    <a:masterClrMapping/>
  </p:clrMapOvr>
  <p:transition/>
  <p:timing>
    <p:tnLst>
      <p:par>
        <p:cTn id="1" dur="indefinite" restart="never" nodeType="tmRoot"/>
      </p:par>
    </p:tnLst>
  </p:timing>
</p:sld>
</file>

<file path=ppt/slides/slide2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76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إِنَّ الْأَوَّلِينَ وَالْآخِرِينَ </a:t>
            </a:r>
            <a:endParaRPr lang="en-US" altLang="en-US" sz="5400" b="1">
              <a:cs typeface="Simplified Arabic" panose="02020603050405020304" pitchFamily="18" charset="-78"/>
            </a:endParaRPr>
          </a:p>
        </p:txBody>
      </p:sp>
      <p:sp>
        <p:nvSpPr>
          <p:cNvPr id="1007619" name="Rectangle 3"/>
          <p:cNvSpPr>
            <a:spLocks noGrp="1" noChangeArrowheads="1"/>
          </p:cNvSpPr>
          <p:nvPr>
            <p:ph type="subTitle" idx="1"/>
          </p:nvPr>
        </p:nvSpPr>
        <p:spPr>
          <a:xfrm>
            <a:off x="107950" y="3886200"/>
            <a:ext cx="8964613" cy="1752600"/>
          </a:xfrm>
        </p:spPr>
        <p:txBody>
          <a:bodyPr/>
          <a:lstStyle/>
          <a:p>
            <a:r>
              <a:rPr lang="en-US" altLang="en-US" sz="3200"/>
              <a:t>Say: The first and the last, </a:t>
            </a:r>
          </a:p>
        </p:txBody>
      </p:sp>
    </p:spTree>
  </p:cSld>
  <p:clrMapOvr>
    <a:masterClrMapping/>
  </p:clrMapOvr>
  <p:transition/>
  <p:timing>
    <p:tnLst>
      <p:par>
        <p:cTn id="1" dur="indefinite" restart="never" nodeType="tmRoot"/>
      </p:par>
    </p:tnLst>
  </p:timing>
</p:sld>
</file>

<file path=ppt/slides/slide2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لَمَجْمُوعُونَ إِلَى مِيقَاتِ يَوْمٍ مَّعْلُومٍ </a:t>
            </a:r>
            <a:endParaRPr lang="en-US" altLang="en-US" sz="5400" b="1">
              <a:cs typeface="Simplified Arabic" panose="02020603050405020304" pitchFamily="18" charset="-78"/>
            </a:endParaRPr>
          </a:p>
        </p:txBody>
      </p:sp>
      <p:sp>
        <p:nvSpPr>
          <p:cNvPr id="1008643" name="Rectangle 3"/>
          <p:cNvSpPr>
            <a:spLocks noGrp="1" noChangeArrowheads="1"/>
          </p:cNvSpPr>
          <p:nvPr>
            <p:ph type="subTitle" idx="1"/>
          </p:nvPr>
        </p:nvSpPr>
        <p:spPr>
          <a:xfrm>
            <a:off x="107950" y="3886200"/>
            <a:ext cx="8964613" cy="1752600"/>
          </a:xfrm>
        </p:spPr>
        <p:txBody>
          <a:bodyPr/>
          <a:lstStyle/>
          <a:p>
            <a:r>
              <a:rPr lang="en-US" altLang="en-US" sz="3200"/>
              <a:t>Shall most surely be gathered together for the appointed hour of a known day.</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96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ثُمَّ إِنَّكُمْ أَيُّهَا الضَّالُّونَ الْمُكَذِّبُونَ </a:t>
            </a:r>
            <a:endParaRPr lang="en-US" altLang="en-US" sz="5400" b="1">
              <a:cs typeface="Simplified Arabic" panose="02020603050405020304" pitchFamily="18" charset="-78"/>
            </a:endParaRPr>
          </a:p>
        </p:txBody>
      </p:sp>
      <p:sp>
        <p:nvSpPr>
          <p:cNvPr id="1009667" name="Rectangle 3"/>
          <p:cNvSpPr>
            <a:spLocks noGrp="1" noChangeArrowheads="1"/>
          </p:cNvSpPr>
          <p:nvPr>
            <p:ph type="subTitle" idx="1"/>
          </p:nvPr>
        </p:nvSpPr>
        <p:spPr>
          <a:xfrm>
            <a:off x="107950" y="3886200"/>
            <a:ext cx="8964613" cy="1752600"/>
          </a:xfrm>
        </p:spPr>
        <p:txBody>
          <a:bodyPr/>
          <a:lstStyle/>
          <a:p>
            <a:r>
              <a:rPr lang="en-US" altLang="en-US" sz="3200"/>
              <a:t>Then shall you, O you who err and call it a lie! </a:t>
            </a:r>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85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854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854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854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855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Tree>
  </p:cSld>
  <p:clrMapOvr>
    <a:masterClrMapping/>
  </p:clrMapOvr>
  <p:transition/>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16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16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16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616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616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Tree>
  </p:cSld>
  <p:clrMapOvr>
    <a:masterClrMapping/>
  </p:clrMapOvr>
  <p:transition spd="med"/>
  <p:timing>
    <p:tnLst>
      <p:par>
        <p:cTn id="1" dur="indefinite" restart="never" nodeType="tmRoot"/>
      </p:par>
    </p:tnLst>
  </p:timing>
</p:sld>
</file>

<file path=ppt/slides/slide2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06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لَآكِلُونَ مِن شَجَرٍ مِّن زَقُّومٍ </a:t>
            </a:r>
            <a:endParaRPr lang="en-US" altLang="en-US" sz="5400" b="1">
              <a:cs typeface="Simplified Arabic" panose="02020603050405020304" pitchFamily="18" charset="-78"/>
            </a:endParaRPr>
          </a:p>
        </p:txBody>
      </p:sp>
      <p:sp>
        <p:nvSpPr>
          <p:cNvPr id="1010691" name="Rectangle 3"/>
          <p:cNvSpPr>
            <a:spLocks noGrp="1" noChangeArrowheads="1"/>
          </p:cNvSpPr>
          <p:nvPr>
            <p:ph type="subTitle" idx="1"/>
          </p:nvPr>
        </p:nvSpPr>
        <p:spPr>
          <a:xfrm>
            <a:off x="107950" y="3886200"/>
            <a:ext cx="8964613" cy="1752600"/>
          </a:xfrm>
        </p:spPr>
        <p:txBody>
          <a:bodyPr/>
          <a:lstStyle/>
          <a:p>
            <a:r>
              <a:rPr lang="en-US" altLang="en-US" sz="3200"/>
              <a:t>Most surely eat of a tree of Zaqqoom, </a:t>
            </a:r>
          </a:p>
        </p:txBody>
      </p:sp>
    </p:spTree>
  </p:cSld>
  <p:clrMapOvr>
    <a:masterClrMapping/>
  </p:clrMapOvr>
  <p:transition/>
  <p:timing>
    <p:tnLst>
      <p:par>
        <p:cTn id="1" dur="indefinite" restart="never" nodeType="tmRoot"/>
      </p:par>
    </p:tnLst>
  </p:timing>
</p:sld>
</file>

<file path=ppt/slides/slide2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17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فَمَالِؤُونَ مِنْهَا الْبُطُونَ </a:t>
            </a:r>
            <a:endParaRPr lang="en-US" altLang="en-US" sz="5400" b="1">
              <a:cs typeface="Simplified Arabic" panose="02020603050405020304" pitchFamily="18" charset="-78"/>
            </a:endParaRPr>
          </a:p>
        </p:txBody>
      </p:sp>
      <p:sp>
        <p:nvSpPr>
          <p:cNvPr id="1011715" name="Rectangle 3"/>
          <p:cNvSpPr>
            <a:spLocks noGrp="1" noChangeArrowheads="1"/>
          </p:cNvSpPr>
          <p:nvPr>
            <p:ph type="subTitle" idx="1"/>
          </p:nvPr>
        </p:nvSpPr>
        <p:spPr>
          <a:xfrm>
            <a:off x="107950" y="3886200"/>
            <a:ext cx="8964613" cy="1752600"/>
          </a:xfrm>
        </p:spPr>
        <p:txBody>
          <a:bodyPr/>
          <a:lstStyle/>
          <a:p>
            <a:r>
              <a:rPr lang="en-US" altLang="en-US" sz="3200"/>
              <a:t>And fill (your) bellies with it;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27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فَشَارِبُونَ عَلَيْهِ مِنَ الْحَمِيمِ </a:t>
            </a:r>
            <a:endParaRPr lang="en-US" altLang="en-US" sz="5400" b="1">
              <a:cs typeface="Simplified Arabic" panose="02020603050405020304" pitchFamily="18" charset="-78"/>
            </a:endParaRPr>
          </a:p>
        </p:txBody>
      </p:sp>
      <p:sp>
        <p:nvSpPr>
          <p:cNvPr id="1012739" name="Rectangle 3"/>
          <p:cNvSpPr>
            <a:spLocks noGrp="1" noChangeArrowheads="1"/>
          </p:cNvSpPr>
          <p:nvPr>
            <p:ph type="subTitle" idx="1"/>
          </p:nvPr>
        </p:nvSpPr>
        <p:spPr>
          <a:xfrm>
            <a:off x="107950" y="3886200"/>
            <a:ext cx="8964613" cy="1752600"/>
          </a:xfrm>
        </p:spPr>
        <p:txBody>
          <a:bodyPr/>
          <a:lstStyle/>
          <a:p>
            <a:r>
              <a:rPr lang="en-US" altLang="en-US" sz="3200"/>
              <a:t>Then drink over it of boiling water;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فَشَارِبُونَ شُرْبَ الْهِيمِ </a:t>
            </a:r>
            <a:endParaRPr lang="en-US" altLang="en-US" sz="5400" b="1">
              <a:cs typeface="Simplified Arabic" panose="02020603050405020304" pitchFamily="18" charset="-78"/>
            </a:endParaRPr>
          </a:p>
        </p:txBody>
      </p:sp>
      <p:sp>
        <p:nvSpPr>
          <p:cNvPr id="1013763" name="Rectangle 3"/>
          <p:cNvSpPr>
            <a:spLocks noGrp="1" noChangeArrowheads="1"/>
          </p:cNvSpPr>
          <p:nvPr>
            <p:ph type="subTitle" idx="1"/>
          </p:nvPr>
        </p:nvSpPr>
        <p:spPr>
          <a:xfrm>
            <a:off x="107950" y="3886200"/>
            <a:ext cx="8964613" cy="1752600"/>
          </a:xfrm>
        </p:spPr>
        <p:txBody>
          <a:bodyPr/>
          <a:lstStyle/>
          <a:p>
            <a:r>
              <a:rPr lang="en-US" altLang="en-US" sz="3200"/>
              <a:t>And drink as drinks the thirsty camel. </a:t>
            </a:r>
          </a:p>
        </p:txBody>
      </p:sp>
    </p:spTree>
  </p:cSld>
  <p:clrMapOvr>
    <a:masterClrMapping/>
  </p:clrMapOvr>
  <p:transition/>
  <p:timing>
    <p:tnLst>
      <p:par>
        <p:cTn id="1" dur="indefinite" restart="never" nodeType="tmRoot"/>
      </p:par>
    </p:tnLst>
  </p:timing>
</p:sld>
</file>

<file path=ppt/slides/slide2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7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هَذَا نُزُلُهُمْ يَوْمَ الدِّينِ </a:t>
            </a:r>
            <a:endParaRPr lang="en-US" altLang="en-US" sz="5400" b="1">
              <a:cs typeface="Simplified Arabic" panose="02020603050405020304" pitchFamily="18" charset="-78"/>
            </a:endParaRPr>
          </a:p>
        </p:txBody>
      </p:sp>
      <p:sp>
        <p:nvSpPr>
          <p:cNvPr id="1014787" name="Rectangle 3"/>
          <p:cNvSpPr>
            <a:spLocks noGrp="1" noChangeArrowheads="1"/>
          </p:cNvSpPr>
          <p:nvPr>
            <p:ph type="subTitle" idx="1"/>
          </p:nvPr>
        </p:nvSpPr>
        <p:spPr>
          <a:xfrm>
            <a:off x="107950" y="3886200"/>
            <a:ext cx="8964613" cy="1752600"/>
          </a:xfrm>
        </p:spPr>
        <p:txBody>
          <a:bodyPr/>
          <a:lstStyle/>
          <a:p>
            <a:r>
              <a:rPr lang="en-US" altLang="en-US" sz="3200"/>
              <a:t>This is their entertainment on the day of requital. </a:t>
            </a:r>
          </a:p>
        </p:txBody>
      </p:sp>
    </p:spTree>
  </p:cSld>
  <p:clrMapOvr>
    <a:masterClrMapping/>
  </p:clrMapOvr>
  <p:transition/>
  <p:timing>
    <p:tnLst>
      <p:par>
        <p:cTn id="1" dur="indefinite" restart="never" nodeType="tmRoot"/>
      </p:par>
    </p:tnLst>
  </p:timing>
</p:sld>
</file>

<file path=ppt/slides/slide2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نَحْنُ خَلَقْنَاكُمْ فَلَوْلَا تُصَدِّقُونَ </a:t>
            </a:r>
            <a:endParaRPr lang="en-US" altLang="en-US" sz="5400" b="1">
              <a:cs typeface="Simplified Arabic" panose="02020603050405020304" pitchFamily="18" charset="-78"/>
            </a:endParaRPr>
          </a:p>
        </p:txBody>
      </p:sp>
      <p:sp>
        <p:nvSpPr>
          <p:cNvPr id="1015811" name="Rectangle 3"/>
          <p:cNvSpPr>
            <a:spLocks noGrp="1" noChangeArrowheads="1"/>
          </p:cNvSpPr>
          <p:nvPr>
            <p:ph type="subTitle" idx="1"/>
          </p:nvPr>
        </p:nvSpPr>
        <p:spPr>
          <a:xfrm>
            <a:off x="107950" y="3886200"/>
            <a:ext cx="8964613" cy="1752600"/>
          </a:xfrm>
        </p:spPr>
        <p:txBody>
          <a:bodyPr/>
          <a:lstStyle/>
          <a:p>
            <a:r>
              <a:rPr lang="en-US" altLang="en-US" sz="3200"/>
              <a:t>We have created you, why do you not then assent? </a:t>
            </a:r>
          </a:p>
        </p:txBody>
      </p:sp>
    </p:spTree>
  </p:cSld>
  <p:clrMapOvr>
    <a:masterClrMapping/>
  </p:clrMapOvr>
  <p:transition/>
  <p:timing>
    <p:tnLst>
      <p:par>
        <p:cTn id="1" dur="indefinite" restart="never" nodeType="tmRoot"/>
      </p:par>
    </p:tnLst>
  </p:timing>
</p:sld>
</file>

<file path=ppt/slides/slide2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أَفَرَأَيْتُم مَّا تُمْنُونَ </a:t>
            </a:r>
            <a:endParaRPr lang="en-US" altLang="en-US" sz="5400" b="1">
              <a:cs typeface="Simplified Arabic" panose="02020603050405020304" pitchFamily="18" charset="-78"/>
            </a:endParaRPr>
          </a:p>
        </p:txBody>
      </p:sp>
      <p:sp>
        <p:nvSpPr>
          <p:cNvPr id="1016835" name="Rectangle 3"/>
          <p:cNvSpPr>
            <a:spLocks noGrp="1" noChangeArrowheads="1"/>
          </p:cNvSpPr>
          <p:nvPr>
            <p:ph type="subTitle" idx="1"/>
          </p:nvPr>
        </p:nvSpPr>
        <p:spPr>
          <a:xfrm>
            <a:off x="107950" y="3886200"/>
            <a:ext cx="8964613" cy="1752600"/>
          </a:xfrm>
        </p:spPr>
        <p:txBody>
          <a:bodyPr/>
          <a:lstStyle/>
          <a:p>
            <a:r>
              <a:rPr lang="en-US" altLang="en-US" sz="3200"/>
              <a:t>Have you considered the seed? </a:t>
            </a:r>
          </a:p>
        </p:txBody>
      </p:sp>
    </p:spTree>
  </p:cSld>
  <p:clrMapOvr>
    <a:masterClrMapping/>
  </p:clrMapOvr>
  <p:transition/>
  <p:timing>
    <p:tnLst>
      <p:par>
        <p:cTn id="1" dur="indefinite" restart="never" nodeType="tmRoot"/>
      </p:par>
    </p:tnLst>
  </p:timing>
</p:sld>
</file>

<file path=ppt/slides/slide2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78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أَأَنتُمْ تَخْلُقُونَهُ أَمْ نَحْنُ الْخَالِقُونَ </a:t>
            </a:r>
            <a:endParaRPr lang="en-US" altLang="en-US" sz="5400" b="1">
              <a:cs typeface="Simplified Arabic" panose="02020603050405020304" pitchFamily="18" charset="-78"/>
            </a:endParaRPr>
          </a:p>
        </p:txBody>
      </p:sp>
      <p:sp>
        <p:nvSpPr>
          <p:cNvPr id="1017859" name="Rectangle 3"/>
          <p:cNvSpPr>
            <a:spLocks noGrp="1" noChangeArrowheads="1"/>
          </p:cNvSpPr>
          <p:nvPr>
            <p:ph type="subTitle" idx="1"/>
          </p:nvPr>
        </p:nvSpPr>
        <p:spPr>
          <a:xfrm>
            <a:off x="107950" y="3886200"/>
            <a:ext cx="8964613" cy="1752600"/>
          </a:xfrm>
        </p:spPr>
        <p:txBody>
          <a:bodyPr/>
          <a:lstStyle/>
          <a:p>
            <a:r>
              <a:rPr lang="en-US" altLang="en-US" sz="3200"/>
              <a:t>Is it you that create it or are We the creators? </a:t>
            </a:r>
          </a:p>
        </p:txBody>
      </p:sp>
    </p:spTree>
  </p:cSld>
  <p:clrMapOvr>
    <a:masterClrMapping/>
  </p:clrMapOvr>
  <p:transition/>
  <p:timing>
    <p:tnLst>
      <p:par>
        <p:cTn id="1" dur="indefinite" restart="never" nodeType="tmRoot"/>
      </p:par>
    </p:tnLst>
  </p:timing>
</p:sld>
</file>

<file path=ppt/slides/slide2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88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نَحْنُ قَدَّرْنَا بَيْنَكُمُ الْمَوْتَ وَمَا نَحْنُ بِمَسْبُوقِينَ </a:t>
            </a:r>
            <a:endParaRPr lang="en-US" altLang="en-US" sz="5400" b="1">
              <a:cs typeface="Simplified Arabic" panose="02020603050405020304" pitchFamily="18" charset="-78"/>
            </a:endParaRPr>
          </a:p>
        </p:txBody>
      </p:sp>
      <p:sp>
        <p:nvSpPr>
          <p:cNvPr id="1018883" name="Rectangle 3"/>
          <p:cNvSpPr>
            <a:spLocks noGrp="1" noChangeArrowheads="1"/>
          </p:cNvSpPr>
          <p:nvPr>
            <p:ph type="subTitle" idx="1"/>
          </p:nvPr>
        </p:nvSpPr>
        <p:spPr>
          <a:xfrm>
            <a:off x="107950" y="3886200"/>
            <a:ext cx="8964613" cy="1752600"/>
          </a:xfrm>
        </p:spPr>
        <p:txBody>
          <a:bodyPr/>
          <a:lstStyle/>
          <a:p>
            <a:r>
              <a:rPr lang="en-US" altLang="en-US" sz="3200"/>
              <a:t>We have ordained death among you and We are not to be overcome, </a:t>
            </a:r>
          </a:p>
        </p:txBody>
      </p:sp>
    </p:spTree>
  </p:cSld>
  <p:clrMapOvr>
    <a:masterClrMapping/>
  </p:clrMapOvr>
  <p:transition/>
  <p:timing>
    <p:tnLst>
      <p:par>
        <p:cTn id="1" dur="indefinite" restart="never" nodeType="tmRoot"/>
      </p:par>
    </p:tnLst>
  </p:timing>
</p:sld>
</file>

<file path=ppt/slides/slide2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99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عَلَى أَن نُّبَدِّلَ أَمْثَالَكُمْ وَنُنشِئَكُمْ فِي مَا لَا تَعْلَمُونَ </a:t>
            </a:r>
            <a:endParaRPr lang="en-US" altLang="en-US" sz="5400" b="1">
              <a:cs typeface="Simplified Arabic" panose="02020603050405020304" pitchFamily="18" charset="-78"/>
            </a:endParaRPr>
          </a:p>
        </p:txBody>
      </p:sp>
      <p:sp>
        <p:nvSpPr>
          <p:cNvPr id="1019907" name="Rectangle 3"/>
          <p:cNvSpPr>
            <a:spLocks noGrp="1" noChangeArrowheads="1"/>
          </p:cNvSpPr>
          <p:nvPr>
            <p:ph type="subTitle" idx="1"/>
          </p:nvPr>
        </p:nvSpPr>
        <p:spPr>
          <a:xfrm>
            <a:off x="107950" y="3886200"/>
            <a:ext cx="8964613" cy="1752600"/>
          </a:xfrm>
        </p:spPr>
        <p:txBody>
          <a:bodyPr/>
          <a:lstStyle/>
          <a:p>
            <a:r>
              <a:rPr lang="en-US" altLang="en-US" sz="2800"/>
              <a:t>In order that We may bring in your place the likes of you and make you grow into what you know not.</a:t>
            </a:r>
            <a:br>
              <a:rPr lang="en-US" altLang="en-US" sz="2800"/>
            </a:br>
            <a:endParaRPr lang="en-US" altLang="en-US" sz="2800"/>
          </a:p>
        </p:txBody>
      </p:sp>
    </p:spTree>
  </p:cSld>
  <p:clrMapOvr>
    <a:masterClrMapping/>
  </p:clrMapOvr>
  <p:transition/>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26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26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26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6266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626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Tree>
  </p:cSld>
  <p:clrMapOvr>
    <a:masterClrMapping/>
  </p:clrMapOvr>
  <p:transition spd="med"/>
  <p:timing>
    <p:tnLst>
      <p:par>
        <p:cTn id="1" dur="indefinite" restart="never" nodeType="tmRoot"/>
      </p:par>
    </p:tnLst>
  </p:timing>
</p:sld>
</file>

<file path=ppt/slides/slide2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09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وَلَقَدْ عَلِمْتُمُ النَّشْأَةَ الْأُولَى فَلَوْلَا تَذكَّرُونَ </a:t>
            </a:r>
            <a:endParaRPr lang="en-US" altLang="en-US" sz="5400" b="1">
              <a:cs typeface="Simplified Arabic" panose="02020603050405020304" pitchFamily="18" charset="-78"/>
            </a:endParaRPr>
          </a:p>
        </p:txBody>
      </p:sp>
      <p:sp>
        <p:nvSpPr>
          <p:cNvPr id="1020931" name="Rectangle 3"/>
          <p:cNvSpPr>
            <a:spLocks noGrp="1" noChangeArrowheads="1"/>
          </p:cNvSpPr>
          <p:nvPr>
            <p:ph type="subTitle" idx="1"/>
          </p:nvPr>
        </p:nvSpPr>
        <p:spPr>
          <a:xfrm>
            <a:off x="107950" y="3886200"/>
            <a:ext cx="8964613" cy="1752600"/>
          </a:xfrm>
        </p:spPr>
        <p:txBody>
          <a:bodyPr/>
          <a:lstStyle/>
          <a:p>
            <a:r>
              <a:rPr lang="en-US" altLang="en-US" sz="3200"/>
              <a:t>And certainly you know the first growth, why do you not then mind? </a:t>
            </a:r>
          </a:p>
        </p:txBody>
      </p:sp>
    </p:spTree>
  </p:cSld>
  <p:clrMapOvr>
    <a:masterClrMapping/>
  </p:clrMapOvr>
  <p:transition/>
  <p:timing>
    <p:tnLst>
      <p:par>
        <p:cTn id="1" dur="indefinite" restart="never" nodeType="tmRoot"/>
      </p:par>
    </p:tnLst>
  </p:timing>
</p:sld>
</file>

<file path=ppt/slides/slide2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19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أَفَرَأَيْتُم مَّا تَحْرُثُونَ </a:t>
            </a:r>
            <a:endParaRPr lang="en-US" altLang="en-US" sz="5400" b="1">
              <a:cs typeface="Simplified Arabic" panose="02020603050405020304" pitchFamily="18" charset="-78"/>
            </a:endParaRPr>
          </a:p>
        </p:txBody>
      </p:sp>
      <p:sp>
        <p:nvSpPr>
          <p:cNvPr id="1021955" name="Rectangle 3"/>
          <p:cNvSpPr>
            <a:spLocks noGrp="1" noChangeArrowheads="1"/>
          </p:cNvSpPr>
          <p:nvPr>
            <p:ph type="subTitle" idx="1"/>
          </p:nvPr>
        </p:nvSpPr>
        <p:spPr>
          <a:xfrm>
            <a:off x="107950" y="3886200"/>
            <a:ext cx="8964613" cy="1752600"/>
          </a:xfrm>
        </p:spPr>
        <p:txBody>
          <a:bodyPr/>
          <a:lstStyle/>
          <a:p>
            <a:r>
              <a:rPr lang="en-US" altLang="en-US" sz="3200"/>
              <a:t>Have you considered what you sow? </a:t>
            </a:r>
          </a:p>
        </p:txBody>
      </p:sp>
    </p:spTree>
  </p:cSld>
  <p:clrMapOvr>
    <a:masterClrMapping/>
  </p:clrMapOvr>
  <p:transition/>
  <p:timing>
    <p:tnLst>
      <p:par>
        <p:cTn id="1" dur="indefinite" restart="never" nodeType="tmRoot"/>
      </p:par>
    </p:tnLst>
  </p:timing>
</p:sld>
</file>

<file path=ppt/slides/slide2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9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أَأَنتُمْ تَزْرَعُونَهُ أَمْ نَحْنُ الزَّارِعُونَ </a:t>
            </a:r>
            <a:endParaRPr lang="en-US" altLang="en-US" sz="5400" b="1">
              <a:cs typeface="Simplified Arabic" panose="02020603050405020304" pitchFamily="18" charset="-78"/>
            </a:endParaRPr>
          </a:p>
        </p:txBody>
      </p:sp>
      <p:sp>
        <p:nvSpPr>
          <p:cNvPr id="1022979" name="Rectangle 3"/>
          <p:cNvSpPr>
            <a:spLocks noGrp="1" noChangeArrowheads="1"/>
          </p:cNvSpPr>
          <p:nvPr>
            <p:ph type="subTitle" idx="1"/>
          </p:nvPr>
        </p:nvSpPr>
        <p:spPr>
          <a:xfrm>
            <a:off x="107950" y="3886200"/>
            <a:ext cx="8964613" cy="1752600"/>
          </a:xfrm>
        </p:spPr>
        <p:txBody>
          <a:bodyPr/>
          <a:lstStyle/>
          <a:p>
            <a:r>
              <a:rPr lang="en-US" altLang="en-US" sz="3200"/>
              <a:t>Is it you that cause it to grow, or are We the causers of growth?</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لَوْ نَشَاء لَجَعَلْنَاهُ حُطَامًا فَظَلْتُمْ تَفَكَّهُونَ </a:t>
            </a:r>
            <a:endParaRPr lang="en-US" altLang="en-US" sz="5400" b="1">
              <a:cs typeface="Simplified Arabic" panose="02020603050405020304" pitchFamily="18" charset="-78"/>
            </a:endParaRPr>
          </a:p>
        </p:txBody>
      </p:sp>
      <p:sp>
        <p:nvSpPr>
          <p:cNvPr id="1024003" name="Rectangle 3"/>
          <p:cNvSpPr>
            <a:spLocks noGrp="1" noChangeArrowheads="1"/>
          </p:cNvSpPr>
          <p:nvPr>
            <p:ph type="subTitle" idx="1"/>
          </p:nvPr>
        </p:nvSpPr>
        <p:spPr>
          <a:xfrm>
            <a:off x="107950" y="3886200"/>
            <a:ext cx="8964613" cy="1752600"/>
          </a:xfrm>
        </p:spPr>
        <p:txBody>
          <a:bodyPr/>
          <a:lstStyle/>
          <a:p>
            <a:r>
              <a:rPr lang="en-US" altLang="en-US" sz="3200"/>
              <a:t>If We pleased, We should have certainly made it broken down into pieces, then would you begin to lament: </a:t>
            </a:r>
          </a:p>
        </p:txBody>
      </p:sp>
    </p:spTree>
  </p:cSld>
  <p:clrMapOvr>
    <a:masterClrMapping/>
  </p:clrMapOvr>
  <p:transition/>
  <p:timing>
    <p:tnLst>
      <p:par>
        <p:cTn id="1" dur="indefinite" restart="never" nodeType="tmRoot"/>
      </p:par>
    </p:tnLst>
  </p:timing>
</p:sld>
</file>

<file path=ppt/slides/slide2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50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إِنَّا لَمُغْرَمُونَ </a:t>
            </a:r>
            <a:endParaRPr lang="en-US" altLang="en-US" sz="5400" b="1">
              <a:cs typeface="Simplified Arabic" panose="02020603050405020304" pitchFamily="18" charset="-78"/>
            </a:endParaRPr>
          </a:p>
        </p:txBody>
      </p:sp>
      <p:sp>
        <p:nvSpPr>
          <p:cNvPr id="1025027" name="Rectangle 3"/>
          <p:cNvSpPr>
            <a:spLocks noGrp="1" noChangeArrowheads="1"/>
          </p:cNvSpPr>
          <p:nvPr>
            <p:ph type="subTitle" idx="1"/>
          </p:nvPr>
        </p:nvSpPr>
        <p:spPr>
          <a:xfrm>
            <a:off x="107950" y="3886200"/>
            <a:ext cx="8964613" cy="1752600"/>
          </a:xfrm>
        </p:spPr>
        <p:txBody>
          <a:bodyPr/>
          <a:lstStyle/>
          <a:p>
            <a:r>
              <a:rPr lang="en-US" altLang="en-US" sz="3200"/>
              <a:t>Surely we are burdened with debt: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0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بَلْ نَحْنُ مَحْرُومُونَ </a:t>
            </a:r>
            <a:endParaRPr lang="en-US" altLang="en-US" sz="5400" b="1">
              <a:cs typeface="Simplified Arabic" panose="02020603050405020304" pitchFamily="18" charset="-78"/>
            </a:endParaRPr>
          </a:p>
        </p:txBody>
      </p:sp>
      <p:sp>
        <p:nvSpPr>
          <p:cNvPr id="1026051" name="Rectangle 3"/>
          <p:cNvSpPr>
            <a:spLocks noGrp="1" noChangeArrowheads="1"/>
          </p:cNvSpPr>
          <p:nvPr>
            <p:ph type="subTitle" idx="1"/>
          </p:nvPr>
        </p:nvSpPr>
        <p:spPr>
          <a:xfrm>
            <a:off x="107950" y="3886200"/>
            <a:ext cx="8964613" cy="1752600"/>
          </a:xfrm>
        </p:spPr>
        <p:txBody>
          <a:bodyPr/>
          <a:lstStyle/>
          <a:p>
            <a:r>
              <a:rPr lang="en-US" altLang="en-US" sz="3200"/>
              <a:t>Nay! we are deprived.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0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أَفَرَأَيْتُمُ الْمَاء الَّذِي تَشْرَبُونَ </a:t>
            </a:r>
            <a:endParaRPr lang="en-US" altLang="en-US" sz="5400" b="1">
              <a:cs typeface="Simplified Arabic" panose="02020603050405020304" pitchFamily="18" charset="-78"/>
            </a:endParaRPr>
          </a:p>
        </p:txBody>
      </p:sp>
      <p:sp>
        <p:nvSpPr>
          <p:cNvPr id="1027075" name="Rectangle 3"/>
          <p:cNvSpPr>
            <a:spLocks noGrp="1" noChangeArrowheads="1"/>
          </p:cNvSpPr>
          <p:nvPr>
            <p:ph type="subTitle" idx="1"/>
          </p:nvPr>
        </p:nvSpPr>
        <p:spPr>
          <a:xfrm>
            <a:off x="107950" y="3886200"/>
            <a:ext cx="8964613" cy="1752600"/>
          </a:xfrm>
        </p:spPr>
        <p:txBody>
          <a:bodyPr/>
          <a:lstStyle/>
          <a:p>
            <a:r>
              <a:rPr lang="en-US" altLang="en-US" sz="3200"/>
              <a:t>Have you considered the water which you drink? </a:t>
            </a:r>
          </a:p>
        </p:txBody>
      </p:sp>
    </p:spTree>
  </p:cSld>
  <p:clrMapOvr>
    <a:masterClrMapping/>
  </p:clrMapOvr>
  <p:transition/>
  <p:timing>
    <p:tnLst>
      <p:par>
        <p:cTn id="1" dur="indefinite" restart="never" nodeType="tmRoot"/>
      </p:par>
    </p:tnLst>
  </p:timing>
</p:sld>
</file>

<file path=ppt/slides/slide2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0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أَأَنتُمْ أَنزَلْتُمُوهُ مِنَ الْمُزْنِ أَمْ نَحْنُ الْمُنزِلُونَ </a:t>
            </a:r>
            <a:endParaRPr lang="en-US" altLang="en-US" sz="5400" b="1">
              <a:cs typeface="Simplified Arabic" panose="02020603050405020304" pitchFamily="18" charset="-78"/>
            </a:endParaRPr>
          </a:p>
        </p:txBody>
      </p:sp>
      <p:sp>
        <p:nvSpPr>
          <p:cNvPr id="1028099" name="Rectangle 3"/>
          <p:cNvSpPr>
            <a:spLocks noGrp="1" noChangeArrowheads="1"/>
          </p:cNvSpPr>
          <p:nvPr>
            <p:ph type="subTitle" idx="1"/>
          </p:nvPr>
        </p:nvSpPr>
        <p:spPr>
          <a:xfrm>
            <a:off x="107950" y="3886200"/>
            <a:ext cx="8964613" cy="1752600"/>
          </a:xfrm>
        </p:spPr>
        <p:txBody>
          <a:bodyPr/>
          <a:lstStyle/>
          <a:p>
            <a:r>
              <a:rPr lang="en-US" altLang="en-US" sz="3200"/>
              <a:t>Is it you that send it down from the clouds, or are We the senders?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لَوْ نَشَاء جَعَلْنَاهُ أُجَاجًا فَلَوْلَا تَشْكُرُونَ </a:t>
            </a:r>
            <a:endParaRPr lang="en-US" altLang="en-US" sz="5400" b="1">
              <a:cs typeface="Simplified Arabic" panose="02020603050405020304" pitchFamily="18" charset="-78"/>
            </a:endParaRPr>
          </a:p>
        </p:txBody>
      </p:sp>
      <p:sp>
        <p:nvSpPr>
          <p:cNvPr id="1029123" name="Rectangle 3"/>
          <p:cNvSpPr>
            <a:spLocks noGrp="1" noChangeArrowheads="1"/>
          </p:cNvSpPr>
          <p:nvPr>
            <p:ph type="subTitle" idx="1"/>
          </p:nvPr>
        </p:nvSpPr>
        <p:spPr>
          <a:xfrm>
            <a:off x="107950" y="3886200"/>
            <a:ext cx="8964613" cy="1752600"/>
          </a:xfrm>
        </p:spPr>
        <p:txBody>
          <a:bodyPr/>
          <a:lstStyle/>
          <a:p>
            <a:r>
              <a:rPr lang="en-US" altLang="en-US" sz="3200"/>
              <a:t>If We pleased, We would have made it salty; why do you not then give thanks?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01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أَفَرَأَيْتُمُ النَّارَ الَّتِي تُورُونَ </a:t>
            </a:r>
            <a:endParaRPr lang="en-US" altLang="en-US" sz="5400" b="1">
              <a:cs typeface="Simplified Arabic" panose="02020603050405020304" pitchFamily="18" charset="-78"/>
            </a:endParaRPr>
          </a:p>
        </p:txBody>
      </p:sp>
      <p:sp>
        <p:nvSpPr>
          <p:cNvPr id="1030147" name="Rectangle 3"/>
          <p:cNvSpPr>
            <a:spLocks noGrp="1" noChangeArrowheads="1"/>
          </p:cNvSpPr>
          <p:nvPr>
            <p:ph type="subTitle" idx="1"/>
          </p:nvPr>
        </p:nvSpPr>
        <p:spPr>
          <a:xfrm>
            <a:off x="107950" y="3886200"/>
            <a:ext cx="8964613" cy="1752600"/>
          </a:xfrm>
        </p:spPr>
        <p:txBody>
          <a:bodyPr/>
          <a:lstStyle/>
          <a:p>
            <a:r>
              <a:rPr lang="en-US" altLang="en-US" sz="3200"/>
              <a:t>Have you considered the fire which you strike? </a:t>
            </a:r>
          </a:p>
        </p:txBody>
      </p:sp>
    </p:spTree>
  </p:cSld>
  <p:clrMapOvr>
    <a:masterClrMapping/>
  </p:clrMapOvr>
  <p:transition/>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36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36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636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636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Tree>
  </p:cSld>
  <p:clrMapOvr>
    <a:masterClrMapping/>
  </p:clrMapOvr>
  <p:transition spd="med"/>
  <p:timing>
    <p:tnLst>
      <p:par>
        <p:cTn id="1" dur="indefinite" restart="never" nodeType="tmRoot"/>
      </p:par>
    </p:tnLst>
  </p:timing>
</p:sld>
</file>

<file path=ppt/slides/slide2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11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أَأَنتُمْ أَنشَأْتُمْ شَجَرَتَهَا أَمْ نَحْنُ الْمُنشِؤُونَ </a:t>
            </a:r>
            <a:endParaRPr lang="en-US" altLang="en-US" sz="4400"/>
          </a:p>
        </p:txBody>
      </p:sp>
      <p:sp>
        <p:nvSpPr>
          <p:cNvPr id="1031171" name="Rectangle 3"/>
          <p:cNvSpPr>
            <a:spLocks noGrp="1" noChangeArrowheads="1"/>
          </p:cNvSpPr>
          <p:nvPr>
            <p:ph type="subTitle" idx="1"/>
          </p:nvPr>
        </p:nvSpPr>
        <p:spPr>
          <a:xfrm>
            <a:off x="107950" y="3886200"/>
            <a:ext cx="8964613" cy="1752600"/>
          </a:xfrm>
        </p:spPr>
        <p:txBody>
          <a:bodyPr/>
          <a:lstStyle/>
          <a:p>
            <a:r>
              <a:rPr lang="en-US" altLang="en-US" sz="3200"/>
              <a:t>Is it you that produce the trees for it, or are We the producers?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1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نَحْنُ جَعَلْنَاهَا تَذْكِرَةً وَمَتَاعًا لِّلْمُقْوِينَ </a:t>
            </a:r>
            <a:endParaRPr lang="en-US" altLang="en-US" sz="4400"/>
          </a:p>
        </p:txBody>
      </p:sp>
      <p:sp>
        <p:nvSpPr>
          <p:cNvPr id="1032195" name="Rectangle 3"/>
          <p:cNvSpPr>
            <a:spLocks noGrp="1" noChangeArrowheads="1"/>
          </p:cNvSpPr>
          <p:nvPr>
            <p:ph type="subTitle" idx="1"/>
          </p:nvPr>
        </p:nvSpPr>
        <p:spPr>
          <a:xfrm>
            <a:off x="107950" y="3886200"/>
            <a:ext cx="8964613" cy="1752600"/>
          </a:xfrm>
        </p:spPr>
        <p:txBody>
          <a:bodyPr/>
          <a:lstStyle/>
          <a:p>
            <a:r>
              <a:rPr lang="en-US" altLang="en-US" sz="3200"/>
              <a:t>We have made it a reminder and an advantage for the wayfarers of the desert.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2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فَسَبِّحْ بِاسْمِ رَبِّكَ الْعَظِيمِ </a:t>
            </a:r>
            <a:endParaRPr lang="en-US" altLang="en-US" sz="4400"/>
          </a:p>
        </p:txBody>
      </p:sp>
      <p:sp>
        <p:nvSpPr>
          <p:cNvPr id="1033219" name="Rectangle 3"/>
          <p:cNvSpPr>
            <a:spLocks noGrp="1" noChangeArrowheads="1"/>
          </p:cNvSpPr>
          <p:nvPr>
            <p:ph type="subTitle" idx="1"/>
          </p:nvPr>
        </p:nvSpPr>
        <p:spPr>
          <a:xfrm>
            <a:off x="107950" y="3886200"/>
            <a:ext cx="8964613" cy="1752600"/>
          </a:xfrm>
        </p:spPr>
        <p:txBody>
          <a:bodyPr/>
          <a:lstStyle/>
          <a:p>
            <a:r>
              <a:rPr lang="en-US" altLang="en-US" sz="3200"/>
              <a:t>Therefore glorify the name of your Lord, the Great. </a:t>
            </a:r>
          </a:p>
        </p:txBody>
      </p:sp>
    </p:spTree>
  </p:cSld>
  <p:clrMapOvr>
    <a:masterClrMapping/>
  </p:clrMapOvr>
  <p:transition/>
  <p:timing>
    <p:tnLst>
      <p:par>
        <p:cTn id="1" dur="indefinite" restart="never" nodeType="tmRoot"/>
      </p:par>
    </p:tnLst>
  </p:timing>
</p:sld>
</file>

<file path=ppt/slides/slide2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فَلَا أُقْسِمُ بِمَوَاقِعِ النُّجُومِ </a:t>
            </a:r>
            <a:endParaRPr lang="en-US" altLang="en-US" sz="4400"/>
          </a:p>
        </p:txBody>
      </p:sp>
      <p:sp>
        <p:nvSpPr>
          <p:cNvPr id="1034243" name="Rectangle 3"/>
          <p:cNvSpPr>
            <a:spLocks noGrp="1" noChangeArrowheads="1"/>
          </p:cNvSpPr>
          <p:nvPr>
            <p:ph type="subTitle" idx="1"/>
          </p:nvPr>
        </p:nvSpPr>
        <p:spPr>
          <a:xfrm>
            <a:off x="107950" y="3886200"/>
            <a:ext cx="8964613" cy="1752600"/>
          </a:xfrm>
        </p:spPr>
        <p:txBody>
          <a:bodyPr/>
          <a:lstStyle/>
          <a:p>
            <a:r>
              <a:rPr lang="en-US" altLang="en-US" sz="3200"/>
              <a:t>But nay! I swear by the falling of stars;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وَإِنَّهُ لَقَسَمٌ لَّوْ تَعْلَمُونَ عَظِيمٌ </a:t>
            </a:r>
            <a:endParaRPr lang="en-US" altLang="en-US" sz="4400"/>
          </a:p>
        </p:txBody>
      </p:sp>
      <p:sp>
        <p:nvSpPr>
          <p:cNvPr id="1035267" name="Rectangle 3"/>
          <p:cNvSpPr>
            <a:spLocks noGrp="1" noChangeArrowheads="1"/>
          </p:cNvSpPr>
          <p:nvPr>
            <p:ph type="subTitle" idx="1"/>
          </p:nvPr>
        </p:nvSpPr>
        <p:spPr>
          <a:xfrm>
            <a:off x="107950" y="3886200"/>
            <a:ext cx="8964613" cy="1752600"/>
          </a:xfrm>
        </p:spPr>
        <p:txBody>
          <a:bodyPr/>
          <a:lstStyle/>
          <a:p>
            <a:r>
              <a:rPr lang="en-US" altLang="en-US" sz="3200"/>
              <a:t>And most surely it is a very great oath if you only knew;</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62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إِنَّهُ لَقُرْآنٌ كَرِيمٌ </a:t>
            </a:r>
            <a:endParaRPr lang="en-US" altLang="en-US" sz="4400"/>
          </a:p>
        </p:txBody>
      </p:sp>
      <p:sp>
        <p:nvSpPr>
          <p:cNvPr id="1036291" name="Rectangle 3"/>
          <p:cNvSpPr>
            <a:spLocks noGrp="1" noChangeArrowheads="1"/>
          </p:cNvSpPr>
          <p:nvPr>
            <p:ph type="subTitle" idx="1"/>
          </p:nvPr>
        </p:nvSpPr>
        <p:spPr>
          <a:xfrm>
            <a:off x="107950" y="3886200"/>
            <a:ext cx="8964613" cy="1752600"/>
          </a:xfrm>
        </p:spPr>
        <p:txBody>
          <a:bodyPr/>
          <a:lstStyle/>
          <a:p>
            <a:r>
              <a:rPr lang="en-US" altLang="en-US" sz="3200"/>
              <a:t>Most surely it is an honored Quran,</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فِي كِتَابٍ مَّكْنُونٍ </a:t>
            </a:r>
            <a:endParaRPr lang="en-US" altLang="en-US" sz="4400"/>
          </a:p>
        </p:txBody>
      </p:sp>
      <p:sp>
        <p:nvSpPr>
          <p:cNvPr id="1037315" name="Rectangle 3"/>
          <p:cNvSpPr>
            <a:spLocks noGrp="1" noChangeArrowheads="1"/>
          </p:cNvSpPr>
          <p:nvPr>
            <p:ph type="subTitle" idx="1"/>
          </p:nvPr>
        </p:nvSpPr>
        <p:spPr>
          <a:xfrm>
            <a:off x="107950" y="3886200"/>
            <a:ext cx="8964613" cy="1752600"/>
          </a:xfrm>
        </p:spPr>
        <p:txBody>
          <a:bodyPr/>
          <a:lstStyle/>
          <a:p>
            <a:r>
              <a:rPr lang="en-US" altLang="en-US" sz="3200"/>
              <a:t>In a book that is protected </a:t>
            </a:r>
          </a:p>
        </p:txBody>
      </p:sp>
    </p:spTree>
  </p:cSld>
  <p:clrMapOvr>
    <a:masterClrMapping/>
  </p:clrMapOvr>
  <p:transition/>
  <p:timing>
    <p:tnLst>
      <p:par>
        <p:cTn id="1" dur="indefinite" restart="never" nodeType="tmRoot"/>
      </p:par>
    </p:tnLst>
  </p:timing>
</p:sld>
</file>

<file path=ppt/slides/slide2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83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لَّا يَمَسُّهُ إِلَّا الْمُطَهَّرُونَ </a:t>
            </a:r>
            <a:endParaRPr lang="en-US" altLang="en-US" sz="4400"/>
          </a:p>
        </p:txBody>
      </p:sp>
      <p:sp>
        <p:nvSpPr>
          <p:cNvPr id="1038339" name="Rectangle 3"/>
          <p:cNvSpPr>
            <a:spLocks noGrp="1" noChangeArrowheads="1"/>
          </p:cNvSpPr>
          <p:nvPr>
            <p:ph type="subTitle" idx="1"/>
          </p:nvPr>
        </p:nvSpPr>
        <p:spPr>
          <a:xfrm>
            <a:off x="107950" y="3886200"/>
            <a:ext cx="8964613" cy="1752600"/>
          </a:xfrm>
        </p:spPr>
        <p:txBody>
          <a:bodyPr/>
          <a:lstStyle/>
          <a:p>
            <a:r>
              <a:rPr lang="en-US" altLang="en-US" sz="3200"/>
              <a:t>None shall touch it save the purified ones.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93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تَنزِيلٌ مِّن رَّبِّ الْعَالَمِينَ </a:t>
            </a:r>
            <a:endParaRPr lang="en-US" altLang="en-US" sz="4400"/>
          </a:p>
        </p:txBody>
      </p:sp>
      <p:sp>
        <p:nvSpPr>
          <p:cNvPr id="1039363" name="Rectangle 3"/>
          <p:cNvSpPr>
            <a:spLocks noGrp="1" noChangeArrowheads="1"/>
          </p:cNvSpPr>
          <p:nvPr>
            <p:ph type="subTitle" idx="1"/>
          </p:nvPr>
        </p:nvSpPr>
        <p:spPr>
          <a:xfrm>
            <a:off x="107950" y="3886200"/>
            <a:ext cx="8964613" cy="1752600"/>
          </a:xfrm>
        </p:spPr>
        <p:txBody>
          <a:bodyPr/>
          <a:lstStyle/>
          <a:p>
            <a:r>
              <a:rPr lang="en-US" altLang="en-US" sz="3200"/>
              <a:t>A revelation by the Lord of the worlds. </a:t>
            </a:r>
          </a:p>
        </p:txBody>
      </p:sp>
    </p:spTree>
  </p:cSld>
  <p:clrMapOvr>
    <a:masterClrMapping/>
  </p:clrMapOvr>
  <p:transition/>
  <p:timing>
    <p:tnLst>
      <p:par>
        <p:cTn id="1" dur="indefinite" restart="never" nodeType="tmRoot"/>
      </p:par>
    </p:tnLst>
  </p:timing>
</p:sld>
</file>

<file path=ppt/slides/slide2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03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أَفَبِهَذَا الْحَدِيثِ أَنتُم مُّدْهِنُونَ </a:t>
            </a:r>
            <a:endParaRPr lang="en-US" altLang="en-US" sz="4400"/>
          </a:p>
        </p:txBody>
      </p:sp>
      <p:sp>
        <p:nvSpPr>
          <p:cNvPr id="1040387" name="Rectangle 3"/>
          <p:cNvSpPr>
            <a:spLocks noGrp="1" noChangeArrowheads="1"/>
          </p:cNvSpPr>
          <p:nvPr>
            <p:ph type="subTitle" idx="1"/>
          </p:nvPr>
        </p:nvSpPr>
        <p:spPr>
          <a:xfrm>
            <a:off x="107950" y="3886200"/>
            <a:ext cx="8964613" cy="1752600"/>
          </a:xfrm>
        </p:spPr>
        <p:txBody>
          <a:bodyPr/>
          <a:lstStyle/>
          <a:p>
            <a:r>
              <a:rPr lang="en-US" altLang="en-US" sz="3200"/>
              <a:t>Do you then hold this announcement in contempt?</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14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14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14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14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14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Tree>
  </p:cSld>
  <p:clrMapOvr>
    <a:masterClrMapping/>
  </p:clrMapOvr>
  <p:transition spd="med"/>
  <p:timing>
    <p:tnLst>
      <p:par>
        <p:cTn id="1" dur="indefinite" restart="never" nodeType="tmRoot"/>
      </p:par>
    </p:tnLst>
  </p:timing>
</p:sld>
</file>

<file path=ppt/slides/slide2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14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وَتَجْعَلُونَ رِزْقَكُمْ أَنَّكُمْ تُكَذِّبُونَ </a:t>
            </a:r>
            <a:endParaRPr lang="en-US" altLang="en-US" sz="4400"/>
          </a:p>
        </p:txBody>
      </p:sp>
      <p:sp>
        <p:nvSpPr>
          <p:cNvPr id="1041411" name="Rectangle 3"/>
          <p:cNvSpPr>
            <a:spLocks noGrp="1" noChangeArrowheads="1"/>
          </p:cNvSpPr>
          <p:nvPr>
            <p:ph type="subTitle" idx="1"/>
          </p:nvPr>
        </p:nvSpPr>
        <p:spPr>
          <a:xfrm>
            <a:off x="107950" y="3886200"/>
            <a:ext cx="8964613" cy="1752600"/>
          </a:xfrm>
        </p:spPr>
        <p:txBody>
          <a:bodyPr/>
          <a:lstStyle/>
          <a:p>
            <a:r>
              <a:rPr lang="en-US" altLang="en-US" sz="3200"/>
              <a:t>And to give (it) the lie you make your means of subsistence </a:t>
            </a:r>
          </a:p>
        </p:txBody>
      </p:sp>
    </p:spTree>
  </p:cSld>
  <p:clrMapOvr>
    <a:masterClrMapping/>
  </p:clrMapOvr>
  <p:transition/>
  <p:timing>
    <p:tnLst>
      <p:par>
        <p:cTn id="1" dur="indefinite" restart="never" nodeType="tmRoot"/>
      </p:par>
    </p:tnLst>
  </p:timing>
</p:sld>
</file>

<file path=ppt/slides/slide2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24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فَلَوْلَا إِذَا بَلَغَتِ الْحُلْقُومَ </a:t>
            </a:r>
            <a:endParaRPr lang="en-US" altLang="en-US" sz="4400"/>
          </a:p>
        </p:txBody>
      </p:sp>
      <p:sp>
        <p:nvSpPr>
          <p:cNvPr id="1042435" name="Rectangle 3"/>
          <p:cNvSpPr>
            <a:spLocks noGrp="1" noChangeArrowheads="1"/>
          </p:cNvSpPr>
          <p:nvPr>
            <p:ph type="subTitle" idx="1"/>
          </p:nvPr>
        </p:nvSpPr>
        <p:spPr>
          <a:xfrm>
            <a:off x="107950" y="3886200"/>
            <a:ext cx="8964613" cy="1752600"/>
          </a:xfrm>
        </p:spPr>
        <p:txBody>
          <a:bodyPr/>
          <a:lstStyle/>
          <a:p>
            <a:r>
              <a:rPr lang="en-US" altLang="en-US" sz="3200"/>
              <a:t>Why is it not then that when it (soul) comes up to the throat, </a:t>
            </a:r>
          </a:p>
        </p:txBody>
      </p:sp>
    </p:spTree>
  </p:cSld>
  <p:clrMapOvr>
    <a:masterClrMapping/>
  </p:clrMapOvr>
  <p:transition/>
  <p:timing>
    <p:tnLst>
      <p:par>
        <p:cTn id="1" dur="indefinite" restart="never" nodeType="tmRoot"/>
      </p:par>
    </p:tnLst>
  </p:timing>
</p:sld>
</file>

<file path=ppt/slides/slide2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34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وَأَنتُمْ حِينَئِذٍ تَنظُرُونَ </a:t>
            </a:r>
            <a:endParaRPr lang="en-US" altLang="en-US" sz="4400"/>
          </a:p>
        </p:txBody>
      </p:sp>
      <p:sp>
        <p:nvSpPr>
          <p:cNvPr id="1043459" name="Rectangle 3"/>
          <p:cNvSpPr>
            <a:spLocks noGrp="1" noChangeArrowheads="1"/>
          </p:cNvSpPr>
          <p:nvPr>
            <p:ph type="subTitle" idx="1"/>
          </p:nvPr>
        </p:nvSpPr>
        <p:spPr>
          <a:xfrm>
            <a:off x="107950" y="3886200"/>
            <a:ext cx="8964613" cy="1752600"/>
          </a:xfrm>
        </p:spPr>
        <p:txBody>
          <a:bodyPr/>
          <a:lstStyle/>
          <a:p>
            <a:r>
              <a:rPr lang="en-US" altLang="en-US" sz="3200"/>
              <a:t>And you at that time look on-- </a:t>
            </a:r>
          </a:p>
        </p:txBody>
      </p:sp>
    </p:spTree>
  </p:cSld>
  <p:clrMapOvr>
    <a:masterClrMapping/>
  </p:clrMapOvr>
  <p:transition/>
  <p:timing>
    <p:tnLst>
      <p:par>
        <p:cTn id="1" dur="indefinite" restart="never" nodeType="tmRoot"/>
      </p:par>
    </p:tnLst>
  </p:timing>
</p:sld>
</file>

<file path=ppt/slides/slide2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وَنَحْنُ أَقْرَبُ إِلَيْهِ مِنكُمْ وَلَكِن لَّا تُبْصِرُونَ </a:t>
            </a:r>
            <a:endParaRPr lang="en-US" altLang="en-US" sz="4400"/>
          </a:p>
        </p:txBody>
      </p:sp>
      <p:sp>
        <p:nvSpPr>
          <p:cNvPr id="1044483" name="Rectangle 3"/>
          <p:cNvSpPr>
            <a:spLocks noGrp="1" noChangeArrowheads="1"/>
          </p:cNvSpPr>
          <p:nvPr>
            <p:ph type="subTitle" idx="1"/>
          </p:nvPr>
        </p:nvSpPr>
        <p:spPr>
          <a:xfrm>
            <a:off x="107950" y="3886200"/>
            <a:ext cx="8964613" cy="1752600"/>
          </a:xfrm>
        </p:spPr>
        <p:txBody>
          <a:bodyPr/>
          <a:lstStyle/>
          <a:p>
            <a:r>
              <a:rPr lang="en-US" altLang="en-US" sz="3200"/>
              <a:t>And We are nearer to it than you, but you do not see-- </a:t>
            </a:r>
          </a:p>
        </p:txBody>
      </p:sp>
    </p:spTree>
  </p:cSld>
  <p:clrMapOvr>
    <a:masterClrMapping/>
  </p:clrMapOvr>
  <p:transition/>
  <p:timing>
    <p:tnLst>
      <p:par>
        <p:cTn id="1" dur="indefinite" restart="never" nodeType="tmRoot"/>
      </p:par>
    </p:tnLst>
  </p:timing>
</p:sld>
</file>

<file path=ppt/slides/slide2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55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فَلَوْلَا إِن كُنتُمْ غَيْرَ مَدِينِينَ </a:t>
            </a:r>
            <a:endParaRPr lang="en-US" altLang="en-US" sz="4400"/>
          </a:p>
        </p:txBody>
      </p:sp>
      <p:sp>
        <p:nvSpPr>
          <p:cNvPr id="1045507" name="Rectangle 3"/>
          <p:cNvSpPr>
            <a:spLocks noGrp="1" noChangeArrowheads="1"/>
          </p:cNvSpPr>
          <p:nvPr>
            <p:ph type="subTitle" idx="1"/>
          </p:nvPr>
        </p:nvSpPr>
        <p:spPr>
          <a:xfrm>
            <a:off x="107950" y="3886200"/>
            <a:ext cx="8964613" cy="1752600"/>
          </a:xfrm>
        </p:spPr>
        <p:txBody>
          <a:bodyPr/>
          <a:lstStyle/>
          <a:p>
            <a:r>
              <a:rPr lang="en-US" altLang="en-US" sz="3200"/>
              <a:t>Then why is it not-- if you are not held under authority-- </a:t>
            </a:r>
          </a:p>
        </p:txBody>
      </p:sp>
    </p:spTree>
  </p:cSld>
  <p:clrMapOvr>
    <a:masterClrMapping/>
  </p:clrMapOvr>
  <p:transition/>
  <p:timing>
    <p:tnLst>
      <p:par>
        <p:cTn id="1" dur="indefinite" restart="never" nodeType="tmRoot"/>
      </p:par>
    </p:tnLst>
  </p:timing>
</p:sld>
</file>

<file path=ppt/slides/slide2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65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تَرْجِعُونَهَا إِن كُنتُمْ صَادِقِينَ </a:t>
            </a:r>
            <a:endParaRPr lang="en-US" altLang="en-US" sz="4400"/>
          </a:p>
        </p:txBody>
      </p:sp>
      <p:sp>
        <p:nvSpPr>
          <p:cNvPr id="1046531" name="Rectangle 3"/>
          <p:cNvSpPr>
            <a:spLocks noGrp="1" noChangeArrowheads="1"/>
          </p:cNvSpPr>
          <p:nvPr>
            <p:ph type="subTitle" idx="1"/>
          </p:nvPr>
        </p:nvSpPr>
        <p:spPr>
          <a:xfrm>
            <a:off x="107950" y="3886200"/>
            <a:ext cx="8964613" cy="1752600"/>
          </a:xfrm>
        </p:spPr>
        <p:txBody>
          <a:bodyPr/>
          <a:lstStyle/>
          <a:p>
            <a:r>
              <a:rPr lang="en-US" altLang="en-US" sz="3200"/>
              <a:t>That you send it (not) back-- if you are truthful? </a:t>
            </a:r>
          </a:p>
        </p:txBody>
      </p:sp>
    </p:spTree>
  </p:cSld>
  <p:clrMapOvr>
    <a:masterClrMapping/>
  </p:clrMapOvr>
  <p:transition/>
  <p:timing>
    <p:tnLst>
      <p:par>
        <p:cTn id="1" dur="indefinite" restart="never" nodeType="tmRoot"/>
      </p:par>
    </p:tnLst>
  </p:timing>
</p:sld>
</file>

<file path=ppt/slides/slide2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75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فَأَمَّا إِن كَانَ مِنَ الْمُقَرَّبِينَ </a:t>
            </a:r>
            <a:endParaRPr lang="en-US" altLang="en-US" sz="4400"/>
          </a:p>
        </p:txBody>
      </p:sp>
      <p:sp>
        <p:nvSpPr>
          <p:cNvPr id="1047555" name="Rectangle 3"/>
          <p:cNvSpPr>
            <a:spLocks noGrp="1" noChangeArrowheads="1"/>
          </p:cNvSpPr>
          <p:nvPr>
            <p:ph type="subTitle" idx="1"/>
          </p:nvPr>
        </p:nvSpPr>
        <p:spPr>
          <a:xfrm>
            <a:off x="107950" y="3886200"/>
            <a:ext cx="8964613" cy="1752600"/>
          </a:xfrm>
        </p:spPr>
        <p:txBody>
          <a:bodyPr/>
          <a:lstStyle/>
          <a:p>
            <a:r>
              <a:rPr lang="en-US" altLang="en-US" sz="3200"/>
              <a:t>Then if he is one of those drawn nigh (to Allah), </a:t>
            </a:r>
          </a:p>
        </p:txBody>
      </p:sp>
    </p:spTree>
  </p:cSld>
  <p:clrMapOvr>
    <a:masterClrMapping/>
  </p:clrMapOvr>
  <p:transition/>
  <p:timing>
    <p:tnLst>
      <p:par>
        <p:cTn id="1" dur="indefinite" restart="never" nodeType="tmRoot"/>
      </p:par>
    </p:tnLst>
  </p:timing>
</p:sld>
</file>

<file path=ppt/slides/slide2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85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فَرَوْحٌ وَرَيْحَانٌ وَجَنَّةُ نَعِيمٍ </a:t>
            </a:r>
            <a:endParaRPr lang="en-US" altLang="en-US" sz="4400"/>
          </a:p>
        </p:txBody>
      </p:sp>
      <p:sp>
        <p:nvSpPr>
          <p:cNvPr id="1048579" name="Rectangle 3"/>
          <p:cNvSpPr>
            <a:spLocks noGrp="1" noChangeArrowheads="1"/>
          </p:cNvSpPr>
          <p:nvPr>
            <p:ph type="subTitle" idx="1"/>
          </p:nvPr>
        </p:nvSpPr>
        <p:spPr>
          <a:xfrm>
            <a:off x="107950" y="3886200"/>
            <a:ext cx="8964613" cy="1752600"/>
          </a:xfrm>
        </p:spPr>
        <p:txBody>
          <a:bodyPr/>
          <a:lstStyle/>
          <a:p>
            <a:r>
              <a:rPr lang="en-US" altLang="en-US" sz="3200"/>
              <a:t>Then happiness and bounty and a garden of bliss.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وَأَمَّا إِن كَانَ مِنَ أَصْحَابِ الْيَمِينِ </a:t>
            </a:r>
            <a:endParaRPr lang="en-US" altLang="en-US" sz="4400"/>
          </a:p>
        </p:txBody>
      </p:sp>
      <p:sp>
        <p:nvSpPr>
          <p:cNvPr id="1049603" name="Rectangle 3"/>
          <p:cNvSpPr>
            <a:spLocks noGrp="1" noChangeArrowheads="1"/>
          </p:cNvSpPr>
          <p:nvPr>
            <p:ph type="subTitle" idx="1"/>
          </p:nvPr>
        </p:nvSpPr>
        <p:spPr>
          <a:xfrm>
            <a:off x="107950" y="3886200"/>
            <a:ext cx="8964613" cy="1752600"/>
          </a:xfrm>
        </p:spPr>
        <p:txBody>
          <a:bodyPr/>
          <a:lstStyle/>
          <a:p>
            <a:r>
              <a:rPr lang="en-US" altLang="en-US" sz="3200"/>
              <a:t>And if he is one of those on the right hand,</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6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فَسَلَامٌ لَّكَ مِنْ أَصْحَابِ الْيَمِينِ </a:t>
            </a:r>
            <a:endParaRPr lang="en-US" altLang="en-US" sz="4400"/>
          </a:p>
        </p:txBody>
      </p:sp>
      <p:sp>
        <p:nvSpPr>
          <p:cNvPr id="1050627" name="Rectangle 3"/>
          <p:cNvSpPr>
            <a:spLocks noGrp="1" noChangeArrowheads="1"/>
          </p:cNvSpPr>
          <p:nvPr>
            <p:ph type="subTitle" idx="1"/>
          </p:nvPr>
        </p:nvSpPr>
        <p:spPr>
          <a:xfrm>
            <a:off x="107950" y="3886200"/>
            <a:ext cx="8964613" cy="1752600"/>
          </a:xfrm>
        </p:spPr>
        <p:txBody>
          <a:bodyPr/>
          <a:lstStyle/>
          <a:p>
            <a:r>
              <a:rPr lang="en-US" altLang="en-US" sz="3200"/>
              <a:t>Then peace to you from those on the right hand. </a:t>
            </a:r>
          </a:p>
        </p:txBody>
      </p:sp>
    </p:spTree>
  </p:cSld>
  <p:clrMapOvr>
    <a:masterClrMapping/>
  </p:clrMapOvr>
  <p:transition/>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47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47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47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647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647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Tree>
  </p:cSld>
  <p:clrMapOvr>
    <a:masterClrMapping/>
  </p:clrMapOvr>
  <p:transition spd="med"/>
  <p:timing>
    <p:tnLst>
      <p:par>
        <p:cTn id="1" dur="indefinite" restart="never" nodeType="tmRoot"/>
      </p:par>
    </p:tnLst>
  </p:timing>
</p:sld>
</file>

<file path=ppt/slides/slide2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16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وَأَمَّا إِن كَانَ مِنَ الْمُكَذِّبِينَ الضَّالِّينَ </a:t>
            </a:r>
            <a:endParaRPr lang="en-US" altLang="en-US" sz="4400"/>
          </a:p>
        </p:txBody>
      </p:sp>
      <p:sp>
        <p:nvSpPr>
          <p:cNvPr id="1051651" name="Rectangle 3"/>
          <p:cNvSpPr>
            <a:spLocks noGrp="1" noChangeArrowheads="1"/>
          </p:cNvSpPr>
          <p:nvPr>
            <p:ph type="subTitle" idx="1"/>
          </p:nvPr>
        </p:nvSpPr>
        <p:spPr>
          <a:xfrm>
            <a:off x="107950" y="3886200"/>
            <a:ext cx="8964613" cy="1752600"/>
          </a:xfrm>
        </p:spPr>
        <p:txBody>
          <a:bodyPr/>
          <a:lstStyle/>
          <a:p>
            <a:r>
              <a:rPr lang="en-US" altLang="en-US" sz="3200"/>
              <a:t>And if he is one of the rejecters, the erring ones,</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26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فَنُزُلٌ مِّنْ حَمِيمٍ </a:t>
            </a:r>
            <a:endParaRPr lang="en-US" altLang="en-US" sz="4400"/>
          </a:p>
        </p:txBody>
      </p:sp>
      <p:sp>
        <p:nvSpPr>
          <p:cNvPr id="1052675" name="Rectangle 3"/>
          <p:cNvSpPr>
            <a:spLocks noGrp="1" noChangeArrowheads="1"/>
          </p:cNvSpPr>
          <p:nvPr>
            <p:ph type="subTitle" idx="1"/>
          </p:nvPr>
        </p:nvSpPr>
        <p:spPr>
          <a:xfrm>
            <a:off x="107950" y="3886200"/>
            <a:ext cx="8964613" cy="1752600"/>
          </a:xfrm>
        </p:spPr>
        <p:txBody>
          <a:bodyPr/>
          <a:lstStyle/>
          <a:p>
            <a:r>
              <a:rPr lang="en-US" altLang="en-US" sz="3200"/>
              <a:t>He shall have an entertainment of boiling water,</a:t>
            </a:r>
            <a:br>
              <a:rPr lang="en-US" altLang="en-US" sz="3200"/>
            </a:br>
            <a:endParaRPr lang="en-US" altLang="en-US" sz="3200"/>
          </a:p>
        </p:txBody>
      </p:sp>
    </p:spTree>
  </p:cSld>
  <p:clrMapOvr>
    <a:masterClrMapping/>
  </p:clrMapOvr>
  <p:transition/>
  <p:timing>
    <p:tnLst>
      <p:par>
        <p:cTn id="1" dur="indefinite" restart="never" nodeType="tmRoot"/>
      </p:par>
    </p:tnLst>
  </p:timing>
</p:sld>
</file>

<file path=ppt/slides/slide2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وَتَصْلِيَةُ جَحِيمٍ </a:t>
            </a:r>
            <a:endParaRPr lang="en-US" altLang="en-US" sz="4400"/>
          </a:p>
        </p:txBody>
      </p:sp>
      <p:sp>
        <p:nvSpPr>
          <p:cNvPr id="1053699" name="Rectangle 3"/>
          <p:cNvSpPr>
            <a:spLocks noGrp="1" noChangeArrowheads="1"/>
          </p:cNvSpPr>
          <p:nvPr>
            <p:ph type="subTitle" idx="1"/>
          </p:nvPr>
        </p:nvSpPr>
        <p:spPr>
          <a:xfrm>
            <a:off x="107950" y="3886200"/>
            <a:ext cx="8964613" cy="1752600"/>
          </a:xfrm>
        </p:spPr>
        <p:txBody>
          <a:bodyPr/>
          <a:lstStyle/>
          <a:p>
            <a:r>
              <a:rPr lang="en-US" altLang="en-US" sz="3200"/>
              <a:t>And burning in hell. </a:t>
            </a:r>
          </a:p>
        </p:txBody>
      </p:sp>
    </p:spTree>
  </p:cSld>
  <p:clrMapOvr>
    <a:masterClrMapping/>
  </p:clrMapOvr>
  <p:transition/>
  <p:timing>
    <p:tnLst>
      <p:par>
        <p:cTn id="1" dur="indefinite" restart="never" nodeType="tmRoot"/>
      </p:par>
    </p:tnLst>
  </p:timing>
</p:sld>
</file>

<file path=ppt/slides/slide2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إِنَّ هَذَا لَهُوَ حَقُّ الْيَقِينِ </a:t>
            </a:r>
            <a:endParaRPr lang="en-US" altLang="en-US" sz="4400"/>
          </a:p>
        </p:txBody>
      </p:sp>
      <p:sp>
        <p:nvSpPr>
          <p:cNvPr id="1054723" name="Rectangle 3"/>
          <p:cNvSpPr>
            <a:spLocks noGrp="1" noChangeArrowheads="1"/>
          </p:cNvSpPr>
          <p:nvPr>
            <p:ph type="subTitle" idx="1"/>
          </p:nvPr>
        </p:nvSpPr>
        <p:spPr>
          <a:xfrm>
            <a:off x="107950" y="3886200"/>
            <a:ext cx="8964613" cy="1752600"/>
          </a:xfrm>
        </p:spPr>
        <p:txBody>
          <a:bodyPr/>
          <a:lstStyle/>
          <a:p>
            <a:r>
              <a:rPr lang="en-US" altLang="en-US" sz="3200"/>
              <a:t>Most surely this is a certain truth. </a:t>
            </a:r>
          </a:p>
        </p:txBody>
      </p:sp>
    </p:spTree>
  </p:cSld>
  <p:clrMapOvr>
    <a:masterClrMapping/>
  </p:clrMapOvr>
  <p:transition/>
  <p:timing>
    <p:tnLst>
      <p:par>
        <p:cTn id="1" dur="indefinite" restart="never" nodeType="tmRoot"/>
      </p:par>
    </p:tnLst>
  </p:timing>
</p:sld>
</file>

<file path=ppt/slides/slide2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57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a:t>فَسَبِّحْ بِاسْمِ رَبِّكَ الْعَظِيمِ </a:t>
            </a:r>
            <a:endParaRPr lang="en-US" altLang="en-US" sz="4400"/>
          </a:p>
        </p:txBody>
      </p:sp>
      <p:sp>
        <p:nvSpPr>
          <p:cNvPr id="1055747" name="Rectangle 3"/>
          <p:cNvSpPr>
            <a:spLocks noGrp="1" noChangeArrowheads="1"/>
          </p:cNvSpPr>
          <p:nvPr>
            <p:ph type="subTitle" idx="1"/>
          </p:nvPr>
        </p:nvSpPr>
        <p:spPr>
          <a:xfrm>
            <a:off x="107950" y="3886200"/>
            <a:ext cx="8964613" cy="1752600"/>
          </a:xfrm>
        </p:spPr>
        <p:txBody>
          <a:bodyPr/>
          <a:lstStyle/>
          <a:p>
            <a:r>
              <a:rPr lang="en-US" altLang="en-US" sz="3200"/>
              <a:t>Therefore glorify the name of your Lord, the Great. </a:t>
            </a:r>
          </a:p>
        </p:txBody>
      </p:sp>
      <p:sp>
        <p:nvSpPr>
          <p:cNvPr id="1055748" name="Rectangle 4"/>
          <p:cNvSpPr>
            <a:spLocks noChangeArrowheads="1"/>
          </p:cNvSpPr>
          <p:nvPr/>
        </p:nvSpPr>
        <p:spPr bwMode="auto">
          <a:xfrm>
            <a:off x="4257675" y="5726113"/>
            <a:ext cx="6286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r>
              <a:rPr lang="en-US" altLang="en-US"/>
              <a:t>*****</a:t>
            </a:r>
          </a:p>
        </p:txBody>
      </p:sp>
    </p:spTree>
  </p:cSld>
  <p:clrMapOvr>
    <a:masterClrMapping/>
  </p:clrMapOvr>
  <p:transition/>
  <p:timing>
    <p:tnLst>
      <p:par>
        <p:cTn id="1" dur="indefinite" restart="never" nodeType="tmRoot"/>
      </p:par>
    </p:tnLst>
  </p:timing>
</p:sld>
</file>

<file path=ppt/slides/slide2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37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40377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40378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403781"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al-Waaqia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6274"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26275"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al-Múlk </a:t>
            </a:r>
            <a:endParaRPr lang="en-US" altLang="en-US" b="1">
              <a:solidFill>
                <a:srgbClr val="FFFF99"/>
              </a:solidFill>
              <a:latin typeface="Trebuchet MS" panose="020B0603020202020204" pitchFamily="34" charset="0"/>
            </a:endParaRPr>
          </a:p>
        </p:txBody>
      </p:sp>
      <p:sp>
        <p:nvSpPr>
          <p:cNvPr id="3126276"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26279" name="Rectangle 7"/>
          <p:cNvSpPr>
            <a:spLocks noChangeArrowheads="1"/>
          </p:cNvSpPr>
          <p:nvPr/>
        </p:nvSpPr>
        <p:spPr bwMode="auto">
          <a:xfrm>
            <a:off x="228600" y="15843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al-M</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lk </a:t>
            </a:r>
          </a:p>
          <a:p>
            <a:pPr algn="ctr"/>
            <a:r>
              <a:rPr lang="en-GB" altLang="en-US" sz="6000" b="1" i="1">
                <a:solidFill>
                  <a:srgbClr val="FFFF00"/>
                </a:solidFill>
                <a:latin typeface="Trebuchet MS" panose="020B0603020202020204" pitchFamily="34" charset="0"/>
                <a:ea typeface="MS Mincho" panose="02020609040205080304" pitchFamily="49" charset="-128"/>
              </a:rPr>
              <a:t>(The Sovereignty)</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67</a:t>
            </a:r>
          </a:p>
          <a:p>
            <a:pPr algn="ctr"/>
            <a:r>
              <a:rPr lang="en-GB" altLang="en-US" sz="6000" b="1" i="1">
                <a:solidFill>
                  <a:srgbClr val="FFFF00"/>
                </a:solidFill>
                <a:latin typeface="Trebuchet MS" panose="020B0603020202020204" pitchFamily="34" charset="0"/>
                <a:ea typeface="MS Mincho" panose="02020609040205080304" pitchFamily="49" charset="-128"/>
              </a:rPr>
              <a:t>No of Ayat - 30</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72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2729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2730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273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al-Múlk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984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0598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08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تَبَارَكَ الَّذِي بِيَدِهِ الْمُلْكُ وَهُوَ عَلَى كُلِّ شَيْءٍ قَدِيرٌ </a:t>
            </a:r>
            <a:endParaRPr lang="en-US" altLang="en-US" sz="5400" b="1">
              <a:cs typeface="Simplified Arabic" panose="02020603050405020304" pitchFamily="18" charset="-78"/>
            </a:endParaRPr>
          </a:p>
        </p:txBody>
      </p:sp>
      <p:sp>
        <p:nvSpPr>
          <p:cNvPr id="10608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Blessed is He in Whose hand is the kingdom, and He has power over all things,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57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57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57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657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657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Tree>
  </p:cSld>
  <p:clrMapOvr>
    <a:masterClrMapping/>
  </p:clrMapOvr>
  <p:transition spd="med"/>
  <p:timing>
    <p:tnLst>
      <p:par>
        <p:cTn id="1" dur="indefinite" restart="never" nodeType="tmRoot"/>
      </p:par>
    </p:tnLst>
  </p:timing>
</p:sld>
</file>

<file path=ppt/slides/slide2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18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خَلَقَ الْمَوْتَ وَالْحَيَاةَ لِيَبْلُوَكُمْ أَيُّكُمْ أَحْسَنُ عَمَلًا وَهُوَ الْعَزِيزُ الْغَفُورُ </a:t>
            </a:r>
            <a:endParaRPr lang="en-US" altLang="en-US" sz="5400" b="1">
              <a:cs typeface="Simplified Arabic" panose="02020603050405020304" pitchFamily="18" charset="-78"/>
            </a:endParaRPr>
          </a:p>
        </p:txBody>
      </p:sp>
      <p:sp>
        <p:nvSpPr>
          <p:cNvPr id="10618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created death and life that He may try you-- which of you is best in deeds; and He is the Mighty, the Forgiving,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29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خَلَقَ سَبْعَ سَمَاوَاتٍ طِبَاقًا مَّا تَرَى فِي خَلْقِ الرَّحْمَنِ مِن تَفَاوُتٍ فَارْجِعِ الْبَصَرَ هَلْ تَرَى مِن فُطُورٍ </a:t>
            </a:r>
            <a:endParaRPr lang="en-US" altLang="en-US" sz="5400" b="1">
              <a:cs typeface="Simplified Arabic" panose="02020603050405020304" pitchFamily="18" charset="-78"/>
            </a:endParaRPr>
          </a:p>
        </p:txBody>
      </p:sp>
      <p:sp>
        <p:nvSpPr>
          <p:cNvPr id="10629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created the seven heavens one above another; you see no incongruity in the creation of the Beneficent Allah; then look again, can you see any disorder?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ثُمَّ ارْجِعِ الْبَصَرَ كَرَّتَيْنِ يَنقَلِبْ إِلَيْكَ الْبَصَرُ خَاسِأً وَهُوَ حَسِيرٌ </a:t>
            </a:r>
            <a:endParaRPr lang="en-US" altLang="en-US" sz="5400" b="1">
              <a:cs typeface="Simplified Arabic" panose="02020603050405020304" pitchFamily="18" charset="-78"/>
            </a:endParaRPr>
          </a:p>
        </p:txBody>
      </p:sp>
      <p:sp>
        <p:nvSpPr>
          <p:cNvPr id="10639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turn back the eye again and again; your look shall come back to you confused while it is fatigued.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وَلَقَدْ زَيَّنَّا السَّمَاء الدُّنْيَا بِمَصَابِيحَ وَجَعَلْنَاهَا رُجُومًا لِّلشَّيَاطِينِ وَأَعْتَدْنَا لَهُمْ عَذَابَ السَّعِيرِ </a:t>
            </a:r>
            <a:endParaRPr lang="en-US" altLang="en-US" sz="5400" b="1">
              <a:cs typeface="Simplified Arabic" panose="02020603050405020304" pitchFamily="18" charset="-78"/>
            </a:endParaRPr>
          </a:p>
        </p:txBody>
      </p:sp>
      <p:sp>
        <p:nvSpPr>
          <p:cNvPr id="10649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certainly We have adorned this lower heaven with lamps and We have made these missiles for the Shaitans, and We have prepared for them the chastisement of burning.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9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وَلِلَّذِينَ كَفَرُوا بِرَبِّهِمْ عَذَابُ جَهَنَّمَ وَبِئْسَ الْمَصِيرُ </a:t>
            </a:r>
            <a:endParaRPr lang="en-US" altLang="en-US" sz="5400" b="1">
              <a:cs typeface="Simplified Arabic" panose="02020603050405020304" pitchFamily="18" charset="-78"/>
            </a:endParaRPr>
          </a:p>
        </p:txBody>
      </p:sp>
      <p:sp>
        <p:nvSpPr>
          <p:cNvPr id="10659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for those who disbelieve in their Lord is the punishment of hell, and evil is the resort.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70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إِذَا أُلْقُوا فِيهَا سَمِعُوا لَهَا شَهِيقًا وَهِيَ تَفُورُ </a:t>
            </a:r>
            <a:endParaRPr lang="en-US" altLang="en-US" sz="5400" b="1">
              <a:cs typeface="Simplified Arabic" panose="02020603050405020304" pitchFamily="18" charset="-78"/>
            </a:endParaRPr>
          </a:p>
        </p:txBody>
      </p:sp>
      <p:sp>
        <p:nvSpPr>
          <p:cNvPr id="10670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When they shall be cast therein, they shall hear a loud moaning of it as it heaves,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80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تَكَادُ تَمَيَّزُ مِنَ الْغَيْظِ كُلَّمَا أُلْقِيَ فِيهَا فَوْجٌ سَأَلَهُمْ خَزَنَتُهَا أَلَمْ يَأْتِكُمْ نَذِيرٌ </a:t>
            </a:r>
            <a:endParaRPr lang="en-US" altLang="en-US" sz="5400" b="1">
              <a:cs typeface="Simplified Arabic" panose="02020603050405020304" pitchFamily="18" charset="-78"/>
            </a:endParaRPr>
          </a:p>
        </p:txBody>
      </p:sp>
      <p:sp>
        <p:nvSpPr>
          <p:cNvPr id="10680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Almost bursting for fury. Whenever a group is cast into it, its keeper shall ask them: Did there not come to you a warner?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90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قَالُوا بَلَى قَدْ جَاءنَا نَذِيرٌ فَكَذَّبْنَا وَقُلْنَا مَا نَزَّلَ اللَّهُ مِن شَيْءٍ إِنْ أَنتُمْ إِلَّا فِي ضَلَالٍ كَبِيرٍ </a:t>
            </a:r>
            <a:endParaRPr lang="en-US" altLang="en-US" sz="5400" b="1">
              <a:cs typeface="Simplified Arabic" panose="02020603050405020304" pitchFamily="18" charset="-78"/>
            </a:endParaRPr>
          </a:p>
        </p:txBody>
      </p:sp>
      <p:sp>
        <p:nvSpPr>
          <p:cNvPr id="10690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They shall say: Yea! indeed there came to us a warner, but we rejected (him) and said: Allah has not revealed anything, you are only in a great error.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00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وَقَالُوا لَوْ كُنَّا نَسْمَعُ أَوْ نَعْقِلُ مَا كُنَّا فِي أَصْحَابِ السَّعِيرِ </a:t>
            </a:r>
            <a:endParaRPr lang="en-US" altLang="en-US" sz="5400" b="1">
              <a:cs typeface="Simplified Arabic" panose="02020603050405020304" pitchFamily="18" charset="-78"/>
            </a:endParaRPr>
          </a:p>
        </p:txBody>
      </p:sp>
      <p:sp>
        <p:nvSpPr>
          <p:cNvPr id="10700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they shall say: Had we but listened or pondered, we should not have been among the inmates of the burning fire. </a:t>
            </a:r>
          </a:p>
        </p:txBody>
      </p:sp>
    </p:spTree>
  </p:cSld>
  <p:clrMapOvr>
    <a:masterClrMapping/>
  </p:clrMapOvr>
  <p:transition/>
  <p:timing>
    <p:tnLst>
      <p:par>
        <p:cTn id="1" dur="indefinite" restart="never" nodeType="tmRoot"/>
      </p:par>
    </p:tnLst>
  </p:timing>
</p:sld>
</file>

<file path=ppt/slides/slide2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11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فَاعْتَرَفُوا بِذَنبِهِمْ فَسُحْقًا لِّأَصْحَابِ السَّعِيرِ </a:t>
            </a:r>
            <a:endParaRPr lang="en-US" altLang="en-US" sz="5400" b="1">
              <a:cs typeface="Simplified Arabic" panose="02020603050405020304" pitchFamily="18" charset="-78"/>
            </a:endParaRPr>
          </a:p>
        </p:txBody>
      </p:sp>
      <p:sp>
        <p:nvSpPr>
          <p:cNvPr id="10711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they shall acknowledge their sins, but far will be (forgiveness) from the inmates of the burning fire.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67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67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67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667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667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Tree>
  </p:cSld>
  <p:clrMapOvr>
    <a:masterClrMapping/>
  </p:clrMapOvr>
  <p:transition spd="med"/>
  <p:timing>
    <p:tnLst>
      <p:par>
        <p:cTn id="1" dur="indefinite" restart="never" nodeType="tmRoot"/>
      </p:par>
    </p:tnLst>
  </p:timing>
</p:sld>
</file>

<file path=ppt/slides/slide2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21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الَّذِينَ يَخْشَوْنَ رَبَّهُم بِالْغَيْبِ لَهُم مَّغْفِرَةٌ وَأَجْرٌ كَبِيرٌ </a:t>
            </a:r>
            <a:endParaRPr lang="en-US" altLang="en-US" sz="5400" b="1">
              <a:cs typeface="Simplified Arabic" panose="02020603050405020304" pitchFamily="18" charset="-78"/>
            </a:endParaRPr>
          </a:p>
        </p:txBody>
      </p:sp>
      <p:sp>
        <p:nvSpPr>
          <p:cNvPr id="10721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(As for) those who fear their Lord in secret, they shall surely have forgiveness and a great reward. </a:t>
            </a:r>
          </a:p>
        </p:txBody>
      </p:sp>
    </p:spTree>
  </p:cSld>
  <p:clrMapOvr>
    <a:masterClrMapping/>
  </p:clrMapOvr>
  <p:transition/>
  <p:timing>
    <p:tnLst>
      <p:par>
        <p:cTn id="1" dur="indefinite" restart="never" nodeType="tmRoot"/>
      </p:par>
    </p:tnLst>
  </p:timing>
</p:sld>
</file>

<file path=ppt/slides/slide2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31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وَأَسِرُّوا قَوْلَكُمْ أَوِ اجْهَرُوا بِهِ إِنَّهُ عَلِيمٌ بِذَاتِ الصُّدُورِ </a:t>
            </a:r>
            <a:endParaRPr lang="en-US" altLang="en-US" sz="5400" b="1">
              <a:cs typeface="Simplified Arabic" panose="02020603050405020304" pitchFamily="18" charset="-78"/>
            </a:endParaRPr>
          </a:p>
        </p:txBody>
      </p:sp>
      <p:sp>
        <p:nvSpPr>
          <p:cNvPr id="10731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conceal your word or manifest it; surely He is Cognizant of what is in the hearts. </a:t>
            </a:r>
          </a:p>
        </p:txBody>
      </p:sp>
    </p:spTree>
  </p:cSld>
  <p:clrMapOvr>
    <a:masterClrMapping/>
  </p:clrMapOvr>
  <p:transition/>
  <p:timing>
    <p:tnLst>
      <p:par>
        <p:cTn id="1" dur="indefinite" restart="never" nodeType="tmRoot"/>
      </p:par>
    </p:tnLst>
  </p:timing>
</p:sld>
</file>

<file path=ppt/slides/slide2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41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أَلَا يَعْلَمُ مَنْ خَلَقَ وَهُوَ اللَّطِيفُ الْخَبِيرُ </a:t>
            </a:r>
            <a:endParaRPr lang="en-US" altLang="en-US" sz="5400" b="1">
              <a:cs typeface="Simplified Arabic" panose="02020603050405020304" pitchFamily="18" charset="-78"/>
            </a:endParaRPr>
          </a:p>
        </p:txBody>
      </p:sp>
      <p:sp>
        <p:nvSpPr>
          <p:cNvPr id="10741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Does He not know, Who created? And He is the Knower of the subtleties, the Aware.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هُوَ الَّذِي جَعَلَ لَكُمُ الْأَرْضَ ذَلُولًا فَامْشُوا فِي مَنَاكِبِهَا وَكُلُوا مِن رِّزْقِهِ وَإِلَيْهِ النُّشُورُ </a:t>
            </a:r>
            <a:endParaRPr lang="en-US" altLang="en-US" sz="5400" b="1">
              <a:cs typeface="Simplified Arabic" panose="02020603050405020304" pitchFamily="18" charset="-78"/>
            </a:endParaRPr>
          </a:p>
        </p:txBody>
      </p:sp>
      <p:sp>
        <p:nvSpPr>
          <p:cNvPr id="10752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it is Who made the earth smooth for you, therefore go about in the spacious sides thereof, and eat of His sustenance, and to Him is the return after death. </a:t>
            </a:r>
          </a:p>
        </p:txBody>
      </p:sp>
    </p:spTree>
  </p:cSld>
  <p:clrMapOvr>
    <a:masterClrMapping/>
  </p:clrMapOvr>
  <p:transition/>
  <p:timing>
    <p:tnLst>
      <p:par>
        <p:cTn id="1" dur="indefinite" restart="never" nodeType="tmRoot"/>
      </p:par>
    </p:tnLst>
  </p:timing>
</p:sld>
</file>

<file path=ppt/slides/slide2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62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أَأَمِنتُم مَّن فِي السَّمَاء أَن يَخْسِفَ بِكُمُ الأَرْضَ فَإِذَا هِيَ تَمُورُ </a:t>
            </a:r>
            <a:endParaRPr lang="en-US" altLang="en-US" sz="5400" b="1">
              <a:cs typeface="Simplified Arabic" panose="02020603050405020304" pitchFamily="18" charset="-78"/>
            </a:endParaRPr>
          </a:p>
        </p:txBody>
      </p:sp>
      <p:sp>
        <p:nvSpPr>
          <p:cNvPr id="10762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Are you secure of those in the heaven that He should not make the earth to swallow you up? Then lo! it shall be in a state of commotion.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72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أَمْ أَمِنتُم مَّن فِي السَّمَاء أَن يُرْسِلَ عَلَيْكُمْ حَاصِبًا فَسَتَعْلَمُونَ كَيْفَ نَذِيرِ </a:t>
            </a:r>
            <a:endParaRPr lang="en-US" altLang="en-US" sz="5400" b="1">
              <a:cs typeface="Simplified Arabic" panose="02020603050405020304" pitchFamily="18" charset="-78"/>
            </a:endParaRPr>
          </a:p>
        </p:txBody>
      </p:sp>
      <p:sp>
        <p:nvSpPr>
          <p:cNvPr id="10772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are you secure of those in the heaven that He should not send down upon you a punishment? Then shall you know how was My warning. </a:t>
            </a:r>
          </a:p>
        </p:txBody>
      </p:sp>
    </p:spTree>
  </p:cSld>
  <p:clrMapOvr>
    <a:masterClrMapping/>
  </p:clrMapOvr>
  <p:transition/>
  <p:timing>
    <p:tnLst>
      <p:par>
        <p:cTn id="1" dur="indefinite" restart="never" nodeType="tmRoot"/>
      </p:par>
    </p:tnLst>
  </p:timing>
</p:sld>
</file>

<file path=ppt/slides/slide2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وَلَقَدْ كَذَّبَ الَّذِينَ مِن قَبْلِهِمْ فَكَيْفَ كَانَ نَكِيرِ </a:t>
            </a:r>
            <a:endParaRPr lang="en-US" altLang="en-US" sz="5400" b="1">
              <a:cs typeface="Simplified Arabic" panose="02020603050405020304" pitchFamily="18" charset="-78"/>
            </a:endParaRPr>
          </a:p>
        </p:txBody>
      </p:sp>
      <p:sp>
        <p:nvSpPr>
          <p:cNvPr id="10782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certainly those before them rejected (the truth), then how was My disapproval.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92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أَوَلَمْ يَرَوْا إِلَى الطَّيْرِ فَوْقَهُمْ صَافَّاتٍ وَيَقْبِضْنَ مَا يُمْسِكُهُنَّ إِلَّا الرَّحْمَنُ إِنَّهُ بِكُلِّ شَيْءٍ بَصِيرٌ </a:t>
            </a:r>
            <a:endParaRPr lang="en-US" altLang="en-US" sz="5400" b="1">
              <a:cs typeface="Simplified Arabic" panose="02020603050405020304" pitchFamily="18" charset="-78"/>
            </a:endParaRPr>
          </a:p>
        </p:txBody>
      </p:sp>
      <p:sp>
        <p:nvSpPr>
          <p:cNvPr id="10792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Have they not seen the birds above them expanding (their wings) and contracting (them)? What is it that withholds them save the Beneficent Allah? Surely He sees everything. </a:t>
            </a:r>
          </a:p>
        </p:txBody>
      </p:sp>
    </p:spTree>
  </p:cSld>
  <p:clrMapOvr>
    <a:masterClrMapping/>
  </p:clrMapOvr>
  <p:transition/>
  <p:timing>
    <p:tnLst>
      <p:par>
        <p:cTn id="1" dur="indefinite" restart="never" nodeType="tmRoot"/>
      </p:par>
    </p:tnLst>
  </p:timing>
</p:sld>
</file>

<file path=ppt/slides/slide2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أَمَّنْ هَذَا الَّذِي هُوَ جُندٌ لَّكُمْ يَنصُرُكُم مِّن دُونِ الرَّحْمَنِ إِنِ الْكَافِرُونَ إِلَّا فِي غُرُورٍ </a:t>
            </a:r>
            <a:endParaRPr lang="en-US" altLang="en-US" sz="5400" b="1">
              <a:cs typeface="Simplified Arabic" panose="02020603050405020304" pitchFamily="18" charset="-78"/>
            </a:endParaRPr>
          </a:p>
        </p:txBody>
      </p:sp>
      <p:sp>
        <p:nvSpPr>
          <p:cNvPr id="10803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who is it that will be a host for you to assist you besides the Beneficent Allah? The unbelievers are only in deception.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13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أَمَّنْ هَذَا الَّذِي يَرْزُقُكُمْ إِنْ أَمْسَكَ رِزْقَهُ بَل لَّجُّوا فِي عُتُوٍّ وَنُفُورٍ </a:t>
            </a:r>
            <a:endParaRPr lang="en-US" altLang="en-US" sz="5400" b="1">
              <a:cs typeface="Simplified Arabic" panose="02020603050405020304" pitchFamily="18" charset="-78"/>
            </a:endParaRPr>
          </a:p>
        </p:txBody>
      </p:sp>
      <p:sp>
        <p:nvSpPr>
          <p:cNvPr id="10813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who is it that will give you sustenance if He should withhold His sustenance? Nay! they persist in disdain and aversion.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77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77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77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677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677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Tree>
  </p:cSld>
  <p:clrMapOvr>
    <a:masterClrMapping/>
  </p:clrMapOvr>
  <p:transition spd="med"/>
  <p:timing>
    <p:tnLst>
      <p:par>
        <p:cTn id="1" dur="indefinite" restart="never" nodeType="tmRoot"/>
      </p:par>
    </p:tnLst>
  </p:timing>
</p:sld>
</file>

<file path=ppt/slides/slide2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23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أَفَمَن يَمْشِي مُكِبًّا عَلَى وَجْهِهِ أَهْدَى أَمَّن يَمْشِي سَوِيًّا عَلَى صِرَاطٍ مُّسْتَقِيمٍ </a:t>
            </a:r>
            <a:endParaRPr lang="en-US" altLang="en-US" sz="5400" b="1">
              <a:cs typeface="Simplified Arabic" panose="02020603050405020304" pitchFamily="18" charset="-78"/>
            </a:endParaRPr>
          </a:p>
        </p:txBody>
      </p:sp>
      <p:sp>
        <p:nvSpPr>
          <p:cNvPr id="10823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What! is he who goes prone upon his face better guided or he who walks upright upon a straight path? </a:t>
            </a:r>
          </a:p>
        </p:txBody>
      </p:sp>
    </p:spTree>
  </p:cSld>
  <p:clrMapOvr>
    <a:masterClrMapping/>
  </p:clrMapOvr>
  <p:transition/>
  <p:timing>
    <p:tnLst>
      <p:par>
        <p:cTn id="1" dur="indefinite" restart="never" nodeType="tmRoot"/>
      </p:par>
    </p:tnLst>
  </p:timing>
</p:sld>
</file>

<file path=ppt/slides/slide2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33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هُوَ الَّذِي أَنشَأَكُمْ وَجَعَلَ لَكُمُ السَّمْعَ وَالْأَبْصَارَ وَالْأَفْئِدَةَ قَلِيلًا مَّا تَشْكُرُونَ </a:t>
            </a:r>
            <a:endParaRPr lang="en-US" altLang="en-US" sz="5400" b="1">
              <a:cs typeface="Simplified Arabic" panose="02020603050405020304" pitchFamily="18" charset="-78"/>
            </a:endParaRPr>
          </a:p>
        </p:txBody>
      </p:sp>
      <p:sp>
        <p:nvSpPr>
          <p:cNvPr id="10833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He it is Who brought you into being and made for you the ears and the eyes and the hearts: little is it that you give thanks. </a:t>
            </a:r>
          </a:p>
        </p:txBody>
      </p:sp>
    </p:spTree>
  </p:cSld>
  <p:clrMapOvr>
    <a:masterClrMapping/>
  </p:clrMapOvr>
  <p:transition/>
  <p:timing>
    <p:tnLst>
      <p:par>
        <p:cTn id="1" dur="indefinite" restart="never" nodeType="tmRoot"/>
      </p:par>
    </p:tnLst>
  </p:timing>
</p:sld>
</file>

<file path=ppt/slides/slide2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44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هُوَ الَّذِي ذَرَأَكُمْ فِي الْأَرْضِ وَإِلَيْهِ تُحْشَرُونَ </a:t>
            </a:r>
            <a:endParaRPr lang="en-US" altLang="en-US" sz="5400" b="1">
              <a:cs typeface="Simplified Arabic" panose="02020603050405020304" pitchFamily="18" charset="-78"/>
            </a:endParaRPr>
          </a:p>
        </p:txBody>
      </p:sp>
      <p:sp>
        <p:nvSpPr>
          <p:cNvPr id="10844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He it is Who multiplied you in the earth and to Him you shall be gathered. </a:t>
            </a:r>
          </a:p>
        </p:txBody>
      </p:sp>
    </p:spTree>
  </p:cSld>
  <p:clrMapOvr>
    <a:masterClrMapping/>
  </p:clrMapOvr>
  <p:transition/>
  <p:timing>
    <p:tnLst>
      <p:par>
        <p:cTn id="1" dur="indefinite" restart="never" nodeType="tmRoot"/>
      </p:par>
    </p:tnLst>
  </p:timing>
</p:sld>
</file>

<file path=ppt/slides/slide2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وَيَقُولُونَ مَتَى هَذَا الْوَعْدُ إِن كُنتُمْ صَادِقِينَ </a:t>
            </a:r>
            <a:endParaRPr lang="en-US" altLang="en-US" sz="5400" b="1">
              <a:cs typeface="Simplified Arabic" panose="02020603050405020304" pitchFamily="18" charset="-78"/>
            </a:endParaRPr>
          </a:p>
        </p:txBody>
      </p:sp>
      <p:sp>
        <p:nvSpPr>
          <p:cNvPr id="10854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they say: When shall this threat be (executed) if you are truthful? </a:t>
            </a:r>
          </a:p>
        </p:txBody>
      </p:sp>
    </p:spTree>
  </p:cSld>
  <p:clrMapOvr>
    <a:masterClrMapping/>
  </p:clrMapOvr>
  <p:transition/>
  <p:timing>
    <p:tnLst>
      <p:par>
        <p:cTn id="1" dur="indefinite" restart="never" nodeType="tmRoot"/>
      </p:par>
    </p:tnLst>
  </p:timing>
</p:sld>
</file>

<file path=ppt/slides/slide2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64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إِنَّمَا الْعِلْمُ عِندَ اللَّهِ وَإِنَّمَا أَنَا نَذِيرٌ مُّبِينٌ </a:t>
            </a:r>
            <a:endParaRPr lang="en-US" altLang="en-US" sz="5400" b="1">
              <a:cs typeface="Simplified Arabic" panose="02020603050405020304" pitchFamily="18" charset="-78"/>
            </a:endParaRPr>
          </a:p>
        </p:txBody>
      </p:sp>
      <p:sp>
        <p:nvSpPr>
          <p:cNvPr id="10864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The knowledge (thereof is only with Allah and I am only a plain warner. </a:t>
            </a:r>
          </a:p>
        </p:txBody>
      </p:sp>
    </p:spTree>
  </p:cSld>
  <p:clrMapOvr>
    <a:masterClrMapping/>
  </p:clrMapOvr>
  <p:transition/>
  <p:timing>
    <p:tnLst>
      <p:par>
        <p:cTn id="1" dur="indefinite" restart="never" nodeType="tmRoot"/>
      </p:par>
    </p:tnLst>
  </p:timing>
</p:sld>
</file>

<file path=ppt/slides/slide2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74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فَلَمَّا رَأَوْهُ زُلْفَةً سِيئَتْ وُجُوهُ الَّذِينَ كَفَرُوا وَقِيلَ هَذَا الَّذِي كُنتُم بِهِ تَدَّعُونَ </a:t>
            </a:r>
            <a:endParaRPr lang="en-US" altLang="en-US" sz="5400" b="1">
              <a:cs typeface="Simplified Arabic" panose="02020603050405020304" pitchFamily="18" charset="-78"/>
            </a:endParaRPr>
          </a:p>
        </p:txBody>
      </p:sp>
      <p:sp>
        <p:nvSpPr>
          <p:cNvPr id="10874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But when they shall see it nigh, the faces of those who disbelieve shall be sorry, and it shall be said; This is that which you used to call for.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85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أَرَأَيْتُمْ إِنْ أَهْلَكَنِيَ اللَّهُ وَمَن مَّعِيَ أَوْ رَحِمَنَا فَمَن يُجِيرُ الْكَافِرِينَ مِنْ عَذَابٍ أَلِيمٍ </a:t>
            </a:r>
            <a:endParaRPr lang="en-US" altLang="en-US" sz="5400" b="1">
              <a:cs typeface="Simplified Arabic" panose="02020603050405020304" pitchFamily="18" charset="-78"/>
            </a:endParaRPr>
          </a:p>
        </p:txBody>
      </p:sp>
      <p:sp>
        <p:nvSpPr>
          <p:cNvPr id="10885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Have you considered if Allah should destroy me and those with me-- rather He will have mercy on us; yet who will protect the unbelievers from a painful punishment?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95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هُوَ الرَّحْمَنُ آمَنَّا بِهِ وَعَلَيْهِ تَوَكَّلْنَا فَسَتَعْلَمُونَ مَنْ هُوَ فِي ضَلَالٍ مُّبِينٍ </a:t>
            </a:r>
            <a:endParaRPr lang="en-US" altLang="en-US" sz="5400" b="1">
              <a:cs typeface="Simplified Arabic" panose="02020603050405020304" pitchFamily="18" charset="-78"/>
            </a:endParaRPr>
          </a:p>
        </p:txBody>
      </p:sp>
      <p:sp>
        <p:nvSpPr>
          <p:cNvPr id="10895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He is the Beneficent Allah, we believe in Him and on Him do we rely, so you shall come to know who it is that is in clear error. </a:t>
            </a:r>
          </a:p>
        </p:txBody>
      </p:sp>
    </p:spTree>
  </p:cSld>
  <p:clrMapOvr>
    <a:masterClrMapping/>
  </p:clrMapOvr>
  <p:transition/>
  <p:timing>
    <p:tnLst>
      <p:par>
        <p:cTn id="1" dur="indefinite" restart="never" nodeType="tmRoot"/>
      </p:par>
    </p:tnLst>
  </p:timing>
</p:sld>
</file>

<file path=ppt/slides/slide2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05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أَرَأَيْتُمْ إِنْ أَصْبَحَ مَاؤُكُمْ غَوْرًا فَمَن يَأْتِيكُم بِمَاء مَّعِينٍ </a:t>
            </a:r>
            <a:endParaRPr lang="en-US" altLang="en-US" sz="5400" b="1">
              <a:cs typeface="Simplified Arabic" panose="02020603050405020304" pitchFamily="18" charset="-78"/>
            </a:endParaRPr>
          </a:p>
        </p:txBody>
      </p:sp>
      <p:sp>
        <p:nvSpPr>
          <p:cNvPr id="10905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Have you considered if your water should go down, who is it then that will bring you flowing water? </a:t>
            </a:r>
          </a:p>
        </p:txBody>
      </p:sp>
    </p:spTree>
  </p:cSld>
  <p:clrMapOvr>
    <a:masterClrMapping/>
  </p:clrMapOvr>
  <p:transition/>
  <p:timing>
    <p:tnLst>
      <p:par>
        <p:cTn id="1" dur="indefinite" restart="never" nodeType="tmRoot"/>
      </p:par>
    </p:tnLst>
  </p:timing>
</p:sld>
</file>

<file path=ppt/slides/slide2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83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2832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2832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283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al-Múlk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88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88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88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6880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688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Tree>
  </p:cSld>
  <p:clrMapOvr>
    <a:masterClrMapping/>
  </p:clrMapOvr>
  <p:transition spd="med"/>
  <p:timing>
    <p:tnLst>
      <p:par>
        <p:cTn id="1" dur="indefinite" restart="never" nodeType="tmRoot"/>
      </p:par>
    </p:tnLst>
  </p:timing>
</p:sld>
</file>

<file path=ppt/slides/slide2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934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2934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al-Q’alam </a:t>
            </a:r>
            <a:endParaRPr lang="en-US" altLang="en-US" b="1">
              <a:solidFill>
                <a:srgbClr val="FFFF99"/>
              </a:solidFill>
              <a:latin typeface="Trebuchet MS" panose="020B0603020202020204" pitchFamily="34" charset="0"/>
            </a:endParaRPr>
          </a:p>
        </p:txBody>
      </p:sp>
      <p:sp>
        <p:nvSpPr>
          <p:cNvPr id="312934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29351" name="Rectangle 7"/>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al-Qalam </a:t>
            </a:r>
          </a:p>
          <a:p>
            <a:pPr algn="ctr"/>
            <a:r>
              <a:rPr lang="en-GB" altLang="en-US" sz="6000" b="1" i="1">
                <a:solidFill>
                  <a:srgbClr val="FFFF00"/>
                </a:solidFill>
                <a:latin typeface="Trebuchet MS" panose="020B0603020202020204" pitchFamily="34" charset="0"/>
                <a:ea typeface="MS Mincho" panose="02020609040205080304" pitchFamily="49" charset="-128"/>
              </a:rPr>
              <a:t>(The Pen)</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68</a:t>
            </a:r>
          </a:p>
          <a:p>
            <a:pPr algn="ctr"/>
            <a:r>
              <a:rPr lang="en-GB" altLang="en-US" sz="6000" b="1" i="1">
                <a:solidFill>
                  <a:srgbClr val="FFFF00"/>
                </a:solidFill>
                <a:latin typeface="Trebuchet MS" panose="020B0603020202020204" pitchFamily="34" charset="0"/>
                <a:ea typeface="MS Mincho" panose="02020609040205080304" pitchFamily="49" charset="-128"/>
              </a:rPr>
              <a:t>No of Ayat - 52</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03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037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3037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303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al-Q’alam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65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0946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ن وَالْقَلَمِ وَمَا يَسْطُرُونَ </a:t>
            </a:r>
            <a:endParaRPr lang="en-US" altLang="en-US" sz="5400" b="1">
              <a:cs typeface="Simplified Arabic" panose="02020603050405020304" pitchFamily="18" charset="-78"/>
            </a:endParaRPr>
          </a:p>
        </p:txBody>
      </p:sp>
      <p:sp>
        <p:nvSpPr>
          <p:cNvPr id="10956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Noon. I swear by the pen and what the angels write,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67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مَا أَنتَ بِنِعْمَةِ رَبِّكَ بِمَجْنُونٍ </a:t>
            </a:r>
            <a:endParaRPr lang="en-US" altLang="en-US" sz="5400" b="1">
              <a:cs typeface="Simplified Arabic" panose="02020603050405020304" pitchFamily="18" charset="-78"/>
            </a:endParaRPr>
          </a:p>
        </p:txBody>
      </p:sp>
      <p:sp>
        <p:nvSpPr>
          <p:cNvPr id="10967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By the grace of your Lord you are not mad. </a:t>
            </a:r>
          </a:p>
        </p:txBody>
      </p:sp>
    </p:spTree>
  </p:cSld>
  <p:clrMapOvr>
    <a:masterClrMapping/>
  </p:clrMapOvr>
  <p:transition/>
  <p:timing>
    <p:tnLst>
      <p:par>
        <p:cTn id="1" dur="indefinite" restart="never" nodeType="tmRoot"/>
      </p:par>
    </p:tnLst>
  </p:timing>
</p:sld>
</file>

<file path=ppt/slides/slide2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77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وَإِنَّ لَكَ لَأَجْرًا غَيْرَ مَمْنُونٍ </a:t>
            </a:r>
            <a:endParaRPr lang="en-US" altLang="en-US" sz="5400" b="1">
              <a:cs typeface="Simplified Arabic" panose="02020603050405020304" pitchFamily="18" charset="-78"/>
            </a:endParaRPr>
          </a:p>
        </p:txBody>
      </p:sp>
      <p:sp>
        <p:nvSpPr>
          <p:cNvPr id="10977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most surely you shall have a reward never to be cut off.</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87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وَإِنَّكَ لَعَلى خُلُقٍ عَظِيمٍ </a:t>
            </a:r>
            <a:endParaRPr lang="en-US" altLang="en-US" sz="5400" b="1">
              <a:cs typeface="Simplified Arabic" panose="02020603050405020304" pitchFamily="18" charset="-78"/>
            </a:endParaRPr>
          </a:p>
        </p:txBody>
      </p:sp>
      <p:sp>
        <p:nvSpPr>
          <p:cNvPr id="10987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most surely you conform (yourself) to sublime morality.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97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فَسَتُبْصِرُ وَيُبْصِرُونَ </a:t>
            </a:r>
            <a:endParaRPr lang="en-US" altLang="en-US" sz="5400" b="1">
              <a:cs typeface="Simplified Arabic" panose="02020603050405020304" pitchFamily="18" charset="-78"/>
            </a:endParaRPr>
          </a:p>
        </p:txBody>
      </p:sp>
      <p:sp>
        <p:nvSpPr>
          <p:cNvPr id="10997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you shall see, and they (too) shall see, </a:t>
            </a:r>
          </a:p>
        </p:txBody>
      </p:sp>
    </p:spTree>
  </p:cSld>
  <p:clrMapOvr>
    <a:masterClrMapping/>
  </p:clrMapOvr>
  <p:transition/>
  <p:timing>
    <p:tnLst>
      <p:par>
        <p:cTn id="1" dur="indefinite" restart="never" nodeType="tmRoot"/>
      </p:par>
    </p:tnLst>
  </p:timing>
</p:sld>
</file>

<file path=ppt/slides/slide2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08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بِأَييِّكُمُ الْمَفْتُونُ </a:t>
            </a:r>
            <a:endParaRPr lang="en-US" altLang="en-US" sz="5400" b="1">
              <a:cs typeface="Simplified Arabic" panose="02020603050405020304" pitchFamily="18" charset="-78"/>
            </a:endParaRPr>
          </a:p>
        </p:txBody>
      </p:sp>
      <p:sp>
        <p:nvSpPr>
          <p:cNvPr id="11008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Which of you is afflicted with madness. </a:t>
            </a:r>
          </a:p>
        </p:txBody>
      </p:sp>
    </p:spTree>
  </p:cSld>
  <p:clrMapOvr>
    <a:masterClrMapping/>
  </p:clrMapOvr>
  <p:transition/>
  <p:timing>
    <p:tnLst>
      <p:par>
        <p:cTn id="1" dur="indefinite" restart="never" nodeType="tmRoot"/>
      </p:par>
    </p:tnLst>
  </p:timing>
</p:sld>
</file>

<file path=ppt/slides/slide2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18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رَبَّكَ هُوَ أَعْلَمُ بِمَن ضَلَّ عَن سَبِيلِهِ وَهُوَ أَعْلَمُ بِالْمُهْتَدِينَ </a:t>
            </a:r>
            <a:endParaRPr lang="en-US" altLang="en-US" sz="5400" b="1">
              <a:cs typeface="Simplified Arabic" panose="02020603050405020304" pitchFamily="18" charset="-78"/>
            </a:endParaRPr>
          </a:p>
        </p:txBody>
      </p:sp>
      <p:sp>
        <p:nvSpPr>
          <p:cNvPr id="11018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your Lord best knows him who errs from His way, and He best knows the followers of the right course. </a:t>
            </a:r>
          </a:p>
        </p:txBody>
      </p:sp>
    </p:spTree>
  </p:cSld>
  <p:clrMapOvr>
    <a:masterClrMapping/>
  </p:clrMapOvr>
  <p:transition/>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98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698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698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698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698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Tree>
  </p:cSld>
  <p:clrMapOvr>
    <a:masterClrMapping/>
  </p:clrMapOvr>
  <p:transition spd="med"/>
  <p:timing>
    <p:tnLst>
      <p:par>
        <p:cTn id="1" dur="indefinite" restart="never" nodeType="tmRoot"/>
      </p:par>
    </p:tnLst>
  </p:timing>
</p:sld>
</file>

<file path=ppt/slides/slide2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28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فَلَا تُطِعِ الْمُكَذِّبِينَ </a:t>
            </a:r>
            <a:endParaRPr lang="en-US" altLang="en-US" sz="5400" b="1">
              <a:cs typeface="Simplified Arabic" panose="02020603050405020304" pitchFamily="18" charset="-78"/>
            </a:endParaRPr>
          </a:p>
        </p:txBody>
      </p:sp>
      <p:sp>
        <p:nvSpPr>
          <p:cNvPr id="11028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do not yield to the rejecters. </a:t>
            </a:r>
          </a:p>
        </p:txBody>
      </p:sp>
    </p:spTree>
  </p:cSld>
  <p:clrMapOvr>
    <a:masterClrMapping/>
  </p:clrMapOvr>
  <p:transition/>
  <p:timing>
    <p:tnLst>
      <p:par>
        <p:cTn id="1" dur="indefinite" restart="never" nodeType="tmRoot"/>
      </p:par>
    </p:tnLst>
  </p:timing>
</p:sld>
</file>

<file path=ppt/slides/slide2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38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وَدُّوا لَوْ تُدْهِنُ فَيُدْهِنُونَ </a:t>
            </a:r>
            <a:endParaRPr lang="en-US" altLang="en-US" sz="5400" b="1">
              <a:cs typeface="Simplified Arabic" panose="02020603050405020304" pitchFamily="18" charset="-78"/>
            </a:endParaRPr>
          </a:p>
        </p:txBody>
      </p:sp>
      <p:sp>
        <p:nvSpPr>
          <p:cNvPr id="11038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They wish that you should be pliant so they (too) would be pliant. </a:t>
            </a:r>
          </a:p>
        </p:txBody>
      </p:sp>
    </p:spTree>
  </p:cSld>
  <p:clrMapOvr>
    <a:masterClrMapping/>
  </p:clrMapOvr>
  <p:transition/>
  <p:timing>
    <p:tnLst>
      <p:par>
        <p:cTn id="1" dur="indefinite" restart="never" nodeType="tmRoot"/>
      </p:par>
    </p:tnLst>
  </p:timing>
</p:sld>
</file>

<file path=ppt/slides/slide2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48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وَلَا تُطِعْ كُلَّ حَلَّافٍ مَّهِينٍ </a:t>
            </a:r>
            <a:endParaRPr lang="en-US" altLang="en-US" sz="5400" b="1">
              <a:cs typeface="Simplified Arabic" panose="02020603050405020304" pitchFamily="18" charset="-78"/>
            </a:endParaRPr>
          </a:p>
        </p:txBody>
      </p:sp>
      <p:sp>
        <p:nvSpPr>
          <p:cNvPr id="11048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yield not to any mean swearer </a:t>
            </a:r>
          </a:p>
        </p:txBody>
      </p:sp>
    </p:spTree>
  </p:cSld>
  <p:clrMapOvr>
    <a:masterClrMapping/>
  </p:clrMapOvr>
  <p:transition/>
  <p:timing>
    <p:tnLst>
      <p:par>
        <p:cTn id="1" dur="indefinite" restart="never" nodeType="tmRoot"/>
      </p:par>
    </p:tnLst>
  </p:timing>
</p:sld>
</file>

<file path=ppt/slides/slide2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هَمَّازٍ مَّشَّاء بِنَمِيمٍ </a:t>
            </a:r>
            <a:endParaRPr lang="en-US" altLang="en-US" sz="5400" b="1">
              <a:cs typeface="Simplified Arabic" panose="02020603050405020304" pitchFamily="18" charset="-78"/>
            </a:endParaRPr>
          </a:p>
        </p:txBody>
      </p:sp>
      <p:sp>
        <p:nvSpPr>
          <p:cNvPr id="11059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Defamer, going about with slander </a:t>
            </a:r>
          </a:p>
        </p:txBody>
      </p:sp>
    </p:spTree>
  </p:cSld>
  <p:clrMapOvr>
    <a:masterClrMapping/>
  </p:clrMapOvr>
  <p:transition/>
  <p:timing>
    <p:tnLst>
      <p:par>
        <p:cTn id="1" dur="indefinite" restart="never" nodeType="tmRoot"/>
      </p:par>
    </p:tnLst>
  </p:timing>
</p:sld>
</file>

<file path=ppt/slides/slide2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69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مَنَّاعٍ لِّلْخَيْرِ مُعْتَدٍ أَثِيمٍ </a:t>
            </a:r>
            <a:endParaRPr lang="en-US" altLang="en-US" sz="5400" b="1">
              <a:cs typeface="Simplified Arabic" panose="02020603050405020304" pitchFamily="18" charset="-78"/>
            </a:endParaRPr>
          </a:p>
        </p:txBody>
      </p:sp>
      <p:sp>
        <p:nvSpPr>
          <p:cNvPr id="11069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Forbidder of good, out stepping the limits, sinful, </a:t>
            </a:r>
          </a:p>
        </p:txBody>
      </p:sp>
    </p:spTree>
  </p:cSld>
  <p:clrMapOvr>
    <a:masterClrMapping/>
  </p:clrMapOvr>
  <p:transition/>
  <p:timing>
    <p:tnLst>
      <p:par>
        <p:cTn id="1" dur="indefinite" restart="never" nodeType="tmRoot"/>
      </p:par>
    </p:tnLst>
  </p:timing>
</p:sld>
</file>

<file path=ppt/slides/slide2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79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عُتُلٍّ بَعْدَ ذَلِكَ زَنِيمٍ </a:t>
            </a:r>
            <a:endParaRPr lang="en-US" altLang="en-US" sz="5400" b="1">
              <a:cs typeface="Simplified Arabic" panose="02020603050405020304" pitchFamily="18" charset="-78"/>
            </a:endParaRPr>
          </a:p>
        </p:txBody>
      </p:sp>
      <p:sp>
        <p:nvSpPr>
          <p:cNvPr id="11079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Ignoble, besides all that, base-born; </a:t>
            </a:r>
          </a:p>
        </p:txBody>
      </p:sp>
    </p:spTree>
  </p:cSld>
  <p:clrMapOvr>
    <a:masterClrMapping/>
  </p:clrMapOvr>
  <p:transition/>
  <p:timing>
    <p:tnLst>
      <p:par>
        <p:cTn id="1" dur="indefinite" restart="never" nodeType="tmRoot"/>
      </p:par>
    </p:tnLst>
  </p:timing>
</p:sld>
</file>

<file path=ppt/slides/slide2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89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أَن كَانَ ذَا مَالٍ وَبَنِينَ </a:t>
            </a:r>
            <a:endParaRPr lang="en-US" altLang="en-US" sz="5400" b="1">
              <a:cs typeface="Simplified Arabic" panose="02020603050405020304" pitchFamily="18" charset="-78"/>
            </a:endParaRPr>
          </a:p>
        </p:txBody>
      </p:sp>
      <p:sp>
        <p:nvSpPr>
          <p:cNvPr id="11089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Because he possesses wealth and sons.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00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إِذَا تُتْلَى عَلَيْهِ آيَاتُنَا قَالَ أَسَاطِيرُ الْأَوَّلِينَ </a:t>
            </a:r>
            <a:endParaRPr lang="en-US" altLang="en-US" sz="5400" b="1">
              <a:cs typeface="Simplified Arabic" panose="02020603050405020304" pitchFamily="18" charset="-78"/>
            </a:endParaRPr>
          </a:p>
        </p:txBody>
      </p:sp>
      <p:sp>
        <p:nvSpPr>
          <p:cNvPr id="11100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When Our communications are recited to him, he says: Stories of those of yore. </a:t>
            </a:r>
          </a:p>
        </p:txBody>
      </p:sp>
    </p:spTree>
  </p:cSld>
  <p:clrMapOvr>
    <a:masterClrMapping/>
  </p:clrMapOvr>
  <p:transition/>
  <p:timing>
    <p:tnLst>
      <p:par>
        <p:cTn id="1" dur="indefinite" restart="never" nodeType="tmRoot"/>
      </p:par>
    </p:tnLst>
  </p:timing>
</p:sld>
</file>

<file path=ppt/slides/slide2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10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سَنَسِمُهُ عَلَى الْخُرْطُومِ </a:t>
            </a:r>
            <a:endParaRPr lang="en-US" altLang="en-US" sz="5400" b="1">
              <a:cs typeface="Simplified Arabic" panose="02020603050405020304" pitchFamily="18" charset="-78"/>
            </a:endParaRPr>
          </a:p>
        </p:txBody>
      </p:sp>
      <p:sp>
        <p:nvSpPr>
          <p:cNvPr id="11110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We will brand him on the nose.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20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إِنَّا بَلَوْنَاهُمْ كَمَا بَلَوْنَا أَصْحَابَ الْجَنَّةِ إِذْ أَقْسَمُوا لَيَصْرِمُنَّهَا مُصْبِحِينَ </a:t>
            </a:r>
            <a:endParaRPr lang="en-US" altLang="en-US" sz="5400" b="1">
              <a:cs typeface="Simplified Arabic" panose="02020603050405020304" pitchFamily="18" charset="-78"/>
            </a:endParaRPr>
          </a:p>
        </p:txBody>
      </p:sp>
      <p:sp>
        <p:nvSpPr>
          <p:cNvPr id="11120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We will try them as We tried the owners of the garden, when they swore that they would certainly cut off the produce in the morning,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95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0957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0957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0957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0957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Tree>
  </p:cSld>
  <p:clrMapOvr>
    <a:masterClrMapping/>
  </p:clrMapOvr>
  <p:transition/>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24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24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24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24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24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Tree>
  </p:cSld>
  <p:clrMapOvr>
    <a:masterClrMapping/>
  </p:clrMapOvr>
  <p:transition spd="med"/>
  <p:timing>
    <p:tnLst>
      <p:par>
        <p:cTn id="1" dur="indefinite" restart="never" nodeType="tmRoot"/>
      </p:par>
    </p:tnLst>
  </p:timing>
</p:sld>
</file>

<file path=ppt/slides/slide2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30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وَلَا يَسْتَثْنُونَ </a:t>
            </a:r>
            <a:endParaRPr lang="en-US" altLang="en-US" sz="5400" b="1">
              <a:cs typeface="Simplified Arabic" panose="02020603050405020304" pitchFamily="18" charset="-78"/>
            </a:endParaRPr>
          </a:p>
        </p:txBody>
      </p:sp>
      <p:sp>
        <p:nvSpPr>
          <p:cNvPr id="11130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were not willing to set aside a portion (for the poor).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41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فَطَافَ عَلَيْهَا طَائِفٌ مِّن رَّبِّكَ وَهُمْ نَائِمُونَ </a:t>
            </a:r>
            <a:endParaRPr lang="en-US" altLang="en-US" sz="5400" b="1">
              <a:cs typeface="Simplified Arabic" panose="02020603050405020304" pitchFamily="18" charset="-78"/>
            </a:endParaRPr>
          </a:p>
        </p:txBody>
      </p:sp>
      <p:sp>
        <p:nvSpPr>
          <p:cNvPr id="11141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there encompassed it a visitation from your Lord while they were sleeping.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51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فَأَصْبَحَتْ كَالصَّرِيمِ </a:t>
            </a:r>
            <a:endParaRPr lang="en-US" altLang="en-US" sz="5400" b="1">
              <a:cs typeface="Simplified Arabic" panose="02020603050405020304" pitchFamily="18" charset="-78"/>
            </a:endParaRPr>
          </a:p>
        </p:txBody>
      </p:sp>
      <p:sp>
        <p:nvSpPr>
          <p:cNvPr id="11151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it became as black, barren land. </a:t>
            </a:r>
          </a:p>
        </p:txBody>
      </p:sp>
    </p:spTree>
  </p:cSld>
  <p:clrMapOvr>
    <a:masterClrMapping/>
  </p:clrMapOvr>
  <p:transition/>
  <p:timing>
    <p:tnLst>
      <p:par>
        <p:cTn id="1" dur="indefinite" restart="never" nodeType="tmRoot"/>
      </p:par>
    </p:tnLst>
  </p:timing>
</p:sld>
</file>

<file path=ppt/slides/slide2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فَتَنَادَوا مُصْبِحِينَ </a:t>
            </a:r>
            <a:endParaRPr lang="en-US" altLang="en-US" sz="5400" b="1">
              <a:cs typeface="Simplified Arabic" panose="02020603050405020304" pitchFamily="18" charset="-78"/>
            </a:endParaRPr>
          </a:p>
        </p:txBody>
      </p:sp>
      <p:sp>
        <p:nvSpPr>
          <p:cNvPr id="11161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they called out to each other in the morning,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71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أَنِ اغْدُوا عَلَى حَرْثِكُمْ إِن كُنتُمْ صَارِمِينَ </a:t>
            </a:r>
            <a:endParaRPr lang="en-US" altLang="en-US" sz="5400" b="1">
              <a:cs typeface="Simplified Arabic" panose="02020603050405020304" pitchFamily="18" charset="-78"/>
            </a:endParaRPr>
          </a:p>
        </p:txBody>
      </p:sp>
      <p:sp>
        <p:nvSpPr>
          <p:cNvPr id="11171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Saying: Go early to your tilth if you would cut (the produce). </a:t>
            </a:r>
          </a:p>
        </p:txBody>
      </p:sp>
    </p:spTree>
  </p:cSld>
  <p:clrMapOvr>
    <a:masterClrMapping/>
  </p:clrMapOvr>
  <p:transition/>
  <p:timing>
    <p:tnLst>
      <p:par>
        <p:cTn id="1" dur="indefinite" restart="never" nodeType="tmRoot"/>
      </p:par>
    </p:tnLst>
  </p:timing>
</p:sld>
</file>

<file path=ppt/slides/slide2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2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فَانطَلَقُوا وَهُمْ يَتَخَافَتُونَ </a:t>
            </a:r>
            <a:endParaRPr lang="en-US" altLang="en-US" sz="5400" b="1">
              <a:cs typeface="Simplified Arabic" panose="02020603050405020304" pitchFamily="18" charset="-78"/>
            </a:endParaRPr>
          </a:p>
        </p:txBody>
      </p:sp>
      <p:sp>
        <p:nvSpPr>
          <p:cNvPr id="11182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they went, while they consulted together secretly, </a:t>
            </a:r>
          </a:p>
        </p:txBody>
      </p:sp>
    </p:spTree>
  </p:cSld>
  <p:clrMapOvr>
    <a:masterClrMapping/>
  </p:clrMapOvr>
  <p:transition/>
  <p:timing>
    <p:tnLst>
      <p:par>
        <p:cTn id="1" dur="indefinite" restart="never" nodeType="tmRoot"/>
      </p:par>
    </p:tnLst>
  </p:timing>
</p:sld>
</file>

<file path=ppt/slides/slide2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92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أَن لَّا يَدْخُلَنَّهَا الْيَوْمَ عَلَيْكُم مِّسْكِينٌ </a:t>
            </a:r>
            <a:endParaRPr lang="en-US" altLang="en-US" sz="5400" b="1">
              <a:cs typeface="Simplified Arabic" panose="02020603050405020304" pitchFamily="18" charset="-78"/>
            </a:endParaRPr>
          </a:p>
        </p:txBody>
      </p:sp>
      <p:sp>
        <p:nvSpPr>
          <p:cNvPr id="11192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Saying: No poor man shall enter it today upon you.</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02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وَغَدَوْا عَلَى حَرْدٍ قَادِرِينَ </a:t>
            </a:r>
            <a:endParaRPr lang="en-US" altLang="en-US" sz="5400" b="1">
              <a:cs typeface="Simplified Arabic" panose="02020603050405020304" pitchFamily="18" charset="-78"/>
            </a:endParaRPr>
          </a:p>
        </p:txBody>
      </p:sp>
      <p:sp>
        <p:nvSpPr>
          <p:cNvPr id="11202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in the morning they went, having the power to prevent. </a:t>
            </a:r>
          </a:p>
        </p:txBody>
      </p:sp>
    </p:spTree>
  </p:cSld>
  <p:clrMapOvr>
    <a:masterClrMapping/>
  </p:clrMapOvr>
  <p:transition/>
  <p:timing>
    <p:tnLst>
      <p:par>
        <p:cTn id="1" dur="indefinite" restart="never" nodeType="tmRoot"/>
      </p:par>
    </p:tnLst>
  </p:timing>
</p:sld>
</file>

<file path=ppt/slides/slide2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12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فَلَمَّا رَأَوْهَا قَالُوا إِنَّا لَضَالُّونَ </a:t>
            </a:r>
            <a:endParaRPr lang="en-US" altLang="en-US" sz="5400" b="1">
              <a:cs typeface="Simplified Arabic" panose="02020603050405020304" pitchFamily="18" charset="-78"/>
            </a:endParaRPr>
          </a:p>
        </p:txBody>
      </p:sp>
      <p:sp>
        <p:nvSpPr>
          <p:cNvPr id="11212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But when they saw it, they said: Most surely we have gone astray </a:t>
            </a:r>
          </a:p>
        </p:txBody>
      </p:sp>
    </p:spTree>
  </p:cSld>
  <p:clrMapOvr>
    <a:masterClrMapping/>
  </p:clrMapOvr>
  <p:transition/>
  <p:timing>
    <p:tnLst>
      <p:par>
        <p:cTn id="1" dur="indefinite" restart="never" nodeType="tmRoot"/>
      </p:par>
    </p:tnLst>
  </p:timing>
</p:sld>
</file>

<file path=ppt/slides/slide2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23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بَلْ نَحْنُ مَحْرُومُونَ </a:t>
            </a:r>
            <a:endParaRPr lang="en-US" altLang="en-US" sz="5400" b="1">
              <a:cs typeface="Simplified Arabic" panose="02020603050405020304" pitchFamily="18" charset="-78"/>
            </a:endParaRPr>
          </a:p>
        </p:txBody>
      </p:sp>
      <p:sp>
        <p:nvSpPr>
          <p:cNvPr id="11223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we are made to suffer privation.</a:t>
            </a:r>
          </a:p>
        </p:txBody>
      </p:sp>
    </p:spTree>
  </p:cSld>
  <p:clrMapOvr>
    <a:masterClrMapping/>
  </p:clrMapOvr>
  <p:transition/>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08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708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708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708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708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Tree>
  </p:cSld>
  <p:clrMapOvr>
    <a:masterClrMapping/>
  </p:clrMapOvr>
  <p:transition spd="med"/>
  <p:timing>
    <p:tnLst>
      <p:par>
        <p:cTn id="1" dur="indefinite" restart="never" nodeType="tmRoot"/>
      </p:par>
    </p:tnLst>
  </p:timing>
</p:sld>
</file>

<file path=ppt/slides/slide2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33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قَالَ أَوْسَطُهُمْ أَلَمْ أَقُل لَّكُمْ لَوْلَا تُسَبِّحُونَ </a:t>
            </a:r>
            <a:endParaRPr lang="en-US" altLang="en-US" sz="5400" b="1">
              <a:cs typeface="Simplified Arabic" panose="02020603050405020304" pitchFamily="18" charset="-78"/>
            </a:endParaRPr>
          </a:p>
        </p:txBody>
      </p:sp>
      <p:sp>
        <p:nvSpPr>
          <p:cNvPr id="11233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best of them said: Did I not say to you, Why do you not glorify (Allah)?</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43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قَالُوا سُبْحَانَ رَبِّنَا إِنَّا كُنَّا ظَالِمِينَ </a:t>
            </a:r>
            <a:endParaRPr lang="en-US" altLang="en-US" sz="5400" b="1">
              <a:cs typeface="Simplified Arabic" panose="02020603050405020304" pitchFamily="18" charset="-78"/>
            </a:endParaRPr>
          </a:p>
        </p:txBody>
      </p:sp>
      <p:sp>
        <p:nvSpPr>
          <p:cNvPr id="11243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They said: Glory be to our Lord, surely we were unjust. </a:t>
            </a:r>
          </a:p>
        </p:txBody>
      </p:sp>
    </p:spTree>
  </p:cSld>
  <p:clrMapOvr>
    <a:masterClrMapping/>
  </p:clrMapOvr>
  <p:transition/>
  <p:timing>
    <p:tnLst>
      <p:par>
        <p:cTn id="1" dur="indefinite" restart="never" nodeType="tmRoot"/>
      </p:par>
    </p:tnLst>
  </p:timing>
</p:sld>
</file>

<file path=ppt/slides/slide2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3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فَأَقْبَلَ بَعْضُهُمْ عَلَى بَعْضٍ يَتَلَاوَمُونَ </a:t>
            </a:r>
            <a:endParaRPr lang="en-US" altLang="en-US" sz="5400" b="1">
              <a:cs typeface="Simplified Arabic" panose="02020603050405020304" pitchFamily="18" charset="-78"/>
            </a:endParaRPr>
          </a:p>
        </p:txBody>
      </p:sp>
      <p:sp>
        <p:nvSpPr>
          <p:cNvPr id="11253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some of them advanced against others, blaming each other. </a:t>
            </a:r>
          </a:p>
        </p:txBody>
      </p:sp>
    </p:spTree>
  </p:cSld>
  <p:clrMapOvr>
    <a:masterClrMapping/>
  </p:clrMapOvr>
  <p:transition/>
  <p:timing>
    <p:tnLst>
      <p:par>
        <p:cTn id="1" dur="indefinite" restart="never" nodeType="tmRoot"/>
      </p:par>
    </p:tnLst>
  </p:timing>
</p:sld>
</file>

<file path=ppt/slides/slide2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قَالُوا يَا وَيْلَنَا إِنَّا كُنَّا طَاغِينَ </a:t>
            </a:r>
            <a:endParaRPr lang="en-US" altLang="en-US" sz="5400" b="1">
              <a:cs typeface="Simplified Arabic" panose="02020603050405020304" pitchFamily="18" charset="-78"/>
            </a:endParaRPr>
          </a:p>
        </p:txBody>
      </p:sp>
      <p:sp>
        <p:nvSpPr>
          <p:cNvPr id="11264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Said they: O woe to us! surely we were inordinate: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4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عَسَى رَبُّنَا أَن يُبْدِلَنَا خَيْرًا مِّنْهَا إِنَّا إِلَى رَبِّنَا رَاغِبُونَ </a:t>
            </a:r>
            <a:endParaRPr lang="en-US" altLang="en-US" sz="5400" b="1">
              <a:cs typeface="Simplified Arabic" panose="02020603050405020304" pitchFamily="18" charset="-78"/>
            </a:endParaRPr>
          </a:p>
        </p:txBody>
      </p:sp>
      <p:sp>
        <p:nvSpPr>
          <p:cNvPr id="11274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Maybe, our Lord will give us instead one better than it; surely to our Lord do we make our humble petition. </a:t>
            </a:r>
          </a:p>
        </p:txBody>
      </p:sp>
    </p:spTree>
  </p:cSld>
  <p:clrMapOvr>
    <a:masterClrMapping/>
  </p:clrMapOvr>
  <p:transition/>
  <p:timing>
    <p:tnLst>
      <p:par>
        <p:cTn id="1" dur="indefinite" restart="never" nodeType="tmRoot"/>
      </p:par>
    </p:tnLst>
  </p:timing>
</p:sld>
</file>

<file path=ppt/slides/slide2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84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كَذَلِكَ الْعَذَابُ وَلَعَذَابُ الْآخِرَةِ أَكْبَرُ لَوْ كَانُوا يَعْلَمُونَ </a:t>
            </a:r>
            <a:endParaRPr lang="en-US" altLang="en-US" sz="5400" b="1">
              <a:cs typeface="Simplified Arabic" panose="02020603050405020304" pitchFamily="18" charset="-78"/>
            </a:endParaRPr>
          </a:p>
        </p:txBody>
      </p:sp>
      <p:sp>
        <p:nvSpPr>
          <p:cNvPr id="11284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Such is the chastisement, and certainly the chastisement of the hereafter is greater, did they but know! </a:t>
            </a:r>
          </a:p>
        </p:txBody>
      </p:sp>
    </p:spTree>
  </p:cSld>
  <p:clrMapOvr>
    <a:masterClrMapping/>
  </p:clrMapOvr>
  <p:transition/>
  <p:timing>
    <p:tnLst>
      <p:par>
        <p:cTn id="1" dur="indefinite" restart="never" nodeType="tmRoot"/>
      </p:par>
    </p:tnLst>
  </p:timing>
</p:sld>
</file>

<file path=ppt/slides/slide2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94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لِلْمُتَّقِينَ عِندَ رَبِّهِمْ جَنَّاتِ النَّعِيمِ </a:t>
            </a:r>
            <a:endParaRPr lang="en-US" altLang="en-US" sz="5400" b="1">
              <a:cs typeface="Simplified Arabic" panose="02020603050405020304" pitchFamily="18" charset="-78"/>
            </a:endParaRPr>
          </a:p>
        </p:txBody>
      </p:sp>
      <p:sp>
        <p:nvSpPr>
          <p:cNvPr id="11294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those who guard (against evil) shall have with their Lord gardens of bliss. </a:t>
            </a:r>
          </a:p>
        </p:txBody>
      </p:sp>
    </p:spTree>
  </p:cSld>
  <p:clrMapOvr>
    <a:masterClrMapping/>
  </p:clrMapOvr>
  <p:transition/>
  <p:timing>
    <p:tnLst>
      <p:par>
        <p:cTn id="1" dur="indefinite" restart="never" nodeType="tmRoot"/>
      </p:par>
    </p:tnLst>
  </p:timing>
</p:sld>
</file>

<file path=ppt/slides/slide2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04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أَفَنَجْعَلُ الْمُسْلِمِينَ كَالْمُجْرِمِينَ </a:t>
            </a:r>
            <a:endParaRPr lang="en-US" altLang="en-US" sz="5400" b="1">
              <a:cs typeface="Simplified Arabic" panose="02020603050405020304" pitchFamily="18" charset="-78"/>
            </a:endParaRPr>
          </a:p>
        </p:txBody>
      </p:sp>
      <p:sp>
        <p:nvSpPr>
          <p:cNvPr id="11304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What! shall We then make (that is, treat) those who submit as the guilty?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15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مَا لَكُمْ كَيْفَ تَحْكُمُونَ </a:t>
            </a:r>
            <a:endParaRPr lang="en-US" altLang="en-US" sz="5400" b="1">
              <a:cs typeface="Simplified Arabic" panose="02020603050405020304" pitchFamily="18" charset="-78"/>
            </a:endParaRPr>
          </a:p>
        </p:txBody>
      </p:sp>
      <p:sp>
        <p:nvSpPr>
          <p:cNvPr id="11315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What has happened to you? How do you judge?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25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أَمْ لَكُمْ كِتَابٌ فِيهِ تَدْرُسُونَ </a:t>
            </a:r>
            <a:endParaRPr lang="en-US" altLang="en-US" sz="5400" b="1">
              <a:cs typeface="Simplified Arabic" panose="02020603050405020304" pitchFamily="18" charset="-78"/>
            </a:endParaRPr>
          </a:p>
        </p:txBody>
      </p:sp>
      <p:sp>
        <p:nvSpPr>
          <p:cNvPr id="11325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have you a book wherein you read,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18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718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718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718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718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Tree>
  </p:cSld>
  <p:clrMapOvr>
    <a:masterClrMapping/>
  </p:clrMapOvr>
  <p:transition spd="med"/>
  <p:timing>
    <p:tnLst>
      <p:par>
        <p:cTn id="1" dur="indefinite" restart="never" nodeType="tmRoot"/>
      </p:par>
    </p:tnLst>
  </p:timing>
</p:sld>
</file>

<file path=ppt/slides/slide2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35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لَكُمْ فِيهِ لَمَا تَخَيَّرُونَ </a:t>
            </a:r>
            <a:endParaRPr lang="en-US" altLang="en-US" sz="5400" b="1">
              <a:cs typeface="Simplified Arabic" panose="02020603050405020304" pitchFamily="18" charset="-78"/>
            </a:endParaRPr>
          </a:p>
        </p:txBody>
      </p:sp>
      <p:sp>
        <p:nvSpPr>
          <p:cNvPr id="11335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That you have surely therein what you choose? </a:t>
            </a:r>
          </a:p>
        </p:txBody>
      </p:sp>
    </p:spTree>
  </p:cSld>
  <p:clrMapOvr>
    <a:masterClrMapping/>
  </p:clrMapOvr>
  <p:transition/>
  <p:timing>
    <p:tnLst>
      <p:par>
        <p:cTn id="1" dur="indefinite" restart="never" nodeType="tmRoot"/>
      </p:par>
    </p:tnLst>
  </p:timing>
</p:sld>
</file>

<file path=ppt/slides/slide2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45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أَمْ لَكُمْ أَيْمَانٌ عَلَيْنَا بَالِغَةٌ إِلَى يَوْمِ الْقِيَامَةِ إِنَّ لَكُمْ لَمَا تَحْكُمُونَ </a:t>
            </a:r>
            <a:endParaRPr lang="en-US" altLang="en-US" sz="5400" b="1">
              <a:cs typeface="Simplified Arabic" panose="02020603050405020304" pitchFamily="18" charset="-78"/>
            </a:endParaRPr>
          </a:p>
        </p:txBody>
      </p:sp>
      <p:sp>
        <p:nvSpPr>
          <p:cNvPr id="11345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have you received from Us an agreement confirmed by an oath extending to the day of resurrection that you shall surely have what you demand?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56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سَلْهُم أَيُّهُم بِذَلِكَ زَعِيمٌ </a:t>
            </a:r>
            <a:endParaRPr lang="en-US" altLang="en-US" sz="5400" b="1">
              <a:cs typeface="Simplified Arabic" panose="02020603050405020304" pitchFamily="18" charset="-78"/>
            </a:endParaRPr>
          </a:p>
        </p:txBody>
      </p:sp>
      <p:sp>
        <p:nvSpPr>
          <p:cNvPr id="11356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Ask them which of them will vouch for that,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أَمْ لَهُمْ شُرَكَاء فَلْيَأْتُوا بِشُرَكَائِهِمْ إِن كَانُوا صَادِقِينَ </a:t>
            </a:r>
            <a:endParaRPr lang="en-US" altLang="en-US" sz="5400" b="1">
              <a:cs typeface="Simplified Arabic" panose="02020603050405020304" pitchFamily="18" charset="-78"/>
            </a:endParaRPr>
          </a:p>
        </p:txBody>
      </p:sp>
      <p:sp>
        <p:nvSpPr>
          <p:cNvPr id="11366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have they associates if they are truthful.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76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يَوْمَ يُكْشَفُ عَن سَاقٍ وَيُدْعَوْنَ إِلَى السُّجُودِ فَلَا يَسْتَطِيعُونَ </a:t>
            </a:r>
            <a:endParaRPr lang="en-US" altLang="en-US" sz="5400" b="1">
              <a:cs typeface="Simplified Arabic" panose="02020603050405020304" pitchFamily="18" charset="-78"/>
            </a:endParaRPr>
          </a:p>
        </p:txBody>
      </p:sp>
      <p:sp>
        <p:nvSpPr>
          <p:cNvPr id="11376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On the day when there shall be a severe affliction, and they shall be called upon to make obeisance, but they shall not be able, </a:t>
            </a:r>
          </a:p>
        </p:txBody>
      </p:sp>
    </p:spTree>
  </p:cSld>
  <p:clrMapOvr>
    <a:masterClrMapping/>
  </p:clrMapOvr>
  <p:transition/>
  <p:timing>
    <p:tnLst>
      <p:par>
        <p:cTn id="1" dur="indefinite" restart="never" nodeType="tmRoot"/>
      </p:par>
    </p:tnLst>
  </p:timing>
</p:sld>
</file>

<file path=ppt/slides/slide2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86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خَاشِعَةً أَبْصَارُهُمْ تَرْهَقُهُمْ ذِلَّةٌ وَقَدْ كَانُوا يُدْعَوْنَ إِلَى السُّجُودِ وَهُمْ سَالِمُونَ </a:t>
            </a:r>
            <a:endParaRPr lang="en-US" altLang="en-US" sz="5400" b="1">
              <a:cs typeface="Simplified Arabic" panose="02020603050405020304" pitchFamily="18" charset="-78"/>
            </a:endParaRPr>
          </a:p>
        </p:txBody>
      </p:sp>
      <p:sp>
        <p:nvSpPr>
          <p:cNvPr id="11386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Their looks cast down, abasement shall overtake them; and they were called upon to make obeisance indeed while yet they were safe. </a:t>
            </a:r>
          </a:p>
        </p:txBody>
      </p:sp>
    </p:spTree>
  </p:cSld>
  <p:clrMapOvr>
    <a:masterClrMapping/>
  </p:clrMapOvr>
  <p:transition/>
  <p:timing>
    <p:tnLst>
      <p:par>
        <p:cTn id="1" dur="indefinite" restart="never" nodeType="tmRoot"/>
      </p:par>
    </p:tnLst>
  </p:timing>
</p:sld>
</file>

<file path=ppt/slides/slide2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97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فَذَرْنِي وَمَن يُكَذِّبُ بِهَذَا الْحَدِيثِ سَنَسْتَدْرِجُهُم مِّنْ حَيْثُ لَا يَعْلَمُونَ </a:t>
            </a:r>
            <a:endParaRPr lang="en-US" altLang="en-US" sz="5400" b="1">
              <a:cs typeface="Simplified Arabic" panose="02020603050405020304" pitchFamily="18" charset="-78"/>
            </a:endParaRPr>
          </a:p>
        </p:txBody>
      </p:sp>
      <p:sp>
        <p:nvSpPr>
          <p:cNvPr id="11397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leave Me and him who rejects this announcement; We will overtake them by degrees, from whence they perceive not: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07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وَأُمْلِي لَهُمْ إِنَّ كَيْدِي مَتِينٌ </a:t>
            </a:r>
            <a:endParaRPr lang="en-US" altLang="en-US" sz="5400" b="1">
              <a:cs typeface="Simplified Arabic" panose="02020603050405020304" pitchFamily="18" charset="-78"/>
            </a:endParaRPr>
          </a:p>
        </p:txBody>
      </p:sp>
      <p:sp>
        <p:nvSpPr>
          <p:cNvPr id="11407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I do bear with them, surely My plan is firm.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17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أَمْ تَسْأَلُهُمْ أَجْرًا فَهُم مِّن مَّغْرَمٍ مُّثْقَلُونَ </a:t>
            </a:r>
            <a:endParaRPr lang="en-US" altLang="en-US" sz="5400" b="1">
              <a:cs typeface="Simplified Arabic" panose="02020603050405020304" pitchFamily="18" charset="-78"/>
            </a:endParaRPr>
          </a:p>
        </p:txBody>
      </p:sp>
      <p:sp>
        <p:nvSpPr>
          <p:cNvPr id="11417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do you ask from them a reward, so that they are burdened with debt?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أَمْ عِندَهُمُ الْغَيْبُ فَهُمْ يَكْتُبُونَ </a:t>
            </a:r>
            <a:endParaRPr lang="en-US" altLang="en-US" sz="5400" b="1">
              <a:cs typeface="Simplified Arabic" panose="02020603050405020304" pitchFamily="18" charset="-78"/>
            </a:endParaRPr>
          </a:p>
        </p:txBody>
      </p:sp>
      <p:sp>
        <p:nvSpPr>
          <p:cNvPr id="11427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have they (the knowledge of) the unseen, so that they write (it) down?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28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728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729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729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729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Tree>
  </p:cSld>
  <p:clrMapOvr>
    <a:masterClrMapping/>
  </p:clrMapOvr>
  <p:transition spd="med"/>
  <p:timing>
    <p:tnLst>
      <p:par>
        <p:cTn id="1" dur="indefinite" restart="never" nodeType="tmRoot"/>
      </p:par>
    </p:tnLst>
  </p:timing>
</p:sld>
</file>

<file path=ppt/slides/slide2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38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فَاصْبِرْ لِحُكْمِ رَبِّكَ وَلَا تَكُن كَصَاحِبِ الْحُوتِ إِذْ نَادَى وَهُوَ مَكْظُومٌ </a:t>
            </a:r>
            <a:endParaRPr lang="en-US" altLang="en-US" sz="5400" b="1">
              <a:cs typeface="Simplified Arabic" panose="02020603050405020304" pitchFamily="18" charset="-78"/>
            </a:endParaRPr>
          </a:p>
        </p:txBody>
      </p:sp>
      <p:sp>
        <p:nvSpPr>
          <p:cNvPr id="11438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wait patiently for the judgment of your Lord, and be not like the companion of the fish, when he cried while he was in distress. </a:t>
            </a:r>
          </a:p>
        </p:txBody>
      </p:sp>
    </p:spTree>
  </p:cSld>
  <p:clrMapOvr>
    <a:masterClrMapping/>
  </p:clrMapOvr>
  <p:transition/>
  <p:timing>
    <p:tnLst>
      <p:par>
        <p:cTn id="1" dur="indefinite" restart="never" nodeType="tmRoot"/>
      </p:par>
    </p:tnLst>
  </p:timing>
</p:sld>
</file>

<file path=ppt/slides/slide2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48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لَوْلَا أَن تَدَارَكَهُ نِعْمَةٌ مِّن رَّبِّهِ لَنُبِذَ بِالْعَرَاء وَهُوَ مَذْمُومٌ </a:t>
            </a:r>
            <a:endParaRPr lang="en-US" altLang="en-US" sz="5400" b="1">
              <a:cs typeface="Simplified Arabic" panose="02020603050405020304" pitchFamily="18" charset="-78"/>
            </a:endParaRPr>
          </a:p>
        </p:txBody>
      </p:sp>
      <p:sp>
        <p:nvSpPr>
          <p:cNvPr id="11448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Were it not that favor from his Lord had overtaken him, he would certainly have been cast down upon the naked Found while he was blamed. </a:t>
            </a:r>
          </a:p>
        </p:txBody>
      </p:sp>
    </p:spTree>
  </p:cSld>
  <p:clrMapOvr>
    <a:masterClrMapping/>
  </p:clrMapOvr>
  <p:transition/>
  <p:timing>
    <p:tnLst>
      <p:par>
        <p:cTn id="1" dur="indefinite" restart="never" nodeType="tmRoot"/>
      </p:par>
    </p:tnLst>
  </p:timing>
</p:sld>
</file>

<file path=ppt/slides/slide2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58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فَاجْتَبَاهُ رَبُّهُ فَجَعَلَهُ مِنَ الصَّالِحِينَ </a:t>
            </a:r>
            <a:endParaRPr lang="en-US" altLang="en-US" sz="5400" b="1">
              <a:cs typeface="Simplified Arabic" panose="02020603050405020304" pitchFamily="18" charset="-78"/>
            </a:endParaRPr>
          </a:p>
        </p:txBody>
      </p:sp>
      <p:sp>
        <p:nvSpPr>
          <p:cNvPr id="11458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his Lord chose him, and He made him of the good.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وَإِن يَكَادُ الَّذِينَ كَفَرُوا لَيُزْلِقُونَكَ بِأَبْصَارِهِمْ لَمَّا سَمِعُوا الذِّكْرَ وَيَقُولُونَ إِنَّهُ لَمَجْنُونٌ </a:t>
            </a:r>
            <a:endParaRPr lang="en-US" altLang="en-US" sz="5400" b="1">
              <a:cs typeface="Simplified Arabic" panose="02020603050405020304" pitchFamily="18" charset="-78"/>
            </a:endParaRPr>
          </a:p>
        </p:txBody>
      </p:sp>
      <p:sp>
        <p:nvSpPr>
          <p:cNvPr id="11468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those who disbelieve would almost smite you with their eyes when they hear the reminder, and they say: Most surely he is mad.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79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هُوَ إِلَّا ذِكْرٌ لِّلْعَالَمِينَ </a:t>
            </a:r>
            <a:endParaRPr lang="en-US" altLang="en-US" sz="5400" b="1">
              <a:cs typeface="Simplified Arabic" panose="02020603050405020304" pitchFamily="18" charset="-78"/>
            </a:endParaRPr>
          </a:p>
        </p:txBody>
      </p:sp>
      <p:sp>
        <p:nvSpPr>
          <p:cNvPr id="11479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it is naught but a reminder to the nations.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13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139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3139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313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al-Q’alam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2418"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32419"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al-Inshiqaaq </a:t>
            </a:r>
            <a:endParaRPr lang="en-US" altLang="en-US" b="1">
              <a:solidFill>
                <a:srgbClr val="FFFF99"/>
              </a:solidFill>
              <a:latin typeface="Trebuchet MS" panose="020B0603020202020204" pitchFamily="34" charset="0"/>
            </a:endParaRPr>
          </a:p>
        </p:txBody>
      </p:sp>
      <p:sp>
        <p:nvSpPr>
          <p:cNvPr id="3132420"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2423" name="Rectangle 7"/>
          <p:cNvSpPr>
            <a:spLocks noChangeArrowheads="1"/>
          </p:cNvSpPr>
          <p:nvPr/>
        </p:nvSpPr>
        <p:spPr bwMode="auto">
          <a:xfrm>
            <a:off x="228600" y="16002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al-Inshiqaaq </a:t>
            </a:r>
          </a:p>
          <a:p>
            <a:pPr algn="ctr"/>
            <a:r>
              <a:rPr lang="en-GB" altLang="en-US" sz="6000" b="1" i="1">
                <a:solidFill>
                  <a:srgbClr val="FFFF00"/>
                </a:solidFill>
                <a:latin typeface="Trebuchet MS" panose="020B0603020202020204" pitchFamily="34" charset="0"/>
                <a:ea typeface="MS Mincho" panose="02020609040205080304" pitchFamily="49" charset="-128"/>
              </a:rPr>
              <a:t>(The Splitting Open)</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84</a:t>
            </a:r>
          </a:p>
          <a:p>
            <a:pPr algn="ctr"/>
            <a:r>
              <a:rPr lang="en-GB" altLang="en-US" sz="6000" b="1" i="1">
                <a:solidFill>
                  <a:srgbClr val="FFFF00"/>
                </a:solidFill>
                <a:latin typeface="Trebuchet MS" panose="020B0603020202020204" pitchFamily="34" charset="0"/>
                <a:ea typeface="MS Mincho" panose="02020609040205080304" pitchFamily="49" charset="-128"/>
              </a:rPr>
              <a:t>No of Ayat - 25</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344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3344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334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al-Inshiqaaq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20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1520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30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إِذَا السَّمَاء انشَقَّتْ </a:t>
            </a:r>
            <a:endParaRPr lang="en-US" altLang="en-US" sz="5400" b="1">
              <a:cs typeface="Simplified Arabic" panose="02020603050405020304" pitchFamily="18" charset="-78"/>
            </a:endParaRPr>
          </a:p>
        </p:txBody>
      </p:sp>
      <p:sp>
        <p:nvSpPr>
          <p:cNvPr id="11530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When the heaven bursts asunder, </a:t>
            </a:r>
          </a:p>
        </p:txBody>
      </p:sp>
    </p:spTree>
  </p:cSld>
  <p:clrMapOvr>
    <a:masterClrMapping/>
  </p:clrMapOvr>
  <p:transition/>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739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739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739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739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Tree>
  </p:cSld>
  <p:clrMapOvr>
    <a:masterClrMapping/>
  </p:clrMapOvr>
  <p:transition spd="med"/>
  <p:timing>
    <p:tnLst>
      <p:par>
        <p:cTn id="1" dur="indefinite" restart="never" nodeType="tmRoot"/>
      </p:par>
    </p:tnLst>
  </p:timing>
</p:sld>
</file>

<file path=ppt/slides/slide2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405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وَأَذِنَتْ لِرَبِّهَا وَحُقَّتْ </a:t>
            </a:r>
            <a:endParaRPr lang="en-US" altLang="en-US" sz="5400" b="1">
              <a:cs typeface="Simplified Arabic" panose="02020603050405020304" pitchFamily="18" charset="-78"/>
            </a:endParaRPr>
          </a:p>
        </p:txBody>
      </p:sp>
      <p:sp>
        <p:nvSpPr>
          <p:cNvPr id="11540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obeys its Lord and it must. </a:t>
            </a:r>
          </a:p>
        </p:txBody>
      </p:sp>
    </p:spTree>
  </p:cSld>
  <p:clrMapOvr>
    <a:masterClrMapping/>
  </p:clrMapOvr>
  <p:transition/>
  <p:timing>
    <p:tnLst>
      <p:par>
        <p:cTn id="1" dur="indefinite" restart="never" nodeType="tmRoot"/>
      </p:par>
    </p:tnLst>
  </p:timing>
</p:sld>
</file>

<file path=ppt/slides/slide2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507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وَإِذَا الْأَرْضُ مُدَّتْ </a:t>
            </a:r>
            <a:endParaRPr lang="en-US" altLang="en-US" sz="5400" b="1">
              <a:cs typeface="Simplified Arabic" panose="02020603050405020304" pitchFamily="18" charset="-78"/>
            </a:endParaRPr>
          </a:p>
        </p:txBody>
      </p:sp>
      <p:sp>
        <p:nvSpPr>
          <p:cNvPr id="11550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when the earth is stretched, </a:t>
            </a:r>
          </a:p>
        </p:txBody>
      </p:sp>
    </p:spTree>
  </p:cSld>
  <p:clrMapOvr>
    <a:masterClrMapping/>
  </p:clrMapOvr>
  <p:transition/>
  <p:timing>
    <p:tnLst>
      <p:par>
        <p:cTn id="1" dur="indefinite" restart="never" nodeType="tmRoot"/>
      </p:par>
    </p:tnLst>
  </p:timing>
</p:sld>
</file>

<file path=ppt/slides/slide2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609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وَأَلْقَتْ مَا فِيهَا وَتَخَلَّتْ </a:t>
            </a:r>
            <a:endParaRPr lang="en-US" altLang="en-US" sz="5400" b="1">
              <a:cs typeface="Simplified Arabic" panose="02020603050405020304" pitchFamily="18" charset="-78"/>
            </a:endParaRPr>
          </a:p>
        </p:txBody>
      </p:sp>
      <p:sp>
        <p:nvSpPr>
          <p:cNvPr id="11560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casts forth what is in it and becomes empty,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وَأَذِنَتْ لِرَبِّهَا وَحُقَّتْ </a:t>
            </a:r>
            <a:endParaRPr lang="en-US" altLang="en-US" sz="5400" b="1">
              <a:cs typeface="Simplified Arabic" panose="02020603050405020304" pitchFamily="18" charset="-78"/>
            </a:endParaRPr>
          </a:p>
        </p:txBody>
      </p:sp>
      <p:sp>
        <p:nvSpPr>
          <p:cNvPr id="11571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obeys its Lord and it must.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81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أَيُّهَا الْإِنسَانُ إِنَّكَ كَادِحٌ إِلَى رَبِّكَ كَدْحًا فَمُلَاقِيهِ </a:t>
            </a:r>
            <a:endParaRPr lang="en-US" altLang="en-US" sz="5400" b="1">
              <a:cs typeface="Simplified Arabic" panose="02020603050405020304" pitchFamily="18" charset="-78"/>
            </a:endParaRPr>
          </a:p>
        </p:txBody>
      </p:sp>
      <p:sp>
        <p:nvSpPr>
          <p:cNvPr id="11581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 man! surely you must strive (to attain) to your Lord, a hard striving until you meet Him.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91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فَأَمَّا مَنْ أُوتِيَ كِتَابَهُ بِيَمِينِهِ </a:t>
            </a:r>
            <a:endParaRPr lang="en-US" altLang="en-US" sz="5400" b="1">
              <a:cs typeface="Simplified Arabic" panose="02020603050405020304" pitchFamily="18" charset="-78"/>
            </a:endParaRPr>
          </a:p>
        </p:txBody>
      </p:sp>
      <p:sp>
        <p:nvSpPr>
          <p:cNvPr id="11591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as to him who is given his book in his right hand </a:t>
            </a:r>
          </a:p>
        </p:txBody>
      </p:sp>
    </p:spTree>
  </p:cSld>
  <p:clrMapOvr>
    <a:masterClrMapping/>
  </p:clrMapOvr>
  <p:transition/>
  <p:timing>
    <p:tnLst>
      <p:par>
        <p:cTn id="1" dur="indefinite" restart="never" nodeType="tmRoot"/>
      </p:par>
    </p:tnLst>
  </p:timing>
</p:sld>
</file>

<file path=ppt/slides/slide2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01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فَسَوْفَ يُحَاسَبُ حِسَابًا يَسِيرًا </a:t>
            </a:r>
            <a:endParaRPr lang="en-US" altLang="en-US" sz="5400" b="1">
              <a:cs typeface="Simplified Arabic" panose="02020603050405020304" pitchFamily="18" charset="-78"/>
            </a:endParaRPr>
          </a:p>
        </p:txBody>
      </p:sp>
      <p:sp>
        <p:nvSpPr>
          <p:cNvPr id="11601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shall be reckoned with by an easy reckoning,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12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وَيَنقَلِبُ إِلَى أَهْلِهِ مَسْرُورًا </a:t>
            </a:r>
            <a:endParaRPr lang="en-US" altLang="en-US" sz="5400" b="1">
              <a:cs typeface="Simplified Arabic" panose="02020603050405020304" pitchFamily="18" charset="-78"/>
            </a:endParaRPr>
          </a:p>
        </p:txBody>
      </p:sp>
      <p:sp>
        <p:nvSpPr>
          <p:cNvPr id="11612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he shall go back to his people joyful.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22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وَأَمَّا مَنْ أُوتِيَ كِتَابَهُ وَرَاء ظَهْرِهِ </a:t>
            </a:r>
            <a:endParaRPr lang="en-US" altLang="en-US" sz="5400" b="1">
              <a:cs typeface="Simplified Arabic" panose="02020603050405020304" pitchFamily="18" charset="-78"/>
            </a:endParaRPr>
          </a:p>
        </p:txBody>
      </p:sp>
      <p:sp>
        <p:nvSpPr>
          <p:cNvPr id="11622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as to him who is given his book behind his back,</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32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فَسَوْفَ يَدْعُو ثُبُورًا </a:t>
            </a:r>
            <a:endParaRPr lang="en-US" altLang="en-US" sz="5400" b="1">
              <a:cs typeface="Simplified Arabic" panose="02020603050405020304" pitchFamily="18" charset="-78"/>
            </a:endParaRPr>
          </a:p>
        </p:txBody>
      </p:sp>
      <p:sp>
        <p:nvSpPr>
          <p:cNvPr id="11632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shall call for perdition, </a:t>
            </a:r>
          </a:p>
        </p:txBody>
      </p:sp>
    </p:spTree>
  </p:cSld>
  <p:clrMapOvr>
    <a:masterClrMapping/>
  </p:clrMapOvr>
  <p:transition/>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49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749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749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7494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749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Tree>
  </p:cSld>
  <p:clrMapOvr>
    <a:masterClrMapping/>
  </p:clrMapOvr>
  <p:transition spd="med"/>
  <p:timing>
    <p:tnLst>
      <p:par>
        <p:cTn id="1" dur="indefinite" restart="never" nodeType="tmRoot"/>
      </p:par>
    </p:tnLst>
  </p:timing>
</p:sld>
</file>

<file path=ppt/slides/slide2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42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وَيَصْلَى سَعِيرًا </a:t>
            </a:r>
            <a:endParaRPr lang="en-US" altLang="en-US" sz="5400" b="1">
              <a:cs typeface="Simplified Arabic" panose="02020603050405020304" pitchFamily="18" charset="-78"/>
            </a:endParaRPr>
          </a:p>
        </p:txBody>
      </p:sp>
      <p:sp>
        <p:nvSpPr>
          <p:cNvPr id="11642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enter into burning fire.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53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إِنَّهُ كَانَ فِي أَهْلِهِ مَسْرُورًا </a:t>
            </a:r>
            <a:endParaRPr lang="en-US" altLang="en-US" sz="5400" b="1">
              <a:cs typeface="Simplified Arabic" panose="02020603050405020304" pitchFamily="18" charset="-78"/>
            </a:endParaRPr>
          </a:p>
        </p:txBody>
      </p:sp>
      <p:sp>
        <p:nvSpPr>
          <p:cNvPr id="11653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he was (erstwhile) joyful among his followers.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63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إِنَّهُ ظَنَّ أَن لَّن يَحُورَ </a:t>
            </a:r>
            <a:endParaRPr lang="en-US" altLang="en-US" sz="5400" b="1">
              <a:cs typeface="Simplified Arabic" panose="02020603050405020304" pitchFamily="18" charset="-78"/>
            </a:endParaRPr>
          </a:p>
        </p:txBody>
      </p:sp>
      <p:sp>
        <p:nvSpPr>
          <p:cNvPr id="11663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he thought that he would never return.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بَلَى إِنَّ رَبَّهُ كَانَ بِهِ بَصِيرًا </a:t>
            </a:r>
            <a:endParaRPr lang="en-US" altLang="en-US" sz="5400" b="1">
              <a:cs typeface="Simplified Arabic" panose="02020603050405020304" pitchFamily="18" charset="-78"/>
            </a:endParaRPr>
          </a:p>
        </p:txBody>
      </p:sp>
      <p:sp>
        <p:nvSpPr>
          <p:cNvPr id="11673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Yea! surely his Lord does ever see him.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83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فَلَا أُقْسِمُ بِالشَّفَقِ </a:t>
            </a:r>
            <a:endParaRPr lang="en-US" altLang="en-US" sz="5400" b="1">
              <a:cs typeface="Simplified Arabic" panose="02020603050405020304" pitchFamily="18" charset="-78"/>
            </a:endParaRPr>
          </a:p>
        </p:txBody>
      </p:sp>
      <p:sp>
        <p:nvSpPr>
          <p:cNvPr id="11683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But nay! I swear by the sunset redness, </a:t>
            </a:r>
          </a:p>
        </p:txBody>
      </p:sp>
    </p:spTree>
  </p:cSld>
  <p:clrMapOvr>
    <a:masterClrMapping/>
  </p:clrMapOvr>
  <p:transition/>
  <p:timing>
    <p:tnLst>
      <p:par>
        <p:cTn id="1" dur="indefinite" restart="never" nodeType="tmRoot"/>
      </p:par>
    </p:tnLst>
  </p:timing>
</p:sld>
</file>

<file path=ppt/slides/slide2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94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وَاللَّيْلِ وَمَا وَسَقَ </a:t>
            </a:r>
            <a:endParaRPr lang="en-US" altLang="en-US" sz="5400" b="1">
              <a:cs typeface="Simplified Arabic" panose="02020603050405020304" pitchFamily="18" charset="-78"/>
            </a:endParaRPr>
          </a:p>
        </p:txBody>
      </p:sp>
      <p:sp>
        <p:nvSpPr>
          <p:cNvPr id="11694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night and that which it drives on, </a:t>
            </a:r>
          </a:p>
        </p:txBody>
      </p:sp>
    </p:spTree>
  </p:cSld>
  <p:clrMapOvr>
    <a:masterClrMapping/>
  </p:clrMapOvr>
  <p:transition/>
  <p:timing>
    <p:tnLst>
      <p:par>
        <p:cTn id="1" dur="indefinite" restart="never" nodeType="tmRoot"/>
      </p:par>
    </p:tnLst>
  </p:timing>
</p:sld>
</file>

<file path=ppt/slides/slide2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4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وَالْقَمَرِ إِذَا اتَّسَقَ </a:t>
            </a:r>
            <a:endParaRPr lang="en-US" altLang="en-US" sz="5400" b="1">
              <a:cs typeface="Simplified Arabic" panose="02020603050405020304" pitchFamily="18" charset="-78"/>
            </a:endParaRPr>
          </a:p>
        </p:txBody>
      </p:sp>
      <p:sp>
        <p:nvSpPr>
          <p:cNvPr id="11704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moon when it grows full, </a:t>
            </a:r>
          </a:p>
        </p:txBody>
      </p:sp>
    </p:spTree>
  </p:cSld>
  <p:clrMapOvr>
    <a:masterClrMapping/>
  </p:clrMapOvr>
  <p:transition/>
  <p:timing>
    <p:tnLst>
      <p:par>
        <p:cTn id="1" dur="indefinite" restart="never" nodeType="tmRoot"/>
      </p:par>
    </p:tnLst>
  </p:timing>
</p:sld>
</file>

<file path=ppt/slides/slide2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14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لَتَرْكَبُنَّ طَبَقًا عَن طَبَقٍ </a:t>
            </a:r>
            <a:endParaRPr lang="en-US" altLang="en-US" sz="5400" b="1">
              <a:cs typeface="Simplified Arabic" panose="02020603050405020304" pitchFamily="18" charset="-78"/>
            </a:endParaRPr>
          </a:p>
        </p:txBody>
      </p:sp>
      <p:sp>
        <p:nvSpPr>
          <p:cNvPr id="11714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That you shall most certainly enter one state after another. </a:t>
            </a:r>
          </a:p>
        </p:txBody>
      </p:sp>
    </p:spTree>
  </p:cSld>
  <p:clrMapOvr>
    <a:masterClrMapping/>
  </p:clrMapOvr>
  <p:transition/>
  <p:timing>
    <p:tnLst>
      <p:par>
        <p:cTn id="1" dur="indefinite" restart="never" nodeType="tmRoot"/>
      </p:par>
    </p:tnLst>
  </p:timing>
</p:sld>
</file>

<file path=ppt/slides/slide2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24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فَمَا لَهُمْ لَا يُؤْمِنُونَ </a:t>
            </a:r>
            <a:endParaRPr lang="en-US" altLang="en-US" sz="5400" b="1">
              <a:cs typeface="Simplified Arabic" panose="02020603050405020304" pitchFamily="18" charset="-78"/>
            </a:endParaRPr>
          </a:p>
        </p:txBody>
      </p:sp>
      <p:sp>
        <p:nvSpPr>
          <p:cNvPr id="11724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But what is the matter with them that they do not believe, </a:t>
            </a:r>
          </a:p>
        </p:txBody>
      </p:sp>
    </p:spTree>
  </p:cSld>
  <p:clrMapOvr>
    <a:masterClrMapping/>
  </p:clrMapOvr>
  <p:transition/>
  <p:timing>
    <p:tnLst>
      <p:par>
        <p:cTn id="1" dur="indefinite" restart="never" nodeType="tmRoot"/>
      </p:par>
    </p:tnLst>
  </p:timing>
</p:sld>
</file>

<file path=ppt/slides/slide2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35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وَإِذَا قُرِئَ عَلَيْهِمُ الْقُرْآنُ لَا يَسْجُدُونَ </a:t>
            </a:r>
            <a:endParaRPr lang="en-US" altLang="en-US" sz="5400" b="1">
              <a:cs typeface="Simplified Arabic" panose="02020603050405020304" pitchFamily="18" charset="-78"/>
            </a:endParaRPr>
          </a:p>
        </p:txBody>
      </p:sp>
      <p:sp>
        <p:nvSpPr>
          <p:cNvPr id="11735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when the Quran is recited to them they do not make obeisance?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59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759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759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759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759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Tree>
  </p:cSld>
  <p:clrMapOvr>
    <a:masterClrMapping/>
  </p:clrMapOvr>
  <p:transition spd="med"/>
  <p:timing>
    <p:tnLst>
      <p:par>
        <p:cTn id="1" dur="indefinite" restart="never" nodeType="tmRoot"/>
      </p:par>
    </p:tnLst>
  </p:timing>
</p:sld>
</file>

<file path=ppt/slides/slide2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45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بَلِ الَّذِينَ كَفَرُواْ يُكَذِّبُونَ </a:t>
            </a:r>
            <a:endParaRPr lang="en-US" altLang="en-US" sz="5400" b="1">
              <a:cs typeface="Simplified Arabic" panose="02020603050405020304" pitchFamily="18" charset="-78"/>
            </a:endParaRPr>
          </a:p>
        </p:txBody>
      </p:sp>
      <p:sp>
        <p:nvSpPr>
          <p:cNvPr id="11745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those who disbelieve give the lie to the truth.</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55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وَاللَّهُ أَعْلَمُ بِمَا يُوعُونَ </a:t>
            </a:r>
            <a:endParaRPr lang="en-US" altLang="en-US" sz="5400" b="1">
              <a:cs typeface="Simplified Arabic" panose="02020603050405020304" pitchFamily="18" charset="-78"/>
            </a:endParaRPr>
          </a:p>
        </p:txBody>
      </p:sp>
      <p:sp>
        <p:nvSpPr>
          <p:cNvPr id="11755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Allah knows best what they hide,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65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فَبَشِّرْهُم بِعَذَابٍ أَلِيمٍ </a:t>
            </a:r>
            <a:endParaRPr lang="en-US" altLang="en-US" sz="5400" b="1">
              <a:cs typeface="Simplified Arabic" panose="02020603050405020304" pitchFamily="18" charset="-78"/>
            </a:endParaRPr>
          </a:p>
        </p:txBody>
      </p:sp>
      <p:sp>
        <p:nvSpPr>
          <p:cNvPr id="11765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announce to them a painful punishment~ </a:t>
            </a:r>
          </a:p>
        </p:txBody>
      </p:sp>
    </p:spTree>
  </p:cSld>
  <p:clrMapOvr>
    <a:masterClrMapping/>
  </p:clrMapOvr>
  <p:transition/>
  <p:timing>
    <p:tnLst>
      <p:par>
        <p:cTn id="1" dur="indefinite" restart="never" nodeType="tmRoot"/>
      </p:par>
    </p:tnLst>
  </p:timing>
</p:sld>
</file>

<file path=ppt/slides/slide2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إِلَّا الَّذِينَ آمَنُواْ وَعَمِلُواْ الصَّالِحَاتِ لَهُمْ أَجْرٌ غَيْرُ مَمْنُونٍ </a:t>
            </a:r>
            <a:endParaRPr lang="en-US" altLang="en-US" sz="5400" b="1">
              <a:cs typeface="Simplified Arabic" panose="02020603050405020304" pitchFamily="18" charset="-78"/>
            </a:endParaRPr>
          </a:p>
        </p:txBody>
      </p:sp>
      <p:sp>
        <p:nvSpPr>
          <p:cNvPr id="11776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Except those who believe and do good; for them is a reward that shall never be cut off. </a:t>
            </a:r>
          </a:p>
        </p:txBody>
      </p:sp>
    </p:spTree>
  </p:cSld>
  <p:clrMapOvr>
    <a:masterClrMapping/>
  </p:clrMapOvr>
  <p:transition/>
  <p:timing>
    <p:tnLst>
      <p:par>
        <p:cTn id="1" dur="indefinite" restart="never" nodeType="tmRoot"/>
      </p:par>
    </p:tnLst>
  </p:timing>
</p:sld>
</file>

<file path=ppt/slides/slide2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65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651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3651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365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al-Inshiqaaq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446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3446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al-Búrooj </a:t>
            </a:r>
            <a:endParaRPr lang="en-US" altLang="en-US" b="1">
              <a:solidFill>
                <a:srgbClr val="FFFF99"/>
              </a:solidFill>
              <a:latin typeface="Trebuchet MS" panose="020B0603020202020204" pitchFamily="34" charset="0"/>
            </a:endParaRPr>
          </a:p>
        </p:txBody>
      </p:sp>
      <p:sp>
        <p:nvSpPr>
          <p:cNvPr id="313446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4471" name="Rectangle 7"/>
          <p:cNvSpPr>
            <a:spLocks noChangeArrowheads="1"/>
          </p:cNvSpPr>
          <p:nvPr/>
        </p:nvSpPr>
        <p:spPr bwMode="auto">
          <a:xfrm>
            <a:off x="228600" y="15843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al-B</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rooj </a:t>
            </a:r>
          </a:p>
          <a:p>
            <a:pPr algn="ctr"/>
            <a:r>
              <a:rPr lang="en-GB" altLang="en-US" sz="6000" b="1" i="1">
                <a:solidFill>
                  <a:srgbClr val="FFFF00"/>
                </a:solidFill>
                <a:latin typeface="Trebuchet MS" panose="020B0603020202020204" pitchFamily="34" charset="0"/>
                <a:ea typeface="MS Mincho" panose="02020609040205080304" pitchFamily="49" charset="-128"/>
              </a:rPr>
              <a:t>(The Constellations)</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85</a:t>
            </a:r>
          </a:p>
          <a:p>
            <a:pPr algn="ctr"/>
            <a:r>
              <a:rPr lang="en-GB" altLang="en-US" sz="6000" b="1" i="1">
                <a:solidFill>
                  <a:srgbClr val="FFFF00"/>
                </a:solidFill>
                <a:latin typeface="Trebuchet MS" panose="020B0603020202020204" pitchFamily="34" charset="0"/>
                <a:ea typeface="MS Mincho" panose="02020609040205080304" pitchFamily="49" charset="-128"/>
              </a:rPr>
              <a:t>No of Ayats - 22</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54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549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3549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354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al-Búrooj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16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1816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272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وَالسَّمَاء ذَاتِ الْبُرُوجِ </a:t>
            </a:r>
            <a:endParaRPr lang="en-US" altLang="en-US" sz="5400" b="1">
              <a:cs typeface="Simplified Arabic" panose="02020603050405020304" pitchFamily="18" charset="-78"/>
            </a:endParaRPr>
          </a:p>
        </p:txBody>
      </p:sp>
      <p:sp>
        <p:nvSpPr>
          <p:cNvPr id="11827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mansions of the stars,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37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وَالْيَوْمِ الْمَوْعُودِ </a:t>
            </a:r>
            <a:endParaRPr lang="en-US" altLang="en-US" sz="5400" b="1">
              <a:cs typeface="Simplified Arabic" panose="02020603050405020304" pitchFamily="18" charset="-78"/>
            </a:endParaRPr>
          </a:p>
        </p:txBody>
      </p:sp>
      <p:sp>
        <p:nvSpPr>
          <p:cNvPr id="11837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promised day, </a:t>
            </a:r>
          </a:p>
        </p:txBody>
      </p:sp>
    </p:spTree>
  </p:cSld>
  <p:clrMapOvr>
    <a:masterClrMapping/>
  </p:clrMapOvr>
  <p:transition/>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34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34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34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34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34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Tree>
  </p:cSld>
  <p:clrMapOvr>
    <a:masterClrMapping/>
  </p:clrMapOvr>
  <p:transition spd="med"/>
  <p:timing>
    <p:tnLst>
      <p:par>
        <p:cTn id="1" dur="indefinite" restart="never" nodeType="tmRoot"/>
      </p:par>
    </p:tnLst>
  </p:timing>
</p:sld>
</file>

<file path=ppt/slides/slide2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47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وَشَاهِدٍ وَمَشْهُودٍ </a:t>
            </a:r>
            <a:endParaRPr lang="en-US" altLang="en-US" sz="5400" b="1">
              <a:cs typeface="Simplified Arabic" panose="02020603050405020304" pitchFamily="18" charset="-78"/>
            </a:endParaRPr>
          </a:p>
        </p:txBody>
      </p:sp>
      <p:sp>
        <p:nvSpPr>
          <p:cNvPr id="11847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bearer of witness and those against whom the witness is borne.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57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قُتِلَ أَصْحَابُ الْأُخْدُودِ </a:t>
            </a:r>
            <a:endParaRPr lang="en-US" altLang="en-US" sz="5400" b="1">
              <a:cs typeface="Simplified Arabic" panose="02020603050405020304" pitchFamily="18" charset="-78"/>
            </a:endParaRPr>
          </a:p>
        </p:txBody>
      </p:sp>
      <p:sp>
        <p:nvSpPr>
          <p:cNvPr id="11857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Cursed be the makers of the pit,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68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النَّارِ ذَاتِ الْوَقُودِ </a:t>
            </a:r>
            <a:endParaRPr lang="en-US" altLang="en-US" sz="5400" b="1">
              <a:cs typeface="Simplified Arabic" panose="02020603050405020304" pitchFamily="18" charset="-78"/>
            </a:endParaRPr>
          </a:p>
        </p:txBody>
      </p:sp>
      <p:sp>
        <p:nvSpPr>
          <p:cNvPr id="11868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Of the fire (kept burning) with fuel,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إِذْ هُمْ عَلَيْهَا قُعُودٌ </a:t>
            </a:r>
            <a:endParaRPr lang="en-US" altLang="en-US" sz="5400" b="1">
              <a:cs typeface="Simplified Arabic" panose="02020603050405020304" pitchFamily="18" charset="-78"/>
            </a:endParaRPr>
          </a:p>
        </p:txBody>
      </p:sp>
      <p:sp>
        <p:nvSpPr>
          <p:cNvPr id="11878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When they sat by it, </a:t>
            </a:r>
          </a:p>
        </p:txBody>
      </p:sp>
    </p:spTree>
  </p:cSld>
  <p:clrMapOvr>
    <a:masterClrMapping/>
  </p:clrMapOvr>
  <p:transition/>
  <p:timing>
    <p:tnLst>
      <p:par>
        <p:cTn id="1" dur="indefinite" restart="never" nodeType="tmRoot"/>
      </p:par>
    </p:tnLst>
  </p:timing>
</p:sld>
</file>

<file path=ppt/slides/slide2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88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وَهُمْ عَلَى مَا يَفْعَلُونَ بِالْمُؤْمِنِينَ شُهُودٌ </a:t>
            </a:r>
            <a:endParaRPr lang="en-US" altLang="en-US" sz="5400" b="1">
              <a:cs typeface="Simplified Arabic" panose="02020603050405020304" pitchFamily="18" charset="-78"/>
            </a:endParaRPr>
          </a:p>
        </p:txBody>
      </p:sp>
      <p:sp>
        <p:nvSpPr>
          <p:cNvPr id="11888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they were witnesses of what they did with the believers. </a:t>
            </a:r>
          </a:p>
        </p:txBody>
      </p:sp>
    </p:spTree>
  </p:cSld>
  <p:clrMapOvr>
    <a:masterClrMapping/>
  </p:clrMapOvr>
  <p:transition/>
  <p:timing>
    <p:tnLst>
      <p:par>
        <p:cTn id="1" dur="indefinite" restart="never" nodeType="tmRoot"/>
      </p:par>
    </p:tnLst>
  </p:timing>
</p:sld>
</file>

<file path=ppt/slides/slide2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98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نَقَمُوا مِنْهُمْ إِلَّا أَن يُؤْمِنُوا بِاللَّهِ الْعَزِيزِ الْحَمِيدِ </a:t>
            </a:r>
            <a:endParaRPr lang="en-US" altLang="en-US" sz="5400" b="1">
              <a:cs typeface="Simplified Arabic" panose="02020603050405020304" pitchFamily="18" charset="-78"/>
            </a:endParaRPr>
          </a:p>
        </p:txBody>
      </p:sp>
      <p:sp>
        <p:nvSpPr>
          <p:cNvPr id="11898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they did not take vengeance on them for aught except that they believed in Allah, the Mighty, the Praised,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09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لَهُ مُلْكُ السَّمَاوَاتِ وَالْأَرْضِ وَاللَّهُ عَلَى كُلِّ شَيْءٍ شَهِيدٌ </a:t>
            </a:r>
            <a:endParaRPr lang="en-US" altLang="en-US" sz="5400" b="1">
              <a:cs typeface="Simplified Arabic" panose="02020603050405020304" pitchFamily="18" charset="-78"/>
            </a:endParaRPr>
          </a:p>
        </p:txBody>
      </p:sp>
      <p:sp>
        <p:nvSpPr>
          <p:cNvPr id="11909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Whose is the kingdom of the heavens and the earth; and Allah is a Witness of all things.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19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الَّذِينَ فَتَنُوا الْمُؤْمِنِينَ وَالْمُؤْمِنَاتِ ثُمَّ لَمْ يَتُوبُوا فَلَهُمْ عَذَابُ جَهَنَّمَ وَلَهُمْ عَذَابُ الْحَرِيقِ </a:t>
            </a:r>
            <a:endParaRPr lang="en-US" altLang="en-US" sz="5400" b="1">
              <a:cs typeface="Simplified Arabic" panose="02020603050405020304" pitchFamily="18" charset="-78"/>
            </a:endParaRPr>
          </a:p>
        </p:txBody>
      </p:sp>
      <p:sp>
        <p:nvSpPr>
          <p:cNvPr id="11919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(as for) those who persecute the believing men and the believing women, then do not repent, they shall have the chastisement of hell, and they shall have the chastisement of burning.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29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الَّذِينَ آمَنُوا وَعَمِلُوا الصَّالِحَاتِ لَهُمْ جَنَّاتٌ تَجْرِي مِن تَحْتِهَا الْأَنْهَارُ ذَلِكَ الْفَوْزُ الْكَبِيرُ </a:t>
            </a:r>
            <a:endParaRPr lang="en-US" altLang="en-US" sz="5400" b="1">
              <a:cs typeface="Simplified Arabic" panose="02020603050405020304" pitchFamily="18" charset="-78"/>
            </a:endParaRPr>
          </a:p>
        </p:txBody>
      </p:sp>
      <p:sp>
        <p:nvSpPr>
          <p:cNvPr id="11929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(as for) those who believe and do good, they shall have gardens beneath which rivers flow, that is the great achievement. </a:t>
            </a:r>
          </a:p>
        </p:txBody>
      </p:sp>
    </p:spTree>
  </p:cSld>
  <p:clrMapOvr>
    <a:masterClrMapping/>
  </p:clrMapOvr>
  <p:transition/>
  <p:timing>
    <p:tnLst>
      <p:par>
        <p:cTn id="1" dur="indefinite" restart="never" nodeType="tmRoot"/>
      </p:par>
    </p:tnLst>
  </p:timing>
</p:sld>
</file>

<file path=ppt/slides/slide2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39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بَطْشَ رَبِّكَ لَشَدِيدٌ </a:t>
            </a:r>
            <a:endParaRPr lang="en-US" altLang="en-US" sz="5400" b="1">
              <a:cs typeface="Simplified Arabic" panose="02020603050405020304" pitchFamily="18" charset="-78"/>
            </a:endParaRPr>
          </a:p>
        </p:txBody>
      </p:sp>
      <p:sp>
        <p:nvSpPr>
          <p:cNvPr id="11939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the might of your Lord is great.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69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769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769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769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769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Tree>
  </p:cSld>
  <p:clrMapOvr>
    <a:masterClrMapping/>
  </p:clrMapOvr>
  <p:transition spd="med"/>
  <p:timing>
    <p:tnLst>
      <p:par>
        <p:cTn id="1" dur="indefinite" restart="never" nodeType="tmRoot"/>
      </p:par>
    </p:tnLst>
  </p:timing>
</p:sld>
</file>

<file path=ppt/slides/slide2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50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إِنَّهُ هُوَ يُبْدِئُ وَيُعِيدُ </a:t>
            </a:r>
            <a:endParaRPr lang="en-US" altLang="en-US" sz="5400" b="1">
              <a:cs typeface="Simplified Arabic" panose="02020603050405020304" pitchFamily="18" charset="-78"/>
            </a:endParaRPr>
          </a:p>
        </p:txBody>
      </p:sp>
      <p:sp>
        <p:nvSpPr>
          <p:cNvPr id="11950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He it is Who originates and reproduces,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60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وَهُوَ الْغَفُورُ الْوَدُودُ </a:t>
            </a:r>
            <a:endParaRPr lang="en-US" altLang="en-US" sz="5400" b="1">
              <a:cs typeface="Simplified Arabic" panose="02020603050405020304" pitchFamily="18" charset="-78"/>
            </a:endParaRPr>
          </a:p>
        </p:txBody>
      </p:sp>
      <p:sp>
        <p:nvSpPr>
          <p:cNvPr id="11960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He is the Forgiving, the Loving,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70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ذُو الْعَرْشِ الْمَجِيدُ </a:t>
            </a:r>
            <a:endParaRPr lang="en-US" altLang="en-US" sz="5400" b="1">
              <a:cs typeface="Simplified Arabic" panose="02020603050405020304" pitchFamily="18" charset="-78"/>
            </a:endParaRPr>
          </a:p>
        </p:txBody>
      </p:sp>
      <p:sp>
        <p:nvSpPr>
          <p:cNvPr id="11970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Lord of the Arsh, the Glorious, </a:t>
            </a:r>
          </a:p>
        </p:txBody>
      </p:sp>
    </p:spTree>
  </p:cSld>
  <p:clrMapOvr>
    <a:masterClrMapping/>
  </p:clrMapOvr>
  <p:transition/>
  <p:timing>
    <p:tnLst>
      <p:par>
        <p:cTn id="1" dur="indefinite" restart="never" nodeType="tmRoot"/>
      </p:par>
    </p:tnLst>
  </p:timing>
</p:sld>
</file>

<file path=ppt/slides/slide2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فَعَّالٌ لِّمَا يُرِيدُ </a:t>
            </a:r>
            <a:endParaRPr lang="en-US" altLang="en-US" sz="5400" b="1">
              <a:cs typeface="Simplified Arabic" panose="02020603050405020304" pitchFamily="18" charset="-78"/>
            </a:endParaRPr>
          </a:p>
        </p:txBody>
      </p:sp>
      <p:sp>
        <p:nvSpPr>
          <p:cNvPr id="11980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great doer of what He will.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91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هَلْ أَتَاكَ حَدِيثُ الْجُنُودِ </a:t>
            </a:r>
            <a:endParaRPr lang="en-US" altLang="en-US" sz="5400" b="1">
              <a:cs typeface="Simplified Arabic" panose="02020603050405020304" pitchFamily="18" charset="-78"/>
            </a:endParaRPr>
          </a:p>
        </p:txBody>
      </p:sp>
      <p:sp>
        <p:nvSpPr>
          <p:cNvPr id="11991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Has not there come to you the story of the hosts, </a:t>
            </a:r>
          </a:p>
        </p:txBody>
      </p:sp>
    </p:spTree>
  </p:cSld>
  <p:clrMapOvr>
    <a:masterClrMapping/>
  </p:clrMapOvr>
  <p:transition/>
  <p:timing>
    <p:tnLst>
      <p:par>
        <p:cTn id="1" dur="indefinite" restart="never" nodeType="tmRoot"/>
      </p:par>
    </p:tnLst>
  </p:timing>
</p:sld>
</file>

<file path=ppt/slides/slide2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01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فِرْعَوْنَ وَثَمُودَ </a:t>
            </a:r>
            <a:endParaRPr lang="en-US" altLang="en-US" sz="5400" b="1">
              <a:cs typeface="Simplified Arabic" panose="02020603050405020304" pitchFamily="18" charset="-78"/>
            </a:endParaRPr>
          </a:p>
        </p:txBody>
      </p:sp>
      <p:sp>
        <p:nvSpPr>
          <p:cNvPr id="12001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Of Firon and Samood?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115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بَلِ الَّذِينَ كَفَرُوا فِي تَكْذِيبٍ </a:t>
            </a:r>
            <a:endParaRPr lang="en-US" altLang="en-US" sz="5400" b="1">
              <a:cs typeface="Simplified Arabic" panose="02020603050405020304" pitchFamily="18" charset="-78"/>
            </a:endParaRPr>
          </a:p>
        </p:txBody>
      </p:sp>
      <p:sp>
        <p:nvSpPr>
          <p:cNvPr id="12011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those who disbelieve are in (the act of) giving the lie to the truth. </a:t>
            </a:r>
          </a:p>
        </p:txBody>
      </p:sp>
    </p:spTree>
  </p:cSld>
  <p:clrMapOvr>
    <a:masterClrMapping/>
  </p:clrMapOvr>
  <p:transition/>
  <p:timing>
    <p:tnLst>
      <p:par>
        <p:cTn id="1" dur="indefinite" restart="never" nodeType="tmRoot"/>
      </p:par>
    </p:tnLst>
  </p:timing>
</p:sld>
</file>

<file path=ppt/slides/slide2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217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وَاللَّهُ مِن وَرَائِهِم مُّحِيطٌ </a:t>
            </a:r>
            <a:endParaRPr lang="en-US" altLang="en-US" sz="5400" b="1">
              <a:cs typeface="Simplified Arabic" panose="02020603050405020304" pitchFamily="18" charset="-78"/>
            </a:endParaRPr>
          </a:p>
        </p:txBody>
      </p:sp>
      <p:sp>
        <p:nvSpPr>
          <p:cNvPr id="12021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Allah encompasses them on every side.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320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بَلْ هُوَ قُرْآنٌ مَّجِيدٌ </a:t>
            </a:r>
            <a:endParaRPr lang="en-US" altLang="en-US" sz="5400" b="1">
              <a:cs typeface="Simplified Arabic" panose="02020603050405020304" pitchFamily="18" charset="-78"/>
            </a:endParaRPr>
          </a:p>
        </p:txBody>
      </p:sp>
      <p:sp>
        <p:nvSpPr>
          <p:cNvPr id="12032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it is a glorious Quran, </a:t>
            </a:r>
          </a:p>
        </p:txBody>
      </p:sp>
    </p:spTree>
  </p:cSld>
  <p:clrMapOvr>
    <a:masterClrMapping/>
  </p:clrMapOvr>
  <p:transition/>
  <p:timing>
    <p:tnLst>
      <p:par>
        <p:cTn id="1" dur="indefinite" restart="never" nodeType="tmRoot"/>
      </p:par>
    </p:tnLst>
  </p:timing>
</p:sld>
</file>

<file path=ppt/slides/slide2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422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 لَوْحٍ مَّحْفُوظٍ </a:t>
            </a:r>
            <a:endParaRPr lang="en-US" altLang="en-US" sz="5400" b="1">
              <a:cs typeface="Simplified Arabic" panose="02020603050405020304" pitchFamily="18" charset="-78"/>
            </a:endParaRPr>
          </a:p>
        </p:txBody>
      </p:sp>
      <p:sp>
        <p:nvSpPr>
          <p:cNvPr id="12042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a guarded tablet. </a:t>
            </a:r>
          </a:p>
        </p:txBody>
      </p:sp>
    </p:spTree>
  </p:cSld>
  <p:clrMapOvr>
    <a:masterClrMapping/>
  </p:clrMapOvr>
  <p:transition/>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80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780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780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780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780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Tree>
  </p:cSld>
  <p:clrMapOvr>
    <a:masterClrMapping/>
  </p:clrMapOvr>
  <p:transition spd="med"/>
  <p:timing>
    <p:tnLst>
      <p:par>
        <p:cTn id="1" dur="indefinite" restart="never" nodeType="tmRoot"/>
      </p:par>
    </p:tnLst>
  </p:timing>
</p:sld>
</file>

<file path=ppt/slides/slide2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75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753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3754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375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al-Búrooj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48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40480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40480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404805"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al-Búrooj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8562"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38563"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at-T’aariq </a:t>
            </a:r>
            <a:endParaRPr lang="en-US" altLang="en-US" b="1">
              <a:solidFill>
                <a:srgbClr val="FFFF99"/>
              </a:solidFill>
              <a:latin typeface="Trebuchet MS" panose="020B0603020202020204" pitchFamily="34" charset="0"/>
            </a:endParaRPr>
          </a:p>
        </p:txBody>
      </p:sp>
      <p:sp>
        <p:nvSpPr>
          <p:cNvPr id="3138564"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8567"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at-Taariq </a:t>
            </a:r>
          </a:p>
          <a:p>
            <a:pPr algn="ctr"/>
            <a:r>
              <a:rPr lang="en-GB" altLang="en-US" sz="6000" b="1" i="1">
                <a:solidFill>
                  <a:srgbClr val="FFFF00"/>
                </a:solidFill>
                <a:latin typeface="Trebuchet MS" panose="020B0603020202020204" pitchFamily="34" charset="0"/>
                <a:ea typeface="MS Mincho" panose="02020609040205080304" pitchFamily="49" charset="-128"/>
              </a:rPr>
              <a:t>(The Morning Stars)</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86</a:t>
            </a:r>
          </a:p>
          <a:p>
            <a:pPr algn="ctr"/>
            <a:r>
              <a:rPr lang="en-GB" altLang="en-US" sz="6000" b="1" i="1">
                <a:solidFill>
                  <a:srgbClr val="FFFF00"/>
                </a:solidFill>
                <a:latin typeface="Trebuchet MS" panose="020B0603020202020204" pitchFamily="34" charset="0"/>
                <a:ea typeface="MS Mincho" panose="02020609040205080304" pitchFamily="49" charset="-128"/>
              </a:rPr>
              <a:t>No of Ayats - 17</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95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3958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3958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395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at-T’aariq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2083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934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وَالسَّمَاء وَالطَّارِقِ </a:t>
            </a:r>
            <a:endParaRPr lang="en-US" altLang="en-US" sz="5400" b="1">
              <a:cs typeface="Simplified Arabic" panose="02020603050405020304" pitchFamily="18" charset="-78"/>
            </a:endParaRPr>
          </a:p>
        </p:txBody>
      </p:sp>
      <p:sp>
        <p:nvSpPr>
          <p:cNvPr id="12093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heaven and the comer by night; </a:t>
            </a:r>
          </a:p>
        </p:txBody>
      </p:sp>
    </p:spTree>
  </p:cSld>
  <p:clrMapOvr>
    <a:masterClrMapping/>
  </p:clrMapOvr>
  <p:transition/>
  <p:timing>
    <p:tnLst>
      <p:par>
        <p:cTn id="1" dur="indefinite" restart="never" nodeType="tmRoot"/>
      </p:par>
    </p:tnLst>
  </p:timing>
</p:sld>
</file>

<file path=ppt/slides/slide2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037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أَدْرَاكَ مَا الطَّارِقُ </a:t>
            </a:r>
            <a:endParaRPr lang="en-US" altLang="en-US" sz="5400" b="1">
              <a:cs typeface="Simplified Arabic" panose="02020603050405020304" pitchFamily="18" charset="-78"/>
            </a:endParaRPr>
          </a:p>
        </p:txBody>
      </p:sp>
      <p:sp>
        <p:nvSpPr>
          <p:cNvPr id="12103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what will make you know what the comer by night is?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139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النَّجْمُ الثَّاقِبُ </a:t>
            </a:r>
            <a:endParaRPr lang="en-US" altLang="en-US" sz="5400" b="1">
              <a:cs typeface="Simplified Arabic" panose="02020603050405020304" pitchFamily="18" charset="-78"/>
            </a:endParaRPr>
          </a:p>
        </p:txBody>
      </p:sp>
      <p:sp>
        <p:nvSpPr>
          <p:cNvPr id="12113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star of piercing brightness;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241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كُلُّ نَفْسٍ لَّمَّا عَلَيْهَا حَافِظٌ </a:t>
            </a:r>
            <a:endParaRPr lang="en-US" altLang="en-US" sz="5400" b="1">
              <a:cs typeface="Simplified Arabic" panose="02020603050405020304" pitchFamily="18" charset="-78"/>
            </a:endParaRPr>
          </a:p>
        </p:txBody>
      </p:sp>
      <p:sp>
        <p:nvSpPr>
          <p:cNvPr id="12124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There is not a soul but over it is a keeper. </a:t>
            </a:r>
          </a:p>
        </p:txBody>
      </p:sp>
    </p:spTree>
  </p:cSld>
  <p:clrMapOvr>
    <a:masterClrMapping/>
  </p:clrMapOvr>
  <p:transition/>
  <p:timing>
    <p:tnLst>
      <p:par>
        <p:cTn id="1" dur="indefinite" restart="never" nodeType="tmRoot"/>
      </p:par>
    </p:tnLst>
  </p:timing>
</p:sld>
</file>

<file path=ppt/slides/slide2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344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فَلْيَنظُرِ الْإِنسَانُ مِمَّ خُلِقَ </a:t>
            </a:r>
            <a:endParaRPr lang="en-US" altLang="en-US" sz="5400" b="1">
              <a:cs typeface="Simplified Arabic" panose="02020603050405020304" pitchFamily="18" charset="-78"/>
            </a:endParaRPr>
          </a:p>
        </p:txBody>
      </p:sp>
      <p:sp>
        <p:nvSpPr>
          <p:cNvPr id="12134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let man consider of what he is created: </a:t>
            </a:r>
          </a:p>
        </p:txBody>
      </p:sp>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35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9353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9354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9354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9354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Tree>
  </p:cSld>
  <p:clrMapOvr>
    <a:masterClrMapping/>
  </p:clrMapOvr>
  <p:transition/>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90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790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790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790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790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Tree>
  </p:cSld>
  <p:clrMapOvr>
    <a:masterClrMapping/>
  </p:clrMapOvr>
  <p:transition spd="med"/>
  <p:timing>
    <p:tnLst>
      <p:par>
        <p:cTn id="1" dur="indefinite" restart="never" nodeType="tmRoot"/>
      </p:par>
    </p:tnLst>
  </p:timing>
</p:sld>
</file>

<file path=ppt/slides/slide2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446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خُلِقَ مِن مَّاء دَافِقٍ </a:t>
            </a:r>
            <a:endParaRPr lang="en-US" altLang="en-US" sz="5400" b="1">
              <a:cs typeface="Simplified Arabic" panose="02020603050405020304" pitchFamily="18" charset="-78"/>
            </a:endParaRPr>
          </a:p>
        </p:txBody>
      </p:sp>
      <p:sp>
        <p:nvSpPr>
          <p:cNvPr id="12144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is created of water pouring forth, </a:t>
            </a:r>
          </a:p>
        </p:txBody>
      </p:sp>
    </p:spTree>
  </p:cSld>
  <p:clrMapOvr>
    <a:masterClrMapping/>
  </p:clrMapOvr>
  <p:transition/>
  <p:timing>
    <p:tnLst>
      <p:par>
        <p:cTn id="1" dur="indefinite" restart="never" nodeType="tmRoot"/>
      </p:par>
    </p:tnLst>
  </p:timing>
</p:sld>
</file>

<file path=ppt/slides/slide2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549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يَخْرُجُ مِن بَيْنِ الصُّلْبِ وَالتَّرَائِبِ </a:t>
            </a:r>
            <a:endParaRPr lang="en-US" altLang="en-US" sz="5400" b="1">
              <a:cs typeface="Simplified Arabic" panose="02020603050405020304" pitchFamily="18" charset="-78"/>
            </a:endParaRPr>
          </a:p>
        </p:txBody>
      </p:sp>
      <p:sp>
        <p:nvSpPr>
          <p:cNvPr id="12154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Coming from between the back and the ribs. </a:t>
            </a:r>
          </a:p>
        </p:txBody>
      </p:sp>
    </p:spTree>
  </p:cSld>
  <p:clrMapOvr>
    <a:masterClrMapping/>
  </p:clrMapOvr>
  <p:transition/>
  <p:timing>
    <p:tnLst>
      <p:par>
        <p:cTn id="1" dur="indefinite" restart="never" nodeType="tmRoot"/>
      </p:par>
    </p:tnLst>
  </p:timing>
</p:sld>
</file>

<file path=ppt/slides/slide2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651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إِنَّهُ عَلَى رَجْعِهِ لَقَادِرٌ </a:t>
            </a:r>
            <a:endParaRPr lang="en-US" altLang="en-US" sz="5400" b="1">
              <a:cs typeface="Simplified Arabic" panose="02020603050405020304" pitchFamily="18" charset="-78"/>
            </a:endParaRPr>
          </a:p>
        </p:txBody>
      </p:sp>
      <p:sp>
        <p:nvSpPr>
          <p:cNvPr id="12165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Most surely He is able to return him (to life).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753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يَوْمَ تُبْلَى السَّرَائِرُ </a:t>
            </a:r>
            <a:endParaRPr lang="en-US" altLang="en-US" sz="5400" b="1">
              <a:cs typeface="Simplified Arabic" panose="02020603050405020304" pitchFamily="18" charset="-78"/>
            </a:endParaRPr>
          </a:p>
        </p:txBody>
      </p:sp>
      <p:sp>
        <p:nvSpPr>
          <p:cNvPr id="12175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On the day when hidden things shall be made manifest,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6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فَمَا لَهُ مِن قُوَّةٍ وَلَا نَاصِرٍ </a:t>
            </a:r>
            <a:endParaRPr lang="en-US" altLang="en-US" sz="5400" b="1">
              <a:cs typeface="Simplified Arabic" panose="02020603050405020304" pitchFamily="18" charset="-78"/>
            </a:endParaRPr>
          </a:p>
        </p:txBody>
      </p:sp>
      <p:sp>
        <p:nvSpPr>
          <p:cNvPr id="12185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shall have neither strength nor helper. </a:t>
            </a:r>
          </a:p>
        </p:txBody>
      </p:sp>
    </p:spTree>
  </p:cSld>
  <p:clrMapOvr>
    <a:masterClrMapping/>
  </p:clrMapOvr>
  <p:transition/>
  <p:timing>
    <p:tnLst>
      <p:par>
        <p:cTn id="1" dur="indefinite" restart="never" nodeType="tmRoot"/>
      </p:par>
    </p:tnLst>
  </p:timing>
</p:sld>
</file>

<file path=ppt/slides/slide2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958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وَالسَّمَاء ذَاتِ الرَّجْعِ </a:t>
            </a:r>
            <a:endParaRPr lang="en-US" altLang="en-US" sz="5400" b="1">
              <a:cs typeface="Simplified Arabic" panose="02020603050405020304" pitchFamily="18" charset="-78"/>
            </a:endParaRPr>
          </a:p>
        </p:txBody>
      </p:sp>
      <p:sp>
        <p:nvSpPr>
          <p:cNvPr id="12195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rain giving heavens,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061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وَالْأَرْضِ ذَاتِ الصَّدْعِ </a:t>
            </a:r>
            <a:endParaRPr lang="en-US" altLang="en-US" sz="5400" b="1">
              <a:cs typeface="Simplified Arabic" panose="02020603050405020304" pitchFamily="18" charset="-78"/>
            </a:endParaRPr>
          </a:p>
        </p:txBody>
      </p:sp>
      <p:sp>
        <p:nvSpPr>
          <p:cNvPr id="12206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earth splitting (with plants); </a:t>
            </a:r>
          </a:p>
        </p:txBody>
      </p:sp>
    </p:spTree>
  </p:cSld>
  <p:clrMapOvr>
    <a:masterClrMapping/>
  </p:clrMapOvr>
  <p:transition/>
  <p:timing>
    <p:tnLst>
      <p:par>
        <p:cTn id="1" dur="indefinite" restart="never" nodeType="tmRoot"/>
      </p:par>
    </p:tnLst>
  </p:timing>
</p:sld>
</file>

<file path=ppt/slides/slide2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1634"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إِنَّهُ لَقَوْلٌ فَصْلٌ </a:t>
            </a:r>
            <a:endParaRPr lang="en-US" altLang="en-US" sz="5400" b="1">
              <a:cs typeface="Simplified Arabic" panose="02020603050405020304" pitchFamily="18" charset="-78"/>
            </a:endParaRPr>
          </a:p>
        </p:txBody>
      </p:sp>
      <p:sp>
        <p:nvSpPr>
          <p:cNvPr id="12216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Most surely it is a decisive word, </a:t>
            </a:r>
          </a:p>
        </p:txBody>
      </p:sp>
    </p:spTree>
  </p:cSld>
  <p:clrMapOvr>
    <a:masterClrMapping/>
  </p:clrMapOvr>
  <p:transition/>
  <p:timing>
    <p:tnLst>
      <p:par>
        <p:cTn id="1" dur="indefinite" restart="never" nodeType="tmRoot"/>
      </p:par>
    </p:tnLst>
  </p:timing>
</p:sld>
</file>

<file path=ppt/slides/slide2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658"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هُوَ بِالْهَزْلِ </a:t>
            </a:r>
            <a:endParaRPr lang="en-US" altLang="en-US" sz="5400" b="1">
              <a:cs typeface="Simplified Arabic" panose="02020603050405020304" pitchFamily="18" charset="-78"/>
            </a:endParaRPr>
          </a:p>
        </p:txBody>
      </p:sp>
      <p:sp>
        <p:nvSpPr>
          <p:cNvPr id="12226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it is no joke.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682"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إِنَّهُمْ يَكِيدُونَ كَيْدًا </a:t>
            </a:r>
            <a:endParaRPr lang="en-US" altLang="en-US" sz="5400" b="1">
              <a:cs typeface="Simplified Arabic" panose="02020603050405020304" pitchFamily="18" charset="-78"/>
            </a:endParaRPr>
          </a:p>
        </p:txBody>
      </p:sp>
      <p:sp>
        <p:nvSpPr>
          <p:cNvPr id="12236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they will make a scheme, </a:t>
            </a:r>
          </a:p>
        </p:txBody>
      </p:sp>
    </p:spTree>
  </p:cSld>
  <p:clrMapOvr>
    <a:masterClrMapping/>
  </p:clrMapOvr>
  <p:transition/>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00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00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00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800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800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Tree>
  </p:cSld>
  <p:clrMapOvr>
    <a:masterClrMapping/>
  </p:clrMapOvr>
  <p:transition spd="med"/>
  <p:timing>
    <p:tnLst>
      <p:par>
        <p:cTn id="1" dur="indefinite" restart="never" nodeType="tmRoot"/>
      </p:par>
    </p:tnLst>
  </p:timing>
</p:sld>
</file>

<file path=ppt/slides/slide2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4706"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وَأَكِيدُ كَيْدًا </a:t>
            </a:r>
            <a:endParaRPr lang="en-US" altLang="en-US" sz="5400" b="1">
              <a:cs typeface="Simplified Arabic" panose="02020603050405020304" pitchFamily="18" charset="-78"/>
            </a:endParaRPr>
          </a:p>
        </p:txBody>
      </p:sp>
      <p:sp>
        <p:nvSpPr>
          <p:cNvPr id="12247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I (too) will make a scheme. </a:t>
            </a:r>
          </a:p>
        </p:txBody>
      </p:sp>
    </p:spTree>
  </p:cSld>
  <p:clrMapOvr>
    <a:masterClrMapping/>
  </p:clrMapOvr>
  <p:transition/>
  <p:timing>
    <p:tnLst>
      <p:par>
        <p:cTn id="1" dur="indefinite" restart="never" nodeType="tmRoot"/>
      </p:par>
    </p:tnLst>
  </p:timing>
</p:sld>
</file>

<file path=ppt/slides/slide2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5730" name="Rectangle 2"/>
          <p:cNvSpPr>
            <a:spLocks noGrp="1" noChangeArrowheads="1"/>
          </p:cNvSpPr>
          <p:nvPr>
            <p:ph type="ctrTitle"/>
          </p:nvPr>
        </p:nvSpPr>
        <p:spPr>
          <a:xfrm>
            <a:off x="685800" y="1268413"/>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فَمَهِّلِ الْكَافِرِينَ أَمْهِلْهُمْ رُوَيْدًا </a:t>
            </a:r>
            <a:endParaRPr lang="en-US" altLang="en-US" sz="5400" b="1">
              <a:cs typeface="Simplified Arabic" panose="02020603050405020304" pitchFamily="18" charset="-78"/>
            </a:endParaRPr>
          </a:p>
        </p:txBody>
      </p:sp>
      <p:sp>
        <p:nvSpPr>
          <p:cNvPr id="12257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grant the unbelievers a respite: let them alone for a </a:t>
            </a:r>
          </a:p>
        </p:txBody>
      </p:sp>
    </p:spTree>
  </p:cSld>
  <p:clrMapOvr>
    <a:masterClrMapping/>
  </p:clrMapOvr>
  <p:transition/>
  <p:timing>
    <p:tnLst>
      <p:par>
        <p:cTn id="1" dur="indefinite" restart="never" nodeType="tmRoot"/>
      </p:par>
    </p:tnLst>
  </p:timing>
</p:sld>
</file>

<file path=ppt/slides/slide2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06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061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4061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406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at-T’aariq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1634"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41635"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al-A’ala </a:t>
            </a:r>
            <a:endParaRPr lang="en-US" altLang="en-US" b="1">
              <a:solidFill>
                <a:srgbClr val="FFFF99"/>
              </a:solidFill>
              <a:latin typeface="Trebuchet MS" panose="020B0603020202020204" pitchFamily="34" charset="0"/>
            </a:endParaRPr>
          </a:p>
        </p:txBody>
      </p:sp>
      <p:sp>
        <p:nvSpPr>
          <p:cNvPr id="3141636"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1639"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al-A</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ala </a:t>
            </a:r>
          </a:p>
          <a:p>
            <a:pPr algn="ctr"/>
            <a:r>
              <a:rPr lang="en-GB" altLang="en-US" sz="6000" b="1" i="1">
                <a:solidFill>
                  <a:srgbClr val="FFFF00"/>
                </a:solidFill>
                <a:latin typeface="Trebuchet MS" panose="020B0603020202020204" pitchFamily="34" charset="0"/>
                <a:ea typeface="MS Mincho" panose="02020609040205080304" pitchFamily="49" charset="-128"/>
              </a:rPr>
              <a:t>(The Most High)</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87</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- 19</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26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265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4266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426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al-A’ala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8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2298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8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سَبِّحِ اسْمَ رَبِّكَ الْأَعْلَى </a:t>
            </a:r>
            <a:endParaRPr lang="en-US" altLang="en-US" sz="5400" b="1">
              <a:cs typeface="Simplified Arabic" panose="02020603050405020304" pitchFamily="18" charset="-78"/>
            </a:endParaRPr>
          </a:p>
        </p:txBody>
      </p:sp>
      <p:sp>
        <p:nvSpPr>
          <p:cNvPr id="12308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Glorify the name of your Lord, the Most High,</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18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خَلَقَ فَسَوَّى </a:t>
            </a:r>
            <a:endParaRPr lang="en-US" altLang="en-US" sz="5400" b="1">
              <a:cs typeface="Simplified Arabic" panose="02020603050405020304" pitchFamily="18" charset="-78"/>
            </a:endParaRPr>
          </a:p>
        </p:txBody>
      </p:sp>
      <p:sp>
        <p:nvSpPr>
          <p:cNvPr id="12318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creates, then makes complete,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28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وَالَّذِي قَدَّرَ فَهَدَى </a:t>
            </a:r>
            <a:endParaRPr lang="en-US" altLang="en-US" sz="5400" b="1">
              <a:cs typeface="Simplified Arabic" panose="02020603050405020304" pitchFamily="18" charset="-78"/>
            </a:endParaRPr>
          </a:p>
        </p:txBody>
      </p:sp>
      <p:sp>
        <p:nvSpPr>
          <p:cNvPr id="12328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Who makes (things) according to a measure, then guides (them to their goal),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392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وَالَّذِي أَخْرَجَ الْمَرْعَى </a:t>
            </a:r>
            <a:endParaRPr lang="en-US" altLang="en-US" sz="5400" b="1">
              <a:cs typeface="Simplified Arabic" panose="02020603050405020304" pitchFamily="18" charset="-78"/>
            </a:endParaRPr>
          </a:p>
        </p:txBody>
      </p:sp>
      <p:sp>
        <p:nvSpPr>
          <p:cNvPr id="12339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Who brings forth herbage, </a:t>
            </a:r>
          </a:p>
        </p:txBody>
      </p:sp>
    </p:spTree>
  </p:cSld>
  <p:clrMapOvr>
    <a:masterClrMapping/>
  </p:clrMapOvr>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10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10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10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8109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810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Tree>
  </p:cSld>
  <p:clrMapOvr>
    <a:masterClrMapping/>
  </p:clrMapOvr>
  <p:transition spd="med"/>
  <p:timing>
    <p:tnLst>
      <p:par>
        <p:cTn id="1" dur="indefinite" restart="never" nodeType="tmRoot"/>
      </p:par>
    </p:tnLst>
  </p:timing>
</p:sld>
</file>

<file path=ppt/slides/slide2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49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فَجَعَلَهُ غُثَاء أَحْوَى </a:t>
            </a:r>
            <a:endParaRPr lang="en-US" altLang="en-US" sz="5400" b="1">
              <a:cs typeface="Simplified Arabic" panose="02020603050405020304" pitchFamily="18" charset="-78"/>
            </a:endParaRPr>
          </a:p>
        </p:txBody>
      </p:sp>
      <p:sp>
        <p:nvSpPr>
          <p:cNvPr id="12349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makes it dried up, dust-colored.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59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سَنُقْرِؤُكَ فَلَا تَنسَى </a:t>
            </a:r>
            <a:endParaRPr lang="en-US" altLang="en-US" sz="5400" b="1">
              <a:cs typeface="Simplified Arabic" panose="02020603050405020304" pitchFamily="18" charset="-78"/>
            </a:endParaRPr>
          </a:p>
        </p:txBody>
      </p:sp>
      <p:sp>
        <p:nvSpPr>
          <p:cNvPr id="12359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We will make you recite so you shall not forget,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69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إِلَّا مَا شَاء اللَّهُ إِنَّهُ يَعْلَمُ الْجَهْرَ وَمَا يَخْفَى </a:t>
            </a:r>
            <a:endParaRPr lang="en-US" altLang="en-US" sz="5400" b="1">
              <a:cs typeface="Simplified Arabic" panose="02020603050405020304" pitchFamily="18" charset="-78"/>
            </a:endParaRPr>
          </a:p>
        </p:txBody>
      </p:sp>
      <p:sp>
        <p:nvSpPr>
          <p:cNvPr id="12369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Except what Allah pleases, surely He knows the manifest, and what is hidden.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80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وَنُيَسِّرُكَ لِلْيُسْرَى </a:t>
            </a:r>
            <a:endParaRPr lang="en-US" altLang="en-US" sz="5400" b="1">
              <a:cs typeface="Simplified Arabic" panose="02020603050405020304" pitchFamily="18" charset="-78"/>
            </a:endParaRPr>
          </a:p>
        </p:txBody>
      </p:sp>
      <p:sp>
        <p:nvSpPr>
          <p:cNvPr id="12380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We will make your way smooth to a state of ease. </a:t>
            </a:r>
          </a:p>
        </p:txBody>
      </p:sp>
    </p:spTree>
  </p:cSld>
  <p:clrMapOvr>
    <a:masterClrMapping/>
  </p:clrMapOvr>
  <p:transition/>
  <p:timing>
    <p:tnLst>
      <p:par>
        <p:cTn id="1" dur="indefinite" restart="never" nodeType="tmRoot"/>
      </p:par>
    </p:tnLst>
  </p:timing>
</p:sld>
</file>

<file path=ppt/slides/slide2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فَذَكِّرْ إِن نَّفَعَتِ الذِّكْرَى </a:t>
            </a:r>
            <a:endParaRPr lang="en-US" altLang="en-US" sz="5400" b="1">
              <a:cs typeface="Simplified Arabic" panose="02020603050405020304" pitchFamily="18" charset="-78"/>
            </a:endParaRPr>
          </a:p>
        </p:txBody>
      </p:sp>
      <p:sp>
        <p:nvSpPr>
          <p:cNvPr id="12390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Therefore do remind, surely reminding does profit.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00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سَيَذَّكَّرُ مَن يَخْشَى </a:t>
            </a:r>
            <a:endParaRPr lang="en-US" altLang="en-US" sz="5400" b="1">
              <a:cs typeface="Simplified Arabic" panose="02020603050405020304" pitchFamily="18" charset="-78"/>
            </a:endParaRPr>
          </a:p>
        </p:txBody>
      </p:sp>
      <p:sp>
        <p:nvSpPr>
          <p:cNvPr id="12400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who fears will mind, </a:t>
            </a:r>
          </a:p>
        </p:txBody>
      </p:sp>
    </p:spTree>
  </p:cSld>
  <p:clrMapOvr>
    <a:masterClrMapping/>
  </p:clrMapOvr>
  <p:transition/>
  <p:timing>
    <p:tnLst>
      <p:par>
        <p:cTn id="1" dur="indefinite" restart="never" nodeType="tmRoot"/>
      </p:par>
    </p:tnLst>
  </p:timing>
</p:sld>
</file>

<file path=ppt/slides/slide2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10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وَيَتَجَنَّبُهَا الْأَشْقَى </a:t>
            </a:r>
            <a:endParaRPr lang="en-US" altLang="en-US" sz="5400" b="1">
              <a:cs typeface="Simplified Arabic" panose="02020603050405020304" pitchFamily="18" charset="-78"/>
            </a:endParaRPr>
          </a:p>
        </p:txBody>
      </p:sp>
      <p:sp>
        <p:nvSpPr>
          <p:cNvPr id="12410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most unfortunate one will avoid it,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211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يَصْلَى النَّارَ الْكُبْرَى </a:t>
            </a:r>
            <a:endParaRPr lang="en-US" altLang="en-US" sz="5400" b="1">
              <a:cs typeface="Simplified Arabic" panose="02020603050405020304" pitchFamily="18" charset="-78"/>
            </a:endParaRPr>
          </a:p>
        </p:txBody>
      </p:sp>
      <p:sp>
        <p:nvSpPr>
          <p:cNvPr id="12421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shall enter the great fire;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31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ثُمَّ لَا يَمُوتُ فِيهَا وَلَا يَحْيَى </a:t>
            </a:r>
            <a:endParaRPr lang="en-US" altLang="en-US" sz="5400" b="1">
              <a:cs typeface="Simplified Arabic" panose="02020603050405020304" pitchFamily="18" charset="-78"/>
            </a:endParaRPr>
          </a:p>
        </p:txBody>
      </p:sp>
      <p:sp>
        <p:nvSpPr>
          <p:cNvPr id="12431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therein he shall neither live nor die. </a:t>
            </a:r>
          </a:p>
        </p:txBody>
      </p:sp>
    </p:spTree>
  </p:cSld>
  <p:clrMapOvr>
    <a:masterClrMapping/>
  </p:clrMapOvr>
  <p:transition/>
  <p:timing>
    <p:tnLst>
      <p:par>
        <p:cTn id="1" dur="indefinite" restart="never" nodeType="tmRoot"/>
      </p:par>
    </p:tnLst>
  </p:timing>
</p:sld>
</file>

<file path=ppt/slides/slide2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41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قَدْ أَفْلَحَ مَن تَزَكَّى </a:t>
            </a:r>
            <a:endParaRPr lang="en-US" altLang="en-US" sz="5400" b="1">
              <a:cs typeface="Simplified Arabic" panose="02020603050405020304" pitchFamily="18" charset="-78"/>
            </a:endParaRPr>
          </a:p>
        </p:txBody>
      </p:sp>
      <p:sp>
        <p:nvSpPr>
          <p:cNvPr id="12441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indeed shall be successful who purifies himself, </a:t>
            </a:r>
          </a:p>
        </p:txBody>
      </p:sp>
    </p:spTree>
  </p:cSld>
  <p:clrMapOvr>
    <a:masterClrMapping/>
  </p:clrMapOvr>
  <p:transition/>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21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21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21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821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821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Tree>
  </p:cSld>
  <p:clrMapOvr>
    <a:masterClrMapping/>
  </p:clrMapOvr>
  <p:transition spd="med"/>
  <p:timing>
    <p:tnLst>
      <p:par>
        <p:cTn id="1" dur="indefinite" restart="never" nodeType="tmRoot"/>
      </p:par>
    </p:tnLst>
  </p:timing>
</p:sld>
</file>

<file path=ppt/slides/slide2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51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وَذَكَرَ اسْمَ رَبِّهِ فَصَلَّى </a:t>
            </a:r>
            <a:endParaRPr lang="en-US" altLang="en-US" sz="5400" b="1">
              <a:cs typeface="Simplified Arabic" panose="02020603050405020304" pitchFamily="18" charset="-78"/>
            </a:endParaRPr>
          </a:p>
        </p:txBody>
      </p:sp>
      <p:sp>
        <p:nvSpPr>
          <p:cNvPr id="12451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magnifies the name of his Lord and prays.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62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بَلْ تُؤْثِرُونَ الْحَيَاةَ الدُّنْيَا </a:t>
            </a:r>
            <a:endParaRPr lang="en-US" altLang="en-US" sz="5400" b="1">
              <a:cs typeface="Simplified Arabic" panose="02020603050405020304" pitchFamily="18" charset="-78"/>
            </a:endParaRPr>
          </a:p>
        </p:txBody>
      </p:sp>
      <p:sp>
        <p:nvSpPr>
          <p:cNvPr id="12462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you prefer the life of this world,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72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وَالْآخِرَةُ خَيْرٌ وَأَبْقَى </a:t>
            </a:r>
            <a:endParaRPr lang="en-US" altLang="en-US" sz="5400" b="1">
              <a:cs typeface="Simplified Arabic" panose="02020603050405020304" pitchFamily="18" charset="-78"/>
            </a:endParaRPr>
          </a:p>
        </p:txBody>
      </p:sp>
      <p:sp>
        <p:nvSpPr>
          <p:cNvPr id="12472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While the hereafter is better and more lasting. </a:t>
            </a:r>
          </a:p>
        </p:txBody>
      </p:sp>
    </p:spTree>
  </p:cSld>
  <p:clrMapOvr>
    <a:masterClrMapping/>
  </p:clrMapOvr>
  <p:transition/>
  <p:timing>
    <p:tnLst>
      <p:par>
        <p:cTn id="1" dur="indefinite" restart="never" nodeType="tmRoot"/>
      </p:par>
    </p:tnLst>
  </p:timing>
</p:sld>
</file>

<file path=ppt/slides/slide2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82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هَذَا لَفِي الصُّحُفِ الْأُولَى </a:t>
            </a:r>
            <a:endParaRPr lang="en-US" altLang="en-US" sz="5400" b="1">
              <a:cs typeface="Simplified Arabic" panose="02020603050405020304" pitchFamily="18" charset="-78"/>
            </a:endParaRPr>
          </a:p>
        </p:txBody>
      </p:sp>
      <p:sp>
        <p:nvSpPr>
          <p:cNvPr id="12482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Most surely this is in the earlier scriptures,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صُحُفِ إِبْرَاهِيمَ وَمُوسَى </a:t>
            </a:r>
            <a:endParaRPr lang="en-US" altLang="en-US" sz="5400" b="1">
              <a:cs typeface="Simplified Arabic" panose="02020603050405020304" pitchFamily="18" charset="-78"/>
            </a:endParaRPr>
          </a:p>
        </p:txBody>
      </p:sp>
      <p:sp>
        <p:nvSpPr>
          <p:cNvPr id="12492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scriptures of Ibrahim and Musa. </a:t>
            </a:r>
          </a:p>
        </p:txBody>
      </p:sp>
    </p:spTree>
  </p:cSld>
  <p:clrMapOvr>
    <a:masterClrMapping/>
  </p:clrMapOvr>
  <p:transition/>
  <p:timing>
    <p:tnLst>
      <p:par>
        <p:cTn id="1" dur="indefinite" restart="never" nodeType="tmRoot"/>
      </p:par>
    </p:tnLst>
  </p:timing>
</p:sld>
</file>

<file path=ppt/slides/slide2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368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4368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436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al-A’ala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470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4470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al-Ghaashiya </a:t>
            </a:r>
            <a:endParaRPr lang="en-US" altLang="en-US" b="1">
              <a:solidFill>
                <a:srgbClr val="FFFF99"/>
              </a:solidFill>
              <a:latin typeface="Trebuchet MS" panose="020B0603020202020204" pitchFamily="34" charset="0"/>
            </a:endParaRPr>
          </a:p>
        </p:txBody>
      </p:sp>
      <p:sp>
        <p:nvSpPr>
          <p:cNvPr id="314470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4711" name="Rectangle 7"/>
          <p:cNvSpPr>
            <a:spLocks noChangeArrowheads="1"/>
          </p:cNvSpPr>
          <p:nvPr/>
        </p:nvSpPr>
        <p:spPr bwMode="auto">
          <a:xfrm>
            <a:off x="228600" y="16002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al-Ghaashiya </a:t>
            </a:r>
          </a:p>
          <a:p>
            <a:pPr algn="ctr"/>
            <a:r>
              <a:rPr lang="en-GB" altLang="en-US" sz="6000" b="1" i="1">
                <a:solidFill>
                  <a:srgbClr val="FFFF00"/>
                </a:solidFill>
                <a:latin typeface="Trebuchet MS" panose="020B0603020202020204" pitchFamily="34" charset="0"/>
                <a:ea typeface="MS Mincho" panose="02020609040205080304" pitchFamily="49" charset="-128"/>
              </a:rPr>
              <a:t>(The Overwhelming)</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88</a:t>
            </a:r>
          </a:p>
          <a:p>
            <a:pPr algn="ctr"/>
            <a:r>
              <a:rPr lang="en-GB" altLang="en-US" sz="6000" b="1" i="1">
                <a:solidFill>
                  <a:srgbClr val="FFFF00"/>
                </a:solidFill>
                <a:latin typeface="Trebuchet MS" panose="020B0603020202020204" pitchFamily="34" charset="0"/>
                <a:ea typeface="MS Mincho" panose="02020609040205080304" pitchFamily="49" charset="-128"/>
              </a:rPr>
              <a:t>No of Ayat - 26</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57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573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4573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457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al-Ghaashiya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33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2533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44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هَلْ أَتَاكَ حَدِيثُ الْغَاشِيَةِ </a:t>
            </a:r>
            <a:endParaRPr lang="en-US" altLang="en-US" sz="5400" b="1">
              <a:cs typeface="Simplified Arabic" panose="02020603050405020304" pitchFamily="18" charset="-78"/>
            </a:endParaRPr>
          </a:p>
        </p:txBody>
      </p:sp>
      <p:sp>
        <p:nvSpPr>
          <p:cNvPr id="12544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Has not there come to you the news of the overwhelming calamity? </a:t>
            </a:r>
          </a:p>
        </p:txBody>
      </p:sp>
    </p:spTree>
  </p:cSld>
  <p:clrMapOvr>
    <a:masterClrMapping/>
  </p:clrMapOvr>
  <p:transition/>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45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45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45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45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45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Tree>
  </p:cSld>
  <p:clrMapOvr>
    <a:masterClrMapping/>
  </p:clrMapOvr>
  <p:transition spd="med"/>
  <p:timing>
    <p:tnLst>
      <p:par>
        <p:cTn id="1" dur="indefinite" restart="never" nodeType="tmRoot"/>
      </p:par>
    </p:tnLst>
  </p:timing>
</p:sld>
</file>

<file path=ppt/slides/slide2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54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وُجُوهٌ يَوْمَئِذٍ خَاشِعَةٌ </a:t>
            </a:r>
            <a:endParaRPr lang="en-US" altLang="en-US" sz="5400" b="1">
              <a:cs typeface="Simplified Arabic" panose="02020603050405020304" pitchFamily="18" charset="-78"/>
            </a:endParaRPr>
          </a:p>
        </p:txBody>
      </p:sp>
      <p:sp>
        <p:nvSpPr>
          <p:cNvPr id="12554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(Some) faces on that day shall be downcast,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64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عَامِلَةٌ نَّاصِبَةٌ </a:t>
            </a:r>
            <a:endParaRPr lang="en-US" altLang="en-US" sz="5400" b="1">
              <a:cs typeface="Simplified Arabic" panose="02020603050405020304" pitchFamily="18" charset="-78"/>
            </a:endParaRPr>
          </a:p>
        </p:txBody>
      </p:sp>
      <p:sp>
        <p:nvSpPr>
          <p:cNvPr id="12564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Laboring, toiling, </a:t>
            </a:r>
          </a:p>
        </p:txBody>
      </p:sp>
    </p:spTree>
  </p:cSld>
  <p:clrMapOvr>
    <a:masterClrMapping/>
  </p:clrMapOvr>
  <p:transition/>
  <p:timing>
    <p:tnLst>
      <p:par>
        <p:cTn id="1" dur="indefinite" restart="never" nodeType="tmRoot"/>
      </p:par>
    </p:tnLst>
  </p:timing>
</p:sld>
</file>

<file path=ppt/slides/slide2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74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تَصْلَى نَارًا حَامِيَةً </a:t>
            </a:r>
            <a:endParaRPr lang="en-US" altLang="en-US" sz="5400" b="1">
              <a:cs typeface="Simplified Arabic" panose="02020603050405020304" pitchFamily="18" charset="-78"/>
            </a:endParaRPr>
          </a:p>
        </p:txBody>
      </p:sp>
      <p:sp>
        <p:nvSpPr>
          <p:cNvPr id="12574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Entering into burning fire,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84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تُسْقَى مِنْ عَيْنٍ آنِيَةٍ </a:t>
            </a:r>
            <a:endParaRPr lang="en-US" altLang="en-US" sz="5400" b="1">
              <a:cs typeface="Simplified Arabic" panose="02020603050405020304" pitchFamily="18" charset="-78"/>
            </a:endParaRPr>
          </a:p>
        </p:txBody>
      </p:sp>
      <p:sp>
        <p:nvSpPr>
          <p:cNvPr id="12584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Made to drink from a boiling spring.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2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لَّيْسَ لَهُمْ طَعَامٌ إِلَّا مِن ضَرِيعٍ </a:t>
            </a:r>
            <a:endParaRPr lang="en-US" altLang="en-US" sz="5400" b="1">
              <a:cs typeface="Simplified Arabic" panose="02020603050405020304" pitchFamily="18" charset="-78"/>
            </a:endParaRPr>
          </a:p>
        </p:txBody>
      </p:sp>
      <p:sp>
        <p:nvSpPr>
          <p:cNvPr id="12595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They shall have no food but of thorns, </a:t>
            </a:r>
          </a:p>
        </p:txBody>
      </p:sp>
    </p:spTree>
  </p:cSld>
  <p:clrMapOvr>
    <a:masterClrMapping/>
  </p:clrMapOvr>
  <p:transition/>
  <p:timing>
    <p:tnLst>
      <p:par>
        <p:cTn id="1" dur="indefinite" restart="never" nodeType="tmRoot"/>
      </p:par>
    </p:tnLst>
  </p:timing>
</p:sld>
</file>

<file path=ppt/slides/slide2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05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لَا يُسْمِنُ وَلَا يُغْنِي مِن جُوعٍ </a:t>
            </a:r>
            <a:endParaRPr lang="en-US" altLang="en-US" sz="5400" b="1">
              <a:cs typeface="Simplified Arabic" panose="02020603050405020304" pitchFamily="18" charset="-78"/>
            </a:endParaRPr>
          </a:p>
        </p:txBody>
      </p:sp>
      <p:sp>
        <p:nvSpPr>
          <p:cNvPr id="12605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Which will neither fatten nor avail against hunger. </a:t>
            </a:r>
          </a:p>
        </p:txBody>
      </p:sp>
    </p:spTree>
  </p:cSld>
  <p:clrMapOvr>
    <a:masterClrMapping/>
  </p:clrMapOvr>
  <p:transition/>
  <p:timing>
    <p:tnLst>
      <p:par>
        <p:cTn id="1" dur="indefinite" restart="never" nodeType="tmRoot"/>
      </p:par>
    </p:tnLst>
  </p:timing>
</p:sld>
</file>

<file path=ppt/slides/slide2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15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وُجُوهٌ يَوْمَئِذٍ نَّاعِمَةٌ </a:t>
            </a:r>
            <a:endParaRPr lang="en-US" altLang="en-US" sz="5400" b="1">
              <a:cs typeface="Simplified Arabic" panose="02020603050405020304" pitchFamily="18" charset="-78"/>
            </a:endParaRPr>
          </a:p>
        </p:txBody>
      </p:sp>
      <p:sp>
        <p:nvSpPr>
          <p:cNvPr id="12615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(Other) faces on that day shall be happy, </a:t>
            </a:r>
          </a:p>
        </p:txBody>
      </p:sp>
    </p:spTree>
  </p:cSld>
  <p:clrMapOvr>
    <a:masterClrMapping/>
  </p:clrMapOvr>
  <p:transition/>
  <p:timing>
    <p:tnLst>
      <p:par>
        <p:cTn id="1" dur="indefinite" restart="never" nodeType="tmRoot"/>
      </p:par>
    </p:tnLst>
  </p:timing>
</p:sld>
</file>

<file path=ppt/slides/slide2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25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لِسَعْيِهَا رَاضِيَةٌ </a:t>
            </a:r>
            <a:endParaRPr lang="en-US" altLang="en-US" sz="5400" b="1">
              <a:cs typeface="Simplified Arabic" panose="02020603050405020304" pitchFamily="18" charset="-78"/>
            </a:endParaRPr>
          </a:p>
        </p:txBody>
      </p:sp>
      <p:sp>
        <p:nvSpPr>
          <p:cNvPr id="12625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Well-pleased because of their striving, </a:t>
            </a:r>
          </a:p>
        </p:txBody>
      </p:sp>
    </p:spTree>
  </p:cSld>
  <p:clrMapOvr>
    <a:masterClrMapping/>
  </p:clrMapOvr>
  <p:transition/>
  <p:timing>
    <p:tnLst>
      <p:par>
        <p:cTn id="1" dur="indefinite" restart="never" nodeType="tmRoot"/>
      </p:par>
    </p:tnLst>
  </p:timing>
</p:sld>
</file>

<file path=ppt/slides/slide2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36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 جَنَّةٍ عَالِيَةٍ </a:t>
            </a:r>
            <a:endParaRPr lang="en-US" altLang="en-US" sz="5400" b="1">
              <a:cs typeface="Simplified Arabic" panose="02020603050405020304" pitchFamily="18" charset="-78"/>
            </a:endParaRPr>
          </a:p>
        </p:txBody>
      </p:sp>
      <p:sp>
        <p:nvSpPr>
          <p:cNvPr id="12636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a lofty garden, </a:t>
            </a:r>
          </a:p>
        </p:txBody>
      </p:sp>
    </p:spTree>
  </p:cSld>
  <p:clrMapOvr>
    <a:masterClrMapping/>
  </p:clrMapOvr>
  <p:transition/>
  <p:timing>
    <p:tnLst>
      <p:par>
        <p:cTn id="1" dur="indefinite" restart="never" nodeType="tmRoot"/>
      </p:par>
    </p:tnLst>
  </p:timing>
</p:sld>
</file>

<file path=ppt/slides/slide2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46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لَّا تَسْمَعُ فِيهَا لَاغِيَةً </a:t>
            </a:r>
            <a:endParaRPr lang="en-US" altLang="en-US" sz="5400" b="1">
              <a:cs typeface="Simplified Arabic" panose="02020603050405020304" pitchFamily="18" charset="-78"/>
            </a:endParaRPr>
          </a:p>
        </p:txBody>
      </p:sp>
      <p:sp>
        <p:nvSpPr>
          <p:cNvPr id="12646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Wherein you shall not hear vain talk. </a:t>
            </a:r>
          </a:p>
        </p:txBody>
      </p:sp>
    </p:spTree>
  </p:cSld>
  <p:clrMapOvr>
    <a:masterClrMapping/>
  </p:clrMapOvr>
  <p:transition/>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31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31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31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831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831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Tree>
  </p:cSld>
  <p:clrMapOvr>
    <a:masterClrMapping/>
  </p:clrMapOvr>
  <p:transition spd="med"/>
  <p:timing>
    <p:tnLst>
      <p:par>
        <p:cTn id="1" dur="indefinite" restart="never" nodeType="tmRoot"/>
      </p:par>
    </p:tnLst>
  </p:timing>
</p:sld>
</file>

<file path=ppt/slides/slide2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56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فِيهَا عَيْنٌ جَارِيَةٌ </a:t>
            </a:r>
            <a:endParaRPr lang="en-US" altLang="en-US" sz="5400" b="1">
              <a:cs typeface="Simplified Arabic" panose="02020603050405020304" pitchFamily="18" charset="-78"/>
            </a:endParaRPr>
          </a:p>
        </p:txBody>
      </p:sp>
      <p:sp>
        <p:nvSpPr>
          <p:cNvPr id="12656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Therein is a fountain flowing, </a:t>
            </a:r>
          </a:p>
        </p:txBody>
      </p:sp>
    </p:spTree>
  </p:cSld>
  <p:clrMapOvr>
    <a:masterClrMapping/>
  </p:clrMapOvr>
  <p:transition/>
  <p:timing>
    <p:tnLst>
      <p:par>
        <p:cTn id="1" dur="indefinite" restart="never" nodeType="tmRoot"/>
      </p:par>
    </p:tnLst>
  </p:timing>
</p:sld>
</file>

<file path=ppt/slides/slide2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66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فِيهَا سُرُرٌ مَّرْفُوعَةٌ </a:t>
            </a:r>
            <a:endParaRPr lang="en-US" altLang="en-US" sz="5400" b="1">
              <a:cs typeface="Simplified Arabic" panose="02020603050405020304" pitchFamily="18" charset="-78"/>
            </a:endParaRPr>
          </a:p>
        </p:txBody>
      </p:sp>
      <p:sp>
        <p:nvSpPr>
          <p:cNvPr id="12666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Therein are thrones raised high, </a:t>
            </a:r>
          </a:p>
        </p:txBody>
      </p:sp>
    </p:spTree>
  </p:cSld>
  <p:clrMapOvr>
    <a:masterClrMapping/>
  </p:clrMapOvr>
  <p:transition/>
  <p:timing>
    <p:tnLst>
      <p:par>
        <p:cTn id="1" dur="indefinite" restart="never" nodeType="tmRoot"/>
      </p:par>
    </p:tnLst>
  </p:timing>
</p:sld>
</file>

<file path=ppt/slides/slide2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771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وَأَكْوَابٌ مَّوْضُوعَةٌ </a:t>
            </a:r>
            <a:endParaRPr lang="en-US" altLang="en-US" sz="5400" b="1">
              <a:cs typeface="Simplified Arabic" panose="02020603050405020304" pitchFamily="18" charset="-78"/>
            </a:endParaRPr>
          </a:p>
        </p:txBody>
      </p:sp>
      <p:sp>
        <p:nvSpPr>
          <p:cNvPr id="12677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drinking-cups ready placed,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87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وَنَمَارِقُ مَصْفُوفَةٌ </a:t>
            </a:r>
            <a:endParaRPr lang="en-US" altLang="en-US" sz="5400" b="1">
              <a:cs typeface="Simplified Arabic" panose="02020603050405020304" pitchFamily="18" charset="-78"/>
            </a:endParaRPr>
          </a:p>
        </p:txBody>
      </p:sp>
      <p:sp>
        <p:nvSpPr>
          <p:cNvPr id="12687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cushions set in a row </a:t>
            </a:r>
          </a:p>
        </p:txBody>
      </p:sp>
    </p:spTree>
  </p:cSld>
  <p:clrMapOvr>
    <a:masterClrMapping/>
  </p:clrMapOvr>
  <p:transition/>
  <p:timing>
    <p:tnLst>
      <p:par>
        <p:cTn id="1" dur="indefinite" restart="never" nodeType="tmRoot"/>
      </p:par>
    </p:tnLst>
  </p:timing>
</p:sld>
</file>

<file path=ppt/slides/slide2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وَزَرَابِيُّ مَبْثُوثَةٌ </a:t>
            </a:r>
            <a:endParaRPr lang="en-US" altLang="en-US" sz="5400" b="1">
              <a:cs typeface="Simplified Arabic" panose="02020603050405020304" pitchFamily="18" charset="-78"/>
            </a:endParaRPr>
          </a:p>
        </p:txBody>
      </p:sp>
      <p:sp>
        <p:nvSpPr>
          <p:cNvPr id="12697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carpets spread out.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07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أَفَلَا يَنظُرُونَ إِلَى الْإِبِلِ كَيْفَ خُلِقَتْ </a:t>
            </a:r>
            <a:endParaRPr lang="en-US" altLang="en-US" sz="5400" b="1">
              <a:cs typeface="Simplified Arabic" panose="02020603050405020304" pitchFamily="18" charset="-78"/>
            </a:endParaRPr>
          </a:p>
        </p:txBody>
      </p:sp>
      <p:sp>
        <p:nvSpPr>
          <p:cNvPr id="12707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Will they not then consider the camels, how they are created?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18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وَإِلَى السَّمَاء كَيْفَ رُفِعَتْ </a:t>
            </a:r>
            <a:endParaRPr lang="en-US" altLang="en-US" sz="5400" b="1">
              <a:cs typeface="Simplified Arabic" panose="02020603050405020304" pitchFamily="18" charset="-78"/>
            </a:endParaRPr>
          </a:p>
        </p:txBody>
      </p:sp>
      <p:sp>
        <p:nvSpPr>
          <p:cNvPr id="12718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heaven, how it is reared aloft, </a:t>
            </a:r>
          </a:p>
        </p:txBody>
      </p:sp>
    </p:spTree>
  </p:cSld>
  <p:clrMapOvr>
    <a:masterClrMapping/>
  </p:clrMapOvr>
  <p:transition/>
  <p:timing>
    <p:tnLst>
      <p:par>
        <p:cTn id="1" dur="indefinite" restart="never" nodeType="tmRoot"/>
      </p:par>
    </p:tnLst>
  </p:timing>
</p:sld>
</file>

<file path=ppt/slides/slide2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28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وَإِلَى الْجِبَالِ كَيْفَ نُصِبَتْ </a:t>
            </a:r>
            <a:endParaRPr lang="en-US" altLang="en-US" sz="5400" b="1">
              <a:cs typeface="Simplified Arabic" panose="02020603050405020304" pitchFamily="18" charset="-78"/>
            </a:endParaRPr>
          </a:p>
        </p:txBody>
      </p:sp>
      <p:sp>
        <p:nvSpPr>
          <p:cNvPr id="12728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mountains, how they are firmly fixed, </a:t>
            </a:r>
          </a:p>
        </p:txBody>
      </p:sp>
    </p:spTree>
  </p:cSld>
  <p:clrMapOvr>
    <a:masterClrMapping/>
  </p:clrMapOvr>
  <p:transition/>
  <p:timing>
    <p:tnLst>
      <p:par>
        <p:cTn id="1" dur="indefinite" restart="never" nodeType="tmRoot"/>
      </p:par>
    </p:tnLst>
  </p:timing>
</p:sld>
</file>

<file path=ppt/slides/slide2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38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وَإِلَى الْأَرْضِ كَيْفَ سُطِحَتْ </a:t>
            </a:r>
            <a:endParaRPr lang="en-US" altLang="en-US" sz="5400" b="1">
              <a:cs typeface="Simplified Arabic" panose="02020603050405020304" pitchFamily="18" charset="-78"/>
            </a:endParaRPr>
          </a:p>
        </p:txBody>
      </p:sp>
      <p:sp>
        <p:nvSpPr>
          <p:cNvPr id="12738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earth, how it is made a vast expanse?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48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فَذَكِّرْ إِنَّمَا أَنتَ مُذَكِّرٌ </a:t>
            </a:r>
            <a:endParaRPr lang="en-US" altLang="en-US" sz="5400" b="1">
              <a:cs typeface="Simplified Arabic" panose="02020603050405020304" pitchFamily="18" charset="-78"/>
            </a:endParaRPr>
          </a:p>
        </p:txBody>
      </p:sp>
      <p:sp>
        <p:nvSpPr>
          <p:cNvPr id="12748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Therefore do remind, for you are only a reminder.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41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41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841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841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Tree>
  </p:cSld>
  <p:clrMapOvr>
    <a:masterClrMapping/>
  </p:clrMapOvr>
  <p:transition spd="med"/>
  <p:timing>
    <p:tnLst>
      <p:par>
        <p:cTn id="1" dur="indefinite" restart="never" nodeType="tmRoot"/>
      </p:par>
    </p:tnLst>
  </p:timing>
</p:sld>
</file>

<file path=ppt/slides/slide2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59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لَّسْتَ عَلَيْهِم بِمُصَيْطِرٍ </a:t>
            </a:r>
            <a:endParaRPr lang="en-US" altLang="en-US" sz="5400" b="1">
              <a:cs typeface="Simplified Arabic" panose="02020603050405020304" pitchFamily="18" charset="-78"/>
            </a:endParaRPr>
          </a:p>
        </p:txBody>
      </p:sp>
      <p:sp>
        <p:nvSpPr>
          <p:cNvPr id="12759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You are not a watcher over them;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69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إِلَّا مَن تَوَلَّى وَكَفَرَ </a:t>
            </a:r>
            <a:endParaRPr lang="en-US" altLang="en-US" sz="5400" b="1">
              <a:cs typeface="Simplified Arabic" panose="02020603050405020304" pitchFamily="18" charset="-78"/>
            </a:endParaRPr>
          </a:p>
        </p:txBody>
      </p:sp>
      <p:sp>
        <p:nvSpPr>
          <p:cNvPr id="12769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But whoever turns back and disbelieves,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79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فَيُعَذِّبُهُ اللَّهُ الْعَذَابَ الْأَكْبَرَ </a:t>
            </a:r>
            <a:endParaRPr lang="en-US" altLang="en-US" sz="5400" b="1">
              <a:cs typeface="Simplified Arabic" panose="02020603050405020304" pitchFamily="18" charset="-78"/>
            </a:endParaRPr>
          </a:p>
        </p:txBody>
      </p:sp>
      <p:sp>
        <p:nvSpPr>
          <p:cNvPr id="12779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Allah will chastise him with the greatest chastisement.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9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إِلَيْنَا إِيَابَهُمْ </a:t>
            </a:r>
            <a:endParaRPr lang="en-US" altLang="en-US" sz="5400" b="1">
              <a:cs typeface="Simplified Arabic" panose="02020603050405020304" pitchFamily="18" charset="-78"/>
            </a:endParaRPr>
          </a:p>
        </p:txBody>
      </p:sp>
      <p:sp>
        <p:nvSpPr>
          <p:cNvPr id="12789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to Us is their turning back,</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ثُمَّ إِنَّ عَلَيْنَا حِسَابَهُمْ </a:t>
            </a:r>
            <a:endParaRPr lang="en-US" altLang="en-US" sz="5400" b="1">
              <a:cs typeface="Simplified Arabic" panose="02020603050405020304" pitchFamily="18" charset="-78"/>
            </a:endParaRPr>
          </a:p>
        </p:txBody>
      </p:sp>
      <p:sp>
        <p:nvSpPr>
          <p:cNvPr id="12800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surely upon Us is the taking of their account. </a:t>
            </a:r>
          </a:p>
        </p:txBody>
      </p:sp>
    </p:spTree>
  </p:cSld>
  <p:clrMapOvr>
    <a:masterClrMapping/>
  </p:clrMapOvr>
  <p:transition/>
  <p:timing>
    <p:tnLst>
      <p:par>
        <p:cTn id="1" dur="indefinite" restart="never" nodeType="tmRoot"/>
      </p:par>
    </p:tnLst>
  </p:timing>
</p:sld>
</file>

<file path=ppt/slides/slide2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67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675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4675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467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al-Ghaashiya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7778"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47779"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al-Fajr </a:t>
            </a:r>
            <a:endParaRPr lang="en-US" altLang="en-US" b="1">
              <a:solidFill>
                <a:srgbClr val="FFFF99"/>
              </a:solidFill>
              <a:latin typeface="Trebuchet MS" panose="020B0603020202020204" pitchFamily="34" charset="0"/>
            </a:endParaRPr>
          </a:p>
        </p:txBody>
      </p:sp>
      <p:sp>
        <p:nvSpPr>
          <p:cNvPr id="3147780"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7783" name="Rectangle 7"/>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al-Fajr </a:t>
            </a:r>
          </a:p>
          <a:p>
            <a:pPr algn="ctr"/>
            <a:r>
              <a:rPr lang="en-GB" altLang="en-US" sz="6000" b="1" i="1">
                <a:solidFill>
                  <a:srgbClr val="FFFF00"/>
                </a:solidFill>
                <a:latin typeface="Trebuchet MS" panose="020B0603020202020204" pitchFamily="34" charset="0"/>
                <a:ea typeface="MS Mincho" panose="02020609040205080304" pitchFamily="49" charset="-128"/>
              </a:rPr>
              <a:t>(The Dawn)</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89</a:t>
            </a:r>
          </a:p>
          <a:p>
            <a:pPr algn="ctr"/>
            <a:r>
              <a:rPr lang="en-GB" altLang="en-US" sz="6000" b="1" i="1">
                <a:solidFill>
                  <a:srgbClr val="FFFF00"/>
                </a:solidFill>
                <a:latin typeface="Trebuchet MS" panose="020B0603020202020204" pitchFamily="34" charset="0"/>
                <a:ea typeface="MS Mincho" panose="02020609040205080304" pitchFamily="49" charset="-128"/>
              </a:rPr>
              <a:t>No of Ayat - 30</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88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880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4880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488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al-Fajr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409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2840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512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وَالْفَجْرِ </a:t>
            </a:r>
            <a:endParaRPr lang="en-US" altLang="en-US" sz="5400" b="1">
              <a:cs typeface="Simplified Arabic" panose="02020603050405020304" pitchFamily="18" charset="-78"/>
            </a:endParaRPr>
          </a:p>
        </p:txBody>
      </p:sp>
      <p:sp>
        <p:nvSpPr>
          <p:cNvPr id="12851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daybreak, </a:t>
            </a:r>
          </a:p>
        </p:txBody>
      </p:sp>
    </p:spTree>
  </p:cSld>
  <p:clrMapOvr>
    <a:masterClrMapping/>
  </p:clrMapOvr>
  <p:transition/>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51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51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51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851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851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Tree>
  </p:cSld>
  <p:clrMapOvr>
    <a:masterClrMapping/>
  </p:clrMapOvr>
  <p:transition spd="med"/>
  <p:timing>
    <p:tnLst>
      <p:par>
        <p:cTn id="1" dur="indefinite" restart="never" nodeType="tmRoot"/>
      </p:par>
    </p:tnLst>
  </p:timing>
</p:sld>
</file>

<file path=ppt/slides/slide2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61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وَلَيَالٍ عَشْرٍ </a:t>
            </a:r>
            <a:endParaRPr lang="en-US" altLang="en-US" sz="5400" b="1">
              <a:cs typeface="Simplified Arabic" panose="02020603050405020304" pitchFamily="18" charset="-78"/>
            </a:endParaRPr>
          </a:p>
        </p:txBody>
      </p:sp>
      <p:sp>
        <p:nvSpPr>
          <p:cNvPr id="12861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ten nights,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71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وَالشَّفْعِ وَالْوَتْرِ </a:t>
            </a:r>
            <a:endParaRPr lang="en-US" altLang="en-US" sz="5400" b="1">
              <a:cs typeface="Simplified Arabic" panose="02020603050405020304" pitchFamily="18" charset="-78"/>
            </a:endParaRPr>
          </a:p>
        </p:txBody>
      </p:sp>
      <p:sp>
        <p:nvSpPr>
          <p:cNvPr id="12871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even and the odd, </a:t>
            </a:r>
          </a:p>
        </p:txBody>
      </p:sp>
    </p:spTree>
  </p:cSld>
  <p:clrMapOvr>
    <a:masterClrMapping/>
  </p:clrMapOvr>
  <p:transition/>
  <p:timing>
    <p:tnLst>
      <p:par>
        <p:cTn id="1" dur="indefinite" restart="never" nodeType="tmRoot"/>
      </p:par>
    </p:tnLst>
  </p:timing>
</p:sld>
</file>

<file path=ppt/slides/slide2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81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وَاللَّيْلِ إِذَا يَسْرِ </a:t>
            </a:r>
            <a:endParaRPr lang="en-US" altLang="en-US" sz="5400" b="1">
              <a:cs typeface="Simplified Arabic" panose="02020603050405020304" pitchFamily="18" charset="-78"/>
            </a:endParaRPr>
          </a:p>
        </p:txBody>
      </p:sp>
      <p:sp>
        <p:nvSpPr>
          <p:cNvPr id="12881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night when it departs. </a:t>
            </a:r>
          </a:p>
        </p:txBody>
      </p:sp>
    </p:spTree>
  </p:cSld>
  <p:clrMapOvr>
    <a:masterClrMapping/>
  </p:clrMapOvr>
  <p:transition/>
  <p:timing>
    <p:tnLst>
      <p:par>
        <p:cTn id="1" dur="indefinite" restart="never" nodeType="tmRoot"/>
      </p:par>
    </p:tnLst>
  </p:timing>
</p:sld>
</file>

<file path=ppt/slides/slide2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92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هَلْ فِي ذَلِكَ قَسَمٌ لِّذِي حِجْرٍ </a:t>
            </a:r>
            <a:endParaRPr lang="en-US" altLang="en-US" sz="5400" b="1">
              <a:cs typeface="Simplified Arabic" panose="02020603050405020304" pitchFamily="18" charset="-78"/>
            </a:endParaRPr>
          </a:p>
        </p:txBody>
      </p:sp>
      <p:sp>
        <p:nvSpPr>
          <p:cNvPr id="12892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Truly in that there is an oath for those who possess understanding.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أَلَمْ تَرَ كَيْفَ فَعَلَ رَبُّكَ بِعَادٍ </a:t>
            </a:r>
            <a:endParaRPr lang="en-US" altLang="en-US" sz="5400" b="1">
              <a:cs typeface="Simplified Arabic" panose="02020603050405020304" pitchFamily="18" charset="-78"/>
            </a:endParaRPr>
          </a:p>
        </p:txBody>
      </p:sp>
      <p:sp>
        <p:nvSpPr>
          <p:cNvPr id="12902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Have you not considered how your Lord dealt with Ad, </a:t>
            </a:r>
          </a:p>
        </p:txBody>
      </p:sp>
    </p:spTree>
  </p:cSld>
  <p:clrMapOvr>
    <a:masterClrMapping/>
  </p:clrMapOvr>
  <p:transition/>
  <p:timing>
    <p:tnLst>
      <p:par>
        <p:cTn id="1" dur="indefinite" restart="never" nodeType="tmRoot"/>
      </p:par>
    </p:tnLst>
  </p:timing>
</p:sld>
</file>

<file path=ppt/slides/slide2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12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إِرَمَ ذَاتِ الْعِمَادِ </a:t>
            </a:r>
            <a:endParaRPr lang="en-US" altLang="en-US" sz="5400" b="1">
              <a:cs typeface="Simplified Arabic" panose="02020603050405020304" pitchFamily="18" charset="-78"/>
            </a:endParaRPr>
          </a:p>
        </p:txBody>
      </p:sp>
      <p:sp>
        <p:nvSpPr>
          <p:cNvPr id="12912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people of) Aram, possessors of lofty buildings, </a:t>
            </a:r>
          </a:p>
        </p:txBody>
      </p:sp>
    </p:spTree>
  </p:cSld>
  <p:clrMapOvr>
    <a:masterClrMapping/>
  </p:clrMapOvr>
  <p:transition/>
  <p:timing>
    <p:tnLst>
      <p:par>
        <p:cTn id="1" dur="indefinite" restart="never" nodeType="tmRoot"/>
      </p:par>
    </p:tnLst>
  </p:timing>
</p:sld>
</file>

<file path=ppt/slides/slide2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22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الَّتِي لَمْ يُخْلَقْ مِثْلُهَا فِي الْبِلَادِ </a:t>
            </a:r>
            <a:endParaRPr lang="en-US" altLang="en-US" sz="5400" b="1">
              <a:cs typeface="Simplified Arabic" panose="02020603050405020304" pitchFamily="18" charset="-78"/>
            </a:endParaRPr>
          </a:p>
        </p:txBody>
      </p:sp>
      <p:sp>
        <p:nvSpPr>
          <p:cNvPr id="12922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like of which were not created in the (other) cities; </a:t>
            </a:r>
          </a:p>
        </p:txBody>
      </p:sp>
    </p:spTree>
  </p:cSld>
  <p:clrMapOvr>
    <a:masterClrMapping/>
  </p:clrMapOvr>
  <p:transition/>
  <p:timing>
    <p:tnLst>
      <p:par>
        <p:cTn id="1" dur="indefinite" restart="never" nodeType="tmRoot"/>
      </p:par>
    </p:tnLst>
  </p:timing>
</p:sld>
</file>

<file path=ppt/slides/slide2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331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وَثَمُودَ الَّذِينَ جَابُوا الصَّخْرَ بِالْوَادِ </a:t>
            </a:r>
            <a:endParaRPr lang="en-US" altLang="en-US" sz="5400" b="1">
              <a:cs typeface="Simplified Arabic" panose="02020603050405020304" pitchFamily="18" charset="-78"/>
            </a:endParaRPr>
          </a:p>
        </p:txBody>
      </p:sp>
      <p:sp>
        <p:nvSpPr>
          <p:cNvPr id="12933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(with) Samood, who hewed out the rocks in the valley, </a:t>
            </a:r>
          </a:p>
        </p:txBody>
      </p:sp>
    </p:spTree>
  </p:cSld>
  <p:clrMapOvr>
    <a:masterClrMapping/>
  </p:clrMapOvr>
  <p:transition/>
  <p:timing>
    <p:tnLst>
      <p:par>
        <p:cTn id="1" dur="indefinite" restart="never" nodeType="tmRoot"/>
      </p:par>
    </p:tnLst>
  </p:timing>
</p:sld>
</file>

<file path=ppt/slides/slide2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43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وَفِرْعَوْنَ ذِي الْأَوْتَادِ </a:t>
            </a:r>
            <a:endParaRPr lang="en-US" altLang="en-US" sz="5400" b="1">
              <a:cs typeface="Simplified Arabic" panose="02020603050405020304" pitchFamily="18" charset="-78"/>
            </a:endParaRPr>
          </a:p>
        </p:txBody>
      </p:sp>
      <p:sp>
        <p:nvSpPr>
          <p:cNvPr id="12943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(with) Firon, the lord of hosts,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53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الَّذِينَ طَغَوْا فِي الْبِلَادِ </a:t>
            </a:r>
            <a:endParaRPr lang="en-US" altLang="en-US" sz="5400" b="1">
              <a:cs typeface="Simplified Arabic" panose="02020603050405020304" pitchFamily="18" charset="-78"/>
            </a:endParaRPr>
          </a:p>
        </p:txBody>
      </p:sp>
      <p:sp>
        <p:nvSpPr>
          <p:cNvPr id="12953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committed inordinacy in the cities,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62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62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62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862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862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Tree>
  </p:cSld>
  <p:clrMapOvr>
    <a:masterClrMapping/>
  </p:clrMapOvr>
  <p:transition spd="med"/>
  <p:timing>
    <p:tnLst>
      <p:par>
        <p:cTn id="1" dur="indefinite" restart="never" nodeType="tmRoot"/>
      </p:par>
    </p:tnLst>
  </p:timing>
</p:sld>
</file>

<file path=ppt/slides/slide2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63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فَأَكْثَرُوا فِيهَا الْفَسَادَ </a:t>
            </a:r>
            <a:endParaRPr lang="en-US" altLang="en-US" sz="5400" b="1">
              <a:cs typeface="Simplified Arabic" panose="02020603050405020304" pitchFamily="18" charset="-78"/>
            </a:endParaRPr>
          </a:p>
        </p:txBody>
      </p:sp>
      <p:sp>
        <p:nvSpPr>
          <p:cNvPr id="12963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they made great mischief therein?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74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فَصَبَّ عَلَيْهِمْ رَبُّكَ سَوْطَ عَذَابٍ </a:t>
            </a:r>
            <a:endParaRPr lang="en-US" altLang="en-US" sz="5400" b="1">
              <a:cs typeface="Simplified Arabic" panose="02020603050405020304" pitchFamily="18" charset="-78"/>
            </a:endParaRPr>
          </a:p>
        </p:txBody>
      </p:sp>
      <p:sp>
        <p:nvSpPr>
          <p:cNvPr id="12974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Therefore your Lord let down upon them a portion of the chastisement.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84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رَبَّكَ لَبِالْمِرْصَادِ </a:t>
            </a:r>
            <a:endParaRPr lang="en-US" altLang="en-US" sz="5400" b="1">
              <a:cs typeface="Simplified Arabic" panose="02020603050405020304" pitchFamily="18" charset="-78"/>
            </a:endParaRPr>
          </a:p>
        </p:txBody>
      </p:sp>
      <p:sp>
        <p:nvSpPr>
          <p:cNvPr id="12984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Most surely your Lord is watching.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94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فَأَمَّا الْإِنسَانُ إِذَا مَا ابْتَلَاهُ رَبُّهُ فَأَكْرَمَهُ وَنَعَّمَهُ فَيَقُولُ رَبِّي أَكْرَمَنِ </a:t>
            </a:r>
            <a:endParaRPr lang="en-US" altLang="en-US" sz="5400" b="1">
              <a:cs typeface="Simplified Arabic" panose="02020603050405020304" pitchFamily="18" charset="-78"/>
            </a:endParaRPr>
          </a:p>
        </p:txBody>
      </p:sp>
      <p:sp>
        <p:nvSpPr>
          <p:cNvPr id="12994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as for man, when his Lord tries him, then treats him with honor and makes him lead an easy life, he says: My Lord honors me. </a:t>
            </a:r>
          </a:p>
        </p:txBody>
      </p:sp>
    </p:spTree>
  </p:cSld>
  <p:clrMapOvr>
    <a:masterClrMapping/>
  </p:clrMapOvr>
  <p:transition/>
  <p:timing>
    <p:tnLst>
      <p:par>
        <p:cTn id="1" dur="indefinite" restart="never" nodeType="tmRoot"/>
      </p:par>
    </p:tnLst>
  </p:timing>
</p:sld>
</file>

<file path=ppt/slides/slide2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وَأَمَّا إِذَا مَا ابْتَلَاهُ فَقَدَرَ عَلَيْهِ رِزْقَهُ فَيَقُولُ رَبِّي أَهَانَنِ </a:t>
            </a:r>
            <a:endParaRPr lang="en-US" altLang="en-US" sz="5400" b="1">
              <a:cs typeface="Simplified Arabic" panose="02020603050405020304" pitchFamily="18" charset="-78"/>
            </a:endParaRPr>
          </a:p>
        </p:txBody>
      </p:sp>
      <p:sp>
        <p:nvSpPr>
          <p:cNvPr id="13004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But when He tries him (differently), then straitens to him his means of subsistence, he says: My Lord has disgraced me. </a:t>
            </a:r>
          </a:p>
        </p:txBody>
      </p:sp>
    </p:spTree>
  </p:cSld>
  <p:clrMapOvr>
    <a:masterClrMapping/>
  </p:clrMapOvr>
  <p:transition/>
  <p:timing>
    <p:tnLst>
      <p:par>
        <p:cTn id="1" dur="indefinite" restart="never" nodeType="tmRoot"/>
      </p:par>
    </p:tnLst>
  </p:timing>
</p:sld>
</file>

<file path=ppt/slides/slide2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15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كَلَّا بَل لَّا تُكْرِمُونَ الْيَتِيمَ </a:t>
            </a:r>
            <a:endParaRPr lang="en-US" altLang="en-US" sz="5400" b="1">
              <a:cs typeface="Simplified Arabic" panose="02020603050405020304" pitchFamily="18" charset="-78"/>
            </a:endParaRPr>
          </a:p>
        </p:txBody>
      </p:sp>
      <p:sp>
        <p:nvSpPr>
          <p:cNvPr id="13015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but you do not honor the orphan,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5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وَلَا تَحَاضُّونَ عَلَى طَعَامِ الْمِسْكِينِ </a:t>
            </a:r>
            <a:endParaRPr lang="en-US" altLang="en-US" sz="5400" b="1">
              <a:cs typeface="Simplified Arabic" panose="02020603050405020304" pitchFamily="18" charset="-78"/>
            </a:endParaRPr>
          </a:p>
        </p:txBody>
      </p:sp>
      <p:sp>
        <p:nvSpPr>
          <p:cNvPr id="13025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Nor do you urge one another to feed the poor, </a:t>
            </a:r>
          </a:p>
        </p:txBody>
      </p:sp>
    </p:spTree>
  </p:cSld>
  <p:clrMapOvr>
    <a:masterClrMapping/>
  </p:clrMapOvr>
  <p:transition/>
  <p:timing>
    <p:tnLst>
      <p:par>
        <p:cTn id="1" dur="indefinite" restart="never" nodeType="tmRoot"/>
      </p:par>
    </p:tnLst>
  </p:timing>
</p:sld>
</file>

<file path=ppt/slides/slide2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35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وَتَأْكُلُونَ التُّرَاثَ أَكْلًا لَّمًّا </a:t>
            </a:r>
            <a:endParaRPr lang="en-US" altLang="en-US" sz="5400" b="1">
              <a:cs typeface="Simplified Arabic" panose="02020603050405020304" pitchFamily="18" charset="-78"/>
            </a:endParaRPr>
          </a:p>
        </p:txBody>
      </p:sp>
      <p:sp>
        <p:nvSpPr>
          <p:cNvPr id="13035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you eat away the heritage, devouring (everything) indiscriminately,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45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وَتُحِبُّونَ الْمَالَ حُبًّا جَمًّا </a:t>
            </a:r>
            <a:endParaRPr lang="en-US" altLang="en-US" sz="5400" b="1">
              <a:cs typeface="Simplified Arabic" panose="02020603050405020304" pitchFamily="18" charset="-78"/>
            </a:endParaRPr>
          </a:p>
        </p:txBody>
      </p:sp>
      <p:sp>
        <p:nvSpPr>
          <p:cNvPr id="13045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you love wealth with exceeding love. </a:t>
            </a:r>
          </a:p>
        </p:txBody>
      </p:sp>
    </p:spTree>
  </p:cSld>
  <p:clrMapOvr>
    <a:masterClrMapping/>
  </p:clrMapOvr>
  <p:transition/>
  <p:timing>
    <p:tnLst>
      <p:par>
        <p:cTn id="1" dur="indefinite" restart="never" nodeType="tmRoot"/>
      </p:par>
    </p:tnLst>
  </p:timing>
</p:sld>
</file>

<file path=ppt/slides/slide2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56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كَلَّا إِذَا دُكَّتِ الْأَرْضُ دَكًّا دَكًّا </a:t>
            </a:r>
            <a:endParaRPr lang="en-US" altLang="en-US" sz="5400" b="1">
              <a:cs typeface="Simplified Arabic" panose="02020603050405020304" pitchFamily="18" charset="-78"/>
            </a:endParaRPr>
          </a:p>
        </p:txBody>
      </p:sp>
      <p:sp>
        <p:nvSpPr>
          <p:cNvPr id="13056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when the earth is made to crumble to pieces,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72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72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72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8723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872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Tree>
  </p:cSld>
  <p:clrMapOvr>
    <a:masterClrMapping/>
  </p:clrMapOvr>
  <p:transition spd="med"/>
  <p:timing>
    <p:tnLst>
      <p:par>
        <p:cTn id="1" dur="indefinite" restart="never" nodeType="tmRoot"/>
      </p:par>
    </p:tnLst>
  </p:timing>
</p:sld>
</file>

<file path=ppt/slides/slide2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66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وَجَاء رَبُّكَ وَالْمَلَكُ صَفًّا صَفًّا </a:t>
            </a:r>
            <a:endParaRPr lang="en-US" altLang="en-US" sz="5400" b="1">
              <a:cs typeface="Simplified Arabic" panose="02020603050405020304" pitchFamily="18" charset="-78"/>
            </a:endParaRPr>
          </a:p>
        </p:txBody>
      </p:sp>
      <p:sp>
        <p:nvSpPr>
          <p:cNvPr id="13066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your Lord comes and (also) the angels in ranks, </a:t>
            </a:r>
          </a:p>
        </p:txBody>
      </p:sp>
    </p:spTree>
  </p:cSld>
  <p:clrMapOvr>
    <a:masterClrMapping/>
  </p:clrMapOvr>
  <p:transition/>
  <p:timing>
    <p:tnLst>
      <p:par>
        <p:cTn id="1" dur="indefinite" restart="never" nodeType="tmRoot"/>
      </p:par>
    </p:tnLst>
  </p:timing>
</p:sld>
</file>

<file path=ppt/slides/slide2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76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وَجِيءَ يَوْمَئِذٍ بِجَهَنَّمَ يَوْمَئِذٍ يَتَذَكَّرُ الْإِنسَانُ وَأَنَّى لَهُ الذِّكْرَى </a:t>
            </a:r>
            <a:endParaRPr lang="en-US" altLang="en-US" sz="5400" b="1">
              <a:cs typeface="Simplified Arabic" panose="02020603050405020304" pitchFamily="18" charset="-78"/>
            </a:endParaRPr>
          </a:p>
        </p:txBody>
      </p:sp>
      <p:sp>
        <p:nvSpPr>
          <p:cNvPr id="13076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hell is made to appear on that day. On that day shall man be mindful, and what shall being mindful (then) avail him?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86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يَقُولُ يَا لَيْتَنِي قَدَّمْتُ لِحَيَاتِي </a:t>
            </a:r>
            <a:endParaRPr lang="en-US" altLang="en-US" sz="5400" b="1">
              <a:cs typeface="Simplified Arabic" panose="02020603050405020304" pitchFamily="18" charset="-78"/>
            </a:endParaRPr>
          </a:p>
        </p:txBody>
      </p:sp>
      <p:sp>
        <p:nvSpPr>
          <p:cNvPr id="13086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shall say: O! would that I had sent before for (this) my life!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6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فَيَوْمَئِذٍ لَّا يُعَذِّبُ عَذَابَهُ أَحَدٌ </a:t>
            </a:r>
            <a:endParaRPr lang="en-US" altLang="en-US" sz="5400" b="1">
              <a:cs typeface="Simplified Arabic" panose="02020603050405020304" pitchFamily="18" charset="-78"/>
            </a:endParaRPr>
          </a:p>
        </p:txBody>
      </p:sp>
      <p:sp>
        <p:nvSpPr>
          <p:cNvPr id="13096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But on that day shall no one chastise with (anything like) His chastisement,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2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وَلَا يُوثِقُ وَثَاقَهُ أَحَدٌ </a:t>
            </a:r>
            <a:endParaRPr lang="en-US" altLang="en-US" sz="5400" b="1">
              <a:cs typeface="Simplified Arabic" panose="02020603050405020304" pitchFamily="18" charset="-78"/>
            </a:endParaRPr>
          </a:p>
        </p:txBody>
      </p:sp>
      <p:sp>
        <p:nvSpPr>
          <p:cNvPr id="13107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no one shall bind with (anything like) His binding.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17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أَيَّتُهَا النَّفْسُ الْمُطْمَئِنَّةُ </a:t>
            </a:r>
            <a:endParaRPr lang="en-US" altLang="en-US" sz="5400" b="1">
              <a:cs typeface="Simplified Arabic" panose="02020603050405020304" pitchFamily="18" charset="-78"/>
            </a:endParaRPr>
          </a:p>
        </p:txBody>
      </p:sp>
      <p:sp>
        <p:nvSpPr>
          <p:cNvPr id="13117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 soul that art at rest! </a:t>
            </a:r>
          </a:p>
        </p:txBody>
      </p:sp>
    </p:spTree>
  </p:cSld>
  <p:clrMapOvr>
    <a:masterClrMapping/>
  </p:clrMapOvr>
  <p:transition/>
  <p:timing>
    <p:tnLst>
      <p:par>
        <p:cTn id="1" dur="indefinite" restart="never" nodeType="tmRoot"/>
      </p:par>
    </p:tnLst>
  </p:timing>
</p:sld>
</file>

<file path=ppt/slides/slide2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27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ارْجِعِي إِلَى رَبِّكِ رَاضِيَةً مَّرْضِيَّةً </a:t>
            </a:r>
            <a:endParaRPr lang="en-US" altLang="en-US" sz="5400" b="1">
              <a:cs typeface="Simplified Arabic" panose="02020603050405020304" pitchFamily="18" charset="-78"/>
            </a:endParaRPr>
          </a:p>
        </p:txBody>
      </p:sp>
      <p:sp>
        <p:nvSpPr>
          <p:cNvPr id="13127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Return to your Lord, well-pleased (with him), well-pleasing (Him),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37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فَادْخُلِي فِي عِبَادِي </a:t>
            </a:r>
            <a:endParaRPr lang="en-US" altLang="en-US" sz="5400" b="1">
              <a:cs typeface="Simplified Arabic" panose="02020603050405020304" pitchFamily="18" charset="-78"/>
            </a:endParaRPr>
          </a:p>
        </p:txBody>
      </p:sp>
      <p:sp>
        <p:nvSpPr>
          <p:cNvPr id="13137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enter among My servants,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48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وَادْخُلِي جَنَّتِي </a:t>
            </a:r>
            <a:endParaRPr lang="en-US" altLang="en-US" sz="5400" b="1">
              <a:cs typeface="Simplified Arabic" panose="02020603050405020304" pitchFamily="18" charset="-78"/>
            </a:endParaRPr>
          </a:p>
        </p:txBody>
      </p:sp>
      <p:sp>
        <p:nvSpPr>
          <p:cNvPr id="13148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enter into My garden.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98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4982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4982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498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al-Fajr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05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1059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1059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1059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1059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Tree>
  </p:cSld>
  <p:clrMapOvr>
    <a:masterClrMapping/>
  </p:clrMapOvr>
  <p:transition/>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82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82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82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8882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8882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Tree>
  </p:cSld>
  <p:clrMapOvr>
    <a:masterClrMapping/>
  </p:clrMapOvr>
  <p:transition spd="med"/>
  <p:timing>
    <p:tnLst>
      <p:par>
        <p:cTn id="1" dur="indefinite" restart="never" nodeType="tmRoot"/>
      </p:par>
    </p:tnLst>
  </p:timing>
</p:sld>
</file>

<file path=ppt/slides/slide2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085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50851"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al-Balad </a:t>
            </a:r>
            <a:endParaRPr lang="en-US" altLang="en-US" b="1">
              <a:solidFill>
                <a:srgbClr val="FFFF99"/>
              </a:solidFill>
              <a:latin typeface="Trebuchet MS" panose="020B0603020202020204" pitchFamily="34" charset="0"/>
            </a:endParaRPr>
          </a:p>
        </p:txBody>
      </p:sp>
      <p:sp>
        <p:nvSpPr>
          <p:cNvPr id="3150852"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50855" name="Rectangle 7"/>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al-Balad </a:t>
            </a:r>
          </a:p>
          <a:p>
            <a:pPr algn="ctr"/>
            <a:r>
              <a:rPr lang="en-GB" altLang="en-US" sz="6000" b="1" i="1">
                <a:solidFill>
                  <a:srgbClr val="FFFF00"/>
                </a:solidFill>
                <a:latin typeface="Trebuchet MS" panose="020B0603020202020204" pitchFamily="34" charset="0"/>
                <a:ea typeface="MS Mincho" panose="02020609040205080304" pitchFamily="49" charset="-128"/>
              </a:rPr>
              <a:t>(The City)</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90</a:t>
            </a:r>
          </a:p>
          <a:p>
            <a:pPr algn="ctr"/>
            <a:r>
              <a:rPr lang="en-GB" altLang="en-US" sz="6000" b="1" i="1">
                <a:solidFill>
                  <a:srgbClr val="FFFF00"/>
                </a:solidFill>
                <a:latin typeface="Trebuchet MS" panose="020B0603020202020204" pitchFamily="34" charset="0"/>
                <a:ea typeface="MS Mincho" panose="02020609040205080304" pitchFamily="49" charset="-128"/>
              </a:rPr>
              <a:t>No of Ayat - 20</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18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5187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5187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518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al-Balad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89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3189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لَا أُقْسِمُ بِهَذَا الْبَلَدِ </a:t>
            </a:r>
            <a:endParaRPr lang="en-US" altLang="en-US" sz="5400" b="1">
              <a:cs typeface="Simplified Arabic" panose="02020603050405020304" pitchFamily="18" charset="-78"/>
            </a:endParaRPr>
          </a:p>
        </p:txBody>
      </p:sp>
      <p:sp>
        <p:nvSpPr>
          <p:cNvPr id="13199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I swear by this city.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وَأَنتَ حِلٌّ بِهَذَا الْبَلَدِ </a:t>
            </a:r>
            <a:endParaRPr lang="en-US" altLang="en-US" sz="5400" b="1">
              <a:cs typeface="Simplified Arabic" panose="02020603050405020304" pitchFamily="18" charset="-78"/>
            </a:endParaRPr>
          </a:p>
        </p:txBody>
      </p:sp>
      <p:sp>
        <p:nvSpPr>
          <p:cNvPr id="13209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you shall be made free from obligation in this city-- </a:t>
            </a:r>
          </a:p>
        </p:txBody>
      </p:sp>
    </p:spTree>
  </p:cSld>
  <p:clrMapOvr>
    <a:masterClrMapping/>
  </p:clrMapOvr>
  <p:transition/>
  <p:timing>
    <p:tnLst>
      <p:par>
        <p:cTn id="1" dur="indefinite" restart="never" nodeType="tmRoot"/>
      </p:par>
    </p:tnLst>
  </p:timing>
</p:sld>
</file>

<file path=ppt/slides/slide2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9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وَوَالِدٍ وَمَا وَلَدَ </a:t>
            </a:r>
            <a:endParaRPr lang="en-US" altLang="en-US" sz="5400" b="1">
              <a:cs typeface="Simplified Arabic" panose="02020603050405020304" pitchFamily="18" charset="-78"/>
            </a:endParaRPr>
          </a:p>
        </p:txBody>
      </p:sp>
      <p:sp>
        <p:nvSpPr>
          <p:cNvPr id="13219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begetter and whom he begot.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0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لَقَدْ خَلَقْنَا الْإِنسَانَ فِي كَبَدٍ </a:t>
            </a:r>
            <a:endParaRPr lang="en-US" altLang="en-US" sz="5400" b="1">
              <a:cs typeface="Simplified Arabic" panose="02020603050405020304" pitchFamily="18" charset="-78"/>
            </a:endParaRPr>
          </a:p>
        </p:txBody>
      </p:sp>
      <p:sp>
        <p:nvSpPr>
          <p:cNvPr id="13230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Certainly We have created man to be in distress.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أَيَحْسَبُ أَن لَّن يَقْدِرَ عَلَيْهِ أَحَدٌ </a:t>
            </a:r>
            <a:endParaRPr lang="en-US" altLang="en-US" sz="5400" b="1">
              <a:cs typeface="Simplified Arabic" panose="02020603050405020304" pitchFamily="18" charset="-78"/>
            </a:endParaRPr>
          </a:p>
        </p:txBody>
      </p:sp>
      <p:sp>
        <p:nvSpPr>
          <p:cNvPr id="13240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Does he think that no one has power over him? </a:t>
            </a:r>
          </a:p>
        </p:txBody>
      </p:sp>
    </p:spTree>
  </p:cSld>
  <p:clrMapOvr>
    <a:masterClrMapping/>
  </p:clrMapOvr>
  <p:transition/>
  <p:timing>
    <p:tnLst>
      <p:par>
        <p:cTn id="1" dur="indefinite" restart="never" nodeType="tmRoot"/>
      </p:par>
    </p:tnLst>
  </p:timing>
</p:sld>
</file>

<file path=ppt/slides/slide2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50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يَقُولُ أَهْلَكْتُ مَالًا لُّبَدًا </a:t>
            </a:r>
            <a:endParaRPr lang="en-US" altLang="en-US" sz="5400" b="1">
              <a:cs typeface="Simplified Arabic" panose="02020603050405020304" pitchFamily="18" charset="-78"/>
            </a:endParaRPr>
          </a:p>
        </p:txBody>
      </p:sp>
      <p:sp>
        <p:nvSpPr>
          <p:cNvPr id="13250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shall say: I have wasted much wealth.</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60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أَيَحْسَبُ أَن لَّمْ يَرَهُ أَحَدٌ </a:t>
            </a:r>
            <a:endParaRPr lang="en-US" altLang="en-US" sz="5400" b="1">
              <a:cs typeface="Simplified Arabic" panose="02020603050405020304" pitchFamily="18" charset="-78"/>
            </a:endParaRPr>
          </a:p>
        </p:txBody>
      </p:sp>
      <p:sp>
        <p:nvSpPr>
          <p:cNvPr id="13260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Does he think that no one sees him </a:t>
            </a:r>
          </a:p>
        </p:txBody>
      </p:sp>
    </p:spTree>
  </p:cSld>
  <p:clrMapOvr>
    <a:masterClrMapping/>
  </p:clrMapOvr>
  <p:transition/>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55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55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55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55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55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Tree>
  </p:cSld>
  <p:clrMapOvr>
    <a:masterClrMapping/>
  </p:clrMapOvr>
  <p:transition spd="med"/>
  <p:timing>
    <p:tnLst>
      <p:par>
        <p:cTn id="1" dur="indefinite" restart="never" nodeType="tmRoot"/>
      </p:par>
    </p:tnLst>
  </p:timing>
</p:sld>
</file>

<file path=ppt/slides/slide2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71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أَلَمْ نَجْعَل لَّهُ عَيْنَيْنِ </a:t>
            </a:r>
            <a:endParaRPr lang="en-US" altLang="en-US" sz="5400" b="1">
              <a:cs typeface="Simplified Arabic" panose="02020603050405020304" pitchFamily="18" charset="-78"/>
            </a:endParaRPr>
          </a:p>
        </p:txBody>
      </p:sp>
      <p:sp>
        <p:nvSpPr>
          <p:cNvPr id="13271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Have We not given him two eyes,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81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وَلِسَانًا وَشَفَتَيْنِ </a:t>
            </a:r>
            <a:endParaRPr lang="en-US" altLang="en-US" sz="5400" b="1">
              <a:cs typeface="Simplified Arabic" panose="02020603050405020304" pitchFamily="18" charset="-78"/>
            </a:endParaRPr>
          </a:p>
        </p:txBody>
      </p:sp>
      <p:sp>
        <p:nvSpPr>
          <p:cNvPr id="13281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 tongue and two lips,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91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وَهَدَيْنَاهُ النَّجْدَيْنِ </a:t>
            </a:r>
            <a:endParaRPr lang="en-US" altLang="en-US" sz="5400" b="1">
              <a:cs typeface="Simplified Arabic" panose="02020603050405020304" pitchFamily="18" charset="-78"/>
            </a:endParaRPr>
          </a:p>
        </p:txBody>
      </p:sp>
      <p:sp>
        <p:nvSpPr>
          <p:cNvPr id="13291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pointed out to him the two conspicuous ways?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01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فَلَا اقْتَحَمَ الْعَقَبَةَ </a:t>
            </a:r>
            <a:endParaRPr lang="en-US" altLang="en-US" sz="5400" b="1">
              <a:cs typeface="Simplified Arabic" panose="02020603050405020304" pitchFamily="18" charset="-78"/>
            </a:endParaRPr>
          </a:p>
        </p:txBody>
      </p:sp>
      <p:sp>
        <p:nvSpPr>
          <p:cNvPr id="13301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But he would not attempt the uphill road,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أَدْرَاكَ مَا الْعَقَبَةُ </a:t>
            </a:r>
            <a:endParaRPr lang="en-US" altLang="en-US" sz="5400" b="1">
              <a:cs typeface="Simplified Arabic" panose="02020603050405020304" pitchFamily="18" charset="-78"/>
            </a:endParaRPr>
          </a:p>
        </p:txBody>
      </p:sp>
      <p:sp>
        <p:nvSpPr>
          <p:cNvPr id="13312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what will make you comprehend what the uphill road is? </a:t>
            </a:r>
          </a:p>
        </p:txBody>
      </p:sp>
    </p:spTree>
  </p:cSld>
  <p:clrMapOvr>
    <a:masterClrMapping/>
  </p:clrMapOvr>
  <p:transition/>
  <p:timing>
    <p:tnLst>
      <p:par>
        <p:cTn id="1" dur="indefinite" restart="never" nodeType="tmRoot"/>
      </p:par>
    </p:tnLst>
  </p:timing>
</p:sld>
</file>

<file path=ppt/slides/slide2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فَكُّ رَقَبَةٍ </a:t>
            </a:r>
            <a:endParaRPr lang="en-US" altLang="en-US" sz="5400" b="1">
              <a:cs typeface="Simplified Arabic" panose="02020603050405020304" pitchFamily="18" charset="-78"/>
            </a:endParaRPr>
          </a:p>
        </p:txBody>
      </p:sp>
      <p:sp>
        <p:nvSpPr>
          <p:cNvPr id="13322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(It is) the setting free of a slave, </a:t>
            </a:r>
          </a:p>
        </p:txBody>
      </p:sp>
    </p:spTree>
  </p:cSld>
  <p:clrMapOvr>
    <a:masterClrMapping/>
  </p:clrMapOvr>
  <p:transition/>
  <p:timing>
    <p:tnLst>
      <p:par>
        <p:cTn id="1" dur="indefinite" restart="never" nodeType="tmRoot"/>
      </p:par>
    </p:tnLst>
  </p:timing>
</p:sld>
</file>

<file path=ppt/slides/slide2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32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أَوْ إِطْعَامٌ فِي يَوْمٍ ذِي مَسْغَبَةٍ </a:t>
            </a:r>
            <a:endParaRPr lang="en-US" altLang="en-US" sz="5400" b="1">
              <a:cs typeface="Simplified Arabic" panose="02020603050405020304" pitchFamily="18" charset="-78"/>
            </a:endParaRPr>
          </a:p>
        </p:txBody>
      </p:sp>
      <p:sp>
        <p:nvSpPr>
          <p:cNvPr id="13332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the giving of food in a day of hunger </a:t>
            </a:r>
          </a:p>
        </p:txBody>
      </p:sp>
    </p:spTree>
  </p:cSld>
  <p:clrMapOvr>
    <a:masterClrMapping/>
  </p:clrMapOvr>
  <p:transition/>
  <p:timing>
    <p:tnLst>
      <p:par>
        <p:cTn id="1" dur="indefinite" restart="never" nodeType="tmRoot"/>
      </p:par>
    </p:tnLst>
  </p:timing>
</p:sld>
</file>

<file path=ppt/slides/slide2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يَتِيمًا ذَا مَقْرَبَةٍ </a:t>
            </a:r>
            <a:endParaRPr lang="en-US" altLang="en-US" sz="5400" b="1">
              <a:cs typeface="Simplified Arabic" panose="02020603050405020304" pitchFamily="18" charset="-78"/>
            </a:endParaRPr>
          </a:p>
        </p:txBody>
      </p:sp>
      <p:sp>
        <p:nvSpPr>
          <p:cNvPr id="13342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To an orphan, having relationship, </a:t>
            </a:r>
          </a:p>
        </p:txBody>
      </p:sp>
    </p:spTree>
  </p:cSld>
  <p:clrMapOvr>
    <a:masterClrMapping/>
  </p:clrMapOvr>
  <p:transition/>
  <p:timing>
    <p:tnLst>
      <p:par>
        <p:cTn id="1" dur="indefinite" restart="never" nodeType="tmRoot"/>
      </p:par>
    </p:tnLst>
  </p:timing>
</p:sld>
</file>

<file path=ppt/slides/slide2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52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أَوْ مِسْكِينًا ذَا مَتْرَبَةٍ </a:t>
            </a:r>
            <a:endParaRPr lang="en-US" altLang="en-US" sz="5400" b="1">
              <a:cs typeface="Simplified Arabic" panose="02020603050405020304" pitchFamily="18" charset="-78"/>
            </a:endParaRPr>
          </a:p>
        </p:txBody>
      </p:sp>
      <p:sp>
        <p:nvSpPr>
          <p:cNvPr id="13352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to the poor man lying in the dust. </a:t>
            </a:r>
          </a:p>
        </p:txBody>
      </p:sp>
    </p:spTree>
  </p:cSld>
  <p:clrMapOvr>
    <a:masterClrMapping/>
  </p:clrMapOvr>
  <p:transition/>
  <p:timing>
    <p:tnLst>
      <p:par>
        <p:cTn id="1" dur="indefinite" restart="never" nodeType="tmRoot"/>
      </p:par>
    </p:tnLst>
  </p:timing>
</p:sld>
</file>

<file path=ppt/slides/slide2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632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ثُمَّ كَانَ مِنَ الَّذِينَ آمَنُوا وَتَوَاصَوْا بِالصَّبْرِ وَتَوَاصَوْا بِالْمَرْحَمَةِ </a:t>
            </a:r>
            <a:endParaRPr lang="en-US" altLang="en-US" sz="5400" b="1">
              <a:cs typeface="Simplified Arabic" panose="02020603050405020304" pitchFamily="18" charset="-78"/>
            </a:endParaRPr>
          </a:p>
        </p:txBody>
      </p:sp>
      <p:sp>
        <p:nvSpPr>
          <p:cNvPr id="13363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he is of those who believe and charge one another to show patience, and charge one another to show compassion.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92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892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892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8892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8892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Tree>
  </p:cSld>
  <p:clrMapOvr>
    <a:masterClrMapping/>
  </p:clrMapOvr>
  <p:transition spd="med"/>
  <p:timing>
    <p:tnLst>
      <p:par>
        <p:cTn id="1" dur="indefinite" restart="never" nodeType="tmRoot"/>
      </p:par>
    </p:tnLst>
  </p:timing>
</p:sld>
</file>

<file path=ppt/slides/slide2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3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أُوْلَئِكَ أَصْحَابُ الْمَيْمَنَةِ </a:t>
            </a:r>
            <a:endParaRPr lang="en-US" altLang="en-US" sz="5400" b="1">
              <a:cs typeface="Simplified Arabic" panose="02020603050405020304" pitchFamily="18" charset="-78"/>
            </a:endParaRPr>
          </a:p>
        </p:txBody>
      </p:sp>
      <p:sp>
        <p:nvSpPr>
          <p:cNvPr id="13373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These are the people of the right hand.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83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وَالَّذِينَ كَفَرُوا بِآيَاتِنَا هُمْ أَصْحَابُ الْمَشْأَمَةِ </a:t>
            </a:r>
            <a:endParaRPr lang="en-US" altLang="en-US" sz="5400" b="1">
              <a:cs typeface="Simplified Arabic" panose="02020603050405020304" pitchFamily="18" charset="-78"/>
            </a:endParaRPr>
          </a:p>
        </p:txBody>
      </p:sp>
      <p:sp>
        <p:nvSpPr>
          <p:cNvPr id="13383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(as for) those who disbelieve in our communications, they are the people of the left hand.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93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عَلَيْهِمْ نَارٌ مُّؤْصَدَةٌ </a:t>
            </a:r>
            <a:endParaRPr lang="en-US" altLang="en-US" sz="5400" b="1">
              <a:cs typeface="Simplified Arabic" panose="02020603050405020304" pitchFamily="18" charset="-78"/>
            </a:endParaRPr>
          </a:p>
        </p:txBody>
      </p:sp>
      <p:sp>
        <p:nvSpPr>
          <p:cNvPr id="13393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On them is fire closed over. </a:t>
            </a:r>
          </a:p>
        </p:txBody>
      </p:sp>
    </p:spTree>
  </p:cSld>
  <p:clrMapOvr>
    <a:masterClrMapping/>
  </p:clrMapOvr>
  <p:transition/>
  <p:timing>
    <p:tnLst>
      <p:par>
        <p:cTn id="1" dur="indefinite" restart="never" nodeType="tmRoot"/>
      </p:par>
    </p:tnLst>
  </p:timing>
</p:sld>
</file>

<file path=ppt/slides/slide2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28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5289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5290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529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al-Balad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22"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53923"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ash-Shams </a:t>
            </a:r>
            <a:endParaRPr lang="en-US" altLang="en-US" b="1">
              <a:solidFill>
                <a:srgbClr val="FFFF99"/>
              </a:solidFill>
              <a:latin typeface="Trebuchet MS" panose="020B0603020202020204" pitchFamily="34" charset="0"/>
            </a:endParaRPr>
          </a:p>
        </p:txBody>
      </p:sp>
      <p:sp>
        <p:nvSpPr>
          <p:cNvPr id="3153924"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53927" name="Rectangle 7"/>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ash-Shams</a:t>
            </a:r>
          </a:p>
          <a:p>
            <a:pPr algn="ctr"/>
            <a:r>
              <a:rPr lang="en-GB" altLang="en-US" sz="6000" b="1" i="1">
                <a:solidFill>
                  <a:srgbClr val="FFFF00"/>
                </a:solidFill>
                <a:latin typeface="Trebuchet MS" panose="020B0603020202020204" pitchFamily="34" charset="0"/>
                <a:ea typeface="MS Mincho" panose="02020609040205080304" pitchFamily="49" charset="-128"/>
              </a:rPr>
              <a:t>(The Sun)</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91</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- 15</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49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5494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5494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549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ash-Shams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349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3434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451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وَالشَّمْسِ وَضُحَاهَا </a:t>
            </a:r>
            <a:endParaRPr lang="en-US" altLang="en-US" sz="5400" b="1">
              <a:cs typeface="Simplified Arabic" panose="02020603050405020304" pitchFamily="18" charset="-78"/>
            </a:endParaRPr>
          </a:p>
        </p:txBody>
      </p:sp>
      <p:sp>
        <p:nvSpPr>
          <p:cNvPr id="13445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sun and its brilliance,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55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وَالْقَمَرِ إِذَا تَلَاهَا </a:t>
            </a:r>
            <a:endParaRPr lang="en-US" altLang="en-US" sz="5400" b="1">
              <a:cs typeface="Simplified Arabic" panose="02020603050405020304" pitchFamily="18" charset="-78"/>
            </a:endParaRPr>
          </a:p>
        </p:txBody>
      </p:sp>
      <p:sp>
        <p:nvSpPr>
          <p:cNvPr id="13455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moon when it follows the sun, </a:t>
            </a:r>
          </a:p>
        </p:txBody>
      </p:sp>
    </p:spTree>
  </p:cSld>
  <p:clrMapOvr>
    <a:masterClrMapping/>
  </p:clrMapOvr>
  <p:transition/>
  <p:timing>
    <p:tnLst>
      <p:par>
        <p:cTn id="1" dur="indefinite" restart="never" nodeType="tmRoot"/>
      </p:par>
    </p:tnLst>
  </p:timing>
</p:sld>
</file>

<file path=ppt/slides/slide2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65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وَالنَّهَارِ إِذَا جَلَّاهَا </a:t>
            </a:r>
            <a:endParaRPr lang="en-US" altLang="en-US" sz="5400" b="1">
              <a:cs typeface="Simplified Arabic" panose="02020603050405020304" pitchFamily="18" charset="-78"/>
            </a:endParaRPr>
          </a:p>
        </p:txBody>
      </p:sp>
      <p:sp>
        <p:nvSpPr>
          <p:cNvPr id="13465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day when it shows it, </a:t>
            </a:r>
          </a:p>
        </p:txBody>
      </p:sp>
    </p:spTree>
  </p:cSld>
  <p:clrMapOvr>
    <a:masterClrMapping/>
  </p:clrMapOvr>
  <p:transition/>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03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903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903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8903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8903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Tree>
  </p:cSld>
  <p:clrMapOvr>
    <a:masterClrMapping/>
  </p:clrMapOvr>
  <p:transition spd="med"/>
  <p:timing>
    <p:tnLst>
      <p:par>
        <p:cTn id="1" dur="indefinite" restart="never" nodeType="tmRoot"/>
      </p:par>
    </p:tnLst>
  </p:timing>
</p:sld>
</file>

<file path=ppt/slides/slide2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75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وَاللَّيْلِ إِذَا يَغْشَاهَا </a:t>
            </a:r>
            <a:endParaRPr lang="en-US" altLang="en-US" sz="5400" b="1">
              <a:cs typeface="Simplified Arabic" panose="02020603050405020304" pitchFamily="18" charset="-78"/>
            </a:endParaRPr>
          </a:p>
        </p:txBody>
      </p:sp>
      <p:sp>
        <p:nvSpPr>
          <p:cNvPr id="13475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night when it draws a veil over it,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86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وَالسَّمَاء وَمَا بَنَاهَا </a:t>
            </a:r>
            <a:endParaRPr lang="en-US" altLang="en-US" sz="5400" b="1">
              <a:cs typeface="Simplified Arabic" panose="02020603050405020304" pitchFamily="18" charset="-78"/>
            </a:endParaRPr>
          </a:p>
        </p:txBody>
      </p:sp>
      <p:sp>
        <p:nvSpPr>
          <p:cNvPr id="13486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heaven and Him Who made it, </a:t>
            </a:r>
          </a:p>
        </p:txBody>
      </p:sp>
    </p:spTree>
  </p:cSld>
  <p:clrMapOvr>
    <a:masterClrMapping/>
  </p:clrMapOvr>
  <p:transition/>
  <p:timing>
    <p:tnLst>
      <p:par>
        <p:cTn id="1" dur="indefinite" restart="never" nodeType="tmRoot"/>
      </p:par>
    </p:tnLst>
  </p:timing>
</p:sld>
</file>

<file path=ppt/slides/slide2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96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وَالْأَرْضِ وَمَا طَحَاهَا </a:t>
            </a:r>
            <a:endParaRPr lang="en-US" altLang="en-US" sz="5400" b="1">
              <a:cs typeface="Simplified Arabic" panose="02020603050405020304" pitchFamily="18" charset="-78"/>
            </a:endParaRPr>
          </a:p>
        </p:txBody>
      </p:sp>
      <p:sp>
        <p:nvSpPr>
          <p:cNvPr id="13496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earth and Him Who extended it,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06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وَنَفْسٍ وَمَا سَوَّاهَا </a:t>
            </a:r>
            <a:endParaRPr lang="en-US" altLang="en-US" sz="5400" b="1">
              <a:cs typeface="Simplified Arabic" panose="02020603050405020304" pitchFamily="18" charset="-78"/>
            </a:endParaRPr>
          </a:p>
        </p:txBody>
      </p:sp>
      <p:sp>
        <p:nvSpPr>
          <p:cNvPr id="13506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soul and Him Who made it perfect,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فَأَلْهَمَهَا فُجُورَهَا وَتَقْوَاهَا </a:t>
            </a:r>
            <a:endParaRPr lang="en-US" altLang="en-US" sz="5400" b="1">
              <a:cs typeface="Simplified Arabic" panose="02020603050405020304" pitchFamily="18" charset="-78"/>
            </a:endParaRPr>
          </a:p>
        </p:txBody>
      </p:sp>
      <p:sp>
        <p:nvSpPr>
          <p:cNvPr id="13516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He inspired it to understand what is right and wrong for it;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27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قَدْ أَفْلَحَ مَن زَكَّاهَا </a:t>
            </a:r>
            <a:endParaRPr lang="en-US" altLang="en-US" sz="5400" b="1">
              <a:cs typeface="Simplified Arabic" panose="02020603050405020304" pitchFamily="18" charset="-78"/>
            </a:endParaRPr>
          </a:p>
        </p:txBody>
      </p:sp>
      <p:sp>
        <p:nvSpPr>
          <p:cNvPr id="13527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will indeed be successful who purifies it,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37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وَقَدْ خَابَ مَن دَسَّاهَا </a:t>
            </a:r>
            <a:endParaRPr lang="en-US" altLang="en-US" sz="5400" b="1">
              <a:cs typeface="Simplified Arabic" panose="02020603050405020304" pitchFamily="18" charset="-78"/>
            </a:endParaRPr>
          </a:p>
        </p:txBody>
      </p:sp>
      <p:sp>
        <p:nvSpPr>
          <p:cNvPr id="13537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he will indeed fail who corrupts it.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47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كَذَّبَتْ ثَمُودُ بِطَغْوَاهَا </a:t>
            </a:r>
            <a:endParaRPr lang="en-US" altLang="en-US" sz="5400" b="1">
              <a:cs typeface="Simplified Arabic" panose="02020603050405020304" pitchFamily="18" charset="-78"/>
            </a:endParaRPr>
          </a:p>
        </p:txBody>
      </p:sp>
      <p:sp>
        <p:nvSpPr>
          <p:cNvPr id="13547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Samood gave the lie (to the truth) in their inordinacy,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57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إِذِ انبَعَثَ أَشْقَاهَا </a:t>
            </a:r>
            <a:endParaRPr lang="en-US" altLang="en-US" sz="5400" b="1">
              <a:cs typeface="Simplified Arabic" panose="02020603050405020304" pitchFamily="18" charset="-78"/>
            </a:endParaRPr>
          </a:p>
        </p:txBody>
      </p:sp>
      <p:sp>
        <p:nvSpPr>
          <p:cNvPr id="13557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When the most unfortunate of them broke forth with</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68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فَقَالَ لَهُمْ رَسُولُ اللَّهِ نَاقَةَ اللَّهِ وَسُقْيَاهَا </a:t>
            </a:r>
            <a:endParaRPr lang="en-US" altLang="en-US" sz="5400" b="1">
              <a:cs typeface="Simplified Arabic" panose="02020603050405020304" pitchFamily="18" charset="-78"/>
            </a:endParaRPr>
          </a:p>
        </p:txBody>
      </p:sp>
      <p:sp>
        <p:nvSpPr>
          <p:cNvPr id="13568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Allah's messenger said to them (Leave alone) Allah's she-camel, and (give) her (to) drink.</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13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913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913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8913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8913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Tree>
  </p:cSld>
  <p:clrMapOvr>
    <a:masterClrMapping/>
  </p:clrMapOvr>
  <p:transition spd="med"/>
  <p:timing>
    <p:tnLst>
      <p:par>
        <p:cTn id="1" dur="indefinite" restart="never" nodeType="tmRoot"/>
      </p:par>
    </p:tnLst>
  </p:timing>
</p:sld>
</file>

<file path=ppt/slides/slide2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78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فَكَذَّبُوهُ فَعَقَرُوهَا فَدَمْدَمَ عَلَيْهِمْ رَبُّهُم بِذَنبِهِمْ فَسَوَّاهَا </a:t>
            </a:r>
            <a:endParaRPr lang="en-US" altLang="en-US" sz="5400" b="1">
              <a:cs typeface="Simplified Arabic" panose="02020603050405020304" pitchFamily="18" charset="-78"/>
            </a:endParaRPr>
          </a:p>
        </p:txBody>
      </p:sp>
      <p:sp>
        <p:nvSpPr>
          <p:cNvPr id="13578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But they called him a liar and slaughtered her, therefore their Lord crushed them for their sin and levelled them (with the ground).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88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وَلَا يَخَافُ عُقْبَاهَا </a:t>
            </a:r>
            <a:endParaRPr lang="en-US" altLang="en-US" sz="5400" b="1">
              <a:cs typeface="Simplified Arabic" panose="02020603050405020304" pitchFamily="18" charset="-78"/>
            </a:endParaRPr>
          </a:p>
        </p:txBody>
      </p:sp>
      <p:sp>
        <p:nvSpPr>
          <p:cNvPr id="13588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He fears not its consequence.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59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5597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5597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559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ash-Shams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6994"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56995"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al-Layl </a:t>
            </a:r>
            <a:endParaRPr lang="en-US" altLang="en-US" b="1">
              <a:solidFill>
                <a:srgbClr val="FFFF99"/>
              </a:solidFill>
              <a:latin typeface="Trebuchet MS" panose="020B0603020202020204" pitchFamily="34" charset="0"/>
            </a:endParaRPr>
          </a:p>
        </p:txBody>
      </p:sp>
      <p:sp>
        <p:nvSpPr>
          <p:cNvPr id="3156996"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56999"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al-Layl </a:t>
            </a:r>
          </a:p>
          <a:p>
            <a:pPr algn="ctr"/>
            <a:r>
              <a:rPr lang="en-GB" altLang="en-US" sz="6000" b="1" i="1">
                <a:solidFill>
                  <a:srgbClr val="FFFF00"/>
                </a:solidFill>
                <a:latin typeface="Trebuchet MS" panose="020B0603020202020204" pitchFamily="34" charset="0"/>
                <a:ea typeface="MS Mincho" panose="02020609040205080304" pitchFamily="49" charset="-128"/>
              </a:rPr>
              <a:t>(The Night)</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92</a:t>
            </a:r>
          </a:p>
          <a:p>
            <a:pPr algn="ctr"/>
            <a:r>
              <a:rPr lang="en-GB" altLang="en-US" sz="6000" b="1" i="1">
                <a:solidFill>
                  <a:srgbClr val="FFFF00"/>
                </a:solidFill>
                <a:latin typeface="Trebuchet MS" panose="020B0603020202020204" pitchFamily="34" charset="0"/>
                <a:ea typeface="MS Mincho" panose="02020609040205080304" pitchFamily="49" charset="-128"/>
              </a:rPr>
              <a:t>No of Ayat - 21</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80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5801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5802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580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al-Layl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3629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39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وَاللَّيْلِ إِذَا يَغْشَى </a:t>
            </a:r>
            <a:endParaRPr lang="en-US" altLang="en-US" sz="5400" b="1">
              <a:cs typeface="Simplified Arabic" panose="02020603050405020304" pitchFamily="18" charset="-78"/>
            </a:endParaRPr>
          </a:p>
        </p:txBody>
      </p:sp>
      <p:sp>
        <p:nvSpPr>
          <p:cNvPr id="13639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night when it draws a veil,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49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وَالنَّهَارِ إِذَا تَجَلَّى </a:t>
            </a:r>
            <a:endParaRPr lang="en-US" altLang="en-US" sz="5400" b="1">
              <a:cs typeface="Simplified Arabic" panose="02020603050405020304" pitchFamily="18" charset="-78"/>
            </a:endParaRPr>
          </a:p>
        </p:txBody>
      </p:sp>
      <p:sp>
        <p:nvSpPr>
          <p:cNvPr id="13649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day when it shines in brightness, </a:t>
            </a:r>
          </a:p>
        </p:txBody>
      </p:sp>
    </p:spTree>
  </p:cSld>
  <p:clrMapOvr>
    <a:masterClrMapping/>
  </p:clrMapOvr>
  <p:transition/>
  <p:timing>
    <p:tnLst>
      <p:par>
        <p:cTn id="1" dur="indefinite" restart="never" nodeType="tmRoot"/>
      </p:par>
    </p:tnLst>
  </p:timing>
</p:sld>
</file>

<file path=ppt/slides/slide2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60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خَلَقَ الذَّكَرَ وَالْأُنثَى </a:t>
            </a:r>
            <a:endParaRPr lang="en-US" altLang="en-US" sz="5400" b="1">
              <a:cs typeface="Simplified Arabic" panose="02020603050405020304" pitchFamily="18" charset="-78"/>
            </a:endParaRPr>
          </a:p>
        </p:txBody>
      </p:sp>
      <p:sp>
        <p:nvSpPr>
          <p:cNvPr id="13660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creating of the male and the female </a:t>
            </a:r>
          </a:p>
        </p:txBody>
      </p:sp>
    </p:spTree>
  </p:cSld>
  <p:clrMapOvr>
    <a:masterClrMapping/>
  </p:clrMapOvr>
  <p:transition/>
  <p:timing>
    <p:tnLst>
      <p:par>
        <p:cTn id="1" dur="indefinite" restart="never" nodeType="tmRoot"/>
      </p:par>
    </p:tnLst>
  </p:timing>
</p:sld>
</file>

<file path=ppt/slides/slide2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70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سَعْيَكُمْ لَشَتَّى </a:t>
            </a:r>
            <a:endParaRPr lang="en-US" altLang="en-US" sz="5400" b="1">
              <a:cs typeface="Simplified Arabic" panose="02020603050405020304" pitchFamily="18" charset="-78"/>
            </a:endParaRPr>
          </a:p>
        </p:txBody>
      </p:sp>
      <p:sp>
        <p:nvSpPr>
          <p:cNvPr id="13670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Your striving is most surely (directed to) various (ends). </a:t>
            </a:r>
          </a:p>
        </p:txBody>
      </p:sp>
    </p:spTree>
  </p:cSld>
  <p:clrMapOvr>
    <a:masterClrMapping/>
  </p:clrMapOvr>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23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923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923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8923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8923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Tree>
  </p:cSld>
  <p:clrMapOvr>
    <a:masterClrMapping/>
  </p:clrMapOvr>
  <p:transition spd="med"/>
  <p:timing>
    <p:tnLst>
      <p:par>
        <p:cTn id="1" dur="indefinite" restart="never" nodeType="tmRoot"/>
      </p:par>
    </p:tnLst>
  </p:timing>
</p:sld>
</file>

<file path=ppt/slides/slide2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80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فَأَمَّا مَن أَعْطَى وَاتَّقَى </a:t>
            </a:r>
            <a:endParaRPr lang="en-US" altLang="en-US" sz="5400" b="1">
              <a:cs typeface="Simplified Arabic" panose="02020603050405020304" pitchFamily="18" charset="-78"/>
            </a:endParaRPr>
          </a:p>
        </p:txBody>
      </p:sp>
      <p:sp>
        <p:nvSpPr>
          <p:cNvPr id="13680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as for him who gives away and guards (against evil),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90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وَصَدَّقَ بِالْحُسْنَى </a:t>
            </a:r>
            <a:endParaRPr lang="en-US" altLang="en-US" sz="5400" b="1">
              <a:cs typeface="Simplified Arabic" panose="02020603050405020304" pitchFamily="18" charset="-78"/>
            </a:endParaRPr>
          </a:p>
        </p:txBody>
      </p:sp>
      <p:sp>
        <p:nvSpPr>
          <p:cNvPr id="13690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accepts the best,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011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فَسَنُيَسِّرُهُ لِلْيُسْرَى </a:t>
            </a:r>
            <a:endParaRPr lang="en-US" altLang="en-US" sz="5400" b="1">
              <a:cs typeface="Simplified Arabic" panose="02020603050405020304" pitchFamily="18" charset="-78"/>
            </a:endParaRPr>
          </a:p>
        </p:txBody>
      </p:sp>
      <p:sp>
        <p:nvSpPr>
          <p:cNvPr id="13701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We will facilitate for him the easy end. </a:t>
            </a:r>
          </a:p>
        </p:txBody>
      </p:sp>
    </p:spTree>
  </p:cSld>
  <p:clrMapOvr>
    <a:masterClrMapping/>
  </p:clrMapOvr>
  <p:transition/>
  <p:timing>
    <p:tnLst>
      <p:par>
        <p:cTn id="1" dur="indefinite" restart="never" nodeType="tmRoot"/>
      </p:par>
    </p:tnLst>
  </p:timing>
</p:sld>
</file>

<file path=ppt/slides/slide2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11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وَأَمَّا مَن بَخِلَ وَاسْتَغْنَى </a:t>
            </a:r>
            <a:endParaRPr lang="en-US" altLang="en-US" sz="5400" b="1">
              <a:cs typeface="Simplified Arabic" panose="02020603050405020304" pitchFamily="18" charset="-78"/>
            </a:endParaRPr>
          </a:p>
        </p:txBody>
      </p:sp>
      <p:sp>
        <p:nvSpPr>
          <p:cNvPr id="13711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as for him who is niggardly and considers himself free from need (of Allah), </a:t>
            </a:r>
          </a:p>
        </p:txBody>
      </p:sp>
    </p:spTree>
  </p:cSld>
  <p:clrMapOvr>
    <a:masterClrMapping/>
  </p:clrMapOvr>
  <p:transition/>
  <p:timing>
    <p:tnLst>
      <p:par>
        <p:cTn id="1" dur="indefinite" restart="never" nodeType="tmRoot"/>
      </p:par>
    </p:tnLst>
  </p:timing>
</p:sld>
</file>

<file path=ppt/slides/slide2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وَكَذَّبَ بِالْحُسْنَى </a:t>
            </a:r>
            <a:endParaRPr lang="en-US" altLang="en-US" sz="5400" b="1">
              <a:cs typeface="Simplified Arabic" panose="02020603050405020304" pitchFamily="18" charset="-78"/>
            </a:endParaRPr>
          </a:p>
        </p:txBody>
      </p:sp>
      <p:sp>
        <p:nvSpPr>
          <p:cNvPr id="13721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rejects the best,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31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فَسَنُيَسِّرُهُ لِلْعُسْرَى </a:t>
            </a:r>
            <a:endParaRPr lang="en-US" altLang="en-US" sz="5400" b="1">
              <a:cs typeface="Simplified Arabic" panose="02020603050405020304" pitchFamily="18" charset="-78"/>
            </a:endParaRPr>
          </a:p>
        </p:txBody>
      </p:sp>
      <p:sp>
        <p:nvSpPr>
          <p:cNvPr id="13731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We will facilitate for him the difficult end. </a:t>
            </a:r>
          </a:p>
        </p:txBody>
      </p:sp>
    </p:spTree>
  </p:cSld>
  <p:clrMapOvr>
    <a:masterClrMapping/>
  </p:clrMapOvr>
  <p:transition/>
  <p:timing>
    <p:tnLst>
      <p:par>
        <p:cTn id="1" dur="indefinite" restart="never" nodeType="tmRoot"/>
      </p:par>
    </p:tnLst>
  </p:timing>
</p:sld>
</file>

<file path=ppt/slides/slide2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42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يُغْنِي عَنْهُ مَالُهُ إِذَا تَرَدَّى </a:t>
            </a:r>
            <a:endParaRPr lang="en-US" altLang="en-US" sz="5400" b="1">
              <a:cs typeface="Simplified Arabic" panose="02020603050405020304" pitchFamily="18" charset="-78"/>
            </a:endParaRPr>
          </a:p>
        </p:txBody>
      </p:sp>
      <p:sp>
        <p:nvSpPr>
          <p:cNvPr id="13742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his wealth will not avail him when he perishes.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52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عَلَيْنَا لَلْهُدَى </a:t>
            </a:r>
            <a:endParaRPr lang="en-US" altLang="en-US" sz="5400" b="1">
              <a:cs typeface="Simplified Arabic" panose="02020603050405020304" pitchFamily="18" charset="-78"/>
            </a:endParaRPr>
          </a:p>
        </p:txBody>
      </p:sp>
      <p:sp>
        <p:nvSpPr>
          <p:cNvPr id="13752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Ours is it to show the way, </a:t>
            </a:r>
          </a:p>
        </p:txBody>
      </p:sp>
    </p:spTree>
  </p:cSld>
  <p:clrMapOvr>
    <a:masterClrMapping/>
  </p:clrMapOvr>
  <p:transition/>
  <p:timing>
    <p:tnLst>
      <p:par>
        <p:cTn id="1" dur="indefinite" restart="never" nodeType="tmRoot"/>
      </p:par>
    </p:tnLst>
  </p:timing>
</p:sld>
</file>

<file path=ppt/slides/slide2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62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وَإِنَّ لَنَا لَلْآخِرَةَ وَالْأُولَى </a:t>
            </a:r>
            <a:endParaRPr lang="en-US" altLang="en-US" sz="5400" b="1">
              <a:cs typeface="Simplified Arabic" panose="02020603050405020304" pitchFamily="18" charset="-78"/>
            </a:endParaRPr>
          </a:p>
        </p:txBody>
      </p:sp>
      <p:sp>
        <p:nvSpPr>
          <p:cNvPr id="13762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most surely Ours is the hereafter and the former. </a:t>
            </a:r>
          </a:p>
        </p:txBody>
      </p:sp>
    </p:spTree>
  </p:cSld>
  <p:clrMapOvr>
    <a:masterClrMapping/>
  </p:clrMapOvr>
  <p:transition/>
  <p:timing>
    <p:tnLst>
      <p:par>
        <p:cTn id="1" dur="indefinite" restart="never" nodeType="tmRoot"/>
      </p:par>
    </p:tnLst>
  </p:timing>
</p:sld>
</file>

<file path=ppt/slides/slide2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72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فَأَنذَرْتُكُمْ نَارًا تَلَظَّى </a:t>
            </a:r>
            <a:endParaRPr lang="en-US" altLang="en-US" sz="5400" b="1">
              <a:cs typeface="Simplified Arabic" panose="02020603050405020304" pitchFamily="18" charset="-78"/>
            </a:endParaRPr>
          </a:p>
        </p:txBody>
      </p:sp>
      <p:sp>
        <p:nvSpPr>
          <p:cNvPr id="13772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Therefore I warn you of the fire that flames: </a:t>
            </a:r>
          </a:p>
        </p:txBody>
      </p:sp>
    </p:spTree>
  </p:cSld>
  <p:clrMapOvr>
    <a:masterClrMapping/>
  </p:clrMapOvr>
  <p:transition/>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33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8933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8933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89338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8933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Tree>
  </p:cSld>
  <p:clrMapOvr>
    <a:masterClrMapping/>
  </p:clrMapOvr>
  <p:transition spd="med"/>
  <p:timing>
    <p:tnLst>
      <p:par>
        <p:cTn id="1" dur="indefinite" restart="never" nodeType="tmRoot"/>
      </p:par>
    </p:tnLst>
  </p:timing>
</p:sld>
</file>

<file path=ppt/slides/slide2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83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لَا يَصْلَاهَا إِلَّا الْأَشْقَى </a:t>
            </a:r>
            <a:endParaRPr lang="en-US" altLang="en-US" sz="5400" b="1">
              <a:cs typeface="Simplified Arabic" panose="02020603050405020304" pitchFamily="18" charset="-78"/>
            </a:endParaRPr>
          </a:p>
        </p:txBody>
      </p:sp>
      <p:sp>
        <p:nvSpPr>
          <p:cNvPr id="13783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None shall enter it but the most unhappy,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93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كَذَّبَ وَتَوَلَّى </a:t>
            </a:r>
            <a:endParaRPr lang="en-US" altLang="en-US" sz="5400" b="1">
              <a:cs typeface="Simplified Arabic" panose="02020603050405020304" pitchFamily="18" charset="-78"/>
            </a:endParaRPr>
          </a:p>
        </p:txBody>
      </p:sp>
      <p:sp>
        <p:nvSpPr>
          <p:cNvPr id="13793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gives the lie (to the truth) and turns (his) back. </a:t>
            </a:r>
          </a:p>
        </p:txBody>
      </p:sp>
    </p:spTree>
  </p:cSld>
  <p:clrMapOvr>
    <a:masterClrMapping/>
  </p:clrMapOvr>
  <p:transition/>
  <p:timing>
    <p:tnLst>
      <p:par>
        <p:cTn id="1" dur="indefinite" restart="never" nodeType="tmRoot"/>
      </p:par>
    </p:tnLst>
  </p:timing>
</p:sld>
</file>

<file path=ppt/slides/slide2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03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وَسَيُجَنَّبُهَا الْأَتْقَى </a:t>
            </a:r>
            <a:endParaRPr lang="en-US" altLang="en-US" sz="5400" b="1">
              <a:cs typeface="Simplified Arabic" panose="02020603050405020304" pitchFamily="18" charset="-78"/>
            </a:endParaRPr>
          </a:p>
        </p:txBody>
      </p:sp>
      <p:sp>
        <p:nvSpPr>
          <p:cNvPr id="13803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away from it shall be kept the one who guards most (against evil), </a:t>
            </a:r>
          </a:p>
        </p:txBody>
      </p:sp>
    </p:spTree>
  </p:cSld>
  <p:clrMapOvr>
    <a:masterClrMapping/>
  </p:clrMapOvr>
  <p:transition/>
  <p:timing>
    <p:tnLst>
      <p:par>
        <p:cTn id="1" dur="indefinite" restart="never" nodeType="tmRoot"/>
      </p:par>
    </p:tnLst>
  </p:timing>
</p:sld>
</file>

<file path=ppt/slides/slide2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13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يُؤْتِي مَالَهُ يَتَزَكَّى </a:t>
            </a:r>
            <a:endParaRPr lang="en-US" altLang="en-US" sz="5400" b="1">
              <a:cs typeface="Simplified Arabic" panose="02020603050405020304" pitchFamily="18" charset="-78"/>
            </a:endParaRPr>
          </a:p>
        </p:txBody>
      </p:sp>
      <p:sp>
        <p:nvSpPr>
          <p:cNvPr id="13813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gives away his wealth, purifying himself</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لِأَحَدٍ عِندَهُ مِن نِّعْمَةٍ تُجْزَى </a:t>
            </a:r>
            <a:endParaRPr lang="en-US" altLang="en-US" sz="5400" b="1">
              <a:cs typeface="Simplified Arabic" panose="02020603050405020304" pitchFamily="18" charset="-78"/>
            </a:endParaRPr>
          </a:p>
        </p:txBody>
      </p:sp>
      <p:sp>
        <p:nvSpPr>
          <p:cNvPr id="13824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no one has with him any boon for which he should be rewarded, </a:t>
            </a:r>
          </a:p>
        </p:txBody>
      </p:sp>
    </p:spTree>
  </p:cSld>
  <p:clrMapOvr>
    <a:masterClrMapping/>
  </p:clrMapOvr>
  <p:transition/>
  <p:timing>
    <p:tnLst>
      <p:par>
        <p:cTn id="1" dur="indefinite" restart="never" nodeType="tmRoot"/>
      </p:par>
    </p:tnLst>
  </p:timing>
</p:sld>
</file>

<file path=ppt/slides/slide2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34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إِلَّا ابْتِغَاء وَجْهِ رَبِّهِ الْأَعْلَى </a:t>
            </a:r>
            <a:endParaRPr lang="en-US" altLang="en-US" sz="5400" b="1">
              <a:cs typeface="Simplified Arabic" panose="02020603050405020304" pitchFamily="18" charset="-78"/>
            </a:endParaRPr>
          </a:p>
        </p:txBody>
      </p:sp>
      <p:sp>
        <p:nvSpPr>
          <p:cNvPr id="13834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Except the seeking of the pleasure of his Lord, the Most High.</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44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وَلَسَوْفَ يَرْضَى </a:t>
            </a:r>
            <a:endParaRPr lang="en-US" altLang="en-US" sz="5400" b="1">
              <a:cs typeface="Simplified Arabic" panose="02020603050405020304" pitchFamily="18" charset="-78"/>
            </a:endParaRPr>
          </a:p>
        </p:txBody>
      </p:sp>
      <p:sp>
        <p:nvSpPr>
          <p:cNvPr id="13844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he shall soon be well-pleased. </a:t>
            </a:r>
          </a:p>
        </p:txBody>
      </p:sp>
    </p:spTree>
  </p:cSld>
  <p:clrMapOvr>
    <a:masterClrMapping/>
  </p:clrMapOvr>
  <p:transition/>
  <p:timing>
    <p:tnLst>
      <p:par>
        <p:cTn id="1" dur="indefinite" restart="never" nodeType="tmRoot"/>
      </p:par>
    </p:tnLst>
  </p:timing>
</p:sld>
</file>

<file path=ppt/slides/slide2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90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5904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5904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590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al-Layl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006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6006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ad-Dh’uha </a:t>
            </a:r>
            <a:endParaRPr lang="en-US" altLang="en-US" b="1">
              <a:solidFill>
                <a:srgbClr val="FFFF99"/>
              </a:solidFill>
              <a:latin typeface="Trebuchet MS" panose="020B0603020202020204" pitchFamily="34" charset="0"/>
            </a:endParaRPr>
          </a:p>
        </p:txBody>
      </p:sp>
      <p:sp>
        <p:nvSpPr>
          <p:cNvPr id="316006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0071" name="Rectangle 7"/>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ad-Dh</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ha </a:t>
            </a:r>
          </a:p>
          <a:p>
            <a:pPr algn="ctr"/>
            <a:r>
              <a:rPr lang="en-GB" altLang="en-US" sz="6000" b="1" i="1">
                <a:solidFill>
                  <a:srgbClr val="FFFF00"/>
                </a:solidFill>
                <a:latin typeface="Trebuchet MS" panose="020B0603020202020204" pitchFamily="34" charset="0"/>
                <a:ea typeface="MS Mincho" panose="02020609040205080304" pitchFamily="49" charset="-128"/>
              </a:rPr>
              <a:t>(The Morning Hours)</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93</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- 11</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10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109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6109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610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ad-Dh’uha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25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025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025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025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025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Tree>
  </p:cSld>
  <p:clrMapOvr>
    <a:masterClrMapping/>
  </p:clrMapOvr>
  <p:transition spd="med"/>
  <p:timing>
    <p:tnLst>
      <p:par>
        <p:cTn id="1" dur="indefinite" restart="never" nodeType="tmRoot"/>
      </p:par>
    </p:tnLst>
  </p:timing>
</p:sld>
</file>

<file path=ppt/slides/slide2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85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3885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95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وَالضُّحَى </a:t>
            </a:r>
            <a:endParaRPr lang="en-US" altLang="en-US" sz="5400" b="1">
              <a:cs typeface="Simplified Arabic" panose="02020603050405020304" pitchFamily="18" charset="-78"/>
            </a:endParaRPr>
          </a:p>
        </p:txBody>
      </p:sp>
      <p:sp>
        <p:nvSpPr>
          <p:cNvPr id="13895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early hours of the day,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05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وَاللَّيْلِ إِذَا سَجَى </a:t>
            </a:r>
            <a:endParaRPr lang="en-US" altLang="en-US" sz="5400" b="1">
              <a:cs typeface="Simplified Arabic" panose="02020603050405020304" pitchFamily="18" charset="-78"/>
            </a:endParaRPr>
          </a:p>
        </p:txBody>
      </p:sp>
      <p:sp>
        <p:nvSpPr>
          <p:cNvPr id="13905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night when it covers with darkness. </a:t>
            </a:r>
          </a:p>
        </p:txBody>
      </p:sp>
    </p:spTree>
  </p:cSld>
  <p:clrMapOvr>
    <a:masterClrMapping/>
  </p:clrMapOvr>
  <p:transition/>
  <p:timing>
    <p:tnLst>
      <p:par>
        <p:cTn id="1" dur="indefinite" restart="never" nodeType="tmRoot"/>
      </p:par>
    </p:tnLst>
  </p:timing>
</p:sld>
</file>

<file path=ppt/slides/slide2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مَا وَدَّعَكَ رَبُّكَ وَمَا قَلَى </a:t>
            </a:r>
            <a:endParaRPr lang="en-US" altLang="en-US" sz="5400" b="1">
              <a:cs typeface="Simplified Arabic" panose="02020603050405020304" pitchFamily="18" charset="-78"/>
            </a:endParaRPr>
          </a:p>
        </p:txBody>
      </p:sp>
      <p:sp>
        <p:nvSpPr>
          <p:cNvPr id="13916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Your Lord has not forsaken you, nor has He become displeased, </a:t>
            </a:r>
          </a:p>
        </p:txBody>
      </p:sp>
    </p:spTree>
  </p:cSld>
  <p:clrMapOvr>
    <a:masterClrMapping/>
  </p:clrMapOvr>
  <p:transition/>
  <p:timing>
    <p:tnLst>
      <p:par>
        <p:cTn id="1" dur="indefinite" restart="never" nodeType="tmRoot"/>
      </p:par>
    </p:tnLst>
  </p:timing>
</p:sld>
</file>

<file path=ppt/slides/slide2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وَلَلْآخِرَةُ خَيْرٌ لَّكَ مِنَ الْأُولَى </a:t>
            </a:r>
            <a:endParaRPr lang="en-US" altLang="en-US" sz="5400" b="1">
              <a:cs typeface="Simplified Arabic" panose="02020603050405020304" pitchFamily="18" charset="-78"/>
            </a:endParaRPr>
          </a:p>
        </p:txBody>
      </p:sp>
      <p:sp>
        <p:nvSpPr>
          <p:cNvPr id="13926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surely what comes after is better for you than that which has gone before.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36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وَلَسَوْفَ يُعْطِيكَ رَبُّكَ فَتَرْضَى </a:t>
            </a:r>
            <a:endParaRPr lang="en-US" altLang="en-US" sz="5400" b="1">
              <a:cs typeface="Simplified Arabic" panose="02020603050405020304" pitchFamily="18" charset="-78"/>
            </a:endParaRPr>
          </a:p>
        </p:txBody>
      </p:sp>
      <p:sp>
        <p:nvSpPr>
          <p:cNvPr id="13936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soon will your Lord give you so that you shall be well pleased. </a:t>
            </a:r>
          </a:p>
        </p:txBody>
      </p:sp>
    </p:spTree>
  </p:cSld>
  <p:clrMapOvr>
    <a:masterClrMapping/>
  </p:clrMapOvr>
  <p:transition/>
  <p:timing>
    <p:tnLst>
      <p:par>
        <p:cTn id="1" dur="indefinite" restart="never" nodeType="tmRoot"/>
      </p:par>
    </p:tnLst>
  </p:timing>
</p:sld>
</file>

<file path=ppt/slides/slide2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46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أَلَمْ يَجِدْكَ يَتِيمًا فَآوَى </a:t>
            </a:r>
            <a:endParaRPr lang="en-US" altLang="en-US" sz="5400" b="1">
              <a:cs typeface="Simplified Arabic" panose="02020603050405020304" pitchFamily="18" charset="-78"/>
            </a:endParaRPr>
          </a:p>
        </p:txBody>
      </p:sp>
      <p:sp>
        <p:nvSpPr>
          <p:cNvPr id="13946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Did He not find you an orphan and give you shelter?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571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وَوَجَدَكَ ضَالًّا فَهَدَى </a:t>
            </a:r>
            <a:endParaRPr lang="en-US" altLang="en-US" sz="5400" b="1">
              <a:cs typeface="Simplified Arabic" panose="02020603050405020304" pitchFamily="18" charset="-78"/>
            </a:endParaRPr>
          </a:p>
        </p:txBody>
      </p:sp>
      <p:sp>
        <p:nvSpPr>
          <p:cNvPr id="13957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find you lost (that is, unrecognized by men) and guide (them to you)?</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67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وَوَجَدَكَ عَائِلًا فَأَغْنَى </a:t>
            </a:r>
            <a:endParaRPr lang="en-US" altLang="en-US" sz="5400" b="1">
              <a:cs typeface="Simplified Arabic" panose="02020603050405020304" pitchFamily="18" charset="-78"/>
            </a:endParaRPr>
          </a:p>
        </p:txBody>
      </p:sp>
      <p:sp>
        <p:nvSpPr>
          <p:cNvPr id="13967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find you in want and make you to be free from want?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77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فَأَمَّا الْيَتِيمَ فَلَا تَقْهَرْ </a:t>
            </a:r>
            <a:endParaRPr lang="en-US" altLang="en-US" sz="5400" b="1">
              <a:cs typeface="Simplified Arabic" panose="02020603050405020304" pitchFamily="18" charset="-78"/>
            </a:endParaRPr>
          </a:p>
        </p:txBody>
      </p:sp>
      <p:sp>
        <p:nvSpPr>
          <p:cNvPr id="13977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Therefore, as for the orphan, do not oppress (him).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65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65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65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65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Tree>
  </p:cSld>
  <p:clrMapOvr>
    <a:masterClrMapping/>
  </p:clrMapOvr>
  <p:transition spd="med"/>
  <p:timing>
    <p:tnLst>
      <p:par>
        <p:cTn id="1" dur="indefinite" restart="never" nodeType="tmRoot"/>
      </p:par>
    </p:tnLst>
  </p:timing>
</p:sld>
</file>

<file path=ppt/slides/slide2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87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وَأَمَّا السَّائِلَ فَلَا تَنْهَرْ </a:t>
            </a:r>
            <a:endParaRPr lang="en-US" altLang="en-US" sz="5400" b="1">
              <a:cs typeface="Simplified Arabic" panose="02020603050405020304" pitchFamily="18" charset="-78"/>
            </a:endParaRPr>
          </a:p>
        </p:txBody>
      </p:sp>
      <p:sp>
        <p:nvSpPr>
          <p:cNvPr id="13987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as for him who asks, do not chide (him),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98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وَأَمَّا بِنِعْمَةِ رَبِّكَ فَحَدِّثْ </a:t>
            </a:r>
            <a:endParaRPr lang="en-US" altLang="en-US" sz="5400" b="1">
              <a:cs typeface="Simplified Arabic" panose="02020603050405020304" pitchFamily="18" charset="-78"/>
            </a:endParaRPr>
          </a:p>
        </p:txBody>
      </p:sp>
      <p:sp>
        <p:nvSpPr>
          <p:cNvPr id="13998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as for the favor of your Lord, do announce (it).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21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211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6211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621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ad-Dh’uha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3138"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63139"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al-Inshira </a:t>
            </a:r>
            <a:endParaRPr lang="en-US" altLang="en-US" b="1">
              <a:solidFill>
                <a:srgbClr val="FFFF99"/>
              </a:solidFill>
              <a:latin typeface="Trebuchet MS" panose="020B0603020202020204" pitchFamily="34" charset="0"/>
            </a:endParaRPr>
          </a:p>
        </p:txBody>
      </p:sp>
      <p:sp>
        <p:nvSpPr>
          <p:cNvPr id="3163140"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3143" name="Rectangle 7"/>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al-Inshira </a:t>
            </a:r>
          </a:p>
          <a:p>
            <a:pPr algn="ctr"/>
            <a:r>
              <a:rPr lang="en-GB" altLang="en-US" sz="6000" b="1" i="1">
                <a:solidFill>
                  <a:srgbClr val="FFFF00"/>
                </a:solidFill>
                <a:latin typeface="Trebuchet MS" panose="020B0603020202020204" pitchFamily="34" charset="0"/>
                <a:ea typeface="MS Mincho" panose="02020609040205080304" pitchFamily="49" charset="-128"/>
              </a:rPr>
              <a:t>(The Consolation)</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94</a:t>
            </a:r>
          </a:p>
          <a:p>
            <a:pPr algn="ctr"/>
            <a:r>
              <a:rPr lang="en-GB" altLang="en-US" sz="6000" b="1" i="1">
                <a:solidFill>
                  <a:srgbClr val="FFFF00"/>
                </a:solidFill>
                <a:latin typeface="Trebuchet MS" panose="020B0603020202020204" pitchFamily="34" charset="0"/>
                <a:ea typeface="MS Mincho" panose="02020609040205080304" pitchFamily="49" charset="-128"/>
              </a:rPr>
              <a:t>No of Ayat - 8</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416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6416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641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al-Inshira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390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4039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أَلَمْ نَشْرَحْ لَكَ صَدْرَكَ </a:t>
            </a:r>
            <a:endParaRPr lang="en-US" altLang="en-US" sz="5400" b="1">
              <a:cs typeface="Simplified Arabic" panose="02020603050405020304" pitchFamily="18" charset="-78"/>
            </a:endParaRPr>
          </a:p>
        </p:txBody>
      </p:sp>
      <p:sp>
        <p:nvSpPr>
          <p:cNvPr id="14049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Have We not expanded for you your breast,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59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وَوَضَعْنَا عَنكَ وِزْرَكَ </a:t>
            </a:r>
            <a:endParaRPr lang="en-US" altLang="en-US" sz="5400" b="1">
              <a:cs typeface="Simplified Arabic" panose="02020603050405020304" pitchFamily="18" charset="-78"/>
            </a:endParaRPr>
          </a:p>
        </p:txBody>
      </p:sp>
      <p:sp>
        <p:nvSpPr>
          <p:cNvPr id="14059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taken off from you your burden, </a:t>
            </a:r>
          </a:p>
        </p:txBody>
      </p:sp>
    </p:spTree>
  </p:cSld>
  <p:clrMapOvr>
    <a:masterClrMapping/>
  </p:clrMapOvr>
  <p:transition/>
  <p:timing>
    <p:tnLst>
      <p:par>
        <p:cTn id="1" dur="indefinite" restart="never" nodeType="tmRoot"/>
      </p:par>
    </p:tnLst>
  </p:timing>
</p:sld>
</file>

<file path=ppt/slides/slide2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69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أَنقَضَ ظَهْرَكَ </a:t>
            </a:r>
            <a:endParaRPr lang="en-US" altLang="en-US" sz="5400" b="1">
              <a:cs typeface="Simplified Arabic" panose="02020603050405020304" pitchFamily="18" charset="-78"/>
            </a:endParaRPr>
          </a:p>
        </p:txBody>
      </p:sp>
      <p:sp>
        <p:nvSpPr>
          <p:cNvPr id="14069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Which pressed heavily upon your back, </a:t>
            </a:r>
          </a:p>
        </p:txBody>
      </p:sp>
    </p:spTree>
  </p:cSld>
  <p:clrMapOvr>
    <a:masterClrMapping/>
  </p:clrMapOvr>
  <p:transition/>
  <p:timing>
    <p:tnLst>
      <p:par>
        <p:cTn id="1" dur="indefinite" restart="never" nodeType="tmRoot"/>
      </p:par>
    </p:tnLst>
  </p:timing>
</p:sld>
</file>

<file path=ppt/slides/slide2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80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وَرَفَعْنَا لَكَ ذِكْرَكَ </a:t>
            </a:r>
            <a:endParaRPr lang="en-US" altLang="en-US" sz="5400" b="1">
              <a:cs typeface="Simplified Arabic" panose="02020603050405020304" pitchFamily="18" charset="-78"/>
            </a:endParaRPr>
          </a:p>
        </p:txBody>
      </p:sp>
      <p:sp>
        <p:nvSpPr>
          <p:cNvPr id="14080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exalted for you your esteem? </a:t>
            </a:r>
          </a:p>
        </p:txBody>
      </p:sp>
    </p:spTree>
  </p:cSld>
  <p:clrMapOvr>
    <a:masterClrMapping/>
  </p:clrMapOvr>
  <p:transition/>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36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036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036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036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036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Tree>
  </p:cSld>
  <p:clrMapOvr>
    <a:masterClrMapping/>
  </p:clrMapOvr>
  <p:transition spd="med"/>
  <p:timing>
    <p:tnLst>
      <p:par>
        <p:cTn id="1" dur="indefinite" restart="never" nodeType="tmRoot"/>
      </p:par>
    </p:tnLst>
  </p:timing>
</p:sld>
</file>

<file path=ppt/slides/slide2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فَإِنَّ مَعَ الْعُسْرِ يُسْرًا </a:t>
            </a:r>
            <a:endParaRPr lang="en-US" altLang="en-US" sz="5400" b="1">
              <a:cs typeface="Simplified Arabic" panose="02020603050405020304" pitchFamily="18" charset="-78"/>
            </a:endParaRPr>
          </a:p>
        </p:txBody>
      </p:sp>
      <p:sp>
        <p:nvSpPr>
          <p:cNvPr id="14090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with difficulty is ease. </a:t>
            </a:r>
          </a:p>
        </p:txBody>
      </p:sp>
    </p:spTree>
  </p:cSld>
  <p:clrMapOvr>
    <a:masterClrMapping/>
  </p:clrMapOvr>
  <p:transition/>
  <p:timing>
    <p:tnLst>
      <p:par>
        <p:cTn id="1" dur="indefinite" restart="never" nodeType="tmRoot"/>
      </p:par>
    </p:tnLst>
  </p:timing>
</p:sld>
</file>

<file path=ppt/slides/slide2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00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مَعَ الْعُسْرِ يُسْرًا </a:t>
            </a:r>
            <a:endParaRPr lang="en-US" altLang="en-US" sz="5400" b="1">
              <a:cs typeface="Simplified Arabic" panose="02020603050405020304" pitchFamily="18" charset="-78"/>
            </a:endParaRPr>
          </a:p>
        </p:txBody>
      </p:sp>
      <p:sp>
        <p:nvSpPr>
          <p:cNvPr id="14100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With difficulty is surely ease.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10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فَإِذَا فَرَغْتَ فَانصَبْ </a:t>
            </a:r>
            <a:endParaRPr lang="en-US" altLang="en-US" sz="5400" b="1">
              <a:cs typeface="Simplified Arabic" panose="02020603050405020304" pitchFamily="18" charset="-78"/>
            </a:endParaRPr>
          </a:p>
        </p:txBody>
      </p:sp>
      <p:sp>
        <p:nvSpPr>
          <p:cNvPr id="14110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when you are free, nominate. </a:t>
            </a:r>
          </a:p>
        </p:txBody>
      </p:sp>
    </p:spTree>
  </p:cSld>
  <p:clrMapOvr>
    <a:masterClrMapping/>
  </p:clrMapOvr>
  <p:transition/>
  <p:timing>
    <p:tnLst>
      <p:par>
        <p:cTn id="1" dur="indefinite" restart="never" nodeType="tmRoot"/>
      </p:par>
    </p:tnLst>
  </p:timing>
</p:sld>
</file>

<file path=ppt/slides/slide2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20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وَإِلَى رَبِّكَ فَارْغَبْ </a:t>
            </a:r>
            <a:endParaRPr lang="en-US" altLang="en-US" sz="5400" b="1">
              <a:cs typeface="Simplified Arabic" panose="02020603050405020304" pitchFamily="18" charset="-78"/>
            </a:endParaRPr>
          </a:p>
        </p:txBody>
      </p:sp>
      <p:sp>
        <p:nvSpPr>
          <p:cNvPr id="14120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make your Lord your exclusive object. </a:t>
            </a:r>
          </a:p>
        </p:txBody>
      </p:sp>
    </p:spTree>
  </p:cSld>
  <p:clrMapOvr>
    <a:masterClrMapping/>
  </p:clrMapOvr>
  <p:transition/>
  <p:timing>
    <p:tnLst>
      <p:par>
        <p:cTn id="1" dur="indefinite" restart="never" nodeType="tmRoot"/>
      </p:par>
    </p:tnLst>
  </p:timing>
</p:sld>
</file>

<file path=ppt/slides/slide2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51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518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6518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651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al-Inshira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621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66211"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at-Tin </a:t>
            </a:r>
            <a:endParaRPr lang="en-US" altLang="en-US" b="1">
              <a:solidFill>
                <a:srgbClr val="FFFF99"/>
              </a:solidFill>
              <a:latin typeface="Trebuchet MS" panose="020B0603020202020204" pitchFamily="34" charset="0"/>
            </a:endParaRPr>
          </a:p>
        </p:txBody>
      </p:sp>
      <p:sp>
        <p:nvSpPr>
          <p:cNvPr id="3166212"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6215" name="Rectangle 7"/>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at-Tin </a:t>
            </a:r>
          </a:p>
          <a:p>
            <a:pPr algn="ctr"/>
            <a:r>
              <a:rPr lang="en-GB" altLang="en-US" sz="6000" b="1" i="1">
                <a:solidFill>
                  <a:srgbClr val="FFFF00"/>
                </a:solidFill>
                <a:latin typeface="Trebuchet MS" panose="020B0603020202020204" pitchFamily="34" charset="0"/>
                <a:ea typeface="MS Mincho" panose="02020609040205080304" pitchFamily="49" charset="-128"/>
              </a:rPr>
              <a:t>(The Fig)</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95</a:t>
            </a:r>
          </a:p>
          <a:p>
            <a:pPr algn="ctr"/>
            <a:r>
              <a:rPr lang="en-GB" altLang="en-US" sz="6000" b="1" i="1">
                <a:solidFill>
                  <a:srgbClr val="FFFF00"/>
                </a:solidFill>
                <a:latin typeface="Trebuchet MS" panose="020B0603020202020204" pitchFamily="34" charset="0"/>
                <a:ea typeface="MS Mincho" panose="02020609040205080304" pitchFamily="49" charset="-128"/>
              </a:rPr>
              <a:t>No of Ayat - 8</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72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723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6723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672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at-Tin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61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4161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72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وَالتِّينِ وَالزَّيْتُونِ </a:t>
            </a:r>
            <a:endParaRPr lang="en-US" altLang="en-US" sz="5400" b="1">
              <a:cs typeface="Simplified Arabic" panose="02020603050405020304" pitchFamily="18" charset="-78"/>
            </a:endParaRPr>
          </a:p>
        </p:txBody>
      </p:sp>
      <p:sp>
        <p:nvSpPr>
          <p:cNvPr id="14172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fig and the olive,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82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وَطُورِ سِينِينَ </a:t>
            </a:r>
            <a:endParaRPr lang="en-US" altLang="en-US" sz="5400" b="1">
              <a:cs typeface="Simplified Arabic" panose="02020603050405020304" pitchFamily="18" charset="-78"/>
            </a:endParaRPr>
          </a:p>
        </p:txBody>
      </p:sp>
      <p:sp>
        <p:nvSpPr>
          <p:cNvPr id="14182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mount Sinai, </a:t>
            </a:r>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16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1161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1162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1162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1162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Tree>
  </p:cSld>
  <p:clrMapOvr>
    <a:masterClrMapping/>
  </p:clrMapOvr>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046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046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046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046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Tree>
  </p:cSld>
  <p:clrMapOvr>
    <a:masterClrMapping/>
  </p:clrMapOvr>
  <p:transition spd="med"/>
  <p:timing>
    <p:tnLst>
      <p:par>
        <p:cTn id="1" dur="indefinite" restart="never" nodeType="tmRoot"/>
      </p:par>
    </p:tnLst>
  </p:timing>
</p:sld>
</file>

<file path=ppt/slides/slide2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92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وَهَذَا الْبَلَدِ الْأَمِينِ </a:t>
            </a:r>
            <a:endParaRPr lang="en-US" altLang="en-US" sz="5400" b="1">
              <a:cs typeface="Simplified Arabic" panose="02020603050405020304" pitchFamily="18" charset="-78"/>
            </a:endParaRPr>
          </a:p>
        </p:txBody>
      </p:sp>
      <p:sp>
        <p:nvSpPr>
          <p:cNvPr id="14192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this city made secure, </a:t>
            </a:r>
          </a:p>
        </p:txBody>
      </p:sp>
    </p:spTree>
  </p:cSld>
  <p:clrMapOvr>
    <a:masterClrMapping/>
  </p:clrMapOvr>
  <p:transition/>
  <p:timing>
    <p:tnLst>
      <p:par>
        <p:cTn id="1" dur="indefinite" restart="never" nodeType="tmRoot"/>
      </p:par>
    </p:tnLst>
  </p:timing>
</p:sld>
</file>

<file path=ppt/slides/slide2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02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لَقَدْ خَلَقْنَا الْإِنسَانَ فِي أَحْسَنِ تَقْوِيمٍ </a:t>
            </a:r>
            <a:endParaRPr lang="en-US" altLang="en-US" sz="5400" b="1">
              <a:cs typeface="Simplified Arabic" panose="02020603050405020304" pitchFamily="18" charset="-78"/>
            </a:endParaRPr>
          </a:p>
        </p:txBody>
      </p:sp>
      <p:sp>
        <p:nvSpPr>
          <p:cNvPr id="14202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Certainly We created man in the best make. </a:t>
            </a:r>
          </a:p>
        </p:txBody>
      </p:sp>
    </p:spTree>
  </p:cSld>
  <p:clrMapOvr>
    <a:masterClrMapping/>
  </p:clrMapOvr>
  <p:transition/>
  <p:timing>
    <p:tnLst>
      <p:par>
        <p:cTn id="1" dur="indefinite" restart="never" nodeType="tmRoot"/>
      </p:par>
    </p:tnLst>
  </p:timing>
</p:sld>
</file>

<file path=ppt/slides/slide2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131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ثُمَّ رَدَدْنَاهُ أَسْفَلَ سَافِلِينَ </a:t>
            </a:r>
            <a:endParaRPr lang="en-US" altLang="en-US" sz="5400" b="1">
              <a:cs typeface="Simplified Arabic" panose="02020603050405020304" pitchFamily="18" charset="-78"/>
            </a:endParaRPr>
          </a:p>
        </p:txBody>
      </p:sp>
      <p:sp>
        <p:nvSpPr>
          <p:cNvPr id="14213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We render him the lowest of the low.</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23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إِلَّا الَّذِينَ آمَنُوا وَعَمِلُوا الصَّالِحَاتِ فَلَهُمْ أَجْرٌ غَيْرُ مَمْنُونٍ </a:t>
            </a:r>
            <a:endParaRPr lang="en-US" altLang="en-US" sz="5400" b="1">
              <a:cs typeface="Simplified Arabic" panose="02020603050405020304" pitchFamily="18" charset="-78"/>
            </a:endParaRPr>
          </a:p>
        </p:txBody>
      </p:sp>
      <p:sp>
        <p:nvSpPr>
          <p:cNvPr id="14223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Except those who believe and do good, so they shall have a reward never to be cut off.</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فَمَا يُكَذِّبُكَ بَعْدُ بِالدِّينِ </a:t>
            </a:r>
            <a:endParaRPr lang="en-US" altLang="en-US" sz="5400" b="1">
              <a:cs typeface="Simplified Arabic" panose="02020603050405020304" pitchFamily="18" charset="-78"/>
            </a:endParaRPr>
          </a:p>
        </p:txBody>
      </p:sp>
      <p:sp>
        <p:nvSpPr>
          <p:cNvPr id="14233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who can give you the lie after (this) about the judgment?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43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أَلَيْسَ اللَّهُ بِأَحْكَمِ الْحَاكِمِينَ </a:t>
            </a:r>
            <a:endParaRPr lang="en-US" altLang="en-US" sz="5400" b="1">
              <a:cs typeface="Simplified Arabic" panose="02020603050405020304" pitchFamily="18" charset="-78"/>
            </a:endParaRPr>
          </a:p>
        </p:txBody>
      </p:sp>
      <p:sp>
        <p:nvSpPr>
          <p:cNvPr id="14243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Is not Allah the best of the Judges?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82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825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6826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682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at-Tin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9282"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69283"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al-’Alaq </a:t>
            </a:r>
            <a:endParaRPr lang="en-US" altLang="en-US" b="1">
              <a:solidFill>
                <a:srgbClr val="FFFF99"/>
              </a:solidFill>
              <a:latin typeface="Trebuchet MS" panose="020B0603020202020204" pitchFamily="34" charset="0"/>
            </a:endParaRPr>
          </a:p>
        </p:txBody>
      </p:sp>
      <p:sp>
        <p:nvSpPr>
          <p:cNvPr id="3169284"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69287"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Alaq </a:t>
            </a:r>
          </a:p>
          <a:p>
            <a:pPr algn="ctr"/>
            <a:r>
              <a:rPr lang="en-GB" altLang="en-US" sz="6000" b="1" i="1">
                <a:solidFill>
                  <a:srgbClr val="FFFF00"/>
                </a:solidFill>
                <a:latin typeface="Trebuchet MS" panose="020B0603020202020204" pitchFamily="34" charset="0"/>
                <a:ea typeface="MS Mincho" panose="02020609040205080304" pitchFamily="49" charset="-128"/>
              </a:rPr>
              <a:t>(The Clot)</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96</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- 19</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03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030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7030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703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al-’Alaq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848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4284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56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056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056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056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056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Tree>
  </p:cSld>
  <p:clrMapOvr>
    <a:masterClrMapping/>
  </p:clrMapOvr>
  <p:transition spd="med"/>
  <p:timing>
    <p:tnLst>
      <p:par>
        <p:cTn id="1" dur="indefinite" restart="never" nodeType="tmRoot"/>
      </p:par>
    </p:tnLst>
  </p:timing>
</p:sld>
</file>

<file path=ppt/slides/slide2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95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اقْرَأْ بِاسْمِ رَبِّكَ الَّذِي خَلَقَ </a:t>
            </a:r>
            <a:endParaRPr lang="en-US" altLang="en-US" sz="5400" b="1">
              <a:cs typeface="Simplified Arabic" panose="02020603050405020304" pitchFamily="18" charset="-78"/>
            </a:endParaRPr>
          </a:p>
        </p:txBody>
      </p:sp>
      <p:sp>
        <p:nvSpPr>
          <p:cNvPr id="14295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Read in the name of your Lord Who created. </a:t>
            </a:r>
          </a:p>
        </p:txBody>
      </p:sp>
    </p:spTree>
  </p:cSld>
  <p:clrMapOvr>
    <a:masterClrMapping/>
  </p:clrMapOvr>
  <p:transition/>
  <p:timing>
    <p:tnLst>
      <p:par>
        <p:cTn id="1" dur="indefinite" restart="never" nodeType="tmRoot"/>
      </p:par>
    </p:tnLst>
  </p:timing>
</p:sld>
</file>

<file path=ppt/slides/slide2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05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خَلَقَ الْإِنسَانَ مِنْ عَلَقٍ </a:t>
            </a:r>
            <a:endParaRPr lang="en-US" altLang="en-US" sz="5400" b="1">
              <a:cs typeface="Simplified Arabic" panose="02020603050405020304" pitchFamily="18" charset="-78"/>
            </a:endParaRPr>
          </a:p>
        </p:txBody>
      </p:sp>
      <p:sp>
        <p:nvSpPr>
          <p:cNvPr id="14305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created man from a clot.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15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اقْرَأْ وَرَبُّكَ الْأَكْرَمُ </a:t>
            </a:r>
            <a:endParaRPr lang="en-US" altLang="en-US" sz="5400" b="1">
              <a:cs typeface="Simplified Arabic" panose="02020603050405020304" pitchFamily="18" charset="-78"/>
            </a:endParaRPr>
          </a:p>
        </p:txBody>
      </p:sp>
      <p:sp>
        <p:nvSpPr>
          <p:cNvPr id="14315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Read and your Lord is Most Honorable, </a:t>
            </a:r>
          </a:p>
        </p:txBody>
      </p:sp>
    </p:spTree>
  </p:cSld>
  <p:clrMapOvr>
    <a:masterClrMapping/>
  </p:clrMapOvr>
  <p:transition/>
  <p:timing>
    <p:tnLst>
      <p:par>
        <p:cTn id="1" dur="indefinite" restart="never" nodeType="tmRoot"/>
      </p:par>
    </p:tnLst>
  </p:timing>
</p:sld>
</file>

<file path=ppt/slides/slide2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25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عَلَّمَ بِالْقَلَمِ </a:t>
            </a:r>
            <a:endParaRPr lang="en-US" altLang="en-US" sz="5400" b="1">
              <a:cs typeface="Simplified Arabic" panose="02020603050405020304" pitchFamily="18" charset="-78"/>
            </a:endParaRPr>
          </a:p>
        </p:txBody>
      </p:sp>
      <p:sp>
        <p:nvSpPr>
          <p:cNvPr id="14325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taught (to write) with the pen </a:t>
            </a:r>
          </a:p>
        </p:txBody>
      </p:sp>
    </p:spTree>
  </p:cSld>
  <p:clrMapOvr>
    <a:masterClrMapping/>
  </p:clrMapOvr>
  <p:transition/>
  <p:timing>
    <p:tnLst>
      <p:par>
        <p:cTn id="1" dur="indefinite" restart="never" nodeType="tmRoot"/>
      </p:par>
    </p:tnLst>
  </p:timing>
</p:sld>
</file>

<file path=ppt/slides/slide2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عَلَّمَ الْإِنسَانَ مَا لَمْ يَعْلَمْ </a:t>
            </a:r>
            <a:endParaRPr lang="en-US" altLang="en-US" sz="5400" b="1">
              <a:cs typeface="Simplified Arabic" panose="02020603050405020304" pitchFamily="18" charset="-78"/>
            </a:endParaRPr>
          </a:p>
        </p:txBody>
      </p:sp>
      <p:sp>
        <p:nvSpPr>
          <p:cNvPr id="14336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Taught man what he knew not. </a:t>
            </a:r>
          </a:p>
        </p:txBody>
      </p:sp>
    </p:spTree>
  </p:cSld>
  <p:clrMapOvr>
    <a:masterClrMapping/>
  </p:clrMapOvr>
  <p:transition/>
  <p:timing>
    <p:tnLst>
      <p:par>
        <p:cTn id="1" dur="indefinite" restart="never" nodeType="tmRoot"/>
      </p:par>
    </p:tnLst>
  </p:timing>
</p:sld>
</file>

<file path=ppt/slides/slide2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6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كَلَّا إِنَّ الْإِنسَانَ لَيَطْغَى </a:t>
            </a:r>
            <a:endParaRPr lang="en-US" altLang="en-US" sz="5400" b="1">
              <a:cs typeface="Simplified Arabic" panose="02020603050405020304" pitchFamily="18" charset="-78"/>
            </a:endParaRPr>
          </a:p>
        </p:txBody>
      </p:sp>
      <p:sp>
        <p:nvSpPr>
          <p:cNvPr id="14346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man is most surely inordinate,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56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أَن رَّآهُ اسْتَغْنَى </a:t>
            </a:r>
            <a:endParaRPr lang="en-US" altLang="en-US" sz="5400" b="1">
              <a:cs typeface="Simplified Arabic" panose="02020603050405020304" pitchFamily="18" charset="-78"/>
            </a:endParaRPr>
          </a:p>
        </p:txBody>
      </p:sp>
      <p:sp>
        <p:nvSpPr>
          <p:cNvPr id="14356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Because he sees himself free from want. </a:t>
            </a:r>
          </a:p>
        </p:txBody>
      </p:sp>
    </p:spTree>
  </p:cSld>
  <p:clrMapOvr>
    <a:masterClrMapping/>
  </p:clrMapOvr>
  <p:transition/>
  <p:timing>
    <p:tnLst>
      <p:par>
        <p:cTn id="1" dur="indefinite" restart="never" nodeType="tmRoot"/>
      </p:par>
    </p:tnLst>
  </p:timing>
</p:sld>
</file>

<file path=ppt/slides/slide2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إِلَى رَبِّكَ الرُّجْعَى </a:t>
            </a:r>
            <a:endParaRPr lang="en-US" altLang="en-US" sz="5400" b="1">
              <a:cs typeface="Simplified Arabic" panose="02020603050405020304" pitchFamily="18" charset="-78"/>
            </a:endParaRPr>
          </a:p>
        </p:txBody>
      </p:sp>
      <p:sp>
        <p:nvSpPr>
          <p:cNvPr id="14366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to your Lord is the return. </a:t>
            </a:r>
          </a:p>
        </p:txBody>
      </p:sp>
    </p:spTree>
  </p:cSld>
  <p:clrMapOvr>
    <a:masterClrMapping/>
  </p:clrMapOvr>
  <p:transition/>
  <p:timing>
    <p:tnLst>
      <p:par>
        <p:cTn id="1" dur="indefinite" restart="never" nodeType="tmRoot"/>
      </p:par>
    </p:tnLst>
  </p:timing>
</p:sld>
</file>

<file path=ppt/slides/slide2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76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أَرَأَيْتَ الَّذِي يَنْهَى </a:t>
            </a:r>
            <a:endParaRPr lang="en-US" altLang="en-US" sz="5400" b="1">
              <a:cs typeface="Simplified Arabic" panose="02020603050405020304" pitchFamily="18" charset="-78"/>
            </a:endParaRPr>
          </a:p>
        </p:txBody>
      </p:sp>
      <p:sp>
        <p:nvSpPr>
          <p:cNvPr id="14376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Have you seen him who forbids </a:t>
            </a:r>
          </a:p>
        </p:txBody>
      </p:sp>
    </p:spTree>
  </p:cSld>
  <p:clrMapOvr>
    <a:masterClrMapping/>
  </p:clrMapOvr>
  <p:transition/>
  <p:timing>
    <p:tnLst>
      <p:par>
        <p:cTn id="1" dur="indefinite" restart="never" nodeType="tmRoot"/>
      </p:par>
    </p:tnLst>
  </p:timing>
</p:sld>
</file>

<file path=ppt/slides/slide2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872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عَبْدًا إِذَا صَلَّى </a:t>
            </a:r>
            <a:endParaRPr lang="en-US" altLang="en-US" sz="5400" b="1">
              <a:cs typeface="Simplified Arabic" panose="02020603050405020304" pitchFamily="18" charset="-78"/>
            </a:endParaRPr>
          </a:p>
        </p:txBody>
      </p:sp>
      <p:sp>
        <p:nvSpPr>
          <p:cNvPr id="14387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 servant when he prays? </a:t>
            </a:r>
          </a:p>
        </p:txBody>
      </p:sp>
    </p:spTree>
  </p:cSld>
  <p:clrMapOvr>
    <a:masterClrMapping/>
  </p:clrMapOvr>
  <p:transition/>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66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066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066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066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066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Tree>
  </p:cSld>
  <p:clrMapOvr>
    <a:masterClrMapping/>
  </p:clrMapOvr>
  <p:transition spd="med"/>
  <p:timing>
    <p:tnLst>
      <p:par>
        <p:cTn id="1" dur="indefinite" restart="never" nodeType="tmRoot"/>
      </p:par>
    </p:tnLst>
  </p:timing>
</p:sld>
</file>

<file path=ppt/slides/slide2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97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أَرَأَيْتَ إِن كَانَ عَلَى الْهُدَى </a:t>
            </a:r>
            <a:endParaRPr lang="en-US" altLang="en-US" sz="5400" b="1">
              <a:cs typeface="Simplified Arabic" panose="02020603050405020304" pitchFamily="18" charset="-78"/>
            </a:endParaRPr>
          </a:p>
        </p:txBody>
      </p:sp>
      <p:sp>
        <p:nvSpPr>
          <p:cNvPr id="14397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Have you considered if he were on the right way, </a:t>
            </a:r>
          </a:p>
        </p:txBody>
      </p:sp>
    </p:spTree>
  </p:cSld>
  <p:clrMapOvr>
    <a:masterClrMapping/>
  </p:clrMapOvr>
  <p:transition/>
  <p:timing>
    <p:tnLst>
      <p:par>
        <p:cTn id="1" dur="indefinite" restart="never" nodeType="tmRoot"/>
      </p:par>
    </p:tnLst>
  </p:timing>
</p:sld>
</file>

<file path=ppt/slides/slide2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07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أَوْ أَمَرَ بِالتَّقْوَى </a:t>
            </a:r>
            <a:endParaRPr lang="en-US" altLang="en-US" sz="5400" b="1">
              <a:cs typeface="Simplified Arabic" panose="02020603050405020304" pitchFamily="18" charset="-78"/>
            </a:endParaRPr>
          </a:p>
        </p:txBody>
      </p:sp>
      <p:sp>
        <p:nvSpPr>
          <p:cNvPr id="14407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Or enjoined guarding (against evil)?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17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أَرَأَيْتَ إِن كَذَّبَ وَتَوَلَّى </a:t>
            </a:r>
            <a:endParaRPr lang="en-US" altLang="en-US" sz="5400" b="1">
              <a:cs typeface="Simplified Arabic" panose="02020603050405020304" pitchFamily="18" charset="-78"/>
            </a:endParaRPr>
          </a:p>
        </p:txBody>
      </p:sp>
      <p:sp>
        <p:nvSpPr>
          <p:cNvPr id="14417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Have you considered if he gives the lie to the truth and turns (his) back? </a:t>
            </a:r>
          </a:p>
        </p:txBody>
      </p:sp>
    </p:spTree>
  </p:cSld>
  <p:clrMapOvr>
    <a:masterClrMapping/>
  </p:clrMapOvr>
  <p:transition/>
  <p:timing>
    <p:tnLst>
      <p:par>
        <p:cTn id="1" dur="indefinite" restart="never" nodeType="tmRoot"/>
      </p:par>
    </p:tnLst>
  </p:timing>
</p:sld>
</file>

<file path=ppt/slides/slide2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28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أَلَمْ يَعْلَمْ بِأَنَّ اللَّهَ يَرَى </a:t>
            </a:r>
            <a:endParaRPr lang="en-US" altLang="en-US" sz="5400" b="1">
              <a:cs typeface="Simplified Arabic" panose="02020603050405020304" pitchFamily="18" charset="-78"/>
            </a:endParaRPr>
          </a:p>
        </p:txBody>
      </p:sp>
      <p:sp>
        <p:nvSpPr>
          <p:cNvPr id="14428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Does he not know that Allah does see? </a:t>
            </a:r>
          </a:p>
        </p:txBody>
      </p:sp>
    </p:spTree>
  </p:cSld>
  <p:clrMapOvr>
    <a:masterClrMapping/>
  </p:clrMapOvr>
  <p:transition/>
  <p:timing>
    <p:tnLst>
      <p:par>
        <p:cTn id="1" dur="indefinite" restart="never" nodeType="tmRoot"/>
      </p:par>
    </p:tnLst>
  </p:timing>
</p:sld>
</file>

<file path=ppt/slides/slide2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كَلَّا لَئِن لَّمْ يَنتَهِ لَنَسْفَعًا بِالنَّاصِيَةِ </a:t>
            </a:r>
            <a:endParaRPr lang="en-US" altLang="en-US" sz="5400" b="1">
              <a:cs typeface="Simplified Arabic" panose="02020603050405020304" pitchFamily="18" charset="-78"/>
            </a:endParaRPr>
          </a:p>
        </p:txBody>
      </p:sp>
      <p:sp>
        <p:nvSpPr>
          <p:cNvPr id="14438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if he desist not, We would certainly smite his forehead, </a:t>
            </a:r>
          </a:p>
        </p:txBody>
      </p:sp>
    </p:spTree>
  </p:cSld>
  <p:clrMapOvr>
    <a:masterClrMapping/>
  </p:clrMapOvr>
  <p:transition/>
  <p:timing>
    <p:tnLst>
      <p:par>
        <p:cTn id="1" dur="indefinite" restart="never" nodeType="tmRoot"/>
      </p:par>
    </p:tnLst>
  </p:timing>
</p:sld>
</file>

<file path=ppt/slides/slide2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48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نَاصِيَةٍ كَاذِبَةٍ خَاطِئَةٍ </a:t>
            </a:r>
            <a:endParaRPr lang="en-US" altLang="en-US" sz="5400" b="1">
              <a:cs typeface="Simplified Arabic" panose="02020603050405020304" pitchFamily="18" charset="-78"/>
            </a:endParaRPr>
          </a:p>
        </p:txBody>
      </p:sp>
      <p:sp>
        <p:nvSpPr>
          <p:cNvPr id="14448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 lying, sinful forehead.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58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فَلْيَدْعُ نَادِيَه </a:t>
            </a:r>
            <a:endParaRPr lang="en-US" altLang="en-US" sz="5400" b="1">
              <a:cs typeface="Simplified Arabic" panose="02020603050405020304" pitchFamily="18" charset="-78"/>
            </a:endParaRPr>
          </a:p>
        </p:txBody>
      </p:sp>
      <p:sp>
        <p:nvSpPr>
          <p:cNvPr id="14458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let him summon his council,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691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سَنَدْعُ الزَّبَانِيَةَ </a:t>
            </a:r>
            <a:endParaRPr lang="en-US" altLang="en-US" sz="5400" b="1">
              <a:cs typeface="Simplified Arabic" panose="02020603050405020304" pitchFamily="18" charset="-78"/>
            </a:endParaRPr>
          </a:p>
        </p:txBody>
      </p:sp>
      <p:sp>
        <p:nvSpPr>
          <p:cNvPr id="14469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We too would summon the braves of the army.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79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كَلَّا لَا تُطِعْهُ وَاسْجُدْ وَاقْتَرِبْ </a:t>
            </a:r>
            <a:endParaRPr lang="en-US" altLang="en-US" sz="5400" b="1">
              <a:cs typeface="Simplified Arabic" panose="02020603050405020304" pitchFamily="18" charset="-78"/>
            </a:endParaRPr>
          </a:p>
        </p:txBody>
      </p:sp>
      <p:sp>
        <p:nvSpPr>
          <p:cNvPr id="14479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obey him not, and make obeisance and draw nigh (to Allah).</a:t>
            </a:r>
            <a:br>
              <a:rPr lang="en-US" altLang="en-US" sz="3200" b="1">
                <a:ea typeface="MS Mincho" panose="02020609040205080304" pitchFamily="49" charset="-128"/>
              </a:rPr>
            </a:br>
            <a:endParaRPr lang="en-US" altLang="en-US" sz="3200" b="1">
              <a:ea typeface="MS Mincho" panose="02020609040205080304" pitchFamily="49" charset="-128"/>
            </a:endParaRPr>
          </a:p>
        </p:txBody>
      </p:sp>
      <p:graphicFrame>
        <p:nvGraphicFramePr>
          <p:cNvPr id="1447941" name="Object 5"/>
          <p:cNvGraphicFramePr>
            <a:graphicFrameLocks noChangeAspect="1"/>
          </p:cNvGraphicFramePr>
          <p:nvPr/>
        </p:nvGraphicFramePr>
        <p:xfrm>
          <a:off x="515938" y="1676400"/>
          <a:ext cx="855662" cy="512763"/>
        </p:xfrm>
        <a:graphic>
          <a:graphicData uri="http://schemas.openxmlformats.org/presentationml/2006/ole">
            <mc:AlternateContent xmlns:mc="http://schemas.openxmlformats.org/markup-compatibility/2006">
              <mc:Choice xmlns:v="urn:schemas-microsoft-com:vml" Requires="v">
                <p:oleObj spid="_x0000_s1447944" name="Picture" r:id="rId3" imgW="857160" imgH="514440" progId="Word.Picture.8">
                  <p:embed/>
                </p:oleObj>
              </mc:Choice>
              <mc:Fallback>
                <p:oleObj name="Picture" r:id="rId3" imgW="857160" imgH="514440" progId="Word.Picture.8">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938" y="1676400"/>
                        <a:ext cx="855662"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447942" name="Object 6"/>
          <p:cNvGraphicFramePr>
            <a:graphicFrameLocks noChangeAspect="1"/>
          </p:cNvGraphicFramePr>
          <p:nvPr/>
        </p:nvGraphicFramePr>
        <p:xfrm>
          <a:off x="6916738" y="4419600"/>
          <a:ext cx="855662" cy="512763"/>
        </p:xfrm>
        <a:graphic>
          <a:graphicData uri="http://schemas.openxmlformats.org/presentationml/2006/ole">
            <mc:AlternateContent xmlns:mc="http://schemas.openxmlformats.org/markup-compatibility/2006">
              <mc:Choice xmlns:v="urn:schemas-microsoft-com:vml" Requires="v">
                <p:oleObj spid="_x0000_s1447945" name="Picture" r:id="rId5" imgW="857160" imgH="514440" progId="Word.Picture.8">
                  <p:embed/>
                </p:oleObj>
              </mc:Choice>
              <mc:Fallback>
                <p:oleObj name="Picture" r:id="rId5" imgW="857160" imgH="514440" progId="Word.Picture.8">
                  <p:embed/>
                  <p:pic>
                    <p:nvPicPr>
                      <p:cNvPr id="0"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16738" y="4419600"/>
                        <a:ext cx="855662"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47943" name="Rectangle 7"/>
          <p:cNvSpPr>
            <a:spLocks noChangeArrowheads="1"/>
          </p:cNvSpPr>
          <p:nvPr/>
        </p:nvSpPr>
        <p:spPr bwMode="auto">
          <a:xfrm>
            <a:off x="2133600" y="5943600"/>
            <a:ext cx="4857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en-US" altLang="en-US" b="1">
                <a:solidFill>
                  <a:srgbClr val="000066"/>
                </a:solidFill>
              </a:rPr>
              <a:t>**Ayaat require compulsory (wajib) sajda.**</a:t>
            </a:r>
          </a:p>
        </p:txBody>
      </p:sp>
    </p:spTree>
  </p:cSld>
  <p:clrMapOvr>
    <a:masterClrMapping/>
  </p:clrMapOvr>
  <p:transition/>
  <p:timing>
    <p:tnLst>
      <p:par>
        <p:cTn id="1" dur="indefinite" restart="never" nodeType="tmRoot"/>
      </p:par>
    </p:tnLst>
  </p:timing>
</p:sld>
</file>

<file path=ppt/slides/slide2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13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133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7133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713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al-’Alaq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77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077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077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0771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077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Tree>
  </p:cSld>
  <p:clrMapOvr>
    <a:masterClrMapping/>
  </p:clrMapOvr>
  <p:transition spd="med"/>
  <p:timing>
    <p:tnLst>
      <p:par>
        <p:cTn id="1" dur="indefinite" restart="never" nodeType="tmRoot"/>
      </p:par>
    </p:tnLst>
  </p:timing>
</p:sld>
</file>

<file path=ppt/slides/slide2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2354"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72355"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al-Q’adr </a:t>
            </a:r>
            <a:endParaRPr lang="en-US" altLang="en-US" b="1">
              <a:solidFill>
                <a:srgbClr val="FFFF99"/>
              </a:solidFill>
              <a:latin typeface="Trebuchet MS" panose="020B0603020202020204" pitchFamily="34" charset="0"/>
            </a:endParaRPr>
          </a:p>
        </p:txBody>
      </p:sp>
      <p:sp>
        <p:nvSpPr>
          <p:cNvPr id="3172356"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2359"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al-Qadr </a:t>
            </a:r>
          </a:p>
          <a:p>
            <a:pPr algn="ctr"/>
            <a:r>
              <a:rPr lang="en-GB" altLang="en-US" sz="6000" b="1" i="1">
                <a:solidFill>
                  <a:srgbClr val="FFFF00"/>
                </a:solidFill>
                <a:latin typeface="Trebuchet MS" panose="020B0603020202020204" pitchFamily="34" charset="0"/>
                <a:ea typeface="MS Mincho" panose="02020609040205080304" pitchFamily="49" charset="-128"/>
              </a:rPr>
              <a:t>(The Power, Fate)</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97</a:t>
            </a:r>
          </a:p>
          <a:p>
            <a:pPr algn="ctr"/>
            <a:r>
              <a:rPr lang="en-GB" altLang="en-US" sz="6000" b="1" i="1">
                <a:solidFill>
                  <a:srgbClr val="FFFF00"/>
                </a:solidFill>
                <a:latin typeface="Trebuchet MS" panose="020B0603020202020204" pitchFamily="34" charset="0"/>
                <a:ea typeface="MS Mincho" panose="02020609040205080304" pitchFamily="49" charset="-128"/>
              </a:rPr>
              <a:t>No of Ayat - 5</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33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337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7338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733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al-Q’adr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20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4520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30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إِنَّا أَنزَلْنَاهُ فِي لَيْلَةِ الْقَدْرِ </a:t>
            </a:r>
            <a:endParaRPr lang="en-US" altLang="en-US" sz="5400" b="1">
              <a:cs typeface="Simplified Arabic" panose="02020603050405020304" pitchFamily="18" charset="-78"/>
            </a:endParaRPr>
          </a:p>
        </p:txBody>
      </p:sp>
      <p:sp>
        <p:nvSpPr>
          <p:cNvPr id="14530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We revealed it on the grand night.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أَدْرَاكَ مَا لَيْلَةُ الْقَدْرِ </a:t>
            </a:r>
            <a:endParaRPr lang="en-US" altLang="en-US" sz="5400" b="1">
              <a:cs typeface="Simplified Arabic" panose="02020603050405020304" pitchFamily="18" charset="-78"/>
            </a:endParaRPr>
          </a:p>
        </p:txBody>
      </p:sp>
      <p:sp>
        <p:nvSpPr>
          <p:cNvPr id="14540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what will make you comprehend what the grand night is? </a:t>
            </a:r>
          </a:p>
        </p:txBody>
      </p:sp>
    </p:spTree>
  </p:cSld>
  <p:clrMapOvr>
    <a:masterClrMapping/>
  </p:clrMapOvr>
  <p:transition/>
  <p:timing>
    <p:tnLst>
      <p:par>
        <p:cTn id="1" dur="indefinite" restart="never" nodeType="tmRoot"/>
      </p:par>
    </p:tnLst>
  </p:timing>
</p:sld>
</file>

<file path=ppt/slides/slide2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51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لَيْلَةُ الْقَدْرِ خَيْرٌ مِّنْ أَلْفِ شَهْرٍ </a:t>
            </a:r>
            <a:endParaRPr lang="en-US" altLang="en-US" sz="5400" b="1">
              <a:cs typeface="Simplified Arabic" panose="02020603050405020304" pitchFamily="18" charset="-78"/>
            </a:endParaRPr>
          </a:p>
        </p:txBody>
      </p:sp>
      <p:sp>
        <p:nvSpPr>
          <p:cNvPr id="14551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grand night is better than a thousand months. </a:t>
            </a:r>
          </a:p>
        </p:txBody>
      </p:sp>
    </p:spTree>
  </p:cSld>
  <p:clrMapOvr>
    <a:masterClrMapping/>
  </p:clrMapOvr>
  <p:transition/>
  <p:timing>
    <p:tnLst>
      <p:par>
        <p:cTn id="1" dur="indefinite" restart="never" nodeType="tmRoot"/>
      </p:par>
    </p:tnLst>
  </p:timing>
</p:sld>
</file>

<file path=ppt/slides/slide2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61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تَنَزَّلُ الْمَلَائِكَةُ وَالرُّوحُ فِيهَا بِإِذْنِ رَبِّهِم مِّن كُلِّ أَمْرٍ </a:t>
            </a:r>
            <a:endParaRPr lang="en-US" altLang="en-US" sz="5400" b="1">
              <a:cs typeface="Simplified Arabic" panose="02020603050405020304" pitchFamily="18" charset="-78"/>
            </a:endParaRPr>
          </a:p>
        </p:txBody>
      </p:sp>
      <p:sp>
        <p:nvSpPr>
          <p:cNvPr id="14561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angels and Gibreel descend in it by the permission of their Lord for every affair,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71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سَلَامٌ هِيَ حَتَّى مَطْلَعِ الْفَجْرِ </a:t>
            </a:r>
            <a:endParaRPr lang="en-US" altLang="en-US" sz="5400" b="1">
              <a:cs typeface="Simplified Arabic" panose="02020603050405020304" pitchFamily="18" charset="-78"/>
            </a:endParaRPr>
          </a:p>
        </p:txBody>
      </p:sp>
      <p:sp>
        <p:nvSpPr>
          <p:cNvPr id="14571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Peace! it is till the break of the morning.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440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7440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744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al-Q’adr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542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7542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al-Bayyina </a:t>
            </a:r>
            <a:endParaRPr lang="en-US" altLang="en-US" b="1">
              <a:solidFill>
                <a:srgbClr val="FFFF99"/>
              </a:solidFill>
              <a:latin typeface="Trebuchet MS" panose="020B0603020202020204" pitchFamily="34" charset="0"/>
            </a:endParaRPr>
          </a:p>
        </p:txBody>
      </p:sp>
      <p:sp>
        <p:nvSpPr>
          <p:cNvPr id="317542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5431"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al-Bayyina </a:t>
            </a:r>
          </a:p>
          <a:p>
            <a:pPr algn="ctr"/>
            <a:r>
              <a:rPr lang="en-GB" altLang="en-US" sz="6000" b="1" i="1">
                <a:solidFill>
                  <a:srgbClr val="FFFF00"/>
                </a:solidFill>
                <a:latin typeface="Trebuchet MS" panose="020B0603020202020204" pitchFamily="34" charset="0"/>
                <a:ea typeface="MS Mincho" panose="02020609040205080304" pitchFamily="49" charset="-128"/>
              </a:rPr>
              <a:t>(The Evidence)</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98</a:t>
            </a:r>
          </a:p>
          <a:p>
            <a:pPr algn="ctr"/>
            <a:r>
              <a:rPr lang="en-GB" altLang="en-US" sz="6000" b="1" i="1">
                <a:solidFill>
                  <a:srgbClr val="FFFF00"/>
                </a:solidFill>
                <a:latin typeface="Trebuchet MS" panose="020B0603020202020204" pitchFamily="34" charset="0"/>
                <a:ea typeface="MS Mincho" panose="02020609040205080304" pitchFamily="49" charset="-128"/>
              </a:rPr>
              <a:t>No of Ayat - 8</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97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097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097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097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097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Tree>
  </p:cSld>
  <p:clrMapOvr>
    <a:masterClrMapping/>
  </p:clrMapOvr>
  <p:transition spd="med"/>
  <p:timing>
    <p:tnLst>
      <p:par>
        <p:cTn id="1" dur="indefinite" restart="never" nodeType="tmRoot"/>
      </p:par>
    </p:tnLst>
  </p:timing>
</p:sld>
</file>

<file path=ppt/slides/slide2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64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645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7645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764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al-Bayyina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12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4612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22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لَمْ يَكُنِ الَّذِينَ كَفَرُوا مِنْ أَهْلِ الْكِتَابِ وَالْمُشْرِكِينَ مُنفَكِّينَ حَتَّى تَأْتِيَهُمُ الْبَيِّنَةُ </a:t>
            </a:r>
            <a:endParaRPr lang="en-US" altLang="en-US" sz="5400" b="1">
              <a:cs typeface="Simplified Arabic" panose="02020603050405020304" pitchFamily="18" charset="-78"/>
            </a:endParaRPr>
          </a:p>
        </p:txBody>
      </p:sp>
      <p:sp>
        <p:nvSpPr>
          <p:cNvPr id="14622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Those who disbelieved from among the followers of the Book and the polytheists could not have separated (from the faithful) until there had come to them the clear evidence: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32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رَسُولٌ مِّنَ اللَّهِ يَتْلُو صُحُفًا مُّطَهَّرَةً </a:t>
            </a:r>
            <a:endParaRPr lang="en-US" altLang="en-US" sz="5400" b="1">
              <a:cs typeface="Simplified Arabic" panose="02020603050405020304" pitchFamily="18" charset="-78"/>
            </a:endParaRPr>
          </a:p>
        </p:txBody>
      </p:sp>
      <p:sp>
        <p:nvSpPr>
          <p:cNvPr id="14632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 messenger from Allah, reciting pure pages,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2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فِيهَا كُتُبٌ قَيِّمَةٌ </a:t>
            </a:r>
            <a:endParaRPr lang="en-US" altLang="en-US" sz="5400" b="1">
              <a:cs typeface="Simplified Arabic" panose="02020603050405020304" pitchFamily="18" charset="-78"/>
            </a:endParaRPr>
          </a:p>
        </p:txBody>
      </p:sp>
      <p:sp>
        <p:nvSpPr>
          <p:cNvPr id="14643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Wherein are all the right ordinances. </a:t>
            </a:r>
          </a:p>
        </p:txBody>
      </p:sp>
    </p:spTree>
  </p:cSld>
  <p:clrMapOvr>
    <a:masterClrMapping/>
  </p:clrMapOvr>
  <p:transition/>
  <p:timing>
    <p:tnLst>
      <p:par>
        <p:cTn id="1" dur="indefinite" restart="never" nodeType="tmRoot"/>
      </p:par>
    </p:tnLst>
  </p:timing>
</p:sld>
</file>

<file path=ppt/slides/slide2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53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تَفَرَّقَ الَّذِينَ أُوتُوا الْكِتَابَ إِلَّا مِن بَعْدِ مَا جَاءتْهُمُ الْبَيِّنَةُ </a:t>
            </a:r>
            <a:endParaRPr lang="en-US" altLang="en-US" sz="5400" b="1">
              <a:cs typeface="Simplified Arabic" panose="02020603050405020304" pitchFamily="18" charset="-78"/>
            </a:endParaRPr>
          </a:p>
        </p:txBody>
      </p:sp>
      <p:sp>
        <p:nvSpPr>
          <p:cNvPr id="14653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those who were given the Book did not become divided except after clear evidence had come to them.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63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أُمِرُوا إِلَّا لِيَعْبُدُوا اللَّهَ مُخْلِصِينَ لَهُ الدِّينَ حُنَفَاء وَيُقِيمُوا الصَّلَاةَ وَيُؤْتُوا الزَّكَاةَ وَذَلِكَ دِينُ الْقَيِّمَةِ </a:t>
            </a:r>
            <a:endParaRPr lang="en-US" altLang="en-US" sz="5400" b="1">
              <a:cs typeface="Simplified Arabic" panose="02020603050405020304" pitchFamily="18" charset="-78"/>
            </a:endParaRPr>
          </a:p>
        </p:txBody>
      </p:sp>
      <p:sp>
        <p:nvSpPr>
          <p:cNvPr id="14663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they were not enjoined anything except that they should serve Allah, being sincere to Him in obedience, upright, and keep up prayer and pay the poor-rate, and that is the right religion.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73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الَّذِينَ كَفَرُوا مِنْ أَهْلِ الْكِتَابِ وَالْمُشْرِكِينَ فِي نَارِ جَهَنَّمَ خَالِدِينَ فِيهَا أُوْلَئِكَ هُمْ شَرُّ الْبَرِيَّةِ </a:t>
            </a:r>
            <a:endParaRPr lang="en-US" altLang="en-US" sz="5400" b="1">
              <a:cs typeface="Simplified Arabic" panose="02020603050405020304" pitchFamily="18" charset="-78"/>
            </a:endParaRPr>
          </a:p>
        </p:txBody>
      </p:sp>
      <p:sp>
        <p:nvSpPr>
          <p:cNvPr id="14673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those who disbelieve from among the followers of the Book and the polytheists shall be in the fire of hell, abiding therein; they are the worst of men.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84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الَّذِينَ آمَنُوا وَعَمِلُوا الصَّالِحَاتِ أُوْلَئِكَ هُمْ خَيْرُ الْبَرِيَّةِ </a:t>
            </a:r>
            <a:endParaRPr lang="en-US" altLang="en-US" sz="5400" b="1">
              <a:cs typeface="Simplified Arabic" panose="02020603050405020304" pitchFamily="18" charset="-78"/>
            </a:endParaRPr>
          </a:p>
        </p:txBody>
      </p:sp>
      <p:sp>
        <p:nvSpPr>
          <p:cNvPr id="14684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(As for) those who believe and do good, surely they are the -best of men.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94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جَزَاؤُهُمْ عِندَ رَبِّهِمْ جَنَّاتُ عَدْنٍ تَجْرِي مِن تَحْتِهَا الْأَنْهَارُ خَالِدِينَ فِيهَا أَبَدًا رَّضِيَ اللَّهُ عَنْهُمْ وَرَضُوا عَنْهُ ذَلِكَ لِمَنْ خَشِيَ رَبَّهُ </a:t>
            </a:r>
            <a:endParaRPr lang="en-US" altLang="en-US" sz="5400" b="1">
              <a:cs typeface="Simplified Arabic" panose="02020603050405020304" pitchFamily="18" charset="-78"/>
            </a:endParaRPr>
          </a:p>
        </p:txBody>
      </p:sp>
      <p:sp>
        <p:nvSpPr>
          <p:cNvPr id="14694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000" b="1">
                <a:ea typeface="MS Mincho" panose="02020609040205080304" pitchFamily="49" charset="-128"/>
              </a:rPr>
              <a:t>Their reward with their Lord is gardens of perpetuity beneath which rivers flow, abiding therein for ever; Allah is well pleased with them and they are well pleased with Him; that is for him who fears his Lord. </a:t>
            </a:r>
          </a:p>
        </p:txBody>
      </p:sp>
    </p:spTree>
  </p:cSld>
  <p:clrMapOvr>
    <a:masterClrMapping/>
  </p:clrMapOvr>
  <p:transition/>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07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107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107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107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107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Tree>
  </p:cSld>
  <p:clrMapOvr>
    <a:masterClrMapping/>
  </p:clrMapOvr>
  <p:transition spd="med"/>
  <p:timing>
    <p:tnLst>
      <p:par>
        <p:cTn id="1" dur="indefinite" restart="never" nodeType="tmRoot"/>
      </p:par>
    </p:tnLst>
  </p:timing>
</p:sld>
</file>

<file path=ppt/slides/slide2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74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747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7747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774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al-Bayyina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8498"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78499"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al-Zalzala </a:t>
            </a:r>
            <a:endParaRPr lang="en-US" altLang="en-US" b="1">
              <a:solidFill>
                <a:srgbClr val="FFFF99"/>
              </a:solidFill>
              <a:latin typeface="Trebuchet MS" panose="020B0603020202020204" pitchFamily="34" charset="0"/>
            </a:endParaRPr>
          </a:p>
        </p:txBody>
      </p:sp>
      <p:sp>
        <p:nvSpPr>
          <p:cNvPr id="3178500"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8503"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az-Zalzala </a:t>
            </a:r>
          </a:p>
          <a:p>
            <a:pPr algn="ctr"/>
            <a:r>
              <a:rPr lang="en-GB" altLang="en-US" sz="6000" b="1" i="1">
                <a:solidFill>
                  <a:srgbClr val="FFFF00"/>
                </a:solidFill>
                <a:latin typeface="Trebuchet MS" panose="020B0603020202020204" pitchFamily="34" charset="0"/>
                <a:ea typeface="MS Mincho" panose="02020609040205080304" pitchFamily="49" charset="-128"/>
              </a:rPr>
              <a:t>(The Earthquake)</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99</a:t>
            </a:r>
          </a:p>
          <a:p>
            <a:pPr algn="ctr"/>
            <a:r>
              <a:rPr lang="en-GB" altLang="en-US" sz="6000" b="1" i="1">
                <a:solidFill>
                  <a:srgbClr val="FFFF00"/>
                </a:solidFill>
                <a:latin typeface="Trebuchet MS" panose="020B0603020202020204" pitchFamily="34" charset="0"/>
                <a:ea typeface="MS Mincho" panose="02020609040205080304" pitchFamily="49" charset="-128"/>
              </a:rPr>
              <a:t>No of Ayat - 8</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95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7952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7952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795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al-Zalzala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353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4735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إِذَا زُلْزِلَتِ الْأَرْضُ زِلْزَالَهَا </a:t>
            </a:r>
            <a:endParaRPr lang="en-US" altLang="en-US" sz="5400" b="1">
              <a:cs typeface="Simplified Arabic" panose="02020603050405020304" pitchFamily="18" charset="-78"/>
            </a:endParaRPr>
          </a:p>
        </p:txBody>
      </p:sp>
      <p:sp>
        <p:nvSpPr>
          <p:cNvPr id="14745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When the earth is shaken with her (violent) shaking, </a:t>
            </a:r>
          </a:p>
        </p:txBody>
      </p:sp>
    </p:spTree>
  </p:cSld>
  <p:clrMapOvr>
    <a:masterClrMapping/>
  </p:clrMapOvr>
  <p:transition/>
  <p:timing>
    <p:tnLst>
      <p:par>
        <p:cTn id="1" dur="indefinite" restart="never" nodeType="tmRoot"/>
      </p:par>
    </p:tnLst>
  </p:timing>
</p:sld>
</file>

<file path=ppt/slides/slide2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55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وَأَخْرَجَتِ الْأَرْضُ أَثْقَالَهَا </a:t>
            </a:r>
            <a:endParaRPr lang="en-US" altLang="en-US" sz="5400" b="1">
              <a:cs typeface="Simplified Arabic" panose="02020603050405020304" pitchFamily="18" charset="-78"/>
            </a:endParaRPr>
          </a:p>
        </p:txBody>
      </p:sp>
      <p:sp>
        <p:nvSpPr>
          <p:cNvPr id="14755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earth brings forth her burdens, </a:t>
            </a:r>
          </a:p>
        </p:txBody>
      </p:sp>
    </p:spTree>
  </p:cSld>
  <p:clrMapOvr>
    <a:masterClrMapping/>
  </p:clrMapOvr>
  <p:transition/>
  <p:timing>
    <p:tnLst>
      <p:par>
        <p:cTn id="1" dur="indefinite" restart="never" nodeType="tmRoot"/>
      </p:par>
    </p:tnLst>
  </p:timing>
</p:sld>
</file>

<file path=ppt/slides/slide2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66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وَقَالَ الْإِنسَانُ مَا لَهَا </a:t>
            </a:r>
            <a:endParaRPr lang="en-US" altLang="en-US" sz="5400" b="1">
              <a:cs typeface="Simplified Arabic" panose="02020603050405020304" pitchFamily="18" charset="-78"/>
            </a:endParaRPr>
          </a:p>
        </p:txBody>
      </p:sp>
      <p:sp>
        <p:nvSpPr>
          <p:cNvPr id="14766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man says: What has befallen her? </a:t>
            </a:r>
          </a:p>
        </p:txBody>
      </p:sp>
    </p:spTree>
  </p:cSld>
  <p:clrMapOvr>
    <a:masterClrMapping/>
  </p:clrMapOvr>
  <p:transition/>
  <p:timing>
    <p:tnLst>
      <p:par>
        <p:cTn id="1" dur="indefinite" restart="never" nodeType="tmRoot"/>
      </p:par>
    </p:tnLst>
  </p:timing>
</p:sld>
</file>

<file path=ppt/slides/slide2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76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يَوْمَئِذٍ تُحَدِّثُ أَخْبَارَهَا </a:t>
            </a:r>
            <a:endParaRPr lang="en-US" altLang="en-US" sz="5400" b="1">
              <a:cs typeface="Simplified Arabic" panose="02020603050405020304" pitchFamily="18" charset="-78"/>
            </a:endParaRPr>
          </a:p>
        </p:txBody>
      </p:sp>
      <p:sp>
        <p:nvSpPr>
          <p:cNvPr id="14776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On that day she shall tell her news,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86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بِأَنَّ رَبَّكَ أَوْحَى لَهَا </a:t>
            </a:r>
            <a:endParaRPr lang="en-US" altLang="en-US" sz="5400" b="1">
              <a:cs typeface="Simplified Arabic" panose="02020603050405020304" pitchFamily="18" charset="-78"/>
            </a:endParaRPr>
          </a:p>
        </p:txBody>
      </p:sp>
      <p:sp>
        <p:nvSpPr>
          <p:cNvPr id="14786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Because your Lord had inspired her. </a:t>
            </a:r>
          </a:p>
        </p:txBody>
      </p:sp>
    </p:spTree>
  </p:cSld>
  <p:clrMapOvr>
    <a:masterClrMapping/>
  </p:clrMapOvr>
  <p:transition/>
  <p:timing>
    <p:tnLst>
      <p:par>
        <p:cTn id="1" dur="indefinite" restart="never" nodeType="tmRoot"/>
      </p:par>
    </p:tnLst>
  </p:timing>
</p:sld>
</file>

<file path=ppt/slides/slide2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96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يَوْمَئِذٍ يَصْدُرُ النَّاسُ أَشْتَاتًا لِّيُرَوْا أَعْمَالَهُمْ </a:t>
            </a:r>
            <a:endParaRPr lang="en-US" altLang="en-US" sz="5400" b="1">
              <a:cs typeface="Simplified Arabic" panose="02020603050405020304" pitchFamily="18" charset="-78"/>
            </a:endParaRPr>
          </a:p>
        </p:txBody>
      </p:sp>
      <p:sp>
        <p:nvSpPr>
          <p:cNvPr id="14796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On that day men shall come forth in sundry bodies that they may be shown their works.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18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118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118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118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118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Tree>
  </p:cSld>
  <p:clrMapOvr>
    <a:masterClrMapping/>
  </p:clrMapOvr>
  <p:transition spd="med"/>
  <p:timing>
    <p:tnLst>
      <p:par>
        <p:cTn id="1" dur="indefinite" restart="never" nodeType="tmRoot"/>
      </p:par>
    </p:tnLst>
  </p:timing>
</p:sld>
</file>

<file path=ppt/slides/slide2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07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فَمَن يَعْمَلْ مِثْقَالَ ذَرَّةٍ خَيْرًا يَرَهُ </a:t>
            </a:r>
            <a:endParaRPr lang="en-US" altLang="en-US" sz="5400" b="1">
              <a:cs typeface="Simplified Arabic" panose="02020603050405020304" pitchFamily="18" charset="-78"/>
            </a:endParaRPr>
          </a:p>
        </p:txBody>
      </p:sp>
      <p:sp>
        <p:nvSpPr>
          <p:cNvPr id="14807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he who has done an atom's weight of good shall see it </a:t>
            </a:r>
          </a:p>
        </p:txBody>
      </p:sp>
    </p:spTree>
  </p:cSld>
  <p:clrMapOvr>
    <a:masterClrMapping/>
  </p:clrMapOvr>
  <p:transition/>
  <p:timing>
    <p:tnLst>
      <p:par>
        <p:cTn id="1" dur="indefinite" restart="never" nodeType="tmRoot"/>
      </p:par>
    </p:tnLst>
  </p:timing>
</p:sld>
</file>

<file path=ppt/slides/slide2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17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وَمَن يَعْمَلْ مِثْقَالَ ذَرَّةٍ شَرًّا يَرَهُ </a:t>
            </a:r>
            <a:endParaRPr lang="en-US" altLang="en-US" sz="5400" b="1">
              <a:cs typeface="Simplified Arabic" panose="02020603050405020304" pitchFamily="18" charset="-78"/>
            </a:endParaRPr>
          </a:p>
        </p:txBody>
      </p:sp>
      <p:sp>
        <p:nvSpPr>
          <p:cNvPr id="14817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he who has done an atom's weight of evil shall see it. </a:t>
            </a:r>
          </a:p>
        </p:txBody>
      </p:sp>
    </p:spTree>
  </p:cSld>
  <p:clrMapOvr>
    <a:masterClrMapping/>
  </p:clrMapOvr>
  <p:transition/>
  <p:timing>
    <p:tnLst>
      <p:par>
        <p:cTn id="1" dur="indefinite" restart="never" nodeType="tmRoot"/>
      </p:par>
    </p:tnLst>
  </p:timing>
</p:sld>
</file>

<file path=ppt/slides/slide2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05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8054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8054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805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al-Zalzala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157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81571"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al-’Aadiyaat </a:t>
            </a:r>
            <a:endParaRPr lang="en-US" altLang="en-US" b="1">
              <a:solidFill>
                <a:srgbClr val="FFFF99"/>
              </a:solidFill>
              <a:latin typeface="Trebuchet MS" panose="020B0603020202020204" pitchFamily="34" charset="0"/>
            </a:endParaRPr>
          </a:p>
        </p:txBody>
      </p:sp>
      <p:sp>
        <p:nvSpPr>
          <p:cNvPr id="3181572"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81575"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Aadiyaat </a:t>
            </a:r>
          </a:p>
          <a:p>
            <a:pPr algn="ctr"/>
            <a:r>
              <a:rPr lang="en-GB" altLang="en-US" sz="6000" b="1" i="1">
                <a:solidFill>
                  <a:srgbClr val="FFFF00"/>
                </a:solidFill>
                <a:latin typeface="Trebuchet MS" panose="020B0603020202020204" pitchFamily="34" charset="0"/>
                <a:ea typeface="MS Mincho" panose="02020609040205080304" pitchFamily="49" charset="-128"/>
              </a:rPr>
              <a:t>(The Chargers)</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100</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- 11</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25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8259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8259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825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al-’Aadiyaat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58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4858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68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وَالْعَادِيَاتِ ضَبْحًا </a:t>
            </a:r>
            <a:endParaRPr lang="en-US" altLang="en-US" sz="5400" b="1">
              <a:cs typeface="Simplified Arabic" panose="02020603050405020304" pitchFamily="18" charset="-78"/>
            </a:endParaRPr>
          </a:p>
        </p:txBody>
      </p:sp>
      <p:sp>
        <p:nvSpPr>
          <p:cNvPr id="14868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runners breathing pantingly, </a:t>
            </a:r>
          </a:p>
        </p:txBody>
      </p:sp>
    </p:spTree>
  </p:cSld>
  <p:clrMapOvr>
    <a:masterClrMapping/>
  </p:clrMapOvr>
  <p:transition/>
  <p:timing>
    <p:tnLst>
      <p:par>
        <p:cTn id="1" dur="indefinite" restart="never" nodeType="tmRoot"/>
      </p:par>
    </p:tnLst>
  </p:timing>
</p:sld>
</file>

<file path=ppt/slides/slide2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78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فَالْمُورِيَاتِ قَدْحًا </a:t>
            </a:r>
            <a:endParaRPr lang="en-US" altLang="en-US" sz="5400" b="1">
              <a:cs typeface="Simplified Arabic" panose="02020603050405020304" pitchFamily="18" charset="-78"/>
            </a:endParaRPr>
          </a:p>
        </p:txBody>
      </p:sp>
      <p:sp>
        <p:nvSpPr>
          <p:cNvPr id="14878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those that produce fire striking,</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88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فَالْمُغِيرَاتِ صُبْحًا </a:t>
            </a:r>
            <a:endParaRPr lang="en-US" altLang="en-US" sz="5400" b="1">
              <a:cs typeface="Simplified Arabic" panose="02020603050405020304" pitchFamily="18" charset="-78"/>
            </a:endParaRPr>
          </a:p>
        </p:txBody>
      </p:sp>
      <p:sp>
        <p:nvSpPr>
          <p:cNvPr id="14888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those that make raids at morn </a:t>
            </a:r>
          </a:p>
        </p:txBody>
      </p:sp>
    </p:spTree>
  </p:cSld>
  <p:clrMapOvr>
    <a:masterClrMapping/>
  </p:clrMapOvr>
  <p:transition/>
  <p:timing>
    <p:tnLst>
      <p:par>
        <p:cTn id="1" dur="indefinite" restart="never" nodeType="tmRoot"/>
      </p:par>
    </p:tnLst>
  </p:timing>
</p:sld>
</file>

<file path=ppt/slides/slide2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992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فَأَثَرْنَ بِهِ نَقْعًا </a:t>
            </a:r>
            <a:endParaRPr lang="en-US" altLang="en-US" sz="5400" b="1">
              <a:cs typeface="Simplified Arabic" panose="02020603050405020304" pitchFamily="18" charset="-78"/>
            </a:endParaRPr>
          </a:p>
        </p:txBody>
      </p:sp>
      <p:sp>
        <p:nvSpPr>
          <p:cNvPr id="14899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thereby raise dust, </a:t>
            </a:r>
          </a:p>
        </p:txBody>
      </p:sp>
    </p:spTree>
  </p:cSld>
  <p:clrMapOvr>
    <a:masterClrMapping/>
  </p:clrMapOvr>
  <p:transition/>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28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128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128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128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128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Tree>
  </p:cSld>
  <p:clrMapOvr>
    <a:masterClrMapping/>
  </p:clrMapOvr>
  <p:transition spd="med"/>
  <p:timing>
    <p:tnLst>
      <p:par>
        <p:cTn id="1" dur="indefinite" restart="never" nodeType="tmRoot"/>
      </p:par>
    </p:tnLst>
  </p:timing>
</p:sld>
</file>

<file path=ppt/slides/slide2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09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فَوَسَطْنَ بِهِ جَمْعًا </a:t>
            </a:r>
            <a:endParaRPr lang="en-US" altLang="en-US" sz="5400" b="1">
              <a:cs typeface="Simplified Arabic" panose="02020603050405020304" pitchFamily="18" charset="-78"/>
            </a:endParaRPr>
          </a:p>
        </p:txBody>
      </p:sp>
      <p:sp>
        <p:nvSpPr>
          <p:cNvPr id="14909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rush thereby upon an assembly: </a:t>
            </a:r>
          </a:p>
        </p:txBody>
      </p:sp>
    </p:spTree>
  </p:cSld>
  <p:clrMapOvr>
    <a:masterClrMapping/>
  </p:clrMapOvr>
  <p:transition/>
  <p:timing>
    <p:tnLst>
      <p:par>
        <p:cTn id="1" dur="indefinite" restart="never" nodeType="tmRoot"/>
      </p:par>
    </p:tnLst>
  </p:timing>
</p:sld>
</file>

<file path=ppt/slides/slide2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19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الْإِنسَانَ لِرَبِّهِ لَكَنُودٌ </a:t>
            </a:r>
            <a:endParaRPr lang="en-US" altLang="en-US" sz="5400" b="1">
              <a:cs typeface="Simplified Arabic" panose="02020603050405020304" pitchFamily="18" charset="-78"/>
            </a:endParaRPr>
          </a:p>
        </p:txBody>
      </p:sp>
      <p:sp>
        <p:nvSpPr>
          <p:cNvPr id="14919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Most surely man is ungrateful to his Lord. </a:t>
            </a:r>
          </a:p>
        </p:txBody>
      </p:sp>
    </p:spTree>
  </p:cSld>
  <p:clrMapOvr>
    <a:masterClrMapping/>
  </p:clrMapOvr>
  <p:transition/>
  <p:timing>
    <p:tnLst>
      <p:par>
        <p:cTn id="1" dur="indefinite" restart="never" nodeType="tmRoot"/>
      </p:par>
    </p:tnLst>
  </p:timing>
</p:sld>
</file>

<file path=ppt/slides/slide2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29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وَإِنَّهُ عَلَى ذَلِكَ لَشَهِيدٌ </a:t>
            </a:r>
            <a:endParaRPr lang="en-US" altLang="en-US" sz="5400" b="1">
              <a:cs typeface="Simplified Arabic" panose="02020603050405020304" pitchFamily="18" charset="-78"/>
            </a:endParaRPr>
          </a:p>
        </p:txBody>
      </p:sp>
      <p:sp>
        <p:nvSpPr>
          <p:cNvPr id="14929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most surely he is a witness of that.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40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وَإِنَّهُ لِحُبِّ الْخَيْرِ لَشَدِيدٌ </a:t>
            </a:r>
            <a:endParaRPr lang="en-US" altLang="en-US" sz="5400" b="1">
              <a:cs typeface="Simplified Arabic" panose="02020603050405020304" pitchFamily="18" charset="-78"/>
            </a:endParaRPr>
          </a:p>
        </p:txBody>
      </p:sp>
      <p:sp>
        <p:nvSpPr>
          <p:cNvPr id="14940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most surely he is tenacious in the love of wealth. </a:t>
            </a:r>
          </a:p>
        </p:txBody>
      </p:sp>
    </p:spTree>
  </p:cSld>
  <p:clrMapOvr>
    <a:masterClrMapping/>
  </p:clrMapOvr>
  <p:transition/>
  <p:timing>
    <p:tnLst>
      <p:par>
        <p:cTn id="1" dur="indefinite" restart="never" nodeType="tmRoot"/>
      </p:par>
    </p:tnLst>
  </p:timing>
</p:sld>
</file>

<file path=ppt/slides/slide2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أَفَلَا يَعْلَمُ إِذَا بُعْثِرَ مَا فِي الْقُبُورِ </a:t>
            </a:r>
            <a:endParaRPr lang="en-US" altLang="en-US" sz="5400" b="1">
              <a:cs typeface="Simplified Arabic" panose="02020603050405020304" pitchFamily="18" charset="-78"/>
            </a:endParaRPr>
          </a:p>
        </p:txBody>
      </p:sp>
      <p:sp>
        <p:nvSpPr>
          <p:cNvPr id="14950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Does he not then know when what is in the graves is raised,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60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وَحُصِّلَ مَا فِي الصُّدُورِ </a:t>
            </a:r>
            <a:endParaRPr lang="en-US" altLang="en-US" sz="5400" b="1">
              <a:cs typeface="Simplified Arabic" panose="02020603050405020304" pitchFamily="18" charset="-78"/>
            </a:endParaRPr>
          </a:p>
        </p:txBody>
      </p:sp>
      <p:sp>
        <p:nvSpPr>
          <p:cNvPr id="14960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what is in the breasts is made apparent?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70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رَبَّهُم بِهِمْ يَوْمَئِذٍ لَّخَبِيرٌ </a:t>
            </a:r>
            <a:endParaRPr lang="en-US" altLang="en-US" sz="5400" b="1">
              <a:cs typeface="Simplified Arabic" panose="02020603050405020304" pitchFamily="18" charset="-78"/>
            </a:endParaRPr>
          </a:p>
        </p:txBody>
      </p:sp>
      <p:sp>
        <p:nvSpPr>
          <p:cNvPr id="14970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Most surely their Lord that day shall be fully aware of them. </a:t>
            </a:r>
          </a:p>
        </p:txBody>
      </p:sp>
    </p:spTree>
  </p:cSld>
  <p:clrMapOvr>
    <a:masterClrMapping/>
  </p:clrMapOvr>
  <p:transition/>
  <p:timing>
    <p:tnLst>
      <p:par>
        <p:cTn id="1" dur="indefinite" restart="never" nodeType="tmRoot"/>
      </p:par>
    </p:tnLst>
  </p:timing>
</p:sld>
</file>

<file path=ppt/slides/slide2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36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8361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8362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836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al-’Aadiyaat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42"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84643"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al-Qaari’a </a:t>
            </a:r>
            <a:endParaRPr lang="en-US" altLang="en-US" b="1">
              <a:solidFill>
                <a:srgbClr val="FFFF99"/>
              </a:solidFill>
              <a:latin typeface="Trebuchet MS" panose="020B0603020202020204" pitchFamily="34" charset="0"/>
            </a:endParaRPr>
          </a:p>
        </p:txBody>
      </p:sp>
      <p:sp>
        <p:nvSpPr>
          <p:cNvPr id="3184644"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84647"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al-Qaari</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a </a:t>
            </a:r>
          </a:p>
          <a:p>
            <a:pPr algn="ctr"/>
            <a:r>
              <a:rPr lang="en-GB" altLang="en-US" sz="6000" b="1" i="1">
                <a:solidFill>
                  <a:srgbClr val="FFFF00"/>
                </a:solidFill>
                <a:latin typeface="Trebuchet MS" panose="020B0603020202020204" pitchFamily="34" charset="0"/>
                <a:ea typeface="MS Mincho" panose="02020609040205080304" pitchFamily="49" charset="-128"/>
              </a:rPr>
              <a:t>(The Calamity)</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101</a:t>
            </a:r>
          </a:p>
          <a:p>
            <a:pPr algn="ctr"/>
            <a:r>
              <a:rPr lang="en-GB" altLang="en-US" sz="6000" b="1" i="1">
                <a:solidFill>
                  <a:srgbClr val="FFFF00"/>
                </a:solidFill>
                <a:latin typeface="Trebuchet MS" panose="020B0603020202020204" pitchFamily="34" charset="0"/>
                <a:ea typeface="MS Mincho" panose="02020609040205080304" pitchFamily="49" charset="-128"/>
              </a:rPr>
              <a:t>No of Ayat - 11</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56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8566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8566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856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al-Qaari’a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38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138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138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138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138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Tree>
  </p:cSld>
  <p:clrMapOvr>
    <a:masterClrMapping/>
  </p:clrMapOvr>
  <p:transition spd="med"/>
  <p:timing>
    <p:tnLst>
      <p:par>
        <p:cTn id="1" dur="indefinite" restart="never" nodeType="tmRoot"/>
      </p:par>
    </p:tnLst>
  </p:timing>
</p:sld>
</file>

<file path=ppt/slides/slide2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11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011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22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الْقَارِعَةُ </a:t>
            </a:r>
            <a:endParaRPr lang="en-US" altLang="en-US" sz="5400" b="1">
              <a:cs typeface="Simplified Arabic" panose="02020603050405020304" pitchFamily="18" charset="-78"/>
            </a:endParaRPr>
          </a:p>
        </p:txBody>
      </p:sp>
      <p:sp>
        <p:nvSpPr>
          <p:cNvPr id="15022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terrible calamity! </a:t>
            </a:r>
          </a:p>
        </p:txBody>
      </p:sp>
    </p:spTree>
  </p:cSld>
  <p:clrMapOvr>
    <a:masterClrMapping/>
  </p:clrMapOvr>
  <p:transition/>
  <p:timing>
    <p:tnLst>
      <p:par>
        <p:cTn id="1" dur="indefinite" restart="never" nodeType="tmRoot"/>
      </p:par>
    </p:tnLst>
  </p:timing>
</p:sld>
</file>

<file path=ppt/slides/slide2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32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مَا الْقَارِعَةُ </a:t>
            </a:r>
            <a:endParaRPr lang="en-US" altLang="en-US" sz="5400" b="1">
              <a:cs typeface="Simplified Arabic" panose="02020603050405020304" pitchFamily="18" charset="-78"/>
            </a:endParaRPr>
          </a:p>
        </p:txBody>
      </p:sp>
      <p:sp>
        <p:nvSpPr>
          <p:cNvPr id="15032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What is the terrible calamity! </a:t>
            </a:r>
          </a:p>
        </p:txBody>
      </p:sp>
    </p:spTree>
  </p:cSld>
  <p:clrMapOvr>
    <a:masterClrMapping/>
  </p:clrMapOvr>
  <p:transition/>
  <p:timing>
    <p:tnLst>
      <p:par>
        <p:cTn id="1" dur="indefinite" restart="never" nodeType="tmRoot"/>
      </p:par>
    </p:tnLst>
  </p:timing>
</p:sld>
</file>

<file path=ppt/slides/slide2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42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أَدْرَاكَ مَا الْقَارِعَةُ </a:t>
            </a:r>
            <a:endParaRPr lang="en-US" altLang="en-US" sz="5400" b="1">
              <a:cs typeface="Simplified Arabic" panose="02020603050405020304" pitchFamily="18" charset="-78"/>
            </a:endParaRPr>
          </a:p>
        </p:txBody>
      </p:sp>
      <p:sp>
        <p:nvSpPr>
          <p:cNvPr id="15042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what will make you comprehend what the terrible calamity is?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يَوْمَ يَكُونُ النَّاسُ كَالْفَرَاشِ الْمَبْثُوثِ </a:t>
            </a:r>
            <a:endParaRPr lang="en-US" altLang="en-US" sz="5400" b="1">
              <a:cs typeface="Simplified Arabic" panose="02020603050405020304" pitchFamily="18" charset="-78"/>
            </a:endParaRPr>
          </a:p>
        </p:txBody>
      </p:sp>
      <p:sp>
        <p:nvSpPr>
          <p:cNvPr id="15052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day on which men shall be as scattered moths,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63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وَتَكُونُ الْجِبَالُ كَالْعِهْنِ الْمَنفُوشِ </a:t>
            </a:r>
            <a:endParaRPr lang="en-US" altLang="en-US" sz="5400" b="1">
              <a:cs typeface="Simplified Arabic" panose="02020603050405020304" pitchFamily="18" charset="-78"/>
            </a:endParaRPr>
          </a:p>
        </p:txBody>
      </p:sp>
      <p:sp>
        <p:nvSpPr>
          <p:cNvPr id="15063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the mountains shall be as loosened wool.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73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فَأَمَّا مَن ثَقُلَتْ مَوَازِينُهُ </a:t>
            </a:r>
            <a:endParaRPr lang="en-US" altLang="en-US" sz="5400" b="1">
              <a:cs typeface="Simplified Arabic" panose="02020603050405020304" pitchFamily="18" charset="-78"/>
            </a:endParaRPr>
          </a:p>
        </p:txBody>
      </p:sp>
      <p:sp>
        <p:nvSpPr>
          <p:cNvPr id="15073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as for him whose measure of good deeds is heavy,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83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فَهُوَ فِي عِيشَةٍ رَّاضِيَةٍ </a:t>
            </a:r>
            <a:endParaRPr lang="en-US" altLang="en-US" sz="5400" b="1">
              <a:cs typeface="Simplified Arabic" panose="02020603050405020304" pitchFamily="18" charset="-78"/>
            </a:endParaRPr>
          </a:p>
        </p:txBody>
      </p:sp>
      <p:sp>
        <p:nvSpPr>
          <p:cNvPr id="15083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shall live a pleasant life. </a:t>
            </a:r>
          </a:p>
        </p:txBody>
      </p:sp>
    </p:spTree>
  </p:cSld>
  <p:clrMapOvr>
    <a:masterClrMapping/>
  </p:clrMapOvr>
  <p:transition/>
  <p:timing>
    <p:tnLst>
      <p:par>
        <p:cTn id="1" dur="indefinite" restart="never" nodeType="tmRoot"/>
      </p:par>
    </p:tnLst>
  </p:timing>
</p:sld>
</file>

<file path=ppt/slides/slide2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93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وَأَمَّا مَنْ خَفَّتْ مَوَازِينُهُ </a:t>
            </a:r>
            <a:endParaRPr lang="en-US" altLang="en-US" sz="5400" b="1">
              <a:cs typeface="Simplified Arabic" panose="02020603050405020304" pitchFamily="18" charset="-78"/>
            </a:endParaRPr>
          </a:p>
        </p:txBody>
      </p:sp>
      <p:sp>
        <p:nvSpPr>
          <p:cNvPr id="15093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as for him whose measure of good deeds is light, </a:t>
            </a:r>
          </a:p>
        </p:txBody>
      </p:sp>
    </p:spTree>
  </p:cSld>
  <p:clrMapOvr>
    <a:masterClrMapping/>
  </p:clrMapOvr>
  <p:transition/>
  <p:timing>
    <p:tnLst>
      <p:par>
        <p:cTn id="1" dur="indefinite" restart="never" nodeType="tmRoot"/>
      </p:par>
    </p:tnLst>
  </p:timing>
</p:sld>
</file>

<file path=ppt/slides/slide2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04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فَأُمُّهُ هَاوِيَةٌ </a:t>
            </a:r>
            <a:endParaRPr lang="en-US" altLang="en-US" sz="5400" b="1">
              <a:cs typeface="Simplified Arabic" panose="02020603050405020304" pitchFamily="18" charset="-78"/>
            </a:endParaRPr>
          </a:p>
        </p:txBody>
      </p:sp>
      <p:sp>
        <p:nvSpPr>
          <p:cNvPr id="15104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His abode shall be the abyss. </a:t>
            </a:r>
          </a:p>
        </p:txBody>
      </p:sp>
    </p:spTree>
  </p:cSld>
  <p:clrMapOvr>
    <a:masterClrMapping/>
  </p:clrMapOvr>
  <p:transition/>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148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148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148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148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Tree>
  </p:cSld>
  <p:clrMapOvr>
    <a:masterClrMapping/>
  </p:clrMapOvr>
  <p:transition spd="med"/>
  <p:timing>
    <p:tnLst>
      <p:par>
        <p:cTn id="1" dur="indefinite" restart="never" nodeType="tmRoot"/>
      </p:par>
    </p:tnLst>
  </p:timing>
</p:sld>
</file>

<file path=ppt/slides/slide2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14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أَدْرَاكَ مَا هِيَهْ </a:t>
            </a:r>
            <a:endParaRPr lang="en-US" altLang="en-US" sz="5400" b="1">
              <a:cs typeface="Simplified Arabic" panose="02020603050405020304" pitchFamily="18" charset="-78"/>
            </a:endParaRPr>
          </a:p>
        </p:txBody>
      </p:sp>
      <p:sp>
        <p:nvSpPr>
          <p:cNvPr id="15114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what will make you know what it is? </a:t>
            </a:r>
          </a:p>
        </p:txBody>
      </p:sp>
    </p:spTree>
  </p:cSld>
  <p:clrMapOvr>
    <a:masterClrMapping/>
  </p:clrMapOvr>
  <p:transition/>
  <p:timing>
    <p:tnLst>
      <p:par>
        <p:cTn id="1" dur="indefinite" restart="never" nodeType="tmRoot"/>
      </p:par>
    </p:tnLst>
  </p:timing>
</p:sld>
</file>

<file path=ppt/slides/slide2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24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نَارٌ حَامِيَةٌ </a:t>
            </a:r>
            <a:endParaRPr lang="en-US" altLang="en-US" sz="5400" b="1">
              <a:cs typeface="Simplified Arabic" panose="02020603050405020304" pitchFamily="18" charset="-78"/>
            </a:endParaRPr>
          </a:p>
        </p:txBody>
      </p:sp>
      <p:sp>
        <p:nvSpPr>
          <p:cNvPr id="15124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 burning fire.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66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8669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8669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866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al-Qaari’a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7714"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87715"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al-Takaathúr </a:t>
            </a:r>
            <a:endParaRPr lang="en-US" altLang="en-US" b="1">
              <a:solidFill>
                <a:srgbClr val="FFFF99"/>
              </a:solidFill>
              <a:latin typeface="Trebuchet MS" panose="020B0603020202020204" pitchFamily="34" charset="0"/>
            </a:endParaRPr>
          </a:p>
        </p:txBody>
      </p:sp>
      <p:sp>
        <p:nvSpPr>
          <p:cNvPr id="3187716"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87719" name="Rectangle 7"/>
          <p:cNvSpPr>
            <a:spLocks noChangeArrowheads="1"/>
          </p:cNvSpPr>
          <p:nvPr/>
        </p:nvSpPr>
        <p:spPr bwMode="auto">
          <a:xfrm>
            <a:off x="228600" y="1673225"/>
            <a:ext cx="8686800" cy="35083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5600" b="1" i="1">
                <a:solidFill>
                  <a:srgbClr val="FFFF00"/>
                </a:solidFill>
                <a:latin typeface="Trebuchet MS" panose="020B0603020202020204" pitchFamily="34" charset="0"/>
                <a:ea typeface="MS Mincho" panose="02020609040205080304" pitchFamily="49" charset="-128"/>
              </a:rPr>
              <a:t>S</a:t>
            </a:r>
            <a:r>
              <a:rPr lang="en-GB" altLang="en-US" sz="5600" b="1" i="1">
                <a:solidFill>
                  <a:srgbClr val="FFFF00"/>
                </a:solidFill>
                <a:latin typeface="Al-Arial"/>
                <a:ea typeface="MS Mincho" panose="02020609040205080304" pitchFamily="49" charset="-128"/>
              </a:rPr>
              <a:t>ú</a:t>
            </a:r>
            <a:r>
              <a:rPr lang="en-GB" altLang="en-US" sz="5600" b="1" i="1">
                <a:solidFill>
                  <a:srgbClr val="FFFF00"/>
                </a:solidFill>
                <a:latin typeface="Trebuchet MS" panose="020B0603020202020204" pitchFamily="34" charset="0"/>
                <a:ea typeface="MS Mincho" panose="02020609040205080304" pitchFamily="49" charset="-128"/>
              </a:rPr>
              <a:t>rah at-Takaath</a:t>
            </a:r>
            <a:r>
              <a:rPr lang="en-GB" altLang="en-US" sz="5600" b="1" i="1">
                <a:solidFill>
                  <a:srgbClr val="FFFF00"/>
                </a:solidFill>
                <a:latin typeface="Al-Arial"/>
                <a:ea typeface="MS Mincho" panose="02020609040205080304" pitchFamily="49" charset="-128"/>
              </a:rPr>
              <a:t>ú</a:t>
            </a:r>
            <a:r>
              <a:rPr lang="en-GB" altLang="en-US" sz="5600" b="1" i="1">
                <a:solidFill>
                  <a:srgbClr val="FFFF00"/>
                </a:solidFill>
                <a:latin typeface="Trebuchet MS" panose="020B0603020202020204" pitchFamily="34" charset="0"/>
                <a:ea typeface="MS Mincho" panose="02020609040205080304" pitchFamily="49" charset="-128"/>
              </a:rPr>
              <a:t>r </a:t>
            </a:r>
          </a:p>
          <a:p>
            <a:pPr algn="ctr"/>
            <a:r>
              <a:rPr lang="en-GB" altLang="en-US" sz="5600" b="1" i="1">
                <a:solidFill>
                  <a:srgbClr val="FFFF00"/>
                </a:solidFill>
                <a:latin typeface="Trebuchet MS" panose="020B0603020202020204" pitchFamily="34" charset="0"/>
                <a:ea typeface="MS Mincho" panose="02020609040205080304" pitchFamily="49" charset="-128"/>
              </a:rPr>
              <a:t>(Competition)</a:t>
            </a:r>
          </a:p>
          <a:p>
            <a:pPr algn="ctr"/>
            <a:r>
              <a:rPr lang="en-GB" altLang="en-US" sz="5600" b="1" i="1">
                <a:solidFill>
                  <a:srgbClr val="FFFF00"/>
                </a:solidFill>
                <a:latin typeface="Trebuchet MS" panose="020B0603020202020204" pitchFamily="34" charset="0"/>
                <a:ea typeface="MS Mincho" panose="02020609040205080304" pitchFamily="49" charset="-128"/>
              </a:rPr>
              <a:t>S</a:t>
            </a:r>
            <a:r>
              <a:rPr lang="en-GB" altLang="en-US" sz="5600" b="1" i="1">
                <a:solidFill>
                  <a:srgbClr val="FFFF00"/>
                </a:solidFill>
                <a:latin typeface="Al-Arial"/>
                <a:ea typeface="MS Mincho" panose="02020609040205080304" pitchFamily="49" charset="-128"/>
              </a:rPr>
              <a:t>ú</a:t>
            </a:r>
            <a:r>
              <a:rPr lang="en-GB" altLang="en-US" sz="5600" b="1" i="1">
                <a:solidFill>
                  <a:srgbClr val="FFFF00"/>
                </a:solidFill>
                <a:latin typeface="Trebuchet MS" panose="020B0603020202020204" pitchFamily="34" charset="0"/>
                <a:ea typeface="MS Mincho" panose="02020609040205080304" pitchFamily="49" charset="-128"/>
              </a:rPr>
              <a:t>rah </a:t>
            </a:r>
            <a:r>
              <a:rPr lang="en-GB" altLang="en-US" sz="5600" b="1" i="1">
                <a:solidFill>
                  <a:srgbClr val="FFFF00"/>
                </a:solidFill>
                <a:latin typeface="Al-Arial"/>
                <a:ea typeface="MS Mincho" panose="02020609040205080304" pitchFamily="49" charset="-128"/>
              </a:rPr>
              <a:t>–</a:t>
            </a:r>
            <a:r>
              <a:rPr lang="en-GB" altLang="en-US" sz="5600" b="1" i="1">
                <a:solidFill>
                  <a:srgbClr val="FFFF00"/>
                </a:solidFill>
                <a:latin typeface="Trebuchet MS" panose="020B0603020202020204" pitchFamily="34" charset="0"/>
                <a:ea typeface="MS Mincho" panose="02020609040205080304" pitchFamily="49" charset="-128"/>
              </a:rPr>
              <a:t> 102</a:t>
            </a:r>
          </a:p>
          <a:p>
            <a:pPr algn="ctr"/>
            <a:r>
              <a:rPr lang="en-GB" altLang="en-US" sz="5600" b="1" i="1">
                <a:solidFill>
                  <a:srgbClr val="FFFF00"/>
                </a:solidFill>
                <a:latin typeface="Trebuchet MS" panose="020B0603020202020204" pitchFamily="34" charset="0"/>
                <a:ea typeface="MS Mincho" panose="02020609040205080304" pitchFamily="49" charset="-128"/>
              </a:rPr>
              <a:t>No of Ayat - 8</a:t>
            </a:r>
            <a:endParaRPr lang="en-US" altLang="en-US" sz="56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87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8873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8874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887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al-Takaathúr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654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165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75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أَلْهَاكُمُ التَّكَاثُرُ </a:t>
            </a:r>
            <a:endParaRPr lang="en-US" altLang="en-US" sz="5400" b="1">
              <a:cs typeface="Simplified Arabic" panose="02020603050405020304" pitchFamily="18" charset="-78"/>
            </a:endParaRPr>
          </a:p>
        </p:txBody>
      </p:sp>
      <p:sp>
        <p:nvSpPr>
          <p:cNvPr id="15175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Abundance diverts you, </a:t>
            </a:r>
          </a:p>
        </p:txBody>
      </p:sp>
    </p:spTree>
  </p:cSld>
  <p:clrMapOvr>
    <a:masterClrMapping/>
  </p:clrMapOvr>
  <p:transition/>
  <p:timing>
    <p:tnLst>
      <p:par>
        <p:cTn id="1" dur="indefinite" restart="never" nodeType="tmRoot"/>
      </p:par>
    </p:tnLst>
  </p:timing>
</p:sld>
</file>

<file path=ppt/slides/slide2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85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حَتَّى زُرْتُمُ الْمَقَابِرَ </a:t>
            </a:r>
            <a:endParaRPr lang="en-US" altLang="en-US" sz="5400" b="1">
              <a:cs typeface="Simplified Arabic" panose="02020603050405020304" pitchFamily="18" charset="-78"/>
            </a:endParaRPr>
          </a:p>
        </p:txBody>
      </p:sp>
      <p:sp>
        <p:nvSpPr>
          <p:cNvPr id="15185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Until you come to the graves.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96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كَلَّا سَوْفَ تَعْلَمُونَ </a:t>
            </a:r>
            <a:endParaRPr lang="en-US" altLang="en-US" sz="5400" b="1">
              <a:cs typeface="Simplified Arabic" panose="02020603050405020304" pitchFamily="18" charset="-78"/>
            </a:endParaRPr>
          </a:p>
        </p:txBody>
      </p:sp>
      <p:sp>
        <p:nvSpPr>
          <p:cNvPr id="15196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you shall soon know, </a:t>
            </a:r>
          </a:p>
        </p:txBody>
      </p:sp>
    </p:spTree>
  </p:cSld>
  <p:clrMapOvr>
    <a:masterClrMapping/>
  </p:clrMapOvr>
  <p:transition/>
  <p:timing>
    <p:tnLst>
      <p:par>
        <p:cTn id="1" dur="indefinite" restart="never" nodeType="tmRoot"/>
      </p:par>
    </p:tnLst>
  </p:timing>
</p:sld>
</file>

<file path=ppt/slides/slide2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06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ثُمَّ كَلَّا سَوْفَ تَعْلَمُونَ </a:t>
            </a:r>
            <a:endParaRPr lang="en-US" altLang="en-US" sz="5400" b="1">
              <a:cs typeface="Simplified Arabic" panose="02020603050405020304" pitchFamily="18" charset="-78"/>
            </a:endParaRPr>
          </a:p>
        </p:txBody>
      </p:sp>
      <p:sp>
        <p:nvSpPr>
          <p:cNvPr id="15206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Nay! you shall soon know. </a:t>
            </a:r>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26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1264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1264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1264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1264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Tree>
  </p:cSld>
  <p:clrMapOvr>
    <a:masterClrMapping/>
  </p:clrMapOvr>
  <p:transition/>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59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159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159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1590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159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Tree>
  </p:cSld>
  <p:clrMapOvr>
    <a:masterClrMapping/>
  </p:clrMapOvr>
  <p:transition spd="med"/>
  <p:timing>
    <p:tnLst>
      <p:par>
        <p:cTn id="1" dur="indefinite" restart="never" nodeType="tmRoot"/>
      </p:par>
    </p:tnLst>
  </p:timing>
</p:sld>
</file>

<file path=ppt/slides/slide2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16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كَلَّا لَوْ تَعْلَمُونَ عِلْمَ الْيَقِينِ </a:t>
            </a:r>
            <a:endParaRPr lang="en-US" altLang="en-US" sz="5400" b="1">
              <a:cs typeface="Simplified Arabic" panose="02020603050405020304" pitchFamily="18" charset="-78"/>
            </a:endParaRPr>
          </a:p>
        </p:txBody>
      </p:sp>
      <p:sp>
        <p:nvSpPr>
          <p:cNvPr id="15216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if you had known with a certain knowledge, </a:t>
            </a:r>
          </a:p>
        </p:txBody>
      </p:sp>
    </p:spTree>
  </p:cSld>
  <p:clrMapOvr>
    <a:masterClrMapping/>
  </p:clrMapOvr>
  <p:transition/>
  <p:timing>
    <p:tnLst>
      <p:par>
        <p:cTn id="1" dur="indefinite" restart="never" nodeType="tmRoot"/>
      </p:par>
    </p:tnLst>
  </p:timing>
</p:sld>
</file>

<file path=ppt/slides/slide2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26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لَتَرَوُنَّ الْجَحِيمَ </a:t>
            </a:r>
            <a:endParaRPr lang="en-US" altLang="en-US" sz="5400" b="1">
              <a:cs typeface="Simplified Arabic" panose="02020603050405020304" pitchFamily="18" charset="-78"/>
            </a:endParaRPr>
          </a:p>
        </p:txBody>
      </p:sp>
      <p:sp>
        <p:nvSpPr>
          <p:cNvPr id="15226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You should most certainly have seen the hell;</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371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ثُمَّ لَتَرَوُنَّهَا عَيْنَ الْيَقِينِ </a:t>
            </a:r>
            <a:endParaRPr lang="en-US" altLang="en-US" sz="5400" b="1">
              <a:cs typeface="Simplified Arabic" panose="02020603050405020304" pitchFamily="18" charset="-78"/>
            </a:endParaRPr>
          </a:p>
        </p:txBody>
      </p:sp>
      <p:sp>
        <p:nvSpPr>
          <p:cNvPr id="15237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you shall most certainly see it with the eye of certainty; </a:t>
            </a:r>
          </a:p>
        </p:txBody>
      </p:sp>
    </p:spTree>
  </p:cSld>
  <p:clrMapOvr>
    <a:masterClrMapping/>
  </p:clrMapOvr>
  <p:transition/>
  <p:timing>
    <p:tnLst>
      <p:par>
        <p:cTn id="1" dur="indefinite" restart="never" nodeType="tmRoot"/>
      </p:par>
    </p:tnLst>
  </p:timing>
</p:sld>
</file>

<file path=ppt/slides/slide2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47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ثُمَّ لَتُسْأَلُنَّ يَوْمَئِذٍ عَنِ النَّعِيمِ </a:t>
            </a:r>
            <a:endParaRPr lang="en-US" altLang="en-US" sz="5400" b="1">
              <a:cs typeface="Simplified Arabic" panose="02020603050405020304" pitchFamily="18" charset="-78"/>
            </a:endParaRPr>
          </a:p>
        </p:txBody>
      </p:sp>
      <p:sp>
        <p:nvSpPr>
          <p:cNvPr id="15247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on that day you shall most certainly be questioned about the boons. </a:t>
            </a:r>
          </a:p>
        </p:txBody>
      </p:sp>
    </p:spTree>
  </p:cSld>
  <p:clrMapOvr>
    <a:masterClrMapping/>
  </p:clrMapOvr>
  <p:transition/>
  <p:timing>
    <p:tnLst>
      <p:par>
        <p:cTn id="1" dur="indefinite" restart="never" nodeType="tmRoot"/>
      </p:par>
    </p:tnLst>
  </p:timing>
</p:sld>
</file>

<file path=ppt/slides/slide2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07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9078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9078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907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al-Takaathúr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181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91811"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al-’Asr </a:t>
            </a:r>
            <a:endParaRPr lang="en-US" altLang="en-US" b="1">
              <a:solidFill>
                <a:srgbClr val="FFFF99"/>
              </a:solidFill>
              <a:latin typeface="Trebuchet MS" panose="020B0603020202020204" pitchFamily="34" charset="0"/>
            </a:endParaRPr>
          </a:p>
        </p:txBody>
      </p:sp>
      <p:sp>
        <p:nvSpPr>
          <p:cNvPr id="3191812"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91815" name="Rectangle 7"/>
          <p:cNvSpPr>
            <a:spLocks noChangeArrowheads="1"/>
          </p:cNvSpPr>
          <p:nvPr/>
        </p:nvSpPr>
        <p:spPr bwMode="auto">
          <a:xfrm>
            <a:off x="228600" y="1354138"/>
            <a:ext cx="8686800" cy="4132262"/>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5300" b="1" i="1">
                <a:solidFill>
                  <a:srgbClr val="FFFF00"/>
                </a:solidFill>
                <a:latin typeface="Trebuchet MS" panose="020B0603020202020204" pitchFamily="34" charset="0"/>
                <a:ea typeface="MS Mincho" panose="02020609040205080304" pitchFamily="49" charset="-128"/>
              </a:rPr>
              <a:t>S</a:t>
            </a:r>
            <a:r>
              <a:rPr lang="en-GB" altLang="en-US" sz="5300" b="1" i="1">
                <a:solidFill>
                  <a:srgbClr val="FFFF00"/>
                </a:solidFill>
                <a:latin typeface="Al-Arial"/>
                <a:ea typeface="MS Mincho" panose="02020609040205080304" pitchFamily="49" charset="-128"/>
              </a:rPr>
              <a:t>ú</a:t>
            </a:r>
            <a:r>
              <a:rPr lang="en-GB" altLang="en-US" sz="5300" b="1" i="1">
                <a:solidFill>
                  <a:srgbClr val="FFFF00"/>
                </a:solidFill>
                <a:latin typeface="Trebuchet MS" panose="020B0603020202020204" pitchFamily="34" charset="0"/>
                <a:ea typeface="MS Mincho" panose="02020609040205080304" pitchFamily="49" charset="-128"/>
              </a:rPr>
              <a:t>rah al-</a:t>
            </a:r>
            <a:r>
              <a:rPr lang="en-GB" altLang="en-US" sz="5300" b="1" i="1">
                <a:solidFill>
                  <a:srgbClr val="FFFF00"/>
                </a:solidFill>
                <a:latin typeface="Al-Arial"/>
                <a:ea typeface="MS Mincho" panose="02020609040205080304" pitchFamily="49" charset="-128"/>
              </a:rPr>
              <a:t>’</a:t>
            </a:r>
            <a:r>
              <a:rPr lang="en-GB" altLang="en-US" sz="5300" b="1" i="1">
                <a:solidFill>
                  <a:srgbClr val="FFFF00"/>
                </a:solidFill>
                <a:latin typeface="Trebuchet MS" panose="020B0603020202020204" pitchFamily="34" charset="0"/>
                <a:ea typeface="MS Mincho" panose="02020609040205080304" pitchFamily="49" charset="-128"/>
              </a:rPr>
              <a:t>Asr </a:t>
            </a:r>
          </a:p>
          <a:p>
            <a:pPr algn="ctr"/>
            <a:r>
              <a:rPr lang="en-GB" altLang="en-US" sz="5300" b="1" i="1">
                <a:solidFill>
                  <a:srgbClr val="FFFF00"/>
                </a:solidFill>
                <a:latin typeface="Trebuchet MS" panose="020B0603020202020204" pitchFamily="34" charset="0"/>
                <a:ea typeface="MS Mincho" panose="02020609040205080304" pitchFamily="49" charset="-128"/>
              </a:rPr>
              <a:t>(The Declining Day, Epoch)</a:t>
            </a:r>
          </a:p>
          <a:p>
            <a:pPr algn="ctr"/>
            <a:r>
              <a:rPr lang="en-GB" altLang="en-US" sz="5300" b="1" i="1">
                <a:solidFill>
                  <a:srgbClr val="FFFF00"/>
                </a:solidFill>
                <a:latin typeface="Trebuchet MS" panose="020B0603020202020204" pitchFamily="34" charset="0"/>
                <a:ea typeface="MS Mincho" panose="02020609040205080304" pitchFamily="49" charset="-128"/>
              </a:rPr>
              <a:t>S</a:t>
            </a:r>
            <a:r>
              <a:rPr lang="en-GB" altLang="en-US" sz="5300" b="1" i="1">
                <a:solidFill>
                  <a:srgbClr val="FFFF00"/>
                </a:solidFill>
                <a:latin typeface="Al-Arial"/>
                <a:ea typeface="MS Mincho" panose="02020609040205080304" pitchFamily="49" charset="-128"/>
              </a:rPr>
              <a:t>ú</a:t>
            </a:r>
            <a:r>
              <a:rPr lang="en-GB" altLang="en-US" sz="5300" b="1" i="1">
                <a:solidFill>
                  <a:srgbClr val="FFFF00"/>
                </a:solidFill>
                <a:latin typeface="Trebuchet MS" panose="020B0603020202020204" pitchFamily="34" charset="0"/>
                <a:ea typeface="MS Mincho" panose="02020609040205080304" pitchFamily="49" charset="-128"/>
              </a:rPr>
              <a:t>rah </a:t>
            </a:r>
            <a:r>
              <a:rPr lang="en-GB" altLang="en-US" sz="5300" b="1" i="1">
                <a:solidFill>
                  <a:srgbClr val="FFFF00"/>
                </a:solidFill>
                <a:latin typeface="Al-Arial"/>
                <a:ea typeface="MS Mincho" panose="02020609040205080304" pitchFamily="49" charset="-128"/>
              </a:rPr>
              <a:t>–</a:t>
            </a:r>
            <a:r>
              <a:rPr lang="en-GB" altLang="en-US" sz="5300" b="1" i="1">
                <a:solidFill>
                  <a:srgbClr val="FFFF00"/>
                </a:solidFill>
                <a:latin typeface="Trebuchet MS" panose="020B0603020202020204" pitchFamily="34" charset="0"/>
                <a:ea typeface="MS Mincho" panose="02020609040205080304" pitchFamily="49" charset="-128"/>
              </a:rPr>
              <a:t> 103</a:t>
            </a:r>
          </a:p>
          <a:p>
            <a:pPr algn="ctr"/>
            <a:r>
              <a:rPr lang="en-GB" altLang="en-US" sz="5300" b="1" i="1">
                <a:solidFill>
                  <a:srgbClr val="FFFF00"/>
                </a:solidFill>
                <a:latin typeface="Trebuchet MS" panose="020B0603020202020204" pitchFamily="34" charset="0"/>
                <a:ea typeface="MS Mincho" panose="02020609040205080304" pitchFamily="49" charset="-128"/>
              </a:rPr>
              <a:t>No of Ayat - 3</a:t>
            </a:r>
            <a:endParaRPr lang="en-US" altLang="en-US" sz="53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28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9283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9283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928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al-’Asr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883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288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98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وَالْعَصْرِ </a:t>
            </a:r>
            <a:endParaRPr lang="en-US" altLang="en-US" sz="5400" b="1">
              <a:cs typeface="Simplified Arabic" panose="02020603050405020304" pitchFamily="18" charset="-78"/>
            </a:endParaRPr>
          </a:p>
        </p:txBody>
      </p:sp>
      <p:sp>
        <p:nvSpPr>
          <p:cNvPr id="15298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swear by the time,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08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الْإِنسَانَ لَفِي خُسْرٍ </a:t>
            </a:r>
            <a:endParaRPr lang="en-US" altLang="en-US" sz="5400" b="1">
              <a:cs typeface="Simplified Arabic" panose="02020603050405020304" pitchFamily="18" charset="-78"/>
            </a:endParaRPr>
          </a:p>
        </p:txBody>
      </p:sp>
      <p:sp>
        <p:nvSpPr>
          <p:cNvPr id="15308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Most surely man is in loss,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71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271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271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271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271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Tree>
  </p:cSld>
  <p:clrMapOvr>
    <a:masterClrMapping/>
  </p:clrMapOvr>
  <p:transition spd="med"/>
  <p:timing>
    <p:tnLst>
      <p:par>
        <p:cTn id="1" dur="indefinite" restart="never" nodeType="tmRoot"/>
      </p:par>
    </p:tnLst>
  </p:timing>
</p:sld>
</file>

<file path=ppt/slides/slide2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19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إِلَّا الَّذِينَ آمَنُوا وَعَمِلُوا الصَّالِحَاتِ وَتَوَاصَوْا بِالْحَقِّ وَتَوَاصَوْا بِالصَّبْرِ </a:t>
            </a:r>
            <a:endParaRPr lang="en-US" altLang="en-US" sz="5400" b="1">
              <a:cs typeface="Simplified Arabic" panose="02020603050405020304" pitchFamily="18" charset="-78"/>
            </a:endParaRPr>
          </a:p>
        </p:txBody>
      </p:sp>
      <p:sp>
        <p:nvSpPr>
          <p:cNvPr id="15319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Except those who believe and do good, and enjoin on each other truth, and enjoin on each other patience.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38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9385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9386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938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al-’Asr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82"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94883"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al-Humaza </a:t>
            </a:r>
            <a:endParaRPr lang="en-US" altLang="en-US" b="1">
              <a:solidFill>
                <a:srgbClr val="FFFF99"/>
              </a:solidFill>
              <a:latin typeface="Trebuchet MS" panose="020B0603020202020204" pitchFamily="34" charset="0"/>
            </a:endParaRPr>
          </a:p>
        </p:txBody>
      </p:sp>
      <p:sp>
        <p:nvSpPr>
          <p:cNvPr id="3194884"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94887"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al-Humaza </a:t>
            </a:r>
          </a:p>
          <a:p>
            <a:pPr algn="ctr"/>
            <a:r>
              <a:rPr lang="en-GB" altLang="en-US" sz="6000" b="1" i="1">
                <a:solidFill>
                  <a:srgbClr val="FFFF00"/>
                </a:solidFill>
                <a:latin typeface="Trebuchet MS" panose="020B0603020202020204" pitchFamily="34" charset="0"/>
                <a:ea typeface="MS Mincho" panose="02020609040205080304" pitchFamily="49" charset="-128"/>
              </a:rPr>
              <a:t>(The Traducer)</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104</a:t>
            </a:r>
          </a:p>
          <a:p>
            <a:pPr algn="ctr"/>
            <a:r>
              <a:rPr lang="en-GB" altLang="en-US" sz="6000" b="1" i="1">
                <a:solidFill>
                  <a:srgbClr val="FFFF00"/>
                </a:solidFill>
                <a:latin typeface="Trebuchet MS" panose="020B0603020202020204" pitchFamily="34" charset="0"/>
                <a:ea typeface="MS Mincho" panose="02020609040205080304" pitchFamily="49" charset="-128"/>
              </a:rPr>
              <a:t>No of Ayat - 9</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59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9590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9590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959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al-Humaza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360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70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وَيْلٌ لِّكُلِّ هُمَزَةٍ لُّمَزَةٍ </a:t>
            </a:r>
            <a:endParaRPr lang="en-US" altLang="en-US" sz="5400" b="1">
              <a:cs typeface="Simplified Arabic" panose="02020603050405020304" pitchFamily="18" charset="-78"/>
            </a:endParaRPr>
          </a:p>
        </p:txBody>
      </p:sp>
      <p:sp>
        <p:nvSpPr>
          <p:cNvPr id="15370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Woe to every slanderer, defamer, </a:t>
            </a:r>
          </a:p>
        </p:txBody>
      </p:sp>
    </p:spTree>
  </p:cSld>
  <p:clrMapOvr>
    <a:masterClrMapping/>
  </p:clrMapOvr>
  <p:transition/>
  <p:timing>
    <p:tnLst>
      <p:par>
        <p:cTn id="1" dur="indefinite" restart="never" nodeType="tmRoot"/>
      </p:par>
    </p:tnLst>
  </p:timing>
</p:sld>
</file>

<file path=ppt/slides/slide2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80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جَمَعَ مَالًا وَعَدَّدَهُ </a:t>
            </a:r>
            <a:endParaRPr lang="en-US" altLang="en-US" sz="5400" b="1">
              <a:cs typeface="Simplified Arabic" panose="02020603050405020304" pitchFamily="18" charset="-78"/>
            </a:endParaRPr>
          </a:p>
        </p:txBody>
      </p:sp>
      <p:sp>
        <p:nvSpPr>
          <p:cNvPr id="15380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amasses wealth and considers it a provision (against mishap);</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90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يَحْسَبُ أَنَّ مَالَهُ أَخْلَدَهُ </a:t>
            </a:r>
            <a:endParaRPr lang="en-US" altLang="en-US" sz="5400" b="1">
              <a:cs typeface="Simplified Arabic" panose="02020603050405020304" pitchFamily="18" charset="-78"/>
            </a:endParaRPr>
          </a:p>
        </p:txBody>
      </p:sp>
      <p:sp>
        <p:nvSpPr>
          <p:cNvPr id="15390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thinks that his wealth will make him immortal. </a:t>
            </a:r>
          </a:p>
        </p:txBody>
      </p:sp>
    </p:spTree>
  </p:cSld>
  <p:clrMapOvr>
    <a:masterClrMapping/>
  </p:clrMapOvr>
  <p:transition/>
  <p:timing>
    <p:tnLst>
      <p:par>
        <p:cTn id="1" dur="indefinite" restart="never" nodeType="tmRoot"/>
      </p:par>
    </p:tnLst>
  </p:timing>
</p:sld>
</file>

<file path=ppt/slides/slide2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00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كَلَّا لَيُنبَذَنَّ فِي الْحُطَمَةِ </a:t>
            </a:r>
            <a:endParaRPr lang="en-US" altLang="en-US" sz="5400" b="1">
              <a:cs typeface="Simplified Arabic" panose="02020603050405020304" pitchFamily="18" charset="-78"/>
            </a:endParaRPr>
          </a:p>
        </p:txBody>
      </p:sp>
      <p:sp>
        <p:nvSpPr>
          <p:cNvPr id="15400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Nay! he shall most certainly be hurled into the crushing disaster,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112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وَمَا أَدْرَاكَ مَا الْحُطَمَةُ </a:t>
            </a:r>
            <a:endParaRPr lang="en-US" altLang="en-US" sz="5400" b="1">
              <a:cs typeface="Simplified Arabic" panose="02020603050405020304" pitchFamily="18" charset="-78"/>
            </a:endParaRPr>
          </a:p>
        </p:txBody>
      </p:sp>
      <p:sp>
        <p:nvSpPr>
          <p:cNvPr id="15411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what will make you realize what the crushing disaster is? </a:t>
            </a:r>
          </a:p>
        </p:txBody>
      </p:sp>
    </p:spTree>
  </p:cSld>
  <p:clrMapOvr>
    <a:masterClrMapping/>
  </p:clrMapOvr>
  <p:transition/>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81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281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281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281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281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Tree>
  </p:cSld>
  <p:clrMapOvr>
    <a:masterClrMapping/>
  </p:clrMapOvr>
  <p:transition spd="med"/>
  <p:timing>
    <p:tnLst>
      <p:par>
        <p:cTn id="1" dur="indefinite" restart="never" nodeType="tmRoot"/>
      </p:par>
    </p:tnLst>
  </p:timing>
</p:sld>
</file>

<file path=ppt/slides/slide2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21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نَارُ اللَّهِ الْمُوقَدَةُ </a:t>
            </a:r>
            <a:endParaRPr lang="en-US" altLang="en-US" sz="5400" b="1">
              <a:cs typeface="Simplified Arabic" panose="02020603050405020304" pitchFamily="18" charset="-78"/>
            </a:endParaRPr>
          </a:p>
        </p:txBody>
      </p:sp>
      <p:sp>
        <p:nvSpPr>
          <p:cNvPr id="15421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It is the fire kindled by Allah,</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31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الَّتِي تَطَّلِعُ عَلَى الْأَفْئِدَةِ </a:t>
            </a:r>
            <a:endParaRPr lang="en-US" altLang="en-US" sz="5400" b="1">
              <a:cs typeface="Simplified Arabic" panose="02020603050405020304" pitchFamily="18" charset="-78"/>
            </a:endParaRPr>
          </a:p>
        </p:txBody>
      </p:sp>
      <p:sp>
        <p:nvSpPr>
          <p:cNvPr id="15431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Which rises above the hearts. </a:t>
            </a:r>
          </a:p>
        </p:txBody>
      </p:sp>
    </p:spTree>
  </p:cSld>
  <p:clrMapOvr>
    <a:masterClrMapping/>
  </p:clrMapOvr>
  <p:transition/>
  <p:timing>
    <p:tnLst>
      <p:par>
        <p:cTn id="1" dur="indefinite" restart="never" nodeType="tmRoot"/>
      </p:par>
    </p:tnLst>
  </p:timing>
</p:sld>
</file>

<file path=ppt/slides/slide2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41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إِنَّهَا عَلَيْهِم مُّؤْصَدَةٌ </a:t>
            </a:r>
            <a:endParaRPr lang="en-US" altLang="en-US" sz="5400" b="1">
              <a:cs typeface="Simplified Arabic" panose="02020603050405020304" pitchFamily="18" charset="-78"/>
            </a:endParaRPr>
          </a:p>
        </p:txBody>
      </p:sp>
      <p:sp>
        <p:nvSpPr>
          <p:cNvPr id="15441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it shall be closed over upon them,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52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 عَمَدٍ مُّمَدَّدَةٍ </a:t>
            </a:r>
            <a:endParaRPr lang="en-US" altLang="en-US" sz="5400" b="1">
              <a:cs typeface="Simplified Arabic" panose="02020603050405020304" pitchFamily="18" charset="-78"/>
            </a:endParaRPr>
          </a:p>
        </p:txBody>
      </p:sp>
      <p:sp>
        <p:nvSpPr>
          <p:cNvPr id="15452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extended columns. </a:t>
            </a:r>
          </a:p>
        </p:txBody>
      </p:sp>
    </p:spTree>
  </p:cSld>
  <p:clrMapOvr>
    <a:masterClrMapping/>
  </p:clrMapOvr>
  <p:transition/>
  <p:timing>
    <p:tnLst>
      <p:par>
        <p:cTn id="1" dur="indefinite" restart="never" nodeType="tmRoot"/>
      </p:par>
    </p:tnLst>
  </p:timing>
</p:sld>
</file>

<file path=ppt/slides/slide2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69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9693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9693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969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al-Humaza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7954"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197955"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al-Fil </a:t>
            </a:r>
            <a:endParaRPr lang="en-US" altLang="en-US" b="1">
              <a:solidFill>
                <a:srgbClr val="FFFF99"/>
              </a:solidFill>
              <a:latin typeface="Trebuchet MS" panose="020B0603020202020204" pitchFamily="34" charset="0"/>
            </a:endParaRPr>
          </a:p>
        </p:txBody>
      </p:sp>
      <p:sp>
        <p:nvSpPr>
          <p:cNvPr id="3197956"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97959"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al-Fil </a:t>
            </a:r>
          </a:p>
          <a:p>
            <a:pPr algn="ctr"/>
            <a:r>
              <a:rPr lang="en-GB" altLang="en-US" sz="6000" b="1" i="1">
                <a:solidFill>
                  <a:srgbClr val="FFFF00"/>
                </a:solidFill>
                <a:latin typeface="Trebuchet MS" panose="020B0603020202020204" pitchFamily="34" charset="0"/>
                <a:ea typeface="MS Mincho" panose="02020609040205080304" pitchFamily="49" charset="-128"/>
              </a:rPr>
              <a:t>(The Elephant)</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105</a:t>
            </a:r>
          </a:p>
          <a:p>
            <a:pPr algn="ctr"/>
            <a:r>
              <a:rPr lang="en-GB" altLang="en-US" sz="6000" b="1" i="1">
                <a:solidFill>
                  <a:srgbClr val="FFFF00"/>
                </a:solidFill>
                <a:latin typeface="Trebuchet MS" panose="020B0603020202020204" pitchFamily="34" charset="0"/>
                <a:ea typeface="MS Mincho" panose="02020609040205080304" pitchFamily="49" charset="-128"/>
              </a:rPr>
              <a:t>No of Ayat - 5</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89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19897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19898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1989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al-Fil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931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4931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033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أَلَمْ تَرَ كَيْفَ فَعَلَ رَبُّكَ بِأَصْحَابِ الْفِيلِ </a:t>
            </a:r>
            <a:endParaRPr lang="en-US" altLang="en-US" sz="5400" b="1">
              <a:cs typeface="Simplified Arabic" panose="02020603050405020304" pitchFamily="18" charset="-78"/>
            </a:endParaRPr>
          </a:p>
        </p:txBody>
      </p:sp>
      <p:sp>
        <p:nvSpPr>
          <p:cNvPr id="155033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Have you not considered how your Lord dealt with the possessors of the elephant?</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136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أَلَمْ يَجْعَلْ كَيْدَهُمْ فِي تَضْلِيلٍ </a:t>
            </a:r>
            <a:endParaRPr lang="en-US" altLang="en-US" sz="5400" b="1">
              <a:cs typeface="Simplified Arabic" panose="02020603050405020304" pitchFamily="18" charset="-78"/>
            </a:endParaRPr>
          </a:p>
        </p:txBody>
      </p:sp>
      <p:sp>
        <p:nvSpPr>
          <p:cNvPr id="15513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Did He not cause their war to end in confusion,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92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292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292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292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292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Tree>
  </p:cSld>
  <p:clrMapOvr>
    <a:masterClrMapping/>
  </p:clrMapOvr>
  <p:transition spd="med"/>
  <p:timing>
    <p:tnLst>
      <p:par>
        <p:cTn id="1" dur="indefinite" restart="never" nodeType="tmRoot"/>
      </p:par>
    </p:tnLst>
  </p:timing>
</p:sld>
</file>

<file path=ppt/slides/slide2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23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وَأَرْسَلَ عَلَيْهِمْ طَيْرًا أَبَابِيلَ </a:t>
            </a:r>
            <a:endParaRPr lang="en-US" altLang="en-US" sz="5400" b="1">
              <a:cs typeface="Simplified Arabic" panose="02020603050405020304" pitchFamily="18" charset="-78"/>
            </a:endParaRPr>
          </a:p>
        </p:txBody>
      </p:sp>
      <p:sp>
        <p:nvSpPr>
          <p:cNvPr id="15523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send down (to prey) upon them birds in flocks, </a:t>
            </a:r>
          </a:p>
        </p:txBody>
      </p:sp>
    </p:spTree>
  </p:cSld>
  <p:clrMapOvr>
    <a:masterClrMapping/>
  </p:clrMapOvr>
  <p:transition/>
  <p:timing>
    <p:tnLst>
      <p:par>
        <p:cTn id="1" dur="indefinite" restart="never" nodeType="tmRoot"/>
      </p:par>
    </p:tnLst>
  </p:timing>
</p:sld>
</file>

<file path=ppt/slides/slide2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34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تَرْمِيهِم بِحِجَارَةٍ مِّن سِجِّيلٍ </a:t>
            </a:r>
            <a:endParaRPr lang="en-US" altLang="en-US" sz="5400" b="1">
              <a:cs typeface="Simplified Arabic" panose="02020603050405020304" pitchFamily="18" charset="-78"/>
            </a:endParaRPr>
          </a:p>
        </p:txBody>
      </p:sp>
      <p:sp>
        <p:nvSpPr>
          <p:cNvPr id="15534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Casting against them stones of baked clay,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44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فَجَعَلَهُمْ كَعَصْفٍ مَّأْكُولٍ </a:t>
            </a:r>
            <a:endParaRPr lang="en-US" altLang="en-US" sz="5400" b="1">
              <a:cs typeface="Simplified Arabic" panose="02020603050405020304" pitchFamily="18" charset="-78"/>
            </a:endParaRPr>
          </a:p>
        </p:txBody>
      </p:sp>
      <p:sp>
        <p:nvSpPr>
          <p:cNvPr id="15544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He rendered them like straw eaten up?</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00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0000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0000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000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al-Fil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102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0102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al-Quraish </a:t>
            </a:r>
            <a:endParaRPr lang="en-US" altLang="en-US" b="1">
              <a:solidFill>
                <a:srgbClr val="FFFF99"/>
              </a:solidFill>
              <a:latin typeface="Trebuchet MS" panose="020B0603020202020204" pitchFamily="34" charset="0"/>
            </a:endParaRPr>
          </a:p>
        </p:txBody>
      </p:sp>
      <p:sp>
        <p:nvSpPr>
          <p:cNvPr id="320102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01031"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Quraish </a:t>
            </a:r>
          </a:p>
          <a:p>
            <a:pPr algn="ctr"/>
            <a:r>
              <a:rPr lang="en-GB" altLang="en-US" sz="6000" b="1" i="1">
                <a:solidFill>
                  <a:srgbClr val="FFFF00"/>
                </a:solidFill>
                <a:latin typeface="Trebuchet MS" panose="020B0603020202020204" pitchFamily="34" charset="0"/>
                <a:ea typeface="MS Mincho" panose="02020609040205080304" pitchFamily="49" charset="-128"/>
              </a:rPr>
              <a:t>(Quraysh)</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106</a:t>
            </a:r>
          </a:p>
          <a:p>
            <a:pPr algn="ctr"/>
            <a:r>
              <a:rPr lang="en-GB" altLang="en-US" sz="6000" b="1" i="1">
                <a:solidFill>
                  <a:srgbClr val="FFFF00"/>
                </a:solidFill>
                <a:latin typeface="Trebuchet MS" panose="020B0603020202020204" pitchFamily="34" charset="0"/>
                <a:ea typeface="MS Mincho" panose="02020609040205080304" pitchFamily="49" charset="-128"/>
              </a:rPr>
              <a:t>No of Ayat - 4</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20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0205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0205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02053"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al-An’aam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853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585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955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لِإِيلَافِ قُرَيْشٍ </a:t>
            </a:r>
            <a:endParaRPr lang="en-US" altLang="en-US" sz="5400" b="1">
              <a:cs typeface="Simplified Arabic" panose="02020603050405020304" pitchFamily="18" charset="-78"/>
            </a:endParaRPr>
          </a:p>
        </p:txBody>
      </p:sp>
      <p:sp>
        <p:nvSpPr>
          <p:cNvPr id="15595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For the protection of the Qureaish--</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05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إِيلَافِهِمْ رِحْلَةَ الشِّتَاء وَالصَّيْفِ </a:t>
            </a:r>
            <a:endParaRPr lang="en-US" altLang="en-US" sz="5400" b="1">
              <a:cs typeface="Simplified Arabic" panose="02020603050405020304" pitchFamily="18" charset="-78"/>
            </a:endParaRPr>
          </a:p>
        </p:txBody>
      </p:sp>
      <p:sp>
        <p:nvSpPr>
          <p:cNvPr id="15605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Their protection during their trading caravans in the winter and the summer--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16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فَلْيَعْبُدُوا رَبَّ هَذَا الْبَيْتِ </a:t>
            </a:r>
            <a:endParaRPr lang="en-US" altLang="en-US" sz="5400" b="1">
              <a:cs typeface="Simplified Arabic" panose="02020603050405020304" pitchFamily="18" charset="-78"/>
            </a:endParaRPr>
          </a:p>
        </p:txBody>
      </p:sp>
      <p:sp>
        <p:nvSpPr>
          <p:cNvPr id="15616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let them serve the Lord of this House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02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02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02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302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302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Tree>
  </p:cSld>
  <p:clrMapOvr>
    <a:masterClrMapping/>
  </p:clrMapOvr>
  <p:transition spd="med"/>
  <p:timing>
    <p:tnLst>
      <p:par>
        <p:cTn id="1" dur="indefinite" restart="never" nodeType="tmRoot"/>
      </p:par>
    </p:tnLst>
  </p:timing>
</p:sld>
</file>

<file path=ppt/slides/slide2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26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أَطْعَمَهُم مِّن جُوعٍ وَآمَنَهُم مِّنْ خَوْفٍ </a:t>
            </a:r>
            <a:endParaRPr lang="en-US" altLang="en-US" sz="5400" b="1">
              <a:cs typeface="Simplified Arabic" panose="02020603050405020304" pitchFamily="18" charset="-78"/>
            </a:endParaRPr>
          </a:p>
        </p:txBody>
      </p:sp>
      <p:sp>
        <p:nvSpPr>
          <p:cNvPr id="15626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feeds them against hunger and gives them security against fear.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30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0307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0307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030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al-Quraish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4098"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04099"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al-Maaún </a:t>
            </a:r>
            <a:endParaRPr lang="en-US" altLang="en-US" b="1">
              <a:solidFill>
                <a:srgbClr val="FFFF99"/>
              </a:solidFill>
              <a:latin typeface="Trebuchet MS" panose="020B0603020202020204" pitchFamily="34" charset="0"/>
            </a:endParaRPr>
          </a:p>
        </p:txBody>
      </p:sp>
      <p:sp>
        <p:nvSpPr>
          <p:cNvPr id="3204100"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04103" name="Rectangle 7"/>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al-Maa</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n </a:t>
            </a:r>
          </a:p>
          <a:p>
            <a:pPr algn="ctr"/>
            <a:r>
              <a:rPr lang="en-GB" altLang="en-US" sz="6000" b="1" i="1">
                <a:solidFill>
                  <a:srgbClr val="FFFF00"/>
                </a:solidFill>
                <a:latin typeface="Trebuchet MS" panose="020B0603020202020204" pitchFamily="34" charset="0"/>
                <a:ea typeface="MS Mincho" panose="02020609040205080304" pitchFamily="49" charset="-128"/>
              </a:rPr>
              <a:t>(Almsgiving)</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107</a:t>
            </a:r>
          </a:p>
          <a:p>
            <a:pPr algn="ctr"/>
            <a:r>
              <a:rPr lang="en-GB" altLang="en-US" sz="6000" b="1" i="1">
                <a:solidFill>
                  <a:srgbClr val="FFFF00"/>
                </a:solidFill>
                <a:latin typeface="Trebuchet MS" panose="020B0603020202020204" pitchFamily="34" charset="0"/>
                <a:ea typeface="MS Mincho" panose="02020609040205080304" pitchFamily="49" charset="-128"/>
              </a:rPr>
              <a:t>No of Ayat - 7</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0512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0512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051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al-Maaún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2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6672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774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أَرَأَيْتَ الَّذِي يُكَذِّبُ بِالدِّينِ </a:t>
            </a:r>
            <a:endParaRPr lang="en-US" altLang="en-US" sz="5400" b="1">
              <a:cs typeface="Simplified Arabic" panose="02020603050405020304" pitchFamily="18" charset="-78"/>
            </a:endParaRPr>
          </a:p>
        </p:txBody>
      </p:sp>
      <p:sp>
        <p:nvSpPr>
          <p:cNvPr id="156774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Have you considered him who calls the judgment a lie?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877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فَذَلِكَ الَّذِي يَدُعُّ الْيَتِيمَ </a:t>
            </a:r>
            <a:endParaRPr lang="en-US" altLang="en-US" sz="5400" b="1">
              <a:cs typeface="Simplified Arabic" panose="02020603050405020304" pitchFamily="18" charset="-78"/>
            </a:endParaRPr>
          </a:p>
        </p:txBody>
      </p:sp>
      <p:sp>
        <p:nvSpPr>
          <p:cNvPr id="15687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That is the one who treats the orphan with harshness, </a:t>
            </a:r>
          </a:p>
        </p:txBody>
      </p:sp>
    </p:spTree>
  </p:cSld>
  <p:clrMapOvr>
    <a:masterClrMapping/>
  </p:clrMapOvr>
  <p:transition/>
  <p:timing>
    <p:tnLst>
      <p:par>
        <p:cTn id="1" dur="indefinite" restart="never" nodeType="tmRoot"/>
      </p:par>
    </p:tnLst>
  </p:timing>
</p:sld>
</file>

<file path=ppt/slides/slide2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97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وَلَا يَحُضُّ عَلَى طَعَامِ الْمِسْكِينِ </a:t>
            </a:r>
            <a:endParaRPr lang="en-US" altLang="en-US" sz="5400" b="1">
              <a:cs typeface="Simplified Arabic" panose="02020603050405020304" pitchFamily="18" charset="-78"/>
            </a:endParaRPr>
          </a:p>
        </p:txBody>
      </p:sp>
      <p:sp>
        <p:nvSpPr>
          <p:cNvPr id="15697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does not urge (others) to feed the poor.</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08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فَوَيْلٌ لِّلْمُصَلِّينَ </a:t>
            </a:r>
            <a:endParaRPr lang="en-US" altLang="en-US" sz="5400" b="1">
              <a:cs typeface="Simplified Arabic" panose="02020603050405020304" pitchFamily="18" charset="-78"/>
            </a:endParaRPr>
          </a:p>
        </p:txBody>
      </p:sp>
      <p:sp>
        <p:nvSpPr>
          <p:cNvPr id="15708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So woe to the praying ones, </a:t>
            </a:r>
          </a:p>
        </p:txBody>
      </p:sp>
    </p:spTree>
  </p:cSld>
  <p:clrMapOvr>
    <a:masterClrMapping/>
  </p:clrMapOvr>
  <p:transition/>
  <p:timing>
    <p:tnLst>
      <p:par>
        <p:cTn id="1" dur="indefinite" restart="never" nodeType="tmRoot"/>
      </p:par>
    </p:tnLst>
  </p:timing>
</p:sld>
</file>

<file path=ppt/slides/slide2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18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الَّذِينَ هُمْ عَن صَلَاتِهِمْ سَاهُونَ </a:t>
            </a:r>
            <a:endParaRPr lang="en-US" altLang="en-US" sz="5400" b="1">
              <a:cs typeface="Simplified Arabic" panose="02020603050405020304" pitchFamily="18" charset="-78"/>
            </a:endParaRPr>
          </a:p>
        </p:txBody>
      </p:sp>
      <p:sp>
        <p:nvSpPr>
          <p:cNvPr id="15718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are unmindful of their prayers,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12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12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12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312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312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Tree>
  </p:cSld>
  <p:clrMapOvr>
    <a:masterClrMapping/>
  </p:clrMapOvr>
  <p:transition spd="med"/>
  <p:timing>
    <p:tnLst>
      <p:par>
        <p:cTn id="1" dur="indefinite" restart="never" nodeType="tmRoot"/>
      </p:par>
    </p:tnLst>
  </p:timing>
</p:sld>
</file>

<file path=ppt/slides/slide2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28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الَّذِينَ هُمْ يُرَاؤُونَ </a:t>
            </a:r>
            <a:endParaRPr lang="en-US" altLang="en-US" sz="5400" b="1">
              <a:cs typeface="Simplified Arabic" panose="02020603050405020304" pitchFamily="18" charset="-78"/>
            </a:endParaRPr>
          </a:p>
        </p:txBody>
      </p:sp>
      <p:sp>
        <p:nvSpPr>
          <p:cNvPr id="15728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do (good) to be seen, </a:t>
            </a:r>
          </a:p>
        </p:txBody>
      </p:sp>
    </p:spTree>
  </p:cSld>
  <p:clrMapOvr>
    <a:masterClrMapping/>
  </p:clrMapOvr>
  <p:transition/>
  <p:timing>
    <p:tnLst>
      <p:par>
        <p:cTn id="1" dur="indefinite" restart="never" nodeType="tmRoot"/>
      </p:par>
    </p:tnLst>
  </p:timing>
</p:sld>
</file>

<file path=ppt/slides/slide2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38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وَيَمْنَعُونَ الْمَاعُونَ </a:t>
            </a:r>
            <a:endParaRPr lang="en-US" altLang="en-US" sz="5400" b="1">
              <a:cs typeface="Simplified Arabic" panose="02020603050405020304" pitchFamily="18" charset="-78"/>
            </a:endParaRPr>
          </a:p>
        </p:txBody>
      </p:sp>
      <p:sp>
        <p:nvSpPr>
          <p:cNvPr id="15738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withhold the necessaries of life. </a:t>
            </a:r>
          </a:p>
        </p:txBody>
      </p:sp>
    </p:spTree>
  </p:cSld>
  <p:clrMapOvr>
    <a:masterClrMapping/>
  </p:clrMapOvr>
  <p:transition/>
  <p:timing>
    <p:tnLst>
      <p:par>
        <p:cTn id="1" dur="indefinite" restart="never" nodeType="tmRoot"/>
      </p:par>
    </p:tnLst>
  </p:timing>
</p:sld>
</file>

<file path=ppt/slides/slide2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61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0614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0614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061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al-Maaún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717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07171"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al-Kawthar </a:t>
            </a:r>
            <a:endParaRPr lang="en-US" altLang="en-US" b="1">
              <a:solidFill>
                <a:srgbClr val="FFFF99"/>
              </a:solidFill>
              <a:latin typeface="Trebuchet MS" panose="020B0603020202020204" pitchFamily="34" charset="0"/>
            </a:endParaRPr>
          </a:p>
        </p:txBody>
      </p:sp>
      <p:sp>
        <p:nvSpPr>
          <p:cNvPr id="3207172"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07175"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al-Kawthar </a:t>
            </a:r>
          </a:p>
          <a:p>
            <a:pPr algn="ctr"/>
            <a:r>
              <a:rPr lang="en-GB" altLang="en-US" sz="6000" b="1" i="1">
                <a:solidFill>
                  <a:srgbClr val="FFFF00"/>
                </a:solidFill>
                <a:latin typeface="Trebuchet MS" panose="020B0603020202020204" pitchFamily="34" charset="0"/>
                <a:ea typeface="MS Mincho" panose="02020609040205080304" pitchFamily="49" charset="-128"/>
              </a:rPr>
              <a:t>(Abundance)</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108</a:t>
            </a:r>
          </a:p>
          <a:p>
            <a:pPr algn="ctr"/>
            <a:r>
              <a:rPr lang="en-GB" altLang="en-US" sz="6000" b="1" i="1">
                <a:solidFill>
                  <a:srgbClr val="FFFF00"/>
                </a:solidFill>
                <a:latin typeface="Trebuchet MS" panose="020B0603020202020204" pitchFamily="34" charset="0"/>
                <a:ea typeface="MS Mincho" panose="02020609040205080304" pitchFamily="49" charset="-128"/>
              </a:rPr>
              <a:t>No of Ayat - 3</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81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0819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0819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081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al-Kawthar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9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779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90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إِنَّا أَعْطَيْنَاكَ الْكَوْثَرَ </a:t>
            </a:r>
            <a:endParaRPr lang="en-US" altLang="en-US" sz="5400" b="1">
              <a:cs typeface="Simplified Arabic" panose="02020603050405020304" pitchFamily="18" charset="-78"/>
            </a:endParaRPr>
          </a:p>
        </p:txBody>
      </p:sp>
      <p:sp>
        <p:nvSpPr>
          <p:cNvPr id="15790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We have given you Kausar, </a:t>
            </a:r>
          </a:p>
        </p:txBody>
      </p:sp>
    </p:spTree>
  </p:cSld>
  <p:clrMapOvr>
    <a:masterClrMapping/>
  </p:clrMapOvr>
  <p:transition/>
  <p:timing>
    <p:tnLst>
      <p:par>
        <p:cTn id="1" dur="indefinite" restart="never" nodeType="tmRoot"/>
      </p:par>
    </p:tnLst>
  </p:timing>
</p:sld>
</file>

<file path=ppt/slides/slide2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00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فَصَلِّ لِرَبِّكَ وَانْحَرْ </a:t>
            </a:r>
            <a:endParaRPr lang="en-US" altLang="en-US" sz="5400" b="1">
              <a:cs typeface="Simplified Arabic" panose="02020603050405020304" pitchFamily="18" charset="-78"/>
            </a:endParaRPr>
          </a:p>
        </p:txBody>
      </p:sp>
      <p:sp>
        <p:nvSpPr>
          <p:cNvPr id="15800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Therefore pray to your Lord and make a sacrifice.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10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إِنَّ شَانِئَكَ هُوَ الْأَبْتَرُ </a:t>
            </a:r>
            <a:endParaRPr lang="en-US" altLang="en-US" sz="5400" b="1">
              <a:cs typeface="Simplified Arabic" panose="02020603050405020304" pitchFamily="18" charset="-78"/>
            </a:endParaRPr>
          </a:p>
        </p:txBody>
      </p:sp>
      <p:sp>
        <p:nvSpPr>
          <p:cNvPr id="15810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Surely your enemy is the one who shall be without posterity, </a:t>
            </a:r>
          </a:p>
        </p:txBody>
      </p:sp>
    </p:spTree>
  </p:cSld>
  <p:clrMapOvr>
    <a:masterClrMapping/>
  </p:clrMapOvr>
  <p:transition/>
  <p:timing>
    <p:tnLst>
      <p:par>
        <p:cTn id="1" dur="indefinite" restart="never" nodeType="tmRoot"/>
      </p:par>
    </p:tnLst>
  </p:timing>
</p:sld>
</file>

<file path=ppt/slides/slide2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02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024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1024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102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al-Kawthar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22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22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22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322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322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Tree>
  </p:cSld>
  <p:clrMapOvr>
    <a:masterClrMapping/>
  </p:clrMapOvr>
  <p:transition spd="med"/>
  <p:timing>
    <p:tnLst>
      <p:par>
        <p:cTn id="1" dur="indefinite" restart="never" nodeType="tmRoot"/>
      </p:par>
    </p:tnLst>
  </p:timing>
</p:sld>
</file>

<file path=ppt/slides/slide2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126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1126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al-Kaafiroon </a:t>
            </a:r>
            <a:endParaRPr lang="en-US" altLang="en-US" b="1">
              <a:solidFill>
                <a:srgbClr val="FFFF99"/>
              </a:solidFill>
              <a:latin typeface="Trebuchet MS" panose="020B0603020202020204" pitchFamily="34" charset="0"/>
            </a:endParaRPr>
          </a:p>
        </p:txBody>
      </p:sp>
      <p:sp>
        <p:nvSpPr>
          <p:cNvPr id="321126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1271" name="Rectangle 7"/>
          <p:cNvSpPr>
            <a:spLocks noChangeArrowheads="1"/>
          </p:cNvSpPr>
          <p:nvPr/>
        </p:nvSpPr>
        <p:spPr bwMode="auto">
          <a:xfrm>
            <a:off x="228600" y="15843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al-Kaafiroon </a:t>
            </a:r>
          </a:p>
          <a:p>
            <a:pPr algn="ctr"/>
            <a:r>
              <a:rPr lang="en-GB" altLang="en-US" sz="6000" b="1" i="1">
                <a:solidFill>
                  <a:srgbClr val="FFFF00"/>
                </a:solidFill>
                <a:latin typeface="Trebuchet MS" panose="020B0603020202020204" pitchFamily="34" charset="0"/>
                <a:ea typeface="MS Mincho" panose="02020609040205080304" pitchFamily="49" charset="-128"/>
              </a:rPr>
              <a:t>(The Disbelievers)</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109</a:t>
            </a:r>
          </a:p>
          <a:p>
            <a:pPr algn="ctr"/>
            <a:r>
              <a:rPr lang="en-GB" altLang="en-US" sz="6000" b="1" i="1">
                <a:solidFill>
                  <a:srgbClr val="FFFF00"/>
                </a:solidFill>
                <a:latin typeface="Trebuchet MS" panose="020B0603020202020204" pitchFamily="34" charset="0"/>
                <a:ea typeface="MS Mincho" panose="02020609040205080304" pitchFamily="49" charset="-128"/>
              </a:rPr>
              <a:t>No of Ayat - 6</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22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229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1229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12293"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al-An’aam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515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8515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617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يَا أَيُّهَا الْكَافِرُونَ </a:t>
            </a:r>
            <a:endParaRPr lang="en-US" altLang="en-US" sz="5400" b="1">
              <a:cs typeface="Simplified Arabic" panose="02020603050405020304" pitchFamily="18" charset="-78"/>
            </a:endParaRPr>
          </a:p>
        </p:txBody>
      </p:sp>
      <p:sp>
        <p:nvSpPr>
          <p:cNvPr id="15861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O unbelievers! </a:t>
            </a:r>
          </a:p>
        </p:txBody>
      </p:sp>
    </p:spTree>
  </p:cSld>
  <p:clrMapOvr>
    <a:masterClrMapping/>
  </p:clrMapOvr>
  <p:transition/>
  <p:timing>
    <p:tnLst>
      <p:par>
        <p:cTn id="1" dur="indefinite" restart="never" nodeType="tmRoot"/>
      </p:par>
    </p:tnLst>
  </p:timing>
</p:sld>
</file>

<file path=ppt/slides/slide2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0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لَا أَعْبُدُ مَا تَعْبُدُونَ </a:t>
            </a:r>
            <a:endParaRPr lang="en-US" altLang="en-US" sz="5400" b="1">
              <a:cs typeface="Simplified Arabic" panose="02020603050405020304" pitchFamily="18" charset="-78"/>
            </a:endParaRPr>
          </a:p>
        </p:txBody>
      </p:sp>
      <p:sp>
        <p:nvSpPr>
          <p:cNvPr id="15872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 do not serve that which you serve, </a:t>
            </a:r>
          </a:p>
        </p:txBody>
      </p:sp>
    </p:spTree>
  </p:cSld>
  <p:clrMapOvr>
    <a:masterClrMapping/>
  </p:clrMapOvr>
  <p:transition/>
  <p:timing>
    <p:tnLst>
      <p:par>
        <p:cTn id="1" dur="indefinite" restart="never" nodeType="tmRoot"/>
      </p:par>
    </p:tnLst>
  </p:timing>
</p:sld>
</file>

<file path=ppt/slides/slide2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822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وَلَا أَنتُمْ عَابِدُونَ مَا أَعْبُدُ </a:t>
            </a:r>
            <a:endParaRPr lang="en-US" altLang="en-US" sz="5400" b="1">
              <a:cs typeface="Simplified Arabic" panose="02020603050405020304" pitchFamily="18" charset="-78"/>
            </a:endParaRPr>
          </a:p>
        </p:txBody>
      </p:sp>
      <p:sp>
        <p:nvSpPr>
          <p:cNvPr id="15882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Nor do you serve Him Whom I serve: </a:t>
            </a:r>
          </a:p>
        </p:txBody>
      </p:sp>
    </p:spTree>
  </p:cSld>
  <p:clrMapOvr>
    <a:masterClrMapping/>
  </p:clrMapOvr>
  <p:transition/>
  <p:timing>
    <p:tnLst>
      <p:par>
        <p:cTn id="1" dur="indefinite" restart="never" nodeType="tmRoot"/>
      </p:par>
    </p:tnLst>
  </p:timing>
</p:sld>
</file>

<file path=ppt/slides/slide2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925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وَلَا أَنَا عَابِدٌ مَّا عَبَدتُّمْ </a:t>
            </a:r>
            <a:endParaRPr lang="en-US" altLang="en-US" sz="5400" b="1">
              <a:cs typeface="Simplified Arabic" panose="02020603050405020304" pitchFamily="18" charset="-78"/>
            </a:endParaRPr>
          </a:p>
        </p:txBody>
      </p:sp>
      <p:sp>
        <p:nvSpPr>
          <p:cNvPr id="15892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Nor am I going to serve that which you serve, </a:t>
            </a:r>
          </a:p>
        </p:txBody>
      </p:sp>
    </p:spTree>
  </p:cSld>
  <p:clrMapOvr>
    <a:masterClrMapping/>
  </p:clrMapOvr>
  <p:transition/>
  <p:timing>
    <p:tnLst>
      <p:par>
        <p:cTn id="1" dur="indefinite" restart="never" nodeType="tmRoot"/>
      </p:par>
    </p:tnLst>
  </p:timing>
</p:sld>
</file>

<file path=ppt/slides/slide2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027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وَلَا أَنتُمْ عَابِدُونَ مَا أَعْبُدُ </a:t>
            </a:r>
            <a:endParaRPr lang="en-US" altLang="en-US" sz="5400" b="1">
              <a:cs typeface="Simplified Arabic" panose="02020603050405020304" pitchFamily="18" charset="-78"/>
            </a:endParaRPr>
          </a:p>
        </p:txBody>
      </p:sp>
      <p:sp>
        <p:nvSpPr>
          <p:cNvPr id="15902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Nor are you going to serve Him Whom I serve: </a:t>
            </a:r>
          </a:p>
        </p:txBody>
      </p:sp>
    </p:spTree>
  </p:cSld>
  <p:clrMapOvr>
    <a:masterClrMapping/>
  </p:clrMapOvr>
  <p:transition/>
  <p:timing>
    <p:tnLst>
      <p:par>
        <p:cTn id="1" dur="indefinite" restart="never" nodeType="tmRoot"/>
      </p:par>
    </p:tnLst>
  </p:timing>
</p:sld>
</file>

<file path=ppt/slides/slide2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129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لَكُمْ دِينُكُمْ وَلِيَ دِينِ </a:t>
            </a:r>
            <a:endParaRPr lang="en-US" altLang="en-US" sz="5400" b="1">
              <a:cs typeface="Simplified Arabic" panose="02020603050405020304" pitchFamily="18" charset="-78"/>
            </a:endParaRPr>
          </a:p>
        </p:txBody>
      </p:sp>
      <p:sp>
        <p:nvSpPr>
          <p:cNvPr id="159129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You shall have your religion and I shall have my religion.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33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331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1331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133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al-Kaafiroon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33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33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33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3331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333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Tree>
  </p:cSld>
  <p:clrMapOvr>
    <a:masterClrMapping/>
  </p:clrMapOvr>
  <p:transition spd="med"/>
  <p:timing>
    <p:tnLst>
      <p:par>
        <p:cTn id="1" dur="indefinite" restart="never" nodeType="tmRoot"/>
      </p:par>
    </p:tnLst>
  </p:timing>
</p:sld>
</file>

<file path=ppt/slides/slide2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4338"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14339"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an-Nasr</a:t>
            </a:r>
            <a:endParaRPr lang="en-US" altLang="en-US" b="1">
              <a:solidFill>
                <a:srgbClr val="FFFF99"/>
              </a:solidFill>
              <a:latin typeface="Trebuchet MS" panose="020B0603020202020204" pitchFamily="34" charset="0"/>
            </a:endParaRPr>
          </a:p>
        </p:txBody>
      </p:sp>
      <p:sp>
        <p:nvSpPr>
          <p:cNvPr id="3214340"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4343"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an-Nasr </a:t>
            </a:r>
          </a:p>
          <a:p>
            <a:pPr algn="ctr"/>
            <a:r>
              <a:rPr lang="en-GB" altLang="en-US" sz="6000" b="1" i="1">
                <a:solidFill>
                  <a:srgbClr val="FFFF00"/>
                </a:solidFill>
                <a:latin typeface="Trebuchet MS" panose="020B0603020202020204" pitchFamily="34" charset="0"/>
                <a:ea typeface="MS Mincho" panose="02020609040205080304" pitchFamily="49" charset="-128"/>
              </a:rPr>
              <a:t>(Divine Support)</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110</a:t>
            </a:r>
          </a:p>
          <a:p>
            <a:pPr algn="ctr"/>
            <a:r>
              <a:rPr lang="en-GB" altLang="en-US" sz="6000" b="1" i="1">
                <a:solidFill>
                  <a:srgbClr val="FFFF00"/>
                </a:solidFill>
                <a:latin typeface="Trebuchet MS" panose="020B0603020202020204" pitchFamily="34" charset="0"/>
                <a:ea typeface="MS Mincho" panose="02020609040205080304" pitchFamily="49" charset="-128"/>
              </a:rPr>
              <a:t>No of Ayat - 3</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536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1536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15365"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al-An’aam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539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5953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64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إِذَا جَاء نَصْرُ اللَّهِ وَالْفَتْحُ </a:t>
            </a:r>
            <a:endParaRPr lang="en-US" altLang="en-US" sz="5400" b="1">
              <a:cs typeface="Simplified Arabic" panose="02020603050405020304" pitchFamily="18" charset="-78"/>
            </a:endParaRPr>
          </a:p>
        </p:txBody>
      </p:sp>
      <p:sp>
        <p:nvSpPr>
          <p:cNvPr id="15964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When there comes the help of Allah and the victory,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وَرَأَيْتَ النَّاسَ يَدْخُلُونَ فِي دِينِ اللَّهِ أَفْوَاجًا </a:t>
            </a:r>
            <a:endParaRPr lang="en-US" altLang="en-US" sz="5400" b="1">
              <a:cs typeface="Simplified Arabic" panose="02020603050405020304" pitchFamily="18" charset="-78"/>
            </a:endParaRPr>
          </a:p>
        </p:txBody>
      </p:sp>
      <p:sp>
        <p:nvSpPr>
          <p:cNvPr id="15974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you see men entering the religion of Allah in companies,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84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فَسَبِّحْ بِحَمْدِ رَبِّكَ وَاسْتَغْفِرْهُ إِنَّهُ كَانَ تَوَّابًا </a:t>
            </a:r>
            <a:endParaRPr lang="en-US" altLang="en-US" sz="5400" b="1">
              <a:cs typeface="Simplified Arabic" panose="02020603050405020304" pitchFamily="18" charset="-78"/>
            </a:endParaRPr>
          </a:p>
        </p:txBody>
      </p:sp>
      <p:sp>
        <p:nvSpPr>
          <p:cNvPr id="15984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Then celebrate the praise of your Lord, and ask His forgiveness; surely He is oft-returning (to mercy).</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63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638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1638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163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an-Nasr</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741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17411"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al-Lahab </a:t>
            </a:r>
            <a:endParaRPr lang="en-US" altLang="en-US" b="1">
              <a:solidFill>
                <a:srgbClr val="FFFF99"/>
              </a:solidFill>
              <a:latin typeface="Trebuchet MS" panose="020B0603020202020204" pitchFamily="34" charset="0"/>
            </a:endParaRPr>
          </a:p>
        </p:txBody>
      </p:sp>
      <p:sp>
        <p:nvSpPr>
          <p:cNvPr id="3217412"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7415"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al-Lahab </a:t>
            </a:r>
          </a:p>
          <a:p>
            <a:pPr algn="ctr"/>
            <a:r>
              <a:rPr lang="en-GB" altLang="en-US" sz="6000" b="1" i="1">
                <a:solidFill>
                  <a:srgbClr val="FFFF00"/>
                </a:solidFill>
                <a:latin typeface="Trebuchet MS" panose="020B0603020202020204" pitchFamily="34" charset="0"/>
                <a:ea typeface="MS Mincho" panose="02020609040205080304" pitchFamily="49" charset="-128"/>
              </a:rPr>
              <a:t>(The Flame)</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111</a:t>
            </a:r>
          </a:p>
          <a:p>
            <a:pPr algn="ctr"/>
            <a:r>
              <a:rPr lang="en-GB" altLang="en-US" sz="6000" b="1" i="1">
                <a:solidFill>
                  <a:srgbClr val="FFFF00"/>
                </a:solidFill>
                <a:latin typeface="Trebuchet MS" panose="020B0603020202020204" pitchFamily="34" charset="0"/>
                <a:ea typeface="MS Mincho" panose="02020609040205080304" pitchFamily="49" charset="-128"/>
              </a:rPr>
              <a:t>No of Ayat - 5	</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84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843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1843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184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al-Lahab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256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60256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43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43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43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343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343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Tree>
  </p:cSld>
  <p:clrMapOvr>
    <a:masterClrMapping/>
  </p:clrMapOvr>
  <p:transition spd="med"/>
  <p:timing>
    <p:tnLst>
      <p:par>
        <p:cTn id="1" dur="indefinite" restart="never" nodeType="tmRoot"/>
      </p:par>
    </p:tnLst>
  </p:timing>
</p:sld>
</file>

<file path=ppt/slides/slide2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358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تَبَّتْ يَدَا أَبِي لَهَبٍ وَتَبَّ </a:t>
            </a:r>
            <a:endParaRPr lang="en-US" altLang="en-US" sz="5400" b="1">
              <a:cs typeface="Simplified Arabic" panose="02020603050405020304" pitchFamily="18" charset="-78"/>
            </a:endParaRPr>
          </a:p>
        </p:txBody>
      </p:sp>
      <p:sp>
        <p:nvSpPr>
          <p:cNvPr id="16035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Perdition overtake both hands of Abu Lahab, and he will perish.</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46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مَا أَغْنَى عَنْهُ مَالُهُ وَمَا كَسَبَ </a:t>
            </a:r>
            <a:endParaRPr lang="en-US" altLang="en-US" sz="5400" b="1">
              <a:cs typeface="Simplified Arabic" panose="02020603050405020304" pitchFamily="18" charset="-78"/>
            </a:endParaRPr>
          </a:p>
        </p:txBody>
      </p:sp>
      <p:sp>
        <p:nvSpPr>
          <p:cNvPr id="16046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His wealth and what he earns will not avail him. </a:t>
            </a:r>
          </a:p>
        </p:txBody>
      </p:sp>
    </p:spTree>
  </p:cSld>
  <p:clrMapOvr>
    <a:masterClrMapping/>
  </p:clrMapOvr>
  <p:transition/>
  <p:timing>
    <p:tnLst>
      <p:par>
        <p:cTn id="1" dur="indefinite" restart="never" nodeType="tmRoot"/>
      </p:par>
    </p:tnLst>
  </p:timing>
</p:sld>
</file>

<file path=ppt/slides/slide2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56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سَيَصْلَى نَارًا ذَاتَ لَهَبٍ </a:t>
            </a:r>
            <a:endParaRPr lang="en-US" altLang="en-US" sz="5400" b="1">
              <a:cs typeface="Simplified Arabic" panose="02020603050405020304" pitchFamily="18" charset="-78"/>
            </a:endParaRPr>
          </a:p>
        </p:txBody>
      </p:sp>
      <p:sp>
        <p:nvSpPr>
          <p:cNvPr id="16056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shall soon burn in fire that flames,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66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وَامْرَأَتُهُ حَمَّالَةَ الْحَطَبِ </a:t>
            </a:r>
            <a:endParaRPr lang="en-US" altLang="en-US" sz="5400" b="1">
              <a:cs typeface="Simplified Arabic" panose="02020603050405020304" pitchFamily="18" charset="-78"/>
            </a:endParaRPr>
          </a:p>
        </p:txBody>
      </p:sp>
      <p:sp>
        <p:nvSpPr>
          <p:cNvPr id="16066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his wife, the bearer of fuel, </a:t>
            </a:r>
          </a:p>
        </p:txBody>
      </p:sp>
    </p:spTree>
  </p:cSld>
  <p:clrMapOvr>
    <a:masterClrMapping/>
  </p:clrMapOvr>
  <p:transition/>
  <p:timing>
    <p:tnLst>
      <p:par>
        <p:cTn id="1" dur="indefinite" restart="never" nodeType="tmRoot"/>
      </p:par>
    </p:tnLst>
  </p:timing>
</p:sld>
</file>

<file path=ppt/slides/slide2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فِي جِيدِهَا حَبْلٌ مِّن مَّسَدٍ </a:t>
            </a:r>
            <a:endParaRPr lang="en-US" altLang="en-US" sz="5400" b="1">
              <a:cs typeface="Simplified Arabic" panose="02020603050405020304" pitchFamily="18" charset="-78"/>
            </a:endParaRPr>
          </a:p>
        </p:txBody>
      </p:sp>
      <p:sp>
        <p:nvSpPr>
          <p:cNvPr id="16076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Upon her neck a halter of strongly twisted rope. </a:t>
            </a:r>
          </a:p>
        </p:txBody>
      </p:sp>
    </p:spTree>
  </p:cSld>
  <p:clrMapOvr>
    <a:masterClrMapping/>
  </p:clrMapOvr>
  <p:transition/>
  <p:timing>
    <p:tnLst>
      <p:par>
        <p:cTn id="1" dur="indefinite" restart="never" nodeType="tmRoot"/>
      </p:par>
    </p:tnLst>
  </p:timing>
</p:sld>
</file>

<file path=ppt/slides/slide2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94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1945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1946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194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al-Lahab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0482"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20483"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 </a:t>
            </a:r>
            <a:endParaRPr lang="en-US" altLang="en-US" b="1">
              <a:solidFill>
                <a:srgbClr val="FFFF99"/>
              </a:solidFill>
              <a:latin typeface="Trebuchet MS" panose="020B0603020202020204" pitchFamily="34" charset="0"/>
            </a:endParaRPr>
          </a:p>
        </p:txBody>
      </p:sp>
      <p:sp>
        <p:nvSpPr>
          <p:cNvPr id="3220484"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0487"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al-Ikhlaas </a:t>
            </a:r>
          </a:p>
          <a:p>
            <a:pPr algn="ctr"/>
            <a:r>
              <a:rPr lang="en-GB" altLang="en-US" sz="6000" b="1" i="1">
                <a:solidFill>
                  <a:srgbClr val="FFFF00"/>
                </a:solidFill>
                <a:latin typeface="Trebuchet MS" panose="020B0603020202020204" pitchFamily="34" charset="0"/>
                <a:ea typeface="MS Mincho" panose="02020609040205080304" pitchFamily="49" charset="-128"/>
              </a:rPr>
              <a:t>(Sincerity)</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112</a:t>
            </a:r>
          </a:p>
          <a:p>
            <a:pPr algn="ctr"/>
            <a:r>
              <a:rPr lang="en-GB" altLang="en-US" sz="6000" b="1" i="1">
                <a:solidFill>
                  <a:srgbClr val="FFFF00"/>
                </a:solidFill>
                <a:latin typeface="Trebuchet MS" panose="020B0603020202020204" pitchFamily="34" charset="0"/>
                <a:ea typeface="MS Mincho" panose="02020609040205080304" pitchFamily="49" charset="-128"/>
              </a:rPr>
              <a:t>No of Ayat - 4</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15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1507"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21508"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21509"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al-An’aam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1778"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61177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2802"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هُوَ اللَّهُ أَحَدٌ </a:t>
            </a:r>
            <a:endParaRPr lang="en-US" altLang="en-US" sz="5400" b="1">
              <a:cs typeface="Simplified Arabic" panose="02020603050405020304" pitchFamily="18" charset="-78"/>
            </a:endParaRPr>
          </a:p>
        </p:txBody>
      </p:sp>
      <p:sp>
        <p:nvSpPr>
          <p:cNvPr id="161280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He, Allah, is One.</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53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53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353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353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Tree>
  </p:cSld>
  <p:clrMapOvr>
    <a:masterClrMapping/>
  </p:clrMapOvr>
  <p:transition spd="med"/>
  <p:timing>
    <p:tnLst>
      <p:par>
        <p:cTn id="1" dur="indefinite" restart="never" nodeType="tmRoot"/>
      </p:par>
    </p:tnLst>
  </p:timing>
</p:sld>
</file>

<file path=ppt/slides/slide2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38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اللَّهُ الصَّمَدُ </a:t>
            </a:r>
            <a:endParaRPr lang="en-US" altLang="en-US" sz="5400" b="1">
              <a:cs typeface="Simplified Arabic" panose="02020603050405020304" pitchFamily="18" charset="-78"/>
            </a:endParaRPr>
          </a:p>
        </p:txBody>
      </p:sp>
      <p:sp>
        <p:nvSpPr>
          <p:cNvPr id="16138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Allah is He on Whom all depend.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485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لَمْ يَلِدْ وَلَمْ يُولَدْ </a:t>
            </a:r>
            <a:endParaRPr lang="en-US" altLang="en-US" sz="5400" b="1">
              <a:cs typeface="Simplified Arabic" panose="02020603050405020304" pitchFamily="18" charset="-78"/>
            </a:endParaRPr>
          </a:p>
        </p:txBody>
      </p:sp>
      <p:sp>
        <p:nvSpPr>
          <p:cNvPr id="161485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He begets not, nor is He begotten. </a:t>
            </a:r>
          </a:p>
        </p:txBody>
      </p:sp>
    </p:spTree>
  </p:cSld>
  <p:clrMapOvr>
    <a:masterClrMapping/>
  </p:clrMapOvr>
  <p:transition/>
  <p:timing>
    <p:tnLst>
      <p:par>
        <p:cTn id="1" dur="indefinite" restart="never" nodeType="tmRoot"/>
      </p:par>
    </p:tnLst>
  </p:timing>
</p:sld>
</file>

<file path=ppt/slides/slide2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5874"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وَلَمْ يَكُن لَّهُ كُفُوًا أَحَدٌ </a:t>
            </a:r>
            <a:endParaRPr lang="en-US" altLang="en-US" sz="5400" b="1">
              <a:cs typeface="Simplified Arabic" panose="02020603050405020304" pitchFamily="18" charset="-78"/>
            </a:endParaRPr>
          </a:p>
        </p:txBody>
      </p:sp>
      <p:sp>
        <p:nvSpPr>
          <p:cNvPr id="161587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none is like Him.</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25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253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2253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225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3554"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23555"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al-Falaq </a:t>
            </a:r>
            <a:endParaRPr lang="en-US" altLang="en-US" b="1">
              <a:solidFill>
                <a:srgbClr val="FFFF99"/>
              </a:solidFill>
              <a:latin typeface="Trebuchet MS" panose="020B0603020202020204" pitchFamily="34" charset="0"/>
            </a:endParaRPr>
          </a:p>
        </p:txBody>
      </p:sp>
      <p:sp>
        <p:nvSpPr>
          <p:cNvPr id="3223556"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3559" name="Rectangle 7"/>
          <p:cNvSpPr>
            <a:spLocks noChangeArrowheads="1"/>
          </p:cNvSpPr>
          <p:nvPr/>
        </p:nvSpPr>
        <p:spPr bwMode="auto">
          <a:xfrm>
            <a:off x="228600" y="1524000"/>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al-Falaq </a:t>
            </a:r>
          </a:p>
          <a:p>
            <a:pPr algn="ctr"/>
            <a:r>
              <a:rPr lang="en-GB" altLang="en-US" sz="6000" b="1" i="1">
                <a:solidFill>
                  <a:srgbClr val="FFFF00"/>
                </a:solidFill>
                <a:latin typeface="Trebuchet MS" panose="020B0603020202020204" pitchFamily="34" charset="0"/>
                <a:ea typeface="MS Mincho" panose="02020609040205080304" pitchFamily="49" charset="-128"/>
              </a:rPr>
              <a:t>(The Dawn)</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113</a:t>
            </a:r>
          </a:p>
          <a:p>
            <a:pPr algn="ctr"/>
            <a:r>
              <a:rPr lang="en-GB" altLang="en-US" sz="6000" b="1" i="1">
                <a:solidFill>
                  <a:srgbClr val="FFFF00"/>
                </a:solidFill>
                <a:latin typeface="Trebuchet MS" panose="020B0603020202020204" pitchFamily="34" charset="0"/>
                <a:ea typeface="MS Mincho" panose="02020609040205080304" pitchFamily="49" charset="-128"/>
              </a:rPr>
              <a:t>No of Ayat - 5</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2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45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457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2458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245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al-Falaq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2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9970"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61997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2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099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أَعُوذُ بِرَبِّ الْفَلَقِ </a:t>
            </a:r>
            <a:endParaRPr lang="en-US" altLang="en-US" sz="5400" b="1">
              <a:cs typeface="Simplified Arabic" panose="02020603050405020304" pitchFamily="18" charset="-78"/>
            </a:endParaRPr>
          </a:p>
        </p:txBody>
      </p:sp>
      <p:sp>
        <p:nvSpPr>
          <p:cNvPr id="162099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I seek refuge in the Lord of the dawn,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201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مِن شَرِّ مَا خَلَقَ </a:t>
            </a:r>
            <a:endParaRPr lang="en-US" altLang="en-US" sz="5400" b="1">
              <a:cs typeface="Simplified Arabic" panose="02020603050405020304" pitchFamily="18" charset="-78"/>
            </a:endParaRPr>
          </a:p>
        </p:txBody>
      </p:sp>
      <p:sp>
        <p:nvSpPr>
          <p:cNvPr id="162201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From the evil of what He has created,</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2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304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وَمِن شَرِّ غَاسِقٍ إِذَا وَقَبَ </a:t>
            </a:r>
            <a:endParaRPr lang="en-US" altLang="en-US" sz="5400" b="1">
              <a:cs typeface="Simplified Arabic" panose="02020603050405020304" pitchFamily="18" charset="-78"/>
            </a:endParaRPr>
          </a:p>
        </p:txBody>
      </p:sp>
      <p:sp>
        <p:nvSpPr>
          <p:cNvPr id="162304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from the evil of the utterly dark night when it comes, </a:t>
            </a:r>
          </a:p>
        </p:txBody>
      </p:sp>
    </p:spTree>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46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Importance of this A’maal</a:t>
            </a:r>
          </a:p>
        </p:txBody>
      </p:sp>
      <p:sp>
        <p:nvSpPr>
          <p:cNvPr id="1734659" name="Rectangle 3"/>
          <p:cNvSpPr>
            <a:spLocks noChangeArrowheads="1"/>
          </p:cNvSpPr>
          <p:nvPr/>
        </p:nvSpPr>
        <p:spPr bwMode="auto">
          <a:xfrm>
            <a:off x="414338" y="1079500"/>
            <a:ext cx="8313737" cy="4664075"/>
          </a:xfrm>
          <a:prstGeom prst="rect">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sz="2500" b="1">
                <a:solidFill>
                  <a:srgbClr val="FFFF00"/>
                </a:solidFill>
                <a:latin typeface="Trebuchet MS" panose="020B0603020202020204" pitchFamily="34" charset="0"/>
              </a:rPr>
              <a:t>Be it known that the best A'MAAL for middle of Rajab is Umme Dawood. It is best for fulfillment of desires and removal of oppressions and calamities. </a:t>
            </a:r>
          </a:p>
          <a:p>
            <a:pPr algn="ctr"/>
            <a:r>
              <a:rPr lang="en-US" altLang="en-US" sz="2500" b="1">
                <a:solidFill>
                  <a:srgbClr val="FFFF00"/>
                </a:solidFill>
                <a:latin typeface="Trebuchet MS" panose="020B0603020202020204" pitchFamily="34" charset="0"/>
              </a:rPr>
              <a:t>said Imam Ja'far-e-Sadiq (a)</a:t>
            </a:r>
          </a:p>
          <a:p>
            <a:pPr algn="ctr"/>
            <a:r>
              <a:rPr lang="en-US" altLang="en-US" sz="2500" b="1">
                <a:solidFill>
                  <a:srgbClr val="FFFF00"/>
                </a:solidFill>
                <a:latin typeface="Trebuchet MS" panose="020B0603020202020204" pitchFamily="34" charset="0"/>
              </a:rPr>
              <a:t>"Do not teach this A'MAL to each and everyone lest some should perform it for illegitimate purpose. It contains Great Names (Isme Azam) of Allah (swt) and every desire will be attained for which it is performed in spite of all hurdles, even if doors of heaven and earth are shut as it were, Allah will suffice even if all the mankind and genie are against the performer and every body will be subjugated.”</a:t>
            </a:r>
          </a:p>
        </p:txBody>
      </p:sp>
      <p:sp>
        <p:nvSpPr>
          <p:cNvPr id="1734660" name="Rectangle 4"/>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36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1366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1366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1366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1367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Tree>
  </p:cSld>
  <p:clrMapOvr>
    <a:masterClrMapping/>
  </p:clrMapOvr>
  <p:transition/>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63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63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63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363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363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Tree>
  </p:cSld>
  <p:clrMapOvr>
    <a:masterClrMapping/>
  </p:clrMapOvr>
  <p:transition spd="med"/>
  <p:timing>
    <p:tnLst>
      <p:par>
        <p:cTn id="1" dur="indefinite" restart="never" nodeType="tmRoot"/>
      </p:par>
    </p:tnLst>
  </p:timing>
</p:sld>
</file>

<file path=ppt/slides/slide3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406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وَمِن شَرِّ النَّفَّاثَاتِ فِي الْعُقَدِ </a:t>
            </a:r>
            <a:endParaRPr lang="en-US" altLang="en-US" sz="5400" b="1">
              <a:cs typeface="Simplified Arabic" panose="02020603050405020304" pitchFamily="18" charset="-78"/>
            </a:endParaRPr>
          </a:p>
        </p:txBody>
      </p:sp>
      <p:sp>
        <p:nvSpPr>
          <p:cNvPr id="162406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from the evil of those who blow on knots, </a:t>
            </a:r>
          </a:p>
        </p:txBody>
      </p:sp>
    </p:spTree>
  </p:cSld>
  <p:clrMapOvr>
    <a:masterClrMapping/>
  </p:clrMapOvr>
  <p:transition/>
  <p:timing>
    <p:tnLst>
      <p:par>
        <p:cTn id="1" dur="indefinite" restart="never" nodeType="tmRoot"/>
      </p:par>
    </p:tnLst>
  </p:timing>
</p:sld>
</file>

<file path=ppt/slides/slide3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509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وَمِن شَرِّ حَاسِدٍ إِذَا حَسَدَ </a:t>
            </a:r>
            <a:endParaRPr lang="en-US" altLang="en-US" sz="5400" b="1">
              <a:cs typeface="Simplified Arabic" panose="02020603050405020304" pitchFamily="18" charset="-78"/>
            </a:endParaRPr>
          </a:p>
        </p:txBody>
      </p:sp>
      <p:sp>
        <p:nvSpPr>
          <p:cNvPr id="162509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And from the evil of the envious when he envies.</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3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560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2560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256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al-Falaq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662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26627"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an-Naas </a:t>
            </a:r>
            <a:endParaRPr lang="en-US" altLang="en-US" b="1">
              <a:solidFill>
                <a:srgbClr val="FFFF99"/>
              </a:solidFill>
              <a:latin typeface="Trebuchet MS" panose="020B0603020202020204" pitchFamily="34" charset="0"/>
            </a:endParaRPr>
          </a:p>
        </p:txBody>
      </p:sp>
      <p:sp>
        <p:nvSpPr>
          <p:cNvPr id="3226628"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6631" name="Rectangle 7"/>
          <p:cNvSpPr>
            <a:spLocks noChangeArrowheads="1"/>
          </p:cNvSpPr>
          <p:nvPr/>
        </p:nvSpPr>
        <p:spPr bwMode="auto">
          <a:xfrm>
            <a:off x="228600" y="1508125"/>
            <a:ext cx="8686800"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an-Naas </a:t>
            </a:r>
          </a:p>
          <a:p>
            <a:pPr algn="ctr"/>
            <a:r>
              <a:rPr lang="en-GB" altLang="en-US" sz="6000" b="1" i="1">
                <a:solidFill>
                  <a:srgbClr val="FFFF00"/>
                </a:solidFill>
                <a:latin typeface="Trebuchet MS" panose="020B0603020202020204" pitchFamily="34" charset="0"/>
                <a:ea typeface="MS Mincho" panose="02020609040205080304" pitchFamily="49" charset="-128"/>
              </a:rPr>
              <a:t>(The Splitting Open)</a:t>
            </a:r>
          </a:p>
          <a:p>
            <a:pPr algn="ctr"/>
            <a:r>
              <a:rPr lang="en-GB" altLang="en-US" sz="6000" b="1" i="1">
                <a:solidFill>
                  <a:srgbClr val="FFFF00"/>
                </a:solidFill>
                <a:latin typeface="Trebuchet MS" panose="020B0603020202020204" pitchFamily="34" charset="0"/>
                <a:ea typeface="MS Mincho" panose="02020609040205080304" pitchFamily="49" charset="-128"/>
              </a:rPr>
              <a:t>S</a:t>
            </a:r>
            <a:r>
              <a:rPr lang="en-GB" altLang="en-US" sz="6000" b="1" i="1">
                <a:solidFill>
                  <a:srgbClr val="FFFF00"/>
                </a:solidFill>
                <a:latin typeface="Al-Arial"/>
                <a:ea typeface="MS Mincho" panose="02020609040205080304" pitchFamily="49" charset="-128"/>
              </a:rPr>
              <a:t>ú</a:t>
            </a:r>
            <a:r>
              <a:rPr lang="en-GB" altLang="en-US" sz="6000" b="1" i="1">
                <a:solidFill>
                  <a:srgbClr val="FFFF00"/>
                </a:solidFill>
                <a:latin typeface="Trebuchet MS" panose="020B0603020202020204" pitchFamily="34" charset="0"/>
                <a:ea typeface="MS Mincho" panose="02020609040205080304" pitchFamily="49" charset="-128"/>
              </a:rPr>
              <a:t>rah </a:t>
            </a:r>
            <a:r>
              <a:rPr lang="en-GB" altLang="en-US" sz="6000" b="1" i="1">
                <a:solidFill>
                  <a:srgbClr val="FFFF00"/>
                </a:solidFill>
                <a:latin typeface="Al-Arial"/>
                <a:ea typeface="MS Mincho" panose="02020609040205080304" pitchFamily="49" charset="-128"/>
              </a:rPr>
              <a:t>–</a:t>
            </a:r>
            <a:r>
              <a:rPr lang="en-GB" altLang="en-US" sz="6000" b="1" i="1">
                <a:solidFill>
                  <a:srgbClr val="FFFF00"/>
                </a:solidFill>
                <a:latin typeface="Trebuchet MS" panose="020B0603020202020204" pitchFamily="34" charset="0"/>
                <a:ea typeface="MS Mincho" panose="02020609040205080304" pitchFamily="49" charset="-128"/>
              </a:rPr>
              <a:t> 114</a:t>
            </a:r>
          </a:p>
          <a:p>
            <a:pPr algn="ctr"/>
            <a:r>
              <a:rPr lang="en-GB" altLang="en-US" sz="6000" b="1" i="1">
                <a:solidFill>
                  <a:srgbClr val="FFFF00"/>
                </a:solidFill>
                <a:latin typeface="Trebuchet MS" panose="020B0603020202020204" pitchFamily="34" charset="0"/>
                <a:ea typeface="MS Mincho" panose="02020609040205080304" pitchFamily="49" charset="-128"/>
              </a:rPr>
              <a:t>No of Ayat - 6</a:t>
            </a:r>
            <a:endParaRPr lang="en-US" altLang="en-US" sz="6000" b="1" i="1">
              <a:solidFill>
                <a:srgbClr val="FFFF00"/>
              </a:solidFill>
              <a:latin typeface="Trebuchet MS" panose="020B0603020202020204" pitchFamily="34" charset="0"/>
              <a:ea typeface="MS Mincho" panose="02020609040205080304" pitchFamily="49" charset="-128"/>
            </a:endParaRPr>
          </a:p>
        </p:txBody>
      </p:sp>
    </p:spTree>
  </p:cSld>
  <p:clrMapOvr>
    <a:masterClrMapping/>
  </p:clrMapOvr>
  <p:transition>
    <p:fade/>
  </p:transition>
  <p:timing>
    <p:tnLst>
      <p:par>
        <p:cTn id="1" dur="indefinite" restart="never" nodeType="tmRoot"/>
      </p:par>
    </p:tnLst>
  </p:timing>
</p:sld>
</file>

<file path=ppt/slides/slide3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76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7651"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27652"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276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an-Naas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918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بِسْمِ اللهِ الرَّحْمنِ الرَّحِيمِِ </a:t>
            </a:r>
            <a:endParaRPr lang="en-US" altLang="en-US" sz="5400" b="1">
              <a:cs typeface="Simplified Arabic" panose="02020603050405020304" pitchFamily="18" charset="-78"/>
            </a:endParaRPr>
          </a:p>
        </p:txBody>
      </p:sp>
      <p:sp>
        <p:nvSpPr>
          <p:cNvPr id="162918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In the name of All</a:t>
            </a:r>
            <a:r>
              <a:rPr lang="en-US" altLang="en-US" sz="3200" b="1">
                <a:latin typeface="Al-Arial"/>
                <a:ea typeface="MS Mincho" panose="02020609040205080304" pitchFamily="49" charset="-128"/>
              </a:rPr>
              <a:t>á</a:t>
            </a:r>
            <a:r>
              <a:rPr lang="en-US" altLang="en-US" sz="3200" b="1">
                <a:ea typeface="MS Mincho" panose="02020609040205080304" pitchFamily="49" charset="-128"/>
              </a:rPr>
              <a:t>h the Beneficent, the Merciful.</a:t>
            </a:r>
          </a:p>
        </p:txBody>
      </p:sp>
    </p:spTree>
  </p:cSld>
  <p:clrMapOvr>
    <a:masterClrMapping/>
  </p:clrMapOvr>
  <p:transition/>
  <p:timing>
    <p:tnLst>
      <p:par>
        <p:cTn id="1" dur="indefinite" restart="never" nodeType="tmRoot"/>
      </p:par>
    </p:tnLst>
  </p:timing>
</p:sld>
</file>

<file path=ppt/slides/slide3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021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قُلْ أَعُوذُ بِرَبِّ النَّاسِ </a:t>
            </a:r>
            <a:endParaRPr lang="en-US" altLang="en-US" sz="5400" b="1">
              <a:cs typeface="Simplified Arabic" panose="02020603050405020304" pitchFamily="18" charset="-78"/>
            </a:endParaRPr>
          </a:p>
        </p:txBody>
      </p:sp>
      <p:sp>
        <p:nvSpPr>
          <p:cNvPr id="163021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Say: I seek refuge in the Lord of men,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3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1234"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مَلِكِ النَّاسِ </a:t>
            </a:r>
            <a:endParaRPr lang="en-US" altLang="en-US" sz="5400" b="1">
              <a:cs typeface="Simplified Arabic" panose="02020603050405020304" pitchFamily="18" charset="-78"/>
            </a:endParaRPr>
          </a:p>
        </p:txBody>
      </p:sp>
      <p:sp>
        <p:nvSpPr>
          <p:cNvPr id="1631235"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King of men,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3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2258"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إِلَهِ النَّاسِ </a:t>
            </a:r>
            <a:endParaRPr lang="en-US" altLang="en-US" sz="5400" b="1">
              <a:cs typeface="Simplified Arabic" panose="02020603050405020304" pitchFamily="18" charset="-78"/>
            </a:endParaRPr>
          </a:p>
        </p:txBody>
      </p:sp>
      <p:sp>
        <p:nvSpPr>
          <p:cNvPr id="1632259"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The god of men,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3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3282"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مِن شَرِّ الْوَسْوَاسِ الْخَنَّاسِ </a:t>
            </a:r>
            <a:endParaRPr lang="en-US" altLang="en-US" sz="5400" b="1">
              <a:cs typeface="Simplified Arabic" panose="02020603050405020304" pitchFamily="18" charset="-78"/>
            </a:endParaRPr>
          </a:p>
        </p:txBody>
      </p:sp>
      <p:sp>
        <p:nvSpPr>
          <p:cNvPr id="1633283"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From the evil of the whisperings of the slinking (Shaitan),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74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74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74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374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374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Tree>
  </p:cSld>
  <p:clrMapOvr>
    <a:masterClrMapping/>
  </p:clrMapOvr>
  <p:transition spd="med"/>
  <p:timing>
    <p:tnLst>
      <p:par>
        <p:cTn id="1" dur="indefinite" restart="never" nodeType="tmRoot"/>
      </p:par>
    </p:tnLst>
  </p:timing>
</p:sld>
</file>

<file path=ppt/slides/slide30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4306"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الَّذِي يُوَسْوِسُ فِي صُدُورِ النَّاسِ </a:t>
            </a:r>
            <a:endParaRPr lang="en-US" altLang="en-US" sz="5400" b="1">
              <a:cs typeface="Simplified Arabic" panose="02020603050405020304" pitchFamily="18" charset="-78"/>
            </a:endParaRPr>
          </a:p>
        </p:txBody>
      </p:sp>
      <p:sp>
        <p:nvSpPr>
          <p:cNvPr id="163430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Who whispers into the hearts of men,</a:t>
            </a:r>
            <a:br>
              <a:rPr lang="en-US" altLang="en-US" sz="3200" b="1">
                <a:ea typeface="MS Mincho" panose="02020609040205080304" pitchFamily="49" charset="-128"/>
              </a:rPr>
            </a:br>
            <a:endParaRPr lang="en-US" altLang="en-US" sz="3200" b="1">
              <a:ea typeface="MS Mincho" panose="02020609040205080304" pitchFamily="49" charset="-128"/>
            </a:endParaRPr>
          </a:p>
        </p:txBody>
      </p:sp>
    </p:spTree>
  </p:cSld>
  <p:clrMapOvr>
    <a:masterClrMapping/>
  </p:clrMapOvr>
  <p:transition/>
  <p:timing>
    <p:tnLst>
      <p:par>
        <p:cTn id="1" dur="indefinite" restart="never" nodeType="tmRoot"/>
      </p:par>
    </p:tnLst>
  </p:timing>
</p:sld>
</file>

<file path=ppt/slides/slide30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5330" name="Rectangle 2"/>
          <p:cNvSpPr>
            <a:spLocks noGrp="1" noChangeArrowheads="1"/>
          </p:cNvSpPr>
          <p:nvPr>
            <p:ph type="ctrTitle"/>
          </p:nvPr>
        </p:nvSpPr>
        <p:spPr>
          <a:xfrm>
            <a:off x="685800" y="11969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مِنَ الْجِنَّةِ وَ النَّاسِ </a:t>
            </a:r>
            <a:endParaRPr lang="en-US" altLang="en-US" sz="5400" b="1">
              <a:cs typeface="Simplified Arabic" panose="02020603050405020304" pitchFamily="18" charset="-78"/>
            </a:endParaRPr>
          </a:p>
        </p:txBody>
      </p:sp>
      <p:sp>
        <p:nvSpPr>
          <p:cNvPr id="1635331"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200" b="1">
                <a:ea typeface="MS Mincho" panose="02020609040205080304" pitchFamily="49" charset="-128"/>
              </a:rPr>
              <a:t>From among the jinn and the men. </a:t>
            </a:r>
          </a:p>
        </p:txBody>
      </p:sp>
    </p:spTree>
  </p:cSld>
  <p:clrMapOvr>
    <a:masterClrMapping/>
  </p:clrMapOvr>
  <p:transition/>
  <p:timing>
    <p:tnLst>
      <p:par>
        <p:cTn id="1" dur="indefinite" restart="never" nodeType="tmRoot"/>
      </p:par>
    </p:tnLst>
  </p:timing>
</p:sld>
</file>

<file path=ppt/slides/slide30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86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8675"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28676"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286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an-Naas </a:t>
            </a:r>
            <a:endParaRPr lang="en-US" altLang="en-US" b="1">
              <a:solidFill>
                <a:srgbClr val="FFFF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9698"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2970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322970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rgbClr val="000066"/>
                </a:solidFill>
                <a:latin typeface="Arial" panose="020B0604020202020204" pitchFamily="34" charset="0"/>
                <a:cs typeface="Arial" panose="020B0604020202020204" pitchFamily="34" charset="0"/>
              </a:defRPr>
            </a:lvl1pPr>
            <a:lvl2pPr>
              <a:spcBef>
                <a:spcPct val="20000"/>
              </a:spcBef>
              <a:buChar char="–"/>
              <a:defRPr sz="2800">
                <a:solidFill>
                  <a:srgbClr val="000066"/>
                </a:solidFill>
                <a:latin typeface="Arial" panose="020B0604020202020204" pitchFamily="34" charset="0"/>
                <a:cs typeface="Arial" panose="020B0604020202020204" pitchFamily="34" charset="0"/>
              </a:defRPr>
            </a:lvl2pPr>
            <a:lvl3pPr>
              <a:spcBef>
                <a:spcPct val="20000"/>
              </a:spcBef>
              <a:buChar char="•"/>
              <a:defRPr sz="2400">
                <a:solidFill>
                  <a:srgbClr val="000066"/>
                </a:solidFill>
                <a:latin typeface="Arial" panose="020B0604020202020204" pitchFamily="34" charset="0"/>
                <a:cs typeface="Arial" panose="020B0604020202020204" pitchFamily="34" charset="0"/>
              </a:defRPr>
            </a:lvl3pPr>
            <a:lvl4pPr>
              <a:spcBef>
                <a:spcPct val="20000"/>
              </a:spcBef>
              <a:buChar char="–"/>
              <a:defRPr sz="2000">
                <a:solidFill>
                  <a:srgbClr val="000066"/>
                </a:solidFill>
                <a:latin typeface="Arial" panose="020B0604020202020204" pitchFamily="34" charset="0"/>
                <a:cs typeface="Arial" panose="020B0604020202020204" pitchFamily="34" charset="0"/>
              </a:defRPr>
            </a:lvl4pPr>
            <a:lvl5pPr>
              <a:spcBef>
                <a:spcPct val="20000"/>
              </a:spcBef>
              <a:buChar char="»"/>
              <a:defRPr sz="2000">
                <a:solidFill>
                  <a:srgbClr val="000066"/>
                </a:solidFill>
                <a:latin typeface="Arial" panose="020B0604020202020204" pitchFamily="34" charset="0"/>
                <a:cs typeface="Arial" panose="020B0604020202020204" pitchFamily="34" charset="0"/>
              </a:defRPr>
            </a:lvl5pPr>
            <a:lvl6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6pPr>
            <a:lvl7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7pPr>
            <a:lvl8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8pPr>
            <a:lvl9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9pPr>
          </a:lstStyle>
          <a:p>
            <a:pPr algn="ctr">
              <a:lnSpc>
                <a:spcPct val="80000"/>
              </a:lnSpc>
              <a:buFontTx/>
              <a:buNone/>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29705" name="Rectangle 9"/>
          <p:cNvSpPr>
            <a:spLocks noChangeArrowheads="1"/>
          </p:cNvSpPr>
          <p:nvPr/>
        </p:nvSpPr>
        <p:spPr bwMode="auto">
          <a:xfrm>
            <a:off x="838200" y="2308225"/>
            <a:ext cx="7620000" cy="1022350"/>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spcBef>
                <a:spcPct val="0"/>
              </a:spcBef>
            </a:pPr>
            <a:r>
              <a:rPr lang="en-US" altLang="en-US" sz="6100" b="1" i="1">
                <a:solidFill>
                  <a:srgbClr val="FFFF00"/>
                </a:solidFill>
                <a:latin typeface="Trebuchet MS" panose="020B0603020202020204" pitchFamily="34" charset="0"/>
                <a:ea typeface="MS Mincho" panose="02020609040205080304" pitchFamily="49" charset="-128"/>
              </a:rPr>
              <a:t>Du'</a:t>
            </a:r>
            <a:r>
              <a:rPr lang="en-US" altLang="en-US" sz="6100" b="1" i="1">
                <a:solidFill>
                  <a:srgbClr val="FFFF00"/>
                </a:solidFill>
                <a:latin typeface="Al-Arial"/>
                <a:ea typeface="MS Mincho" panose="02020609040205080304" pitchFamily="49" charset="-128"/>
              </a:rPr>
              <a:t>á</a:t>
            </a:r>
            <a:r>
              <a:rPr lang="en-US" altLang="en-US" sz="6100" b="1" i="1">
                <a:solidFill>
                  <a:srgbClr val="FFFF00"/>
                </a:solidFill>
                <a:latin typeface="Trebuchet MS" panose="020B0603020202020204" pitchFamily="34" charset="0"/>
                <a:ea typeface="MS Mincho" panose="02020609040205080304" pitchFamily="49" charset="-128"/>
              </a:rPr>
              <a:t> Umme Dawood</a:t>
            </a:r>
          </a:p>
        </p:txBody>
      </p:sp>
      <p:sp>
        <p:nvSpPr>
          <p:cNvPr id="3229707" name="Rectangle 11"/>
          <p:cNvSpPr>
            <a:spLocks noChangeArrowheads="1"/>
          </p:cNvSpPr>
          <p:nvPr/>
        </p:nvSpPr>
        <p:spPr bwMode="auto">
          <a:xfrm>
            <a:off x="685800" y="3406775"/>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r>
              <a:rPr lang="ar-SA" altLang="en-US" sz="12000" b="1">
                <a:solidFill>
                  <a:srgbClr val="FFFF00"/>
                </a:solidFill>
              </a:rPr>
              <a:t>دعاء أمّ داوُد</a:t>
            </a:r>
            <a:r>
              <a:rPr lang="en-US" altLang="en-US" sz="12000" b="1">
                <a:solidFill>
                  <a:srgbClr val="FFFF00"/>
                </a:solidFill>
              </a:rPr>
              <a:t> </a:t>
            </a:r>
          </a:p>
        </p:txBody>
      </p:sp>
    </p:spTree>
  </p:cSld>
  <p:clrMapOvr>
    <a:masterClrMapping/>
  </p:clrMapOvr>
  <p:transition>
    <p:fade/>
  </p:transition>
  <p:timing>
    <p:tnLst>
      <p:par>
        <p:cTn id="1" dur="indefinite" restart="never" nodeType="tmRoot"/>
      </p:par>
    </p:tnLst>
  </p:timing>
</p:sld>
</file>

<file path=ppt/slides/slide30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0723"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30724"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307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3230727" name="Rectangle 7"/>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rgbClr val="000066"/>
                </a:solidFill>
                <a:latin typeface="Arial" panose="020B0604020202020204" pitchFamily="34" charset="0"/>
                <a:cs typeface="Arial" panose="020B0604020202020204" pitchFamily="34" charset="0"/>
              </a:defRPr>
            </a:lvl1pPr>
            <a:lvl2pPr>
              <a:spcBef>
                <a:spcPct val="20000"/>
              </a:spcBef>
              <a:buChar char="–"/>
              <a:defRPr sz="2800">
                <a:solidFill>
                  <a:srgbClr val="000066"/>
                </a:solidFill>
                <a:latin typeface="Arial" panose="020B0604020202020204" pitchFamily="34" charset="0"/>
                <a:cs typeface="Arial" panose="020B0604020202020204" pitchFamily="34" charset="0"/>
              </a:defRPr>
            </a:lvl2pPr>
            <a:lvl3pPr>
              <a:spcBef>
                <a:spcPct val="20000"/>
              </a:spcBef>
              <a:buChar char="•"/>
              <a:defRPr sz="2400">
                <a:solidFill>
                  <a:srgbClr val="000066"/>
                </a:solidFill>
                <a:latin typeface="Arial" panose="020B0604020202020204" pitchFamily="34" charset="0"/>
                <a:cs typeface="Arial" panose="020B0604020202020204" pitchFamily="34" charset="0"/>
              </a:defRPr>
            </a:lvl3pPr>
            <a:lvl4pPr>
              <a:spcBef>
                <a:spcPct val="20000"/>
              </a:spcBef>
              <a:buChar char="–"/>
              <a:defRPr sz="2000">
                <a:solidFill>
                  <a:srgbClr val="000066"/>
                </a:solidFill>
                <a:latin typeface="Arial" panose="020B0604020202020204" pitchFamily="34" charset="0"/>
                <a:cs typeface="Arial" panose="020B0604020202020204" pitchFamily="34" charset="0"/>
              </a:defRPr>
            </a:lvl4pPr>
            <a:lvl5pPr>
              <a:spcBef>
                <a:spcPct val="20000"/>
              </a:spcBef>
              <a:buChar char="»"/>
              <a:defRPr sz="2000">
                <a:solidFill>
                  <a:srgbClr val="000066"/>
                </a:solidFill>
                <a:latin typeface="Arial" panose="020B0604020202020204" pitchFamily="34" charset="0"/>
                <a:cs typeface="Arial" panose="020B0604020202020204" pitchFamily="34" charset="0"/>
              </a:defRPr>
            </a:lvl5pPr>
            <a:lvl6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6pPr>
            <a:lvl7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7pPr>
            <a:lvl8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8pPr>
            <a:lvl9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9pPr>
          </a:lstStyle>
          <a:p>
            <a:pPr algn="ctr">
              <a:lnSpc>
                <a:spcPct val="80000"/>
              </a:lnSpc>
              <a:buFontTx/>
              <a:buNone/>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426" name="Rectangle 2"/>
          <p:cNvSpPr>
            <a:spLocks noGrp="1" noChangeArrowheads="1"/>
          </p:cNvSpPr>
          <p:nvPr>
            <p:ph type="ctrTitle"/>
          </p:nvPr>
        </p:nvSpPr>
        <p:spPr>
          <a:xfrm>
            <a:off x="685800" y="14128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a:t>بِسْمِ اللهِ الرَّحْمنِ الرَّحِيمِِ </a:t>
            </a:r>
            <a:endParaRPr lang="en-US" altLang="en-US"/>
          </a:p>
        </p:txBody>
      </p:sp>
      <p:sp>
        <p:nvSpPr>
          <p:cNvPr id="1639427" name="Rectangle 3"/>
          <p:cNvSpPr>
            <a:spLocks noGrp="1" noChangeArrowheads="1"/>
          </p:cNvSpPr>
          <p:nvPr>
            <p:ph type="subTitle" idx="1"/>
          </p:nvPr>
        </p:nvSpPr>
        <p:spPr>
          <a:xfrm>
            <a:off x="107950" y="3886200"/>
            <a:ext cx="8964613"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In the name of Alláh the Beneficent, the Merciful.</a:t>
            </a:r>
          </a:p>
        </p:txBody>
      </p:sp>
      <p:sp>
        <p:nvSpPr>
          <p:cNvPr id="1639428" name="Text Box 4"/>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39429" name="Rectangle 5"/>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0450" name="Rectangle 2"/>
          <p:cNvSpPr>
            <a:spLocks noGrp="1" noChangeArrowheads="1"/>
          </p:cNvSpPr>
          <p:nvPr>
            <p:ph type="ctrTitle"/>
          </p:nvPr>
        </p:nvSpPr>
        <p:spPr>
          <a:xfrm>
            <a:off x="685800" y="1438275"/>
            <a:ext cx="7772400" cy="1470025"/>
          </a:xfrm>
          <a:noFill/>
        </p:spPr>
        <p:txBody>
          <a:bodyPr anchor="ctr"/>
          <a:lstStyle/>
          <a:p>
            <a:pPr rtl="1"/>
            <a:r>
              <a:rPr lang="ar-SA" altLang="en-US" sz="4400" b="1">
                <a:cs typeface="Simplified Arabic" panose="02020603050405020304" pitchFamily="18" charset="-78"/>
              </a:rPr>
              <a:t>صَدَقَ اللهُ الْعَظيمُ الَّذي لا اِلـهَ إِلاّ هُوَ الْحَيُّ الْقَيُّومُ ذُو الْجَلالِ وَالاِْكْرامِ الرَّحْمنُ الرَّحيمُ</a:t>
            </a:r>
            <a:r>
              <a:rPr lang="en-US" altLang="en-US" sz="4400" b="1">
                <a:cs typeface="Simplified Arabic" panose="02020603050405020304" pitchFamily="18" charset="-78"/>
              </a:rPr>
              <a:t> </a:t>
            </a:r>
          </a:p>
        </p:txBody>
      </p:sp>
      <p:sp>
        <p:nvSpPr>
          <p:cNvPr id="164045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Allah the Most High, the Great has spoken the truth, there is no god but He, the Ever Living, the Self-Subsisting, Grand, Glorious, </a:t>
            </a:r>
          </a:p>
        </p:txBody>
      </p:sp>
      <p:sp>
        <p:nvSpPr>
          <p:cNvPr id="164045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045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1474"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الْحَليمُ الْكَريمُ الَّذي لَيْسَ كَمِثْلِهِ شَيْءٌ وَهُوَ السَّميعُ الْعَليمُ الْبَصيرُ الْخَبيرُ</a:t>
            </a:r>
            <a:r>
              <a:rPr lang="en-US" altLang="en-US" sz="4400" b="1">
                <a:cs typeface="Simplified Arabic" panose="02020603050405020304" pitchFamily="18" charset="-78"/>
              </a:rPr>
              <a:t> </a:t>
            </a:r>
          </a:p>
        </p:txBody>
      </p:sp>
      <p:sp>
        <p:nvSpPr>
          <p:cNvPr id="164147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the Beneficent, the Merciful the Forbearing, the Generous. There is none like Him. He is all-Hearing, All Seeing, AII-Knowing, All-aware.</a:t>
            </a:r>
          </a:p>
        </p:txBody>
      </p:sp>
      <p:sp>
        <p:nvSpPr>
          <p:cNvPr id="164147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148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2498"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شَهِدَ اللهُ اَنَّهُ لا اِلـهَ إِلاّ هُوَ وَالْمَلائِكَةُ وَاُولُو الْعِلْمِ قائِماً بِالْقِسْطِ</a:t>
            </a:r>
            <a:endParaRPr lang="en-US" altLang="en-US" sz="4400" b="1">
              <a:cs typeface="Simplified Arabic" panose="02020603050405020304" pitchFamily="18" charset="-78"/>
            </a:endParaRPr>
          </a:p>
        </p:txBody>
      </p:sp>
      <p:sp>
        <p:nvSpPr>
          <p:cNvPr id="164249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Allah stands witness that there is no god but He and (so do) the angels and those possessed of knowledge. He stands firm an justice.</a:t>
            </a:r>
          </a:p>
        </p:txBody>
      </p:sp>
      <p:sp>
        <p:nvSpPr>
          <p:cNvPr id="164250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250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352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لا اِلـهَ إِلاّ هُوَ الْعَزيزُ الْحَكيمُ</a:t>
            </a:r>
            <a:r>
              <a:rPr lang="en-US" altLang="en-US" sz="4400" b="1">
                <a:cs typeface="Simplified Arabic" panose="02020603050405020304" pitchFamily="18" charset="-78"/>
              </a:rPr>
              <a:t>  </a:t>
            </a:r>
            <a:r>
              <a:rPr lang="ar-SA" altLang="en-US" sz="4400" b="1">
                <a:cs typeface="Simplified Arabic" panose="02020603050405020304" pitchFamily="18" charset="-78"/>
              </a:rPr>
              <a:t>وَبَلَّغَتْ رُسُلُهُ الْكِرامُ وَاَنَا عَلى ذلِكَ مِنَ الشّاهِدينَ</a:t>
            </a:r>
            <a:endParaRPr lang="en-US" altLang="en-US" sz="4400" b="1">
              <a:cs typeface="Simplified Arabic" panose="02020603050405020304" pitchFamily="18" charset="-78"/>
            </a:endParaRPr>
          </a:p>
        </p:txBody>
      </p:sp>
      <p:sp>
        <p:nvSpPr>
          <p:cNvPr id="164352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There is no god but He, the Mighty, the Wise. And His honoured Messengers preached and stand as one of the witnesses for this.</a:t>
            </a:r>
          </a:p>
        </p:txBody>
      </p:sp>
      <p:sp>
        <p:nvSpPr>
          <p:cNvPr id="164352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352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84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84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84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384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384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Tree>
  </p:cSld>
  <p:clrMapOvr>
    <a:masterClrMapping/>
  </p:clrMapOvr>
  <p:transition spd="med"/>
  <p:timing>
    <p:tnLst>
      <p:par>
        <p:cTn id="1" dur="indefinite" restart="never" nodeType="tmRoot"/>
      </p:par>
    </p:tnLst>
  </p:timing>
</p:sld>
</file>

<file path=ppt/slides/slide30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4546"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لَكَ الْحَمْدُ وَلَكَ الَْمجْدُ وَلَكَ الْعِزُّ وَلَكَ الْفَخْرُ وَلَكَ الْقَهْرُ وَلَكَ النِّعْمَةُ</a:t>
            </a:r>
            <a:r>
              <a:rPr lang="en-US" altLang="en-US" sz="4400" b="1">
                <a:cs typeface="Simplified Arabic" panose="02020603050405020304" pitchFamily="18" charset="-78"/>
              </a:rPr>
              <a:t> </a:t>
            </a:r>
          </a:p>
        </p:txBody>
      </p:sp>
      <p:sp>
        <p:nvSpPr>
          <p:cNvPr id="164454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Allah all praise is for you, all esteem is for you, only You prevail upon every thing. Bounty is from you. </a:t>
            </a:r>
          </a:p>
        </p:txBody>
      </p:sp>
      <p:sp>
        <p:nvSpPr>
          <p:cNvPr id="164455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455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5570"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وَلَكَ الْعَظَمَةُ وَلَكَ الرَّحْمَةُ وَلَكَ الْمَهابَةُ وَلَكَ السُّلْطانُ</a:t>
            </a:r>
            <a:r>
              <a:rPr lang="en-US" altLang="en-US" sz="4400" b="1">
                <a:cs typeface="Simplified Arabic" panose="02020603050405020304" pitchFamily="18" charset="-78"/>
              </a:rPr>
              <a:t> </a:t>
            </a:r>
          </a:p>
        </p:txBody>
      </p:sp>
      <p:sp>
        <p:nvSpPr>
          <p:cNvPr id="164557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All Greatness and all Dominance is for You, For You is all beauty,</a:t>
            </a:r>
          </a:p>
        </p:txBody>
      </p:sp>
      <p:sp>
        <p:nvSpPr>
          <p:cNvPr id="164557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557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659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وَلَكَ الْبَهاءُ وَلَكَ الاِْمْتِنانُ وَلَكَ التَّسْبيحُ وَلَكَ التَّقْديسُ وَلَكَ التَّهْليلُ وَلَكَ التَّكْبيرُ وَلَكَ ما يُرى</a:t>
            </a:r>
            <a:r>
              <a:rPr lang="en-US" altLang="en-US" sz="4400" b="1">
                <a:cs typeface="Simplified Arabic" panose="02020603050405020304" pitchFamily="18" charset="-78"/>
              </a:rPr>
              <a:t> </a:t>
            </a:r>
          </a:p>
        </p:txBody>
      </p:sp>
      <p:sp>
        <p:nvSpPr>
          <p:cNvPr id="164659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only You oblige and for You is all glorification. Holiness and recitation of Tahleel (La Ilaha Illallah) is only for you. All praise of greatness is for you. </a:t>
            </a:r>
          </a:p>
        </p:txBody>
      </p:sp>
      <p:sp>
        <p:nvSpPr>
          <p:cNvPr id="164659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660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7618"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وَلَكَ ما لا يُرى وَلَكَ ما فَوْقَ السَّمواتِ الْعُلى وَ لَكَ ما تَحْتَ الثَّرى وَلَكَ الاَْرَضُونَ السُّفْلى</a:t>
            </a:r>
            <a:r>
              <a:rPr lang="en-US" altLang="en-US" sz="4400" b="1">
                <a:cs typeface="Simplified Arabic" panose="02020603050405020304" pitchFamily="18" charset="-78"/>
              </a:rPr>
              <a:t> </a:t>
            </a:r>
          </a:p>
        </p:txBody>
      </p:sp>
      <p:sp>
        <p:nvSpPr>
          <p:cNvPr id="164761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For you is what is seen and for you is what is not seen. For you is what is above the High Heavens and for You is what is underneath the Abyss. The lowly earths are for you </a:t>
            </a:r>
          </a:p>
        </p:txBody>
      </p:sp>
      <p:sp>
        <p:nvSpPr>
          <p:cNvPr id="164762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762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4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وَلَكَ الاْخِرَةُ وَالاُْولى وَلَكَ ما تَرْضى بِهِ مِنَ الثَّناءِ وَالْحَمْدِ وَالشُّكرِ وَ النَّعْماءِ</a:t>
            </a:r>
            <a:endParaRPr lang="en-US" altLang="en-US" sz="4400" b="1">
              <a:cs typeface="Simplified Arabic" panose="02020603050405020304" pitchFamily="18" charset="-78"/>
            </a:endParaRPr>
          </a:p>
        </p:txBody>
      </p:sp>
      <p:sp>
        <p:nvSpPr>
          <p:cNvPr id="164864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for you is the Hereafter and the world. And for you is what you are pleased with by the praise (of others) and thanks giving and bounties. </a:t>
            </a:r>
          </a:p>
        </p:txBody>
      </p:sp>
      <p:sp>
        <p:nvSpPr>
          <p:cNvPr id="164864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864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9666" name="Rectangle 2"/>
          <p:cNvSpPr>
            <a:spLocks noGrp="1" noChangeArrowheads="1"/>
          </p:cNvSpPr>
          <p:nvPr>
            <p:ph type="ctrTitle"/>
          </p:nvPr>
        </p:nvSpPr>
        <p:spPr>
          <a:xfrm>
            <a:off x="228600" y="1619250"/>
            <a:ext cx="86868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صَلِّ عَلى جَبْرَئيلَ اَمينِكَ عَلى وَحْيِكَ</a:t>
            </a:r>
            <a:r>
              <a:rPr lang="en-US" altLang="en-US" sz="4400" b="1">
                <a:cs typeface="Simplified Arabic" panose="02020603050405020304" pitchFamily="18" charset="-78"/>
              </a:rPr>
              <a:t>  </a:t>
            </a:r>
            <a:r>
              <a:rPr lang="ar-SA" altLang="en-US" sz="4400" b="1">
                <a:cs typeface="Simplified Arabic" panose="02020603050405020304" pitchFamily="18" charset="-78"/>
              </a:rPr>
              <a:t>وَالْقَوِيِّ عَلى اَمْرِكَ وَالْمُطاعِ في سَمواتِكَ وَمَحالِّ كَراماتِكَ الْمُتَحَمِّلِ لِكَلِماتِكَ النّاصِرِ لاَِنْبِيائِكَ الْمُدَمِّرِ لاَِعْدائِكَ</a:t>
            </a:r>
            <a:r>
              <a:rPr lang="en-US" altLang="en-US" sz="4400" b="1">
                <a:cs typeface="Simplified Arabic" panose="02020603050405020304" pitchFamily="18" charset="-78"/>
              </a:rPr>
              <a:t> </a:t>
            </a:r>
          </a:p>
        </p:txBody>
      </p:sp>
      <p:sp>
        <p:nvSpPr>
          <p:cNvPr id="164966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000" b="1"/>
              <a:t>O' Allah! Bestow Your blessing on Hazrat Jibreel (A.S.) trustworthy on your revelations and authority in your affairs, obeyed in the heavens and sacred places, carrying Your worns, Succourer of Your Prophets, punishing Your enemies. </a:t>
            </a:r>
          </a:p>
        </p:txBody>
      </p:sp>
      <p:sp>
        <p:nvSpPr>
          <p:cNvPr id="164967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4967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0690"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اَللّـهُمَّ صَلِّ عَلى ميكائيلَ مَلَكِ رَحْمَتِكَ وَالَْمخْلُوقِ لِرَأْفَتِكَ</a:t>
            </a:r>
            <a:r>
              <a:rPr lang="en-US" altLang="en-US" sz="4400" b="1">
                <a:cs typeface="Simplified Arabic" panose="02020603050405020304" pitchFamily="18" charset="-78"/>
              </a:rPr>
              <a:t> </a:t>
            </a:r>
            <a:r>
              <a:rPr lang="ar-SA" altLang="en-US" sz="4400" b="1">
                <a:cs typeface="Simplified Arabic" panose="02020603050405020304" pitchFamily="18" charset="-78"/>
              </a:rPr>
              <a:t>وَالْمُسْتَغْفِرِ الْمُعينِ لاَِهْلِ طاعَتِكَ</a:t>
            </a:r>
            <a:endParaRPr lang="en-US" altLang="en-US" sz="4400" b="1">
              <a:cs typeface="Simplified Arabic" panose="02020603050405020304" pitchFamily="18" charset="-78"/>
            </a:endParaRPr>
          </a:p>
        </p:txBody>
      </p:sp>
      <p:sp>
        <p:nvSpPr>
          <p:cNvPr id="165069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Bestow your blessing on Michael-angel of Your mercy and Created for kindness and seeker of pardon for and succourer of the obedient people.</a:t>
            </a:r>
          </a:p>
        </p:txBody>
      </p:sp>
      <p:sp>
        <p:nvSpPr>
          <p:cNvPr id="165069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069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171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صَلِّ عَلى اِسْرافيلَ حامِلِ عَرْشِكَ</a:t>
            </a:r>
            <a:r>
              <a:rPr lang="en-US" altLang="en-US" sz="4400" b="1">
                <a:cs typeface="Simplified Arabic" panose="02020603050405020304" pitchFamily="18" charset="-78"/>
              </a:rPr>
              <a:t> </a:t>
            </a:r>
            <a:r>
              <a:rPr lang="ar-SA" altLang="en-US" sz="4400" b="1">
                <a:cs typeface="Simplified Arabic" panose="02020603050405020304" pitchFamily="18" charset="-78"/>
              </a:rPr>
              <a:t> وَصاحِبِ الصُّورِ الْمُنْتَظِرِ لاَِمْرِكَ الْوَجِلِ الْمُشْفِقِ مِنْ خيفَتِكَ</a:t>
            </a:r>
            <a:endParaRPr lang="en-US" altLang="en-US" sz="4400" b="1">
              <a:cs typeface="Simplified Arabic" panose="02020603050405020304" pitchFamily="18" charset="-78"/>
            </a:endParaRPr>
          </a:p>
        </p:txBody>
      </p:sp>
      <p:sp>
        <p:nvSpPr>
          <p:cNvPr id="165171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Bestow your blessings on Israfeel the holder of Your Heavenly Throne (Arsh) the blower of the trumpet, awaiting Your order, cautious and tender out of Your fear.</a:t>
            </a:r>
          </a:p>
        </p:txBody>
      </p:sp>
      <p:sp>
        <p:nvSpPr>
          <p:cNvPr id="165171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172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2738" name="Rectangle 2"/>
          <p:cNvSpPr>
            <a:spLocks noGrp="1" noChangeArrowheads="1"/>
          </p:cNvSpPr>
          <p:nvPr>
            <p:ph type="ctrTitle"/>
          </p:nvPr>
        </p:nvSpPr>
        <p:spPr>
          <a:xfrm>
            <a:off x="304800" y="1438275"/>
            <a:ext cx="84582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صَلِّ عَلى حَمَلَةِ الْعَرْشِ الطّاهِرينَ</a:t>
            </a:r>
            <a:r>
              <a:rPr lang="en-US" altLang="en-US" sz="4400" b="1">
                <a:cs typeface="Simplified Arabic" panose="02020603050405020304" pitchFamily="18" charset="-78"/>
              </a:rPr>
              <a:t> </a:t>
            </a:r>
            <a:r>
              <a:rPr lang="ar-SA" altLang="en-US" sz="4400" b="1">
                <a:cs typeface="Simplified Arabic" panose="02020603050405020304" pitchFamily="18" charset="-78"/>
              </a:rPr>
              <a:t> وَعَلى السَّفَرَةِ الْكِرامِ الْبَرَرَةِ الطَّيِّبينَ وَعَلى مَلائِكَتِكَ الْكِرامِ الْكاتِبينَ وَ عَلى مَلائِكَةِ الْجِنانِ</a:t>
            </a:r>
            <a:r>
              <a:rPr lang="en-US" altLang="en-US" sz="4400" b="1">
                <a:cs typeface="Simplified Arabic" panose="02020603050405020304" pitchFamily="18" charset="-78"/>
              </a:rPr>
              <a:t> </a:t>
            </a:r>
          </a:p>
        </p:txBody>
      </p:sp>
      <p:sp>
        <p:nvSpPr>
          <p:cNvPr id="1652739" name="Rectangle 3"/>
          <p:cNvSpPr>
            <a:spLocks noGrp="1" noChangeArrowheads="1"/>
          </p:cNvSpPr>
          <p:nvPr>
            <p:ph type="subTitle" idx="1"/>
          </p:nvPr>
        </p:nvSpPr>
        <p:spPr>
          <a:xfrm>
            <a:off x="179388" y="3352800"/>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Bestow Your blessings on the Holy carriers of Your Heavenly Throne and Your holy noble and virtuous errand carriers of You and Your angels the honored recorders (of deeds) and on the angels in charge of the Paradise </a:t>
            </a:r>
          </a:p>
        </p:txBody>
      </p:sp>
      <p:sp>
        <p:nvSpPr>
          <p:cNvPr id="165274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274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376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وَخَزَنَةِ النّيرانِ وَمَلَكِ الْمَوْتِ وَالاَْعْوانِ يا ذَا الْجَلالِ وَالاِْكْرامِ</a:t>
            </a:r>
            <a:r>
              <a:rPr lang="en-US" altLang="en-US" sz="4400" b="1">
                <a:cs typeface="Simplified Arabic" panose="02020603050405020304" pitchFamily="18" charset="-78"/>
              </a:rPr>
              <a:t> </a:t>
            </a:r>
          </a:p>
        </p:txBody>
      </p:sp>
      <p:sp>
        <p:nvSpPr>
          <p:cNvPr id="165376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on the angels in charge of Hell and on the angel of death and his assistants. O' Lord of Majesty and Grace!</a:t>
            </a:r>
          </a:p>
        </p:txBody>
      </p:sp>
      <p:sp>
        <p:nvSpPr>
          <p:cNvPr id="165376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376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94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394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394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394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394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Tree>
  </p:cSld>
  <p:clrMapOvr>
    <a:masterClrMapping/>
  </p:clrMapOvr>
  <p:transition spd="med"/>
  <p:timing>
    <p:tnLst>
      <p:par>
        <p:cTn id="1" dur="indefinite" restart="never" nodeType="tmRoot"/>
      </p:par>
    </p:tnLst>
  </p:timing>
</p:sld>
</file>

<file path=ppt/slides/slide30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4786" name="Rectangle 2"/>
          <p:cNvSpPr>
            <a:spLocks noGrp="1" noChangeArrowheads="1"/>
          </p:cNvSpPr>
          <p:nvPr>
            <p:ph type="ctrTitle"/>
          </p:nvPr>
        </p:nvSpPr>
        <p:spPr>
          <a:xfrm>
            <a:off x="304800" y="1438275"/>
            <a:ext cx="84582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صَلِّ عَلى اَبينا آدَمَ بَديعِ فِطْرَتِكَ الَّذي كَرَّمْتَهُ بِسُجُودِ مَلائِكَتِكَ وَاَبَحْتَهُ جَنَّتَكَ اَللّـهُمَّ صَلِّ عَلى اُمِّنا حَوّاءَ الْمُطَهَّرَةِ مِنَ الرِّجْسِ</a:t>
            </a:r>
            <a:r>
              <a:rPr lang="en-US" altLang="en-US" sz="4400" b="1">
                <a:cs typeface="Simplified Arabic" panose="02020603050405020304" pitchFamily="18" charset="-78"/>
              </a:rPr>
              <a:t> </a:t>
            </a:r>
          </a:p>
        </p:txBody>
      </p:sp>
      <p:sp>
        <p:nvSpPr>
          <p:cNvPr id="165478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000" b="1"/>
              <a:t>O' Allah! Bestow your blessings on our father Adam Your novel creation whom You did honour with the prostration of Your angels and make Your Paradise lawful to Him. O' Allah! Bestow your blessing on our mother Eve-purified from un cleanliness, </a:t>
            </a:r>
          </a:p>
        </p:txBody>
      </p:sp>
      <p:sp>
        <p:nvSpPr>
          <p:cNvPr id="165479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479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5810"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الْمُصَفّاةِ مِنَ الدَّنَسِ الْمُفَضَّلَةِ مِنَ الاِْنْسِ</a:t>
            </a:r>
            <a:r>
              <a:rPr lang="en-US" altLang="en-US" sz="4400" b="1">
                <a:cs typeface="Simplified Arabic" panose="02020603050405020304" pitchFamily="18" charset="-78"/>
              </a:rPr>
              <a:t> </a:t>
            </a:r>
            <a:r>
              <a:rPr lang="ar-SA" altLang="en-US" sz="4400" b="1">
                <a:cs typeface="Simplified Arabic" panose="02020603050405020304" pitchFamily="18" charset="-78"/>
              </a:rPr>
              <a:t>الْمُتَرَدِّدَةِ بَيْنَ مَحالِّ الْقُدْسِ</a:t>
            </a:r>
            <a:r>
              <a:rPr lang="en-US" altLang="en-US" sz="4400" b="1">
                <a:cs typeface="Simplified Arabic" panose="02020603050405020304" pitchFamily="18" charset="-78"/>
              </a:rPr>
              <a:t> </a:t>
            </a:r>
          </a:p>
        </p:txBody>
      </p:sp>
      <p:sp>
        <p:nvSpPr>
          <p:cNvPr id="165581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free from impurities distinguished among mankind and moving about in the godly atmosphere. </a:t>
            </a:r>
          </a:p>
        </p:txBody>
      </p:sp>
      <p:sp>
        <p:nvSpPr>
          <p:cNvPr id="165581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581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683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صَلِّ عَلى هابيلَ وَشَيْث وَاِدْريسَ وَنُوح وَهُود وَصالِح وَ اِبْراهيمَ وَاِسْماعيلَ وَاِسْحاقَ</a:t>
            </a:r>
            <a:r>
              <a:rPr lang="en-US" altLang="en-US" sz="4400" b="1">
                <a:cs typeface="Simplified Arabic" panose="02020603050405020304" pitchFamily="18" charset="-78"/>
              </a:rPr>
              <a:t> </a:t>
            </a:r>
          </a:p>
        </p:txBody>
      </p:sp>
      <p:sp>
        <p:nvSpPr>
          <p:cNvPr id="165683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Bless Abel (Haabeel and Sheeth and Idrees and Noah Hud and Saleh and Ibrahim and Ishaq </a:t>
            </a:r>
          </a:p>
        </p:txBody>
      </p:sp>
      <p:sp>
        <p:nvSpPr>
          <p:cNvPr id="165683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684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7858"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وَيَعْقُوبَ وَيُوسُفَ وَالاَْسْباطِ وَلُوط وَشُعَيْب وَاَيُّوبَ وَمُوسى وَهارُونَ وَيُوشَعَ وَميشا وَالْخِضْرِ وَذِى الْقَرْنَيْنِ</a:t>
            </a:r>
            <a:r>
              <a:rPr lang="en-US" altLang="en-US" sz="4400" b="1">
                <a:cs typeface="Simplified Arabic" panose="02020603050405020304" pitchFamily="18" charset="-78"/>
              </a:rPr>
              <a:t> </a:t>
            </a:r>
          </a:p>
        </p:txBody>
      </p:sp>
      <p:sp>
        <p:nvSpPr>
          <p:cNvPr id="165785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Jacob (Yaqub) and Yusuf and the asbaat (sons of Yaqub) and Lot (Loot) and Shoa'ab and Ayoob and Moosa and Haroon and Yusho'a and Meesha and Alkhizr and Zulqarnain </a:t>
            </a:r>
          </a:p>
        </p:txBody>
      </p:sp>
      <p:sp>
        <p:nvSpPr>
          <p:cNvPr id="165786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786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8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وَيُونُسَ وَاِلْياسَ وَالْيَسَعَ وَذِي الْكِفْلِ وَطالُوتَ وَداوُدَ وَسُلَيْمانَ وَزَكَرِيّا وَشَعْيا</a:t>
            </a:r>
            <a:r>
              <a:rPr lang="en-US" altLang="en-US" sz="4400" b="1">
                <a:cs typeface="Simplified Arabic" panose="02020603050405020304" pitchFamily="18" charset="-78"/>
              </a:rPr>
              <a:t> </a:t>
            </a:r>
          </a:p>
        </p:txBody>
      </p:sp>
      <p:sp>
        <p:nvSpPr>
          <p:cNvPr id="165888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Yunus and Ilyas and Yasa'a and Zul Kifl and Taloot and Dawood and Sulaiman and Zacharia and Sha'ya </a:t>
            </a:r>
          </a:p>
        </p:txBody>
      </p:sp>
      <p:sp>
        <p:nvSpPr>
          <p:cNvPr id="165888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888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9906"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وَيَحْيى وَتُورَخَ وَمَتّى وَاِرْمِيا وَحَيْقُوقَ وَدانِيالَ وَعُزَيْر وَعيسى وَشَمْعُونَ وَجِرْجيسَ</a:t>
            </a:r>
            <a:r>
              <a:rPr lang="en-US" altLang="en-US" sz="4400" b="1">
                <a:cs typeface="Simplified Arabic" panose="02020603050405020304" pitchFamily="18" charset="-78"/>
              </a:rPr>
              <a:t> </a:t>
            </a:r>
          </a:p>
        </p:txBody>
      </p:sp>
      <p:sp>
        <p:nvSpPr>
          <p:cNvPr id="165990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Yahya and Taukh and Matta and Irmiya and Habaqqook and Daniel and Uzair and Isa and Shamo'oon and Jirjees </a:t>
            </a:r>
          </a:p>
        </p:txBody>
      </p:sp>
      <p:sp>
        <p:nvSpPr>
          <p:cNvPr id="165991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5991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0930"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وَالْحَوارِيّينَ وَالاَْتْباعِ وَخالِد وَحَنْظَلَةَ وَلُقْمانَ</a:t>
            </a:r>
            <a:r>
              <a:rPr lang="en-US" altLang="en-US" sz="4400" b="1">
                <a:cs typeface="Simplified Arabic" panose="02020603050405020304" pitchFamily="18" charset="-78"/>
              </a:rPr>
              <a:t> </a:t>
            </a:r>
          </a:p>
        </p:txBody>
      </p:sp>
      <p:sp>
        <p:nvSpPr>
          <p:cNvPr id="166093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Havvaroen (companions of Hazrat Isa) and the followers and Khalid and Hanzala and Luqman.</a:t>
            </a:r>
          </a:p>
        </p:txBody>
      </p:sp>
      <p:sp>
        <p:nvSpPr>
          <p:cNvPr id="166093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6093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1954"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صَلِّ عَلى مُحَمَّد وَآلِ مُحَمَّد وَارْحَمْ مُحَمَّداً وَآلَ مُحَمَّد</a:t>
            </a:r>
            <a:r>
              <a:rPr lang="en-US" altLang="en-US" sz="4400" b="1">
                <a:cs typeface="Simplified Arabic" panose="02020603050405020304" pitchFamily="18" charset="-78"/>
              </a:rPr>
              <a:t> </a:t>
            </a:r>
          </a:p>
        </p:txBody>
      </p:sp>
      <p:sp>
        <p:nvSpPr>
          <p:cNvPr id="166195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Bless Mohammad and his progeny and bestow Your mercy and favour on them </a:t>
            </a:r>
          </a:p>
        </p:txBody>
      </p:sp>
      <p:sp>
        <p:nvSpPr>
          <p:cNvPr id="166195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6196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2978"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وَبارِكْ عَلى مُحَمَّد وَآلِ مُحَمَّد كَما صَلَّيْتَ وَرَحِمْتَ وَبارَكْتَ عَلى اِبْرهيمَ وَآلِ اِبْرهيمَ اِنَّكَ حَميدٌ مَجيدٌ</a:t>
            </a:r>
            <a:r>
              <a:rPr lang="en-US" altLang="en-US" sz="4400" b="1">
                <a:cs typeface="Simplified Arabic" panose="02020603050405020304" pitchFamily="18" charset="-78"/>
              </a:rPr>
              <a:t> </a:t>
            </a:r>
          </a:p>
        </p:txBody>
      </p:sp>
      <p:sp>
        <p:nvSpPr>
          <p:cNvPr id="166297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in the manner you did bestow your blessings, mercy and favour on Ibrahim and his progeny, verily you are Praiseworthy and Exalted. </a:t>
            </a:r>
          </a:p>
        </p:txBody>
      </p:sp>
      <p:sp>
        <p:nvSpPr>
          <p:cNvPr id="166298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6298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400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صَلِّ عَلَى الاَْوْصِياءِ وَالسُّعَداءِ وَالشُّهَداءِ وَاَئِمَّةِ الْهُدى</a:t>
            </a:r>
            <a:r>
              <a:rPr lang="en-US" altLang="en-US" sz="4400" b="1">
                <a:cs typeface="Simplified Arabic" panose="02020603050405020304" pitchFamily="18" charset="-78"/>
              </a:rPr>
              <a:t> </a:t>
            </a:r>
          </a:p>
        </p:txBody>
      </p:sp>
      <p:sp>
        <p:nvSpPr>
          <p:cNvPr id="166400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bestow blessings on the vicegerents, the virtuous, the martyrs and the Imams of guidance. </a:t>
            </a:r>
          </a:p>
        </p:txBody>
      </p:sp>
      <p:sp>
        <p:nvSpPr>
          <p:cNvPr id="166400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6400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04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04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04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4048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404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Tree>
  </p:cSld>
  <p:clrMapOvr>
    <a:masterClrMapping/>
  </p:clrMapOvr>
  <p:transition spd="med"/>
  <p:timing>
    <p:tnLst>
      <p:par>
        <p:cTn id="1" dur="indefinite" restart="never" nodeType="tmRoot"/>
      </p:par>
    </p:tnLst>
  </p:timing>
</p:sld>
</file>

<file path=ppt/slides/slide30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5026"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صَلِّ عَلَى الاَْبْدالِ وَالاَْوْتادِ وَالسُّيّاحِ وَالْعُبّادِ وَالُْمخْلِصينَ وَالزُّهّادِ وَاَهْلِ الجِدِّ وَالاِْجْتِهادِ</a:t>
            </a:r>
            <a:r>
              <a:rPr lang="en-US" altLang="en-US" sz="4400" b="1">
                <a:cs typeface="Simplified Arabic" panose="02020603050405020304" pitchFamily="18" charset="-78"/>
              </a:rPr>
              <a:t> </a:t>
            </a:r>
          </a:p>
        </p:txBody>
      </p:sp>
      <p:sp>
        <p:nvSpPr>
          <p:cNvPr id="1665027" name="Rectangle 3"/>
          <p:cNvSpPr>
            <a:spLocks noGrp="1" noChangeArrowheads="1"/>
          </p:cNvSpPr>
          <p:nvPr>
            <p:ph type="subTitle" idx="1"/>
          </p:nvPr>
        </p:nvSpPr>
        <p:spPr>
          <a:xfrm>
            <a:off x="179388" y="3429000"/>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Bestow your blessings on your conspicuous adherents, saints, the travelling worshippers, devotees, the sincere, and the abstemonious, and those who are Painstaking in seeking after the truth </a:t>
            </a:r>
          </a:p>
        </p:txBody>
      </p:sp>
      <p:sp>
        <p:nvSpPr>
          <p:cNvPr id="166503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6503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6050"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وَاخْصُصْ مُحَمَّداً وَاَهْلَ بَيْتِهِ بِاَفْضَلِ صَلَواتِكَ وَاَجْزَلِ كَراماتِكَ</a:t>
            </a:r>
            <a:r>
              <a:rPr lang="en-US" altLang="en-US" sz="4400" b="1">
                <a:cs typeface="Simplified Arabic" panose="02020603050405020304" pitchFamily="18" charset="-78"/>
              </a:rPr>
              <a:t> </a:t>
            </a:r>
          </a:p>
        </p:txBody>
      </p:sp>
      <p:sp>
        <p:nvSpPr>
          <p:cNvPr id="166605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Mohammad and his Ahle-Bait, distinguished with Your best blessings and Your greatest honour </a:t>
            </a:r>
          </a:p>
        </p:txBody>
      </p:sp>
      <p:sp>
        <p:nvSpPr>
          <p:cNvPr id="166605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6605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7074"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وَبَلِّغْ رُوحَهُ وَ جَسَدَهُ مِنّي تَحِيَّةً وَسَلاماً وَزِدْهُ فَضْلاً وَشَرَفاً وَكَرَماً</a:t>
            </a:r>
            <a:r>
              <a:rPr lang="en-US" altLang="en-US" sz="4400" b="1">
                <a:cs typeface="Simplified Arabic" panose="02020603050405020304" pitchFamily="18" charset="-78"/>
              </a:rPr>
              <a:t> </a:t>
            </a:r>
          </a:p>
        </p:txBody>
      </p:sp>
      <p:sp>
        <p:nvSpPr>
          <p:cNvPr id="166707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Convey to his soul and body my greetings and Salaams and increase him in the nobility and honour </a:t>
            </a:r>
          </a:p>
        </p:txBody>
      </p:sp>
      <p:sp>
        <p:nvSpPr>
          <p:cNvPr id="166707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6708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8098"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حَتّى تُبَلِّغَهُ اَعْلى دَرَجاتِ اَهْلِ الشَّرَفِ مِنَ النَّبِيّينَ وَالْمُرْسَلينَ وَالاَْفاضِلِ الْمُقَرَّبينَ</a:t>
            </a:r>
            <a:r>
              <a:rPr lang="en-US" altLang="en-US" sz="4400" b="1">
                <a:cs typeface="Simplified Arabic" panose="02020603050405020304" pitchFamily="18" charset="-78"/>
              </a:rPr>
              <a:t> </a:t>
            </a:r>
          </a:p>
        </p:txBody>
      </p:sp>
      <p:sp>
        <p:nvSpPr>
          <p:cNvPr id="166809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till You grant him the Highest rank among the high personages from among the Prophets. Messengers and the people of merits enjoying nearness to you.</a:t>
            </a:r>
          </a:p>
        </p:txBody>
      </p:sp>
      <p:sp>
        <p:nvSpPr>
          <p:cNvPr id="166810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6810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22"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وَصَلِّ عَلى مَنْ سَمَّيْتُ وَمَنْ لَمْ اُسَمِّ مِنْ مَلائِكَتِكَ وَاَنْبِيائِكَ وَرُسُلِكَ وَاَهْلِ طاعَتِكَ</a:t>
            </a:r>
            <a:r>
              <a:rPr lang="en-US" altLang="en-US" sz="4400" b="1">
                <a:cs typeface="Simplified Arabic" panose="02020603050405020304" pitchFamily="18" charset="-78"/>
              </a:rPr>
              <a:t> </a:t>
            </a:r>
          </a:p>
        </p:txBody>
      </p:sp>
      <p:sp>
        <p:nvSpPr>
          <p:cNvPr id="166912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And bless Your angels, Prophets, Messengers and people obedient to You whom I have mentioned by names </a:t>
            </a:r>
          </a:p>
        </p:txBody>
      </p:sp>
      <p:sp>
        <p:nvSpPr>
          <p:cNvPr id="166912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6912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0146"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وَاَوْصِلْ صَلَواتي اِلَيْهِمْ وَاِلى اَرْواحِهِمْ وَاجْعَلْهُمْ اِخْواني فيكَ وَاَعْواني عَلى دُعائِكَ</a:t>
            </a:r>
            <a:r>
              <a:rPr lang="en-US" altLang="en-US" sz="4400" b="1">
                <a:cs typeface="Simplified Arabic" panose="02020603050405020304" pitchFamily="18" charset="-78"/>
              </a:rPr>
              <a:t> </a:t>
            </a:r>
          </a:p>
        </p:txBody>
      </p:sp>
      <p:sp>
        <p:nvSpPr>
          <p:cNvPr id="167014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those whom I have not mentioned by their names and convey blessings from me to them (their bodies) and to their souls and make them my brothers before You make them my helpers in invoking You.</a:t>
            </a:r>
          </a:p>
        </p:txBody>
      </p:sp>
      <p:sp>
        <p:nvSpPr>
          <p:cNvPr id="167015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015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1170"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اَللّـهُمَّ اِنّي اَسْتَشْفِعُ بِكَ اِلَيْكَ وَبِكَرَمِكَ اِلى كَرَمِكَ وَبِجُودِكَ اِلى جُودِكَ وَبِرَحْمَتِكَ اِلى رَحْمَتِكَ</a:t>
            </a:r>
            <a:r>
              <a:rPr lang="en-US" altLang="en-US" sz="4400" b="1">
                <a:cs typeface="Simplified Arabic" panose="02020603050405020304" pitchFamily="18" charset="-78"/>
              </a:rPr>
              <a:t> </a:t>
            </a:r>
          </a:p>
        </p:txBody>
      </p:sp>
      <p:sp>
        <p:nvSpPr>
          <p:cNvPr id="167117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I seek intercession in Your name with You and in the name of Your generosity, for Your generosity and in the name of Your favours for Your favours and in the name of Your mercy for Your mercy,</a:t>
            </a:r>
          </a:p>
        </p:txBody>
      </p:sp>
      <p:sp>
        <p:nvSpPr>
          <p:cNvPr id="167117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117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219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وَبِاَهْلِ طاعَتِكَ اِلَيْكَ وَاَساَلُكَ الّلهُمَّ بِكُلِّ ما سَأَلَكَ بِهِ اَحَدٌ مِنْهُمْ مِنْ مَسْأَلَة شَريفَة غَيْرِ مَرْدُودَة</a:t>
            </a:r>
            <a:r>
              <a:rPr lang="en-US" altLang="en-US" sz="4400" b="1">
                <a:cs typeface="Simplified Arabic" panose="02020603050405020304" pitchFamily="18" charset="-78"/>
              </a:rPr>
              <a:t> </a:t>
            </a:r>
          </a:p>
        </p:txBody>
      </p:sp>
      <p:sp>
        <p:nvSpPr>
          <p:cNvPr id="167219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to You in the name of the people obedient to You. And O' Allah! I ask you in the name of that through which anyone of them beseeched you for their noble requests having been never turned down,</a:t>
            </a:r>
          </a:p>
        </p:txBody>
      </p:sp>
      <p:sp>
        <p:nvSpPr>
          <p:cNvPr id="167219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220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3218"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وَبِما دَعَوْكَ بِهِ مِنْ دَعْوَة مُجابَة غَيْرِ مُخَيَّبَة</a:t>
            </a:r>
            <a:r>
              <a:rPr lang="en-US" altLang="en-US" sz="4400" b="1">
                <a:cs typeface="Simplified Arabic" panose="02020603050405020304" pitchFamily="18" charset="-78"/>
              </a:rPr>
              <a:t> </a:t>
            </a:r>
          </a:p>
        </p:txBody>
      </p:sp>
      <p:sp>
        <p:nvSpPr>
          <p:cNvPr id="167321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and through which they invoked you for a request which was granted without any disappointment.</a:t>
            </a:r>
          </a:p>
        </p:txBody>
      </p:sp>
      <p:sp>
        <p:nvSpPr>
          <p:cNvPr id="167322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322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424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يااَللهُ يارَحْمنُ يا رَحيمُ يا كَريمُ يا عَظيمُ يا جَليلُ يا مُنيلُ يا جَميلُ يا كَفيلُ</a:t>
            </a:r>
            <a:r>
              <a:rPr lang="en-US" altLang="en-US" sz="4400" b="1">
                <a:cs typeface="Simplified Arabic" panose="02020603050405020304" pitchFamily="18" charset="-78"/>
              </a:rPr>
              <a:t> </a:t>
            </a:r>
          </a:p>
        </p:txBody>
      </p:sp>
      <p:sp>
        <p:nvSpPr>
          <p:cNvPr id="167424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O' the Beneficent! O' the Merciful!  O' the Forbearing! O' the Generous! O' the Exalted! O' the Glorious! O' the Bestower! O' the Elegant! O' the Guardian!</a:t>
            </a:r>
          </a:p>
        </p:txBody>
      </p:sp>
      <p:sp>
        <p:nvSpPr>
          <p:cNvPr id="167424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424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15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15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15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415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415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Tree>
  </p:cSld>
  <p:clrMapOvr>
    <a:masterClrMapping/>
  </p:clrMapOvr>
  <p:transition spd="med"/>
  <p:timing>
    <p:tnLst>
      <p:par>
        <p:cTn id="1" dur="indefinite" restart="never" nodeType="tmRoot"/>
      </p:par>
    </p:tnLst>
  </p:timing>
</p:sld>
</file>

<file path=ppt/slides/slide30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5266"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وَكيلُ يا مُقيلُ يا مُجيرُ يا خَبيرُ يا مُنيرُ يا مُبيرُ يا مَنيعُ يا مُديلُ يا مُحيلُ يا كَبيرُ يا قَديرُ يا بَصيرُ يا شَكُورُ</a:t>
            </a:r>
            <a:r>
              <a:rPr lang="en-US" altLang="en-US" sz="4400" b="1">
                <a:cs typeface="Simplified Arabic" panose="02020603050405020304" pitchFamily="18" charset="-78"/>
              </a:rPr>
              <a:t> </a:t>
            </a:r>
          </a:p>
        </p:txBody>
      </p:sp>
      <p:sp>
        <p:nvSpPr>
          <p:cNvPr id="1675267" name="Rectangle 3"/>
          <p:cNvSpPr>
            <a:spLocks noGrp="1" noChangeArrowheads="1"/>
          </p:cNvSpPr>
          <p:nvPr>
            <p:ph type="subTitle" idx="1"/>
          </p:nvPr>
        </p:nvSpPr>
        <p:spPr>
          <a:xfrm>
            <a:off x="179388" y="3429000"/>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O' the Trustee! O' the Forgiving! O' the Protector! O' the All Aware, O' the Illuminator, O' the Destroyer, O' the Withholder! O' who alters! O' the Transferer! O' the Great! O' the  Powerful! O' the All-seeing! O' the Appreciator!</a:t>
            </a:r>
          </a:p>
        </p:txBody>
      </p:sp>
      <p:sp>
        <p:nvSpPr>
          <p:cNvPr id="167527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527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6290"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بَرُّ يا طُهْرُ يا طاهِرُ يا قاهِرُ يا ظاهِرُ يا باطِنُ يا ساتِرُ يا مُحيطُ يا مُقْتَدِرُ يا حَفيظُ يا مُتَجَبِّرُ</a:t>
            </a:r>
            <a:r>
              <a:rPr lang="en-US" altLang="en-US" sz="4400" b="1">
                <a:cs typeface="Simplified Arabic" panose="02020603050405020304" pitchFamily="18" charset="-78"/>
              </a:rPr>
              <a:t> </a:t>
            </a:r>
          </a:p>
        </p:txBody>
      </p:sp>
      <p:sp>
        <p:nvSpPr>
          <p:cNvPr id="167629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O' the Clean, O' the Holy! O' the Pure, the Dominent!  O' the Manifest! O' the Hidden! O' the concealer (of the blemishes) O' the Guardian! O' the Powerful! O' the Preserver! O' the Grand!</a:t>
            </a:r>
          </a:p>
        </p:txBody>
      </p:sp>
      <p:sp>
        <p:nvSpPr>
          <p:cNvPr id="167629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629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731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قَريبُ يا وَدُودُ يا حَميدُ يا مَجيدُ يا مُبْدِئُ يا مُعيدُ يا شَهيدُ يا مُحْسِنُ يا مُجْمِلُ يا مُنْعِمُ يا مُفْضِلُ</a:t>
            </a:r>
            <a:r>
              <a:rPr lang="en-US" altLang="en-US" sz="4400" b="1">
                <a:cs typeface="Simplified Arabic" panose="02020603050405020304" pitchFamily="18" charset="-78"/>
              </a:rPr>
              <a:t> </a:t>
            </a:r>
          </a:p>
        </p:txBody>
      </p:sp>
      <p:sp>
        <p:nvSpPr>
          <p:cNvPr id="167731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Near! O' the Most loving! O the Praise-worthy! O' the High! O' the Originator! O' the Witness! O' the Benefactor! O' the one who assembles! O' the Bestower (of bounties)! O' the Bountiful! </a:t>
            </a:r>
          </a:p>
        </p:txBody>
      </p:sp>
      <p:sp>
        <p:nvSpPr>
          <p:cNvPr id="167731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732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8338"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قابِضُ يا باسِطُ يا هادي يا مُرْسِلُ يا مُرْشِدُ يا مُسَدِّدُ يا مُعْطي يا مانِعُ يا دافِعُ</a:t>
            </a:r>
            <a:r>
              <a:rPr lang="en-US" altLang="en-US" sz="4400" b="1">
                <a:cs typeface="Simplified Arabic" panose="02020603050405020304" pitchFamily="18" charset="-78"/>
              </a:rPr>
              <a:t> </a:t>
            </a:r>
          </a:p>
        </p:txBody>
      </p:sp>
      <p:sp>
        <p:nvSpPr>
          <p:cNvPr id="167833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Seizer! O' the Magnanimous! O' the Guide! O' the Appointer of Messenger!  O' the Bestower! O' the Unaccessible! O' the Repealer' O' the Elevator! </a:t>
            </a:r>
          </a:p>
          <a:p>
            <a:endParaRPr lang="en-US" altLang="en-US" sz="3200" b="1"/>
          </a:p>
        </p:txBody>
      </p:sp>
      <p:sp>
        <p:nvSpPr>
          <p:cNvPr id="167834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834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6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رافِعُ يا باقي يا واقي يا خَلاّقُ يا وَهّابُ يا تَوّابُ يا فَتّاحُ يا نَفّاحُ يا مُرْتاحُ يا مَنْ</a:t>
            </a:r>
            <a:r>
              <a:rPr lang="en-US" altLang="en-US" sz="4400" b="1">
                <a:cs typeface="Simplified Arabic" panose="02020603050405020304" pitchFamily="18" charset="-78"/>
              </a:rPr>
              <a:t> </a:t>
            </a:r>
          </a:p>
        </p:txBody>
      </p:sp>
      <p:sp>
        <p:nvSpPr>
          <p:cNvPr id="167936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Everlasting! O' the Protector! O' the Creator! O' the Bestower! O' the Forgiving! O' the Opener! O' the Diffuser of the Wind!</a:t>
            </a:r>
          </a:p>
        </p:txBody>
      </p:sp>
      <p:sp>
        <p:nvSpPr>
          <p:cNvPr id="167936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7936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0386"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بِيَدِهِ كُلُّ مِفْتاح يا نَفّاعُ يا رَؤوفُ يا عَطُوفُ يا كافي يا شافي</a:t>
            </a:r>
            <a:r>
              <a:rPr lang="en-US" altLang="en-US" sz="4400" b="1">
                <a:cs typeface="Simplified Arabic" panose="02020603050405020304" pitchFamily="18" charset="-78"/>
              </a:rPr>
              <a:t> </a:t>
            </a:r>
          </a:p>
        </p:txBody>
      </p:sp>
      <p:sp>
        <p:nvSpPr>
          <p:cNvPr id="168038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O' the Peace! O' in whose hand lie all the Keys! </a:t>
            </a:r>
          </a:p>
          <a:p>
            <a:r>
              <a:rPr lang="en-US" altLang="en-US" sz="3200" b="1"/>
              <a:t>O' the Beneficial! O' Tender! O' the Affectionate! O' the Sufficient! O' the Healer! </a:t>
            </a:r>
          </a:p>
        </p:txBody>
      </p:sp>
      <p:sp>
        <p:nvSpPr>
          <p:cNvPr id="168039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039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1410"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يا مُعافي يا مُكافي يا وَفِيُّ يا مُهَيْمِنُ يا عَزيزُ يا جَبّارُ يا مُتَكَبِّرُ يا سَلامُ يا مُؤْمِنُ</a:t>
            </a:r>
            <a:r>
              <a:rPr lang="en-US" altLang="en-US" sz="4400" b="1">
                <a:cs typeface="Simplified Arabic" panose="02020603050405020304" pitchFamily="18" charset="-78"/>
              </a:rPr>
              <a:t> </a:t>
            </a:r>
          </a:p>
        </p:txBody>
      </p:sp>
      <p:sp>
        <p:nvSpPr>
          <p:cNvPr id="168141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Bestower of health! O' the Requiter! O' the Fulfiller! O' the True Witness! O' the Mighty! O' the Dominant! O' the Majestic! O' Peace! (Spotless) O' who saves from the darkness of ignorance!</a:t>
            </a:r>
          </a:p>
        </p:txBody>
      </p:sp>
      <p:sp>
        <p:nvSpPr>
          <p:cNvPr id="168141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141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2434"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اَحَدُ يا صَمَدُ يا نُورُ يا مُدَبِّرُ يا فَرْدُ يا وِتْرُ يا قُدُّوسُ يا ناصِرُ يا مُؤنِسُ</a:t>
            </a:r>
            <a:r>
              <a:rPr lang="en-US" altLang="en-US" sz="4400" b="1">
                <a:cs typeface="Simplified Arabic" panose="02020603050405020304" pitchFamily="18" charset="-78"/>
              </a:rPr>
              <a:t> </a:t>
            </a:r>
          </a:p>
        </p:txBody>
      </p:sp>
      <p:sp>
        <p:nvSpPr>
          <p:cNvPr id="168243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O' The One! O' the Independent! O' the Illuminator! O' the Administrator! O' the Matchless! O' the Solitary! O' the Holiest! O' the Succourer! O' the Friendly!</a:t>
            </a:r>
          </a:p>
        </p:txBody>
      </p:sp>
      <p:sp>
        <p:nvSpPr>
          <p:cNvPr id="168243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244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3458"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باعِثُ يا وارِثُ يا عالِمُ يا حاكِمُ يا بادي يا مُتَعالي يا مُصَوِّرُ يا مُسَلِّمُ يا مُتَحَّبِّبُ</a:t>
            </a:r>
            <a:r>
              <a:rPr lang="en-US" altLang="en-US" sz="4400" b="1">
                <a:cs typeface="Simplified Arabic" panose="02020603050405020304" pitchFamily="18" charset="-78"/>
              </a:rPr>
              <a:t> </a:t>
            </a:r>
          </a:p>
        </p:txBody>
      </p:sp>
      <p:sp>
        <p:nvSpPr>
          <p:cNvPr id="168345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O' the Reviver! O' the Heir! O' the All-Knowing! O' the Best Judge, O' the Beginning! O' the High!  O' the Fashioner! O' who accepts! O' the Friend!</a:t>
            </a:r>
          </a:p>
        </p:txBody>
      </p:sp>
      <p:sp>
        <p:nvSpPr>
          <p:cNvPr id="168346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346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448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قائِمُ يا دائِمُ يا عَليمُ يا حَكيمُ يا جَوادُ</a:t>
            </a:r>
            <a:r>
              <a:rPr lang="en-US" altLang="en-US" sz="4400" b="1">
                <a:cs typeface="Simplified Arabic" panose="02020603050405020304" pitchFamily="18" charset="-78"/>
              </a:rPr>
              <a:t/>
            </a:r>
            <a:br>
              <a:rPr lang="en-US" altLang="en-US" sz="4400" b="1">
                <a:cs typeface="Simplified Arabic" panose="02020603050405020304" pitchFamily="18" charset="-78"/>
              </a:rPr>
            </a:br>
            <a:r>
              <a:rPr lang="ar-SA" altLang="en-US" sz="4400" b="1">
                <a:cs typeface="Simplified Arabic" panose="02020603050405020304" pitchFamily="18" charset="-78"/>
              </a:rPr>
              <a:t> يا بارِىءُ يا بارُّ يا سارُّ يا عَدْلُ يا فاصِلُ</a:t>
            </a:r>
            <a:r>
              <a:rPr lang="en-US" altLang="en-US" sz="4400" b="1">
                <a:cs typeface="Simplified Arabic" panose="02020603050405020304" pitchFamily="18" charset="-78"/>
              </a:rPr>
              <a:t> </a:t>
            </a:r>
          </a:p>
        </p:txBody>
      </p:sp>
      <p:sp>
        <p:nvSpPr>
          <p:cNvPr id="168448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Self-Subsisting! O' the Eternal! O' the All-Knowing! O' the Wise! O' the Generous! O' the Creator! O' the Best! O' the Pleasing! </a:t>
            </a:r>
          </a:p>
          <a:p>
            <a:r>
              <a:rPr lang="en-US" altLang="en-US" sz="3200" b="1"/>
              <a:t>O' the Justice! O' the Judge!</a:t>
            </a:r>
          </a:p>
        </p:txBody>
      </p:sp>
      <p:sp>
        <p:nvSpPr>
          <p:cNvPr id="168448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448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25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25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25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425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425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Tree>
  </p:cSld>
  <p:clrMapOvr>
    <a:masterClrMapping/>
  </p:clrMapOvr>
  <p:transition spd="med"/>
  <p:timing>
    <p:tnLst>
      <p:par>
        <p:cTn id="1" dur="indefinite" restart="never" nodeType="tmRoot"/>
      </p:par>
    </p:tnLst>
  </p:timing>
</p:sld>
</file>

<file path=ppt/slides/slide30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5506"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يا دَيّانُ يا حَنّانُ يا مَنّانُ يا سَميعُ يا بَديعُ </a:t>
            </a:r>
            <a:r>
              <a:rPr lang="en-US" altLang="en-US" sz="4400" b="1">
                <a:cs typeface="Simplified Arabic" panose="02020603050405020304" pitchFamily="18" charset="-78"/>
              </a:rPr>
              <a:t/>
            </a:r>
            <a:br>
              <a:rPr lang="en-US" altLang="en-US" sz="4400" b="1">
                <a:cs typeface="Simplified Arabic" panose="02020603050405020304" pitchFamily="18" charset="-78"/>
              </a:rPr>
            </a:br>
            <a:r>
              <a:rPr lang="ar-SA" altLang="en-US" sz="4400" b="1">
                <a:cs typeface="Simplified Arabic" panose="02020603050405020304" pitchFamily="18" charset="-78"/>
              </a:rPr>
              <a:t>يا خَفيرُ يا مُعينُ يا ناشِرُ يا غافِرُ يا قَديمُ </a:t>
            </a:r>
            <a:r>
              <a:rPr lang="en-US" altLang="en-US" sz="4400" b="1">
                <a:cs typeface="Simplified Arabic" panose="02020603050405020304" pitchFamily="18" charset="-78"/>
              </a:rPr>
              <a:t/>
            </a:r>
            <a:br>
              <a:rPr lang="en-US" altLang="en-US" sz="4400" b="1">
                <a:cs typeface="Simplified Arabic" panose="02020603050405020304" pitchFamily="18" charset="-78"/>
              </a:rPr>
            </a:br>
            <a:r>
              <a:rPr lang="ar-SA" altLang="en-US" sz="4400" b="1">
                <a:cs typeface="Simplified Arabic" panose="02020603050405020304" pitchFamily="18" charset="-78"/>
              </a:rPr>
              <a:t>يا مُسَهِّلُ</a:t>
            </a:r>
            <a:r>
              <a:rPr lang="en-US" altLang="en-US" sz="4400" b="1">
                <a:cs typeface="Simplified Arabic" panose="02020603050405020304" pitchFamily="18" charset="-78"/>
              </a:rPr>
              <a:t> </a:t>
            </a:r>
          </a:p>
        </p:txBody>
      </p:sp>
      <p:sp>
        <p:nvSpPr>
          <p:cNvPr id="168550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O' the Rewarder! O' the Kind! O' the Munificent! O' the All-hearing! O' the Innovator! O' the Shelter! O' the Succourer! O' the Diffuser! O' the Forgiving! O' the Everlasting! O' who makes things easy!</a:t>
            </a:r>
          </a:p>
        </p:txBody>
      </p:sp>
      <p:sp>
        <p:nvSpPr>
          <p:cNvPr id="168551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551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6530"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مُيَسِّرُ يا مُميتُ يا مُحْيي يا نافِعُ يا رازِقُ يا مُقْتَدِرُ يا مُسَبِّبُ يا مُغيثُ يا مُغْني يا مُقْني</a:t>
            </a:r>
            <a:r>
              <a:rPr lang="en-US" altLang="en-US" sz="4400" b="1">
                <a:cs typeface="Simplified Arabic" panose="02020603050405020304" pitchFamily="18" charset="-78"/>
              </a:rPr>
              <a:t> </a:t>
            </a:r>
          </a:p>
        </p:txBody>
      </p:sp>
      <p:sp>
        <p:nvSpPr>
          <p:cNvPr id="1686531" name="Rectangle 3"/>
          <p:cNvSpPr>
            <a:spLocks noGrp="1" noChangeArrowheads="1"/>
          </p:cNvSpPr>
          <p:nvPr>
            <p:ph type="subTitle" idx="1"/>
          </p:nvPr>
        </p:nvSpPr>
        <p:spPr>
          <a:xfrm>
            <a:off x="179388" y="3429000"/>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O' who removes obstacles! O' Who causes death! O' who instills life! O' the Bestower of profits! O' the Sustainer! O' the Powerful! O' the Means of Causes! O' the Redresser! O' who makes (people) wealthy! O' the Guardian! </a:t>
            </a:r>
          </a:p>
        </p:txBody>
      </p:sp>
      <p:sp>
        <p:nvSpPr>
          <p:cNvPr id="168653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653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755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خالِقُ يا راصِدُ يا واحِدُ يا حاضِرُ </a:t>
            </a:r>
            <a:r>
              <a:rPr lang="en-US" altLang="en-US" sz="4400" b="1">
                <a:cs typeface="Simplified Arabic" panose="02020603050405020304" pitchFamily="18" charset="-78"/>
              </a:rPr>
              <a:t/>
            </a:r>
            <a:br>
              <a:rPr lang="en-US" altLang="en-US" sz="4400" b="1">
                <a:cs typeface="Simplified Arabic" panose="02020603050405020304" pitchFamily="18" charset="-78"/>
              </a:rPr>
            </a:br>
            <a:r>
              <a:rPr lang="ar-SA" altLang="en-US" sz="4400" b="1">
                <a:cs typeface="Simplified Arabic" panose="02020603050405020304" pitchFamily="18" charset="-78"/>
              </a:rPr>
              <a:t>يا جابِرُ يا حافِظُ يا شَديدُ يا غِياثُ يا عائِدُ</a:t>
            </a:r>
            <a:r>
              <a:rPr lang="en-US" altLang="en-US" sz="4400" b="1">
                <a:cs typeface="Simplified Arabic" panose="02020603050405020304" pitchFamily="18" charset="-78"/>
              </a:rPr>
              <a:t> </a:t>
            </a:r>
            <a:br>
              <a:rPr lang="en-US" altLang="en-US" sz="4400" b="1">
                <a:cs typeface="Simplified Arabic" panose="02020603050405020304" pitchFamily="18" charset="-78"/>
              </a:rPr>
            </a:br>
            <a:r>
              <a:rPr lang="ar-SA" altLang="en-US" sz="4400" b="1">
                <a:cs typeface="Simplified Arabic" panose="02020603050405020304" pitchFamily="18" charset="-78"/>
              </a:rPr>
              <a:t>يا قابِضُ </a:t>
            </a:r>
            <a:endParaRPr lang="en-US" altLang="en-US" sz="4400" b="1">
              <a:cs typeface="Simplified Arabic" panose="02020603050405020304" pitchFamily="18" charset="-78"/>
            </a:endParaRPr>
          </a:p>
        </p:txBody>
      </p:sp>
      <p:sp>
        <p:nvSpPr>
          <p:cNvPr id="168755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Creator! O' the Protector! O' the Peerless! O' the Omnipresent! O' the All Prevalent! O' the Preserver! O' the Severe (in Wrath) ! O' the Redresser of grievances! O' the visiting! O' the Withdrawer! </a:t>
            </a:r>
          </a:p>
        </p:txBody>
      </p:sp>
      <p:sp>
        <p:nvSpPr>
          <p:cNvPr id="168755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756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8578"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يا مَنْ عَلا فَاسْتَعْلى فَكانَ بِالْمَنْظَرِ الاَْعْلى</a:t>
            </a:r>
            <a:r>
              <a:rPr lang="en-US" altLang="en-US" sz="4400" b="1">
                <a:cs typeface="Simplified Arabic" panose="02020603050405020304" pitchFamily="18" charset="-78"/>
              </a:rPr>
              <a:t> </a:t>
            </a:r>
          </a:p>
        </p:txBody>
      </p:sp>
      <p:sp>
        <p:nvSpPr>
          <p:cNvPr id="168857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High who Ascended still higher and was in the farthest point</a:t>
            </a:r>
          </a:p>
        </p:txBody>
      </p:sp>
      <p:sp>
        <p:nvSpPr>
          <p:cNvPr id="168858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858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02"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مَنْ قَرُبَ فَدَنا وَبَعُدَ فَنَأى وَعَلِمَ السِّرَّ وَاَخْفى يا مَنْ اِلَيْهِ التَّدْبيرُ وَلَهُ الْمَقاديرُ</a:t>
            </a:r>
            <a:r>
              <a:rPr lang="en-US" altLang="en-US" sz="4400" b="1">
                <a:cs typeface="Simplified Arabic" panose="02020603050405020304" pitchFamily="18" charset="-78"/>
              </a:rPr>
              <a:t> </a:t>
            </a:r>
          </a:p>
        </p:txBody>
      </p:sp>
      <p:sp>
        <p:nvSpPr>
          <p:cNvPr id="168960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Who drew near and still nearer and then when farthest and became inaccessible and knows the secret and the hidden. O' Who foretells! And accordingly fixes their measures. </a:t>
            </a:r>
          </a:p>
        </p:txBody>
      </p:sp>
      <p:sp>
        <p:nvSpPr>
          <p:cNvPr id="168960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8960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0626"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وَيا مَنِ الْعَسيرُ عَلَيْهِ سَهْلٌ يَسيرٌ يا مَنْ هُوَ عَلى ما يَشاءُ قَديرٌ يا مُرْسِلَ الرِّياحِ يا فالِقَ الاِْصْباحِ</a:t>
            </a:r>
            <a:r>
              <a:rPr lang="en-US" altLang="en-US" sz="4400" b="1">
                <a:cs typeface="Simplified Arabic" panose="02020603050405020304" pitchFamily="18" charset="-78"/>
              </a:rPr>
              <a:t> </a:t>
            </a:r>
          </a:p>
        </p:txBody>
      </p:sp>
      <p:sp>
        <p:nvSpPr>
          <p:cNvPr id="169062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for whom it is easy to solve the difficult problem. O' Who is Powerful over what He wills. O' Who makes the breezes blow! O' the Cleaver of dawn! </a:t>
            </a:r>
          </a:p>
        </p:txBody>
      </p:sp>
      <p:sp>
        <p:nvSpPr>
          <p:cNvPr id="169063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063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1650"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يا باعِثَ الاَْرْواحِ يا ذَا الْجُودِ وَالسَّماحِ</a:t>
            </a:r>
            <a:r>
              <a:rPr lang="en-US" altLang="en-US" sz="4400" b="1">
                <a:cs typeface="Simplified Arabic" panose="02020603050405020304" pitchFamily="18" charset="-78"/>
              </a:rPr>
              <a:t/>
            </a:r>
            <a:br>
              <a:rPr lang="en-US" altLang="en-US" sz="4400" b="1">
                <a:cs typeface="Simplified Arabic" panose="02020603050405020304" pitchFamily="18" charset="-78"/>
              </a:rPr>
            </a:br>
            <a:r>
              <a:rPr lang="ar-SA" altLang="en-US" sz="4400" b="1">
                <a:cs typeface="Simplified Arabic" panose="02020603050405020304" pitchFamily="18" charset="-78"/>
              </a:rPr>
              <a:t> يا رادَّ ما قَدْ فاتَ يا ناشِرَ الاَْمْواتِ</a:t>
            </a:r>
            <a:r>
              <a:rPr lang="en-US" altLang="en-US" sz="4400" b="1">
                <a:cs typeface="Simplified Arabic" panose="02020603050405020304" pitchFamily="18" charset="-78"/>
              </a:rPr>
              <a:t> </a:t>
            </a:r>
          </a:p>
        </p:txBody>
      </p:sp>
      <p:sp>
        <p:nvSpPr>
          <p:cNvPr id="169165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Reviver of the spirits! O' the Lord of generosity and clemency! O' the Restorer of the lost! O' Who gives new life to the dead!</a:t>
            </a:r>
          </a:p>
        </p:txBody>
      </p:sp>
      <p:sp>
        <p:nvSpPr>
          <p:cNvPr id="169165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165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267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جامِعَ الشَّتاتِ يا رازِقَ مَنْ يَشاءُ بِغَيْرِ حِساب وَيا فاعِلَ ما يَشاءُ</a:t>
            </a:r>
            <a:r>
              <a:rPr lang="en-US" altLang="en-US" sz="4400" b="1">
                <a:cs typeface="Simplified Arabic" panose="02020603050405020304" pitchFamily="18" charset="-78"/>
              </a:rPr>
              <a:t> </a:t>
            </a:r>
          </a:p>
        </p:txBody>
      </p:sp>
      <p:sp>
        <p:nvSpPr>
          <p:cNvPr id="169267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Gatherer of the scattered! O' Who grants plentiful of sustenance to whom He wishes! </a:t>
            </a:r>
          </a:p>
        </p:txBody>
      </p:sp>
      <p:sp>
        <p:nvSpPr>
          <p:cNvPr id="169267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268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3698"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كَيْفَ يَشاءُ وَيا ذَا الْجَلالِ وَالاِْكْرامِ يا حَيُّ يا قَيُّومُ يا حَيّاً حينَ لا حَيَّ</a:t>
            </a:r>
            <a:r>
              <a:rPr lang="en-US" altLang="en-US" sz="4400" b="1">
                <a:cs typeface="Simplified Arabic" panose="02020603050405020304" pitchFamily="18" charset="-78"/>
              </a:rPr>
              <a:t> </a:t>
            </a:r>
          </a:p>
        </p:txBody>
      </p:sp>
      <p:sp>
        <p:nvSpPr>
          <p:cNvPr id="169369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Who does what He wishes and how He wishes! O' Lord of Majesty and Grace! O' the Ever-Living! O' the Self-Subsisting! O' the Living when there was no life. </a:t>
            </a:r>
          </a:p>
        </p:txBody>
      </p:sp>
      <p:sp>
        <p:nvSpPr>
          <p:cNvPr id="169370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370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4722"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حَيُّ يا مُحْيِيَ الْمَوْتى يا حَيُّ لا اِلـهَ إِلاّ اَنْتَ بَديعُ السَّماواتِ وَالاَْرْضِ يا اِلهي وَسَيِّدي صَلِّ عَلى مُحَمَّد وَآلِ مُحَمَّد</a:t>
            </a:r>
            <a:r>
              <a:rPr lang="en-US" altLang="en-US" sz="4400" b="1">
                <a:cs typeface="Simplified Arabic" panose="02020603050405020304" pitchFamily="18" charset="-78"/>
              </a:rPr>
              <a:t> </a:t>
            </a:r>
          </a:p>
        </p:txBody>
      </p:sp>
      <p:sp>
        <p:nvSpPr>
          <p:cNvPr id="169472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the Ever-Living, O' the Ouickener of the dead! O' the Ever-Living There is no god but You, Originator of the heavens and of the earth. O' Allah! O' my Master! Bestow your blessings on Mohammad and his Progeny</a:t>
            </a:r>
          </a:p>
        </p:txBody>
      </p:sp>
      <p:sp>
        <p:nvSpPr>
          <p:cNvPr id="169472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472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35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35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35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435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435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Tree>
  </p:cSld>
  <p:clrMapOvr>
    <a:masterClrMapping/>
  </p:clrMapOvr>
  <p:transition spd="med"/>
  <p:timing>
    <p:tnLst>
      <p:par>
        <p:cTn id="1" dur="indefinite" restart="never" nodeType="tmRoot"/>
      </p:par>
    </p:tnLst>
  </p:timing>
</p:sld>
</file>

<file path=ppt/slides/slide30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5746" name="Rectangle 2"/>
          <p:cNvSpPr>
            <a:spLocks noGrp="1" noChangeArrowheads="1"/>
          </p:cNvSpPr>
          <p:nvPr>
            <p:ph type="ctrTitle"/>
          </p:nvPr>
        </p:nvSpPr>
        <p:spPr>
          <a:xfrm>
            <a:off x="381000" y="1438275"/>
            <a:ext cx="84582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وَارْحَمْ مُحَمَّداً وَآلَ مُحَمَّد وَبارِكْ عَلى مُحَمَّد وَآلِ مُحَمَّد كَما صَلَّيْتَ وَبارَكْتَ وَرَحِمْتَ عَلى اِبْرهيمَ وَآلِ اِبْرهيمَ اِنَّكَ حَميدٌ مَجيدٌ</a:t>
            </a:r>
            <a:r>
              <a:rPr lang="en-US" altLang="en-US" sz="4400" b="1">
                <a:cs typeface="Simplified Arabic" panose="02020603050405020304" pitchFamily="18" charset="-78"/>
              </a:rPr>
              <a:t> </a:t>
            </a:r>
          </a:p>
        </p:txBody>
      </p:sp>
      <p:sp>
        <p:nvSpPr>
          <p:cNvPr id="1695747" name="Rectangle 3"/>
          <p:cNvSpPr>
            <a:spLocks noGrp="1" noChangeArrowheads="1"/>
          </p:cNvSpPr>
          <p:nvPr>
            <p:ph type="subTitle" idx="1"/>
          </p:nvPr>
        </p:nvSpPr>
        <p:spPr>
          <a:xfrm>
            <a:off x="179388" y="3429000"/>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000" b="1"/>
              <a:t>and bestow Your Mercy on Mohammad and his Progeny and bless Mohammad and his Progeny with Your favours in the manner you did bestow your blessings on Ibrahim and his progeny and blessed them with your mercy and Your favour. Verily. You are praiseworthy and grand.</a:t>
            </a:r>
          </a:p>
        </p:txBody>
      </p:sp>
      <p:sp>
        <p:nvSpPr>
          <p:cNvPr id="169575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575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6770" name="Rectangle 2"/>
          <p:cNvSpPr>
            <a:spLocks noGrp="1" noChangeArrowheads="1"/>
          </p:cNvSpPr>
          <p:nvPr>
            <p:ph type="ctrTitle"/>
          </p:nvPr>
        </p:nvSpPr>
        <p:spPr>
          <a:xfrm>
            <a:off x="304800" y="1730375"/>
            <a:ext cx="8534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وَارْحَمْ ذُلىّ وَ فاقَتي وَفَقْري وَانْفِرادي وَوَحْدَتي وَخُضُوعي بَيْنَ يَدَيْكَ وَاعْتِـمادي عَلَيْكَ وَتَضَرُّعي اِلَيْكَ</a:t>
            </a:r>
            <a:r>
              <a:rPr lang="en-US" altLang="en-US" sz="4400" b="1">
                <a:cs typeface="Simplified Arabic" panose="02020603050405020304" pitchFamily="18" charset="-78"/>
              </a:rPr>
              <a:t> </a:t>
            </a:r>
            <a:r>
              <a:rPr lang="ar-SA" altLang="en-US" sz="4400" b="1">
                <a:cs typeface="Simplified Arabic" panose="02020603050405020304" pitchFamily="18" charset="-78"/>
              </a:rPr>
              <a:t> اَدْعُوكَ دُعاءَ الْخاضِعِ الذَّليلِ الْخاشِعِ</a:t>
            </a:r>
            <a:endParaRPr lang="en-US" altLang="en-US" sz="4400" b="1">
              <a:cs typeface="Simplified Arabic" panose="02020603050405020304" pitchFamily="18" charset="-78"/>
            </a:endParaRPr>
          </a:p>
        </p:txBody>
      </p:sp>
      <p:sp>
        <p:nvSpPr>
          <p:cNvPr id="1696771" name="Rectangle 3"/>
          <p:cNvSpPr>
            <a:spLocks noGrp="1" noChangeArrowheads="1"/>
          </p:cNvSpPr>
          <p:nvPr>
            <p:ph type="subTitle" idx="1"/>
          </p:nvPr>
        </p:nvSpPr>
        <p:spPr>
          <a:xfrm>
            <a:off x="179388" y="3810000"/>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have mercy on my disgrace, indigence, poverty, loneliness and seclusion, my humiliation before you, my confidence in you my entreaty to you. I invoke with an invocation of the humiliated disgraced,</a:t>
            </a:r>
          </a:p>
        </p:txBody>
      </p:sp>
      <p:sp>
        <p:nvSpPr>
          <p:cNvPr id="169677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677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779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الْخائِفِ الْمُشْفِقِ الْبائِسِ الْمَهينِ الْحَقيرِ الْجائِعِ الْفَقيرِ الْعائِذِ الْمُسْتَجيرِ</a:t>
            </a:r>
            <a:r>
              <a:rPr lang="en-US" altLang="en-US" sz="4400" b="1">
                <a:cs typeface="Simplified Arabic" panose="02020603050405020304" pitchFamily="18" charset="-78"/>
              </a:rPr>
              <a:t> </a:t>
            </a:r>
          </a:p>
        </p:txBody>
      </p:sp>
      <p:sp>
        <p:nvSpPr>
          <p:cNvPr id="169779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depressed, frightened, helpless, lowly, unimportant hungry, and poor seeking Your protection,</a:t>
            </a:r>
          </a:p>
        </p:txBody>
      </p:sp>
      <p:sp>
        <p:nvSpPr>
          <p:cNvPr id="169779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780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8818"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الْمُقِرِّ بِذَنْبِهِ الْمُسْتَغْفِرِ مِنْهُ الْمُسْتَكينِ لِرَبِّهِ دُعاءَ مَنْ اَسْلَمْتَهُ ثَقِتُهُ وَرَفَضَتْهُ اَحِبَتُّهُ</a:t>
            </a:r>
            <a:r>
              <a:rPr lang="en-US" altLang="en-US" sz="4400" b="1">
                <a:cs typeface="Simplified Arabic" panose="02020603050405020304" pitchFamily="18" charset="-78"/>
              </a:rPr>
              <a:t> </a:t>
            </a:r>
          </a:p>
        </p:txBody>
      </p:sp>
      <p:sp>
        <p:nvSpPr>
          <p:cNvPr id="169881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helpless confessing his sin and hoping to be forgiven, whose confidence led his invocation to acceptance before his Lord while he was discarded by those who loved him and his agony was great.</a:t>
            </a:r>
          </a:p>
          <a:p>
            <a:endParaRPr lang="en-US" altLang="en-US" sz="3200" b="1"/>
          </a:p>
        </p:txBody>
      </p:sp>
      <p:sp>
        <p:nvSpPr>
          <p:cNvPr id="169882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882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42"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وَعَظُمَتْ فَجيعَتُهُ دُعاءَ حَرِق حَزين ضَعيف مَهين بائِس مُسْتَكين بِكَ مُسْتَجير</a:t>
            </a:r>
            <a:endParaRPr lang="en-US" altLang="en-US" sz="4400" b="1">
              <a:cs typeface="Simplified Arabic" panose="02020603050405020304" pitchFamily="18" charset="-78"/>
            </a:endParaRPr>
          </a:p>
        </p:txBody>
      </p:sp>
      <p:sp>
        <p:nvSpPr>
          <p:cNvPr id="169984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My invocation is with a burning heart, inflicted by miseries, struck with weakness, disgrace and helplessness; I am worthless before you seeking your protection.</a:t>
            </a:r>
          </a:p>
        </p:txBody>
      </p:sp>
      <p:sp>
        <p:nvSpPr>
          <p:cNvPr id="169984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69984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0866"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اَللّـهُمَّ وَاَساَلُكَ بِاَنَّكَ مَليكٌ وَاَنَّكَ ما تَشاءُ مِنْ اَمْر يَكُونُ وَاَنَّكَ عَلى ما تَشاءُ قَديرٌ وَاَساَلُكَ بِحُرْمَةِ هذَا الشَّهْرِ الْحَرامِ</a:t>
            </a:r>
            <a:r>
              <a:rPr lang="en-US" altLang="en-US" sz="4400" b="1">
                <a:cs typeface="Simplified Arabic" panose="02020603050405020304" pitchFamily="18" charset="-78"/>
              </a:rPr>
              <a:t> </a:t>
            </a:r>
          </a:p>
        </p:txBody>
      </p:sp>
      <p:sp>
        <p:nvSpPr>
          <p:cNvPr id="170086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Allah! I ask you for you are the sovereign and happen what you will and you are powerful over everything. And I beseech you in the name of this sacred month</a:t>
            </a:r>
          </a:p>
        </p:txBody>
      </p:sp>
      <p:sp>
        <p:nvSpPr>
          <p:cNvPr id="170087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0087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1890"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وَالْبَيْتِ الْحَرامِ وَالْبَلَدِ الْحَرامِ وَالرُّكْنِ وَالْمَقامِ وَالْمَشاعِرِ الْعِظامِ وَبِحَقِّ نَبِيِّكَ مُحَمَّد عَلَيْهِ وَآلِهِ السَّلامُ</a:t>
            </a:r>
            <a:r>
              <a:rPr lang="en-US" altLang="en-US" sz="4400" b="1">
                <a:cs typeface="Simplified Arabic" panose="02020603050405020304" pitchFamily="18" charset="-78"/>
              </a:rPr>
              <a:t> </a:t>
            </a:r>
          </a:p>
        </p:txBody>
      </p:sp>
      <p:sp>
        <p:nvSpPr>
          <p:cNvPr id="1701891" name="Rectangle 3"/>
          <p:cNvSpPr>
            <a:spLocks noGrp="1" noChangeArrowheads="1"/>
          </p:cNvSpPr>
          <p:nvPr>
            <p:ph type="subTitle" idx="1"/>
          </p:nvPr>
        </p:nvSpPr>
        <p:spPr>
          <a:xfrm>
            <a:off x="179388" y="3429000"/>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in the name of the Sacred House and the Sacred City. The Rukn and the Maqaam (place were Hazrat Ibrahim (A.S.) used to stand for prayers) and the grand Signs and for the sake of Your Prophet Mohammad (S.A)</a:t>
            </a:r>
          </a:p>
          <a:p>
            <a:endParaRPr lang="en-US" altLang="en-US" sz="3200" b="1"/>
          </a:p>
        </p:txBody>
      </p:sp>
      <p:sp>
        <p:nvSpPr>
          <p:cNvPr id="170189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0189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291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يا مَنْ وَهَبَ لاِدَمَ شِيْثاً وَلاِِبْراهيمَ اِسْماعيلَ وَاِسْحاقَ وَيا مَنْ رَدَّ يُوسُفَ عَلى يَعْقُوبَ</a:t>
            </a:r>
            <a:r>
              <a:rPr lang="en-US" altLang="en-US" sz="4400" b="1">
                <a:cs typeface="Simplified Arabic" panose="02020603050405020304" pitchFamily="18" charset="-78"/>
              </a:rPr>
              <a:t> </a:t>
            </a:r>
          </a:p>
        </p:txBody>
      </p:sp>
      <p:sp>
        <p:nvSpPr>
          <p:cNvPr id="170291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Who blessed Adam with Sheeth and Ibrahim with Ismail and Ishaque and who restored Yusuf to Yaqub </a:t>
            </a:r>
          </a:p>
        </p:txBody>
      </p:sp>
      <p:sp>
        <p:nvSpPr>
          <p:cNvPr id="170291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0292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3938"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وَيا مَنْ كَشَفَ بَعْدَ الْبَلاءِ ضُرَّ اَيُّوبَ يا رادَّ مُوسى عَلى اُمِّهِ وَ زائِدَ الْخِضْرِ في عِلْمِهِ</a:t>
            </a:r>
            <a:r>
              <a:rPr lang="en-US" altLang="en-US" sz="4400" b="1">
                <a:cs typeface="Simplified Arabic" panose="02020603050405020304" pitchFamily="18" charset="-78"/>
              </a:rPr>
              <a:t> </a:t>
            </a:r>
          </a:p>
        </p:txBody>
      </p:sp>
      <p:sp>
        <p:nvSpPr>
          <p:cNvPr id="170393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who removed the miseries of Ayoob after You did try him. O' Who restored Musa to his mother! O' the bestower of increasing knowledge to Khizr, </a:t>
            </a:r>
          </a:p>
        </p:txBody>
      </p:sp>
      <p:sp>
        <p:nvSpPr>
          <p:cNvPr id="170394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0394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4962"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وَيا مَنْ وَهَبَ لِداوُدَ سُلَيْمانَ وَلِزَكَرِيّا يَحْيى وَلِمَرْيَمَ عيسى يا حافِظَ بِنْتِ شُعَيْب</a:t>
            </a:r>
            <a:r>
              <a:rPr lang="en-US" altLang="en-US" sz="4400" b="1">
                <a:cs typeface="Simplified Arabic" panose="02020603050405020304" pitchFamily="18" charset="-78"/>
              </a:rPr>
              <a:t> </a:t>
            </a:r>
          </a:p>
        </p:txBody>
      </p:sp>
      <p:sp>
        <p:nvSpPr>
          <p:cNvPr id="170496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 Who blessed Dawood with Sulaiman! and Zacharia with Yahya and Maryam with Isa! O' who protected the daughter of Sho'ib!</a:t>
            </a:r>
          </a:p>
        </p:txBody>
      </p:sp>
      <p:sp>
        <p:nvSpPr>
          <p:cNvPr id="170496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0496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45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45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45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445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445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Tree>
  </p:cSld>
  <p:clrMapOvr>
    <a:masterClrMapping/>
  </p:clrMapOvr>
  <p:transition spd="med"/>
  <p:timing>
    <p:tnLst>
      <p:par>
        <p:cTn id="1" dur="indefinite" restart="never" nodeType="tmRoot"/>
      </p:par>
    </p:tnLst>
  </p:timing>
</p:sld>
</file>

<file path=ppt/slides/slide30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5986"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وَيا كافِلَ وَلَدِ اُمِّ مُوسى اَساَلُكَ اَنْ تُصَلِّيَ عَلى مُحَمَّد وَآلِ مُحَمَّد وَاَنْ تَغْفِرَ لِي ذُنُوبي كُلَّها</a:t>
            </a:r>
            <a:r>
              <a:rPr lang="en-US" altLang="en-US" sz="4400" b="1">
                <a:cs typeface="Simplified Arabic" panose="02020603050405020304" pitchFamily="18" charset="-78"/>
              </a:rPr>
              <a:t> </a:t>
            </a:r>
          </a:p>
        </p:txBody>
      </p:sp>
      <p:sp>
        <p:nvSpPr>
          <p:cNvPr id="170598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 O' who looked after the Mother of Musa! I beseech You to bestow Your blessings, on Mohammad and his progeny and to forgive all my sins</a:t>
            </a:r>
          </a:p>
        </p:txBody>
      </p:sp>
      <p:sp>
        <p:nvSpPr>
          <p:cNvPr id="170599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0599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7010"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وَتُجيرَني مِنْ عَذابِكَ وَتُوجِبَ لي رِضْوانَكَ وَاَمانَكَ وَاِحْسانَكَ وَغُفْرانَكَ وَجِنانَكَ</a:t>
            </a:r>
            <a:r>
              <a:rPr lang="en-US" altLang="en-US" sz="4400" b="1">
                <a:cs typeface="Simplified Arabic" panose="02020603050405020304" pitchFamily="18" charset="-78"/>
              </a:rPr>
              <a:t> </a:t>
            </a:r>
          </a:p>
        </p:txBody>
      </p:sp>
      <p:sp>
        <p:nvSpPr>
          <p:cNvPr id="170701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protect me from Your chastisement and render Your pleasure implicit for me as also Your trust. Your benevolence, Your forgiveness and Your Paradise.</a:t>
            </a:r>
          </a:p>
        </p:txBody>
      </p:sp>
      <p:sp>
        <p:nvSpPr>
          <p:cNvPr id="170701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0701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803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وَاَساَلُكَ اَنْ تَفُكَّ عَنّي كُلَّ حَلْقَة بَيْني وَبَيْنَ مَنْ يُؤْذيني وَتَفْتَحَ لي كُلَّ باب</a:t>
            </a:r>
            <a:r>
              <a:rPr lang="en-US" altLang="en-US" sz="4400" b="1">
                <a:cs typeface="Simplified Arabic" panose="02020603050405020304" pitchFamily="18" charset="-78"/>
              </a:rPr>
              <a:t> </a:t>
            </a:r>
          </a:p>
        </p:txBody>
      </p:sp>
      <p:sp>
        <p:nvSpPr>
          <p:cNvPr id="170803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I beseech You to remove from me all such links that are between me and those who annoy me </a:t>
            </a:r>
          </a:p>
        </p:txBody>
      </p:sp>
      <p:sp>
        <p:nvSpPr>
          <p:cNvPr id="170803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0804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9058"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وَتُلَيِّنَ لي كُلَّ صَعْب وَتُسَهِّلَ لي كُلَّ عَسَير وَتُخْرِسَ عَنّي كُلَّ ناطِق بِشَرّ</a:t>
            </a:r>
            <a:r>
              <a:rPr lang="en-US" altLang="en-US" sz="4400" b="1">
                <a:cs typeface="Simplified Arabic" panose="02020603050405020304" pitchFamily="18" charset="-78"/>
              </a:rPr>
              <a:t> </a:t>
            </a:r>
          </a:p>
        </p:txBody>
      </p:sp>
      <p:sp>
        <p:nvSpPr>
          <p:cNvPr id="1709059"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request You to open for me every door and lighten every hardship and make every difficulty easy and save me against every evil tongue </a:t>
            </a:r>
          </a:p>
        </p:txBody>
      </p:sp>
      <p:sp>
        <p:nvSpPr>
          <p:cNvPr id="170906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0906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82" name="Rectangle 2"/>
          <p:cNvSpPr>
            <a:spLocks noGrp="1" noChangeArrowheads="1"/>
          </p:cNvSpPr>
          <p:nvPr>
            <p:ph type="ctrTitle"/>
          </p:nvPr>
        </p:nvSpPr>
        <p:spPr>
          <a:xfrm>
            <a:off x="685800" y="112553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en-US" altLang="en-US" sz="4400" b="1">
                <a:cs typeface="Simplified Arabic" panose="02020603050405020304" pitchFamily="18" charset="-78"/>
              </a:rPr>
              <a:t> </a:t>
            </a:r>
            <a:r>
              <a:rPr lang="ar-SA" altLang="en-US" sz="4400" b="1">
                <a:cs typeface="Simplified Arabic" panose="02020603050405020304" pitchFamily="18" charset="-78"/>
              </a:rPr>
              <a:t>وَتَكُفَّ عَنّي كُلَّ باغ وَتَكْبِتَ عَنّي كُلَّ عَدُوٍّ لي وَحاسِد وَتَمْنَعَ مِنّي كُلَّ ظالِم</a:t>
            </a:r>
            <a:r>
              <a:rPr lang="en-US" altLang="en-US" sz="4400" b="1">
                <a:cs typeface="Simplified Arabic" panose="02020603050405020304" pitchFamily="18" charset="-78"/>
              </a:rPr>
              <a:t> </a:t>
            </a:r>
          </a:p>
        </p:txBody>
      </p:sp>
      <p:sp>
        <p:nvSpPr>
          <p:cNvPr id="1710083"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hold back from me every rebellious person and turn topsy-turvy every enemy of mine jealous of me and withhold every oppressor from me </a:t>
            </a:r>
          </a:p>
        </p:txBody>
      </p:sp>
      <p:sp>
        <p:nvSpPr>
          <p:cNvPr id="1710087"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10088"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1106" name="Rectangle 2"/>
          <p:cNvSpPr>
            <a:spLocks noGrp="1" noChangeArrowheads="1"/>
          </p:cNvSpPr>
          <p:nvPr>
            <p:ph type="ctrTitle"/>
          </p:nvPr>
        </p:nvSpPr>
        <p:spPr>
          <a:xfrm>
            <a:off x="685800" y="1423988"/>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وَتَكْفِيَني كُلَّ عائِق يَحُولُ بَيْني وَبَيْنَ حاجَتي وَيُحاوِلُ اَنْ يُفَرِّقَ بَيْني وَبَيْنَ طاعَتِكَ</a:t>
            </a:r>
            <a:r>
              <a:rPr lang="en-US" altLang="en-US" sz="4400" b="1">
                <a:cs typeface="Simplified Arabic" panose="02020603050405020304" pitchFamily="18" charset="-78"/>
              </a:rPr>
              <a:t> </a:t>
            </a:r>
          </a:p>
        </p:txBody>
      </p:sp>
      <p:sp>
        <p:nvSpPr>
          <p:cNvPr id="1711107"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be You sufficient for me against every barrier that comes between me and my desires and tries to turn me away from obedience to You</a:t>
            </a:r>
          </a:p>
        </p:txBody>
      </p:sp>
      <p:sp>
        <p:nvSpPr>
          <p:cNvPr id="171111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11112"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2130"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وَيُثَبِّطَني عَنْ عِبادَتِكَ يا مَنْ اَلْجَمَ الْجِنَّ الْمُتَمَرِّدينَ وَقَهَرَ عُتاةَ الشَّياطينِ وَاَذَلَّ رِقابَ الْمُتَجَبِّرينَ</a:t>
            </a:r>
            <a:r>
              <a:rPr lang="en-US" altLang="en-US" sz="4400" b="1">
                <a:cs typeface="Simplified Arabic" panose="02020603050405020304" pitchFamily="18" charset="-78"/>
              </a:rPr>
              <a:t> </a:t>
            </a:r>
          </a:p>
        </p:txBody>
      </p:sp>
      <p:sp>
        <p:nvSpPr>
          <p:cNvPr id="1712131"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or diverts me from my devotion to You. O' Who controlled the rebellious genni and punished the rebellious, humiliated the conceited</a:t>
            </a:r>
          </a:p>
        </p:txBody>
      </p:sp>
      <p:sp>
        <p:nvSpPr>
          <p:cNvPr id="1712135"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12136"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3154"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وَرَدَّ كَيْدَ الْمُتَسَلِّطين عَنِ الْمُسْتَضْعَفينَ اَساَلُكَ بِقُدْرَتِكَ عَلى ما تَشاءُ</a:t>
            </a:r>
            <a:r>
              <a:rPr lang="en-US" altLang="en-US" sz="4400" b="1">
                <a:cs typeface="Simplified Arabic" panose="02020603050405020304" pitchFamily="18" charset="-78"/>
              </a:rPr>
              <a:t> </a:t>
            </a:r>
          </a:p>
        </p:txBody>
      </p:sp>
      <p:sp>
        <p:nvSpPr>
          <p:cNvPr id="1713155" name="Rectangle 3"/>
          <p:cNvSpPr>
            <a:spLocks noGrp="1" noChangeArrowheads="1"/>
          </p:cNvSpPr>
          <p:nvPr>
            <p:ph type="subTitle" idx="1"/>
          </p:nvPr>
        </p:nvSpPr>
        <p:spPr>
          <a:xfrm>
            <a:off x="179388" y="3716338"/>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r>
              <a:rPr lang="en-US" altLang="en-US" sz="3200" b="1"/>
              <a:t>and dispelled the devices of the powerful against the weak. I ask You in the name of Your Power on whatever You will</a:t>
            </a:r>
          </a:p>
        </p:txBody>
      </p:sp>
      <p:sp>
        <p:nvSpPr>
          <p:cNvPr id="1713159"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13160"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4178" name="Rectangle 2"/>
          <p:cNvSpPr>
            <a:spLocks noGrp="1" noChangeArrowheads="1"/>
          </p:cNvSpPr>
          <p:nvPr>
            <p:ph type="ctrTitle"/>
          </p:nvPr>
        </p:nvSpPr>
        <p:spPr>
          <a:xfrm>
            <a:off x="685800" y="14382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cs typeface="Simplified Arabic" panose="02020603050405020304" pitchFamily="18" charset="-78"/>
              </a:rPr>
              <a:t> وَتَسْهيلِكَ لِما تَشاءُ كَيْفَ تَشاءُ اَنْ تَجْعَلَ قَضاءَ حاجَتي فيما تَشاءُ .</a:t>
            </a:r>
            <a:r>
              <a:rPr lang="en-US" altLang="en-US" sz="4400" b="1">
                <a:cs typeface="Simplified Arabic" panose="02020603050405020304" pitchFamily="18" charset="-78"/>
              </a:rPr>
              <a:t> </a:t>
            </a:r>
          </a:p>
        </p:txBody>
      </p:sp>
      <p:sp>
        <p:nvSpPr>
          <p:cNvPr id="1714179" name="Rectangle 3"/>
          <p:cNvSpPr>
            <a:spLocks noGrp="1" noChangeArrowheads="1"/>
          </p:cNvSpPr>
          <p:nvPr>
            <p:ph type="subTitle" idx="1"/>
          </p:nvPr>
        </p:nvSpPr>
        <p:spPr>
          <a:xfrm>
            <a:off x="179388" y="3716338"/>
            <a:ext cx="8785225" cy="1752600"/>
          </a:xfrm>
        </p:spPr>
        <p:txBody>
          <a:bodyPr/>
          <a:lstStyle/>
          <a:p>
            <a:r>
              <a:rPr lang="en-US" altLang="en-US" sz="3200" b="1"/>
              <a:t>and the Ease for whatever you will and howsoever You will to fulfil my desires as You will.</a:t>
            </a:r>
          </a:p>
        </p:txBody>
      </p:sp>
      <p:sp>
        <p:nvSpPr>
          <p:cNvPr id="1714183"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1714184" name="Rectangle 8"/>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42" name="Rectangle 2"/>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3235843" name="Rectangle 3"/>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3235844" name="Text Box 4"/>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3235845" name="Rectangle 5"/>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rgbClr val="000066"/>
                </a:solidFill>
                <a:latin typeface="Arial" panose="020B0604020202020204" pitchFamily="34" charset="0"/>
                <a:cs typeface="Arial" panose="020B0604020202020204" pitchFamily="34" charset="0"/>
              </a:defRPr>
            </a:lvl1pPr>
            <a:lvl2pPr>
              <a:spcBef>
                <a:spcPct val="20000"/>
              </a:spcBef>
              <a:buChar char="–"/>
              <a:defRPr sz="2800">
                <a:solidFill>
                  <a:srgbClr val="000066"/>
                </a:solidFill>
                <a:latin typeface="Arial" panose="020B0604020202020204" pitchFamily="34" charset="0"/>
                <a:cs typeface="Arial" panose="020B0604020202020204" pitchFamily="34" charset="0"/>
              </a:defRPr>
            </a:lvl2pPr>
            <a:lvl3pPr>
              <a:spcBef>
                <a:spcPct val="20000"/>
              </a:spcBef>
              <a:buChar char="•"/>
              <a:defRPr sz="2400">
                <a:solidFill>
                  <a:srgbClr val="000066"/>
                </a:solidFill>
                <a:latin typeface="Arial" panose="020B0604020202020204" pitchFamily="34" charset="0"/>
                <a:cs typeface="Arial" panose="020B0604020202020204" pitchFamily="34" charset="0"/>
              </a:defRPr>
            </a:lvl3pPr>
            <a:lvl4pPr>
              <a:spcBef>
                <a:spcPct val="20000"/>
              </a:spcBef>
              <a:buChar char="–"/>
              <a:defRPr sz="2000">
                <a:solidFill>
                  <a:srgbClr val="000066"/>
                </a:solidFill>
                <a:latin typeface="Arial" panose="020B0604020202020204" pitchFamily="34" charset="0"/>
                <a:cs typeface="Arial" panose="020B0604020202020204" pitchFamily="34" charset="0"/>
              </a:defRPr>
            </a:lvl4pPr>
            <a:lvl5pPr>
              <a:spcBef>
                <a:spcPct val="20000"/>
              </a:spcBef>
              <a:buChar char="»"/>
              <a:defRPr sz="2000">
                <a:solidFill>
                  <a:srgbClr val="000066"/>
                </a:solidFill>
                <a:latin typeface="Arial" panose="020B0604020202020204" pitchFamily="34" charset="0"/>
                <a:cs typeface="Arial" panose="020B0604020202020204" pitchFamily="34" charset="0"/>
              </a:defRPr>
            </a:lvl5pPr>
            <a:lvl6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6pPr>
            <a:lvl7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7pPr>
            <a:lvl8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8pPr>
            <a:lvl9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9pPr>
          </a:lstStyle>
          <a:p>
            <a:pPr algn="ctr">
              <a:lnSpc>
                <a:spcPct val="80000"/>
              </a:lnSpc>
              <a:buFontTx/>
              <a:buNone/>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56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56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456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456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Tree>
  </p:cSld>
  <p:clrMapOvr>
    <a:masterClrMapping/>
  </p:clrMapOvr>
  <p:transition spd="med"/>
  <p:timing>
    <p:tnLst>
      <p:par>
        <p:cTn id="1" dur="indefinite" restart="never" nodeType="tmRoot"/>
      </p:par>
    </p:tnLst>
  </p:timing>
</p:sld>
</file>

<file path=ppt/slides/slide30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6866"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36868" name="Text Box 4"/>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Dua Umme Dawood. </a:t>
            </a:r>
          </a:p>
        </p:txBody>
      </p:sp>
      <p:sp>
        <p:nvSpPr>
          <p:cNvPr id="3236869" name="Rectangle 5"/>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rgbClr val="000066"/>
                </a:solidFill>
                <a:latin typeface="Arial" panose="020B0604020202020204" pitchFamily="34" charset="0"/>
                <a:cs typeface="Arial" panose="020B0604020202020204" pitchFamily="34" charset="0"/>
              </a:defRPr>
            </a:lvl1pPr>
            <a:lvl2pPr>
              <a:spcBef>
                <a:spcPct val="20000"/>
              </a:spcBef>
              <a:buChar char="–"/>
              <a:defRPr sz="2800">
                <a:solidFill>
                  <a:srgbClr val="000066"/>
                </a:solidFill>
                <a:latin typeface="Arial" panose="020B0604020202020204" pitchFamily="34" charset="0"/>
                <a:cs typeface="Arial" panose="020B0604020202020204" pitchFamily="34" charset="0"/>
              </a:defRPr>
            </a:lvl2pPr>
            <a:lvl3pPr>
              <a:spcBef>
                <a:spcPct val="20000"/>
              </a:spcBef>
              <a:buChar char="•"/>
              <a:defRPr sz="2400">
                <a:solidFill>
                  <a:srgbClr val="000066"/>
                </a:solidFill>
                <a:latin typeface="Arial" panose="020B0604020202020204" pitchFamily="34" charset="0"/>
                <a:cs typeface="Arial" panose="020B0604020202020204" pitchFamily="34" charset="0"/>
              </a:defRPr>
            </a:lvl3pPr>
            <a:lvl4pPr>
              <a:spcBef>
                <a:spcPct val="20000"/>
              </a:spcBef>
              <a:buChar char="–"/>
              <a:defRPr sz="2000">
                <a:solidFill>
                  <a:srgbClr val="000066"/>
                </a:solidFill>
                <a:latin typeface="Arial" panose="020B0604020202020204" pitchFamily="34" charset="0"/>
                <a:cs typeface="Arial" panose="020B0604020202020204" pitchFamily="34" charset="0"/>
              </a:defRPr>
            </a:lvl4pPr>
            <a:lvl5pPr>
              <a:spcBef>
                <a:spcPct val="20000"/>
              </a:spcBef>
              <a:buChar char="»"/>
              <a:defRPr sz="2000">
                <a:solidFill>
                  <a:srgbClr val="000066"/>
                </a:solidFill>
                <a:latin typeface="Arial" panose="020B0604020202020204" pitchFamily="34" charset="0"/>
                <a:cs typeface="Arial" panose="020B0604020202020204" pitchFamily="34" charset="0"/>
              </a:defRPr>
            </a:lvl5pPr>
            <a:lvl6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6pPr>
            <a:lvl7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7pPr>
            <a:lvl8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8pPr>
            <a:lvl9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9pPr>
          </a:lstStyle>
          <a:p>
            <a:pPr algn="ctr">
              <a:lnSpc>
                <a:spcPct val="80000"/>
              </a:lnSpc>
              <a:buFontTx/>
              <a:buNone/>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36872" name="Rectangle 8"/>
          <p:cNvSpPr>
            <a:spLocks noChangeArrowheads="1"/>
          </p:cNvSpPr>
          <p:nvPr/>
        </p:nvSpPr>
        <p:spPr bwMode="auto">
          <a:xfrm>
            <a:off x="685800" y="1520825"/>
            <a:ext cx="7696200" cy="38131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6100" b="1" i="1">
                <a:solidFill>
                  <a:srgbClr val="FFFF00"/>
                </a:solidFill>
                <a:latin typeface="Trebuchet MS" panose="020B0603020202020204" pitchFamily="34" charset="0"/>
                <a:ea typeface="MS Mincho" panose="02020609040205080304" pitchFamily="49" charset="-128"/>
              </a:rPr>
              <a:t>Then go in to prostration (Sajda), place your face on earth and say. </a:t>
            </a:r>
          </a:p>
        </p:txBody>
      </p:sp>
    </p:spTree>
  </p:cSld>
  <p:clrMapOvr>
    <a:masterClrMapping/>
  </p:clrMapOvr>
  <p:transition>
    <p:fade/>
  </p:transition>
  <p:timing>
    <p:tnLst>
      <p:par>
        <p:cTn id="1" dur="indefinite" restart="never" nodeType="tmRoot"/>
      </p:par>
    </p:tnLst>
  </p:timing>
</p:sld>
</file>

<file path=ppt/slides/slide30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6226" name="Rectangle 2"/>
          <p:cNvSpPr>
            <a:spLocks noGrp="1" noChangeArrowheads="1"/>
          </p:cNvSpPr>
          <p:nvPr>
            <p:ph type="ctrTitle"/>
          </p:nvPr>
        </p:nvSpPr>
        <p:spPr>
          <a:xfrm>
            <a:off x="685800" y="14255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4400" b="1"/>
              <a:t>اَللّـهُمَّ لَكَ سَجَدْتُ وَبِكَ امَنْتُ فَارْحَمْ ذُلّي وَفاقَتي وَاجْتِهادي وَتَضَرُّعي وَمَسْكَنَتي وَفَقْرى اِلَيْكَ يا رَبِّ .</a:t>
            </a:r>
            <a:endParaRPr lang="en-US" altLang="en-US" sz="4400" b="1"/>
          </a:p>
        </p:txBody>
      </p:sp>
      <p:sp>
        <p:nvSpPr>
          <p:cNvPr id="1716227" name="Rectangle 3"/>
          <p:cNvSpPr>
            <a:spLocks noGrp="1" noChangeArrowheads="1"/>
          </p:cNvSpPr>
          <p:nvPr>
            <p:ph type="subTitle" idx="1"/>
          </p:nvPr>
        </p:nvSpPr>
        <p:spPr>
          <a:xfrm>
            <a:off x="179388" y="3200400"/>
            <a:ext cx="8785225" cy="1752600"/>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marL="342900" indent="-342900"/>
            <a:r>
              <a:rPr lang="en-US" altLang="en-US" sz="3000" b="1">
                <a:ea typeface="MS Mincho" panose="02020609040205080304" pitchFamily="49" charset="-128"/>
              </a:rPr>
              <a:t>O' Allah! I am in prostration before you and have accepted faith in You. You therefore have mercy on my disgrace, my indigence, my endeavor, my entreaty to You, my helplessness and my poverty before You O' my Lord!</a:t>
            </a:r>
          </a:p>
        </p:txBody>
      </p:sp>
      <p:sp>
        <p:nvSpPr>
          <p:cNvPr id="1716232" name="Rectangle 8"/>
          <p:cNvSpPr>
            <a:spLocks noChangeArrowheads="1"/>
          </p:cNvSpPr>
          <p:nvPr/>
        </p:nvSpPr>
        <p:spPr bwMode="auto">
          <a:xfrm>
            <a:off x="228600" y="6019800"/>
            <a:ext cx="8686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a:solidFill>
                  <a:srgbClr val="800000"/>
                </a:solidFill>
              </a:rPr>
              <a:t>T</a:t>
            </a:r>
            <a:r>
              <a:rPr lang="en-US" altLang="en-US" b="1">
                <a:solidFill>
                  <a:srgbClr val="800000"/>
                </a:solidFill>
              </a:rPr>
              <a:t>he Imam (a) said that one should try to shed a tear even a tiny one as it is a sign of acceptance of invocation.</a:t>
            </a:r>
            <a:endParaRPr lang="en-US" altLang="en-US">
              <a:solidFill>
                <a:srgbClr val="800000"/>
              </a:solidFill>
            </a:endParaRPr>
          </a:p>
        </p:txBody>
      </p:sp>
      <p:sp>
        <p:nvSpPr>
          <p:cNvPr id="1716233" name="Text Box 9"/>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Then go in to prostration (Sajda), place your face on earth and say. </a:t>
            </a:r>
          </a:p>
        </p:txBody>
      </p:sp>
      <p:sp>
        <p:nvSpPr>
          <p:cNvPr id="1716234" name="Rectangle 10"/>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timing>
    <p:tnLst>
      <p:par>
        <p:cTn id="1" dur="indefinite" restart="never" nodeType="tmRoot"/>
      </p:par>
    </p:tnLst>
  </p:timing>
</p:sld>
</file>

<file path=ppt/slides/slide30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7257" name="Text Box 9"/>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Then go in to prostration (Sajda), place your face on earth and say. </a:t>
            </a:r>
          </a:p>
        </p:txBody>
      </p:sp>
      <p:sp>
        <p:nvSpPr>
          <p:cNvPr id="1717258" name="Rectangle 10"/>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17250" name="Rectangle 2"/>
          <p:cNvSpPr>
            <a:spLocks noGrp="1" noChangeArrowheads="1"/>
          </p:cNvSpPr>
          <p:nvPr>
            <p:ph type="ctrTitle"/>
          </p:nvPr>
        </p:nvSpPr>
        <p:spPr>
          <a:xfrm>
            <a:off x="685800" y="1501775"/>
            <a:ext cx="7772400" cy="1470025"/>
          </a:xfrm>
        </p:spPr>
        <p:txBody>
          <a:bodyPr anchor="ctr"/>
          <a:lstStyle/>
          <a:p>
            <a:pPr rtl="1"/>
            <a:r>
              <a:rPr lang="ar-SA" altLang="en-US" sz="4400" b="1"/>
              <a:t>اَللّـهُمَّ لَكَ سَجَدْتُ وَبِكَ امَنْتُ فَارْحَمْ ذُلّي وَفاقَتي وَاجْتِهادي وَتَضَرُّعي وَمَسْكَنَتي وَفَقْرى اِلَيْكَ يا رَبِّ .</a:t>
            </a:r>
            <a:endParaRPr lang="en-US" altLang="en-US" sz="4400" b="1"/>
          </a:p>
        </p:txBody>
      </p:sp>
      <p:sp>
        <p:nvSpPr>
          <p:cNvPr id="1717251" name="Rectangle 3"/>
          <p:cNvSpPr>
            <a:spLocks noGrp="1" noChangeArrowheads="1"/>
          </p:cNvSpPr>
          <p:nvPr>
            <p:ph type="subTitle" idx="1"/>
          </p:nvPr>
        </p:nvSpPr>
        <p:spPr>
          <a:xfrm>
            <a:off x="179388" y="3716338"/>
            <a:ext cx="8785225" cy="1752600"/>
          </a:xfrm>
        </p:spPr>
        <p:txBody>
          <a:bodyPr/>
          <a:lstStyle/>
          <a:p>
            <a:pPr>
              <a:lnSpc>
                <a:spcPct val="90000"/>
              </a:lnSpc>
            </a:pPr>
            <a:r>
              <a:rPr lang="en-US" altLang="en-US" sz="3200"/>
              <a:t>O' the fulfiller of the seekers, fulfil all my desires with Your kindness, O' the Unseen Bestower of benefits. </a:t>
            </a:r>
          </a:p>
        </p:txBody>
      </p:sp>
      <p:sp>
        <p:nvSpPr>
          <p:cNvPr id="1717256" name="Rectangle 8"/>
          <p:cNvSpPr>
            <a:spLocks noChangeArrowheads="1"/>
          </p:cNvSpPr>
          <p:nvPr/>
        </p:nvSpPr>
        <p:spPr bwMode="auto">
          <a:xfrm>
            <a:off x="0" y="5911850"/>
            <a:ext cx="9144000" cy="260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lnSpc>
                <a:spcPct val="90000"/>
              </a:lnSpc>
              <a:spcBef>
                <a:spcPct val="20000"/>
              </a:spcBef>
            </a:pPr>
            <a:r>
              <a:rPr lang="en-US" altLang="en-US" sz="2000" b="1">
                <a:solidFill>
                  <a:srgbClr val="800000"/>
                </a:solidFill>
              </a:rPr>
              <a:t>In yet another tradition the above is recommended to be recited </a:t>
            </a:r>
          </a:p>
          <a:p>
            <a:pPr algn="ctr">
              <a:lnSpc>
                <a:spcPct val="90000"/>
              </a:lnSpc>
              <a:spcBef>
                <a:spcPct val="20000"/>
              </a:spcBef>
            </a:pPr>
            <a:r>
              <a:rPr lang="en-US" altLang="en-US" sz="2000" b="1">
                <a:solidFill>
                  <a:srgbClr val="800000"/>
                </a:solidFill>
              </a:rPr>
              <a:t>100 times in prostration (Sajda).</a:t>
            </a:r>
          </a:p>
        </p:txBody>
      </p:sp>
    </p:spTree>
  </p:cSld>
  <p:clrMapOvr>
    <a:masterClrMapping/>
  </p:clrMapOvr>
  <p:transition/>
  <p:timing>
    <p:tnLst>
      <p:par>
        <p:cTn id="1" dur="indefinite" restart="never" nodeType="tmRoot"/>
      </p:par>
    </p:tnLst>
  </p:timing>
</p:sld>
</file>

<file path=ppt/slides/slide30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8915" name="Text Box 3"/>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endParaRPr lang="en-US" altLang="en-US" b="1">
              <a:solidFill>
                <a:srgbClr val="FFFF99"/>
              </a:solidFill>
              <a:latin typeface="Trebuchet MS" panose="020B0603020202020204" pitchFamily="34" charset="0"/>
            </a:endParaRPr>
          </a:p>
        </p:txBody>
      </p:sp>
      <p:sp>
        <p:nvSpPr>
          <p:cNvPr id="3238916" name="Rectangle 4"/>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rgbClr val="000066"/>
                </a:solidFill>
                <a:latin typeface="Arial" panose="020B0604020202020204" pitchFamily="34" charset="0"/>
                <a:cs typeface="Arial" panose="020B0604020202020204" pitchFamily="34" charset="0"/>
              </a:defRPr>
            </a:lvl1pPr>
            <a:lvl2pPr>
              <a:spcBef>
                <a:spcPct val="20000"/>
              </a:spcBef>
              <a:buChar char="–"/>
              <a:defRPr sz="2800">
                <a:solidFill>
                  <a:srgbClr val="000066"/>
                </a:solidFill>
                <a:latin typeface="Arial" panose="020B0604020202020204" pitchFamily="34" charset="0"/>
                <a:cs typeface="Arial" panose="020B0604020202020204" pitchFamily="34" charset="0"/>
              </a:defRPr>
            </a:lvl2pPr>
            <a:lvl3pPr>
              <a:spcBef>
                <a:spcPct val="20000"/>
              </a:spcBef>
              <a:buChar char="•"/>
              <a:defRPr sz="2400">
                <a:solidFill>
                  <a:srgbClr val="000066"/>
                </a:solidFill>
                <a:latin typeface="Arial" panose="020B0604020202020204" pitchFamily="34" charset="0"/>
                <a:cs typeface="Arial" panose="020B0604020202020204" pitchFamily="34" charset="0"/>
              </a:defRPr>
            </a:lvl3pPr>
            <a:lvl4pPr>
              <a:spcBef>
                <a:spcPct val="20000"/>
              </a:spcBef>
              <a:buChar char="–"/>
              <a:defRPr sz="2000">
                <a:solidFill>
                  <a:srgbClr val="000066"/>
                </a:solidFill>
                <a:latin typeface="Arial" panose="020B0604020202020204" pitchFamily="34" charset="0"/>
                <a:cs typeface="Arial" panose="020B0604020202020204" pitchFamily="34" charset="0"/>
              </a:defRPr>
            </a:lvl4pPr>
            <a:lvl5pPr>
              <a:spcBef>
                <a:spcPct val="20000"/>
              </a:spcBef>
              <a:buChar char="»"/>
              <a:defRPr sz="2000">
                <a:solidFill>
                  <a:srgbClr val="000066"/>
                </a:solidFill>
                <a:latin typeface="Arial" panose="020B0604020202020204" pitchFamily="34" charset="0"/>
                <a:cs typeface="Arial" panose="020B0604020202020204" pitchFamily="34" charset="0"/>
              </a:defRPr>
            </a:lvl5pPr>
            <a:lvl6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6pPr>
            <a:lvl7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7pPr>
            <a:lvl8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8pPr>
            <a:lvl9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9pPr>
          </a:lstStyle>
          <a:p>
            <a:pPr algn="ctr">
              <a:lnSpc>
                <a:spcPct val="80000"/>
              </a:lnSpc>
              <a:buFontTx/>
              <a:buNone/>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38918" name="Rectangle 6"/>
          <p:cNvSpPr>
            <a:spLocks noChangeArrowheads="1"/>
          </p:cNvSpPr>
          <p:nvPr/>
        </p:nvSpPr>
        <p:spPr bwMode="auto">
          <a:xfrm>
            <a:off x="323850" y="958850"/>
            <a:ext cx="8496300" cy="5643563"/>
          </a:xfrm>
          <a:prstGeom prst="rect">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sz="2800" b="1">
                <a:solidFill>
                  <a:srgbClr val="FFFF00"/>
                </a:solidFill>
              </a:rPr>
              <a:t>It is reported authentically that Umme Dawood asked whether this Amaal can be performed in any other month than Rajab. </a:t>
            </a:r>
          </a:p>
          <a:p>
            <a:pPr algn="ctr"/>
            <a:r>
              <a:rPr lang="en-US" altLang="en-US" sz="2800" b="1">
                <a:solidFill>
                  <a:srgbClr val="FFFF00"/>
                </a:solidFill>
              </a:rPr>
              <a:t>The 6</a:t>
            </a:r>
            <a:r>
              <a:rPr lang="en-US" altLang="en-US" sz="2800" b="1" baseline="30000">
                <a:solidFill>
                  <a:srgbClr val="FFFF00"/>
                </a:solidFill>
              </a:rPr>
              <a:t>th</a:t>
            </a:r>
            <a:r>
              <a:rPr lang="en-US" altLang="en-US" sz="2800" b="1">
                <a:solidFill>
                  <a:srgbClr val="FFFF00"/>
                </a:solidFill>
              </a:rPr>
              <a:t> Imam (a) replied in the affirmative and said that it can be performed on the Day of Arafa’at and if by chance Arafa’at falls on Friday, the performer will not have finished yet that he will be absolved of his sins.</a:t>
            </a:r>
          </a:p>
          <a:p>
            <a:pPr algn="ctr"/>
            <a:r>
              <a:rPr lang="en-US" altLang="en-US" sz="2800" b="1">
                <a:solidFill>
                  <a:srgbClr val="FFFF00"/>
                </a:solidFill>
              </a:rPr>
              <a:t> This Amaal can be performed in any month. One should observe fast on 13th, 14th and 15th day of the month and recite the Do'a on 15</a:t>
            </a:r>
            <a:r>
              <a:rPr lang="en-US" altLang="en-US" sz="2800" b="1" baseline="30000">
                <a:solidFill>
                  <a:srgbClr val="FFFF00"/>
                </a:solidFill>
              </a:rPr>
              <a:t>th</a:t>
            </a:r>
            <a:r>
              <a:rPr lang="en-US" altLang="en-US" sz="2800" b="1">
                <a:solidFill>
                  <a:srgbClr val="FFFF00"/>
                </a:solidFill>
              </a:rPr>
              <a:t> day as described before. </a:t>
            </a:r>
          </a:p>
          <a:p>
            <a:pPr algn="ctr"/>
            <a:r>
              <a:rPr lang="en-US" altLang="en-US" sz="2800" b="1">
                <a:solidFill>
                  <a:srgbClr val="FFFF00"/>
                </a:solidFill>
              </a:rPr>
              <a:t>His/Her wish inshaallah will be fulfilled.</a:t>
            </a:r>
          </a:p>
        </p:txBody>
      </p:sp>
    </p:spTree>
  </p:cSld>
  <p:clrMapOvr>
    <a:masterClrMapping/>
  </p:clrMapOvr>
  <p:transition>
    <p:fade/>
  </p:transition>
  <p:timing>
    <p:tnLst>
      <p:par>
        <p:cTn id="1" dur="indefinite" restart="never" nodeType="tmRoot"/>
      </p:par>
    </p:tnLst>
  </p:timing>
</p:sld>
</file>

<file path=ppt/slides/slide30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7890"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3237892" name="Text Box 4"/>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endParaRPr lang="en-US" altLang="en-US" b="1">
              <a:solidFill>
                <a:srgbClr val="FFFF99"/>
              </a:solidFill>
              <a:latin typeface="Trebuchet MS" panose="020B0603020202020204" pitchFamily="34" charset="0"/>
            </a:endParaRPr>
          </a:p>
        </p:txBody>
      </p:sp>
      <p:sp>
        <p:nvSpPr>
          <p:cNvPr id="3237893" name="Rectangle 5"/>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sz="3200">
                <a:solidFill>
                  <a:srgbClr val="000066"/>
                </a:solidFill>
                <a:latin typeface="Arial" panose="020B0604020202020204" pitchFamily="34" charset="0"/>
                <a:cs typeface="Arial" panose="020B0604020202020204" pitchFamily="34" charset="0"/>
              </a:defRPr>
            </a:lvl1pPr>
            <a:lvl2pPr>
              <a:spcBef>
                <a:spcPct val="20000"/>
              </a:spcBef>
              <a:buChar char="–"/>
              <a:defRPr sz="2800">
                <a:solidFill>
                  <a:srgbClr val="000066"/>
                </a:solidFill>
                <a:latin typeface="Arial" panose="020B0604020202020204" pitchFamily="34" charset="0"/>
                <a:cs typeface="Arial" panose="020B0604020202020204" pitchFamily="34" charset="0"/>
              </a:defRPr>
            </a:lvl2pPr>
            <a:lvl3pPr>
              <a:spcBef>
                <a:spcPct val="20000"/>
              </a:spcBef>
              <a:buChar char="•"/>
              <a:defRPr sz="2400">
                <a:solidFill>
                  <a:srgbClr val="000066"/>
                </a:solidFill>
                <a:latin typeface="Arial" panose="020B0604020202020204" pitchFamily="34" charset="0"/>
                <a:cs typeface="Arial" panose="020B0604020202020204" pitchFamily="34" charset="0"/>
              </a:defRPr>
            </a:lvl3pPr>
            <a:lvl4pPr>
              <a:spcBef>
                <a:spcPct val="20000"/>
              </a:spcBef>
              <a:buChar char="–"/>
              <a:defRPr sz="2000">
                <a:solidFill>
                  <a:srgbClr val="000066"/>
                </a:solidFill>
                <a:latin typeface="Arial" panose="020B0604020202020204" pitchFamily="34" charset="0"/>
                <a:cs typeface="Arial" panose="020B0604020202020204" pitchFamily="34" charset="0"/>
              </a:defRPr>
            </a:lvl4pPr>
            <a:lvl5pPr>
              <a:spcBef>
                <a:spcPct val="20000"/>
              </a:spcBef>
              <a:buChar char="»"/>
              <a:defRPr sz="2000">
                <a:solidFill>
                  <a:srgbClr val="000066"/>
                </a:solidFill>
                <a:latin typeface="Arial" panose="020B0604020202020204" pitchFamily="34" charset="0"/>
                <a:cs typeface="Arial" panose="020B0604020202020204" pitchFamily="34" charset="0"/>
              </a:defRPr>
            </a:lvl5pPr>
            <a:lvl6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6pPr>
            <a:lvl7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7pPr>
            <a:lvl8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8pPr>
            <a:lvl9pPr fontAlgn="base">
              <a:spcBef>
                <a:spcPct val="20000"/>
              </a:spcBef>
              <a:spcAft>
                <a:spcPct val="0"/>
              </a:spcAft>
              <a:buChar char="»"/>
              <a:defRPr sz="2000">
                <a:solidFill>
                  <a:srgbClr val="000066"/>
                </a:solidFill>
                <a:latin typeface="Arial" panose="020B0604020202020204" pitchFamily="34" charset="0"/>
                <a:cs typeface="Arial" panose="020B0604020202020204" pitchFamily="34" charset="0"/>
              </a:defRPr>
            </a:lvl9pPr>
          </a:lstStyle>
          <a:p>
            <a:pPr algn="ctr">
              <a:lnSpc>
                <a:spcPct val="80000"/>
              </a:lnSpc>
              <a:buFontTx/>
              <a:buNone/>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37897" name="Rectangle 9"/>
          <p:cNvSpPr>
            <a:spLocks noChangeArrowheads="1"/>
          </p:cNvSpPr>
          <p:nvPr/>
        </p:nvSpPr>
        <p:spPr bwMode="auto">
          <a:xfrm>
            <a:off x="685800" y="314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r>
              <a:rPr lang="en-US" altLang="en-US" sz="6000" b="1">
                <a:solidFill>
                  <a:srgbClr val="FFFF00"/>
                </a:solidFill>
              </a:rPr>
              <a:t>Please recite a </a:t>
            </a:r>
            <a:br>
              <a:rPr lang="en-US" altLang="en-US" sz="6000" b="1">
                <a:solidFill>
                  <a:srgbClr val="FFFF00"/>
                </a:solidFill>
              </a:rPr>
            </a:br>
            <a:r>
              <a:rPr lang="en-US" altLang="en-US" sz="6000" b="1">
                <a:solidFill>
                  <a:srgbClr val="FFFF00"/>
                </a:solidFill>
              </a:rPr>
              <a:t>Sura E Fatiha</a:t>
            </a:r>
            <a:br>
              <a:rPr lang="en-US" altLang="en-US" sz="6000" b="1">
                <a:solidFill>
                  <a:srgbClr val="FFFF00"/>
                </a:solidFill>
              </a:rPr>
            </a:br>
            <a:r>
              <a:rPr lang="en-US" altLang="en-US" sz="6000" b="1">
                <a:solidFill>
                  <a:srgbClr val="FFFF00"/>
                </a:solidFill>
              </a:rPr>
              <a:t>for</a:t>
            </a:r>
            <a:br>
              <a:rPr lang="en-US" altLang="en-US" sz="6000" b="1">
                <a:solidFill>
                  <a:srgbClr val="FFFF00"/>
                </a:solidFill>
              </a:rPr>
            </a:br>
            <a:r>
              <a:rPr lang="en-US" altLang="en-US" sz="6000" b="1">
                <a:solidFill>
                  <a:srgbClr val="FFFF00"/>
                </a:solidFill>
              </a:rPr>
              <a:t>ALL MARHUMEEN</a:t>
            </a:r>
            <a:br>
              <a:rPr lang="en-US" altLang="en-US" sz="6000" b="1">
                <a:solidFill>
                  <a:srgbClr val="FFFF00"/>
                </a:solidFill>
              </a:rPr>
            </a:br>
            <a:endParaRPr lang="en-GB" altLang="en-US" sz="6000" b="1">
              <a:solidFill>
                <a:srgbClr val="FFFF00"/>
              </a:solidFill>
            </a:endParaRPr>
          </a:p>
        </p:txBody>
      </p:sp>
      <p:sp>
        <p:nvSpPr>
          <p:cNvPr id="3237898" name="Rectangle 10"/>
          <p:cNvSpPr>
            <a:spLocks noChangeArrowheads="1"/>
          </p:cNvSpPr>
          <p:nvPr/>
        </p:nvSpPr>
        <p:spPr bwMode="auto">
          <a:xfrm>
            <a:off x="1331913" y="5154613"/>
            <a:ext cx="649605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r" rtl="1"/>
            <a:r>
              <a:rPr lang="ar-SA" altLang="en-US" sz="3200" b="1">
                <a:solidFill>
                  <a:srgbClr val="FFFF00"/>
                </a:solidFill>
                <a:cs typeface="Simplified Arabic" panose="02020603050405020304" pitchFamily="18" charset="-78"/>
              </a:rPr>
              <a:t>اَللّـهُمَّ صَلِّ عَلى مُحَمَّد وَآلِ مُحَمَّد وَعَجِّلْ فَرَجَهُمْ</a:t>
            </a:r>
          </a:p>
        </p:txBody>
      </p:sp>
      <p:sp>
        <p:nvSpPr>
          <p:cNvPr id="3237899" name="Rectangle 11"/>
          <p:cNvSpPr>
            <a:spLocks noChangeArrowheads="1"/>
          </p:cNvSpPr>
          <p:nvPr/>
        </p:nvSpPr>
        <p:spPr bwMode="auto">
          <a:xfrm>
            <a:off x="179388" y="6237288"/>
            <a:ext cx="87852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en-US" sz="1200">
                <a:solidFill>
                  <a:srgbClr val="000066"/>
                </a:solidFill>
                <a:latin typeface="Trebuchet MS" panose="020B0603020202020204" pitchFamily="34" charset="0"/>
              </a:rPr>
              <a:t>For any errors/comments please write to: rehanL@hotmail.com</a:t>
            </a:r>
          </a:p>
          <a:p>
            <a:pPr algn="ctr"/>
            <a:r>
              <a:rPr lang="en-US" altLang="en-US" sz="1200">
                <a:solidFill>
                  <a:srgbClr val="000066"/>
                </a:solidFill>
                <a:latin typeface="Trebuchet MS" panose="020B0603020202020204" pitchFamily="34" charset="0"/>
              </a:rPr>
              <a:t>Kindly recite Sura E Fatiha for Marhumeen of all those who have worked towards making this small work possible.</a:t>
            </a:r>
          </a:p>
        </p:txBody>
      </p:sp>
    </p:spTree>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46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1469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1469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1469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1469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Tree>
  </p:cSld>
  <p:clrMapOvr>
    <a:masterClrMapping/>
  </p:clrMapOvr>
  <p:transition/>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6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66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66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466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466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Tree>
  </p:cSld>
  <p:clrMapOvr>
    <a:masterClrMapping/>
  </p:clrMapOvr>
  <p:transition spd="med"/>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76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76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76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4765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476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Tree>
  </p:cSld>
  <p:clrMapOvr>
    <a:masterClrMapping/>
  </p:clrMapOvr>
  <p:transition spd="med"/>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86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86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86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486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486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Tree>
  </p:cSld>
  <p:clrMapOvr>
    <a:masterClrMapping/>
  </p:clrMapOvr>
  <p:transition spd="med"/>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96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496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497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497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497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Tree>
  </p:cSld>
  <p:clrMapOvr>
    <a:masterClrMapping/>
  </p:clrMapOvr>
  <p:transition spd="med"/>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07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07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07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507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507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Tree>
  </p:cSld>
  <p:clrMapOvr>
    <a:masterClrMapping/>
  </p:clrMapOvr>
  <p:transition spd="med"/>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17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17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17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517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517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Tree>
  </p:cSld>
  <p:clrMapOvr>
    <a:masterClrMapping/>
  </p:clrMapOvr>
  <p:transition spd="med"/>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27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27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27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527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527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Tree>
  </p:cSld>
  <p:clrMapOvr>
    <a:masterClrMapping/>
  </p:clrMapOvr>
  <p:transition spd="med"/>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37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37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37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537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537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Tree>
  </p:cSld>
  <p:clrMapOvr>
    <a:masterClrMapping/>
  </p:clrMapOvr>
  <p:transition spd="med"/>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48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48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48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5482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548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Tree>
  </p:cSld>
  <p:clrMapOvr>
    <a:masterClrMapping/>
  </p:clrMapOvr>
  <p:transition spd="med"/>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58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58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558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558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Tree>
  </p:cSld>
  <p:clrMapOvr>
    <a:masterClrMapping/>
  </p:clrMapOvr>
  <p:transition spd="med"/>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57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1571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1571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1571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1571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Tree>
  </p:cSld>
  <p:clrMapOvr>
    <a:masterClrMapping/>
  </p:clrMapOvr>
  <p:transition/>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68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68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68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568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568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Tree>
  </p:cSld>
  <p:clrMapOvr>
    <a:masterClrMapping/>
  </p:clrMapOvr>
  <p:transition spd="med"/>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78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78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78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578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578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Tree>
  </p:cSld>
  <p:clrMapOvr>
    <a:masterClrMapping/>
  </p:clrMapOvr>
  <p:transition spd="med"/>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89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89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89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589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589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Tree>
  </p:cSld>
  <p:clrMapOvr>
    <a:masterClrMapping/>
  </p:clrMapOvr>
  <p:transition spd="med"/>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99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599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599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599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599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Tree>
  </p:cSld>
  <p:clrMapOvr>
    <a:masterClrMapping/>
  </p:clrMapOvr>
  <p:transition spd="med"/>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09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609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609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609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609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Tree>
  </p:cSld>
  <p:clrMapOvr>
    <a:masterClrMapping/>
  </p:clrMapOvr>
  <p:transition spd="med"/>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19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619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619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6198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619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Tree>
  </p:cSld>
  <p:clrMapOvr>
    <a:masterClrMapping/>
  </p:clrMapOvr>
  <p:transition spd="med"/>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30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630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630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630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630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Tree>
  </p:cSld>
  <p:clrMapOvr>
    <a:masterClrMapping/>
  </p:clrMapOvr>
  <p:transition spd="med"/>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40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640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640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640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640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Tree>
  </p:cSld>
  <p:clrMapOvr>
    <a:masterClrMapping/>
  </p:clrMapOvr>
  <p:transition spd="med"/>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50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650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650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650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650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Tree>
  </p:cSld>
  <p:clrMapOvr>
    <a:masterClrMapping/>
  </p:clrMapOvr>
  <p:transition spd="med"/>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660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660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660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660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Tree>
  </p:cSld>
  <p:clrMapOvr>
    <a:masterClrMapping/>
  </p:clrMapOvr>
  <p:transition spd="med"/>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67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1673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1674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1674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1674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Tree>
  </p:cSld>
  <p:clrMapOvr>
    <a:masterClrMapping/>
  </p:clrMapOvr>
  <p:transition/>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71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671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671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671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671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Tree>
  </p:cSld>
  <p:clrMapOvr>
    <a:masterClrMapping/>
  </p:clrMapOvr>
  <p:transition spd="med"/>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81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681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681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681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681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Tree>
  </p:cSld>
  <p:clrMapOvr>
    <a:masterClrMapping/>
  </p:clrMapOvr>
  <p:transition spd="med"/>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91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691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691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6915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691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Tree>
  </p:cSld>
  <p:clrMapOvr>
    <a:masterClrMapping/>
  </p:clrMapOvr>
  <p:transition spd="med"/>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01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01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01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701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701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Tree>
  </p:cSld>
  <p:clrMapOvr>
    <a:masterClrMapping/>
  </p:clrMapOvr>
  <p:transition spd="med"/>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12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12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12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712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712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Tree>
  </p:cSld>
  <p:clrMapOvr>
    <a:masterClrMapping/>
  </p:clrMapOvr>
  <p:transition spd="med"/>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22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22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22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722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722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Tree>
  </p:cSld>
  <p:clrMapOvr>
    <a:masterClrMapping/>
  </p:clrMapOvr>
  <p:transition spd="med"/>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32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32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32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732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732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Tree>
  </p:cSld>
  <p:clrMapOvr>
    <a:masterClrMapping/>
  </p:clrMapOvr>
  <p:transition spd="med"/>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42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42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42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742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742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Tree>
  </p:cSld>
  <p:clrMapOvr>
    <a:masterClrMapping/>
  </p:clrMapOvr>
  <p:transition spd="med"/>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52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52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53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753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753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Tree>
  </p:cSld>
  <p:clrMapOvr>
    <a:masterClrMapping/>
  </p:clrMapOvr>
  <p:transition spd="med"/>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63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63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7632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763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Tree>
  </p:cSld>
  <p:clrMapOvr>
    <a:masterClrMapping/>
  </p:clrMapOvr>
  <p:transition spd="med"/>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1776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1776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1776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1776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Tree>
  </p:cSld>
  <p:clrMapOvr>
    <a:masterClrMapping/>
  </p:clrMapOvr>
  <p:transition/>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73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73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73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773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773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Tree>
  </p:cSld>
  <p:clrMapOvr>
    <a:masterClrMapping/>
  </p:clrMapOvr>
  <p:transition spd="med"/>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83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83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83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783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783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Tree>
  </p:cSld>
  <p:clrMapOvr>
    <a:masterClrMapping/>
  </p:clrMapOvr>
  <p:transition spd="med"/>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93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793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793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793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793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Tree>
  </p:cSld>
  <p:clrMapOvr>
    <a:masterClrMapping/>
  </p:clrMapOvr>
  <p:transition spd="med"/>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04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04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04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804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804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Tree>
  </p:cSld>
  <p:clrMapOvr>
    <a:masterClrMapping/>
  </p:clrMapOvr>
  <p:transition spd="med"/>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14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14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14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814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814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Tree>
  </p:cSld>
  <p:clrMapOvr>
    <a:masterClrMapping/>
  </p:clrMapOvr>
  <p:transition spd="med"/>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24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24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24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824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824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Tree>
  </p:cSld>
  <p:clrMapOvr>
    <a:masterClrMapping/>
  </p:clrMapOvr>
  <p:transition spd="med"/>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34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34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34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8349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834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Tree>
  </p:cSld>
  <p:clrMapOvr>
    <a:masterClrMapping/>
  </p:clrMapOvr>
  <p:transition spd="med"/>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992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992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992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992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Tree>
  </p:cSld>
  <p:clrMapOvr>
    <a:masterClrMapping/>
  </p:clrMapOvr>
  <p:transition spd="med"/>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02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02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02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1002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1002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Tree>
  </p:cSld>
  <p:clrMapOvr>
    <a:masterClrMapping/>
  </p:clrMapOvr>
  <p:transition spd="med"/>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12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12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12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012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012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Tree>
  </p:cSld>
  <p:clrMapOvr>
    <a:masterClrMapping/>
  </p:clrMapOvr>
  <p:transition spd="med"/>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87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1878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1878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1878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1879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Tree>
  </p:cSld>
  <p:clrMapOvr>
    <a:masterClrMapping/>
  </p:clrMapOvr>
  <p:transition/>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22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22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22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022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022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Tree>
  </p:cSld>
  <p:clrMapOvr>
    <a:masterClrMapping/>
  </p:clrMapOvr>
  <p:transition spd="med"/>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32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32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33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033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033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Tree>
  </p:cSld>
  <p:clrMapOvr>
    <a:masterClrMapping/>
  </p:clrMapOvr>
  <p:transition spd="med"/>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43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43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43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043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043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Tree>
  </p:cSld>
  <p:clrMapOvr>
    <a:masterClrMapping/>
  </p:clrMapOvr>
  <p:transition spd="med"/>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53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53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53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0534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053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Tree>
  </p:cSld>
  <p:clrMapOvr>
    <a:masterClrMapping/>
  </p:clrMapOvr>
  <p:transition spd="med"/>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45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45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45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845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845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Tree>
  </p:cSld>
  <p:clrMapOvr>
    <a:masterClrMapping/>
  </p:clrMapOvr>
  <p:transition spd="med"/>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55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55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55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855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855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Tree>
  </p:cSld>
  <p:clrMapOvr>
    <a:masterClrMapping/>
  </p:clrMapOvr>
  <p:transition spd="med"/>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65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65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865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865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Tree>
  </p:cSld>
  <p:clrMapOvr>
    <a:masterClrMapping/>
  </p:clrMapOvr>
  <p:transition spd="med"/>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75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75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75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875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875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Tree>
  </p:cSld>
  <p:clrMapOvr>
    <a:masterClrMapping/>
  </p:clrMapOvr>
  <p:transition spd="med"/>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86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86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86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886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886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Tree>
  </p:cSld>
  <p:clrMapOvr>
    <a:masterClrMapping/>
  </p:clrMapOvr>
  <p:transition spd="med"/>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96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896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896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896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896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Tree>
  </p:cSld>
  <p:clrMapOvr>
    <a:masterClrMapping/>
  </p:clrMapOvr>
  <p:transition spd="med"/>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08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2083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2083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2083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2083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Tree>
  </p:cSld>
  <p:clrMapOvr>
    <a:masterClrMapping/>
  </p:clrMapOvr>
  <p:transition/>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06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06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06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9066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906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Tree>
  </p:cSld>
  <p:clrMapOvr>
    <a:masterClrMapping/>
  </p:clrMapOvr>
  <p:transition spd="med"/>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16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16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16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916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916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Tree>
  </p:cSld>
  <p:clrMapOvr>
    <a:masterClrMapping/>
  </p:clrMapOvr>
  <p:transition spd="med"/>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27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27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27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927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927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Tree>
  </p:cSld>
  <p:clrMapOvr>
    <a:masterClrMapping/>
  </p:clrMapOvr>
  <p:transition spd="med"/>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37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37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37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19937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19937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Tree>
  </p:cSld>
  <p:clrMapOvr>
    <a:masterClrMapping/>
  </p:clrMapOvr>
  <p:transition spd="med"/>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47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47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47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19947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19947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Tree>
  </p:cSld>
  <p:clrMapOvr>
    <a:masterClrMapping/>
  </p:clrMapOvr>
  <p:transition spd="med"/>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57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57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57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19957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19957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Tree>
  </p:cSld>
  <p:clrMapOvr>
    <a:masterClrMapping/>
  </p:clrMapOvr>
  <p:transition spd="med"/>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68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68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19968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19968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Tree>
  </p:cSld>
  <p:clrMapOvr>
    <a:masterClrMapping/>
  </p:clrMapOvr>
  <p:transition spd="med"/>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78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78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78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199782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19978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Tree>
  </p:cSld>
  <p:clrMapOvr>
    <a:masterClrMapping/>
  </p:clrMapOvr>
  <p:transition spd="med"/>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88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88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88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19988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19988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Tree>
  </p:cSld>
  <p:clrMapOvr>
    <a:masterClrMapping/>
  </p:clrMapOvr>
  <p:transition spd="med"/>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98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19998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9998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19998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19998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Tree>
  </p:cSld>
  <p:clrMapOvr>
    <a:masterClrMapping/>
  </p:clrMapOvr>
  <p:transition spd="med"/>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18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2185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2186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2186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2186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Tree>
  </p:cSld>
  <p:clrMapOvr>
    <a:masterClrMapping/>
  </p:clrMapOvr>
  <p:transition/>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08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008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009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009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009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Tree>
  </p:cSld>
  <p:clrMapOvr>
    <a:masterClrMapping/>
  </p:clrMapOvr>
  <p:transition spd="med"/>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19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019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019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019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019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Tree>
  </p:cSld>
  <p:clrMapOvr>
    <a:masterClrMapping/>
  </p:clrMapOvr>
  <p:transition spd="med"/>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29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029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029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029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029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Tree>
  </p:cSld>
  <p:clrMapOvr>
    <a:masterClrMapping/>
  </p:clrMapOvr>
  <p:transition spd="med"/>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39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039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039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039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039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Tree>
  </p:cSld>
  <p:clrMapOvr>
    <a:masterClrMapping/>
  </p:clrMapOvr>
  <p:transition spd="med"/>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49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049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049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0499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049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Tree>
  </p:cSld>
  <p:clrMapOvr>
    <a:masterClrMapping/>
  </p:clrMapOvr>
  <p:transition spd="med"/>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60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060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060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060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060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Tree>
  </p:cSld>
  <p:clrMapOvr>
    <a:masterClrMapping/>
  </p:clrMapOvr>
  <p:transition spd="med"/>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070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070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070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070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Tree>
  </p:cSld>
  <p:clrMapOvr>
    <a:masterClrMapping/>
  </p:clrMapOvr>
  <p:transition spd="med"/>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80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080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080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080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080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Tree>
  </p:cSld>
  <p:clrMapOvr>
    <a:masterClrMapping/>
  </p:clrMapOvr>
  <p:transition spd="med"/>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90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090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090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090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090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Tree>
  </p:cSld>
  <p:clrMapOvr>
    <a:masterClrMapping/>
  </p:clrMapOvr>
  <p:transition spd="med"/>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01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01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01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101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101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Tree>
  </p:cSld>
  <p:clrMapOvr>
    <a:masterClrMapping/>
  </p:clrMapOvr>
  <p:transition spd="med"/>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28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2288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2288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2288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2288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Tree>
  </p:cSld>
  <p:clrMapOvr>
    <a:masterClrMapping/>
  </p:clrMapOvr>
  <p:transition/>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11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11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11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111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111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Tree>
  </p:cSld>
  <p:clrMapOvr>
    <a:masterClrMapping/>
  </p:clrMapOvr>
  <p:transition spd="med"/>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21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21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21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1216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121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Tree>
  </p:cSld>
  <p:clrMapOvr>
    <a:masterClrMapping/>
  </p:clrMapOvr>
  <p:transition spd="med"/>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31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31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31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131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131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Tree>
  </p:cSld>
  <p:clrMapOvr>
    <a:masterClrMapping/>
  </p:clrMapOvr>
  <p:transition spd="med"/>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42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42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42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142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142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Tree>
  </p:cSld>
  <p:clrMapOvr>
    <a:masterClrMapping/>
  </p:clrMapOvr>
  <p:transition spd="med"/>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52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52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52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152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152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Tree>
  </p:cSld>
  <p:clrMapOvr>
    <a:masterClrMapping/>
  </p:clrMapOvr>
  <p:transition spd="med"/>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62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62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62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162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162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Tree>
  </p:cSld>
  <p:clrMapOvr>
    <a:masterClrMapping/>
  </p:clrMapOvr>
  <p:transition spd="med"/>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72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72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172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172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Tree>
  </p:cSld>
  <p:clrMapOvr>
    <a:masterClrMapping/>
  </p:clrMapOvr>
  <p:transition spd="med"/>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83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83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83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183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183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Tree>
  </p:cSld>
  <p:clrMapOvr>
    <a:masterClrMapping/>
  </p:clrMapOvr>
  <p:transition spd="med"/>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93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193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193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1933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193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Tree>
  </p:cSld>
  <p:clrMapOvr>
    <a:masterClrMapping/>
  </p:clrMapOvr>
  <p:transition spd="med"/>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03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03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03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203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203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Tree>
  </p:cSld>
  <p:clrMapOvr>
    <a:masterClrMapping/>
  </p:clrMapOvr>
  <p:transition spd="med"/>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39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2390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2390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2390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2391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Tree>
  </p:cSld>
  <p:clrMapOvr>
    <a:masterClrMapping/>
  </p:clrMapOvr>
  <p:transition/>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13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13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13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213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213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Tree>
  </p:cSld>
  <p:clrMapOvr>
    <a:masterClrMapping/>
  </p:clrMapOvr>
  <p:transition spd="med"/>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24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24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24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224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224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Tree>
  </p:cSld>
  <p:clrMapOvr>
    <a:masterClrMapping/>
  </p:clrMapOvr>
  <p:transition spd="med"/>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34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34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34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234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234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Tree>
  </p:cSld>
  <p:clrMapOvr>
    <a:masterClrMapping/>
  </p:clrMapOvr>
  <p:transition spd="med"/>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44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44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44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244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244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Tree>
  </p:cSld>
  <p:clrMapOvr>
    <a:masterClrMapping/>
  </p:clrMapOvr>
  <p:transition spd="med"/>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54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54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54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254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254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Tree>
  </p:cSld>
  <p:clrMapOvr>
    <a:masterClrMapping/>
  </p:clrMapOvr>
  <p:transition spd="med"/>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64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64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65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2650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265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Tree>
  </p:cSld>
  <p:clrMapOvr>
    <a:masterClrMapping/>
  </p:clrMapOvr>
  <p:transition spd="med"/>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75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75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275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275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Tree>
  </p:cSld>
  <p:clrMapOvr>
    <a:masterClrMapping/>
  </p:clrMapOvr>
  <p:transition spd="med"/>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85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85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85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285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285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Tree>
  </p:cSld>
  <p:clrMapOvr>
    <a:masterClrMapping/>
  </p:clrMapOvr>
  <p:transition spd="med"/>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95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295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295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295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295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Tree>
  </p:cSld>
  <p:clrMapOvr>
    <a:masterClrMapping/>
  </p:clrMapOvr>
  <p:transition spd="med"/>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05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05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05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305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305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Tree>
  </p:cSld>
  <p:clrMapOvr>
    <a:masterClrMapping/>
  </p:clrMapOvr>
  <p:transition spd="med"/>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32248" name="Group 504"/>
          <p:cNvGraphicFramePr>
            <a:graphicFrameLocks noGrp="1"/>
          </p:cNvGraphicFramePr>
          <p:nvPr>
            <p:ph/>
          </p:nvPr>
        </p:nvGraphicFramePr>
        <p:xfrm>
          <a:off x="381000" y="1073150"/>
          <a:ext cx="8382000" cy="5108575"/>
        </p:xfrm>
        <a:graphic>
          <a:graphicData uri="http://schemas.openxmlformats.org/drawingml/2006/table">
            <a:tbl>
              <a:tblPr/>
              <a:tblGrid>
                <a:gridCol w="1371600">
                  <a:extLst>
                    <a:ext uri="{9D8B030D-6E8A-4147-A177-3AD203B41FA5}">
                      <a16:colId xmlns:a16="http://schemas.microsoft.com/office/drawing/2014/main" val="555726732"/>
                    </a:ext>
                  </a:extLst>
                </a:gridCol>
                <a:gridCol w="2743200">
                  <a:extLst>
                    <a:ext uri="{9D8B030D-6E8A-4147-A177-3AD203B41FA5}">
                      <a16:colId xmlns:a16="http://schemas.microsoft.com/office/drawing/2014/main" val="2571268048"/>
                    </a:ext>
                  </a:extLst>
                </a:gridCol>
                <a:gridCol w="2590800">
                  <a:extLst>
                    <a:ext uri="{9D8B030D-6E8A-4147-A177-3AD203B41FA5}">
                      <a16:colId xmlns:a16="http://schemas.microsoft.com/office/drawing/2014/main" val="2409861897"/>
                    </a:ext>
                  </a:extLst>
                </a:gridCol>
                <a:gridCol w="1676400">
                  <a:extLst>
                    <a:ext uri="{9D8B030D-6E8A-4147-A177-3AD203B41FA5}">
                      <a16:colId xmlns:a16="http://schemas.microsoft.com/office/drawing/2014/main" val="4071950791"/>
                    </a:ext>
                  </a:extLst>
                </a:gridCol>
              </a:tblGrid>
              <a:tr h="533400">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No.</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cap="fla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Chapter/Surah name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cap="fla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Chapter/Surah No.</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cap="fla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No. of times</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3439331407"/>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endPar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Al Fateha </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100</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783156350"/>
                  </a:ext>
                </a:extLst>
              </a:tr>
              <a:tr h="407988">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2</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Sura Ikhlaas</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112</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100</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77089059"/>
                  </a:ext>
                </a:extLst>
              </a:tr>
              <a:tr h="533400">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3</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Ayatul Kursi</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2 : 255-257</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10</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805895609"/>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4</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Soora An'am</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6</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461683029"/>
                  </a:ext>
                </a:extLst>
              </a:tr>
              <a:tr h="236538">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5</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Bani Israil</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17</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631884169"/>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6</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Kahf </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18</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96470535"/>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7</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Luqman </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31</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40031008"/>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8</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Yaseen </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36</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516643396"/>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9</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Wassaffat</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37</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045748"/>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10</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cap="flat">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Ha Mim Sajda  </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cap="flat">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41</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cap="flat">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798677620"/>
                  </a:ext>
                </a:extLst>
              </a:tr>
            </a:tbl>
          </a:graphicData>
        </a:graphic>
      </p:graphicFrame>
      <p:sp>
        <p:nvSpPr>
          <p:cNvPr id="3231876" name="Text Box 13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Quran Sura recitation in this A’maal</a:t>
            </a:r>
          </a:p>
        </p:txBody>
      </p:sp>
      <p:sp>
        <p:nvSpPr>
          <p:cNvPr id="3231877" name="Rectangle 13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32249" name="Line 505"/>
          <p:cNvSpPr>
            <a:spLocks noChangeShapeType="1"/>
          </p:cNvSpPr>
          <p:nvPr/>
        </p:nvSpPr>
        <p:spPr bwMode="auto">
          <a:xfrm>
            <a:off x="304800" y="1752600"/>
            <a:ext cx="8534400" cy="0"/>
          </a:xfrm>
          <a:prstGeom prst="line">
            <a:avLst/>
          </a:prstGeom>
          <a:noFill/>
          <a:ln w="38100" cmpd="dbl">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transition>
    <p:fade/>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49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2493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2493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2493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2493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Tree>
  </p:cSld>
  <p:clrMapOvr>
    <a:masterClrMapping/>
  </p:clrMapOvr>
  <p:transition/>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16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16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16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316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316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Tree>
  </p:cSld>
  <p:clrMapOvr>
    <a:masterClrMapping/>
  </p:clrMapOvr>
  <p:transition spd="med"/>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26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26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26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326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326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Tree>
  </p:cSld>
  <p:clrMapOvr>
    <a:masterClrMapping/>
  </p:clrMapOvr>
  <p:transition spd="med"/>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36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36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36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3366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336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Tree>
  </p:cSld>
  <p:clrMapOvr>
    <a:masterClrMapping/>
  </p:clrMapOvr>
  <p:transition spd="med"/>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46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46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46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346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346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Tree>
  </p:cSld>
  <p:clrMapOvr>
    <a:masterClrMapping/>
  </p:clrMapOvr>
  <p:transition spd="med"/>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57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57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57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357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357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Tree>
  </p:cSld>
  <p:clrMapOvr>
    <a:masterClrMapping/>
  </p:clrMapOvr>
  <p:transition spd="med"/>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67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67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67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367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367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Tree>
  </p:cSld>
  <p:clrMapOvr>
    <a:masterClrMapping/>
  </p:clrMapOvr>
  <p:transition spd="med"/>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77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77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377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377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Tree>
  </p:cSld>
  <p:clrMapOvr>
    <a:masterClrMapping/>
  </p:clrMapOvr>
  <p:transition spd="med"/>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87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87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87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387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387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Tree>
  </p:cSld>
  <p:clrMapOvr>
    <a:masterClrMapping/>
  </p:clrMapOvr>
  <p:transition spd="med"/>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98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398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398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398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398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Tree>
  </p:cSld>
  <p:clrMapOvr>
    <a:masterClrMapping/>
  </p:clrMapOvr>
  <p:transition spd="med"/>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08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408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408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4083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408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Tree>
  </p:cSld>
  <p:clrMapOvr>
    <a:masterClrMapping/>
  </p:clrMapOvr>
  <p:transition spd="med"/>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59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2595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2595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2595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2595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Tree>
  </p:cSld>
  <p:clrMapOvr>
    <a:masterClrMapping/>
  </p:clrMapOvr>
  <p:transition/>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18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418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418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418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418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Tree>
  </p:cSld>
  <p:clrMapOvr>
    <a:masterClrMapping/>
  </p:clrMapOvr>
  <p:transition spd="med"/>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28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428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428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428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428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Tree>
  </p:cSld>
  <p:clrMapOvr>
    <a:masterClrMapping/>
  </p:clrMapOvr>
  <p:transition spd="med"/>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39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439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439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439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439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Tree>
  </p:cSld>
  <p:clrMapOvr>
    <a:masterClrMapping/>
  </p:clrMapOvr>
  <p:transition spd="med"/>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49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449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449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449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449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Tree>
  </p:cSld>
  <p:clrMapOvr>
    <a:masterClrMapping/>
  </p:clrMapOvr>
  <p:transition spd="med"/>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59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459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459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459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459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Tree>
  </p:cSld>
  <p:clrMapOvr>
    <a:masterClrMapping/>
  </p:clrMapOvr>
  <p:transition spd="med"/>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69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469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469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469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469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Tree>
  </p:cSld>
  <p:clrMapOvr>
    <a:masterClrMapping/>
  </p:clrMapOvr>
  <p:transition spd="med"/>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480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480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4800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480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Tree>
  </p:cSld>
  <p:clrMapOvr>
    <a:masterClrMapping/>
  </p:clrMapOvr>
  <p:transition spd="med"/>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63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63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63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063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063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Tree>
  </p:cSld>
  <p:clrMapOvr>
    <a:masterClrMapping/>
  </p:clrMapOvr>
  <p:transition spd="med"/>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73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73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73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1073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1073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Tree>
  </p:cSld>
  <p:clrMapOvr>
    <a:masterClrMapping/>
  </p:clrMapOvr>
  <p:transition spd="med"/>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84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84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84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084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084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Tree>
  </p:cSld>
  <p:clrMapOvr>
    <a:masterClrMapping/>
  </p:clrMapOvr>
  <p:transition spd="med"/>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69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2697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2698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2698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2698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Tree>
  </p:cSld>
  <p:clrMapOvr>
    <a:masterClrMapping/>
  </p:clrMapOvr>
  <p:transition/>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094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094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094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094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Tree>
  </p:cSld>
  <p:clrMapOvr>
    <a:masterClrMapping/>
  </p:clrMapOvr>
  <p:transition spd="med"/>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04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104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104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104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104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Tree>
  </p:cSld>
  <p:clrMapOvr>
    <a:masterClrMapping/>
  </p:clrMapOvr>
  <p:transition spd="med"/>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14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114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114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114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114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Tree>
  </p:cSld>
  <p:clrMapOvr>
    <a:masterClrMapping/>
  </p:clrMapOvr>
  <p:transition spd="med"/>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25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125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125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1251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125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Tree>
  </p:cSld>
  <p:clrMapOvr>
    <a:masterClrMapping/>
  </p:clrMapOvr>
  <p:transition spd="med"/>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90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490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490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490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490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Tree>
  </p:cSld>
  <p:clrMapOvr>
    <a:masterClrMapping/>
  </p:clrMapOvr>
  <p:transition spd="med"/>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0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00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00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500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500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Tree>
  </p:cSld>
  <p:clrMapOvr>
    <a:masterClrMapping/>
  </p:clrMapOvr>
  <p:transition spd="med"/>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0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10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10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510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510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Tree>
  </p:cSld>
  <p:clrMapOvr>
    <a:masterClrMapping/>
  </p:clrMapOvr>
  <p:transition spd="med"/>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0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20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21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521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521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Tree>
  </p:cSld>
  <p:clrMapOvr>
    <a:masterClrMapping/>
  </p:clrMapOvr>
  <p:transition spd="med"/>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1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31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31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531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531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Tree>
  </p:cSld>
  <p:clrMapOvr>
    <a:masterClrMapping/>
  </p:clrMapOvr>
  <p:transition spd="med"/>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1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41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41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541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541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Tree>
  </p:cSld>
  <p:clrMapOvr>
    <a:masterClrMapping/>
  </p:clrMapOvr>
  <p:transition spd="med"/>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2800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2800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2800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2800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Tree>
  </p:cSld>
  <p:clrMapOvr>
    <a:masterClrMapping/>
  </p:clrMapOvr>
  <p:transition/>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51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51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51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5517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551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Tree>
  </p:cSld>
  <p:clrMapOvr>
    <a:masterClrMapping/>
  </p:clrMapOvr>
  <p:transition spd="med"/>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61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61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61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561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561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Tree>
  </p:cSld>
  <p:clrMapOvr>
    <a:masterClrMapping/>
  </p:clrMapOvr>
  <p:transition spd="med"/>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72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72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72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572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572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Tree>
  </p:cSld>
  <p:clrMapOvr>
    <a:masterClrMapping/>
  </p:clrMapOvr>
  <p:transition spd="med"/>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82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82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582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582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Tree>
  </p:cSld>
  <p:clrMapOvr>
    <a:masterClrMapping/>
  </p:clrMapOvr>
  <p:transition spd="med"/>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92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592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592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592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592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Tree>
  </p:cSld>
  <p:clrMapOvr>
    <a:masterClrMapping/>
  </p:clrMapOvr>
  <p:transition spd="med"/>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02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02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02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602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602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Tree>
  </p:cSld>
  <p:clrMapOvr>
    <a:masterClrMapping/>
  </p:clrMapOvr>
  <p:transition spd="med"/>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13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13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13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613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613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Tree>
  </p:cSld>
  <p:clrMapOvr>
    <a:masterClrMapping/>
  </p:clrMapOvr>
  <p:transition spd="med"/>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23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23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23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6234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623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Tree>
  </p:cSld>
  <p:clrMapOvr>
    <a:masterClrMapping/>
  </p:clrMapOvr>
  <p:transition spd="med"/>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33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33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33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633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633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Tree>
  </p:cSld>
  <p:clrMapOvr>
    <a:masterClrMapping/>
  </p:clrMapOvr>
  <p:transition spd="med"/>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43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43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43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643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643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Tree>
  </p:cSld>
  <p:clrMapOvr>
    <a:masterClrMapping/>
  </p:clrMapOvr>
  <p:transition spd="med"/>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90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2902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2902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2902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2903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Tree>
  </p:cSld>
  <p:clrMapOvr>
    <a:masterClrMapping/>
  </p:clrMapOvr>
  <p:transition/>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54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54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54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654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654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Tree>
  </p:cSld>
  <p:clrMapOvr>
    <a:masterClrMapping/>
  </p:clrMapOvr>
  <p:transition spd="med"/>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64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64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64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664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664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Tree>
  </p:cSld>
  <p:clrMapOvr>
    <a:masterClrMapping/>
  </p:clrMapOvr>
  <p:transition spd="med"/>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74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74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74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674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674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Tree>
  </p:cSld>
  <p:clrMapOvr>
    <a:masterClrMapping/>
  </p:clrMapOvr>
  <p:transition spd="med"/>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84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84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684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684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Tree>
  </p:cSld>
  <p:clrMapOvr>
    <a:masterClrMapping/>
  </p:clrMapOvr>
  <p:transition spd="med"/>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95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695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695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6950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695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Tree>
  </p:cSld>
  <p:clrMapOvr>
    <a:masterClrMapping/>
  </p:clrMapOvr>
  <p:transition spd="med"/>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05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05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05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705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705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Tree>
  </p:cSld>
  <p:clrMapOvr>
    <a:masterClrMapping/>
  </p:clrMapOvr>
  <p:transition spd="med"/>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15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15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15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715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715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Tree>
  </p:cSld>
  <p:clrMapOvr>
    <a:masterClrMapping/>
  </p:clrMapOvr>
  <p:transition spd="med"/>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5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25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25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725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725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Tree>
  </p:cSld>
  <p:clrMapOvr>
    <a:masterClrMapping/>
  </p:clrMapOvr>
  <p:transition spd="med"/>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36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36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36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736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736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Tree>
  </p:cSld>
  <p:clrMapOvr>
    <a:masterClrMapping/>
  </p:clrMapOvr>
  <p:transition spd="med"/>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46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46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46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746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746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Tree>
  </p:cSld>
  <p:clrMapOvr>
    <a:masterClrMapping/>
  </p:clrMapOvr>
  <p:transition spd="med"/>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00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005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005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005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005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39</a:t>
            </a:r>
          </a:p>
        </p:txBody>
      </p:sp>
    </p:spTree>
  </p:cSld>
  <p:clrMapOvr>
    <a:masterClrMapping/>
  </p:clrMapOvr>
  <p:transition/>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56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56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56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756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756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Tree>
  </p:cSld>
  <p:clrMapOvr>
    <a:masterClrMapping/>
  </p:clrMapOvr>
  <p:transition spd="med"/>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66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66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66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7667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766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Tree>
  </p:cSld>
  <p:clrMapOvr>
    <a:masterClrMapping/>
  </p:clrMapOvr>
  <p:transition spd="med"/>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76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76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77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0777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0777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Tree>
  </p:cSld>
  <p:clrMapOvr>
    <a:masterClrMapping/>
  </p:clrMapOvr>
  <p:transition spd="med"/>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87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87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0787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0787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Tree>
  </p:cSld>
  <p:clrMapOvr>
    <a:masterClrMapping/>
  </p:clrMapOvr>
  <p:transition spd="med"/>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97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797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797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0797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0797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Tree>
  </p:cSld>
  <p:clrMapOvr>
    <a:masterClrMapping/>
  </p:clrMapOvr>
  <p:transition spd="med"/>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07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807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807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0807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0807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Tree>
  </p:cSld>
  <p:clrMapOvr>
    <a:masterClrMapping/>
  </p:clrMapOvr>
  <p:transition spd="med"/>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17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817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817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0817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0817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Tree>
  </p:cSld>
  <p:clrMapOvr>
    <a:masterClrMapping/>
  </p:clrMapOvr>
  <p:transition spd="med"/>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28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828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828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0828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0828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Tree>
  </p:cSld>
  <p:clrMapOvr>
    <a:masterClrMapping/>
  </p:clrMapOvr>
  <p:transition spd="med"/>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38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0838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0838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08384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0838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Tree>
  </p:cSld>
  <p:clrMapOvr>
    <a:masterClrMapping/>
  </p:clrMapOvr>
  <p:transition spd="med"/>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45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145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145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145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145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Tree>
  </p:cSld>
  <p:clrMapOvr>
    <a:masterClrMapping/>
  </p:clrMapOvr>
  <p:transition spd="med"/>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10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107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107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107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107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40</a:t>
            </a:r>
          </a:p>
        </p:txBody>
      </p:sp>
    </p:spTree>
  </p:cSld>
  <p:clrMapOvr>
    <a:masterClrMapping/>
  </p:clrMapOvr>
  <p:transition/>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55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155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155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1155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1155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Tree>
  </p:cSld>
  <p:clrMapOvr>
    <a:masterClrMapping/>
  </p:clrMapOvr>
  <p:transition spd="med"/>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66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166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166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166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166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Tree>
  </p:cSld>
  <p:clrMapOvr>
    <a:masterClrMapping/>
  </p:clrMapOvr>
  <p:transition spd="med"/>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76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176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176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176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176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Tree>
  </p:cSld>
  <p:clrMapOvr>
    <a:masterClrMapping/>
  </p:clrMapOvr>
  <p:transition spd="med"/>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86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186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186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186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186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Tree>
  </p:cSld>
  <p:clrMapOvr>
    <a:masterClrMapping/>
  </p:clrMapOvr>
  <p:transition spd="med"/>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196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196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196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196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Tree>
  </p:cSld>
  <p:clrMapOvr>
    <a:masterClrMapping/>
  </p:clrMapOvr>
  <p:transition spd="med"/>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07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07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07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2070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207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Tree>
  </p:cSld>
  <p:clrMapOvr>
    <a:masterClrMapping/>
  </p:clrMapOvr>
  <p:transition spd="med"/>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17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17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17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217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217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Tree>
  </p:cSld>
  <p:clrMapOvr>
    <a:masterClrMapping/>
  </p:clrMapOvr>
  <p:transition spd="med"/>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75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75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75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75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75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Tree>
  </p:cSld>
  <p:clrMapOvr>
    <a:masterClrMapping/>
  </p:clrMapOvr>
  <p:transition spd="med"/>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27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27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27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227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227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Tree>
  </p:cSld>
  <p:clrMapOvr>
    <a:masterClrMapping/>
  </p:clrMapOvr>
  <p:transition spd="med"/>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37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37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37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237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237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Tree>
  </p:cSld>
  <p:clrMapOvr>
    <a:masterClrMapping/>
  </p:clrMapOvr>
  <p:transition spd="med"/>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20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209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210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210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210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41</a:t>
            </a:r>
          </a:p>
        </p:txBody>
      </p:sp>
    </p:spTree>
  </p:cSld>
  <p:clrMapOvr>
    <a:masterClrMapping/>
  </p:clrMapOvr>
  <p:transition/>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48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48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48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248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248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Tree>
  </p:cSld>
  <p:clrMapOvr>
    <a:masterClrMapping/>
  </p:clrMapOvr>
  <p:transition spd="med"/>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58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58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58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258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258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Tree>
  </p:cSld>
  <p:clrMapOvr>
    <a:masterClrMapping/>
  </p:clrMapOvr>
  <p:transition spd="med"/>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68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68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68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2685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268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Tree>
  </p:cSld>
  <p:clrMapOvr>
    <a:masterClrMapping/>
  </p:clrMapOvr>
  <p:transition spd="med"/>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78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78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78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278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278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Tree>
  </p:cSld>
  <p:clrMapOvr>
    <a:masterClrMapping/>
  </p:clrMapOvr>
  <p:transition spd="med"/>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88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88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89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289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289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Tree>
  </p:cSld>
  <p:clrMapOvr>
    <a:masterClrMapping/>
  </p:clrMapOvr>
  <p:transition spd="med"/>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86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86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86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86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86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Tree>
  </p:cSld>
  <p:clrMapOvr>
    <a:masterClrMapping/>
  </p:clrMapOvr>
  <p:transition spd="med"/>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299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299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299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299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Tree>
  </p:cSld>
  <p:clrMapOvr>
    <a:masterClrMapping/>
  </p:clrMapOvr>
  <p:transition spd="med"/>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09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309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309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309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309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Tree>
  </p:cSld>
  <p:clrMapOvr>
    <a:masterClrMapping/>
  </p:clrMapOvr>
  <p:transition spd="med"/>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19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319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319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319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319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Tree>
  </p:cSld>
  <p:clrMapOvr>
    <a:masterClrMapping/>
  </p:clrMapOvr>
  <p:transition spd="med"/>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29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329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329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3299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329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Tree>
  </p:cSld>
  <p:clrMapOvr>
    <a:masterClrMapping/>
  </p:clrMapOvr>
  <p:transition spd="med"/>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31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312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312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312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312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42</a:t>
            </a:r>
          </a:p>
        </p:txBody>
      </p:sp>
    </p:spTree>
  </p:cSld>
  <p:clrMapOvr>
    <a:masterClrMapping/>
  </p:clrMapOvr>
  <p:transition/>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40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340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340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340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340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Tree>
  </p:cSld>
  <p:clrMapOvr>
    <a:masterClrMapping/>
  </p:clrMapOvr>
  <p:transition spd="med"/>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96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696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696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696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696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Tree>
  </p:cSld>
  <p:clrMapOvr>
    <a:masterClrMapping/>
  </p:clrMapOvr>
  <p:transition spd="med"/>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50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350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350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350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350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Tree>
  </p:cSld>
  <p:clrMapOvr>
    <a:masterClrMapping/>
  </p:clrMapOvr>
  <p:transition spd="med"/>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60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360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360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360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360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Tree>
  </p:cSld>
  <p:clrMapOvr>
    <a:masterClrMapping/>
  </p:clrMapOvr>
  <p:transition spd="med"/>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70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370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370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370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370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Tree>
  </p:cSld>
  <p:clrMapOvr>
    <a:masterClrMapping/>
  </p:clrMapOvr>
  <p:transition spd="med"/>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81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381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381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381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381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Tree>
  </p:cSld>
  <p:clrMapOvr>
    <a:masterClrMapping/>
  </p:clrMapOvr>
  <p:transition spd="med"/>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391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391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391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3914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391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Tree>
  </p:cSld>
  <p:clrMapOvr>
    <a:masterClrMapping/>
  </p:clrMapOvr>
  <p:transition spd="med"/>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01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01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401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401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Tree>
  </p:cSld>
  <p:clrMapOvr>
    <a:masterClrMapping/>
  </p:clrMapOvr>
  <p:transition spd="med"/>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06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06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06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06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06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Tree>
  </p:cSld>
  <p:clrMapOvr>
    <a:masterClrMapping/>
  </p:clrMapOvr>
  <p:transition spd="med"/>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11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11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11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411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411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Tree>
  </p:cSld>
  <p:clrMapOvr>
    <a:masterClrMapping/>
  </p:clrMapOvr>
  <p:transition spd="med"/>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41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414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414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414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415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43</a:t>
            </a:r>
          </a:p>
        </p:txBody>
      </p:sp>
    </p:spTree>
  </p:cSld>
  <p:clrMapOvr>
    <a:masterClrMapping/>
  </p:clrMapOvr>
  <p:transition/>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22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22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22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422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422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Tree>
  </p:cSld>
  <p:clrMapOvr>
    <a:masterClrMapping/>
  </p:clrMapOvr>
  <p:transition spd="med"/>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32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32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32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432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432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Tree>
  </p:cSld>
  <p:clrMapOvr>
    <a:masterClrMapping/>
  </p:clrMapOvr>
  <p:transition spd="med"/>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42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42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42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442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442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Tree>
  </p:cSld>
  <p:clrMapOvr>
    <a:masterClrMapping/>
  </p:clrMapOvr>
  <p:transition spd="med"/>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52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52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52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4528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452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Tree>
  </p:cSld>
  <p:clrMapOvr>
    <a:masterClrMapping/>
  </p:clrMapOvr>
  <p:transition spd="med"/>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63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63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63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463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463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Tree>
  </p:cSld>
  <p:clrMapOvr>
    <a:masterClrMapping/>
  </p:clrMapOvr>
  <p:transition spd="med"/>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16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16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16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16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16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Tree>
  </p:cSld>
  <p:clrMapOvr>
    <a:masterClrMapping/>
  </p:clrMapOvr>
  <p:transition spd="med"/>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73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73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73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473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473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Tree>
  </p:cSld>
  <p:clrMapOvr>
    <a:masterClrMapping/>
  </p:clrMapOvr>
  <p:transition spd="med"/>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83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83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83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483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483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Tree>
  </p:cSld>
  <p:clrMapOvr>
    <a:masterClrMapping/>
  </p:clrMapOvr>
  <p:transition spd="med"/>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93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493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493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493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493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Tree>
  </p:cSld>
  <p:clrMapOvr>
    <a:masterClrMapping/>
  </p:clrMapOvr>
  <p:transition spd="med"/>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04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04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504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504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Tree>
  </p:cSld>
  <p:clrMapOvr>
    <a:masterClrMapping/>
  </p:clrMapOvr>
  <p:transition spd="med"/>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35040" name="Group 224"/>
          <p:cNvGraphicFramePr>
            <a:graphicFrameLocks noGrp="1"/>
          </p:cNvGraphicFramePr>
          <p:nvPr>
            <p:ph/>
          </p:nvPr>
        </p:nvGraphicFramePr>
        <p:xfrm>
          <a:off x="381000" y="1066800"/>
          <a:ext cx="8382000" cy="5386388"/>
        </p:xfrm>
        <a:graphic>
          <a:graphicData uri="http://schemas.openxmlformats.org/drawingml/2006/table">
            <a:tbl>
              <a:tblPr/>
              <a:tblGrid>
                <a:gridCol w="1219200">
                  <a:extLst>
                    <a:ext uri="{9D8B030D-6E8A-4147-A177-3AD203B41FA5}">
                      <a16:colId xmlns:a16="http://schemas.microsoft.com/office/drawing/2014/main" val="2210561616"/>
                    </a:ext>
                  </a:extLst>
                </a:gridCol>
                <a:gridCol w="3048000">
                  <a:extLst>
                    <a:ext uri="{9D8B030D-6E8A-4147-A177-3AD203B41FA5}">
                      <a16:colId xmlns:a16="http://schemas.microsoft.com/office/drawing/2014/main" val="3740888008"/>
                    </a:ext>
                  </a:extLst>
                </a:gridCol>
                <a:gridCol w="2438400">
                  <a:extLst>
                    <a:ext uri="{9D8B030D-6E8A-4147-A177-3AD203B41FA5}">
                      <a16:colId xmlns:a16="http://schemas.microsoft.com/office/drawing/2014/main" val="2617732910"/>
                    </a:ext>
                  </a:extLst>
                </a:gridCol>
                <a:gridCol w="1676400">
                  <a:extLst>
                    <a:ext uri="{9D8B030D-6E8A-4147-A177-3AD203B41FA5}">
                      <a16:colId xmlns:a16="http://schemas.microsoft.com/office/drawing/2014/main" val="2239640069"/>
                    </a:ext>
                  </a:extLst>
                </a:gridCol>
              </a:tblGrid>
              <a:tr h="533400">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No.</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cap="fla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Chapter/</a:t>
                      </a:r>
                    </a:p>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Surah name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cap="fla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Chapter/</a:t>
                      </a:r>
                    </a:p>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Surah No.</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cap="fla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No. of times</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2438377849"/>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endPar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endParaRPr>
                    </a:p>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11</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Shoora</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42</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82923851"/>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12</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Dukhan</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44</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396098852"/>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13</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Al Fatah</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48</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713485959"/>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14</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Waqea</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56</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650451921"/>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15</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Mulk</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67</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72338938"/>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16</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Al Qalam</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68</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739414385"/>
                  </a:ext>
                </a:extLst>
              </a:tr>
              <a:tr h="23812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17</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Inshiqaq  </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84</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632192568"/>
                  </a:ext>
                </a:extLst>
              </a:tr>
              <a:tr h="612775">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18-47</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cap="flat">
                      <a:noFill/>
                    </a:lnL>
                    <a:lnR>
                      <a:noFill/>
                    </a:lnR>
                    <a:lnT>
                      <a:noFill/>
                    </a:lnT>
                    <a:lnB cap="flat">
                      <a:noFill/>
                    </a:lnB>
                    <a:lnTlToBr>
                      <a:noFill/>
                    </a:lnTlToBr>
                    <a:lnBlToTr>
                      <a:noFill/>
                    </a:lnBlToTr>
                    <a:noFill/>
                  </a:tcPr>
                </a:tc>
                <a:tc>
                  <a:txBody>
                    <a:bodyPr/>
                    <a:lstStyle>
                      <a:lvl1pPr marL="1588" indent="-1588">
                        <a:spcBef>
                          <a:spcPct val="20000"/>
                        </a:spcBef>
                        <a:defRPr sz="2800">
                          <a:solidFill>
                            <a:srgbClr val="000066"/>
                          </a:solidFill>
                          <a:latin typeface="Arial" panose="020B0604020202020204" pitchFamily="34" charset="0"/>
                          <a:cs typeface="Arial" panose="020B0604020202020204" pitchFamily="34" charset="0"/>
                        </a:defRPr>
                      </a:lvl1pPr>
                      <a:lvl2pPr marL="828675" indent="-285750">
                        <a:spcBef>
                          <a:spcPct val="20000"/>
                        </a:spcBef>
                        <a:defRPr sz="2400">
                          <a:solidFill>
                            <a:srgbClr val="000066"/>
                          </a:solidFill>
                          <a:latin typeface="Arial" panose="020B0604020202020204" pitchFamily="34" charset="0"/>
                          <a:cs typeface="Arial" panose="020B0604020202020204" pitchFamily="34" charset="0"/>
                        </a:defRPr>
                      </a:lvl2pPr>
                      <a:lvl3pPr marL="1236663" indent="-228600">
                        <a:spcBef>
                          <a:spcPct val="20000"/>
                        </a:spcBef>
                        <a:defRPr sz="2000">
                          <a:solidFill>
                            <a:srgbClr val="000066"/>
                          </a:solidFill>
                          <a:latin typeface="Arial" panose="020B0604020202020204" pitchFamily="34" charset="0"/>
                          <a:cs typeface="Arial" panose="020B0604020202020204" pitchFamily="34" charset="0"/>
                        </a:defRPr>
                      </a:lvl3pPr>
                      <a:lvl4pPr marL="164465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1588" marR="0" lvl="0" indent="-1588" algn="l" defTabSz="914400" rtl="0" eaLnBrk="1" fontAlgn="base" latinLnBrk="0" hangingPunct="1">
                        <a:lnSpc>
                          <a:spcPct val="100000"/>
                        </a:lnSpc>
                        <a:spcBef>
                          <a:spcPct val="0"/>
                        </a:spcBef>
                        <a:spcAft>
                          <a:spcPct val="0"/>
                        </a:spcAft>
                        <a:buClrTx/>
                        <a:buSzTx/>
                        <a:buFontTx/>
                        <a:buNone/>
                        <a:tabLst/>
                      </a:pPr>
                      <a:endPar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endParaRPr>
                    </a:p>
                    <a:p>
                      <a:pPr marL="1588" marR="0" lvl="0" indent="-1588"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Every Sura after Sura Inshiqaq </a:t>
                      </a:r>
                    </a:p>
                    <a:p>
                      <a:pPr marL="1588" marR="0" lvl="0" indent="-1588"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till the last Sura-An-Naas</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cap="flat">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85 - 114</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a:noFill/>
                    </a:lnR>
                    <a:lnT>
                      <a:noFill/>
                    </a:lnT>
                    <a:lnB cap="flat">
                      <a:noFill/>
                    </a:lnB>
                    <a:lnTlToBr>
                      <a:noFill/>
                    </a:lnTlToBr>
                    <a:lnBlToTr>
                      <a:noFill/>
                    </a:lnBlToTr>
                    <a:noFill/>
                  </a:tcPr>
                </a:tc>
                <a:tc>
                  <a:txBody>
                    <a:bodyPr/>
                    <a:lstStyle>
                      <a:lvl1pPr marL="342900" indent="-342900">
                        <a:spcBef>
                          <a:spcPct val="20000"/>
                        </a:spcBef>
                        <a:defRPr sz="2800">
                          <a:solidFill>
                            <a:srgbClr val="000066"/>
                          </a:solidFill>
                          <a:latin typeface="Arial" panose="020B0604020202020204" pitchFamily="34" charset="0"/>
                          <a:cs typeface="Arial" panose="020B0604020202020204" pitchFamily="34" charset="0"/>
                        </a:defRPr>
                      </a:lvl1pPr>
                      <a:lvl2pPr marL="742950" indent="-285750">
                        <a:spcBef>
                          <a:spcPct val="20000"/>
                        </a:spcBef>
                        <a:defRPr sz="2400">
                          <a:solidFill>
                            <a:srgbClr val="000066"/>
                          </a:solidFill>
                          <a:latin typeface="Arial" panose="020B0604020202020204" pitchFamily="34" charset="0"/>
                          <a:cs typeface="Arial" panose="020B0604020202020204" pitchFamily="34" charset="0"/>
                        </a:defRPr>
                      </a:lvl2pPr>
                      <a:lvl3pPr marL="1143000" indent="-228600">
                        <a:spcBef>
                          <a:spcPct val="20000"/>
                        </a:spcBef>
                        <a:defRPr sz="2000">
                          <a:solidFill>
                            <a:srgbClr val="000066"/>
                          </a:solidFill>
                          <a:latin typeface="Arial" panose="020B0604020202020204" pitchFamily="34" charset="0"/>
                          <a:cs typeface="Arial" panose="020B0604020202020204" pitchFamily="34" charset="0"/>
                        </a:defRPr>
                      </a:lvl3pPr>
                      <a:lvl4pPr marL="1600200" indent="-228600">
                        <a:spcBef>
                          <a:spcPct val="20000"/>
                        </a:spcBef>
                        <a:defRPr>
                          <a:solidFill>
                            <a:srgbClr val="000066"/>
                          </a:solidFill>
                          <a:latin typeface="Arial" panose="020B0604020202020204" pitchFamily="34" charset="0"/>
                          <a:cs typeface="Arial" panose="020B0604020202020204" pitchFamily="34" charset="0"/>
                        </a:defRPr>
                      </a:lvl4pPr>
                      <a:lvl5pPr marL="2057400" indent="-228600">
                        <a:spcBef>
                          <a:spcPct val="20000"/>
                        </a:spcBef>
                        <a:defRPr>
                          <a:solidFill>
                            <a:srgbClr val="000066"/>
                          </a:solidFill>
                          <a:latin typeface="Arial" panose="020B0604020202020204" pitchFamily="34" charset="0"/>
                          <a:cs typeface="Arial" panose="020B0604020202020204" pitchFamily="34" charset="0"/>
                        </a:defRPr>
                      </a:lvl5pPr>
                      <a:lvl6pPr marL="25146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6pPr>
                      <a:lvl7pPr marL="29718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7pPr>
                      <a:lvl8pPr marL="34290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8pPr>
                      <a:lvl9pPr marL="3886200" indent="-228600" fontAlgn="base">
                        <a:spcBef>
                          <a:spcPct val="20000"/>
                        </a:spcBef>
                        <a:spcAft>
                          <a:spcPct val="0"/>
                        </a:spcAft>
                        <a:defRPr>
                          <a:solidFill>
                            <a:srgbClr val="000066"/>
                          </a:solidFill>
                          <a:latin typeface="Arial" panose="020B0604020202020204" pitchFamily="34" charset="0"/>
                          <a:cs typeface="Arial" panose="020B0604020202020204" pitchFamily="34"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0" lang="en-US" altLang="en-US" sz="2000" b="1" i="0" u="none" strike="noStrike" cap="none" normalizeH="0" baseline="0" smtClean="0">
                          <a:ln>
                            <a:noFill/>
                          </a:ln>
                          <a:solidFill>
                            <a:srgbClr val="000066"/>
                          </a:solidFill>
                          <a:effectLst/>
                          <a:latin typeface="Verdana" panose="020B0604030504040204" pitchFamily="34" charset="0"/>
                          <a:cs typeface="Arial" panose="020B0604020202020204" pitchFamily="34" charset="0"/>
                        </a:rPr>
                        <a:t>once</a:t>
                      </a:r>
                      <a:endParaRPr kumimoji="0" lang="en-US" altLang="en-US" sz="2000" b="1" i="0" u="none" strike="noStrike" cap="none" normalizeH="0" baseline="0" smtClean="0">
                        <a:ln>
                          <a:noFill/>
                        </a:ln>
                        <a:solidFill>
                          <a:srgbClr val="000066"/>
                        </a:solidFill>
                        <a:effectLst/>
                        <a:latin typeface="Arial" panose="020B0604020202020204" pitchFamily="34" charset="0"/>
                        <a:cs typeface="Arial" panose="020B0604020202020204" pitchFamily="34" charset="0"/>
                      </a:endParaRPr>
                    </a:p>
                  </a:txBody>
                  <a:tcPr anchor="ct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612221283"/>
                  </a:ext>
                </a:extLst>
              </a:tr>
            </a:tbl>
          </a:graphicData>
        </a:graphic>
      </p:graphicFrame>
      <p:sp>
        <p:nvSpPr>
          <p:cNvPr id="3234963" name="Rectangle 147"/>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35042" name="Line 226"/>
          <p:cNvSpPr>
            <a:spLocks noChangeShapeType="1"/>
          </p:cNvSpPr>
          <p:nvPr/>
        </p:nvSpPr>
        <p:spPr bwMode="auto">
          <a:xfrm>
            <a:off x="304800" y="1752600"/>
            <a:ext cx="8534400" cy="0"/>
          </a:xfrm>
          <a:prstGeom prst="line">
            <a:avLst/>
          </a:prstGeom>
          <a:noFill/>
          <a:ln w="38100" cmpd="dbl">
            <a:solidFill>
              <a:srgbClr val="00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35043" name="Text Box 22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Quran Sura recitation in this A’maal</a:t>
            </a:r>
          </a:p>
        </p:txBody>
      </p:sp>
    </p:spTree>
  </p:cSld>
  <p:clrMapOvr>
    <a:masterClrMapping/>
  </p:clrMapOvr>
  <p:transition>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51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517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517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517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517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44</a:t>
            </a:r>
          </a:p>
        </p:txBody>
      </p:sp>
    </p:spTree>
  </p:cSld>
  <p:clrMapOvr>
    <a:masterClrMapping/>
  </p:clrMapOvr>
  <p:transition/>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14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14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14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5142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514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Tree>
  </p:cSld>
  <p:clrMapOvr>
    <a:masterClrMapping/>
  </p:clrMapOvr>
  <p:transition spd="med"/>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24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24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24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524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524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Tree>
  </p:cSld>
  <p:clrMapOvr>
    <a:masterClrMapping/>
  </p:clrMapOvr>
  <p:transition spd="med"/>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27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27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27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27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27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Tree>
  </p:cSld>
  <p:clrMapOvr>
    <a:masterClrMapping/>
  </p:clrMapOvr>
  <p:transition spd="med"/>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34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34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34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534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534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Tree>
  </p:cSld>
  <p:clrMapOvr>
    <a:masterClrMapping/>
  </p:clrMapOvr>
  <p:transition spd="med"/>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44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44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45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545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545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Tree>
  </p:cSld>
  <p:clrMapOvr>
    <a:masterClrMapping/>
  </p:clrMapOvr>
  <p:transition spd="med"/>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55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55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55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555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555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Tree>
  </p:cSld>
  <p:clrMapOvr>
    <a:masterClrMapping/>
  </p:clrMapOvr>
  <p:transition spd="med"/>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65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65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65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565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565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Tree>
  </p:cSld>
  <p:clrMapOvr>
    <a:masterClrMapping/>
  </p:clrMapOvr>
  <p:transition spd="med"/>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75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75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75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5757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575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Tree>
  </p:cSld>
  <p:clrMapOvr>
    <a:masterClrMapping/>
  </p:clrMapOvr>
  <p:transition spd="med"/>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85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85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85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585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585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Tree>
  </p:cSld>
  <p:clrMapOvr>
    <a:masterClrMapping/>
  </p:clrMapOvr>
  <p:transition spd="med"/>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37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37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37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37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37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Tree>
  </p:cSld>
  <p:clrMapOvr>
    <a:masterClrMapping/>
  </p:clrMapOvr>
  <p:transition spd="med"/>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61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619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619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619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619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45</a:t>
            </a:r>
          </a:p>
        </p:txBody>
      </p:sp>
    </p:spTree>
  </p:cSld>
  <p:clrMapOvr>
    <a:masterClrMapping/>
  </p:clrMapOvr>
  <p:transition/>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96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596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596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596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596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Tree>
  </p:cSld>
  <p:clrMapOvr>
    <a:masterClrMapping/>
  </p:clrMapOvr>
  <p:transition spd="med"/>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06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06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606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606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Tree>
  </p:cSld>
  <p:clrMapOvr>
    <a:masterClrMapping/>
  </p:clrMapOvr>
  <p:transition spd="med"/>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16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16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16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616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616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Tree>
  </p:cSld>
  <p:clrMapOvr>
    <a:masterClrMapping/>
  </p:clrMapOvr>
  <p:transition spd="med"/>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26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26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26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626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626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Tree>
  </p:cSld>
  <p:clrMapOvr>
    <a:masterClrMapping/>
  </p:clrMapOvr>
  <p:transition spd="med"/>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37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37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37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6371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637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Tree>
  </p:cSld>
  <p:clrMapOvr>
    <a:masterClrMapping/>
  </p:clrMapOvr>
  <p:transition spd="med"/>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47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47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47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647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647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Tree>
  </p:cSld>
  <p:clrMapOvr>
    <a:masterClrMapping/>
  </p:clrMapOvr>
  <p:transition spd="med"/>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47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47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47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47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47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Tree>
  </p:cSld>
  <p:clrMapOvr>
    <a:masterClrMapping/>
  </p:clrMapOvr>
  <p:transition spd="med"/>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57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57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57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657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657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Tree>
  </p:cSld>
  <p:clrMapOvr>
    <a:masterClrMapping/>
  </p:clrMapOvr>
  <p:transition spd="med"/>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67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67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67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667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667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Tree>
  </p:cSld>
  <p:clrMapOvr>
    <a:masterClrMapping/>
  </p:clrMapOvr>
  <p:transition spd="med"/>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78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78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78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678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678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Tree>
  </p:cSld>
  <p:clrMapOvr>
    <a:masterClrMapping/>
  </p:clrMapOvr>
  <p:transition spd="med"/>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72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721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722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722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722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46</a:t>
            </a:r>
          </a:p>
        </p:txBody>
      </p:sp>
    </p:spTree>
  </p:cSld>
  <p:clrMapOvr>
    <a:masterClrMapping/>
  </p:clrMapOvr>
  <p:transition/>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88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88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88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688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688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Tree>
  </p:cSld>
  <p:clrMapOvr>
    <a:masterClrMapping/>
  </p:clrMapOvr>
  <p:transition spd="med"/>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698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698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6986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698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Tree>
  </p:cSld>
  <p:clrMapOvr>
    <a:masterClrMapping/>
  </p:clrMapOvr>
  <p:transition spd="med"/>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708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708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708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708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Tree>
  </p:cSld>
  <p:clrMapOvr>
    <a:masterClrMapping/>
  </p:clrMapOvr>
  <p:transition spd="med"/>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57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57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57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57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57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Tree>
  </p:cSld>
  <p:clrMapOvr>
    <a:masterClrMapping/>
  </p:clrMapOvr>
  <p:transition spd="med"/>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19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719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719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719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719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Tree>
  </p:cSld>
  <p:clrMapOvr>
    <a:masterClrMapping/>
  </p:clrMapOvr>
  <p:transition spd="med"/>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29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729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729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729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729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Tree>
  </p:cSld>
  <p:clrMapOvr>
    <a:masterClrMapping/>
  </p:clrMapOvr>
  <p:transition spd="med"/>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39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739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739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739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739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Tree>
  </p:cSld>
  <p:clrMapOvr>
    <a:masterClrMapping/>
  </p:clrMapOvr>
  <p:transition spd="med"/>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49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749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749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749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749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Tree>
  </p:cSld>
  <p:clrMapOvr>
    <a:masterClrMapping/>
  </p:clrMapOvr>
  <p:transition spd="med"/>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60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760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760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7600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760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Tree>
  </p:cSld>
  <p:clrMapOvr>
    <a:masterClrMapping/>
  </p:clrMapOvr>
  <p:transition spd="med"/>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70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770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770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770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770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Tree>
  </p:cSld>
  <p:clrMapOvr>
    <a:masterClrMapping/>
  </p:clrMapOvr>
  <p:transition spd="med"/>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824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824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824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824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47</a:t>
            </a:r>
          </a:p>
        </p:txBody>
      </p:sp>
    </p:spTree>
  </p:cSld>
  <p:clrMapOvr>
    <a:masterClrMapping/>
  </p:clrMapOvr>
  <p:transition/>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68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68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68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68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Tree>
  </p:cSld>
  <p:clrMapOvr>
    <a:masterClrMapping/>
  </p:clrMapOvr>
  <p:transition spd="med"/>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80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780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780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780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780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Tree>
  </p:cSld>
  <p:clrMapOvr>
    <a:masterClrMapping/>
  </p:clrMapOvr>
  <p:transition spd="med"/>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90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790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790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790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790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Tree>
  </p:cSld>
  <p:clrMapOvr>
    <a:masterClrMapping/>
  </p:clrMapOvr>
  <p:transition spd="med"/>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00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00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01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801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801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Tree>
  </p:cSld>
  <p:clrMapOvr>
    <a:masterClrMapping/>
  </p:clrMapOvr>
  <p:transition spd="med"/>
  <p:timing>
    <p:tnLst>
      <p:par>
        <p:cTn id="1" dur="indefinite" restart="never" nodeType="tmRoot"/>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11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11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811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811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Tree>
  </p:cSld>
  <p:clrMapOvr>
    <a:masterClrMapping/>
  </p:clrMapOvr>
  <p:transition spd="med"/>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21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21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21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8214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821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Tree>
  </p:cSld>
  <p:clrMapOvr>
    <a:masterClrMapping/>
  </p:clrMapOvr>
  <p:transition spd="med"/>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31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31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31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831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831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Tree>
  </p:cSld>
  <p:clrMapOvr>
    <a:masterClrMapping/>
  </p:clrMapOvr>
  <p:transition spd="med"/>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8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78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78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78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78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Tree>
  </p:cSld>
  <p:clrMapOvr>
    <a:masterClrMapping/>
  </p:clrMapOvr>
  <p:transition spd="med"/>
  <p:timing>
    <p:tnLst>
      <p:par>
        <p:cTn id="1" dur="indefinite" restart="never" nodeType="tmRoot"/>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41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41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41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841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841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Tree>
  </p:cSld>
  <p:clrMapOvr>
    <a:masterClrMapping/>
  </p:clrMapOvr>
  <p:transition spd="med"/>
  <p:timing>
    <p:tnLst>
      <p:par>
        <p:cTn id="1" dur="indefinite" restart="never" nodeType="tmRoot"/>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2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52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52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852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852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Tree>
  </p:cSld>
  <p:clrMapOvr>
    <a:masterClrMapping/>
  </p:clrMapOvr>
  <p:transition spd="med"/>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92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3926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3926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3926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3927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48</a:t>
            </a:r>
          </a:p>
        </p:txBody>
      </p:sp>
    </p:spTree>
  </p:cSld>
  <p:clrMapOvr>
    <a:masterClrMapping/>
  </p:clrMapOvr>
  <p:transition/>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62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62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62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862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862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Tree>
  </p:cSld>
  <p:clrMapOvr>
    <a:masterClrMapping/>
  </p:clrMapOvr>
  <p:transition spd="med"/>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72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72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72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872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872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Tree>
  </p:cSld>
  <p:clrMapOvr>
    <a:masterClrMapping/>
  </p:clrMapOvr>
  <p:transition spd="med"/>
  <p:timing>
    <p:tnLst>
      <p:par>
        <p:cTn id="1" dur="indefinite" restart="never" nodeType="tmRoot"/>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82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82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82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8829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882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Tree>
  </p:cSld>
  <p:clrMapOvr>
    <a:masterClrMapping/>
  </p:clrMapOvr>
  <p:transition spd="med"/>
  <p:timing>
    <p:tnLst>
      <p:par>
        <p:cTn id="1" dur="indefinite" restart="never" nodeType="tmRoot"/>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93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893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893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893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893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Tree>
  </p:cSld>
  <p:clrMapOvr>
    <a:masterClrMapping/>
  </p:clrMapOvr>
  <p:transition spd="med"/>
  <p:timing>
    <p:tnLst>
      <p:par>
        <p:cTn id="1" dur="indefinite" restart="never" nodeType="tmRoot"/>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88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88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88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88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88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Tree>
  </p:cSld>
  <p:clrMapOvr>
    <a:masterClrMapping/>
  </p:clrMapOvr>
  <p:transition spd="med"/>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03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03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03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903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903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Tree>
  </p:cSld>
  <p:clrMapOvr>
    <a:masterClrMapping/>
  </p:clrMapOvr>
  <p:transition spd="med"/>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13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13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913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913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Tree>
  </p:cSld>
  <p:clrMapOvr>
    <a:masterClrMapping/>
  </p:clrMapOvr>
  <p:transition spd="med"/>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23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23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23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923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923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Tree>
  </p:cSld>
  <p:clrMapOvr>
    <a:masterClrMapping/>
  </p:clrMapOvr>
  <p:transition spd="med"/>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34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34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34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934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934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Tree>
  </p:cSld>
  <p:clrMapOvr>
    <a:masterClrMapping/>
  </p:clrMapOvr>
  <p:transition spd="med"/>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44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44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44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19443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1944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Tree>
  </p:cSld>
  <p:clrMapOvr>
    <a:masterClrMapping/>
  </p:clrMapOvr>
  <p:transition spd="med"/>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02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029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029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029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029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49</a:t>
            </a:r>
          </a:p>
        </p:txBody>
      </p:sp>
    </p:spTree>
  </p:cSld>
  <p:clrMapOvr>
    <a:masterClrMapping/>
  </p:clrMapOvr>
  <p:transition/>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54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54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54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1954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1954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Tree>
  </p:cSld>
  <p:clrMapOvr>
    <a:masterClrMapping/>
  </p:clrMapOvr>
  <p:transition spd="med"/>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98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798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798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798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798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Tree>
  </p:cSld>
  <p:clrMapOvr>
    <a:masterClrMapping/>
  </p:clrMapOvr>
  <p:transition spd="med"/>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64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64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64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1964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1964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Tree>
  </p:cSld>
  <p:clrMapOvr>
    <a:masterClrMapping/>
  </p:clrMapOvr>
  <p:transition spd="med"/>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75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75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75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1975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1975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Tree>
  </p:cSld>
  <p:clrMapOvr>
    <a:masterClrMapping/>
  </p:clrMapOvr>
  <p:transition spd="med"/>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85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85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85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1985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1985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Tree>
  </p:cSld>
  <p:clrMapOvr>
    <a:masterClrMapping/>
  </p:clrMapOvr>
  <p:transition spd="med"/>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95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1995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1995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1995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1995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Tree>
  </p:cSld>
  <p:clrMapOvr>
    <a:masterClrMapping/>
  </p:clrMapOvr>
  <p:transition spd="med"/>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05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05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0058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005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Tree>
  </p:cSld>
  <p:clrMapOvr>
    <a:masterClrMapping/>
  </p:clrMapOvr>
  <p:transition spd="med"/>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16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16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016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016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Tree>
  </p:cSld>
  <p:clrMapOvr>
    <a:masterClrMapping/>
  </p:clrMapOvr>
  <p:transition spd="med"/>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08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808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809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809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809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Tree>
  </p:cSld>
  <p:clrMapOvr>
    <a:masterClrMapping/>
  </p:clrMapOvr>
  <p:transition spd="med"/>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26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26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26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026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026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Tree>
  </p:cSld>
  <p:clrMapOvr>
    <a:masterClrMapping/>
  </p:clrMapOvr>
  <p:transition spd="med"/>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13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131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131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131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131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50</a:t>
            </a:r>
          </a:p>
        </p:txBody>
      </p:sp>
    </p:spTree>
  </p:cSld>
  <p:clrMapOvr>
    <a:masterClrMapping/>
  </p:clrMapOvr>
  <p:transition/>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36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36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36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036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036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Tree>
  </p:cSld>
  <p:clrMapOvr>
    <a:masterClrMapping/>
  </p:clrMapOvr>
  <p:transition spd="med"/>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46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46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46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046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046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Tree>
  </p:cSld>
  <p:clrMapOvr>
    <a:masterClrMapping/>
  </p:clrMapOvr>
  <p:transition spd="med"/>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56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56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57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057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057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Tree>
  </p:cSld>
  <p:clrMapOvr>
    <a:masterClrMapping/>
  </p:clrMapOvr>
  <p:transition spd="med"/>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67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67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67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0672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067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Tree>
  </p:cSld>
  <p:clrMapOvr>
    <a:masterClrMapping/>
  </p:clrMapOvr>
  <p:transition spd="med"/>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77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77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77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077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077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Tree>
  </p:cSld>
  <p:clrMapOvr>
    <a:masterClrMapping/>
  </p:clrMapOvr>
  <p:transition spd="med"/>
  <p:timing>
    <p:tnLst>
      <p:par>
        <p:cTn id="1" dur="indefinite" restart="never" nodeType="tmRoot"/>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19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819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819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819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819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Tree>
  </p:cSld>
  <p:clrMapOvr>
    <a:masterClrMapping/>
  </p:clrMapOvr>
  <p:transition spd="med"/>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87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87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87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087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087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Tree>
  </p:cSld>
  <p:clrMapOvr>
    <a:masterClrMapping/>
  </p:clrMapOvr>
  <p:transition spd="med"/>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97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097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097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097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097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Tree>
  </p:cSld>
  <p:clrMapOvr>
    <a:masterClrMapping/>
  </p:clrMapOvr>
  <p:transition spd="med"/>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08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108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108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108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108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Tree>
  </p:cSld>
  <p:clrMapOvr>
    <a:masterClrMapping/>
  </p:clrMapOvr>
  <p:transition spd="med"/>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118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118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118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118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Tree>
  </p:cSld>
  <p:clrMapOvr>
    <a:masterClrMapping/>
  </p:clrMapOvr>
  <p:transition spd="med"/>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23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233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234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234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234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51</a:t>
            </a:r>
          </a:p>
        </p:txBody>
      </p:sp>
    </p:spTree>
  </p:cSld>
  <p:clrMapOvr>
    <a:masterClrMapping/>
  </p:clrMapOvr>
  <p:transition/>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28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128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128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1286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128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Tree>
  </p:cSld>
  <p:clrMapOvr>
    <a:masterClrMapping/>
  </p:clrMapOvr>
  <p:transition spd="med"/>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38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138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138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138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138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Tree>
  </p:cSld>
  <p:clrMapOvr>
    <a:masterClrMapping/>
  </p:clrMapOvr>
  <p:transition spd="med"/>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29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829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829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829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829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Tree>
  </p:cSld>
  <p:clrMapOvr>
    <a:masterClrMapping/>
  </p:clrMapOvr>
  <p:transition spd="med"/>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49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149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149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149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149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Tree>
  </p:cSld>
  <p:clrMapOvr>
    <a:masterClrMapping/>
  </p:clrMapOvr>
  <p:transition spd="med"/>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59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159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159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159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159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Tree>
  </p:cSld>
  <p:clrMapOvr>
    <a:masterClrMapping/>
  </p:clrMapOvr>
  <p:transition spd="med"/>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9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169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169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169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169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Tree>
  </p:cSld>
  <p:clrMapOvr>
    <a:masterClrMapping/>
  </p:clrMapOvr>
  <p:transition spd="med"/>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79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179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179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179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179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Tree>
  </p:cSld>
  <p:clrMapOvr>
    <a:masterClrMapping/>
  </p:clrMapOvr>
  <p:transition spd="med"/>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90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190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190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1901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190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Tree>
  </p:cSld>
  <p:clrMapOvr>
    <a:masterClrMapping/>
  </p:clrMapOvr>
  <p:transition spd="med"/>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00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00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00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200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200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Tree>
  </p:cSld>
  <p:clrMapOvr>
    <a:masterClrMapping/>
  </p:clrMapOvr>
  <p:transition spd="med"/>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39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839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839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839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839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Tree>
  </p:cSld>
  <p:clrMapOvr>
    <a:masterClrMapping/>
  </p:clrMapOvr>
  <p:transition spd="med"/>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33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336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336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336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336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52</a:t>
            </a:r>
          </a:p>
        </p:txBody>
      </p:sp>
    </p:spTree>
  </p:cSld>
  <p:clrMapOvr>
    <a:masterClrMapping/>
  </p:clrMapOvr>
  <p:transition/>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10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10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10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210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210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Tree>
  </p:cSld>
  <p:clrMapOvr>
    <a:masterClrMapping/>
  </p:clrMapOvr>
  <p:transition spd="med"/>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20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20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220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220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Tree>
  </p:cSld>
  <p:clrMapOvr>
    <a:masterClrMapping/>
  </p:clrMapOvr>
  <p:transition spd="med"/>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31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31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31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231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231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Tree>
  </p:cSld>
  <p:clrMapOvr>
    <a:masterClrMapping/>
  </p:clrMapOvr>
  <p:transition spd="med"/>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41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41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41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241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241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Tree>
  </p:cSld>
  <p:clrMapOvr>
    <a:masterClrMapping/>
  </p:clrMapOvr>
  <p:transition spd="med"/>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51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51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51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2515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251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Tree>
  </p:cSld>
  <p:clrMapOvr>
    <a:masterClrMapping/>
  </p:clrMapOvr>
  <p:transition spd="med"/>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61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61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61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261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261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Tree>
  </p:cSld>
  <p:clrMapOvr>
    <a:masterClrMapping/>
  </p:clrMapOvr>
  <p:transition spd="med"/>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49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849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849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849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849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Tree>
  </p:cSld>
  <p:clrMapOvr>
    <a:masterClrMapping/>
  </p:clrMapOvr>
  <p:transition spd="med"/>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72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72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72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272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272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Tree>
  </p:cSld>
  <p:clrMapOvr>
    <a:masterClrMapping/>
  </p:clrMapOvr>
  <p:transition spd="med"/>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82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82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82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282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282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Tree>
  </p:cSld>
  <p:clrMapOvr>
    <a:masterClrMapping/>
  </p:clrMapOvr>
  <p:transition spd="med"/>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92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292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292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292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292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Tree>
  </p:cSld>
  <p:clrMapOvr>
    <a:masterClrMapping/>
  </p:clrMapOvr>
  <p:transition spd="med"/>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43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438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438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438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439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53</a:t>
            </a:r>
          </a:p>
        </p:txBody>
      </p:sp>
    </p:spTree>
  </p:cSld>
  <p:clrMapOvr>
    <a:masterClrMapping/>
  </p:clrMapOvr>
  <p:transition/>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02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02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02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302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302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Tree>
  </p:cSld>
  <p:clrMapOvr>
    <a:masterClrMapping/>
  </p:clrMapOvr>
  <p:transition spd="med"/>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12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12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13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3130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313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Tree>
  </p:cSld>
  <p:clrMapOvr>
    <a:masterClrMapping/>
  </p:clrMapOvr>
  <p:transition spd="med"/>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23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23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323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323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Tree>
  </p:cSld>
  <p:clrMapOvr>
    <a:masterClrMapping/>
  </p:clrMapOvr>
  <p:transition spd="med"/>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60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860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860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860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860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Tree>
  </p:cSld>
  <p:clrMapOvr>
    <a:masterClrMapping/>
  </p:clrMapOvr>
  <p:transition spd="med"/>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33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33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33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333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333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Tree>
  </p:cSld>
  <p:clrMapOvr>
    <a:masterClrMapping/>
  </p:clrMapOvr>
  <p:transition spd="med"/>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43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43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43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343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343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Tree>
  </p:cSld>
  <p:clrMapOvr>
    <a:masterClrMapping/>
  </p:clrMapOvr>
  <p:transition spd="med"/>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53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53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53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353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353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Tree>
  </p:cSld>
  <p:clrMapOvr>
    <a:masterClrMapping/>
  </p:clrMapOvr>
  <p:transition spd="med"/>
  <p:timing>
    <p:tnLst>
      <p:par>
        <p:cTn id="1" dur="indefinite" restart="never" nodeType="tmRoot"/>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64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64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64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364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364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Tree>
  </p:cSld>
  <p:clrMapOvr>
    <a:masterClrMapping/>
  </p:clrMapOvr>
  <p:transition spd="med"/>
  <p:timing>
    <p:tnLst>
      <p:par>
        <p:cTn id="1" dur="indefinite" restart="never" nodeType="tmRoot"/>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74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74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74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3744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374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Tree>
  </p:cSld>
  <p:clrMapOvr>
    <a:masterClrMapping/>
  </p:clrMapOvr>
  <p:transition spd="med"/>
  <p:timing>
    <p:tnLst>
      <p:par>
        <p:cTn id="1" dur="indefinite" restart="never" nodeType="tmRoot"/>
      </p:par>
    </p:tn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84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84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84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384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384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Tree>
  </p:cSld>
  <p:clrMapOvr>
    <a:masterClrMapping/>
  </p:clrMapOvr>
  <p:transition spd="med"/>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67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Conditions before performing the A’maal</a:t>
            </a:r>
          </a:p>
        </p:txBody>
      </p:sp>
      <p:sp>
        <p:nvSpPr>
          <p:cNvPr id="1736707" name="Rectangle 3"/>
          <p:cNvSpPr>
            <a:spLocks noChangeArrowheads="1"/>
          </p:cNvSpPr>
          <p:nvPr/>
        </p:nvSpPr>
        <p:spPr bwMode="auto">
          <a:xfrm>
            <a:off x="414338" y="954088"/>
            <a:ext cx="8313737" cy="3378200"/>
          </a:xfrm>
          <a:prstGeom prst="rect">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sz="2400" b="1">
                <a:solidFill>
                  <a:srgbClr val="FFFF00"/>
                </a:solidFill>
                <a:latin typeface="Trebuchet MS" panose="020B0603020202020204" pitchFamily="34" charset="0"/>
              </a:rPr>
              <a:t>Observe fast on 13th, 14th and 15th Rajab. </a:t>
            </a:r>
          </a:p>
          <a:p>
            <a:pPr algn="ctr"/>
            <a:r>
              <a:rPr lang="en-US" altLang="en-US" sz="2400" b="1">
                <a:solidFill>
                  <a:srgbClr val="FFFF00"/>
                </a:solidFill>
                <a:latin typeface="Trebuchet MS" panose="020B0603020202020204" pitchFamily="34" charset="0"/>
              </a:rPr>
              <a:t>On 15th take bath at the time when the sun passes the meridian (waqt-e-Zawal) put on clean clothes and sit on a clean mat at a place of seclusion so that nobody interferes.</a:t>
            </a:r>
          </a:p>
          <a:p>
            <a:pPr algn="ctr"/>
            <a:r>
              <a:rPr lang="en-US" altLang="en-US" sz="2400" b="1">
                <a:solidFill>
                  <a:srgbClr val="FFFF00"/>
                </a:solidFill>
                <a:latin typeface="Trebuchet MS" panose="020B0603020202020204" pitchFamily="34" charset="0"/>
              </a:rPr>
              <a:t>Offer 8 Rakat Nafal-e-Zuhr with best attention and then offer Namaz-e-Zuhr. After that offer 2 Rakat Namaz reciting any Súrah after AI-Hamd in each Rakat. </a:t>
            </a:r>
          </a:p>
          <a:p>
            <a:pPr algn="ctr"/>
            <a:r>
              <a:rPr lang="en-US" altLang="en-US" sz="2400" b="1">
                <a:solidFill>
                  <a:srgbClr val="FFFF00"/>
                </a:solidFill>
                <a:latin typeface="Trebuchet MS" panose="020B0603020202020204" pitchFamily="34" charset="0"/>
              </a:rPr>
              <a:t>After finishing recite the following 100 times:</a:t>
            </a:r>
          </a:p>
        </p:txBody>
      </p:sp>
      <p:sp>
        <p:nvSpPr>
          <p:cNvPr id="1736708" name="Rectangle 4"/>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36709" name="Rectangle 5"/>
          <p:cNvSpPr>
            <a:spLocks noChangeArrowheads="1"/>
          </p:cNvSpPr>
          <p:nvPr/>
        </p:nvSpPr>
        <p:spPr bwMode="auto">
          <a:xfrm>
            <a:off x="685800" y="4016375"/>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a:cs typeface="Simplified Arabic" panose="02020603050405020304" pitchFamily="18" charset="-78"/>
              </a:rPr>
              <a:t>يا قاضي حوائج طالبينا</a:t>
            </a:r>
            <a:endParaRPr lang="en-US" altLang="en-US">
              <a:cs typeface="Simplified Arabic" panose="02020603050405020304" pitchFamily="18" charset="-78"/>
            </a:endParaRPr>
          </a:p>
        </p:txBody>
      </p:sp>
      <p:sp>
        <p:nvSpPr>
          <p:cNvPr id="1736710" name="Rectangle 6"/>
          <p:cNvSpPr>
            <a:spLocks noChangeArrowheads="1"/>
          </p:cNvSpPr>
          <p:nvPr/>
        </p:nvSpPr>
        <p:spPr bwMode="auto">
          <a:xfrm>
            <a:off x="768350" y="5105400"/>
            <a:ext cx="753745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spcBef>
                <a:spcPct val="20000"/>
              </a:spcBef>
            </a:pPr>
            <a:r>
              <a:rPr lang="en-US" altLang="en-US" sz="3200" b="1">
                <a:solidFill>
                  <a:srgbClr val="000066"/>
                </a:solidFill>
                <a:ea typeface="MS Mincho" panose="02020609040205080304" pitchFamily="49" charset="-128"/>
              </a:rPr>
              <a:t>O' the fulfiller of the needs of seekers!</a:t>
            </a:r>
          </a:p>
        </p:txBody>
      </p:sp>
      <p:sp>
        <p:nvSpPr>
          <p:cNvPr id="1736711" name="Rectangle 7"/>
          <p:cNvSpPr>
            <a:spLocks noChangeArrowheads="1"/>
          </p:cNvSpPr>
          <p:nvPr/>
        </p:nvSpPr>
        <p:spPr bwMode="auto">
          <a:xfrm>
            <a:off x="228600" y="5715000"/>
            <a:ext cx="8686800" cy="854075"/>
          </a:xfrm>
          <a:prstGeom prst="rect">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sz="2500" b="1">
                <a:solidFill>
                  <a:srgbClr val="FFFF00"/>
                </a:solidFill>
                <a:latin typeface="Trebuchet MS" panose="020B0603020202020204" pitchFamily="34" charset="0"/>
              </a:rPr>
              <a:t>Then offer 8 Rakat Nafal-e-Asr, offering Namaz-e-Asr afterwards.</a:t>
            </a:r>
          </a:p>
        </p:txBody>
      </p:sp>
    </p:spTree>
  </p:cSld>
  <p:clrMapOvr>
    <a:masterClrMapping/>
  </p:clrMapOvr>
  <p:transition>
    <p:fade/>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54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541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541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541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541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54</a:t>
            </a:r>
          </a:p>
        </p:txBody>
      </p:sp>
    </p:spTree>
  </p:cSld>
  <p:clrMapOvr>
    <a:masterClrMapping/>
  </p:clrMapOvr>
  <p:transition/>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870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870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870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870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Tree>
  </p:cSld>
  <p:clrMapOvr>
    <a:masterClrMapping/>
  </p:clrMapOvr>
  <p:transition spd="med"/>
  <p:timing>
    <p:tnLst>
      <p:par>
        <p:cTn id="1" dur="indefinite" restart="never" nodeType="tmRoot"/>
      </p:par>
    </p:tn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94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394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394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394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394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Tree>
  </p:cSld>
  <p:clrMapOvr>
    <a:masterClrMapping/>
  </p:clrMapOvr>
  <p:transition spd="med"/>
  <p:timing>
    <p:tnLst>
      <p:par>
        <p:cTn id="1" dur="indefinite" restart="never" nodeType="tmRoot"/>
      </p:par>
    </p:tn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05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05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05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405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405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Tree>
  </p:cSld>
  <p:clrMapOvr>
    <a:masterClrMapping/>
  </p:clrMapOvr>
  <p:transition spd="med"/>
  <p:timing>
    <p:tnLst>
      <p:par>
        <p:cTn id="1" dur="indefinite" restart="never" nodeType="tmRoot"/>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15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15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15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415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415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Tree>
  </p:cSld>
  <p:clrMapOvr>
    <a:masterClrMapping/>
  </p:clrMapOvr>
  <p:transition spd="med"/>
  <p:timing>
    <p:tnLst>
      <p:par>
        <p:cTn id="1" dur="indefinite" restart="never" nodeType="tmRoot"/>
      </p:par>
    </p:tn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25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25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425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425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Tree>
  </p:cSld>
  <p:clrMapOvr>
    <a:masterClrMapping/>
  </p:clrMapOvr>
  <p:transition spd="med"/>
  <p:timing>
    <p:tnLst>
      <p:par>
        <p:cTn id="1" dur="indefinite" restart="never" nodeType="tmRoot"/>
      </p:par>
    </p:tn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35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35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35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4358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435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Tree>
  </p:cSld>
  <p:clrMapOvr>
    <a:masterClrMapping/>
  </p:clrMapOvr>
  <p:transition spd="med"/>
  <p:timing>
    <p:tnLst>
      <p:par>
        <p:cTn id="1" dur="indefinite" restart="never" nodeType="tmRoot"/>
      </p:par>
    </p:tn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46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46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46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446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446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Tree>
  </p:cSld>
  <p:clrMapOvr>
    <a:masterClrMapping/>
  </p:clrMapOvr>
  <p:transition spd="med"/>
  <p:timing>
    <p:tnLst>
      <p:par>
        <p:cTn id="1" dur="indefinite" restart="never" nodeType="tmRoot"/>
      </p:par>
    </p:tn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80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880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880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880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880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Tree>
  </p:cSld>
  <p:clrMapOvr>
    <a:masterClrMapping/>
  </p:clrMapOvr>
  <p:transition spd="med"/>
  <p:timing>
    <p:tnLst>
      <p:par>
        <p:cTn id="1" dur="indefinite" restart="never" nodeType="tmRoot"/>
      </p:par>
    </p:tn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56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56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56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456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456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Tree>
  </p:cSld>
  <p:clrMapOvr>
    <a:masterClrMapping/>
  </p:clrMapOvr>
  <p:transition spd="med"/>
  <p:timing>
    <p:tnLst>
      <p:par>
        <p:cTn id="1" dur="indefinite" restart="never" nodeType="tmRoot"/>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66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66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66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466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466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Tree>
  </p:cSld>
  <p:clrMapOvr>
    <a:masterClrMapping/>
  </p:clrMapOvr>
  <p:transition spd="med"/>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64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643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643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643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643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55</a:t>
            </a:r>
          </a:p>
        </p:txBody>
      </p:sp>
    </p:spTree>
  </p:cSld>
  <p:clrMapOvr>
    <a:masterClrMapping/>
  </p:clrMapOvr>
  <p:transition/>
  <p:timing>
    <p:tnLst>
      <p:par>
        <p:cTn id="1" dur="indefinite" restart="never" nodeType="tmRoot"/>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76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76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76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476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476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Tree>
  </p:cSld>
  <p:clrMapOvr>
    <a:masterClrMapping/>
  </p:clrMapOvr>
  <p:transition spd="med"/>
  <p:timing>
    <p:tnLst>
      <p:par>
        <p:cTn id="1" dur="indefinite" restart="never" nodeType="tmRoot"/>
      </p:par>
    </p:tn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87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87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87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487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487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Tree>
  </p:cSld>
  <p:clrMapOvr>
    <a:masterClrMapping/>
  </p:clrMapOvr>
  <p:transition spd="med"/>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97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497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497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4973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497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Tree>
  </p:cSld>
  <p:clrMapOvr>
    <a:masterClrMapping/>
  </p:clrMapOvr>
  <p:transition spd="med"/>
  <p:timing>
    <p:tnLst>
      <p:par>
        <p:cTn id="1" dur="indefinite" restart="never" nodeType="tmRoot"/>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07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07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07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507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507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Tree>
  </p:cSld>
  <p:clrMapOvr>
    <a:masterClrMapping/>
  </p:clrMapOvr>
  <p:transition spd="med"/>
  <p:timing>
    <p:tnLst>
      <p:par>
        <p:cTn id="1" dur="indefinite" restart="never" nodeType="tmRoot"/>
      </p:par>
    </p:tn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90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890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890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890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890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Tree>
  </p:cSld>
  <p:clrMapOvr>
    <a:masterClrMapping/>
  </p:clrMapOvr>
  <p:transition spd="med"/>
  <p:timing>
    <p:tnLst>
      <p:par>
        <p:cTn id="1" dur="indefinite" restart="never" nodeType="tmRoot"/>
      </p:par>
    </p:tn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17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17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17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517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517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Tree>
  </p:cSld>
  <p:clrMapOvr>
    <a:masterClrMapping/>
  </p:clrMapOvr>
  <p:transition spd="med"/>
  <p:timing>
    <p:tnLst>
      <p:par>
        <p:cTn id="1" dur="indefinite" restart="never" nodeType="tmRoot"/>
      </p:par>
    </p:tn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28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28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528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528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Tree>
  </p:cSld>
  <p:clrMapOvr>
    <a:masterClrMapping/>
  </p:clrMapOvr>
  <p:transition spd="med"/>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8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38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38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538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538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Tree>
  </p:cSld>
  <p:clrMapOvr>
    <a:masterClrMapping/>
  </p:clrMapOvr>
  <p:transition spd="med"/>
  <p:timing>
    <p:tnLst>
      <p:par>
        <p:cTn id="1" dur="indefinite" restart="never" nodeType="tmRoot"/>
      </p:par>
    </p:tn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48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48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48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548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548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Tree>
  </p:cSld>
  <p:clrMapOvr>
    <a:masterClrMapping/>
  </p:clrMapOvr>
  <p:transition spd="med"/>
  <p:timing>
    <p:tnLst>
      <p:par>
        <p:cTn id="1" dur="indefinite" restart="never" nodeType="tmRoot"/>
      </p:par>
    </p:tn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58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58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58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5587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558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Tree>
  </p:cSld>
  <p:clrMapOvr>
    <a:masterClrMapping/>
  </p:clrMapOvr>
  <p:transition spd="med"/>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74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745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746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746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746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56</a:t>
            </a:r>
          </a:p>
        </p:txBody>
      </p:sp>
    </p:spTree>
  </p:cSld>
  <p:clrMapOvr>
    <a:masterClrMapping/>
  </p:clrMapOvr>
  <p:transition/>
  <p:timing>
    <p:tnLst>
      <p:par>
        <p:cTn id="1" dur="indefinite" restart="never" nodeType="tmRoot"/>
      </p:par>
    </p:tn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68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68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69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569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569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Tree>
  </p:cSld>
  <p:clrMapOvr>
    <a:masterClrMapping/>
  </p:clrMapOvr>
  <p:transition spd="med"/>
  <p:timing>
    <p:tnLst>
      <p:par>
        <p:cTn id="1" dur="indefinite" restart="never" nodeType="tmRoot"/>
      </p:par>
    </p:tn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01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901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01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901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901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Tree>
  </p:cSld>
  <p:clrMapOvr>
    <a:masterClrMapping/>
  </p:clrMapOvr>
  <p:transition spd="med"/>
  <p:timing>
    <p:tnLst>
      <p:par>
        <p:cTn id="1" dur="indefinite" restart="never" nodeType="tmRoot"/>
      </p:par>
    </p:tn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79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79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79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579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579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Tree>
  </p:cSld>
  <p:clrMapOvr>
    <a:masterClrMapping/>
  </p:clrMapOvr>
  <p:transition spd="med"/>
  <p:timing>
    <p:tnLst>
      <p:par>
        <p:cTn id="1" dur="indefinite" restart="never" nodeType="tmRoot"/>
      </p:par>
    </p:tn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89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89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89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589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589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Tree>
  </p:cSld>
  <p:clrMapOvr>
    <a:masterClrMapping/>
  </p:clrMapOvr>
  <p:transition spd="med"/>
  <p:timing>
    <p:tnLst>
      <p:par>
        <p:cTn id="1" dur="indefinite" restart="never" nodeType="tmRoot"/>
      </p:par>
    </p:tn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99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599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599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599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599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Tree>
  </p:cSld>
  <p:clrMapOvr>
    <a:masterClrMapping/>
  </p:clrMapOvr>
  <p:transition spd="med"/>
  <p:timing>
    <p:tnLst>
      <p:par>
        <p:cTn id="1" dur="indefinite" restart="never" nodeType="tmRoot"/>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09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609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609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609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609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Tree>
  </p:cSld>
  <p:clrMapOvr>
    <a:masterClrMapping/>
  </p:clrMapOvr>
  <p:transition spd="med"/>
  <p:timing>
    <p:tnLst>
      <p:par>
        <p:cTn id="1" dur="indefinite" restart="never" nodeType="tmRoot"/>
      </p:par>
    </p:tn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20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620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620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6202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620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Tree>
  </p:cSld>
  <p:clrMapOvr>
    <a:masterClrMapping/>
  </p:clrMapOvr>
  <p:transition spd="med"/>
  <p:timing>
    <p:tnLst>
      <p:par>
        <p:cTn id="1" dur="indefinite" restart="never" nodeType="tmRoot"/>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630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630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630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630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Tree>
  </p:cSld>
  <p:clrMapOvr>
    <a:masterClrMapping/>
  </p:clrMapOvr>
  <p:transition spd="med"/>
  <p:timing>
    <p:tnLst>
      <p:par>
        <p:cTn id="1" dur="indefinite" restart="never" nodeType="tmRoot"/>
      </p:par>
    </p:tn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11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32911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11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32911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32911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Tree>
  </p:cSld>
  <p:clrMapOvr>
    <a:masterClrMapping/>
  </p:clrMapOvr>
  <p:transition spd="med"/>
  <p:timing>
    <p:tnLst>
      <p:par>
        <p:cTn id="1" dur="indefinite" restart="never" nodeType="tmRoot"/>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40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640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640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640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640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Tree>
  </p:cSld>
  <p:clrMapOvr>
    <a:masterClrMapping/>
  </p:clrMapOvr>
  <p:transition spd="med"/>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848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848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848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848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57</a:t>
            </a:r>
          </a:p>
        </p:txBody>
      </p:sp>
    </p:spTree>
  </p:cSld>
  <p:clrMapOvr>
    <a:masterClrMapping/>
  </p:clrMapOvr>
  <p:transition/>
  <p:timing>
    <p:tnLst>
      <p:par>
        <p:cTn id="1" dur="indefinite" restart="never" nodeType="tmRoot"/>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50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650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650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650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650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Tree>
  </p:cSld>
  <p:clrMapOvr>
    <a:masterClrMapping/>
  </p:clrMapOvr>
  <p:transition spd="med"/>
  <p:timing>
    <p:tnLst>
      <p:par>
        <p:cTn id="1" dur="indefinite" restart="never" nodeType="tmRoot"/>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61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661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661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661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661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Tree>
  </p:cSld>
  <p:clrMapOvr>
    <a:masterClrMapping/>
  </p:clrMapOvr>
  <p:transition spd="med"/>
  <p:timing>
    <p:tnLst>
      <p:par>
        <p:cTn id="1" dur="indefinite" restart="never" nodeType="tmRoot"/>
      </p:par>
    </p:tn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71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671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671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671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671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Tree>
  </p:cSld>
  <p:clrMapOvr>
    <a:masterClrMapping/>
  </p:clrMapOvr>
  <p:transition spd="med"/>
  <p:timing>
    <p:tnLst>
      <p:par>
        <p:cTn id="1" dur="indefinite" restart="never" nodeType="tmRoot"/>
      </p:par>
    </p:tn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81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681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681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6816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681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Tree>
  </p:cSld>
  <p:clrMapOvr>
    <a:masterClrMapping/>
  </p:clrMapOvr>
  <p:transition spd="med"/>
  <p:timing>
    <p:tnLst>
      <p:par>
        <p:cTn id="1" dur="indefinite" restart="never" nodeType="tmRoot"/>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22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722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722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722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722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Tree>
  </p:cSld>
  <p:clrMapOvr>
    <a:masterClrMapping/>
  </p:clrMapOvr>
  <p:transition spd="med"/>
  <p:timing>
    <p:tnLst>
      <p:par>
        <p:cTn id="1" dur="indefinite" restart="never" nodeType="tmRoot"/>
      </p:par>
    </p:tnLst>
  </p:timing>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732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732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2732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2732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Tree>
  </p:cSld>
  <p:clrMapOvr>
    <a:masterClrMapping/>
  </p:clrMapOvr>
  <p:transition spd="med"/>
  <p:timing>
    <p:tnLst>
      <p:par>
        <p:cTn id="1" dur="indefinite" restart="never" nodeType="tmRoot"/>
      </p:par>
    </p:tn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43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743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743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743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743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Tree>
  </p:cSld>
  <p:clrMapOvr>
    <a:masterClrMapping/>
  </p:clrMapOvr>
  <p:transition spd="med"/>
  <p:timing>
    <p:tnLst>
      <p:par>
        <p:cTn id="1" dur="indefinite" restart="never" nodeType="tmRoot"/>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53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753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753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753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753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Tree>
  </p:cSld>
  <p:clrMapOvr>
    <a:masterClrMapping/>
  </p:clrMapOvr>
  <p:transition spd="med"/>
  <p:timing>
    <p:tnLst>
      <p:par>
        <p:cTn id="1" dur="indefinite" restart="never" nodeType="tmRoot"/>
      </p:par>
    </p:tn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63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763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763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763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763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Tree>
  </p:cSld>
  <p:clrMapOvr>
    <a:masterClrMapping/>
  </p:clrMapOvr>
  <p:transition spd="med"/>
  <p:timing>
    <p:tnLst>
      <p:par>
        <p:cTn id="1" dur="indefinite" restart="never" nodeType="tmRoot"/>
      </p:par>
    </p:tn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73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773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773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773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773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Tree>
  </p:cSld>
  <p:clrMapOvr>
    <a:masterClrMapping/>
  </p:clrMapOvr>
  <p:transition spd="med"/>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95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4950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4950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4950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4951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58</a:t>
            </a:r>
          </a:p>
        </p:txBody>
      </p:sp>
    </p:spTree>
  </p:cSld>
  <p:clrMapOvr>
    <a:masterClrMapping/>
  </p:clrMapOvr>
  <p:transition/>
  <p:timing>
    <p:tnLst>
      <p:par>
        <p:cTn id="1" dur="indefinite" restart="never" nodeType="tmRoot"/>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84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784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784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7840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784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Tree>
  </p:cSld>
  <p:clrMapOvr>
    <a:masterClrMapping/>
  </p:clrMapOvr>
  <p:transition spd="med"/>
  <p:timing>
    <p:tnLst>
      <p:par>
        <p:cTn id="1" dur="indefinite" restart="never" nodeType="tmRoot"/>
      </p:par>
    </p:tn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94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794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794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794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794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Tree>
  </p:cSld>
  <p:clrMapOvr>
    <a:masterClrMapping/>
  </p:clrMapOvr>
  <p:transition spd="med"/>
  <p:timing>
    <p:tnLst>
      <p:par>
        <p:cTn id="1" dur="indefinite" restart="never" nodeType="tmRoot"/>
      </p:par>
    </p:tn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04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04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04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2804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2804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Tree>
  </p:cSld>
  <p:clrMapOvr>
    <a:masterClrMapping/>
  </p:clrMapOvr>
  <p:transition spd="med"/>
  <p:timing>
    <p:tnLst>
      <p:par>
        <p:cTn id="1" dur="indefinite" restart="never" nodeType="tmRoot"/>
      </p:par>
    </p:tn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14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14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14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814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814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Tree>
  </p:cSld>
  <p:clrMapOvr>
    <a:masterClrMapping/>
  </p:clrMapOvr>
  <p:transition spd="med"/>
  <p:timing>
    <p:tnLst>
      <p:par>
        <p:cTn id="1" dur="indefinite" restart="never" nodeType="tmRoot"/>
      </p:par>
    </p:tn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24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24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25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825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825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Tree>
  </p:cSld>
  <p:clrMapOvr>
    <a:masterClrMapping/>
  </p:clrMapOvr>
  <p:transition spd="med"/>
  <p:timing>
    <p:tnLst>
      <p:par>
        <p:cTn id="1" dur="indefinite" restart="never" nodeType="tmRoot"/>
      </p:par>
    </p:tn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35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35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835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835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Tree>
  </p:cSld>
  <p:clrMapOvr>
    <a:masterClrMapping/>
  </p:clrMapOvr>
  <p:transition spd="med"/>
  <p:timing>
    <p:tnLst>
      <p:par>
        <p:cTn id="1" dur="indefinite" restart="never" nodeType="tmRoot"/>
      </p:par>
    </p:tn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45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45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45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845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845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Tree>
  </p:cSld>
  <p:clrMapOvr>
    <a:masterClrMapping/>
  </p:clrMapOvr>
  <p:transition spd="med"/>
  <p:timing>
    <p:tnLst>
      <p:par>
        <p:cTn id="1" dur="indefinite" restart="never" nodeType="tmRoot"/>
      </p:par>
    </p:tn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55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55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55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8557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855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Tree>
  </p:cSld>
  <p:clrMapOvr>
    <a:masterClrMapping/>
  </p:clrMapOvr>
  <p:transition spd="med"/>
  <p:timing>
    <p:tnLst>
      <p:par>
        <p:cTn id="1" dur="indefinite" restart="never" nodeType="tmRoot"/>
      </p:par>
    </p:tn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65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65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65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865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865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Tree>
  </p:cSld>
  <p:clrMapOvr>
    <a:masterClrMapping/>
  </p:clrMapOvr>
  <p:transition spd="med"/>
  <p:timing>
    <p:tnLst>
      <p:par>
        <p:cTn id="1" dur="indefinite" restart="never" nodeType="tmRoot"/>
      </p:par>
    </p:tn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76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76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76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2876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2876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Tree>
  </p:cSld>
  <p:clrMapOvr>
    <a:masterClrMapping/>
  </p:clrMapOvr>
  <p:transition spd="med"/>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05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053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053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053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053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59</a:t>
            </a:r>
          </a:p>
        </p:txBody>
      </p:sp>
    </p:spTree>
  </p:cSld>
  <p:clrMapOvr>
    <a:masterClrMapping/>
  </p:clrMapOvr>
  <p:transition/>
  <p:timing>
    <p:tnLst>
      <p:par>
        <p:cTn id="1" dur="indefinite" restart="never" nodeType="tmRoot"/>
      </p:par>
    </p:tn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86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86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86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886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886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Tree>
  </p:cSld>
  <p:clrMapOvr>
    <a:masterClrMapping/>
  </p:clrMapOvr>
  <p:transition spd="med"/>
  <p:timing>
    <p:tnLst>
      <p:par>
        <p:cTn id="1" dur="indefinite" restart="never" nodeType="tmRoot"/>
      </p:par>
    </p:tnLst>
  </p:timing>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96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896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896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896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896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Tree>
  </p:cSld>
  <p:clrMapOvr>
    <a:masterClrMapping/>
  </p:clrMapOvr>
  <p:transition spd="med"/>
  <p:timing>
    <p:tnLst>
      <p:par>
        <p:cTn id="1" dur="indefinite" restart="never" nodeType="tmRoot"/>
      </p:par>
    </p:tn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06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06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06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906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906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Tree>
  </p:cSld>
  <p:clrMapOvr>
    <a:masterClrMapping/>
  </p:clrMapOvr>
  <p:transition spd="med"/>
  <p:timing>
    <p:tnLst>
      <p:par>
        <p:cTn id="1" dur="indefinite" restart="never" nodeType="tmRoot"/>
      </p:par>
    </p:tnLst>
  </p:timing>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17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17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17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917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917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Tree>
  </p:cSld>
  <p:clrMapOvr>
    <a:masterClrMapping/>
  </p:clrMapOvr>
  <p:transition spd="med"/>
  <p:timing>
    <p:tnLst>
      <p:par>
        <p:cTn id="1" dur="indefinite" restart="never" nodeType="tmRoot"/>
      </p:par>
    </p:tn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27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27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27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9274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927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Tree>
  </p:cSld>
  <p:clrMapOvr>
    <a:masterClrMapping/>
  </p:clrMapOvr>
  <p:transition spd="med"/>
  <p:timing>
    <p:tnLst>
      <p:par>
        <p:cTn id="1" dur="indefinite" restart="never" nodeType="tmRoot"/>
      </p:par>
    </p:tn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37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37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2937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2937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Tree>
  </p:cSld>
  <p:clrMapOvr>
    <a:masterClrMapping/>
  </p:clrMapOvr>
  <p:transition spd="med"/>
  <p:timing>
    <p:tnLst>
      <p:par>
        <p:cTn id="1" dur="indefinite" restart="never" nodeType="tmRoot"/>
      </p:par>
    </p:tn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47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47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47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2947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2947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Tree>
  </p:cSld>
  <p:clrMapOvr>
    <a:masterClrMapping/>
  </p:clrMapOvr>
  <p:transition spd="med"/>
  <p:timing>
    <p:tnLst>
      <p:par>
        <p:cTn id="1" dur="indefinite" restart="never" nodeType="tmRoot"/>
      </p:par>
    </p:tnLst>
  </p:timing>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58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58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58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2958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2958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Tree>
  </p:cSld>
  <p:clrMapOvr>
    <a:masterClrMapping/>
  </p:clrMapOvr>
  <p:transition spd="med"/>
  <p:timing>
    <p:tnLst>
      <p:par>
        <p:cTn id="1" dur="indefinite" restart="never" nodeType="tmRoot"/>
      </p:par>
    </p:tn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68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68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68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2968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2968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Tree>
  </p:cSld>
  <p:clrMapOvr>
    <a:masterClrMapping/>
  </p:clrMapOvr>
  <p:transition spd="med"/>
  <p:timing>
    <p:tnLst>
      <p:par>
        <p:cTn id="1" dur="indefinite" restart="never" nodeType="tmRoot"/>
      </p:par>
    </p:tn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78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78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78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2978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2978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Tree>
  </p:cSld>
  <p:clrMapOvr>
    <a:masterClrMapping/>
  </p:clrMapOvr>
  <p:transition spd="med"/>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15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155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155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155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155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60</a:t>
            </a:r>
          </a:p>
        </p:txBody>
      </p:sp>
    </p:spTree>
  </p:cSld>
  <p:clrMapOvr>
    <a:masterClrMapping/>
  </p:clrMapOvr>
  <p:transition/>
  <p:timing>
    <p:tnLst>
      <p:par>
        <p:cTn id="1" dur="indefinite" restart="never" nodeType="tmRoot"/>
      </p:par>
    </p:tn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88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88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88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2988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2988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Tree>
  </p:cSld>
  <p:clrMapOvr>
    <a:masterClrMapping/>
  </p:clrMapOvr>
  <p:transition spd="med"/>
  <p:timing>
    <p:tnLst>
      <p:par>
        <p:cTn id="1" dur="indefinite" restart="never" nodeType="tmRoot"/>
      </p:par>
    </p:tn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99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2999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2999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29990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2999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Tree>
  </p:cSld>
  <p:clrMapOvr>
    <a:masterClrMapping/>
  </p:clrMapOvr>
  <p:transition spd="med"/>
  <p:timing>
    <p:tnLst>
      <p:par>
        <p:cTn id="1" dur="indefinite" restart="never" nodeType="tmRoot"/>
      </p:par>
    </p:tn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09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009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009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009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009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Tree>
  </p:cSld>
  <p:clrMapOvr>
    <a:masterClrMapping/>
  </p:clrMapOvr>
  <p:transition spd="med"/>
  <p:timing>
    <p:tnLst>
      <p:par>
        <p:cTn id="1" dur="indefinite" restart="never" nodeType="tmRoot"/>
      </p:par>
    </p:tn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19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019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019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019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019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Tree>
  </p:cSld>
  <p:clrMapOvr>
    <a:masterClrMapping/>
  </p:clrMapOvr>
  <p:transition spd="med"/>
  <p:timing>
    <p:tnLst>
      <p:par>
        <p:cTn id="1" dur="indefinite" restart="never" nodeType="tmRoot"/>
      </p:par>
    </p:tn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29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029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029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029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029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Tree>
  </p:cSld>
  <p:clrMapOvr>
    <a:masterClrMapping/>
  </p:clrMapOvr>
  <p:transition spd="med"/>
  <p:timing>
    <p:tnLst>
      <p:par>
        <p:cTn id="1" dur="indefinite" restart="never" nodeType="tmRoot"/>
      </p:par>
    </p:tn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040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040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040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040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Tree>
  </p:cSld>
  <p:clrMapOvr>
    <a:masterClrMapping/>
  </p:clrMapOvr>
  <p:transition spd="med"/>
  <p:timing>
    <p:tnLst>
      <p:par>
        <p:cTn id="1" dur="indefinite" restart="never" nodeType="tmRoot"/>
      </p:par>
    </p:tnLst>
  </p:timing>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50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050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050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050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050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Tree>
  </p:cSld>
  <p:clrMapOvr>
    <a:masterClrMapping/>
  </p:clrMapOvr>
  <p:transition spd="med"/>
  <p:timing>
    <p:tnLst>
      <p:par>
        <p:cTn id="1" dur="indefinite" restart="never" nodeType="tmRoot"/>
      </p:par>
    </p:tnLst>
  </p:timing>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60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060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060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060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060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Tree>
  </p:cSld>
  <p:clrMapOvr>
    <a:masterClrMapping/>
  </p:clrMapOvr>
  <p:transition spd="med"/>
  <p:timing>
    <p:tnLst>
      <p:par>
        <p:cTn id="1" dur="indefinite" restart="never" nodeType="tmRoot"/>
      </p:par>
    </p:tnLst>
  </p:timing>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70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070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070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0707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070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Tree>
  </p:cSld>
  <p:clrMapOvr>
    <a:masterClrMapping/>
  </p:clrMapOvr>
  <p:transition spd="med"/>
  <p:timing>
    <p:tnLst>
      <p:par>
        <p:cTn id="1" dur="indefinite" restart="never" nodeType="tmRoot"/>
      </p:par>
    </p:tnLst>
  </p:timing>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80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080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081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081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081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Tree>
  </p:cSld>
  <p:clrMapOvr>
    <a:masterClrMapping/>
  </p:clrMapOvr>
  <p:transition spd="med"/>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25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257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258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258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258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61</a:t>
            </a:r>
          </a:p>
        </p:txBody>
      </p:sp>
    </p:spTree>
  </p:cSld>
  <p:clrMapOvr>
    <a:masterClrMapping/>
  </p:clrMapOvr>
  <p:transition/>
  <p:timing>
    <p:tnLst>
      <p:par>
        <p:cTn id="1" dur="indefinite" restart="never" nodeType="tmRoot"/>
      </p:par>
    </p:tn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91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091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091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091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091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Tree>
  </p:cSld>
  <p:clrMapOvr>
    <a:masterClrMapping/>
  </p:clrMapOvr>
  <p:transition spd="med"/>
  <p:timing>
    <p:tnLst>
      <p:par>
        <p:cTn id="1" dur="indefinite" restart="never" nodeType="tmRoot"/>
      </p:par>
    </p:tnLst>
  </p:timing>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01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01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01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101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101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Tree>
  </p:cSld>
  <p:clrMapOvr>
    <a:masterClrMapping/>
  </p:clrMapOvr>
  <p:transition spd="med"/>
  <p:timing>
    <p:tnLst>
      <p:par>
        <p:cTn id="1" dur="indefinite" restart="never" nodeType="tmRoot"/>
      </p:par>
    </p:tnLst>
  </p:timing>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11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11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11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111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111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Tree>
  </p:cSld>
  <p:clrMapOvr>
    <a:masterClrMapping/>
  </p:clrMapOvr>
  <p:transition spd="med"/>
  <p:timing>
    <p:tnLst>
      <p:par>
        <p:cTn id="1" dur="indefinite" restart="never" nodeType="tmRoot"/>
      </p:par>
    </p:tnLst>
  </p:timing>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21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21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21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121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121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Tree>
  </p:cSld>
  <p:clrMapOvr>
    <a:masterClrMapping/>
  </p:clrMapOvr>
  <p:transition spd="med"/>
  <p:timing>
    <p:tnLst>
      <p:par>
        <p:cTn id="1" dur="indefinite" restart="never" nodeType="tmRoot"/>
      </p:par>
    </p:tnLst>
  </p:timing>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32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32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32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132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132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Tree>
  </p:cSld>
  <p:clrMapOvr>
    <a:masterClrMapping/>
  </p:clrMapOvr>
  <p:transition spd="med"/>
  <p:timing>
    <p:tnLst>
      <p:par>
        <p:cTn id="1" dur="indefinite" restart="never" nodeType="tmRoot"/>
      </p:par>
    </p:tn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42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42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1424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142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Tree>
  </p:cSld>
  <p:clrMapOvr>
    <a:masterClrMapping/>
  </p:clrMapOvr>
  <p:transition spd="med"/>
  <p:timing>
    <p:tnLst>
      <p:par>
        <p:cTn id="1" dur="indefinite" restart="never" nodeType="tmRoot"/>
      </p:par>
    </p:tnLst>
  </p:timing>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52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52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52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152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152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Tree>
  </p:cSld>
  <p:clrMapOvr>
    <a:masterClrMapping/>
  </p:clrMapOvr>
  <p:transition spd="med"/>
  <p:timing>
    <p:tnLst>
      <p:par>
        <p:cTn id="1" dur="indefinite" restart="never" nodeType="tmRoot"/>
      </p:par>
    </p:tnLst>
  </p:timing>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62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62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62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162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162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Tree>
  </p:cSld>
  <p:clrMapOvr>
    <a:masterClrMapping/>
  </p:clrMapOvr>
  <p:transition spd="med"/>
  <p:timing>
    <p:tnLst>
      <p:par>
        <p:cTn id="1" dur="indefinite" restart="never" nodeType="tmRoot"/>
      </p:par>
    </p:tnLst>
  </p:timing>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73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73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73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173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173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Tree>
  </p:cSld>
  <p:clrMapOvr>
    <a:masterClrMapping/>
  </p:clrMapOvr>
  <p:transition spd="med"/>
  <p:timing>
    <p:tnLst>
      <p:par>
        <p:cTn id="1" dur="indefinite" restart="never" nodeType="tmRoot"/>
      </p:par>
    </p:tnLst>
  </p:timing>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83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83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83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183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183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Tree>
  </p:cSld>
  <p:clrMapOvr>
    <a:masterClrMapping/>
  </p:clrMapOvr>
  <p:transition spd="med"/>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36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360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360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360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360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62</a:t>
            </a:r>
          </a:p>
        </p:txBody>
      </p:sp>
    </p:spTree>
  </p:cSld>
  <p:clrMapOvr>
    <a:masterClrMapping/>
  </p:clrMapOvr>
  <p:transition/>
  <p:timing>
    <p:tnLst>
      <p:par>
        <p:cTn id="1" dur="indefinite" restart="never" nodeType="tmRoot"/>
      </p:par>
    </p:tn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93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193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193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193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193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Tree>
  </p:cSld>
  <p:clrMapOvr>
    <a:masterClrMapping/>
  </p:clrMapOvr>
  <p:transition spd="med"/>
  <p:timing>
    <p:tnLst>
      <p:par>
        <p:cTn id="1" dur="indefinite" restart="never" nodeType="tmRoot"/>
      </p:par>
    </p:tnLst>
  </p:timing>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03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03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03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203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203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Tree>
  </p:cSld>
  <p:clrMapOvr>
    <a:masterClrMapping/>
  </p:clrMapOvr>
  <p:transition spd="med"/>
  <p:timing>
    <p:tnLst>
      <p:par>
        <p:cTn id="1" dur="indefinite" restart="never" nodeType="tmRoot"/>
      </p:par>
    </p:tnLst>
  </p:timing>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14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14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14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2141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214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Tree>
  </p:cSld>
  <p:clrMapOvr>
    <a:masterClrMapping/>
  </p:clrMapOvr>
  <p:transition spd="med"/>
  <p:timing>
    <p:tnLst>
      <p:par>
        <p:cTn id="1" dur="indefinite" restart="never" nodeType="tmRoot"/>
      </p:par>
    </p:tnLst>
  </p:timing>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24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24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24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224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224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Tree>
  </p:cSld>
  <p:clrMapOvr>
    <a:masterClrMapping/>
  </p:clrMapOvr>
  <p:transition spd="med"/>
  <p:timing>
    <p:tnLst>
      <p:par>
        <p:cTn id="1" dur="indefinite" restart="never" nodeType="tmRoot"/>
      </p:par>
    </p:tnLst>
  </p:timing>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34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34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34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234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234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Tree>
  </p:cSld>
  <p:clrMapOvr>
    <a:masterClrMapping/>
  </p:clrMapOvr>
  <p:transition spd="med"/>
  <p:timing>
    <p:tnLst>
      <p:par>
        <p:cTn id="1" dur="indefinite" restart="never" nodeType="tmRoot"/>
      </p:par>
    </p:tn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44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44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244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244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Tree>
  </p:cSld>
  <p:clrMapOvr>
    <a:masterClrMapping/>
  </p:clrMapOvr>
  <p:transition spd="med"/>
  <p:timing>
    <p:tnLst>
      <p:par>
        <p:cTn id="1" dur="indefinite" restart="never" nodeType="tmRoot"/>
      </p:par>
    </p:tnLst>
  </p:timing>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55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55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55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255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255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Tree>
  </p:cSld>
  <p:clrMapOvr>
    <a:masterClrMapping/>
  </p:clrMapOvr>
  <p:transition spd="med"/>
  <p:timing>
    <p:tnLst>
      <p:par>
        <p:cTn id="1" dur="indefinite" restart="never" nodeType="tmRoot"/>
      </p:par>
    </p:tnLst>
  </p:timing>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65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65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65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265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265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Tree>
  </p:cSld>
  <p:clrMapOvr>
    <a:masterClrMapping/>
  </p:clrMapOvr>
  <p:transition spd="med"/>
  <p:timing>
    <p:tnLst>
      <p:par>
        <p:cTn id="1" dur="indefinite" restart="never" nodeType="tmRoot"/>
      </p:par>
    </p:tnLst>
  </p:timing>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75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75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75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275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275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Tree>
  </p:cSld>
  <p:clrMapOvr>
    <a:masterClrMapping/>
  </p:clrMapOvr>
  <p:transition spd="med"/>
  <p:timing>
    <p:tnLst>
      <p:par>
        <p:cTn id="1" dur="indefinite" restart="never" nodeType="tmRoot"/>
      </p:par>
    </p:tnLst>
  </p:timing>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85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85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85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2858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285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Tree>
  </p:cSld>
  <p:clrMapOvr>
    <a:masterClrMapping/>
  </p:clrMapOvr>
  <p:transition spd="med"/>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46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462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462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462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463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63</a:t>
            </a:r>
          </a:p>
        </p:txBody>
      </p:sp>
    </p:spTree>
  </p:cSld>
  <p:clrMapOvr>
    <a:masterClrMapping/>
  </p:clrMapOvr>
  <p:transition/>
  <p:timing>
    <p:tnLst>
      <p:par>
        <p:cTn id="1" dur="indefinite" restart="never" nodeType="tmRoot"/>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96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296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296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296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296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Tree>
  </p:cSld>
  <p:clrMapOvr>
    <a:masterClrMapping/>
  </p:clrMapOvr>
  <p:transition spd="med"/>
  <p:timing>
    <p:tnLst>
      <p:par>
        <p:cTn id="1" dur="indefinite" restart="never" nodeType="tmRoot"/>
      </p:par>
    </p:tnLst>
  </p:timing>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06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06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06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306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306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Tree>
  </p:cSld>
  <p:clrMapOvr>
    <a:masterClrMapping/>
  </p:clrMapOvr>
  <p:transition spd="med"/>
  <p:timing>
    <p:tnLst>
      <p:par>
        <p:cTn id="1" dur="indefinite" restart="never" nodeType="tmRoot"/>
      </p:par>
    </p:tn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16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16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16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316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316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Tree>
  </p:cSld>
  <p:clrMapOvr>
    <a:masterClrMapping/>
  </p:clrMapOvr>
  <p:transition spd="med"/>
  <p:timing>
    <p:tnLst>
      <p:par>
        <p:cTn id="1" dur="indefinite" restart="never" nodeType="tmRoot"/>
      </p:par>
    </p:tnLst>
  </p:timing>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26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26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26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326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326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Tree>
  </p:cSld>
  <p:clrMapOvr>
    <a:masterClrMapping/>
  </p:clrMapOvr>
  <p:transition spd="med"/>
  <p:timing>
    <p:tnLst>
      <p:par>
        <p:cTn id="1" dur="indefinite" restart="never" nodeType="tmRoot"/>
      </p:par>
    </p:tn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36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36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37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337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337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Tree>
  </p:cSld>
  <p:clrMapOvr>
    <a:masterClrMapping/>
  </p:clrMapOvr>
  <p:transition spd="med"/>
  <p:timing>
    <p:tnLst>
      <p:par>
        <p:cTn id="1" dur="indefinite" restart="never" nodeType="tmRoot"/>
      </p:par>
    </p:tnLst>
  </p:timing>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47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47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347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347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Tree>
  </p:cSld>
  <p:clrMapOvr>
    <a:masterClrMapping/>
  </p:clrMapOvr>
  <p:transition spd="med"/>
  <p:timing>
    <p:tnLst>
      <p:par>
        <p:cTn id="1" dur="indefinite" restart="never" nodeType="tmRoot"/>
      </p:par>
    </p:tnLst>
  </p:timing>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57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57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57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3574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357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Tree>
  </p:cSld>
  <p:clrMapOvr>
    <a:masterClrMapping/>
  </p:clrMapOvr>
  <p:transition spd="med"/>
  <p:timing>
    <p:tnLst>
      <p:par>
        <p:cTn id="1" dur="indefinite" restart="never" nodeType="tmRoot"/>
      </p:par>
    </p:tnLst>
  </p:timing>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67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67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67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367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367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Tree>
  </p:cSld>
  <p:clrMapOvr>
    <a:masterClrMapping/>
  </p:clrMapOvr>
  <p:transition spd="med"/>
  <p:timing>
    <p:tnLst>
      <p:par>
        <p:cTn id="1" dur="indefinite" restart="never" nodeType="tmRoot"/>
      </p:par>
    </p:tnLst>
  </p:timing>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77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77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77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377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377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Tree>
  </p:cSld>
  <p:clrMapOvr>
    <a:masterClrMapping/>
  </p:clrMapOvr>
  <p:transition spd="med"/>
  <p:timing>
    <p:tnLst>
      <p:par>
        <p:cTn id="1" dur="indefinite" restart="never" nodeType="tmRoot"/>
      </p:par>
    </p:tnLst>
  </p:timing>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88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88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88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388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388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Tree>
  </p:cSld>
  <p:clrMapOvr>
    <a:masterClrMapping/>
  </p:clrMapOvr>
  <p:transition spd="med"/>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77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1737732" name="Rectangle 4"/>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1737736" name="Rectangle 8"/>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1737737" name="Rectangle 9"/>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1737738" name="Text Box 10"/>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Tree>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56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565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565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565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565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64</a:t>
            </a:r>
          </a:p>
        </p:txBody>
      </p:sp>
    </p:spTree>
  </p:cSld>
  <p:clrMapOvr>
    <a:masterClrMapping/>
  </p:clrMapOvr>
  <p:transition/>
  <p:timing>
    <p:tnLst>
      <p:par>
        <p:cTn id="1" dur="indefinite" restart="never" nodeType="tmRoot"/>
      </p:par>
    </p:tnLst>
  </p:timing>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98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398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398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398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398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Tree>
  </p:cSld>
  <p:clrMapOvr>
    <a:masterClrMapping/>
  </p:clrMapOvr>
  <p:transition spd="med"/>
  <p:timing>
    <p:tnLst>
      <p:par>
        <p:cTn id="1" dur="indefinite" restart="never" nodeType="tmRoot"/>
      </p:par>
    </p:tnLst>
  </p:timing>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08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408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408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408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408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Tree>
  </p:cSld>
  <p:clrMapOvr>
    <a:masterClrMapping/>
  </p:clrMapOvr>
  <p:transition spd="med"/>
  <p:timing>
    <p:tnLst>
      <p:par>
        <p:cTn id="1" dur="indefinite" restart="never" nodeType="tmRoot"/>
      </p:par>
    </p:tnLst>
  </p:timing>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18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418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418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418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418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Tree>
  </p:cSld>
  <p:clrMapOvr>
    <a:masterClrMapping/>
  </p:clrMapOvr>
  <p:transition spd="med"/>
  <p:timing>
    <p:tnLst>
      <p:par>
        <p:cTn id="1" dur="indefinite" restart="never" nodeType="tmRoot"/>
      </p:par>
    </p:tnLst>
  </p:timing>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29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429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429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4291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429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Tree>
  </p:cSld>
  <p:clrMapOvr>
    <a:masterClrMapping/>
  </p:clrMapOvr>
  <p:transition spd="med"/>
  <p:timing>
    <p:tnLst>
      <p:par>
        <p:cTn id="1" dur="indefinite" restart="never" nodeType="tmRoot"/>
      </p:par>
    </p:tnLst>
  </p:timing>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39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439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439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439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439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Tree>
  </p:cSld>
  <p:clrMapOvr>
    <a:masterClrMapping/>
  </p:clrMapOvr>
  <p:transition spd="med"/>
  <p:timing>
    <p:tnLst>
      <p:par>
        <p:cTn id="1" dur="indefinite" restart="never" nodeType="tmRoot"/>
      </p:par>
    </p:tnLst>
  </p:timing>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449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449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449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449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Tree>
  </p:cSld>
  <p:clrMapOvr>
    <a:masterClrMapping/>
  </p:clrMapOvr>
  <p:transition spd="med"/>
  <p:timing>
    <p:tnLst>
      <p:par>
        <p:cTn id="1" dur="indefinite" restart="never" nodeType="tmRoot"/>
      </p:par>
    </p:tnLst>
  </p:timing>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59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459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459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459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459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Tree>
  </p:cSld>
  <p:clrMapOvr>
    <a:masterClrMapping/>
  </p:clrMapOvr>
  <p:transition spd="med"/>
  <p:timing>
    <p:tnLst>
      <p:par>
        <p:cTn id="1" dur="indefinite" restart="never" nodeType="tmRoot"/>
      </p:par>
    </p:tnLst>
  </p:timing>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70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470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470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470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470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Tree>
  </p:cSld>
  <p:clrMapOvr>
    <a:masterClrMapping/>
  </p:clrMapOvr>
  <p:transition spd="med"/>
  <p:timing>
    <p:tnLst>
      <p:par>
        <p:cTn id="1" dur="indefinite" restart="never" nodeType="tmRoot"/>
      </p:par>
    </p:tnLst>
  </p:timing>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80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480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480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480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480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Tree>
  </p:cSld>
  <p:clrMapOvr>
    <a:masterClrMapping/>
  </p:clrMapOvr>
  <p:transition spd="med"/>
  <p:timing>
    <p:tnLst>
      <p:par>
        <p:cTn id="1" dur="indefinite" restart="never" nodeType="tmRoot"/>
      </p:par>
    </p:tnLst>
  </p:timing>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90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490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490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490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490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Tree>
  </p:cSld>
  <p:clrMapOvr>
    <a:masterClrMapping/>
  </p:clrMapOvr>
  <p:transition spd="med"/>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66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667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667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667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667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65</a:t>
            </a:r>
          </a:p>
        </p:txBody>
      </p:sp>
    </p:spTree>
  </p:cSld>
  <p:clrMapOvr>
    <a:masterClrMapping/>
  </p:clrMapOvr>
  <p:transition/>
  <p:timing>
    <p:tnLst>
      <p:par>
        <p:cTn id="1" dur="indefinite" restart="never" nodeType="tmRoot"/>
      </p:par>
    </p:tnLst>
  </p:timing>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00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00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00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5008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500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Tree>
  </p:cSld>
  <p:clrMapOvr>
    <a:masterClrMapping/>
  </p:clrMapOvr>
  <p:transition spd="med"/>
  <p:timing>
    <p:tnLst>
      <p:par>
        <p:cTn id="1" dur="indefinite" restart="never" nodeType="tmRoot"/>
      </p:par>
    </p:tnLst>
  </p:timing>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11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11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11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511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511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Tree>
  </p:cSld>
  <p:clrMapOvr>
    <a:masterClrMapping/>
  </p:clrMapOvr>
  <p:transition spd="med"/>
  <p:timing>
    <p:tnLst>
      <p:par>
        <p:cTn id="1" dur="indefinite" restart="never" nodeType="tmRoot"/>
      </p:par>
    </p:tnLst>
  </p:timing>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21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21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21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521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521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Tree>
  </p:cSld>
  <p:clrMapOvr>
    <a:masterClrMapping/>
  </p:clrMapOvr>
  <p:transition spd="med"/>
  <p:timing>
    <p:tnLst>
      <p:par>
        <p:cTn id="1" dur="indefinite" restart="never" nodeType="tmRoot"/>
      </p:par>
    </p:tnLst>
  </p:timing>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31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31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31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531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531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Tree>
  </p:cSld>
  <p:clrMapOvr>
    <a:masterClrMapping/>
  </p:clrMapOvr>
  <p:transition spd="med"/>
  <p:timing>
    <p:tnLst>
      <p:par>
        <p:cTn id="1" dur="indefinite" restart="never" nodeType="tmRoot"/>
      </p:par>
    </p:tnLst>
  </p:timing>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41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41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41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541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541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Tree>
  </p:cSld>
  <p:clrMapOvr>
    <a:masterClrMapping/>
  </p:clrMapOvr>
  <p:transition spd="med"/>
  <p:timing>
    <p:tnLst>
      <p:par>
        <p:cTn id="1" dur="indefinite" restart="never" nodeType="tmRoot"/>
      </p:par>
    </p:tnLst>
  </p:timing>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52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52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552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552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Tree>
  </p:cSld>
  <p:clrMapOvr>
    <a:masterClrMapping/>
  </p:clrMapOvr>
  <p:transition spd="med"/>
  <p:timing>
    <p:tnLst>
      <p:par>
        <p:cTn id="1" dur="indefinite" restart="never" nodeType="tmRoot"/>
      </p:par>
    </p:tn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62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62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62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562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562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Tree>
  </p:cSld>
  <p:clrMapOvr>
    <a:masterClrMapping/>
  </p:clrMapOvr>
  <p:transition spd="med"/>
  <p:timing>
    <p:tnLst>
      <p:par>
        <p:cTn id="1" dur="indefinite" restart="never" nodeType="tmRoot"/>
      </p:par>
    </p:tnLst>
  </p:timing>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72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72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72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5725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572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Tree>
  </p:cSld>
  <p:clrMapOvr>
    <a:masterClrMapping/>
  </p:clrMapOvr>
  <p:transition spd="med"/>
  <p:timing>
    <p:tnLst>
      <p:par>
        <p:cTn id="1" dur="indefinite" restart="never" nodeType="tmRoot"/>
      </p:par>
    </p:tnLst>
  </p:timing>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82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82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82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582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582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Tree>
  </p:cSld>
  <p:clrMapOvr>
    <a:masterClrMapping/>
  </p:clrMapOvr>
  <p:transition spd="med"/>
  <p:timing>
    <p:tnLst>
      <p:par>
        <p:cTn id="1" dur="indefinite" restart="never" nodeType="tmRoot"/>
      </p:par>
    </p:tnLst>
  </p:timing>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92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592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593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593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593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Tree>
  </p:cSld>
  <p:clrMapOvr>
    <a:masterClrMapping/>
  </p:clrMapOvr>
  <p:transition spd="med"/>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76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769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770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770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770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66</a:t>
            </a:r>
          </a:p>
        </p:txBody>
      </p:sp>
    </p:spTree>
  </p:cSld>
  <p:clrMapOvr>
    <a:masterClrMapping/>
  </p:clrMapOvr>
  <p:transition/>
  <p:timing>
    <p:tnLst>
      <p:par>
        <p:cTn id="1" dur="indefinite" restart="never" nodeType="tmRoot"/>
      </p:par>
    </p:tnLst>
  </p:timing>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03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03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03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603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603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Tree>
  </p:cSld>
  <p:clrMapOvr>
    <a:masterClrMapping/>
  </p:clrMapOvr>
  <p:transition spd="med"/>
  <p:timing>
    <p:tnLst>
      <p:par>
        <p:cTn id="1" dur="indefinite" restart="never" nodeType="tmRoot"/>
      </p:par>
    </p:tnLst>
  </p:timing>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13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13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13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613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613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Tree>
  </p:cSld>
  <p:clrMapOvr>
    <a:masterClrMapping/>
  </p:clrMapOvr>
  <p:transition spd="med"/>
  <p:timing>
    <p:tnLst>
      <p:par>
        <p:cTn id="1" dur="indefinite" restart="never" nodeType="tmRoot"/>
      </p:par>
    </p:tnLst>
  </p:timing>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23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23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23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623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623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Tree>
  </p:cSld>
  <p:clrMapOvr>
    <a:masterClrMapping/>
  </p:clrMapOvr>
  <p:transition spd="med"/>
  <p:timing>
    <p:tnLst>
      <p:par>
        <p:cTn id="1" dur="indefinite" restart="never" nodeType="tmRoot"/>
      </p:par>
    </p:tnLst>
  </p:timing>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33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33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33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633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633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Tree>
  </p:cSld>
  <p:clrMapOvr>
    <a:masterClrMapping/>
  </p:clrMapOvr>
  <p:transition spd="med"/>
  <p:timing>
    <p:tnLst>
      <p:par>
        <p:cTn id="1" dur="indefinite" restart="never" nodeType="tmRoot"/>
      </p:par>
    </p:tnLst>
  </p:timing>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44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44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44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6442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644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Tree>
  </p:cSld>
  <p:clrMapOvr>
    <a:masterClrMapping/>
  </p:clrMapOvr>
  <p:transition spd="med"/>
  <p:timing>
    <p:tnLst>
      <p:par>
        <p:cTn id="1" dur="indefinite" restart="never" nodeType="tmRoot"/>
      </p:par>
    </p:tn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54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54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654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654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Tree>
  </p:cSld>
  <p:clrMapOvr>
    <a:masterClrMapping/>
  </p:clrMapOvr>
  <p:transition spd="med"/>
  <p:timing>
    <p:tnLst>
      <p:par>
        <p:cTn id="1" dur="indefinite" restart="never" nodeType="tmRoot"/>
      </p:par>
    </p:tnLst>
  </p:timing>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64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64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64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664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664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Tree>
  </p:cSld>
  <p:clrMapOvr>
    <a:masterClrMapping/>
  </p:clrMapOvr>
  <p:transition spd="med"/>
  <p:timing>
    <p:tnLst>
      <p:par>
        <p:cTn id="1" dur="indefinite" restart="never" nodeType="tmRoot"/>
      </p:par>
    </p:tn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74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74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74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674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674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Tree>
  </p:cSld>
  <p:clrMapOvr>
    <a:masterClrMapping/>
  </p:clrMapOvr>
  <p:transition spd="med"/>
  <p:timing>
    <p:tnLst>
      <p:par>
        <p:cTn id="1" dur="indefinite" restart="never" nodeType="tmRoot"/>
      </p:par>
    </p:tnLst>
  </p:timing>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85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85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85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685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685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Tree>
  </p:cSld>
  <p:clrMapOvr>
    <a:masterClrMapping/>
  </p:clrMapOvr>
  <p:transition spd="med"/>
  <p:timing>
    <p:tnLst>
      <p:par>
        <p:cTn id="1" dur="indefinite" restart="never" nodeType="tmRoot"/>
      </p:par>
    </p:tnLst>
  </p:timing>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95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695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695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695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695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Tree>
  </p:cSld>
  <p:clrMapOvr>
    <a:masterClrMapping/>
  </p:clrMapOvr>
  <p:transition spd="med"/>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872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872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872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872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67</a:t>
            </a:r>
          </a:p>
        </p:txBody>
      </p:sp>
    </p:spTree>
  </p:cSld>
  <p:clrMapOvr>
    <a:masterClrMapping/>
  </p:clrMapOvr>
  <p:transition/>
  <p:timing>
    <p:tnLst>
      <p:par>
        <p:cTn id="1" dur="indefinite" restart="never" nodeType="tmRoot"/>
      </p:par>
    </p:tnLst>
  </p:timing>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05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05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05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705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705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Tree>
  </p:cSld>
  <p:clrMapOvr>
    <a:masterClrMapping/>
  </p:clrMapOvr>
  <p:transition spd="med"/>
  <p:timing>
    <p:tnLst>
      <p:par>
        <p:cTn id="1" dur="indefinite" restart="never" nodeType="tmRoot"/>
      </p:par>
    </p:tnLst>
  </p:timing>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15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15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15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7158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715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Tree>
  </p:cSld>
  <p:clrMapOvr>
    <a:masterClrMapping/>
  </p:clrMapOvr>
  <p:transition spd="med"/>
  <p:timing>
    <p:tnLst>
      <p:par>
        <p:cTn id="1" dur="indefinite" restart="never" nodeType="tmRoot"/>
      </p:par>
    </p:tnLst>
  </p:timing>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26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26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26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726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726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Tree>
  </p:cSld>
  <p:clrMapOvr>
    <a:masterClrMapping/>
  </p:clrMapOvr>
  <p:transition spd="med"/>
  <p:timing>
    <p:tnLst>
      <p:par>
        <p:cTn id="1" dur="indefinite" restart="never" nodeType="tmRoot"/>
      </p:par>
    </p:tnLst>
  </p:timing>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36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36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36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736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736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Tree>
  </p:cSld>
  <p:clrMapOvr>
    <a:masterClrMapping/>
  </p:clrMapOvr>
  <p:transition spd="med"/>
  <p:timing>
    <p:tnLst>
      <p:par>
        <p:cTn id="1" dur="indefinite" restart="never" nodeType="tmRoot"/>
      </p:par>
    </p:tnLst>
  </p:timing>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46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46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46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746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746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Tree>
  </p:cSld>
  <p:clrMapOvr>
    <a:masterClrMapping/>
  </p:clrMapOvr>
  <p:transition spd="med"/>
  <p:timing>
    <p:tnLst>
      <p:par>
        <p:cTn id="1" dur="indefinite" restart="never" nodeType="tmRoot"/>
      </p:par>
    </p:tnLst>
  </p:timing>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56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56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756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756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Tree>
  </p:cSld>
  <p:clrMapOvr>
    <a:masterClrMapping/>
  </p:clrMapOvr>
  <p:transition spd="med"/>
  <p:timing>
    <p:tnLst>
      <p:par>
        <p:cTn id="1" dur="indefinite" restart="never" nodeType="tmRoot"/>
      </p:par>
    </p:tnLst>
  </p:timing>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67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67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67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767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767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Tree>
  </p:cSld>
  <p:clrMapOvr>
    <a:masterClrMapping/>
  </p:clrMapOvr>
  <p:transition spd="med"/>
  <p:timing>
    <p:tnLst>
      <p:par>
        <p:cTn id="1" dur="indefinite" restart="never" nodeType="tmRoot"/>
      </p:par>
    </p:tnLst>
  </p:timing>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77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77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77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777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777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Tree>
  </p:cSld>
  <p:clrMapOvr>
    <a:masterClrMapping/>
  </p:clrMapOvr>
  <p:transition spd="med"/>
  <p:timing>
    <p:tnLst>
      <p:par>
        <p:cTn id="1" dur="indefinite" restart="never" nodeType="tmRoot"/>
      </p:par>
    </p:tnLst>
  </p:timing>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87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87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87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7875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787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Tree>
  </p:cSld>
  <p:clrMapOvr>
    <a:masterClrMapping/>
  </p:clrMapOvr>
  <p:transition spd="med"/>
  <p:timing>
    <p:tnLst>
      <p:par>
        <p:cTn id="1" dur="indefinite" restart="never" nodeType="tmRoot"/>
      </p:par>
    </p:tnLst>
  </p:timing>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97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797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797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797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797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Tree>
  </p:cSld>
  <p:clrMapOvr>
    <a:masterClrMapping/>
  </p:clrMapOvr>
  <p:transition spd="med"/>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97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5974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5974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5974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5975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68</a:t>
            </a:r>
          </a:p>
        </p:txBody>
      </p:sp>
    </p:spTree>
  </p:cSld>
  <p:clrMapOvr>
    <a:masterClrMapping/>
  </p:clrMapOvr>
  <p:transition/>
  <p:timing>
    <p:tnLst>
      <p:par>
        <p:cTn id="1" dur="indefinite" restart="never" nodeType="tmRoot"/>
      </p:par>
    </p:tnLst>
  </p:timing>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08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808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808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808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808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Tree>
  </p:cSld>
  <p:clrMapOvr>
    <a:masterClrMapping/>
  </p:clrMapOvr>
  <p:transition spd="med"/>
  <p:timing>
    <p:tnLst>
      <p:par>
        <p:cTn id="1" dur="indefinite" restart="never" nodeType="tmRoot"/>
      </p:par>
    </p:tnLst>
  </p:timing>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18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818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818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818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818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Tree>
  </p:cSld>
  <p:clrMapOvr>
    <a:masterClrMapping/>
  </p:clrMapOvr>
  <p:transition spd="med"/>
  <p:timing>
    <p:tnLst>
      <p:par>
        <p:cTn id="1" dur="indefinite" restart="never" nodeType="tmRoot"/>
      </p:par>
    </p:tnLst>
  </p:timing>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28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828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828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828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828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Tree>
  </p:cSld>
  <p:clrMapOvr>
    <a:masterClrMapping/>
  </p:clrMapOvr>
  <p:transition spd="med"/>
  <p:timing>
    <p:tnLst>
      <p:par>
        <p:cTn id="1" dur="indefinite" restart="never" nodeType="tmRoot"/>
      </p:par>
    </p:tnLst>
  </p:timing>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38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838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838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838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838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Tree>
  </p:cSld>
  <p:clrMapOvr>
    <a:masterClrMapping/>
  </p:clrMapOvr>
  <p:transition spd="med"/>
  <p:timing>
    <p:tnLst>
      <p:par>
        <p:cTn id="1" dur="indefinite" restart="never" nodeType="tmRoot"/>
      </p:par>
    </p:tnLst>
  </p:timing>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48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848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849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849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849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Tree>
  </p:cSld>
  <p:clrMapOvr>
    <a:masterClrMapping/>
  </p:clrMapOvr>
  <p:transition spd="med"/>
  <p:timing>
    <p:tnLst>
      <p:par>
        <p:cTn id="1" dur="indefinite" restart="never" nodeType="tmRoot"/>
      </p:par>
    </p:tnLst>
  </p:timing>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859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859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8592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859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Tree>
  </p:cSld>
  <p:clrMapOvr>
    <a:masterClrMapping/>
  </p:clrMapOvr>
  <p:transition spd="med"/>
  <p:timing>
    <p:tnLst>
      <p:par>
        <p:cTn id="1" dur="indefinite" restart="never" nodeType="tmRoot"/>
      </p:par>
    </p:tnLst>
  </p:timing>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69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869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869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869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869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Tree>
  </p:cSld>
  <p:clrMapOvr>
    <a:masterClrMapping/>
  </p:clrMapOvr>
  <p:transition spd="med"/>
  <p:timing>
    <p:tnLst>
      <p:par>
        <p:cTn id="1" dur="indefinite" restart="never" nodeType="tmRoot"/>
      </p:par>
    </p:tnLst>
  </p:timing>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79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879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879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879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879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Tree>
  </p:cSld>
  <p:clrMapOvr>
    <a:masterClrMapping/>
  </p:clrMapOvr>
  <p:transition spd="med"/>
  <p:timing>
    <p:tnLst>
      <p:par>
        <p:cTn id="1" dur="indefinite" restart="never" nodeType="tmRoot"/>
      </p:par>
    </p:tnLst>
  </p:timing>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89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889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889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889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889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Tree>
  </p:cSld>
  <p:clrMapOvr>
    <a:masterClrMapping/>
  </p:clrMapOvr>
  <p:transition spd="med"/>
  <p:timing>
    <p:tnLst>
      <p:par>
        <p:cTn id="1" dur="indefinite" restart="never" nodeType="tmRoot"/>
      </p:par>
    </p:tn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00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00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00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900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900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Tree>
  </p:cSld>
  <p:clrMapOvr>
    <a:masterClrMapping/>
  </p:clrMapOvr>
  <p:transition spd="med"/>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07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077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077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077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077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69</a:t>
            </a:r>
          </a:p>
        </p:txBody>
      </p:sp>
    </p:spTree>
  </p:cSld>
  <p:clrMapOvr>
    <a:masterClrMapping/>
  </p:clrMapOvr>
  <p:transition/>
  <p:timing>
    <p:tnLst>
      <p:par>
        <p:cTn id="1" dur="indefinite" restart="never" nodeType="tmRoot"/>
      </p:par>
    </p:tn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10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10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10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910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910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Tree>
  </p:cSld>
  <p:clrMapOvr>
    <a:masterClrMapping/>
  </p:clrMapOvr>
  <p:transition spd="med"/>
  <p:timing>
    <p:tnLst>
      <p:par>
        <p:cTn id="1" dur="indefinite" restart="never" nodeType="tmRoot"/>
      </p:par>
    </p:tnLst>
  </p:timing>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20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20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20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920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920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Tree>
  </p:cSld>
  <p:clrMapOvr>
    <a:masterClrMapping/>
  </p:clrMapOvr>
  <p:transition spd="med"/>
  <p:timing>
    <p:tnLst>
      <p:par>
        <p:cTn id="1" dur="indefinite" restart="never" nodeType="tmRoot"/>
      </p:par>
    </p:tnLst>
  </p:timing>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30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30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30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39309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3930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Tree>
  </p:cSld>
  <p:clrMapOvr>
    <a:masterClrMapping/>
  </p:clrMapOvr>
  <p:transition spd="med"/>
  <p:timing>
    <p:tnLst>
      <p:par>
        <p:cTn id="1" dur="indefinite" restart="never" nodeType="tmRoot"/>
      </p:par>
    </p:tnLst>
  </p:timing>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41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41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41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3941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3941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Tree>
  </p:cSld>
  <p:clrMapOvr>
    <a:masterClrMapping/>
  </p:clrMapOvr>
  <p:transition spd="med"/>
  <p:timing>
    <p:tnLst>
      <p:par>
        <p:cTn id="1" dur="indefinite" restart="never" nodeType="tmRoot"/>
      </p:par>
    </p:tn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51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51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51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3951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3951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Tree>
  </p:cSld>
  <p:clrMapOvr>
    <a:masterClrMapping/>
  </p:clrMapOvr>
  <p:transition spd="med"/>
  <p:timing>
    <p:tnLst>
      <p:par>
        <p:cTn id="1" dur="indefinite" restart="never" nodeType="tmRoot"/>
      </p:par>
    </p:tn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61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61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3961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3961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Tree>
  </p:cSld>
  <p:clrMapOvr>
    <a:masterClrMapping/>
  </p:clrMapOvr>
  <p:transition spd="med"/>
  <p:timing>
    <p:tnLst>
      <p:par>
        <p:cTn id="1" dur="indefinite" restart="never" nodeType="tmRoot"/>
      </p:par>
    </p:tnLst>
  </p:timing>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71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71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71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3971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3971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Tree>
  </p:cSld>
  <p:clrMapOvr>
    <a:masterClrMapping/>
  </p:clrMapOvr>
  <p:transition spd="med"/>
  <p:timing>
    <p:tnLst>
      <p:par>
        <p:cTn id="1" dur="indefinite" restart="never" nodeType="tmRoot"/>
      </p:par>
    </p:tnLst>
  </p:timing>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82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82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82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3982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3982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Tree>
  </p:cSld>
  <p:clrMapOvr>
    <a:masterClrMapping/>
  </p:clrMapOvr>
  <p:transition spd="med"/>
  <p:timing>
    <p:tnLst>
      <p:par>
        <p:cTn id="1" dur="indefinite" restart="never" nodeType="tmRoot"/>
      </p:par>
    </p:tnLst>
  </p:timing>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92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3992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3992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3992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3992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Tree>
  </p:cSld>
  <p:clrMapOvr>
    <a:masterClrMapping/>
  </p:clrMapOvr>
  <p:transition spd="med"/>
  <p:timing>
    <p:tnLst>
      <p:par>
        <p:cTn id="1" dur="indefinite" restart="never" nodeType="tmRoot"/>
      </p:par>
    </p:tnLst>
  </p:timing>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02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02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02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40026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4002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Tree>
  </p:cSld>
  <p:clrMapOvr>
    <a:masterClrMapping/>
  </p:clrMapOvr>
  <p:transition spd="med"/>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17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179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179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179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179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70</a:t>
            </a:r>
          </a:p>
        </p:txBody>
      </p:sp>
    </p:spTree>
  </p:cSld>
  <p:clrMapOvr>
    <a:masterClrMapping/>
  </p:clrMapOvr>
  <p:transition/>
  <p:timing>
    <p:tnLst>
      <p:par>
        <p:cTn id="1" dur="indefinite" restart="never" nodeType="tmRoot"/>
      </p:par>
    </p:tn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12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12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12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012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012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Tree>
  </p:cSld>
  <p:clrMapOvr>
    <a:masterClrMapping/>
  </p:clrMapOvr>
  <p:transition spd="med"/>
  <p:timing>
    <p:tnLst>
      <p:par>
        <p:cTn id="1" dur="indefinite" restart="never" nodeType="tmRoot"/>
      </p:par>
    </p:tnLst>
  </p:timing>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23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23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23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4023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4023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Tree>
  </p:cSld>
  <p:clrMapOvr>
    <a:masterClrMapping/>
  </p:clrMapOvr>
  <p:transition spd="med"/>
  <p:timing>
    <p:tnLst>
      <p:par>
        <p:cTn id="1" dur="indefinite" restart="never" nodeType="tmRoot"/>
      </p:par>
    </p:tnLst>
  </p:timing>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33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33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33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40333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4033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Tree>
  </p:cSld>
  <p:clrMapOvr>
    <a:masterClrMapping/>
  </p:clrMapOvr>
  <p:transition spd="med"/>
  <p:timing>
    <p:tnLst>
      <p:par>
        <p:cTn id="1" dur="indefinite" restart="never" nodeType="tmRoot"/>
      </p:par>
    </p:tnLst>
  </p:timing>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43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43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43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4043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4043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Tree>
  </p:cSld>
  <p:clrMapOvr>
    <a:masterClrMapping/>
  </p:clrMapOvr>
  <p:transition spd="med"/>
  <p:timing>
    <p:tnLst>
      <p:par>
        <p:cTn id="1" dur="indefinite" restart="never" nodeType="tmRoot"/>
      </p:par>
    </p:tnLst>
  </p:timing>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53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53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53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4053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4053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Tree>
  </p:cSld>
  <p:clrMapOvr>
    <a:masterClrMapping/>
  </p:clrMapOvr>
  <p:transition spd="med"/>
  <p:timing>
    <p:tnLst>
      <p:par>
        <p:cTn id="1" dur="indefinite" restart="never" nodeType="tmRoot"/>
      </p:par>
    </p:tnLst>
  </p:timing>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64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64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4064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4064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Tree>
  </p:cSld>
  <p:clrMapOvr>
    <a:masterClrMapping/>
  </p:clrMapOvr>
  <p:transition spd="med"/>
  <p:timing>
    <p:tnLst>
      <p:par>
        <p:cTn id="1" dur="indefinite" restart="never" nodeType="tmRoot"/>
      </p:par>
    </p:tnLst>
  </p:timing>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74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74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74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40742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4074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94</a:t>
            </a:r>
          </a:p>
        </p:txBody>
      </p:sp>
    </p:spTree>
  </p:cSld>
  <p:clrMapOvr>
    <a:masterClrMapping/>
  </p:clrMapOvr>
  <p:transition spd="med"/>
  <p:timing>
    <p:tnLst>
      <p:par>
        <p:cTn id="1" dur="indefinite" restart="never" nodeType="tmRoot"/>
      </p:par>
    </p:tnLst>
  </p:timing>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84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84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84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084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084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Tree>
  </p:cSld>
  <p:clrMapOvr>
    <a:masterClrMapping/>
  </p:clrMapOvr>
  <p:transition spd="med"/>
  <p:timing>
    <p:tnLst>
      <p:par>
        <p:cTn id="1" dur="indefinite" restart="never" nodeType="tmRoot"/>
      </p:par>
    </p:tnLst>
  </p:timing>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94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094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094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4094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4094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Tree>
  </p:cSld>
  <p:clrMapOvr>
    <a:masterClrMapping/>
  </p:clrMapOvr>
  <p:transition spd="med"/>
  <p:timing>
    <p:tnLst>
      <p:par>
        <p:cTn id="1" dur="indefinite" restart="never" nodeType="tmRoot"/>
      </p:par>
    </p:tnLst>
  </p:timing>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04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04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05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41050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4105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Tree>
  </p:cSld>
  <p:clrMapOvr>
    <a:masterClrMapping/>
  </p:clrMapOvr>
  <p:transition spd="med"/>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28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281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282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282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282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71</a:t>
            </a:r>
          </a:p>
        </p:txBody>
      </p:sp>
    </p:spTree>
  </p:cSld>
  <p:clrMapOvr>
    <a:masterClrMapping/>
  </p:clrMapOvr>
  <p:transition/>
  <p:timing>
    <p:tnLst>
      <p:par>
        <p:cTn id="1" dur="indefinite" restart="never" nodeType="tmRoot"/>
      </p:par>
    </p:tnLst>
  </p:timing>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15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15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15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4115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4115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Tree>
  </p:cSld>
  <p:clrMapOvr>
    <a:masterClrMapping/>
  </p:clrMapOvr>
  <p:transition spd="med"/>
  <p:timing>
    <p:tnLst>
      <p:par>
        <p:cTn id="1" dur="indefinite" restart="never" nodeType="tmRoot"/>
      </p:par>
    </p:tnLst>
  </p:timing>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25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25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25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4125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4125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Tree>
  </p:cSld>
  <p:clrMapOvr>
    <a:masterClrMapping/>
  </p:clrMapOvr>
  <p:transition spd="med"/>
  <p:timing>
    <p:tnLst>
      <p:par>
        <p:cTn id="1" dur="indefinite" restart="never" nodeType="tmRoot"/>
      </p:par>
    </p:tnLst>
  </p:timing>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35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35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35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4135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4135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Tree>
  </p:cSld>
  <p:clrMapOvr>
    <a:masterClrMapping/>
  </p:clrMapOvr>
  <p:transition spd="med"/>
  <p:timing>
    <p:tnLst>
      <p:par>
        <p:cTn id="1" dur="indefinite" restart="never" nodeType="tmRoot"/>
      </p:par>
    </p:tnLst>
  </p:timing>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45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45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45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41459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4145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95</a:t>
            </a:r>
          </a:p>
        </p:txBody>
      </p:sp>
    </p:spTree>
  </p:cSld>
  <p:clrMapOvr>
    <a:masterClrMapping/>
  </p:clrMapOvr>
  <p:transition spd="med"/>
  <p:timing>
    <p:tnLst>
      <p:par>
        <p:cTn id="1" dur="indefinite" restart="never" nodeType="tmRoot"/>
      </p:par>
    </p:tnLst>
  </p:timing>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56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56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56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156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156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Tree>
  </p:cSld>
  <p:clrMapOvr>
    <a:masterClrMapping/>
  </p:clrMapOvr>
  <p:transition spd="med"/>
  <p:timing>
    <p:tnLst>
      <p:par>
        <p:cTn id="1" dur="indefinite" restart="never" nodeType="tmRoot"/>
      </p:par>
    </p:tnLst>
  </p:timing>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66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66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4166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4166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Tree>
  </p:cSld>
  <p:clrMapOvr>
    <a:masterClrMapping/>
  </p:clrMapOvr>
  <p:transition spd="med"/>
  <p:timing>
    <p:tnLst>
      <p:par>
        <p:cTn id="1" dur="indefinite" restart="never" nodeType="tmRoot"/>
      </p:par>
    </p:tnLst>
  </p:timing>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76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76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76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41766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4176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Tree>
  </p:cSld>
  <p:clrMapOvr>
    <a:masterClrMapping/>
  </p:clrMapOvr>
  <p:transition spd="med"/>
  <p:timing>
    <p:tnLst>
      <p:par>
        <p:cTn id="1" dur="indefinite" restart="never" nodeType="tmRoot"/>
      </p:par>
    </p:tnLst>
  </p:timing>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86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86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86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4186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4186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Tree>
  </p:cSld>
  <p:clrMapOvr>
    <a:masterClrMapping/>
  </p:clrMapOvr>
  <p:transition spd="med"/>
  <p:timing>
    <p:tnLst>
      <p:par>
        <p:cTn id="1" dur="indefinite" restart="never" nodeType="tmRoot"/>
      </p:par>
    </p:tnLst>
  </p:timing>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97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197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197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4197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4197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Tree>
  </p:cSld>
  <p:clrMapOvr>
    <a:masterClrMapping/>
  </p:clrMapOvr>
  <p:transition spd="med"/>
  <p:timing>
    <p:tnLst>
      <p:par>
        <p:cTn id="1" dur="indefinite" restart="never" nodeType="tmRoot"/>
      </p:par>
    </p:tnLst>
  </p:timing>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07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07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07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4207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4207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Tree>
  </p:cSld>
  <p:clrMapOvr>
    <a:masterClrMapping/>
  </p:clrMapOvr>
  <p:transition spd="med"/>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38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384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384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384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384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72</a:t>
            </a:r>
          </a:p>
        </p:txBody>
      </p:sp>
    </p:spTree>
  </p:cSld>
  <p:clrMapOvr>
    <a:masterClrMapping/>
  </p:clrMapOvr>
  <p:transition/>
  <p:timing>
    <p:tnLst>
      <p:par>
        <p:cTn id="1" dur="indefinite" restart="never" nodeType="tmRoot"/>
      </p:par>
    </p:tnLst>
  </p:timing>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17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17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17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421765"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4217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96</a:t>
            </a:r>
          </a:p>
        </p:txBody>
      </p:sp>
    </p:spTree>
  </p:cSld>
  <p:clrMapOvr>
    <a:masterClrMapping/>
  </p:clrMapOvr>
  <p:transition spd="med"/>
  <p:timing>
    <p:tnLst>
      <p:par>
        <p:cTn id="1" dur="indefinite" restart="never" nodeType="tmRoot"/>
      </p:par>
    </p:tnLst>
  </p:timing>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27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27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27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227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227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Tree>
  </p:cSld>
  <p:clrMapOvr>
    <a:masterClrMapping/>
  </p:clrMapOvr>
  <p:transition spd="med"/>
  <p:timing>
    <p:tnLst>
      <p:par>
        <p:cTn id="1" dur="indefinite" restart="never" nodeType="tmRoot"/>
      </p:par>
    </p:tnLst>
  </p:timing>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38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38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38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4238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4238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Tree>
  </p:cSld>
  <p:clrMapOvr>
    <a:masterClrMapping/>
  </p:clrMapOvr>
  <p:transition spd="med"/>
  <p:timing>
    <p:tnLst>
      <p:par>
        <p:cTn id="1" dur="indefinite" restart="never" nodeType="tmRoot"/>
      </p:par>
    </p:tnLst>
  </p:timing>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48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48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48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42483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4248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Tree>
  </p:cSld>
  <p:clrMapOvr>
    <a:masterClrMapping/>
  </p:clrMapOvr>
  <p:transition spd="med"/>
  <p:timing>
    <p:tnLst>
      <p:par>
        <p:cTn id="1" dur="indefinite" restart="never" nodeType="tmRoot"/>
      </p:par>
    </p:tnLst>
  </p:timing>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58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585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586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42586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42586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Tree>
  </p:cSld>
  <p:clrMapOvr>
    <a:masterClrMapping/>
  </p:clrMapOvr>
  <p:transition spd="med"/>
  <p:timing>
    <p:tnLst>
      <p:par>
        <p:cTn id="1" dur="indefinite" restart="never" nodeType="tmRoot"/>
      </p:par>
    </p:tnLst>
  </p:timing>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688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688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42688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42688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Tree>
  </p:cSld>
  <p:clrMapOvr>
    <a:masterClrMapping/>
  </p:clrMapOvr>
  <p:transition spd="med"/>
  <p:timing>
    <p:tnLst>
      <p:par>
        <p:cTn id="1" dur="indefinite" restart="never" nodeType="tmRoot"/>
      </p:par>
    </p:tnLst>
  </p:timing>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9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79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79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4279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4279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Tree>
  </p:cSld>
  <p:clrMapOvr>
    <a:masterClrMapping/>
  </p:clrMapOvr>
  <p:transition spd="med"/>
  <p:timing>
    <p:tnLst>
      <p:par>
        <p:cTn id="1" dur="indefinite" restart="never" nodeType="tmRoot"/>
      </p:par>
    </p:tnLst>
  </p:timing>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89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893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893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428933"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42893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97</a:t>
            </a:r>
          </a:p>
        </p:txBody>
      </p:sp>
    </p:spTree>
  </p:cSld>
  <p:clrMapOvr>
    <a:masterClrMapping/>
  </p:clrMapOvr>
  <p:transition spd="med"/>
  <p:timing>
    <p:tnLst>
      <p:par>
        <p:cTn id="1" dur="indefinite" restart="never" nodeType="tmRoot"/>
      </p:par>
    </p:tnLst>
  </p:timing>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99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2995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2995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2995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2995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Tree>
  </p:cSld>
  <p:clrMapOvr>
    <a:masterClrMapping/>
  </p:clrMapOvr>
  <p:transition spd="med"/>
  <p:timing>
    <p:tnLst>
      <p:par>
        <p:cTn id="1" dur="indefinite" restart="never" nodeType="tmRoot"/>
      </p:par>
    </p:tnLst>
  </p:timing>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09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3097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3098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43098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43098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Tree>
  </p:cSld>
  <p:clrMapOvr>
    <a:masterClrMapping/>
  </p:clrMapOvr>
  <p:transition spd="med"/>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48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486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486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486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487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73</a:t>
            </a:r>
          </a:p>
        </p:txBody>
      </p:sp>
    </p:spTree>
  </p:cSld>
  <p:clrMapOvr>
    <a:masterClrMapping/>
  </p:clrMapOvr>
  <p:transition/>
  <p:timing>
    <p:tnLst>
      <p:par>
        <p:cTn id="1" dur="indefinite" restart="never" nodeType="tmRoot"/>
      </p:par>
    </p:tnLst>
  </p:timing>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20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3200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3200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43200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43200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Tree>
  </p:cSld>
  <p:clrMapOvr>
    <a:masterClrMapping/>
  </p:clrMapOvr>
  <p:transition spd="med"/>
  <p:timing>
    <p:tnLst>
      <p:par>
        <p:cTn id="1" dur="indefinite" restart="never" nodeType="tmRoot"/>
      </p:par>
    </p:tnLst>
  </p:timing>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30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3302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3302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43302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43303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Tree>
  </p:cSld>
  <p:clrMapOvr>
    <a:masterClrMapping/>
  </p:clrMapOvr>
  <p:transition spd="med"/>
  <p:timing>
    <p:tnLst>
      <p:par>
        <p:cTn id="1" dur="indefinite" restart="never" nodeType="tmRoot"/>
      </p:par>
    </p:tnLst>
  </p:timing>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40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3405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3405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43405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43405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Tree>
  </p:cSld>
  <p:clrMapOvr>
    <a:masterClrMapping/>
  </p:clrMapOvr>
  <p:transition spd="med"/>
  <p:timing>
    <p:tnLst>
      <p:par>
        <p:cTn id="1" dur="indefinite" restart="never" nodeType="tmRoot"/>
      </p:par>
    </p:tnLst>
  </p:timing>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50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3507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3507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43507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43507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Tree>
  </p:cSld>
  <p:clrMapOvr>
    <a:masterClrMapping/>
  </p:clrMapOvr>
  <p:transition spd="med"/>
  <p:timing>
    <p:tnLst>
      <p:par>
        <p:cTn id="1" dur="indefinite" restart="never" nodeType="tmRoot"/>
      </p:par>
    </p:tnLst>
  </p:timing>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60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3609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3610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436101"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43610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98</a:t>
            </a:r>
          </a:p>
        </p:txBody>
      </p:sp>
    </p:spTree>
  </p:cSld>
  <p:clrMapOvr>
    <a:masterClrMapping/>
  </p:clrMapOvr>
  <p:transition spd="med"/>
  <p:timing>
    <p:tnLst>
      <p:par>
        <p:cTn id="1" dur="indefinite" restart="never" nodeType="tmRoot"/>
      </p:par>
    </p:tnLst>
  </p:timing>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3712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3712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3712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3712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Tree>
  </p:cSld>
  <p:clrMapOvr>
    <a:masterClrMapping/>
  </p:clrMapOvr>
  <p:transition spd="med"/>
  <p:timing>
    <p:tnLst>
      <p:par>
        <p:cTn id="1" dur="indefinite" restart="never" nodeType="tmRoot"/>
      </p:par>
    </p:tnLst>
  </p:timing>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81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3814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3814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43814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43815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Tree>
  </p:cSld>
  <p:clrMapOvr>
    <a:masterClrMapping/>
  </p:clrMapOvr>
  <p:transition spd="med"/>
  <p:timing>
    <p:tnLst>
      <p:par>
        <p:cTn id="1" dur="indefinite" restart="never" nodeType="tmRoot"/>
      </p:par>
    </p:tnLst>
  </p:timing>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917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3917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3917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43917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43917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Tree>
  </p:cSld>
  <p:clrMapOvr>
    <a:masterClrMapping/>
  </p:clrMapOvr>
  <p:transition spd="med"/>
  <p:timing>
    <p:tnLst>
      <p:par>
        <p:cTn id="1" dur="indefinite" restart="never" nodeType="tmRoot"/>
      </p:par>
    </p:tnLst>
  </p:timing>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019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019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019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44019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44019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Tree>
  </p:cSld>
  <p:clrMapOvr>
    <a:masterClrMapping/>
  </p:clrMapOvr>
  <p:transition spd="med"/>
  <p:timing>
    <p:tnLst>
      <p:par>
        <p:cTn id="1" dur="indefinite" restart="never" nodeType="tmRoot"/>
      </p:par>
    </p:tnLst>
  </p:timing>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121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121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122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44122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44122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Tree>
  </p:cSld>
  <p:clrMapOvr>
    <a:masterClrMapping/>
  </p:clrMapOvr>
  <p:transition spd="med"/>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21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29216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216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29216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29216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Tree>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58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589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589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589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589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74</a:t>
            </a:r>
          </a:p>
        </p:txBody>
      </p:sp>
    </p:spTree>
  </p:cSld>
  <p:clrMapOvr>
    <a:masterClrMapping/>
  </p:clrMapOvr>
  <p:transition/>
  <p:timing>
    <p:tnLst>
      <p:par>
        <p:cTn id="1" dur="indefinite" restart="never" nodeType="tmRoot"/>
      </p:par>
    </p:tnLst>
  </p:timing>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224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224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224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44224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44224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Tree>
  </p:cSld>
  <p:clrMapOvr>
    <a:masterClrMapping/>
  </p:clrMapOvr>
  <p:transition spd="med"/>
  <p:timing>
    <p:tnLst>
      <p:par>
        <p:cTn id="1" dur="indefinite" restart="never" nodeType="tmRoot"/>
      </p:par>
    </p:tnLst>
  </p:timing>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326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326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326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443269"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44327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99</a:t>
            </a:r>
          </a:p>
        </p:txBody>
      </p:sp>
    </p:spTree>
  </p:cSld>
  <p:clrMapOvr>
    <a:masterClrMapping/>
  </p:clrMapOvr>
  <p:transition spd="med"/>
  <p:timing>
    <p:tnLst>
      <p:par>
        <p:cTn id="1" dur="indefinite" restart="never" nodeType="tmRoot"/>
      </p:par>
    </p:tn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429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429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429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4429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4429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Tree>
  </p:cSld>
  <p:clrMapOvr>
    <a:masterClrMapping/>
  </p:clrMapOvr>
  <p:transition spd="med"/>
  <p:timing>
    <p:tnLst>
      <p:par>
        <p:cTn id="1" dur="indefinite" restart="never" nodeType="tmRoot"/>
      </p:par>
    </p:tnLst>
  </p:timing>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53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531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531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الْحَمْدُ للّهِ رَبِّ الْعَالَمِينَ</a:t>
            </a:r>
            <a:r>
              <a:rPr lang="en-US" altLang="en-US" sz="5400" b="1">
                <a:solidFill>
                  <a:srgbClr val="000066"/>
                </a:solidFill>
                <a:cs typeface="Simplified Arabic" panose="02020603050405020304" pitchFamily="18" charset="-78"/>
              </a:rPr>
              <a:t> </a:t>
            </a:r>
          </a:p>
        </p:txBody>
      </p:sp>
      <p:sp>
        <p:nvSpPr>
          <p:cNvPr id="2445317"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All praise is due to Allah,</a:t>
            </a:r>
          </a:p>
          <a:p>
            <a:pPr algn="ctr">
              <a:spcBef>
                <a:spcPct val="10000"/>
              </a:spcBef>
            </a:pPr>
            <a:r>
              <a:rPr lang="en-US" altLang="en-US" sz="3200" b="1">
                <a:solidFill>
                  <a:srgbClr val="000066"/>
                </a:solidFill>
                <a:ea typeface="MS Mincho" panose="02020609040205080304" pitchFamily="49" charset="-128"/>
              </a:rPr>
              <a:t>the Lord of the Worlds. </a:t>
            </a:r>
          </a:p>
        </p:txBody>
      </p:sp>
      <p:sp>
        <p:nvSpPr>
          <p:cNvPr id="244531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Tree>
  </p:cSld>
  <p:clrMapOvr>
    <a:masterClrMapping/>
  </p:clrMapOvr>
  <p:transition spd="med"/>
  <p:timing>
    <p:tnLst>
      <p:par>
        <p:cTn id="1" dur="indefinite" restart="never" nodeType="tmRoot"/>
      </p:par>
    </p:tnLst>
  </p:timing>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63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6339"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6340"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الرَّحْمـنِ الرَّحِيمِ</a:t>
            </a:r>
            <a:r>
              <a:rPr lang="en-US" altLang="en-US" sz="5400" b="1">
                <a:solidFill>
                  <a:srgbClr val="000066"/>
                </a:solidFill>
                <a:cs typeface="Simplified Arabic" panose="02020603050405020304" pitchFamily="18" charset="-78"/>
              </a:rPr>
              <a:t> </a:t>
            </a:r>
          </a:p>
        </p:txBody>
      </p:sp>
      <p:sp>
        <p:nvSpPr>
          <p:cNvPr id="2446341"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Beneficent, the Merciful.</a:t>
            </a:r>
          </a:p>
        </p:txBody>
      </p:sp>
      <p:sp>
        <p:nvSpPr>
          <p:cNvPr id="2446342"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Tree>
  </p:cSld>
  <p:clrMapOvr>
    <a:masterClrMapping/>
  </p:clrMapOvr>
  <p:transition spd="med"/>
  <p:timing>
    <p:tnLst>
      <p:par>
        <p:cTn id="1" dur="indefinite" restart="never" nodeType="tmRoot"/>
      </p:par>
    </p:tnLst>
  </p:timing>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7363"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7364"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مَالِكِ يَوْمِ الدِّينِ</a:t>
            </a:r>
            <a:endParaRPr lang="en-US" altLang="en-US" sz="5400" b="1">
              <a:solidFill>
                <a:srgbClr val="000066"/>
              </a:solidFill>
              <a:cs typeface="Simplified Arabic" panose="02020603050405020304" pitchFamily="18" charset="-78"/>
            </a:endParaRPr>
          </a:p>
        </p:txBody>
      </p:sp>
      <p:sp>
        <p:nvSpPr>
          <p:cNvPr id="2447365"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Master of the Day of Judgment.</a:t>
            </a:r>
          </a:p>
        </p:txBody>
      </p:sp>
      <p:sp>
        <p:nvSpPr>
          <p:cNvPr id="2447366"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Tree>
  </p:cSld>
  <p:clrMapOvr>
    <a:masterClrMapping/>
  </p:clrMapOvr>
  <p:transition spd="med"/>
  <p:timing>
    <p:tnLst>
      <p:par>
        <p:cTn id="1" dur="indefinite" restart="never" nodeType="tmRoot"/>
      </p:par>
    </p:tnLst>
  </p:timing>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83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838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838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إِيَّاكَ نَعْبُدُ وإِيَّاكَ نَسْتَعِينُ</a:t>
            </a:r>
            <a:endParaRPr lang="en-US" altLang="en-US" sz="5400" b="1">
              <a:solidFill>
                <a:srgbClr val="000066"/>
              </a:solidFill>
              <a:cs typeface="Simplified Arabic" panose="02020603050405020304" pitchFamily="18" charset="-78"/>
            </a:endParaRPr>
          </a:p>
        </p:txBody>
      </p:sp>
      <p:sp>
        <p:nvSpPr>
          <p:cNvPr id="244838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Thee do we serve </a:t>
            </a:r>
          </a:p>
          <a:p>
            <a:pPr algn="ctr">
              <a:spcBef>
                <a:spcPct val="10000"/>
              </a:spcBef>
            </a:pPr>
            <a:r>
              <a:rPr lang="en-US" altLang="en-US" sz="3200" b="1">
                <a:solidFill>
                  <a:srgbClr val="000066"/>
                </a:solidFill>
                <a:ea typeface="MS Mincho" panose="02020609040205080304" pitchFamily="49" charset="-128"/>
              </a:rPr>
              <a:t>and Thee do we beseech for help.</a:t>
            </a:r>
          </a:p>
        </p:txBody>
      </p:sp>
      <p:sp>
        <p:nvSpPr>
          <p:cNvPr id="244839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Tree>
  </p:cSld>
  <p:clrMapOvr>
    <a:masterClrMapping/>
  </p:clrMapOvr>
  <p:transition spd="med"/>
  <p:timing>
    <p:tnLst>
      <p:par>
        <p:cTn id="1" dur="indefinite" restart="never" nodeType="tmRoot"/>
      </p:par>
    </p:tnLst>
  </p:timing>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94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49411"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49412"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اهدِنَــــا الصِّرَاطَ المُستَقِيمَ</a:t>
            </a:r>
            <a:r>
              <a:rPr lang="en-US" altLang="en-US" sz="5400" b="1">
                <a:solidFill>
                  <a:srgbClr val="000066"/>
                </a:solidFill>
                <a:cs typeface="Simplified Arabic" panose="02020603050405020304" pitchFamily="18" charset="-78"/>
              </a:rPr>
              <a:t> </a:t>
            </a:r>
          </a:p>
        </p:txBody>
      </p:sp>
      <p:sp>
        <p:nvSpPr>
          <p:cNvPr id="2449413"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Keep us on the right path.</a:t>
            </a:r>
          </a:p>
        </p:txBody>
      </p:sp>
      <p:sp>
        <p:nvSpPr>
          <p:cNvPr id="2449414"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Tree>
  </p:cSld>
  <p:clrMapOvr>
    <a:masterClrMapping/>
  </p:clrMapOvr>
  <p:transition spd="med"/>
  <p:timing>
    <p:tnLst>
      <p:par>
        <p:cTn id="1" dur="indefinite" restart="never" nodeType="tmRoot"/>
      </p:par>
    </p:tnLst>
  </p:timing>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04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
        <p:nvSpPr>
          <p:cNvPr id="2450435"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50436"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صِرَاطَ الَّذِينَ أَنعَمتَ عَلَيهِمْ </a:t>
            </a:r>
            <a:endParaRPr lang="en-GB" altLang="en-US" sz="5400" b="1">
              <a:solidFill>
                <a:srgbClr val="000066"/>
              </a:solidFill>
              <a:cs typeface="Simplified Arabic" panose="02020603050405020304" pitchFamily="18" charset="-78"/>
            </a:endParaRPr>
          </a:p>
          <a:p>
            <a:pPr algn="ctr" rtl="1"/>
            <a:r>
              <a:rPr lang="ar-SA" altLang="en-US" sz="5400" b="1">
                <a:solidFill>
                  <a:srgbClr val="000066"/>
                </a:solidFill>
                <a:cs typeface="Simplified Arabic" panose="02020603050405020304" pitchFamily="18" charset="-78"/>
              </a:rPr>
              <a:t>غَيرِ المَغضُوبِ عَلَيهِمْ وَلاَ الضَّالِّينَ</a:t>
            </a:r>
            <a:endParaRPr lang="en-US" altLang="en-US" sz="5400" b="1">
              <a:solidFill>
                <a:srgbClr val="000066"/>
              </a:solidFill>
              <a:cs typeface="Simplified Arabic" panose="02020603050405020304" pitchFamily="18" charset="-78"/>
            </a:endParaRPr>
          </a:p>
        </p:txBody>
      </p:sp>
      <p:sp>
        <p:nvSpPr>
          <p:cNvPr id="2450437" name="Text Box 5"/>
          <p:cNvSpPr txBox="1">
            <a:spLocks noChangeArrowheads="1"/>
          </p:cNvSpPr>
          <p:nvPr/>
        </p:nvSpPr>
        <p:spPr bwMode="auto">
          <a:xfrm>
            <a:off x="274638" y="3276600"/>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10000"/>
              </a:spcBef>
            </a:pPr>
            <a:r>
              <a:rPr lang="en-US" altLang="en-US" sz="3200" b="1">
                <a:solidFill>
                  <a:srgbClr val="000066"/>
                </a:solidFill>
                <a:ea typeface="MS Mincho" panose="02020609040205080304" pitchFamily="49" charset="-128"/>
              </a:rPr>
              <a:t>The path of those upon whom Thou hast </a:t>
            </a:r>
          </a:p>
          <a:p>
            <a:pPr algn="ctr">
              <a:spcBef>
                <a:spcPct val="10000"/>
              </a:spcBef>
            </a:pPr>
            <a:r>
              <a:rPr lang="en-US" altLang="en-US" sz="3200" b="1">
                <a:solidFill>
                  <a:srgbClr val="000066"/>
                </a:solidFill>
                <a:ea typeface="MS Mincho" panose="02020609040205080304" pitchFamily="49" charset="-128"/>
              </a:rPr>
              <a:t>bestowed favors. Not (the path) of those </a:t>
            </a:r>
          </a:p>
          <a:p>
            <a:pPr algn="ctr">
              <a:spcBef>
                <a:spcPct val="10000"/>
              </a:spcBef>
            </a:pPr>
            <a:r>
              <a:rPr lang="en-US" altLang="en-US" sz="3200" b="1">
                <a:solidFill>
                  <a:srgbClr val="000066"/>
                </a:solidFill>
                <a:ea typeface="MS Mincho" panose="02020609040205080304" pitchFamily="49" charset="-128"/>
              </a:rPr>
              <a:t>upon whom Thy wrath is brought </a:t>
            </a:r>
          </a:p>
          <a:p>
            <a:pPr algn="ctr">
              <a:spcBef>
                <a:spcPct val="10000"/>
              </a:spcBef>
            </a:pPr>
            <a:r>
              <a:rPr lang="en-US" altLang="en-US" sz="3200" b="1">
                <a:solidFill>
                  <a:srgbClr val="000066"/>
                </a:solidFill>
                <a:ea typeface="MS Mincho" panose="02020609040205080304" pitchFamily="49" charset="-128"/>
              </a:rPr>
              <a:t>down, nor of those who go astray.</a:t>
            </a:r>
          </a:p>
        </p:txBody>
      </p:sp>
      <p:sp>
        <p:nvSpPr>
          <p:cNvPr id="2450438"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100</a:t>
            </a:r>
          </a:p>
        </p:txBody>
      </p:sp>
    </p:spTree>
  </p:cSld>
  <p:clrMapOvr>
    <a:masterClrMapping/>
  </p:clrMapOvr>
  <p:transition spd="med"/>
  <p:timing>
    <p:tnLst>
      <p:par>
        <p:cTn id="1" dur="indefinite" restart="never" nodeType="tmRoot"/>
      </p:par>
    </p:tnLst>
  </p:timing>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14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51459" name="Rectangle 3"/>
          <p:cNvSpPr>
            <a:spLocks noChangeArrowheads="1"/>
          </p:cNvSpPr>
          <p:nvPr/>
        </p:nvSpPr>
        <p:spPr bwMode="auto">
          <a:xfrm>
            <a:off x="685800" y="1079500"/>
            <a:ext cx="7772400" cy="1470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a:solidFill>
                  <a:srgbClr val="000066"/>
                </a:solidFill>
                <a:latin typeface="Arial" panose="020B0604020202020204" pitchFamily="34" charset="0"/>
                <a:cs typeface="Arial" panose="020B0604020202020204" pitchFamily="34" charset="0"/>
              </a:defRPr>
            </a:lvl1pPr>
            <a:lvl2pPr algn="ctr">
              <a:defRPr sz="4400">
                <a:solidFill>
                  <a:srgbClr val="000066"/>
                </a:solidFill>
                <a:latin typeface="Arial" panose="020B0604020202020204" pitchFamily="34" charset="0"/>
                <a:cs typeface="Arial" panose="020B0604020202020204" pitchFamily="34" charset="0"/>
              </a:defRPr>
            </a:lvl2pPr>
            <a:lvl3pPr algn="ctr">
              <a:defRPr sz="4400">
                <a:solidFill>
                  <a:srgbClr val="000066"/>
                </a:solidFill>
                <a:latin typeface="Arial" panose="020B0604020202020204" pitchFamily="34" charset="0"/>
                <a:cs typeface="Arial" panose="020B0604020202020204" pitchFamily="34" charset="0"/>
              </a:defRPr>
            </a:lvl3pPr>
            <a:lvl4pPr algn="ctr">
              <a:defRPr sz="4400">
                <a:solidFill>
                  <a:srgbClr val="000066"/>
                </a:solidFill>
                <a:latin typeface="Arial" panose="020B0604020202020204" pitchFamily="34" charset="0"/>
                <a:cs typeface="Arial" panose="020B0604020202020204" pitchFamily="34" charset="0"/>
              </a:defRPr>
            </a:lvl4pPr>
            <a:lvl5pPr algn="ctr">
              <a:defRPr sz="4400">
                <a:solidFill>
                  <a:srgbClr val="000066"/>
                </a:solidFill>
                <a:latin typeface="Arial" panose="020B0604020202020204" pitchFamily="34" charset="0"/>
                <a:cs typeface="Arial" panose="020B0604020202020204" pitchFamily="34" charset="0"/>
              </a:defRPr>
            </a:lvl5pPr>
            <a:lvl6pPr marL="4572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6pPr>
            <a:lvl7pPr marL="9144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7pPr>
            <a:lvl8pPr marL="13716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8pPr>
            <a:lvl9pPr marL="1828800" algn="ctr" fontAlgn="base">
              <a:spcBef>
                <a:spcPct val="0"/>
              </a:spcBef>
              <a:spcAft>
                <a:spcPct val="0"/>
              </a:spcAft>
              <a:defRPr sz="4400">
                <a:solidFill>
                  <a:srgbClr val="000066"/>
                </a:solidFill>
                <a:latin typeface="Arial" panose="020B0604020202020204" pitchFamily="34" charset="0"/>
                <a:cs typeface="Arial" panose="020B0604020202020204" pitchFamily="34" charset="0"/>
              </a:defRPr>
            </a:lvl9pPr>
          </a:lstStyle>
          <a:p>
            <a:pPr rtl="1"/>
            <a:r>
              <a:rPr lang="ar-SA" altLang="en-US" sz="5400" b="1">
                <a:cs typeface="Simplified Arabic" panose="02020603050405020304" pitchFamily="18" charset="-78"/>
              </a:rPr>
              <a:t>اَللَّهُمَّ صَلِّ عَلَى مُحَمَّدٍ وَ آلِ مُحَمَّد</a:t>
            </a:r>
            <a:endParaRPr lang="en-US" altLang="en-US" sz="5400" b="1">
              <a:cs typeface="Simplified Arabic" panose="02020603050405020304" pitchFamily="18" charset="-78"/>
            </a:endParaRPr>
          </a:p>
        </p:txBody>
      </p:sp>
      <p:sp>
        <p:nvSpPr>
          <p:cNvPr id="2451460" name="Rectangle 4"/>
          <p:cNvSpPr>
            <a:spLocks noChangeArrowheads="1"/>
          </p:cNvSpPr>
          <p:nvPr/>
        </p:nvSpPr>
        <p:spPr bwMode="auto">
          <a:xfrm>
            <a:off x="250825" y="3598863"/>
            <a:ext cx="85693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All</a:t>
            </a:r>
            <a:r>
              <a:rPr lang="en-US" altLang="en-US" b="1">
                <a:latin typeface="Al-Arial"/>
                <a:ea typeface="MS Mincho" panose="02020609040205080304" pitchFamily="49" charset="-128"/>
              </a:rPr>
              <a:t>á</a:t>
            </a:r>
            <a:r>
              <a:rPr lang="en-US" altLang="en-US" b="1">
                <a:ea typeface="MS Mincho" panose="02020609040205080304" pitchFamily="49" charset="-128"/>
              </a:rPr>
              <a:t>h send Your blessings on Muhammad</a:t>
            </a:r>
          </a:p>
          <a:p>
            <a:r>
              <a:rPr lang="en-US" altLang="en-US" b="1">
                <a:ea typeface="MS Mincho" panose="02020609040205080304" pitchFamily="49" charset="-128"/>
              </a:rPr>
              <a:t>and the family of Muhammad.</a:t>
            </a:r>
          </a:p>
        </p:txBody>
      </p:sp>
      <p:sp>
        <p:nvSpPr>
          <p:cNvPr id="2451461" name="Text Box 5"/>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al-Faatiha</a:t>
            </a:r>
            <a:r>
              <a:rPr lang="en-US" altLang="en-US" b="1">
                <a:solidFill>
                  <a:srgbClr val="FFFF99"/>
                </a:solidFill>
                <a:latin typeface="Trebuchet MS" panose="020B0603020202020204" pitchFamily="34" charset="0"/>
              </a:rPr>
              <a:t> (100 times)</a:t>
            </a:r>
          </a:p>
        </p:txBody>
      </p:sp>
    </p:spTree>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691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691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691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691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691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75</a:t>
            </a:r>
          </a:p>
        </p:txBody>
      </p:sp>
    </p:spTree>
  </p:cSld>
  <p:clrMapOvr>
    <a:masterClrMapping/>
  </p:clrMapOvr>
  <p:transition/>
  <p:timing>
    <p:tnLst>
      <p:par>
        <p:cTn id="1" dur="indefinite" restart="never" nodeType="tmRoot"/>
      </p:par>
    </p:tnLst>
  </p:timing>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2482" name="AutoShape 2"/>
          <p:cNvSpPr>
            <a:spLocks noChangeArrowheads="1"/>
          </p:cNvSpPr>
          <p:nvPr/>
        </p:nvSpPr>
        <p:spPr bwMode="auto">
          <a:xfrm>
            <a:off x="611188" y="1196975"/>
            <a:ext cx="7993062" cy="4679950"/>
          </a:xfrm>
          <a:prstGeom prst="plaque">
            <a:avLst>
              <a:gd name="adj" fmla="val 16667"/>
            </a:avLst>
          </a:prstGeom>
          <a:gradFill rotWithShape="1">
            <a:gsLst>
              <a:gs pos="0">
                <a:srgbClr val="003399"/>
              </a:gs>
              <a:gs pos="50000">
                <a:srgbClr val="003399">
                  <a:gamma/>
                  <a:shade val="46275"/>
                  <a:invGamma/>
                </a:srgbClr>
              </a:gs>
              <a:gs pos="100000">
                <a:srgbClr val="003399"/>
              </a:gs>
            </a:gsLst>
            <a:lin ang="27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US"/>
          </a:p>
        </p:txBody>
      </p:sp>
      <p:sp>
        <p:nvSpPr>
          <p:cNvPr id="2452483" name="Text Box 3"/>
          <p:cNvSpPr txBox="1">
            <a:spLocks noChangeArrowheads="1"/>
          </p:cNvSpPr>
          <p:nvPr/>
        </p:nvSpPr>
        <p:spPr bwMode="auto">
          <a:xfrm>
            <a:off x="633413" y="1600200"/>
            <a:ext cx="7826375" cy="3749675"/>
          </a:xfrm>
          <a:prstGeom prst="rect">
            <a:avLst/>
          </a:prstGeom>
          <a:noFill/>
          <a:ln>
            <a:noFill/>
          </a:ln>
          <a:effectLst/>
          <a:extLst>
            <a:ext uri="{909E8E84-426E-40DD-AFC4-6F175D3DCCD1}">
              <a14:hiddenFill xmlns:a14="http://schemas.microsoft.com/office/drawing/2010/main">
                <a:gradFill rotWithShape="1">
                  <a:gsLst>
                    <a:gs pos="0">
                      <a:srgbClr val="003399"/>
                    </a:gs>
                    <a:gs pos="100000">
                      <a:srgbClr val="003399">
                        <a:gamma/>
                        <a:shade val="46275"/>
                        <a:invGamma/>
                      </a:srgbClr>
                    </a:gs>
                  </a:gsLst>
                  <a:lin ang="5400000" scaled="1"/>
                </a:gra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GB" altLang="en-US" sz="6000" b="1" i="1">
                <a:solidFill>
                  <a:srgbClr val="FFFF00"/>
                </a:solidFill>
                <a:latin typeface="Trebuchet MS" panose="020B0603020202020204" pitchFamily="34" charset="0"/>
              </a:rPr>
              <a:t>Súrah al-Ikhlaas (Sincerity)</a:t>
            </a:r>
            <a:r>
              <a:rPr lang="en-US" altLang="en-US" sz="3200">
                <a:solidFill>
                  <a:srgbClr val="FFFF00"/>
                </a:solidFill>
              </a:rPr>
              <a:t> </a:t>
            </a:r>
          </a:p>
          <a:p>
            <a:pPr algn="ctr"/>
            <a:r>
              <a:rPr lang="en-US" altLang="en-US" sz="6000" b="1" i="1">
                <a:solidFill>
                  <a:srgbClr val="FFFF00"/>
                </a:solidFill>
                <a:latin typeface="Trebuchet MS" panose="020B0603020202020204" pitchFamily="34" charset="0"/>
              </a:rPr>
              <a:t>to be recited </a:t>
            </a:r>
          </a:p>
          <a:p>
            <a:pPr algn="ctr"/>
            <a:r>
              <a:rPr lang="en-US" altLang="en-US" sz="6000" b="1" i="1">
                <a:solidFill>
                  <a:srgbClr val="FFFF00"/>
                </a:solidFill>
                <a:latin typeface="Trebuchet MS" panose="020B0603020202020204" pitchFamily="34" charset="0"/>
              </a:rPr>
              <a:t>100 times: </a:t>
            </a:r>
          </a:p>
        </p:txBody>
      </p:sp>
      <p:sp>
        <p:nvSpPr>
          <p:cNvPr id="2452484" name="Text Box 4"/>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
        <p:nvSpPr>
          <p:cNvPr id="2452485" name="Rectangle 5"/>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Tree>
  </p:cSld>
  <p:clrMapOvr>
    <a:masterClrMapping/>
  </p:clrMapOvr>
  <p:transition>
    <p:fade/>
  </p:transition>
  <p:timing>
    <p:tnLst>
      <p:par>
        <p:cTn id="1" dur="indefinite" restart="never" nodeType="tmRoot"/>
      </p:par>
    </p:tn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3507" name="Rectangle 3"/>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53508" name="Text Box 4"/>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53509" name="Text Box 5"/>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53510" name="Text Box 6"/>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453511" name="Text Box 7"/>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45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545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4545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4545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4545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55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555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4555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4555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4555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65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565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4565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4565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4565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576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4576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4576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a:t>
            </a:r>
          </a:p>
        </p:txBody>
      </p:sp>
      <p:sp>
        <p:nvSpPr>
          <p:cNvPr id="24576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6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586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586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586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4586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96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596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4596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4596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4596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06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06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4606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4606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4606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16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16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4617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4617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4617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793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793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794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794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794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76</a:t>
            </a:r>
          </a:p>
        </p:txBody>
      </p:sp>
    </p:spTree>
  </p:cSld>
  <p:clrMapOvr>
    <a:masterClrMapping/>
  </p:clrMapOvr>
  <p:transition/>
  <p:timing>
    <p:tnLst>
      <p:par>
        <p:cTn id="1" dur="indefinite" restart="never" nodeType="tmRoot"/>
      </p:par>
    </p:tnLst>
  </p:timing>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27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27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4627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4627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a:t>
            </a:r>
          </a:p>
        </p:txBody>
      </p:sp>
      <p:sp>
        <p:nvSpPr>
          <p:cNvPr id="24627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37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37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637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637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24637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47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47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4647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4647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24647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57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57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4657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4657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24657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68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68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4668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4668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24668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78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4678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4678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
        <p:nvSpPr>
          <p:cNvPr id="24678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88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88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688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688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24688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98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698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4698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4698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24698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09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709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4709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4709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24709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19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719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4719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4719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24719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6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896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896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896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896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77</a:t>
            </a:r>
          </a:p>
        </p:txBody>
      </p:sp>
    </p:spTree>
  </p:cSld>
  <p:clrMapOvr>
    <a:masterClrMapping/>
  </p:clrMapOvr>
  <p:transition/>
  <p:timing>
    <p:tnLst>
      <p:par>
        <p:cTn id="1" dur="indefinite" restart="never" nodeType="tmRoot"/>
      </p:par>
    </p:tnLst>
  </p:timing>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29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729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4729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4729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4</a:t>
            </a:r>
          </a:p>
        </p:txBody>
      </p:sp>
      <p:sp>
        <p:nvSpPr>
          <p:cNvPr id="24729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39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739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739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739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24739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50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750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4750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4750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24750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60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760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4760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4760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24760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70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770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4770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4770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24770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780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4780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4780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5</a:t>
            </a:r>
          </a:p>
        </p:txBody>
      </p:sp>
      <p:sp>
        <p:nvSpPr>
          <p:cNvPr id="24780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91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791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791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791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24791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01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01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4801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4801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24801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11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11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4811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4811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24811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21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21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4821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4821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24821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99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6998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6998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6998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6999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78</a:t>
            </a:r>
          </a:p>
        </p:txBody>
      </p:sp>
    </p:spTree>
  </p:cSld>
  <p:clrMapOvr>
    <a:masterClrMapping/>
  </p:clrMapOvr>
  <p:transition/>
  <p:timing>
    <p:tnLst>
      <p:par>
        <p:cTn id="1" dur="indefinite" restart="never" nodeType="tmRoot"/>
      </p:par>
    </p:tnLst>
  </p:timing>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32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32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4832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4832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6</a:t>
            </a:r>
          </a:p>
        </p:txBody>
      </p:sp>
      <p:sp>
        <p:nvSpPr>
          <p:cNvPr id="24832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42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42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842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842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24842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52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52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4852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4852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24852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62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62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4862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4862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24862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72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72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4873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4873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24873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83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4883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4883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a:t>
            </a:r>
          </a:p>
        </p:txBody>
      </p:sp>
      <p:sp>
        <p:nvSpPr>
          <p:cNvPr id="24883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93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893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893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893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24893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03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03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4903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4903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24903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13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13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4913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4913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24913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24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24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4924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4924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24924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101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7101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7101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7101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7101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79</a:t>
            </a:r>
          </a:p>
        </p:txBody>
      </p:sp>
    </p:spTree>
  </p:cSld>
  <p:clrMapOvr>
    <a:masterClrMapping/>
  </p:clrMapOvr>
  <p:transition/>
  <p:timing>
    <p:tnLst>
      <p:par>
        <p:cTn id="1" dur="indefinite" restart="never" nodeType="tmRoot"/>
      </p:par>
    </p:tnLst>
  </p:timing>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34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34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4934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4934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a:t>
            </a:r>
          </a:p>
        </p:txBody>
      </p:sp>
      <p:sp>
        <p:nvSpPr>
          <p:cNvPr id="24934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44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44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944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944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24944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54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54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4954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4954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24954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65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65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4965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4965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24965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75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75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4975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4975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24975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85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4985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4985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a:t>
            </a:r>
          </a:p>
        </p:txBody>
      </p:sp>
      <p:sp>
        <p:nvSpPr>
          <p:cNvPr id="24985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95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4995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4995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4995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24995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06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06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006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006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25006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16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16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016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016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25016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26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26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026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026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25026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203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7203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7203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7203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7203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80</a:t>
            </a:r>
          </a:p>
        </p:txBody>
      </p:sp>
    </p:spTree>
  </p:cSld>
  <p:clrMapOvr>
    <a:masterClrMapping/>
  </p:clrMapOvr>
  <p:transition/>
  <p:timing>
    <p:tnLst>
      <p:par>
        <p:cTn id="1" dur="indefinite" restart="never" nodeType="tmRoot"/>
      </p:par>
    </p:tnLst>
  </p:timing>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36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36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036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036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10</a:t>
            </a:r>
          </a:p>
        </p:txBody>
      </p:sp>
      <p:sp>
        <p:nvSpPr>
          <p:cNvPr id="25036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47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47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047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047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
        <p:nvSpPr>
          <p:cNvPr id="25047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57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57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057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057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
        <p:nvSpPr>
          <p:cNvPr id="25057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67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67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067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067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
        <p:nvSpPr>
          <p:cNvPr id="25067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77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77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077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077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
        <p:nvSpPr>
          <p:cNvPr id="25077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88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088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088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11</a:t>
            </a:r>
          </a:p>
        </p:txBody>
      </p:sp>
      <p:sp>
        <p:nvSpPr>
          <p:cNvPr id="25088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98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098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098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098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
        <p:nvSpPr>
          <p:cNvPr id="25098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08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108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108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108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
        <p:nvSpPr>
          <p:cNvPr id="25108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18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118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118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118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
        <p:nvSpPr>
          <p:cNvPr id="25118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28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128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129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129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
        <p:nvSpPr>
          <p:cNvPr id="25129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305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7305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7306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7306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7306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81</a:t>
            </a:r>
          </a:p>
        </p:txBody>
      </p:sp>
    </p:spTree>
  </p:cSld>
  <p:clrMapOvr>
    <a:masterClrMapping/>
  </p:clrMapOvr>
  <p:transition/>
  <p:timing>
    <p:tnLst>
      <p:par>
        <p:cTn id="1" dur="indefinite" restart="never" nodeType="tmRoot"/>
      </p:par>
    </p:tnLst>
  </p:timing>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39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139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139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139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12</a:t>
            </a:r>
          </a:p>
        </p:txBody>
      </p:sp>
      <p:sp>
        <p:nvSpPr>
          <p:cNvPr id="25139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49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149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149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149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
        <p:nvSpPr>
          <p:cNvPr id="25149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59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159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159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159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
        <p:nvSpPr>
          <p:cNvPr id="25159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69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169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169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169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
        <p:nvSpPr>
          <p:cNvPr id="25169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80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180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180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180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
        <p:nvSpPr>
          <p:cNvPr id="25180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190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190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190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13</a:t>
            </a:r>
          </a:p>
        </p:txBody>
      </p:sp>
      <p:sp>
        <p:nvSpPr>
          <p:cNvPr id="25190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00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00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200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200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
        <p:nvSpPr>
          <p:cNvPr id="25200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10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10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210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210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
        <p:nvSpPr>
          <p:cNvPr id="25210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21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21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221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221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
        <p:nvSpPr>
          <p:cNvPr id="25221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31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31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231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231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
        <p:nvSpPr>
          <p:cNvPr id="25231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408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7408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7408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7408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7408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82</a:t>
            </a:r>
          </a:p>
        </p:txBody>
      </p:sp>
    </p:spTree>
  </p:cSld>
  <p:clrMapOvr>
    <a:masterClrMapping/>
  </p:clrMapOvr>
  <p:transition/>
  <p:timing>
    <p:tnLst>
      <p:par>
        <p:cTn id="1" dur="indefinite" restart="never" nodeType="tmRoot"/>
      </p:par>
    </p:tnLst>
  </p:timing>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41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41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241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241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14</a:t>
            </a:r>
          </a:p>
        </p:txBody>
      </p:sp>
      <p:sp>
        <p:nvSpPr>
          <p:cNvPr id="25241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51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51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251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251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
        <p:nvSpPr>
          <p:cNvPr id="25251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62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62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262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262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
        <p:nvSpPr>
          <p:cNvPr id="25262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72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72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272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272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
        <p:nvSpPr>
          <p:cNvPr id="25272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82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82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282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282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
        <p:nvSpPr>
          <p:cNvPr id="25282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292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292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292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15</a:t>
            </a:r>
          </a:p>
        </p:txBody>
      </p:sp>
      <p:sp>
        <p:nvSpPr>
          <p:cNvPr id="25292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03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03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303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303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
        <p:nvSpPr>
          <p:cNvPr id="25303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13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13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313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313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
        <p:nvSpPr>
          <p:cNvPr id="25313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23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23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323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323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
        <p:nvSpPr>
          <p:cNvPr id="25323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33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33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333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333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
        <p:nvSpPr>
          <p:cNvPr id="25333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510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7510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7510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7510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7511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83</a:t>
            </a:r>
          </a:p>
        </p:txBody>
      </p:sp>
    </p:spTree>
  </p:cSld>
  <p:clrMapOvr>
    <a:masterClrMapping/>
  </p:clrMapOvr>
  <p:transition/>
  <p:timing>
    <p:tnLst>
      <p:par>
        <p:cTn id="1" dur="indefinite" restart="never" nodeType="tmRoot"/>
      </p:par>
    </p:tnLst>
  </p:timing>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44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44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344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344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16</a:t>
            </a:r>
          </a:p>
        </p:txBody>
      </p:sp>
      <p:sp>
        <p:nvSpPr>
          <p:cNvPr id="25344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54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54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354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354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
        <p:nvSpPr>
          <p:cNvPr id="25354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64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64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364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364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
        <p:nvSpPr>
          <p:cNvPr id="25364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74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74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374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374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
        <p:nvSpPr>
          <p:cNvPr id="25374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84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84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385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385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
        <p:nvSpPr>
          <p:cNvPr id="25385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395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395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395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17</a:t>
            </a:r>
          </a:p>
        </p:txBody>
      </p:sp>
      <p:sp>
        <p:nvSpPr>
          <p:cNvPr id="25395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05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05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405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405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
        <p:nvSpPr>
          <p:cNvPr id="25405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15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15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415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415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
        <p:nvSpPr>
          <p:cNvPr id="25415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25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25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425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425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
        <p:nvSpPr>
          <p:cNvPr id="25425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36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36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436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436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
        <p:nvSpPr>
          <p:cNvPr id="25436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318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29318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29318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29318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29319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a:t>
            </a:r>
          </a:p>
        </p:txBody>
      </p:sp>
    </p:spTree>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613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7613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7613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7613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7613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84</a:t>
            </a:r>
          </a:p>
        </p:txBody>
      </p:sp>
    </p:spTree>
  </p:cSld>
  <p:clrMapOvr>
    <a:masterClrMapping/>
  </p:clrMapOvr>
  <p:transition/>
  <p:timing>
    <p:tnLst>
      <p:par>
        <p:cTn id="1" dur="indefinite" restart="never" nodeType="tmRoot"/>
      </p:par>
    </p:tnLst>
  </p:timing>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46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46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446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446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18</a:t>
            </a:r>
          </a:p>
        </p:txBody>
      </p:sp>
      <p:sp>
        <p:nvSpPr>
          <p:cNvPr id="25446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56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56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456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456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
        <p:nvSpPr>
          <p:cNvPr id="25456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66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66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466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466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
        <p:nvSpPr>
          <p:cNvPr id="25466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77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77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477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477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
        <p:nvSpPr>
          <p:cNvPr id="25477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87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87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487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487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
        <p:nvSpPr>
          <p:cNvPr id="25487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497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497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497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19</a:t>
            </a:r>
          </a:p>
        </p:txBody>
      </p:sp>
      <p:sp>
        <p:nvSpPr>
          <p:cNvPr id="25497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07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507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507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507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
        <p:nvSpPr>
          <p:cNvPr id="25507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18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518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518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518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
        <p:nvSpPr>
          <p:cNvPr id="25518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28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528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528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528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
        <p:nvSpPr>
          <p:cNvPr id="25528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38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538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538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538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
        <p:nvSpPr>
          <p:cNvPr id="25538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715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7715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7715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7715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7715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85</a:t>
            </a:r>
          </a:p>
        </p:txBody>
      </p:sp>
    </p:spTree>
  </p:cSld>
  <p:clrMapOvr>
    <a:masterClrMapping/>
  </p:clrMapOvr>
  <p:transition/>
  <p:timing>
    <p:tnLst>
      <p:par>
        <p:cTn id="1" dur="indefinite" restart="never" nodeType="tmRoot"/>
      </p:par>
    </p:tnLst>
  </p:timing>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48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548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548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548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20</a:t>
            </a:r>
          </a:p>
        </p:txBody>
      </p:sp>
      <p:sp>
        <p:nvSpPr>
          <p:cNvPr id="25548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59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559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559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559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
        <p:nvSpPr>
          <p:cNvPr id="25559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69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569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569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569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
        <p:nvSpPr>
          <p:cNvPr id="25569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79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579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579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579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
        <p:nvSpPr>
          <p:cNvPr id="25579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589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589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589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589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
        <p:nvSpPr>
          <p:cNvPr id="25589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00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600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600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21</a:t>
            </a:r>
          </a:p>
        </p:txBody>
      </p:sp>
      <p:sp>
        <p:nvSpPr>
          <p:cNvPr id="25600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10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10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610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610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
        <p:nvSpPr>
          <p:cNvPr id="25610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20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20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620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620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
        <p:nvSpPr>
          <p:cNvPr id="25620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30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30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630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630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
        <p:nvSpPr>
          <p:cNvPr id="25630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40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40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641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641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
        <p:nvSpPr>
          <p:cNvPr id="25641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817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7817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7818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7818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7818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86</a:t>
            </a:r>
          </a:p>
        </p:txBody>
      </p:sp>
    </p:spTree>
  </p:cSld>
  <p:clrMapOvr>
    <a:masterClrMapping/>
  </p:clrMapOvr>
  <p:transition/>
  <p:timing>
    <p:tnLst>
      <p:par>
        <p:cTn id="1" dur="indefinite" restart="never" nodeType="tmRoot"/>
      </p:par>
    </p:tnLst>
  </p:timing>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51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51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651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651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22</a:t>
            </a:r>
          </a:p>
        </p:txBody>
      </p:sp>
      <p:sp>
        <p:nvSpPr>
          <p:cNvPr id="25651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61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61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661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661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
        <p:nvSpPr>
          <p:cNvPr id="25661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71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71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671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671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
        <p:nvSpPr>
          <p:cNvPr id="25671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81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81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681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681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
        <p:nvSpPr>
          <p:cNvPr id="25681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92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692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692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692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
        <p:nvSpPr>
          <p:cNvPr id="25692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02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702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702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23</a:t>
            </a:r>
          </a:p>
        </p:txBody>
      </p:sp>
      <p:sp>
        <p:nvSpPr>
          <p:cNvPr id="25702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12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12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712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712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
        <p:nvSpPr>
          <p:cNvPr id="25712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22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22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722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722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
        <p:nvSpPr>
          <p:cNvPr id="25722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33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33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733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733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
        <p:nvSpPr>
          <p:cNvPr id="25733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43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43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743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743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
        <p:nvSpPr>
          <p:cNvPr id="25743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0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7920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7920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7920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7920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87</a:t>
            </a:r>
          </a:p>
        </p:txBody>
      </p:sp>
    </p:spTree>
  </p:cSld>
  <p:clrMapOvr>
    <a:masterClrMapping/>
  </p:clrMapOvr>
  <p:transition/>
  <p:timing>
    <p:tnLst>
      <p:par>
        <p:cTn id="1" dur="indefinite" restart="never" nodeType="tmRoot"/>
      </p:par>
    </p:tnLst>
  </p:timing>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53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53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753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753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24</a:t>
            </a:r>
          </a:p>
        </p:txBody>
      </p:sp>
      <p:sp>
        <p:nvSpPr>
          <p:cNvPr id="25753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63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63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763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763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
        <p:nvSpPr>
          <p:cNvPr id="25763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74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74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774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774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
        <p:nvSpPr>
          <p:cNvPr id="25774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84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84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784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784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
        <p:nvSpPr>
          <p:cNvPr id="25784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94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794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794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794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
        <p:nvSpPr>
          <p:cNvPr id="25794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04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804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804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25</a:t>
            </a:r>
          </a:p>
        </p:txBody>
      </p:sp>
      <p:sp>
        <p:nvSpPr>
          <p:cNvPr id="25804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15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15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815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815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
        <p:nvSpPr>
          <p:cNvPr id="25815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25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25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825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825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
        <p:nvSpPr>
          <p:cNvPr id="25825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35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35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835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835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
        <p:nvSpPr>
          <p:cNvPr id="25835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45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45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845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845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
        <p:nvSpPr>
          <p:cNvPr id="25845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022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022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022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022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023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88</a:t>
            </a:r>
          </a:p>
        </p:txBody>
      </p:sp>
    </p:spTree>
  </p:cSld>
  <p:clrMapOvr>
    <a:masterClrMapping/>
  </p:clrMapOvr>
  <p:transition/>
  <p:timing>
    <p:tnLst>
      <p:par>
        <p:cTn id="1" dur="indefinite" restart="never" nodeType="tmRoot"/>
      </p:par>
    </p:tnLst>
  </p:timing>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56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56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856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856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26</a:t>
            </a:r>
          </a:p>
        </p:txBody>
      </p:sp>
      <p:sp>
        <p:nvSpPr>
          <p:cNvPr id="25856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66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66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866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866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
        <p:nvSpPr>
          <p:cNvPr id="25866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76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76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876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876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
        <p:nvSpPr>
          <p:cNvPr id="25876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86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86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886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886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
        <p:nvSpPr>
          <p:cNvPr id="25886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96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896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897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897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
        <p:nvSpPr>
          <p:cNvPr id="25897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07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907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907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27</a:t>
            </a:r>
          </a:p>
        </p:txBody>
      </p:sp>
      <p:sp>
        <p:nvSpPr>
          <p:cNvPr id="25907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17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17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917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917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
        <p:nvSpPr>
          <p:cNvPr id="25917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27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27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927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927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
        <p:nvSpPr>
          <p:cNvPr id="25927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37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37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937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937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
        <p:nvSpPr>
          <p:cNvPr id="25937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48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48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948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948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
        <p:nvSpPr>
          <p:cNvPr id="25948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1250"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1251"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1252"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1253"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1254"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89</a:t>
            </a:r>
          </a:p>
        </p:txBody>
      </p:sp>
    </p:spTree>
  </p:cSld>
  <p:clrMapOvr>
    <a:masterClrMapping/>
  </p:clrMapOvr>
  <p:transition/>
  <p:timing>
    <p:tnLst>
      <p:par>
        <p:cTn id="1" dur="indefinite" restart="never" nodeType="tmRoot"/>
      </p:par>
    </p:tnLst>
  </p:timing>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58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58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5958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5958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28</a:t>
            </a:r>
          </a:p>
        </p:txBody>
      </p:sp>
      <p:sp>
        <p:nvSpPr>
          <p:cNvPr id="25958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68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68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5968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5968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
        <p:nvSpPr>
          <p:cNvPr id="25968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78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78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5978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5978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
        <p:nvSpPr>
          <p:cNvPr id="25978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89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89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5989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5989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
        <p:nvSpPr>
          <p:cNvPr id="25989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99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5999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5999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5999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
        <p:nvSpPr>
          <p:cNvPr id="25999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009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009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009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29</a:t>
            </a:r>
          </a:p>
        </p:txBody>
      </p:sp>
      <p:sp>
        <p:nvSpPr>
          <p:cNvPr id="26009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19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019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019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019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
        <p:nvSpPr>
          <p:cNvPr id="26019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30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030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030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030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
        <p:nvSpPr>
          <p:cNvPr id="26030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40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040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040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040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
        <p:nvSpPr>
          <p:cNvPr id="26040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50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050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050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050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
        <p:nvSpPr>
          <p:cNvPr id="26050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2274"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2275"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2276"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2277"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2278"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90</a:t>
            </a:r>
          </a:p>
        </p:txBody>
      </p:sp>
    </p:spTree>
  </p:cSld>
  <p:clrMapOvr>
    <a:masterClrMapping/>
  </p:clrMapOvr>
  <p:transition/>
  <p:timing>
    <p:tnLst>
      <p:par>
        <p:cTn id="1" dur="indefinite" restart="never" nodeType="tmRoot"/>
      </p:par>
    </p:tnLst>
  </p:timing>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60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060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060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060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30</a:t>
            </a:r>
          </a:p>
        </p:txBody>
      </p:sp>
      <p:sp>
        <p:nvSpPr>
          <p:cNvPr id="26060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71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071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071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071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
        <p:nvSpPr>
          <p:cNvPr id="26071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81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081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081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081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
        <p:nvSpPr>
          <p:cNvPr id="26081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91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091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091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091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
        <p:nvSpPr>
          <p:cNvPr id="26091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01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01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101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101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
        <p:nvSpPr>
          <p:cNvPr id="26101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12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112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112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31</a:t>
            </a:r>
          </a:p>
        </p:txBody>
      </p:sp>
      <p:sp>
        <p:nvSpPr>
          <p:cNvPr id="26112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22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22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122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122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
        <p:nvSpPr>
          <p:cNvPr id="26122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32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32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132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132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
        <p:nvSpPr>
          <p:cNvPr id="26132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42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42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142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142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
        <p:nvSpPr>
          <p:cNvPr id="26142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52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52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153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153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
        <p:nvSpPr>
          <p:cNvPr id="26153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3298"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3299"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3300"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3301"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3302"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91</a:t>
            </a:r>
          </a:p>
        </p:txBody>
      </p:sp>
    </p:spTree>
  </p:cSld>
  <p:clrMapOvr>
    <a:masterClrMapping/>
  </p:clrMapOvr>
  <p:transition/>
  <p:timing>
    <p:tnLst>
      <p:par>
        <p:cTn id="1" dur="indefinite" restart="never" nodeType="tmRoot"/>
      </p:par>
    </p:tnLst>
  </p:timing>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63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63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163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163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32</a:t>
            </a:r>
          </a:p>
        </p:txBody>
      </p:sp>
      <p:sp>
        <p:nvSpPr>
          <p:cNvPr id="26163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73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73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173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173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
        <p:nvSpPr>
          <p:cNvPr id="26173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83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83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183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183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
        <p:nvSpPr>
          <p:cNvPr id="26183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93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193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193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193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
        <p:nvSpPr>
          <p:cNvPr id="26193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04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04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204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204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
        <p:nvSpPr>
          <p:cNvPr id="26204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4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144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2144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2144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33</a:t>
            </a:r>
          </a:p>
        </p:txBody>
      </p:sp>
      <p:sp>
        <p:nvSpPr>
          <p:cNvPr id="262144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246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246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2246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2246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
        <p:nvSpPr>
          <p:cNvPr id="262247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349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349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2349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2349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
        <p:nvSpPr>
          <p:cNvPr id="262349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451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451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2451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2451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
        <p:nvSpPr>
          <p:cNvPr id="262451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553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553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2554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2554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
        <p:nvSpPr>
          <p:cNvPr id="262554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4322"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4323"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4324"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4325"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4326"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92</a:t>
            </a:r>
          </a:p>
        </p:txBody>
      </p:sp>
    </p:spTree>
  </p:cSld>
  <p:clrMapOvr>
    <a:masterClrMapping/>
  </p:clrMapOvr>
  <p:transition/>
  <p:timing>
    <p:tnLst>
      <p:par>
        <p:cTn id="1" dur="indefinite" restart="never" nodeType="tmRoot"/>
      </p:par>
    </p:tnLst>
  </p:timing>
</p:sld>
</file>

<file path=ppt/slides/slide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656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656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2656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2656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34</a:t>
            </a:r>
          </a:p>
        </p:txBody>
      </p:sp>
      <p:sp>
        <p:nvSpPr>
          <p:cNvPr id="262656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758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758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2758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2758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
        <p:nvSpPr>
          <p:cNvPr id="262759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861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861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2861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2861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
        <p:nvSpPr>
          <p:cNvPr id="262861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963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2963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2963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2963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
        <p:nvSpPr>
          <p:cNvPr id="262963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065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065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3066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3066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
        <p:nvSpPr>
          <p:cNvPr id="263066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8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168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3168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3168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35</a:t>
            </a:r>
          </a:p>
        </p:txBody>
      </p:sp>
      <p:sp>
        <p:nvSpPr>
          <p:cNvPr id="263168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270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270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3270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3270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
        <p:nvSpPr>
          <p:cNvPr id="263271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373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373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3373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3373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
        <p:nvSpPr>
          <p:cNvPr id="263373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475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475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3475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3475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
        <p:nvSpPr>
          <p:cNvPr id="263475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577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577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3578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3578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
        <p:nvSpPr>
          <p:cNvPr id="263578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5346" name="Text Box 2"/>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US" altLang="en-US" b="1">
                <a:solidFill>
                  <a:srgbClr val="FFFF99"/>
                </a:solidFill>
                <a:latin typeface="Trebuchet MS" panose="020B0603020202020204" pitchFamily="34" charset="0"/>
              </a:rPr>
              <a:t>Recite 100 times</a:t>
            </a:r>
          </a:p>
        </p:txBody>
      </p:sp>
      <p:sp>
        <p:nvSpPr>
          <p:cNvPr id="3385347" name="Rectangle 3"/>
          <p:cNvSpPr>
            <a:spLocks noGrp="1" noChangeArrowheads="1"/>
          </p:cNvSpPr>
          <p:nvPr>
            <p:ph type="subTitle" idx="1"/>
          </p:nvPr>
        </p:nvSpPr>
        <p:spPr>
          <a:xfrm>
            <a:off x="468313" y="254000"/>
            <a:ext cx="8280400" cy="360363"/>
          </a:xfrm>
          <a:gradFill rotWithShape="1">
            <a:gsLst>
              <a:gs pos="0">
                <a:srgbClr val="FFFF99"/>
              </a:gs>
              <a:gs pos="100000">
                <a:srgbClr val="FFFF99">
                  <a:gamma/>
                  <a:shade val="46275"/>
                  <a:invGamma/>
                </a:srgbClr>
              </a:gs>
            </a:gsLst>
            <a:lin ang="5400000" scaled="1"/>
          </a:grad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3385348" name="Rectangle 4"/>
          <p:cNvSpPr>
            <a:spLocks noGrp="1" noChangeArrowheads="1"/>
          </p:cNvSpPr>
          <p:nvPr>
            <p:ph type="ctrTitle"/>
          </p:nvPr>
        </p:nvSpPr>
        <p:spPr>
          <a:xfrm>
            <a:off x="685800" y="1501775"/>
            <a:ext cx="7772400" cy="1470025"/>
          </a:xfrm>
          <a:noFill/>
          <a:ln/>
          <a:extLst>
            <a:ext uri="{91240B29-F687-4F45-9708-019B960494DF}">
              <a14:hiddenLine xmlns:a14="http://schemas.microsoft.com/office/drawing/2010/main" w="9525" cap="flat" cmpd="sng" algn="ctr">
                <a:solidFill>
                  <a:schemeClr val="tx1"/>
                </a:solidFill>
                <a:prstDash val="solid"/>
                <a:miter lim="800000"/>
                <a:headEnd/>
                <a:tailEnd/>
              </a14:hiddenLine>
            </a:ext>
          </a:extLst>
        </p:spPr>
        <p:txBody>
          <a:bodyPr anchor="ctr"/>
          <a:lstStyle/>
          <a:p>
            <a:pPr rtl="1"/>
            <a:r>
              <a:rPr lang="ar-SA" altLang="en-US" sz="5400" b="1">
                <a:cs typeface="Simplified Arabic" panose="02020603050405020304" pitchFamily="18" charset="-78"/>
              </a:rPr>
              <a:t>يا قاضي حوائج طالبينا</a:t>
            </a:r>
            <a:endParaRPr lang="en-US" altLang="en-US" sz="5400" b="1">
              <a:cs typeface="Simplified Arabic" panose="02020603050405020304" pitchFamily="18" charset="-78"/>
            </a:endParaRPr>
          </a:p>
        </p:txBody>
      </p:sp>
      <p:sp>
        <p:nvSpPr>
          <p:cNvPr id="3385349" name="Rectangle 5"/>
          <p:cNvSpPr>
            <a:spLocks noChangeArrowheads="1"/>
          </p:cNvSpPr>
          <p:nvPr/>
        </p:nvSpPr>
        <p:spPr bwMode="auto">
          <a:xfrm>
            <a:off x="179388" y="3716338"/>
            <a:ext cx="8785225" cy="17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20000"/>
              </a:spcBef>
              <a:defRPr sz="3200">
                <a:solidFill>
                  <a:srgbClr val="000066"/>
                </a:solidFill>
                <a:latin typeface="Arial" panose="020B0604020202020204" pitchFamily="34" charset="0"/>
                <a:cs typeface="Arial" panose="020B0604020202020204" pitchFamily="34" charset="0"/>
              </a:defRPr>
            </a:lvl1pPr>
            <a:lvl2pPr algn="ctr">
              <a:spcBef>
                <a:spcPct val="20000"/>
              </a:spcBef>
              <a:defRPr sz="2800">
                <a:solidFill>
                  <a:srgbClr val="000066"/>
                </a:solidFill>
                <a:latin typeface="Arial" panose="020B0604020202020204" pitchFamily="34" charset="0"/>
                <a:cs typeface="Arial" panose="020B0604020202020204" pitchFamily="34" charset="0"/>
              </a:defRPr>
            </a:lvl2pPr>
            <a:lvl3pPr algn="ctr">
              <a:spcBef>
                <a:spcPct val="20000"/>
              </a:spcBef>
              <a:defRPr sz="2400">
                <a:solidFill>
                  <a:srgbClr val="000066"/>
                </a:solidFill>
                <a:latin typeface="Arial" panose="020B0604020202020204" pitchFamily="34" charset="0"/>
                <a:cs typeface="Arial" panose="020B0604020202020204" pitchFamily="34" charset="0"/>
              </a:defRPr>
            </a:lvl3pPr>
            <a:lvl4pPr algn="ctr">
              <a:spcBef>
                <a:spcPct val="20000"/>
              </a:spcBef>
              <a:defRPr sz="2000">
                <a:solidFill>
                  <a:srgbClr val="000066"/>
                </a:solidFill>
                <a:latin typeface="Arial" panose="020B0604020202020204" pitchFamily="34" charset="0"/>
                <a:cs typeface="Arial" panose="020B0604020202020204" pitchFamily="34" charset="0"/>
              </a:defRPr>
            </a:lvl4pPr>
            <a:lvl5pPr algn="ctr">
              <a:spcBef>
                <a:spcPct val="20000"/>
              </a:spcBef>
              <a:defRPr sz="2000">
                <a:solidFill>
                  <a:srgbClr val="000066"/>
                </a:solidFill>
                <a:latin typeface="Arial" panose="020B0604020202020204" pitchFamily="34" charset="0"/>
                <a:cs typeface="Arial" panose="020B0604020202020204" pitchFamily="34" charset="0"/>
              </a:defRPr>
            </a:lvl5pPr>
            <a:lvl6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r>
              <a:rPr lang="en-US" altLang="en-US" b="1">
                <a:ea typeface="MS Mincho" panose="02020609040205080304" pitchFamily="49" charset="-128"/>
              </a:rPr>
              <a:t>O' the fulfiller of the needs of seekers!</a:t>
            </a:r>
            <a:br>
              <a:rPr lang="en-US" altLang="en-US" b="1">
                <a:ea typeface="MS Mincho" panose="02020609040205080304" pitchFamily="49" charset="-128"/>
              </a:rPr>
            </a:br>
            <a:endParaRPr lang="en-US" altLang="en-US" b="1">
              <a:ea typeface="MS Mincho" panose="02020609040205080304" pitchFamily="49" charset="-128"/>
            </a:endParaRPr>
          </a:p>
        </p:txBody>
      </p:sp>
      <p:sp>
        <p:nvSpPr>
          <p:cNvPr id="3385350" name="Text Box 6"/>
          <p:cNvSpPr txBox="1">
            <a:spLocks noChangeArrowheads="1"/>
          </p:cNvSpPr>
          <p:nvPr/>
        </p:nvSpPr>
        <p:spPr bwMode="auto">
          <a:xfrm>
            <a:off x="3348038" y="5334000"/>
            <a:ext cx="2447925"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93</a:t>
            </a:r>
          </a:p>
        </p:txBody>
      </p:sp>
    </p:spTree>
  </p:cSld>
  <p:clrMapOvr>
    <a:masterClrMapping/>
  </p:clrMapOvr>
  <p:transition/>
  <p:timing>
    <p:tnLst>
      <p:par>
        <p:cTn id="1" dur="indefinite" restart="never" nodeType="tmRoot"/>
      </p:par>
    </p:tnLst>
  </p:timing>
</p:sld>
</file>

<file path=ppt/slides/slide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680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680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3680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3680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36</a:t>
            </a:r>
          </a:p>
        </p:txBody>
      </p:sp>
      <p:sp>
        <p:nvSpPr>
          <p:cNvPr id="263680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782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782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3782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3782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
        <p:nvSpPr>
          <p:cNvPr id="263783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885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885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3885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3885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
        <p:nvSpPr>
          <p:cNvPr id="263885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987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3987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3987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3987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
        <p:nvSpPr>
          <p:cNvPr id="263987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089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4089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4090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4090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
        <p:nvSpPr>
          <p:cNvPr id="264090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22"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41923"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وَلَمْ يَكُن لَّهُ كُفُوًا أَحَدٌ</a:t>
            </a:r>
            <a:r>
              <a:rPr lang="en-US" altLang="en-US" sz="5400" b="1">
                <a:solidFill>
                  <a:srgbClr val="000066"/>
                </a:solidFill>
                <a:cs typeface="Simplified Arabic" panose="02020603050405020304" pitchFamily="18" charset="-78"/>
              </a:rPr>
              <a:t> </a:t>
            </a:r>
          </a:p>
        </p:txBody>
      </p:sp>
      <p:sp>
        <p:nvSpPr>
          <p:cNvPr id="2641924"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And none is like Him.</a:t>
            </a:r>
          </a:p>
        </p:txBody>
      </p:sp>
      <p:sp>
        <p:nvSpPr>
          <p:cNvPr id="2641925"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37</a:t>
            </a:r>
          </a:p>
        </p:txBody>
      </p:sp>
      <p:sp>
        <p:nvSpPr>
          <p:cNvPr id="2641926"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2946"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42947"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بِسْمِ اللهِ الرَّحْمنِ الرَّحِيمِِ</a:t>
            </a:r>
            <a:endParaRPr lang="en-US" altLang="en-US" sz="5400" b="1">
              <a:solidFill>
                <a:srgbClr val="000066"/>
              </a:solidFill>
              <a:cs typeface="Simplified Arabic" panose="02020603050405020304" pitchFamily="18" charset="-78"/>
            </a:endParaRPr>
          </a:p>
        </p:txBody>
      </p:sp>
      <p:sp>
        <p:nvSpPr>
          <p:cNvPr id="2642948"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In the name of Allah,</a:t>
            </a:r>
          </a:p>
          <a:p>
            <a:pPr algn="ctr">
              <a:spcBef>
                <a:spcPct val="20000"/>
              </a:spcBef>
            </a:pPr>
            <a:r>
              <a:rPr lang="en-US" altLang="en-US" sz="3200" b="1">
                <a:solidFill>
                  <a:srgbClr val="000066"/>
                </a:solidFill>
                <a:ea typeface="MS Mincho" panose="02020609040205080304" pitchFamily="49" charset="-128"/>
              </a:rPr>
              <a:t>the Beneficent, the Merciful.</a:t>
            </a:r>
          </a:p>
        </p:txBody>
      </p:sp>
      <p:sp>
        <p:nvSpPr>
          <p:cNvPr id="2642949"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
        <p:nvSpPr>
          <p:cNvPr id="2642950"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3970"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43971"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قُلْ هُوَ اللَّهُ أَحَدٌ</a:t>
            </a:r>
            <a:endParaRPr lang="en-US" altLang="en-US" sz="5400" b="1">
              <a:solidFill>
                <a:srgbClr val="000066"/>
              </a:solidFill>
              <a:cs typeface="Simplified Arabic" panose="02020603050405020304" pitchFamily="18" charset="-78"/>
            </a:endParaRPr>
          </a:p>
        </p:txBody>
      </p:sp>
      <p:sp>
        <p:nvSpPr>
          <p:cNvPr id="2643972"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Say: He, Allah, is One.</a:t>
            </a:r>
          </a:p>
        </p:txBody>
      </p:sp>
      <p:sp>
        <p:nvSpPr>
          <p:cNvPr id="2643973"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
        <p:nvSpPr>
          <p:cNvPr id="2643974"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4994"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44995"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اللَّهُ الصَّمَدُ</a:t>
            </a:r>
            <a:endParaRPr lang="en-US" altLang="en-US" sz="5400" b="1">
              <a:solidFill>
                <a:srgbClr val="000066"/>
              </a:solidFill>
              <a:cs typeface="Simplified Arabic" panose="02020603050405020304" pitchFamily="18" charset="-78"/>
            </a:endParaRPr>
          </a:p>
        </p:txBody>
      </p:sp>
      <p:sp>
        <p:nvSpPr>
          <p:cNvPr id="2644996"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Allah is He on Whom all depend.</a:t>
            </a:r>
          </a:p>
        </p:txBody>
      </p:sp>
      <p:sp>
        <p:nvSpPr>
          <p:cNvPr id="2644997"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
        <p:nvSpPr>
          <p:cNvPr id="2644998"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slides/slide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6018" name="Rectangle 2"/>
          <p:cNvSpPr>
            <a:spLocks noChangeArrowheads="1"/>
          </p:cNvSpPr>
          <p:nvPr/>
        </p:nvSpPr>
        <p:spPr bwMode="auto">
          <a:xfrm>
            <a:off x="468313" y="254000"/>
            <a:ext cx="8280400" cy="360363"/>
          </a:xfrm>
          <a:prstGeom prst="rect">
            <a:avLst/>
          </a:prstGeom>
          <a:gradFill rotWithShape="1">
            <a:gsLst>
              <a:gs pos="0">
                <a:srgbClr val="FFFF99"/>
              </a:gs>
              <a:gs pos="100000">
                <a:srgbClr val="FFFF99">
                  <a:gamma/>
                  <a:shade val="46275"/>
                  <a:invGamma/>
                </a:srgbClr>
              </a:gs>
            </a:gsLst>
            <a:lin ang="5400000" scaled="1"/>
          </a:gra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ctr">
              <a:spcBef>
                <a:spcPct val="20000"/>
              </a:spcBef>
              <a:defRPr sz="3200">
                <a:solidFill>
                  <a:srgbClr val="000066"/>
                </a:solidFill>
                <a:latin typeface="Arial" panose="020B0604020202020204" pitchFamily="34" charset="0"/>
                <a:cs typeface="Arial" panose="020B0604020202020204" pitchFamily="34" charset="0"/>
              </a:defRPr>
            </a:lvl1pPr>
            <a:lvl2pPr marL="742950" indent="-285750" algn="ctr">
              <a:spcBef>
                <a:spcPct val="20000"/>
              </a:spcBef>
              <a:defRPr sz="2800">
                <a:solidFill>
                  <a:srgbClr val="000066"/>
                </a:solidFill>
                <a:latin typeface="Arial" panose="020B0604020202020204" pitchFamily="34" charset="0"/>
                <a:cs typeface="Arial" panose="020B0604020202020204" pitchFamily="34" charset="0"/>
              </a:defRPr>
            </a:lvl2pPr>
            <a:lvl3pPr marL="1143000" indent="-228600" algn="ctr">
              <a:spcBef>
                <a:spcPct val="20000"/>
              </a:spcBef>
              <a:defRPr sz="2400">
                <a:solidFill>
                  <a:srgbClr val="000066"/>
                </a:solidFill>
                <a:latin typeface="Arial" panose="020B0604020202020204" pitchFamily="34" charset="0"/>
                <a:cs typeface="Arial" panose="020B0604020202020204" pitchFamily="34" charset="0"/>
              </a:defRPr>
            </a:lvl3pPr>
            <a:lvl4pPr marL="1600200" indent="-228600" algn="ctr">
              <a:spcBef>
                <a:spcPct val="20000"/>
              </a:spcBef>
              <a:defRPr sz="2000">
                <a:solidFill>
                  <a:srgbClr val="000066"/>
                </a:solidFill>
                <a:latin typeface="Arial" panose="020B0604020202020204" pitchFamily="34" charset="0"/>
                <a:cs typeface="Arial" panose="020B0604020202020204" pitchFamily="34" charset="0"/>
              </a:defRPr>
            </a:lvl4pPr>
            <a:lvl5pPr marL="2057400" indent="-228600" algn="ctr">
              <a:spcBef>
                <a:spcPct val="20000"/>
              </a:spcBef>
              <a:defRPr sz="2000">
                <a:solidFill>
                  <a:srgbClr val="000066"/>
                </a:solidFill>
                <a:latin typeface="Arial" panose="020B0604020202020204" pitchFamily="34" charset="0"/>
                <a:cs typeface="Arial" panose="020B0604020202020204" pitchFamily="34" charset="0"/>
              </a:defRPr>
            </a:lvl5pPr>
            <a:lvl6pPr marL="25146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6pPr>
            <a:lvl7pPr marL="29718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7pPr>
            <a:lvl8pPr marL="34290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8pPr>
            <a:lvl9pPr marL="3886200" indent="-228600" algn="ctr" fontAlgn="base">
              <a:spcBef>
                <a:spcPct val="20000"/>
              </a:spcBef>
              <a:spcAft>
                <a:spcPct val="0"/>
              </a:spcAft>
              <a:defRPr sz="2000">
                <a:solidFill>
                  <a:srgbClr val="000066"/>
                </a:solidFill>
                <a:latin typeface="Arial" panose="020B0604020202020204" pitchFamily="34" charset="0"/>
                <a:cs typeface="Arial" panose="020B0604020202020204" pitchFamily="34" charset="0"/>
              </a:defRPr>
            </a:lvl9pPr>
          </a:lstStyle>
          <a:p>
            <a:pPr>
              <a:lnSpc>
                <a:spcPct val="80000"/>
              </a:lnSpc>
            </a:pPr>
            <a:r>
              <a:rPr lang="en-GB" altLang="en-US" sz="2000" b="1">
                <a:solidFill>
                  <a:srgbClr val="003399"/>
                </a:solidFill>
                <a:latin typeface="Trebuchet MS" panose="020B0603020202020204" pitchFamily="34" charset="0"/>
              </a:rPr>
              <a:t>A’maal Umme Dawood.</a:t>
            </a:r>
            <a:endParaRPr lang="en-US" altLang="en-US" sz="2000" b="1">
              <a:solidFill>
                <a:srgbClr val="003399"/>
              </a:solidFill>
              <a:latin typeface="Trebuchet MS" panose="020B0603020202020204" pitchFamily="34" charset="0"/>
            </a:endParaRPr>
          </a:p>
        </p:txBody>
      </p:sp>
      <p:sp>
        <p:nvSpPr>
          <p:cNvPr id="2646019" name="Text Box 3"/>
          <p:cNvSpPr txBox="1">
            <a:spLocks noChangeArrowheads="1"/>
          </p:cNvSpPr>
          <p:nvPr/>
        </p:nvSpPr>
        <p:spPr bwMode="auto">
          <a:xfrm>
            <a:off x="684213" y="1798638"/>
            <a:ext cx="7773987"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defRPr>
                <a:solidFill>
                  <a:schemeClr val="tx1"/>
                </a:solidFill>
                <a:latin typeface="Arial" panose="020B0604020202020204" pitchFamily="34" charset="0"/>
                <a:cs typeface="Arial" panose="020B0604020202020204" pitchFamily="34" charset="0"/>
              </a:defRPr>
            </a:lvl1pPr>
            <a:lvl2pPr>
              <a:defRPr>
                <a:solidFill>
                  <a:schemeClr val="tx1"/>
                </a:solidFill>
                <a:latin typeface="Arial" panose="020B0604020202020204" pitchFamily="34" charset="0"/>
                <a:cs typeface="Arial" panose="020B0604020202020204" pitchFamily="34" charset="0"/>
              </a:defRPr>
            </a:lvl2pPr>
            <a:lvl3pPr>
              <a:defRPr>
                <a:solidFill>
                  <a:schemeClr val="tx1"/>
                </a:solidFill>
                <a:latin typeface="Arial" panose="020B0604020202020204" pitchFamily="34" charset="0"/>
                <a:cs typeface="Arial" panose="020B0604020202020204" pitchFamily="34" charset="0"/>
              </a:defRPr>
            </a:lvl3pPr>
            <a:lvl4pPr>
              <a:defRPr>
                <a:solidFill>
                  <a:schemeClr val="tx1"/>
                </a:solidFill>
                <a:latin typeface="Arial" panose="020B0604020202020204" pitchFamily="34" charset="0"/>
                <a:cs typeface="Arial" panose="020B0604020202020204" pitchFamily="34" charset="0"/>
              </a:defRPr>
            </a:lvl4pPr>
            <a:lvl5pPr>
              <a:defRPr>
                <a:solidFill>
                  <a:schemeClr val="tx1"/>
                </a:solidFill>
                <a:latin typeface="Arial" panose="020B0604020202020204" pitchFamily="34" charset="0"/>
                <a:cs typeface="Arial" panose="020B0604020202020204" pitchFamily="34" charset="0"/>
              </a:defRPr>
            </a:lvl5pPr>
            <a:lvl6pPr marL="4572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9144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1371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18288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rtl="1"/>
            <a:r>
              <a:rPr lang="ar-SA" altLang="en-US" sz="5400" b="1">
                <a:solidFill>
                  <a:srgbClr val="000066"/>
                </a:solidFill>
                <a:cs typeface="Simplified Arabic" panose="02020603050405020304" pitchFamily="18" charset="-78"/>
              </a:rPr>
              <a:t>لَمْ يَلِدْ وَلَمْ يُولَدْ</a:t>
            </a:r>
            <a:endParaRPr lang="en-US" altLang="en-US" sz="5400" b="1">
              <a:solidFill>
                <a:srgbClr val="000066"/>
              </a:solidFill>
              <a:cs typeface="Simplified Arabic" panose="02020603050405020304" pitchFamily="18" charset="-78"/>
            </a:endParaRPr>
          </a:p>
        </p:txBody>
      </p:sp>
      <p:sp>
        <p:nvSpPr>
          <p:cNvPr id="2646020" name="Text Box 4"/>
          <p:cNvSpPr txBox="1">
            <a:spLocks noChangeArrowheads="1"/>
          </p:cNvSpPr>
          <p:nvPr/>
        </p:nvSpPr>
        <p:spPr bwMode="auto">
          <a:xfrm>
            <a:off x="274638" y="3906838"/>
            <a:ext cx="8564562"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spcBef>
                <a:spcPct val="20000"/>
              </a:spcBef>
            </a:pPr>
            <a:r>
              <a:rPr lang="en-US" altLang="en-US" sz="3200" b="1">
                <a:solidFill>
                  <a:srgbClr val="000066"/>
                </a:solidFill>
                <a:ea typeface="MS Mincho" panose="02020609040205080304" pitchFamily="49" charset="-128"/>
              </a:rPr>
              <a:t>He begets not,</a:t>
            </a:r>
          </a:p>
          <a:p>
            <a:pPr algn="ctr">
              <a:spcBef>
                <a:spcPct val="20000"/>
              </a:spcBef>
            </a:pPr>
            <a:r>
              <a:rPr lang="en-US" altLang="en-US" sz="3200" b="1">
                <a:solidFill>
                  <a:srgbClr val="000066"/>
                </a:solidFill>
                <a:ea typeface="MS Mincho" panose="02020609040205080304" pitchFamily="49" charset="-128"/>
              </a:rPr>
              <a:t>nor is He begotten.</a:t>
            </a:r>
          </a:p>
        </p:txBody>
      </p:sp>
      <p:sp>
        <p:nvSpPr>
          <p:cNvPr id="2646021" name="Text Box 5"/>
          <p:cNvSpPr txBox="1">
            <a:spLocks noChangeArrowheads="1"/>
          </p:cNvSpPr>
          <p:nvPr/>
        </p:nvSpPr>
        <p:spPr bwMode="auto">
          <a:xfrm>
            <a:off x="3348038" y="5957888"/>
            <a:ext cx="2447925" cy="366712"/>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ctr"/>
            <a:r>
              <a:rPr lang="en-US" altLang="en-US" b="1">
                <a:solidFill>
                  <a:srgbClr val="FFFF99"/>
                </a:solidFill>
                <a:latin typeface="Trebuchet MS" panose="020B0603020202020204" pitchFamily="34" charset="0"/>
              </a:rPr>
              <a:t>Tasbih Counter : 38</a:t>
            </a:r>
          </a:p>
        </p:txBody>
      </p:sp>
      <p:sp>
        <p:nvSpPr>
          <p:cNvPr id="2646022" name="Text Box 6"/>
          <p:cNvSpPr txBox="1">
            <a:spLocks noChangeArrowheads="1"/>
          </p:cNvSpPr>
          <p:nvPr/>
        </p:nvSpPr>
        <p:spPr bwMode="auto">
          <a:xfrm>
            <a:off x="468313" y="549275"/>
            <a:ext cx="8280400" cy="366713"/>
          </a:xfrm>
          <a:prstGeom prst="rect">
            <a:avLst/>
          </a:prstGeom>
          <a:gradFill rotWithShape="1">
            <a:gsLst>
              <a:gs pos="0">
                <a:srgbClr val="003399"/>
              </a:gs>
              <a:gs pos="100000">
                <a:srgbClr val="003399">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gn="r"/>
            <a:r>
              <a:rPr lang="en-GB" altLang="en-US" b="1">
                <a:solidFill>
                  <a:srgbClr val="FFFF99"/>
                </a:solidFill>
                <a:latin typeface="Trebuchet MS" panose="020B0603020202020204" pitchFamily="34" charset="0"/>
              </a:rPr>
              <a:t>Súrah al-Ikhlaas</a:t>
            </a:r>
            <a:r>
              <a:rPr lang="en-US" altLang="en-US" b="1">
                <a:solidFill>
                  <a:srgbClr val="FFFF99"/>
                </a:solidFill>
                <a:latin typeface="Trebuchet MS" panose="020B0603020202020204" pitchFamily="34" charset="0"/>
              </a:rPr>
              <a:t> (100 times)</a:t>
            </a:r>
          </a:p>
        </p:txBody>
      </p:sp>
    </p:spTree>
  </p:cSld>
  <p:clrMapOvr>
    <a:masterClrMapping/>
  </p:clrMapOvr>
  <p:transition spd="med"/>
  <p:timing>
    <p:tnLst>
      <p:par>
        <p:cTn id="1" dur="indefinite" restart="never" nodeType="tmRoot"/>
      </p:par>
    </p:tnLst>
  </p:timing>
</p:sld>
</file>

<file path=ppt/theme/theme1.xml><?xml version="1.0" encoding="utf-8"?>
<a:theme xmlns:a="http://schemas.openxmlformats.org/drawingml/2006/main" name="Default Design">
  <a:themeElements>
    <a:clrScheme name="Default Design 14">
      <a:dk1>
        <a:srgbClr val="FFFFFF"/>
      </a:dk1>
      <a:lt1>
        <a:srgbClr val="FFFFFF"/>
      </a:lt1>
      <a:dk2>
        <a:srgbClr val="FFFFFF"/>
      </a:dk2>
      <a:lt2>
        <a:srgbClr val="808080"/>
      </a:lt2>
      <a:accent1>
        <a:srgbClr val="BBE0E3"/>
      </a:accent1>
      <a:accent2>
        <a:srgbClr val="333399"/>
      </a:accent2>
      <a:accent3>
        <a:srgbClr val="FFFFFF"/>
      </a:accent3>
      <a:accent4>
        <a:srgbClr val="DADADA"/>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FFFFFF"/>
        </a:dk1>
        <a:lt1>
          <a:srgbClr val="FFFFFF"/>
        </a:lt1>
        <a:dk2>
          <a:srgbClr val="000000"/>
        </a:dk2>
        <a:lt2>
          <a:srgbClr val="808080"/>
        </a:lt2>
        <a:accent1>
          <a:srgbClr val="BBE0E3"/>
        </a:accent1>
        <a:accent2>
          <a:srgbClr val="333399"/>
        </a:accent2>
        <a:accent3>
          <a:srgbClr val="FFFFFF"/>
        </a:accent3>
        <a:accent4>
          <a:srgbClr val="DADADA"/>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FFFFFF"/>
        </a:dk1>
        <a:lt1>
          <a:srgbClr val="FFFFFF"/>
        </a:lt1>
        <a:dk2>
          <a:srgbClr val="FFFFFF"/>
        </a:dk2>
        <a:lt2>
          <a:srgbClr val="808080"/>
        </a:lt2>
        <a:accent1>
          <a:srgbClr val="BBE0E3"/>
        </a:accent1>
        <a:accent2>
          <a:srgbClr val="333399"/>
        </a:accent2>
        <a:accent3>
          <a:srgbClr val="FFFFFF"/>
        </a:accent3>
        <a:accent4>
          <a:srgbClr val="DADADA"/>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1477</TotalTime>
  <Words>98203</Words>
  <Application>Microsoft Office PowerPoint</Application>
  <PresentationFormat>On-screen Show (4:3)</PresentationFormat>
  <Paragraphs>12291</Paragraphs>
  <Slides>3094</Slides>
  <Notes>0</Notes>
  <HiddenSlides>0</HiddenSlides>
  <MMClips>0</MMClips>
  <ScaleCrop>false</ScaleCrop>
  <HeadingPairs>
    <vt:vector size="8" baseType="variant">
      <vt:variant>
        <vt:lpstr>Fonts Used</vt:lpstr>
      </vt:variant>
      <vt:variant>
        <vt:i4>9</vt:i4>
      </vt:variant>
      <vt:variant>
        <vt:lpstr>Theme</vt:lpstr>
      </vt:variant>
      <vt:variant>
        <vt:i4>1</vt:i4>
      </vt:variant>
      <vt:variant>
        <vt:lpstr>Embedded OLE Servers</vt:lpstr>
      </vt:variant>
      <vt:variant>
        <vt:i4>1</vt:i4>
      </vt:variant>
      <vt:variant>
        <vt:lpstr>Slide Titles</vt:lpstr>
      </vt:variant>
      <vt:variant>
        <vt:i4>3094</vt:i4>
      </vt:variant>
    </vt:vector>
  </HeadingPairs>
  <TitlesOfParts>
    <vt:vector size="3105" baseType="lpstr">
      <vt:lpstr>Arial</vt:lpstr>
      <vt:lpstr>Trebuchet MS</vt:lpstr>
      <vt:lpstr>Verdana</vt:lpstr>
      <vt:lpstr>Simplified Arabic</vt:lpstr>
      <vt:lpstr>MS Mincho</vt:lpstr>
      <vt:lpstr>Al-Arial</vt:lpstr>
      <vt:lpstr>Times New Roman</vt:lpstr>
      <vt:lpstr>Karbala</vt:lpstr>
      <vt:lpstr>Courier New</vt:lpstr>
      <vt:lpstr>Default Design</vt:lpstr>
      <vt:lpstr>Microsoft Word Picture</vt:lpstr>
      <vt:lpstr>PowerPoint Presentation</vt:lpstr>
      <vt:lpstr>PowerPoint Presentation</vt:lpstr>
      <vt:lpstr>PowerPoint Presentation</vt:lpstr>
      <vt:lpstr>PowerPoint Presentation</vt:lpstr>
      <vt:lpstr>PowerPoint Presentation</vt:lpstr>
      <vt:lpstr>PowerPoint Presentation</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يا قاضي حوائج طالبينا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بِسْمِ اللهِ الرَّحْمنِ الرَّحِيمِِ </vt:lpstr>
      <vt:lpstr>الْحَمْدُ لِلّهِ الَّذِي خَلَقَ السَّمَاوَاتِ وَالأَرْضَ وَجَعَلَ الظُّلُمَاتِ وَالنُّورَ ثُمَّ الَّذِينَ كَفَرُواْ بِرَبِّهِم يَعْدِلُونَ </vt:lpstr>
      <vt:lpstr>هُوَ الَّذِي خَلَقَكُم مِّن طِينٍ ثُمَّ قَضَى أَجَلاً وَأَجَلٌ مُّسمًّى عِندَهُ ثُمَّ أَنتُمْ تَمْتَرُونَ </vt:lpstr>
      <vt:lpstr>وَهُوَ اللّهُ فِي السَّمَاوَاتِ وَفِي الأَرْضِ يَعْلَمُ سِرَّكُمْ وَجَهرَكُمْ وَيَعْلَمُ مَا تَكْسِبُونَ </vt:lpstr>
      <vt:lpstr>وَمَا تَأْتِيهِم مِّنْ آيَةٍ مِّنْ آيَاتِ رَبِّهِمْ إِلاَّ كَانُواْ عَنْهَا مُعْرِضِينَ </vt:lpstr>
      <vt:lpstr>فَقَدْ كَذَّبُواْ بِالْحَقِّ لَمَّا جَاءهُمْ فَسَوْفَ يَأْتِيهِمْ أَنبَاء مَا كَانُواْ بِهِ يَسْتَهْزِئُونَ </vt:lpstr>
      <vt:lpstr>أَلَمْ يَرَوْاْ كَمْ أَهْلَكْنَا مِن قَبْلِهِم مِّن قَرْنٍ مَّكَّنَّاهُمْ فِي الأَرْضِ مَا لَمْ نُمَكِّن لَّكُمْ وَأَرْسَلْنَا السَّمَاء عَلَيْهِم مِّدْرَارًا وَجَعَلْنَا الأَنْهَارَ تَجْرِي مِن تَحْتِهِمْ فَأَهْلَكْنَاهُم بِذُنُوبِهِمْ وَأَنْشَأْنَا مِن بَعْدِهِمْ قَرْنًا آخَرِينَ </vt:lpstr>
      <vt:lpstr>وَلَوْ نَزَّلْنَا عَلَيْكَ كِتَابًا فِي قِرْطَاسٍ فَلَمَسُوهُ بِأَيْدِيهِمْ لَقَالَ الَّذِينَ كَفَرُواْ إِنْ هَـذَا إِلاَّ سِحْرٌ مُّبِينٌ </vt:lpstr>
      <vt:lpstr>وَقَالُواْ لَوْلا أُنزِلَ عَلَيْهِ مَلَكٌ وَلَوْ أَنزَلْنَا مَلَكًا لَّقُضِيَ الأمْرُ ثُمَّ لاَ يُنظَرُونَ </vt:lpstr>
      <vt:lpstr>وَلَوْ جَعَلْنَاهُ مَلَكًا لَّجَعَلْنَاهُ رَجُلاً وَلَلَبَسْنَا عَلَيْهِم مَّا يَلْبِسُونَ </vt:lpstr>
      <vt:lpstr>وَلَقَدِ اسْتُهْزِئَ بِرُسُلٍ مِّن قَبْلِكَ فَحَاقَ بِالَّذِينَ سَخِرُواْ مِنْهُم مَّا كَانُواْ بِهِ يَسْتَهْزِئُونَ </vt:lpstr>
      <vt:lpstr>قُلْ سِيرُواْ فِي الأَرْضِ ثُمَّ انظُرُواْ كَيْفَ كَانَ عَاقِبَةُ الْمُكَذِّبِينَ </vt:lpstr>
      <vt:lpstr>قُل لِّمَن مَّا فِي السَّمَاوَاتِ وَالأَرْضِ قُل لِلّهِ كَتَبَ عَلَى نَفْسِهِ الرَّحْمَةَ لَيَجْمَعَنَّكُمْ إِلَى يَوْمِ الْقِيَامَةِ لاَ رَيْبَ فِيهِ الَّذِينَ خَسِرُواْ أَنفُسَهُمْ فَهُمْ لاَ يُؤْمِنُونَ </vt:lpstr>
      <vt:lpstr>وَلَهُ مَا سَكَنَ فِي اللَّيْلِ وَالنَّهَارِ وَهُوَ السَّمِيعُ الْعَلِيمُ </vt:lpstr>
      <vt:lpstr>قُلْ أَغَيْرَ اللّهِ أَتَّخِذُ وَلِيًّا فَاطِرِ السَّمَاوَاتِ وَالأَرْضِ وَهُوَ يُطْعِمُ وَلاَ يُطْعَمُ قُلْ إِنِّيَ أُمِرْتُ أَنْ أَكُونَ أَوَّلَ مَنْ أَسْلَمَ وَلاَ تَكُونَنَّ مِنَ الْمُشْرِكَينَ </vt:lpstr>
      <vt:lpstr>قُلْ إِنِّيَ أَخَافُ إِنْ عَصَيْتُ رَبِّي عَذَابَ يَوْمٍ عَظِيمٍ </vt:lpstr>
      <vt:lpstr>مَّن يُصْرَفْ عَنْهُ يَوْمَئِذٍ فَقَدْ رَحِمَهُ وَذَلِكَ الْفَوْزُ الْمُبِينُ </vt:lpstr>
      <vt:lpstr>وَإِن يَمْسَسْكَ اللّهُ بِضُرٍّ فَلاَ كَاشِفَ لَهُ إِلاَّ هُوَ وَإِن يَمْسَسْكَ بِخَيْرٍ فَهُوَ عَلَى كُلِّ شَيْءٍ قَدُيرٌ </vt:lpstr>
      <vt:lpstr>وَهُوَ الْقَاهِرُ فَوْقَ عِبَادِهِ وَهُوَ الْحَكِيمُ الْخَبِيرُ </vt:lpstr>
      <vt:lpstr>قُلْ أَيُّ شَيْءٍ أَكْبَرُ شَهَادةً قُلِ اللّهِ شَهِيدٌ بِيْنِي وَبَيْنَكُمْ وَأُوحِيَ إِلَيَّ هَذَا الْقُرْآنُ لأُنذِرَكُم بِهِ وَمَن بَلَغَ أَئِنَّكُمْ لَتَشْهَدُونَ أَنَّ مَعَ اللّهِ آلِهَةً أُخْرَى قُل لاَّ أَشْهَدُ قُلْ إِنَّمَا هُوَ إِلَـهٌ وَاحِدٌ وَإِنَّنِي بَرِيءٌ مِّمَّا تُشْرِكُونَ </vt:lpstr>
      <vt:lpstr>الَّذِينَ آتَيْنَاهُمُ الْكِتَابَ يَعْرِفُونَهُ كَمَا يَعْرِفُونَ أَبْنَاءهُمُ الَّذِينَ خَسِرُواْ أَنفُسَهُمْ فَهُمْ لاَ يُؤْمِنُونَ </vt:lpstr>
      <vt:lpstr>وَمَنْ أَظْلَمُ مِمَّنِ افْتَرَى عَلَى اللّهِ كَذِبًا أَوْ كَذَّبَ بِآيَاتِهِ إِنَّهُ لاَ يُفْلِحُ الظَّالِمُونَ </vt:lpstr>
      <vt:lpstr>وَيَوْمَ نَحْشُرُهُمْ جَمِيعًا ثُمَّ نَقُولُ لِلَّذِينَ أَشْرَكُواْ أَيْنَ شُرَكَآؤُكُمُ الَّذِينَ كُنتُمْ تَزْعُمُونَ </vt:lpstr>
      <vt:lpstr>ثُمَّ لَمْ تَكُن فِتْنَتُهُمْ إِلاَّ أَن قَالُواْ وَاللّهِ رَبِّنَا مَا كُنَّا مُشْرِكِينَ </vt:lpstr>
      <vt:lpstr>انظُرْ كَيْفَ كَذَبُواْ عَلَى أَنفُسِهِمْ وَضَلَّ عَنْهُم مَّا كَانُواْ يَفْتَرُونَ </vt:lpstr>
      <vt:lpstr>وَمِنْهُم مَّن يَسْتَمِعُ إِلَيْكَ وَجَعَلْنَا عَلَى قُلُوبِهِمْ أَكِنَّةً أَن يَفْقَهُوهُ وَفِي آذَانِهِمْ وَقْرًا وَإِن يَرَوْاْ كُلَّ آيَةٍ لاَّ يُؤْمِنُواْ بِهَا حَتَّى إِذَا جَآؤُوكَ يُجَادِلُونَكَ يَقُولُ الَّذِينَ كَفَرُواْ إِنْ هَذَا إِلاَّ أَسَاطِيرُ الأَوَّلِينَ </vt:lpstr>
      <vt:lpstr>وَهُمْ يَنْهَوْنَ عَنْهُ وَيَنْأَوْنَ عَنْهُ وَإِن يُهْلِكُونَ إِلاَّ أَنفُسَهُمْ وَمَا يَشْعُرُونَ </vt:lpstr>
      <vt:lpstr>وَلَوْ تَرَىَ إِذْ وُقِفُواْ عَلَى النَّارِ فَقَالُواْ يَا لَيْتَنَا نُرَدُّ وَلاَ نُكَذِّبَ بِآيَاتِ رَبِّنَا وَنَكُونَ مِنَ الْمُؤْمِنِينَ </vt:lpstr>
      <vt:lpstr>بَلْ بَدَا لَهُم مَّا كَانُواْ يُخْفُونَ مِن قَبْلُ وَلَوْ رُدُّواْ لَعَادُواْ لِمَا نُهُواْ عَنْهُ وَإِنَّهُمْ لَكَاذِبُونَ </vt:lpstr>
      <vt:lpstr>وَقَالُواْ إِنْ هِيَ إِلاَّ حَيَاتُنَا الدُّنْيَا وَمَا نَحْنُ بِمَبْعُوثِينَ </vt:lpstr>
      <vt:lpstr>وَلَوْ تَرَى إِذْ وُقِفُواْ عَلَى رَبِّهِمْ قَالَ أَلَيْسَ هَذَا بِالْحَقِّ قَالُواْ بَلَى وَرَبِّنَا قَالَ فَذُوقُواْ العَذَابَ بِمَا كُنتُمْ تَكْفُرُونَ </vt:lpstr>
      <vt:lpstr>قَدْ خَسِرَ الَّذِينَ كَذَّبُواْ بِلِقَاء اللّهِ حَتَّى إِذَا جَاءتْهُمُ السَّاعَةُ بَغْتَةً قَالُواْ يَا حَسْرَتَنَا عَلَى مَا فَرَّطْنَا فِيهَا وَهُمْ يَحْمِلُونَ أَوْزَارَهُمْ عَلَى ظُهُورِهِمْ أَلاَ سَاء مَا يَزِرُونَ </vt:lpstr>
      <vt:lpstr>وَمَا الْحَيَاةُ الدُّنْيَا إِلاَّ لَعِبٌ وَلَهْوٌ وَلَلدَّارُ الآخِرَةُ خَيْرٌ لِّلَّذِينَ يَتَّقُونَ أَفَلاَ تَعْقِلُونَ </vt:lpstr>
      <vt:lpstr>قَدْ نَعْلَمُ إِنَّهُ لَيَحْزُنُكَ الَّذِي يَقُولُونَ فَإِنَّهُمْ لاَ يُكَذِّبُونَكَ وَلَكِنَّ الظَّالِمِينَ بِآيَاتِ اللّهِ يَجْحَدُونَ </vt:lpstr>
      <vt:lpstr>وَلَقَدْ كُذِّبَتْ رُسُلٌ مِّن قَبْلِكَ فَصَبَرُواْ عَلَى مَا كُذِّبُواْ وَأُوذُواْ حَتَّى أَتَاهُمْ نَصْرُنَا وَلاَ مُبَدِّلَ لِكَلِمَاتِ اللّهِ وَلَقدْ جَاءكَ مِن نَّبَإِ الْمُرْسَلِينَ </vt:lpstr>
      <vt:lpstr>وَإِن كَانَ كَبُرَ عَلَيْكَ إِعْرَاضُهُمْ فَإِنِ اسْتَطَعْتَ أَن تَبْتَغِيَ نَفَقًا فِي الأَرْضِ أَوْ سُلَّمًا فِي السَّمَاء فَتَأْتِيَهُم بِآيَةٍ وَلَوْ شَاء اللّهُ لَجَمَعَهُمْ عَلَى الْهُدَى فَلاَ تَكُونَنَّ مِنَ الْجَاهِلِينَ </vt:lpstr>
      <vt:lpstr>إِنَّمَا يَسْتَجِيبُ الَّذِينَ يَسْمَعُونَ وَالْمَوْتَى يَبْعَثُهُمُ اللّهُ ثُمَّ إِلَيْهِ يُرْجَعُونَ </vt:lpstr>
      <vt:lpstr>وَقَالُواْ لَوْلاَ نُزِّلَ عَلَيْهِ آيَةٌ مِّن رَّبِّهِ قُلْ إِنَّ اللّهَ قَادِرٌ عَلَى أَن يُنَزِّلٍ آيَةً وَلَـكِنَّ أَكْثَرَهُمْ لاَ يَعْلَمُونَ </vt:lpstr>
      <vt:lpstr>وَمَا مِن دَآبَّةٍ فِي الأَرْضِ وَلاَ طَائِرٍ يَطِيرُ بِجَنَاحَيْهِ إِلاَّ أُمَمٌ أَمْثَالُكُم مَّا فَرَّطْنَا فِي الكِتَابِ مِن شَيْءٍ ثُمَّ إِلَى رَبِّهِمْ يُحْشَرُونَ </vt:lpstr>
      <vt:lpstr>وَالَّذِينَ كَذَّبُواْ بِآيَاتِنَا صُمٌّ وَبُكْمٌ فِي الظُّلُمَاتِ مَن يَشَإِ اللّهُ يُضْلِلْهُ وَمَن يَشَأْ يَجْعَلْهُ عَلَى صِرَاطٍ مُّسْتَقِيمٍ </vt:lpstr>
      <vt:lpstr>قُلْ أَرَأَيْتُكُم إِنْ أَتَاكُمْ عَذَابُ اللّهِ أَوْ أَتَتْكُمُ السَّاعَةُ أَغَيْرَ اللّهِ تَدْعُونَ إِن كُنتُمْ صَادِقِينَ </vt:lpstr>
      <vt:lpstr>بَلْ إِيَّاهُ تَدْعُونَ فَيَكْشِفُ مَا تَدْعُونَ إِلَيْهِ إِنْ شَاء وَتَنسَوْنَ مَا تُشْرِكُونَ </vt:lpstr>
      <vt:lpstr>وَلَقَدْ أَرْسَلنَا إِلَى أُمَمٍ مِّن قَبْلِكَ فَأَخَذْنَاهُمْ بِالْبَأْسَاء وَالضَّرَّاء لَعَلَّهُمْ يَتَضَرَّعُونَ </vt:lpstr>
      <vt:lpstr>فَلَوْلا إِذْ جَاءهُمْ بَأْسُنَا تَضَرَّعُواْ وَلَـكِن قَسَتْ قُلُوبُهُمْ وَزَيَّنَ لَهُمُ الشَّيْطَانُ مَا كَانُواْ يَعْمَلُونَ </vt:lpstr>
      <vt:lpstr>فَلَمَّا نَسُواْ مَا ذُكِّرُواْ بِهِ فَتَحْنَا عَلَيْهِمْ أَبْوَابَ كُلِّ شَيْءٍ حَتَّى إِذَا فَرِحُواْ بِمَا أُوتُواْ أَخَذْنَاهُم بَغْتَةً فَإِذَا هُم مُّبْلِسُونَ </vt:lpstr>
      <vt:lpstr>فَقُطِعَ دَابِرُ الْقَوْمِ الَّذِينَ ظَلَمُواْ وَالْحَمْدُ لِلّهِ رَبِّ الْعَالَمِينَ </vt:lpstr>
      <vt:lpstr>قُلْ أَرَأَيْتُمْ إِنْ أَخَذَ اللّهُ سَمْعَكُمْ وَأَبْصَارَكُمْ وَخَتَمَ عَلَى قُلُوبِكُم مَّنْ إِلَـهٌ غَيْرُ اللّهِ يَأْتِيكُم بِهِ انظُرْ كَيْفَ نُصَرِّفُ الآيَاتِ ثُمَّ هُمْ يَصْدِفُونَ </vt:lpstr>
      <vt:lpstr>قُلْ أَرَأَيْتَكُمْ إِنْ أَتَاكُمْ عَذَابُ اللّهِ بَغْتَةً أَوْ جَهْرَةً هَلْ يُهْلَكُ إِلاَّ الْقَوْمُ الظَّالِمُونَ </vt:lpstr>
      <vt:lpstr>وَمَا نُرْسِلُ الْمُرْسَلِينَ إِلاَّ مُبَشِّرِينَ وَمُنذِرِينَ فَمَنْ آمَنَ وَأَصْلَحَ فَلاَ خَوْفٌ عَلَيْهِمْ وَلاَ هُمْ يَحْزَنُونَ </vt:lpstr>
      <vt:lpstr>وَالَّذِينَ كَذَّبُواْ بِآيَاتِنَا يَمَسُّهُمُ الْعَذَابُ بِمَا كَانُواْ يَفْسُقُونَ </vt:lpstr>
      <vt:lpstr>قُل لاَّ أَقُولُ لَكُمْ عِندِي خَزَآئِنُ اللّهِ وَلا أَعْلَمُ الْغَيْبَ وَلا أَقُولُ لَكُمْ إِنِّي مَلَكٌ إِنْ أَتَّبِعُ إِلاَّ مَا يُوحَى إِلَيَّ قُلْ هَلْ يَسْتَوِي الأَعْمَى وَالْبَصِيرُ أَفَلاَ تَتَفَكَّرُونَ </vt:lpstr>
      <vt:lpstr>وَأَنذِرْ بِهِ الَّذِينَ يَخَافُونَ أَن يُحْشَرُواْ إِلَى رَبِّهِمْ لَيْسَ لَهُم مِّن دُونِهِ وَلِيٌّ وَلاَ شَفِيعٌ لَّعَلَّهُمْ يَتَّقُونَ </vt:lpstr>
      <vt:lpstr>وَلاَ تَطْرُدِ الَّذِينَ يَدْعُونَ رَبَّهُم بِالْغَدَاةِ وَالْعَشِيِّ يُرِيدُونَ وَجْهَهُ مَا عَلَيْكَ مِنْ حِسَابِهِم مِّن شَيْءٍ وَمَا مِنْ حِسَابِكَ عَلَيْهِم مِّن شَيْءٍ فَتَطْرُدَهُمْ فَتَكُونَ مِنَ الظَّالِمِينَ </vt:lpstr>
      <vt:lpstr>وَكَذَلِكَ فَتَنَّا بَعْضَهُم بِبَعْضٍ لِّيَقُولواْ أَهَـؤُلاء مَنَّ اللّهُ عَلَيْهِم مِّن بَيْنِنَا أَلَيْسَ اللّهُ بِأَعْلَمَ بِالشَّاكِرِينَ </vt:lpstr>
      <vt:lpstr>وَإِذَا جَاءكَ الَّذِينَ يُؤْمِنُونَ بِآيَاتِنَا فَقُلْ سَلاَمٌ عَلَيْكُمْ كَتَبَ رَبُّكُمْ عَلَى نَفْسِهِ الرَّحْمَةَ أَنَّهُ مَن عَمِلَ مِنكُمْ سُوءًا بِجَهَالَةٍ ثُمَّ تَابَ مِن بَعْدِهِ وَأَصْلَحَ فَأَنَّهُ غَفُورٌ رَّحِيمٌ </vt:lpstr>
      <vt:lpstr>وَكَذَلِكَ نفَصِّلُ الآيَاتِ وَلِتَسْتَبِينَ سَبِيلُ الْمُجْرِمِينَ </vt:lpstr>
      <vt:lpstr>قُلْ إِنِّي نُهِيتُ أَنْ أَعْبُدَ الَّذِينَ تَدْعُونَ مِن دُونِ اللّهِ قُل لاَّ أَتَّبِعُ أَهْوَاءكُمْ قَدْ ضَلَلْتُ إِذًا وَمَا أَنَاْ مِنَ الْمُهْتَدِينَ </vt:lpstr>
      <vt:lpstr>قُلْ إِنِّي عَلَى بَيِّنَةٍ مِّن رَّبِّي وَكَذَّبْتُم بِهِ مَا عِندِي مَا تَسْتَعْجِلُونَ بِهِ إِنِ الْحُكْمُ إِلاَّ لِلّهِ يَقُصُّ الْحَقَّ وَهُوَ خَيْرُ الْفَاصِلِينَ </vt:lpstr>
      <vt:lpstr>قُل لَّوْ أَنَّ عِندِي مَا تَسْتَعْجِلُونَ بِهِ لَقُضِيَ الأَمْرُ بَيْنِي وَبَيْنَكُمْ وَاللّهُ أَعْلَمُ بِالظَّالِمِينَ </vt:lpstr>
      <vt:lpstr>وَعِندَهُ مَفَاتِحُ الْغَيْبِ لاَ يَعْلَمُهَا إِلاَّ هُوَ وَيَعْلَمُ مَا فِي الْبَرِّ وَالْبَحْرِ وَمَا تَسْقُطُ مِن وَرَقَةٍ إِلاَّ يَعْلَمُهَا وَلاَ حَبَّةٍ فِي ظُلُمَاتِ الأَرْضِ وَلاَ رَطْبٍ وَلاَ يَابِسٍ إِلاَّ فِي كِتَابٍ مُّبِينٍ </vt:lpstr>
      <vt:lpstr>وَهُوَ الَّذِي يَتَوَفَّاكُم بِاللَّيْلِ وَيَعْلَمُ مَا جَرَحْتُم بِالنَّهَارِ ثُمَّ يَبْعَثُكُمْ فِيهِ لِيُقْضَى أَجَلٌ مُّسَمًّى ثُمَّ إِلَيْهِ مَرْجِعُكُمْ ثُمَّ يُنَبِّئُكُم بِمَا كُنتُمْ تَعْمَلُونَ </vt:lpstr>
      <vt:lpstr>وَهُوَ الْقَاهِرُ فَوْقَ عِبَادِهِ وَيُرْسِلُ عَلَيْكُم حَفَظَةً حَتَّىَ إِذَا جَاء أَحَدَكُمُ الْمَوْتُ تَوَفَّتْهُ رُسُلُنَا وَهُمْ لاَ يُفَرِّطُونَ </vt:lpstr>
      <vt:lpstr>ثُمَّ رُدُّواْ إِلَى اللّهِ مَوْلاَهُمُ الْحَقِّ أَلاَ لَهُ الْحُكْمُ وَهُوَ أَسْرَعُ الْحَاسِبِينَ </vt:lpstr>
      <vt:lpstr>قُلْ مَن يُنَجِّيكُم مِّن ظُلُمَاتِ الْبَرِّ وَالْبَحْرِ تَدْعُونَهُ تَضَرُّعاً وَخُفْيَةً لَّئِنْ أَنجَانَا مِنْ هَـذِهِ لَنَكُونَنَّ مِنَ الشَّاكِرِينَ </vt:lpstr>
      <vt:lpstr>قُلِ اللّهُ يُنَجِّيكُم مِّنْهَا وَمِن كُلِّ كَرْبٍ ثُمَّ أَنتُمْ تُشْرِكُونَ </vt:lpstr>
      <vt:lpstr>قُلْ هُوَ الْقَادِرُ عَلَى أَن يَبْعَثَ عَلَيْكُمْ عَذَابًا مِّن فَوْقِكُمْ أَوْ مِن تَحْتِ أَرْجُلِكُمْ أَوْ يَلْبِسَكُمْ شِيَعاً وَيُذِيقَ بَعْضَكُم بَأْسَ بَعْضٍ انظُرْ كَيْفَ نُصَرِّفُ الآيَاتِ لَعَلَّهُمْ يَفْقَهُونَ </vt:lpstr>
      <vt:lpstr>وَكَذَّبَ بِهِ قَوْمُكَ وَهُوَ الْحَقُّ قُل لَّسْتُ عَلَيْكُم بِوَكِيلٍ </vt:lpstr>
      <vt:lpstr>لِّكُلِّ نَبَإٍ مُّسْتَقَرٌّ وَسَوْفَ تَعْلَمُونَ </vt:lpstr>
      <vt:lpstr>وَإِذَا رَأَيْتَ الَّذِينَ يَخُوضُونَ فِي آيَاتِنَا فَأَعْرِضْ عَنْهُمْ حَتَّى يَخُوضُواْ فِي حَدِيثٍ غَيْرِهِ وَإِمَّا يُنسِيَنَّكَ الشَّيْطَانُ فَلاَ تَقْعُدْ بَعْدَ الذِّكْرَى مَعَ الْقَوْمِ الظَّالِمِينَ </vt:lpstr>
      <vt:lpstr>وَمَا عَلَى الَّذِينَ يَتَّقُونَ مِنْ حِسَابِهِم مِّن شَيْءٍ وَلَـكِن ذِكْرَى لَعَلَّهُمْ يَتَّقُونَ </vt:lpstr>
      <vt:lpstr>وَذَرِ الَّذِينَ اتَّخَذُواْ دِينَهُمْ لَعِبًا وَلَهْوًا وَغَرَّتْهُمُ الْحَيَاةُ الدُّنْيَا وَذَكِّرْ بِهِ أَن تُبْسَلَ نَفْسٌ بِمَا كَسَبَتْ لَيْسَ لَهَا مِن دُونِ اللّهِ وَلِيٌّ وَلاَ شَفِيعٌ وَإِن تَعْدِلْ كُلَّ عَدْلٍ لاَّ يُؤْخَذْ مِنْهَا أُوْلَـئِكَ الَّذِينَ أُبْسِلُواْ بِمَا كَسَبُواْ لَهُمْ شَرَابٌ مِّنْ حَمِيمٍ وَعَذَابٌ أَلِيمٌ بِمَا كَانُواْ يَكْفُرُونَ </vt:lpstr>
      <vt:lpstr>قُلْ أَنَدْعُو مِن دُونِ اللّهِ مَا لاَ يَنفَعُنَا وَلاَ يَضُرُّنَا وَنُرَدُّ عَلَى أَعْقَابِنَا بَعْدَ إِذْ هَدَانَا اللّهُ كَالَّذِي اسْتَهْوَتْهُ الشَّيَاطِينُ فِي الأَرْضِ حَيْرَانَ لَهُ أَصْحَابٌ يَدْعُونَهُ إِلَى الْهُدَى ائْتِنَا قُلْ إِنَّ هُدَى اللّهِ هُوَ الْهُدَىَ وَأُمِرْنَا لِنُسْلِمَ لِرَبِّ الْعَالَمِينَ </vt:lpstr>
      <vt:lpstr>وَأَنْ أَقِيمُواْ الصَّلاةَ وَاتَّقُوهُ وَهُوَ الَّذِيَ إِلَيْهِ تُحْشَرُونَ </vt:lpstr>
      <vt:lpstr>وَهُوَ الَّذِي خَلَقَ السَّمَاوَاتِ وَالأَرْضَ بِالْحَقِّ وَيَوْمَ يَقُولُ كُن فَيَكُونُ قَوْلُهُ الْحَقُّ وَلَهُ الْمُلْكُ يَوْمَ يُنفَخُ فِي الصُّوَرِ عَالِمُ الْغَيْبِ وَالشَّهَادَةِ وَهُوَ الْحَكِيمُ الْخَبِيرُ </vt:lpstr>
      <vt:lpstr>وَإِذْ قَالَ إِبْرَاهِيمُ لأَبِيهِ آزَرَ أَتَتَّخِذُ أَصْنَامًا آلِهَةً إِنِّي أَرَاكَ وَقَوْمَكَ فِي ضَلاَلٍ مُّبِينٍ </vt:lpstr>
      <vt:lpstr>وَكَذَلِكَ نُرِي إِبْرَاهِيمَ مَلَكُوتَ السَّمَاوَاتِ وَالأَرْضِ وَلِيَكُونَ مِنَ الْمُوقِنِينَ </vt:lpstr>
      <vt:lpstr>فَلَمَّا جَنَّ عَلَيْهِ اللَّيْلُ رَأَى كَوْكَبًا قَالَ هَـذَا رَبِّي فَلَمَّا أَفَلَ قَالَ لا أُحِبُّ الآفِلِينَ </vt:lpstr>
      <vt:lpstr>فَلَمَّا رَأَى الْقَمَرَ بَازِغًا قَالَ هَـذَا رَبِّي فَلَمَّا أَفَلَ قَالَ لَئِن لَّمْ يَهْدِنِي رَبِّي لأكُونَنَّ مِنَ الْقَوْمِ الضَّالِّينَ </vt:lpstr>
      <vt:lpstr>فَلَمَّا رَأَى الشَّمْسَ بَازِغَةً قَالَ هَـذَا رَبِّي هَـذَا أَكْبَرُ فَلَمَّا أَفَلَتْ قَالَ يَا قَوْمِ إِنِّي بَرِيءٌ مِّمَّا تُشْرِكُونَ </vt:lpstr>
      <vt:lpstr>إِنِّي وَجَّهْتُ وَجْهِيَ لِلَّذِي فَطَرَ السَّمَاوَاتِ وَالأَرْضَ حَنِيفًا وَمَا أَنَاْ مِنَ الْمُشْرِكِينَ </vt:lpstr>
      <vt:lpstr>وَحَآجَّهُ قَوْمُهُ قَالَ أَتُحَاجُّونِّي فِي اللّهِ وَقَدْ هَدَانِ وَلاَ أَخَافُ مَا تُشْرِكُونَ بِهِ إِلاَّ أَن يَشَاء رَبِّي شَيْئًا وَسِعَ رَبِّي كُلَّ شَيْءٍ عِلْمًا أَفَلاَ تَتَذَكَّرُونَ </vt:lpstr>
      <vt:lpstr>وَكَيْفَ أَخَافُ مَا أَشْرَكْتُمْ وَلاَ تَخَافُونَ أَنَّكُمْ أَشْرَكْتُم بِاللّهِ مَا لَمْ يُنَزِّلْ بِهِ عَلَيْكُمْ سُلْطَانًا فَأَيُّ الْفَرِيقَيْنِ أَحَقُّ بِالأَمْنِ إِن كُنتُمْ تَعْلَمُونَ </vt:lpstr>
      <vt:lpstr>الَّذِينَ آمَنُواْ وَلَمْ يَلْبِسُواْ إِيمَانَهُم بِظُلْمٍ أُوْلَـئِكَ لَهُمُ الأَمْنُ وَهُم مُّهْتَدُونَ </vt:lpstr>
      <vt:lpstr>وَتِلْكَ حُجَّتُنَا آتَيْنَاهَا إِبْرَاهِيمَ عَلَى قَوْمِهِ نَرْفَعُ دَرَجَاتٍ مَّن نَّشَاء إِنَّ رَبَّكَ حَكِيمٌ عَلِيمٌ </vt:lpstr>
      <vt:lpstr>وَوَهَبْنَا لَهُ إِسْحَاقَ وَيَعْقُوبَ كُلاًّ هَدَيْنَا وَنُوحًا هَدَيْنَا مِن قَبْلُ وَمِن ذُرِّيَّتِهِ دَاوُودَ وَسُلَيْمَانَ وَأَيُّوبَ وَيُوسُفَ وَمُوسَى وَهَارُونَ وَكَذَلِكَ نَجْزِي الْمُحْسِنِينَ </vt:lpstr>
      <vt:lpstr>وَزَكَرِيَّا وَيَحْيَى وَعِيسَى وَإِلْيَاسَ كُلٌّ مِّنَ الصَّالِحِينَ </vt:lpstr>
      <vt:lpstr>وَإِسْمَاعِيلَ وَالْيَسَعَ وَيُونُسَ وَلُوطًا وَكُلاًّ فضَّلْنَا عَلَى الْعَالَمِينَ </vt:lpstr>
      <vt:lpstr>وَمِنْ آبَائِهِمْ وَذُرِّيَّاتِهِمْ وَإِخْوَانِهِمْ وَاجْتَبَيْنَاهُمْ وَهَدَيْنَاهُمْ إِلَى صِرَاطٍ مُّسْتَقِيمٍ </vt:lpstr>
      <vt:lpstr>ذَلِكَ هُدَى اللّهِ يَهْدِي بِهِ مَن يَشَاء مِنْ عِبَادِهِ وَلَوْ أَشْرَكُواْ لَحَبِطَ عَنْهُم مَّا كَانُواْ يَعْمَلُونَ </vt:lpstr>
      <vt:lpstr>أُوْلَـئِكَ الَّذِينَ آتَيْنَاهُمُ الْكِتَابَ وَالْحُكْمَ وَالنُّبُوَّةَ فَإِن يَكْفُرْ بِهَا هَـؤُلاء فَقَدْ وَكَّلْنَا بِهَا قَوْمًا لَّيْسُواْ بِهَا بِكَافِرِينَ </vt:lpstr>
      <vt:lpstr>أُوْلَـئِكَ الَّذِينَ هَدَى اللّهُ فَبِهُدَاهُمُ اقْتَدِهْ قُل لاَّ أَسْأَلُكُمْ عَلَيْهِ أَجْرًا إِنْ هُوَ إِلاَّ ذِكْرَى لِلْعَالَمِينَ </vt:lpstr>
      <vt:lpstr>وَمَا قَدَرُواْ اللّهَ حَقَّ قَدْرِهِ إِذْ قَالُواْ مَا أَنزَلَ اللّهُ عَلَى بَشَرٍ مِّن شَيْءٍ قُلْ مَنْ أَنزَلَ الْكِتَابَ الَّذِي جَاء بِهِ مُوسَى نُورًا وَهُدًى لِّلنَّاسِ تَجْعَلُونَهُ قَرَاطِيسَ تُبْدُونَهَا وَتُخْفُونَ كَثِيراً وَعُلِّمْتُم مَّا لَمْ تَعْلَمُواْ أَنتُمْ وَلاَ آبَاؤُكُمْ قُلِ اللّهُ ثُمَّ ذَرْهُمْ فِي خَوْضِهِمْ يَلْعَبُونَ </vt:lpstr>
      <vt:lpstr>وَهَـذَا كِتَابٌ أَنزَلْنَاهُ مُبَارَكٌ مُّصَدِّقُ الَّذِي بَيْنَ يَدَيْهِ وَلِتُنذِرَ أُمَّ الْقُرَى وَمَنْ حَوْلَهَا وَالَّذِينَ يُؤْمِنُونَ بِالآخِرَةِ يُؤْمِنُونَ بِهِ وَهُمْ عَلَى صَلاَتِهِمْ يُحَافِظُونَ </vt:lpstr>
      <vt:lpstr>وَمَنْ أَظْلَمُ مِمَّنِ افْتَرَى عَلَى اللّهِ كَذِبًا أَوْ قَالَ أُوْحِيَ إِلَيَّ وَلَمْ يُوحَ إِلَيْهِ شَيْءٌ وَمَن قَالَ سَأُنزِلُ مِثْلَ مَا أَنَزلَ اللّهُ وَلَوْ تَرَى إِذِ الظَّالِمُونَ فِي غَمَرَاتِ الْمَوْتِ وَالْمَلآئِكَةُ بَاسِطُواْ أَيْدِيهِمْ أَخْرِجُواْ أَنفُسَكُمُ الْيَوْمَ تُجْزَوْنَ عَذَابَ الْهُونِ بِمَا كُنتُمْ تَقُولُونَ عَلَى اللّهِ غَيْرَ الْحَقِّ وَكُنتُمْ عَنْ آيَاتِهِ تَسْتَكْبِرُونَ </vt:lpstr>
      <vt:lpstr>وَلَقَدْ جِئْتُمُونَا فُرَادَى كَمَا خَلَقْنَاكُمْ أَوَّلَ مَرَّةٍ وَتَرَكْتُم مَّا خَوَّلْنَاكُمْ وَرَاء ظُهُورِكُمْ وَمَا نَرَى مَعَكُمْ شُفَعَاءكُمُ الَّذِينَ زَعَمْتُمْ أَنَّهُمْ فِيكُمْ شُرَكَاء لَقَد تَّقَطَّعَ بَيْنَكُمْ وَضَلَّ عَنكُم مَّا كُنتُمْ تَزْعُمُونَ </vt:lpstr>
      <vt:lpstr>إِنَّ اللّهَ فَالِقُ الْحَبِّ وَالنَّوَى يُخْرِجُ الْحَيَّ مِنَ الْمَيِّتِ وَمُخْرِجُ الْمَيِّتِ مِنَ الْحَيِّ ذَلِكُمُ اللّهُ فَأَنَّى تُؤْفَكُونَ </vt:lpstr>
      <vt:lpstr>فَالِقُ الإِصْبَاحِ وَجَعَلَ اللَّيْلَ سَكَنًا وَالشَّمْسَ وَالْقَمَرَ حُسْبَانًا ذَلِكَ تَقْدِيرُ الْعَزِيزِ الْعَلِيمِ </vt:lpstr>
      <vt:lpstr>وَهُوَ الَّذِي جَعَلَ لَكُمُ النُّجُومَ لِتَهْتَدُواْ بِهَا فِي ظُلُمَاتِ الْبَرِّ وَالْبَحْرِ قَدْ فَصَّلْنَا الآيَاتِ لِقَوْمٍ يَعْلَمُونَ </vt:lpstr>
      <vt:lpstr>وَهُوَ الَّذِيَ أَنشَأَكُم مِّن نَّفْسٍ وَاحِدَةٍ فَمُسْتَقَرٌّ وَمُسْتَوْدَعٌ قَدْ فَصَّلْنَا الآيَاتِ لِقَوْمٍ يَفْقَهُونَ </vt:lpstr>
      <vt:lpstr>وَهُوَ الَّذِيَ أَنزَلَ مِنَ السَّمَاء مَاء فَأَخْرَجْنَا بِهِ نَبَاتَ كُلِّ شَيْءٍ فَأَخْرَجْنَا مِنْهُ خَضِرًا نُّخْرِجُ مِنْهُ حَبًّا مُّتَرَاكِبًا وَمِنَ النَّخْلِ مِن طَلْعِهَا قِنْوَانٌ دَانِيَةٌ وَجَنَّاتٍ مِّنْ أَعْنَابٍ وَالزَّيْتُونَ وَالرُّمَّانَ مُشْتَبِهًا وَغَيْرَ مُتَشَابِهٍ انظُرُواْ إِلِى ثَمَرِهِ إِذَا أَثْمَرَ وَيَنْعِهِ إِنَّ فِي ذَلِكُمْ لآيَاتٍ لِّقَوْمٍ يُؤْمِنُونَ </vt:lpstr>
      <vt:lpstr>وَجَعَلُواْ لِلّهِ شُرَكَاء الْجِنَّ وَخَلَقَهُمْ وَخَرَقُواْ لَهُ بَنِينَ وَبَنَاتٍ بِغَيْرِ عِلْمٍ سُبْحَانَهُ وَتَعَالَى عَمَّا يَصِفُونَ </vt:lpstr>
      <vt:lpstr>بَدِيعُ السَّمَاوَاتِ وَالأَرْضِ أَنَّى يَكُونُ لَهُ وَلَدٌ وَلَمْ تَكُن لَّهُ صَاحِبَةٌ وَخَلَقَ كُلَّ شَيْءٍ وهُوَ بِكُلِّ شَيْءٍ عَلِيمٌ </vt:lpstr>
      <vt:lpstr>ذَلِكُمُ اللّهُ رَبُّكُمْ لا إِلَـهَ إِلاَّ هُوَ خَالِقُ كُلِّ شَيْءٍ فَاعْبُدُوهُ وَهُوَ عَلَى كُلِّ شَيْءٍ وَكِيلٌ </vt:lpstr>
      <vt:lpstr>لاَّ تُدْرِكُهُ الأَبْصَارُ وَهُوَ يُدْرِكُ الأَبْصَارَ وَهُوَ اللَّطِيفُ الْخَبِيرُ </vt:lpstr>
      <vt:lpstr>قَدْ جَاءكُم بَصَآئِرُ مِن رَّبِّكُمْ فَمَنْ أَبْصَرَ فَلِنَفْسِهِ وَمَنْ عَمِيَ فَعَلَيْهَا وَمَا أَنَاْ عَلَيْكُم بِحَفِيظٍ </vt:lpstr>
      <vt:lpstr>وَكَذَلِكَ نُصَرِّفُ الآيَاتِ وَلِيَقُولُواْ دَرَسْتَ وَلِنُبَيِّنَهُ لِقَوْمٍ يَعْلَمُونَ </vt:lpstr>
      <vt:lpstr>اتَّبِعْ مَا أُوحِيَ إِلَيْكَ مِن رَّبِّكَ لا إِلَـهَ إِلاَّ هُوَ وَأَعْرِضْ عَنِ الْمُشْرِكِينَ </vt:lpstr>
      <vt:lpstr>وَلَوْ شَاء اللّهُ مَا أَشْرَكُواْ وَمَا جَعَلْنَاكَ عَلَيْهِمْ حَفِيظًا وَمَا أَنتَ عَلَيْهِم بِوَكِيلٍ </vt:lpstr>
      <vt:lpstr>وَلاَ تَسُبُّواْ الَّذِينَ يَدْعُونَ مِن دُونِ اللّهِ فَيَسُبُّواْ اللّهَ عَدْوًا بِغَيْرِ عِلْمٍ كَذَلِكَ زَيَّنَّا لِكُلِّ أُمَّةٍ عَمَلَهُمْ ثُمَّ إِلَى رَبِّهِم مَّرْجِعُهُمْ فَيُنَبِّئُهُم بِمَا كَانُواْ يَعْمَلُونَ </vt:lpstr>
      <vt:lpstr>وَأَقْسَمُواْ بِاللّهِ جَهْدَ أَيْمَانِهِمْ لَئِن جَاءتْهُمْ آيَةٌ لَّيُؤْمِنُنَّ بِهَا قُلْ إِنَّمَا الآيَاتُ عِندَ اللّهِ وَمَا يُشْعِرُكُمْ أَنَّهَا إِذَا جَاءتْ لاَ يُؤْمِنُونَ </vt:lpstr>
      <vt:lpstr>وَنُقَلِّبُ أَفْئِدَتَهُمْ وَأَبْصَارَهُمْ كَمَا لَمْ يُؤْمِنُواْ بِهِ أَوَّلَ مَرَّةٍ وَنَذَرُهُمْ فِي طُغْيَانِهِمْ يَعْمَهُونَ </vt:lpstr>
      <vt:lpstr>وَلَوْ أَنَّنَا نَزَّلْنَا إِلَيْهِمُ الْمَلآئِكَةَ وَكَلَّمَهُمُ الْمَوْتَى وَحَشَرْنَا عَلَيْهِمْ كُلَّ شَيْءٍ قُبُلاً مَّا كَانُواْ لِيُؤْمِنُواْ إِلاَّ أَن يَشَاء اللّهُ وَلَـكِنَّ أَكْثَرَهُمْ يَجْهَلُونَ </vt:lpstr>
      <vt:lpstr>وَكَذَلِكَ جَعَلْنَا لِكُلِّ نِبِيٍّ عَدُوًّا شَيَاطِينَ الإِنسِ وَالْجِنِّ يُوحِي بَعْضُهُمْ إِلَى بَعْضٍ زُخْرُفَ الْقَوْلِ غُرُورًا وَلَوْ شَاء رَبُّكَ مَا فَعَلُوهُ فَذَرْهُمْ وَمَا يَفْتَرُونَ </vt:lpstr>
      <vt:lpstr>وَلِتَصْغَى إِلَيْهِ أَفْئِدَةُ الَّذِينَ لاَ يُؤْمِنُونَ بِالآخِرَةِ وَلِيَرْضَوْهُ وَلِيَقْتَرِفُواْ مَا هُم مُّقْتَرِفُونَ </vt:lpstr>
      <vt:lpstr>أَفَغَيْرَ اللّهِ أَبْتَغِي حَكَمًا وَهُوَ الَّذِي أَنَزَلَ إِلَيْكُمُ الْكِتَابَ مُفَصَّلاً وَالَّذِينَ آتَيْنَاهُمُ الْكِتَابَ يَعْلَمُونَ أَنَّهُ مُنَزَّلٌ مِّن رَّبِّكَ بِالْحَقِّ فَلاَ تَكُونَنَّ مِنَ الْمُمْتَرِينَ </vt:lpstr>
      <vt:lpstr>وَتَمَّتْ كَلِمَتُ رَبِّكَ صِدْقًا وَعَدْلاً لاَّ مُبَدِّلِ لِكَلِمَاتِهِ وَهُوَ السَّمِيعُ الْعَلِيمُ </vt:lpstr>
      <vt:lpstr>وَإِن تُطِعْ أَكْثَرَ مَن فِي الأَرْضِ يُضِلُّوكَ عَن سَبِيلِ اللّهِ إِن يَتَّبِعُونَ إِلاَّ الظَّنَّ وَإِنْ هُمْ إِلاَّ يَخْرُصُونَ </vt:lpstr>
      <vt:lpstr>إِنَّ رَبَّكَ هُوَ أَعْلَمُ مَن يَضِلُّ عَن سَبِيلِهِ وَهُوَ أَعْلَمُ بِالْمُهْتَدِينَ </vt:lpstr>
      <vt:lpstr>فَكُلُواْ مِمَّا ذُكِرَ اسْمُ اللّهِ عَلَيْهِ إِن كُنتُمْ بِآيَاتِهِ مُؤْمِنِينَ </vt:lpstr>
      <vt:lpstr>وَمَا لَكُمْ أَلاَّ تَأْكُلُواْ مِمَّا ذُكِرَ اسْمُ اللّهِ عَلَيْهِ وَقَدْ فَصَّلَ لَكُم مَّا حَرَّمَ عَلَيْكُمْ إِلاَّ مَا اضْطُرِرْتُمْ إِلَيْهِ وَإِنَّ كَثِيراً لَّيُضِلُّونَ بِأَهْوَائِهِم بِغَيْرِ عِلْمٍ إِنَّ رَبَّكَ هُوَ أَعْلَمُ بِالْمُعْتَدِينَ </vt:lpstr>
      <vt:lpstr>وَذَرُواْ ظَاهِرَ الإِثْمِ وَبَاطِنَهُ إِنَّ الَّذِينَ يَكْسِبُونَ الإِثْمَ سَيُجْزَوْنَ بِمَا كَانُواْ يَقْتَرِفُونَ </vt:lpstr>
      <vt:lpstr>وَلاَ تَأْكُلُواْ مِمَّا لَمْ يُذْكَرِ اسْمُ اللّهِ عَلَيْهِ وَإِنَّهُ لَفِسْقٌ وَإِنَّ الشَّيَاطِينَ لَيُوحُونَ إِلَى أَوْلِيَآئِهِمْ لِيُجَادِلُوكُمْ وَإِنْ أَطَعْتُمُوهُمْ إِنَّكُمْ لَمُشْرِكُونَ </vt:lpstr>
      <vt:lpstr>أَوَ مَن كَانَ مَيْتًا فَأَحْيَيْنَاهُ وَجَعَلْنَا لَهُ نُورًا يَمْشِي بِهِ فِي النَّاسِ كَمَن مَّثَلُهُ فِي الظُّلُمَاتِ لَيْسَ بِخَارِجٍ مِّنْهَا كَذَلِكَ زُيِّنَ لِلْكَافِرِينَ مَا كَانُواْ يَعْمَلُونَ </vt:lpstr>
      <vt:lpstr>وَكَذَلِكَ جَعَلْنَا فِي كُلِّ قَرْيَةٍ أَكَابِرَ مُجَرِمِيهَا لِيَمْكُرُواْ فِيهَا وَمَا يَمْكُرُونَ إِلاَّ بِأَنفُسِهِمْ وَمَا يَشْعُرُونَ </vt:lpstr>
      <vt:lpstr>وَإِذَا جَاءتْهُمْ آيَةٌ قَالُواْ لَن نُّؤْمِنَ حَتَّى نُؤْتَى مِثْلَ مَا أُوتِيَ رُسُلُ اللّهِ اللّهُ أَعْلَمُ حَيْثُ يَجْعَلُ رِسَالَتَهُ سَيُصِيبُ الَّذِينَ أَجْرَمُواْ صَغَارٌ عِندَ اللّهِ وَعَذَابٌ شَدِيدٌ بِمَا كَانُواْ يَمْكُرُونَ </vt:lpstr>
      <vt:lpstr>فَمَن يُرِدِ اللّهُ أَن يَهْدِيَهُ يَشْرَحْ صَدْرَهُ لِلإِسْلاَمِ وَمَن يُرِدْ أَن يُضِلَّهُ يَجْعَلْ صَدْرَهُ ضَيِّقًا حَرَجًا كَأَنَّمَا يَصَّعَّدُ فِي السَّمَاء كَذَلِكَ يَجْعَلُ اللّهُ الرِّجْسَ عَلَى الَّذِينَ لاَ يُؤْمِنُونَ </vt:lpstr>
      <vt:lpstr>وَهَـذَا صِرَاطُ رَبِّكَ مُسْتَقِيمًا قَدْ فَصَّلْنَا الآيَاتِ لِقَوْمٍ يَذَّكَّرُونَ </vt:lpstr>
      <vt:lpstr>لَهُمْ دَارُ السَّلاَمِ عِندَ رَبِّهِمْ وَهُوَ وَلِيُّهُمْ بِمَا كَانُواْ يَعْمَلُونَ </vt:lpstr>
      <vt:lpstr>وَيَوْمَ يِحْشُرُهُمْ جَمِيعًا يَا مَعْشَرَ الْجِنِّ قَدِ اسْتَكْثَرْتُم مِّنَ الإِنسِ وَقَالَ أَوْلِيَآؤُهُم مِّنَ الإِنسِ رَبَّنَا اسْتَمْتَعَ بَعْضُنَا بِبَعْضٍ وَبَلَغْنَا أَجَلَنَا الَّذِيَ أَجَّلْتَ لَنَا قَالَ النَّارُ مَثْوَاكُمْ خَالِدِينَ فِيهَا إِلاَّ مَا شَاء اللّهُ إِنَّ رَبَّكَ حَكِيمٌ عَليمٌ </vt:lpstr>
      <vt:lpstr>وَكَذَلِكَ نُوَلِّي بَعْضَ الظَّالِمِينَ بَعْضًا بِمَا كَانُواْ يَكْسِبُونَ </vt:lpstr>
      <vt:lpstr>يَا مَعْشَرَ الْجِنِّ وَالإِنسِ أَلَمْ يَأْتِكُمْ رُسُلٌ مِّنكُمْ يَقُصُّونَ عَلَيْكُمْ آيَاتِي وَيُنذِرُونَكُمْ لِقَاء يَوْمِكُمْ هَـذَا قَالُواْ شَهِدْنَا عَلَى أَنفُسِنَا وَغَرَّتْهُمُ الْحَيَاةُ الدُّنْيَا وَشَهِدُواْ عَلَى أَنفُسِهِمْ أَنَّهُمْ كَانُواْ كَافِرِينَ </vt:lpstr>
      <vt:lpstr>ذَلِكَ أَن لَّمْ يَكُن رَّبُّكَ مُهْلِكَ الْقُرَى بِظُلْمٍ وَأَهْلُهَا غَافِلُونَ </vt:lpstr>
      <vt:lpstr>وَلِكُلٍّ دَرَجَاتٌ مِّمَّا عَمِلُواْ وَمَا رَبُّكَ بِغَافِلٍ عَمَّا يَعْمَلُونَ </vt:lpstr>
      <vt:lpstr>وَرَبُّكَ الْغَنِيُّ ذُو الرَّحْمَةِ إِن يَشَأْ يُذْهِبْكُمْ وَيَسْتَخْلِفْ مِن بَعْدِكُم مَّا يَشَاء كَمَا أَنشَأَكُم مِّن ذُرِّيَّةِ قَوْمٍ آخَرِينَ </vt:lpstr>
      <vt:lpstr>إِنَّ مَا تُوعَدُونَ لآتٍ وَمَا أَنتُم بِمُعْجِزِينَ </vt:lpstr>
      <vt:lpstr>قُلْ يَا قَوْمِ اعْمَلُواْ عَلَى مَكَانَتِكُمْ إِنِّي عَامِلٌ فَسَوْفَ تَعْلَمُونَ مَن تَكُونُ لَهُ عَاقِبَةُ الدِّارِ إِنَّهُ لاَ يُفْلِحُ الظَّالِمُونَ </vt:lpstr>
      <vt:lpstr>وَجَعَلُواْ لِلّهِ مِمِّا ذَرَأَ مِنَ الْحَرْثِ وَالأَنْعَامِ نَصِيبًا فَقَالُواْ هَـذَا لِلّهِ بِزَعْمِهِمْ وَهَـذَا لِشُرَكَآئِنَا فَمَا كَانَ لِشُرَكَآئِهِمْ فَلاَ يَصِلُ إِلَى اللّهِ وَمَا كَانَ لِلّهِ فَهُوَ يَصِلُ إِلَى شُرَكَآئِهِمْ سَاء مَا يَحْكُمُونَ </vt:lpstr>
      <vt:lpstr>وَكَذَلِكَ زَيَّنَ لِكَثِيرٍ مِّنَ الْمُشْرِكِينَ قَتْلَ أَوْلاَدِهِمْ شُرَكَآؤُهُمْ لِيُرْدُوهُمْ وَلِيَلْبِسُواْ عَلَيْهِمْ دِينَهُمْ وَلَوْ شَاء اللّهُ مَا فَعَلُوهُ فَذَرْهُمْ وَمَا يَفْتَرُونَ </vt:lpstr>
      <vt:lpstr>وَقَالُواْ هَـذِهِ أَنْعَامٌ وَحَرْثٌ حِجْرٌ لاَّ يَطْعَمُهَا إِلاَّ مَن نّشَاء بِزَعْمِهِمْ وَأَنْعَامٌ حُرِّمَتْ ظُهُورُهَا وَأَنْعَامٌ لاَّ يَذْكُرُونَ اسْمَ اللّهِ عَلَيْهَا افْتِرَاء عَلَيْهِ سَيَجْزِيهِم بِمَا كَانُواْ يَفْتَرُونَ </vt:lpstr>
      <vt:lpstr>وَقَالُواْ مَا فِي بُطُونِ هَـذِهِ الأَنْعَامِ خَالِصَةٌ لِّذُكُورِنَا وَمُحَرَّمٌ عَلَى أَزْوَاجِنَا وَإِن يَكُن مَّيْتَةً فَهُمْ فِيهِ شُرَكَاء سَيَجْزِيهِمْ وَصْفَهُمْ إِنَّهُ حِكِيمٌ عَلِيمٌ </vt:lpstr>
      <vt:lpstr>قَدْ خَسِرَ الَّذِينَ قَتَلُواْ أَوْلاَدَهُمْ سَفَهًا بِغَيْرِ عِلْمٍ وَحَرَّمُواْ مَا رَزَقَهُمُ اللّهُ افْتِرَاء عَلَى اللّهِ قَدْ ضَلُّواْ وَمَا كَانُواْ مُهْتَدِينَ </vt:lpstr>
      <vt:lpstr>وَهُوَ الَّذِي أَنشَأَ جَنَّاتٍ مَّعْرُوشَاتٍ وَغَيْرَ مَعْرُوشَاتٍ وَالنَّخْلَ وَالزَّرْعَ مُخْتَلِفًا أُكُلُهُ وَالزَّيْتُونَ وَالرُّمَّانَ مُتَشَابِهًا وَغَيْرَ مُتَشَابِهٍ كُلُواْ مِن ثَمَرِهِ إِذَا أَثْمَرَ وَآتُواْ حَقَّهُ يَوْمَ حَصَادِهِ وَلاَ تُسْرِفُواْ إِنَّهُ لاَ يُحِبُّ الْمُسْرِفِينَ </vt:lpstr>
      <vt:lpstr>وَمِنَ الأَنْعَامِ حَمُولَةً وَفَرْشًا كُلُواْ مِمَّا رَزَقَكُمُ اللّهُ وَلاَ تَتَّبِعُواْ خُطُوَاتِ الشَّيْطَانِ إِنَّهُ لَكُمْ عَدُوٌّ مُّبِينٌ </vt:lpstr>
      <vt:lpstr>ثَمَانِيَةَ أَزْوَاجٍ مِّنَ الضَّأْنِ اثْنَيْنِ وَمِنَ الْمَعْزِ اثْنَيْنِ قُلْ آلذَّكَرَيْنِ حَرَّمَ أَمِ الأُنثَيَيْنِ أَمَّا اشْتَمَلَتْ عَلَيْهِ أَرْحَامُ الأُنثَيَيْنِ نَبِّؤُونِي بِعِلْمٍ إِن كُنتُمْ صَادِقِينَ </vt:lpstr>
      <vt:lpstr>وَمِنَ الإِبْلِ اثْنَيْنِ وَمِنَ الْبَقَرِ اثْنَيْنِ قُلْ آلذَّكَرَيْنِ حَرَّمَ أَمِ الأُنثَيَيْنِ أَمَّا اشْتَمَلَتْ عَلَيْهِ أَرْحَامُ الأُنثَيَيْنِ أَمْ كُنتُمْ شُهَدَاء إِذْ وَصَّاكُمُ اللّهُ بِهَـذَا فَمَنْ أَظْلَمُ مِمَّنِ افْتَرَى عَلَى اللّهِ كَذِبًا لِيُضِلَّ النَّاسَ بِغَيْرِ عِلْمٍ إِنَّ اللّهَ لاَ يَهْدِي الْقَوْمَ الظَّالِمِينَ </vt:lpstr>
      <vt:lpstr>قُل لاَّ أَجِدُ فِي مَا أُوْحِيَ إِلَيَّ مُحَرَّمًا عَلَى طَاعِمٍ يَطْعَمُهُ إِلاَّ أَن يَكُونَ مَيْتَةً أَوْ دَمًا مَّسْفُوحًا أَوْ لَحْمَ خِنزِيرٍ فَإِنَّهُ رِجْسٌ أَوْ فِسْقًا أُهِلَّ لِغَيْرِ اللّهِ بِهِ فَمَنِ اضْطُرَّ غَيْرَ بَاغٍ وَلاَ عَادٍ فَإِنَّ رَبَّكَ غَفُورٌ رَّحِيمٌ </vt:lpstr>
      <vt:lpstr>وَعَلَى الَّذِينَ هَادُواْ حَرَّمْنَا كُلَّ ذِي ظُفُرٍ وَمِنَ الْبَقَرِ وَالْغَنَمِ حَرَّمْنَا عَلَيْهِمْ شُحُومَهُمَا إِلاَّ مَا حَمَلَتْ ظُهُورُهُمَا أَوِ الْحَوَايَا أَوْ مَا اخْتَلَطَ بِعَظْمٍ ذَلِكَ جَزَيْنَاهُم بِبَغْيِهِمْ وِإِنَّا لَصَادِقُونَ </vt:lpstr>
      <vt:lpstr>فَإِن كَذَّبُوكَ فَقُل رَّبُّكُمْ ذُو رَحْمَةٍ وَاسِعَةٍ وَلاَ يُرَدُّ بَأْسُهُ عَنِ الْقَوْمِ الْمُجْرِمِينَ </vt:lpstr>
      <vt:lpstr>سَيَقُولُ الَّذِينَ أَشْرَكُواْ لَوْ شَاء اللّهُ مَا أَشْرَكْنَا وَلاَ آبَاؤُنَا وَلاَ حَرَّمْنَا مِن شَيْءٍ كَذَلِكَ كَذَّبَ الَّذِينَ مِن قَبْلِهِم حَتَّى ذَاقُواْ بَأْسَنَا قُلْ هَلْ عِندَكُم مِّنْ عِلْمٍ فَتُخْرِجُوهُ لَنَا إِن تَتَّبِعُونَ إِلاَّ الظَّنَّ وَإِنْ أَنتُمْ إَلاَّ تَخْرُصُونَ </vt:lpstr>
      <vt:lpstr>قُلْ فَلِلّهِ الْحُجَّةُ الْبَالِغَةُ فَلَوْ شَاء لَهَدَاكُمْ أَجْمَعِينَ </vt:lpstr>
      <vt:lpstr>قُلْ هَلُمَّ شُهَدَاءكُمُ الَّذِينَ يَشْهَدُونَ أَنَّ اللّهَ حَرَّمَ هَـذَا فَإِن شَهِدُواْ فَلاَ تَشْهَدْ مَعَهُمْ وَلاَ تَتَّبِعْ أَهْوَاء الَّذِينَ كَذَّبُواْ بِآيَاتِنَا وَالَّذِينَ لاَ يُؤْمِنُونَ بِالآخِرَةِ وَهُم بِرَبِّهِمْ يَعْدِلُونَ </vt:lpstr>
      <vt:lpstr>قُلْ تَعَالَوْاْ أَتْلُ مَا حَرَّمَ رَبُّكُمْ عَلَيْكُمْ أَلاَّ تُشْرِكُواْ بِهِ شَيْئًا وَبِالْوَالِدَيْنِ إِحْسَانًا وَلاَ تَقْتُلُواْ أَوْلاَدَكُم مِّنْ إمْلاَقٍ نَّحْنُ نَرْزُقُكُمْ وَإِيَّاهُمْ وَلاَ تَقْرَبُواْ الْفَوَاحِشَ مَا ظَهَرَ مِنْهَا وَمَا بَطَنَ وَلاَ تَقْتُلُواْ النَّفْسَ الَّتِي حَرَّمَ اللّهُ إِلاَّ بِالْحَقِّ ذَلِكُمْ وَصَّاكُمْ بِهِ لَعَلَّكُمْ تَعْقِلُونَ </vt:lpstr>
      <vt:lpstr>وَلاَ تَقْرَبُواْ مَالَ الْيَتِيمِ إِلاَّ بِالَّتِي هِيَ أَحْسَنُ حَتَّى يَبْلُغَ أَشُدَّهُ وَأَوْفُواْ الْكَيْلَ وَالْمِيزَانَ بِالْقِسْطِ لاَ نُكَلِّفُ نَفْسًا إِلاَّ وُسْعَهَا وَإِذَا قُلْتُمْ فَاعْدِلُواْ وَلَوْ كَانَ ذَا قُرْبَى وَبِعَهْدِ اللّهِ أَوْفُواْ ذَلِكُمْ وَصَّاكُم بِهِ لَعَلَّكُمْ تَذَكَّرُونَ </vt:lpstr>
      <vt:lpstr>وَأَنَّ هَـذَا صِرَاطِي مُسْتَقِيمًا فَاتَّبِعُوهُ وَلاَ تَتَّبِعُواْ السُّبُلَ فَتَفَرَّقَ بِكُمْ عَن سَبِيلِهِ ذَلِكُمْ وَصَّاكُم بِهِ لَعَلَّكُمْ تَتَّقُونَ </vt:lpstr>
      <vt:lpstr>ثُمَّ آتَيْنَا مُوسَى الْكِتَابَ تَمَامًا عَلَى الَّذِيَ أَحْسَنَ وَتَفْصِيلاً لِّكُلِّ شَيْءٍ وَهُدًى وَرَحْمَةً لَّعَلَّهُم بِلِقَاء رَبِّهِمْ يُؤْمِنُونَ </vt:lpstr>
      <vt:lpstr>وَهَـذَا كِتَابٌ أَنزَلْنَاهُ مُبَارَكٌ فَاتَّبِعُوهُ وَاتَّقُواْ لَعَلَّكُمْ تُرْحَمُونَ </vt:lpstr>
      <vt:lpstr>أَن تَقُولُواْ إِنَّمَا أُنزِلَ الْكِتَابُ عَلَى طَآئِفَتَيْنِ مِن قَبْلِنَا وَإِن كُنَّا عَن دِرَاسَتِهِمْ لَغَافِلِينَ </vt:lpstr>
      <vt:lpstr>أَوْ تَقُولُواْ لَوْ أَنَّا أُنزِلَ عَلَيْنَا الْكِتَابُ لَكُنَّا أَهْدَى مِنْهُمْ فَقَدْ جَاءكُم بَيِّنَةٌ مِّن رَّبِّكُمْ وَهُدًى وَرَحْمَةٌ فَمَنْ أَظْلَمُ مِمَّن كَذَّبَ بِآيَاتِ اللّهِ وَصَدَفَ عَنْهَا سَنَجْزِي الَّذِينَ يَصْدِفُونَ عَنْ آيَاتِنَا سُوءَ الْعَذَابِ بِمَا كَانُواْ يَصْدِفُونَ </vt:lpstr>
      <vt:lpstr>هَلْ يَنظُرُونَ إِلاَّ أَن تَأْتِيهُمُ الْمَلآئِكَةُ أَوْ يَأْتِيَ رَبُّكَ أَوْ يَأْتِيَ بَعْضُ آيَاتِ رَبِّكَ يَوْمَ يَأْتِي بَعْضُ آيَاتِ رَبِّكَ لاَ يَنفَعُ نَفْسًا إِيمَانُهَا لَمْ تَكُنْ آمَنَتْ مِن قَبْلُ أَوْ كَسَبَتْ فِي إِيمَانِهَا خَيْرًا قُلِ انتَظِرُواْ إِنَّا مُنتَظِرُونَ </vt:lpstr>
      <vt:lpstr>إِنَّ الَّذِينَ فَرَّقُواْ دِينَهُمْ وَكَانُواْ شِيَعًا لَّسْتَ مِنْهُمْ فِي شَيْءٍ إِنَّمَا أَمْرُهُمْ إِلَى اللّهِ ثُمَّ يُنَبِّئُهُم بِمَا كَانُواْ يَفْعَلُونَ </vt:lpstr>
      <vt:lpstr>مَن جَاء بِالْحَسَنَةِ فَلَهُ عَشْرُ أَمْثَالِهَا وَمَن جَاء بِالسَّيِّئَةِ فَلاَ يُجْزَى إِلاَّ مِثْلَهَا وَهُمْ لاَ يُظْلَمُونَ </vt:lpstr>
      <vt:lpstr>قُلْ إِنَّنِي هَدَانِي رَبِّي إِلَى صِرَاطٍ مُّسْتَقِيمٍ دِينًا قِيَمًا مِّلَّةَ إِبْرَاهِيمَ حَنِيفًا وَمَا كَانَ مِنَ الْمُشْرِكِينَ </vt:lpstr>
      <vt:lpstr>قُلْ إِنَّ صَلاَتِي وَنُسُكِي وَمَحْيَايَ وَمَمَاتِي لِلّهِ رَبِّ الْعَالَمِينَ </vt:lpstr>
      <vt:lpstr>لاَ شَرِيكَ لَهُ وَبِذَلِكَ أُمِرْتُ وَأَنَاْ أَوَّلُ الْمُسْلِمِينَ </vt:lpstr>
      <vt:lpstr>قُلْ أَغَيْرَ اللّهِ أَبْغِي رَبًّا وَهُوَ رَبُّ كُلِّ شَيْءٍ وَلاَ تَكْسِبُ كُلُّ نَفْسٍ إِلاَّ عَلَيْهَا وَلاَ تَزِرُ وَازِرَةٌ وِزْرَ أُخْرَى ثُمَّ إِلَى رَبِّكُم مَّرْجِعُكُمْ فَيُنَبِّئُكُم بِمَا كُنتُمْ فِيهِ تَخْتَلِفُونَ </vt:lpstr>
      <vt:lpstr>وَهُوَ الَّذِي جَعَلَكُمْ خَلاَئِفَ الأَرْضِ وَرَفَعَ بَعْضَكُمْ فَوْقَ بَعْضٍ دَرَجَاتٍ لِّيَبْلُوَكُمْ فِي مَا آتَاكُمْ إِنَّ رَبَّكَ سَرِيعُ الْعِقَابِ وَإِنَّهُ لَغَفُورٌ رَّحِيمٌ </vt:lpstr>
      <vt:lpstr>PowerPoint Presentation</vt:lpstr>
      <vt:lpstr>PowerPoint Presentation</vt:lpstr>
      <vt:lpstr>PowerPoint Presentation</vt:lpstr>
      <vt:lpstr>بِسْمِ اللهِ الرَّحْمنِ الرَّحِيمِِ </vt:lpstr>
      <vt:lpstr>سُبْحَانَ الَّذِي أَسْرَى بِعَبْدِهِ لَيْلاً مِّنَ الْمَسْجِدِ الْحَرَامِ إِلَى الْمَسْجِدِ الأَقْصَى الَّذِي بَارَكْنَا حَوْلَهُ لِنُرِيَهُ مِنْ آيَاتِنَا إِنَّهُ هُوَ السَّمِيعُ البَصِيرُ </vt:lpstr>
      <vt:lpstr>وَآتَيْنَا مُوسَى الْكِتَابَ وَجَعَلْنَاهُ هُدًى لِّبَنِي إِسْرَائِيلَ أَلاَّ تَتَّخِذُواْ مِن دُونِي وَكِيلاً </vt:lpstr>
      <vt:lpstr>ذُرِّيَّةَ مَنْ حَمَلْنَا مَعَ نُوحٍ إِنَّهُ كَانَ عَبْدًا شَكُورًا </vt:lpstr>
      <vt:lpstr>وَقَضَيْنَا إِلَى بَنِي إِسْرَائِيلَ فِي الْكِتَابِ لَتُفْسِدُنَّ فِي الأَرْضِ مَرَّتَيْنِ وَلَتَعْلُنَّ عُلُوًّا كَبِيرًا </vt:lpstr>
      <vt:lpstr>فَإِذَا جَاء وَعْدُ أُولاهُمَا بَعَثْنَا عَلَيْكُمْ عِبَادًا لَّنَا أُوْلِي بَأْسٍ شَدِيدٍ فَجَاسُواْ خِلاَلَ الدِّيَارِ وَكَانَ وَعْدًا مَّفْعُولاً </vt:lpstr>
      <vt:lpstr>ثُمَّ رَدَدْنَا لَكُمُ الْكَرَّةَ عَلَيْهِمْ وَأَمْدَدْنَاكُم بِأَمْوَالٍ وَبَنِينَ وَجَعَلْنَاكُمْ أَكْثَرَ نَفِيرًا </vt:lpstr>
      <vt:lpstr>إِنْ أَحْسَنتُمْ أَحْسَنتُمْ لِأَنفُسِكُمْ وَإِنْ أَسَأْتُمْ فَلَهَا فَإِذَا جَاء وَعْدُ الآخِرَةِ لِيَسُوؤُواْ وُجُوهَكُمْ وَلِيَدْخُلُواْ الْمَسْجِدَ كَمَا دَخَلُوهُ أَوَّلَ مَرَّةٍ وَلِيُتَبِّرُواْ مَا عَلَوْاْ تَتْبِيرًا </vt:lpstr>
      <vt:lpstr>عَسَى رَبُّكُمْ أَن يَرْحَمَكُمْ وَإِنْ عُدتُّمْ عُدْنَا وَجَعَلْنَا جَهَنَّمَ لِلْكَافِرِينَ حَصِيرًا </vt:lpstr>
      <vt:lpstr>إِنَّ هَـذَا الْقُرْآنَ يِهْدِي لِلَّتِي هِيَ أَقْوَمُ وَيُبَشِّرُ الْمُؤْمِنِينَ الَّذِينَ يَعْمَلُونَ الصَّالِحَاتِ أَنَّ لَهُمْ أَجْرًا كَبِيرًا </vt:lpstr>
      <vt:lpstr>وأَنَّ الَّذِينَ لاَ يُؤْمِنُونَ بِالآخِرَةِ أَعْتَدْنَا لَهُمْ عَذَابًا أَلِيمًا </vt:lpstr>
      <vt:lpstr>وَيَدْعُ الإِنسَانُ بِالشَّرِّ دُعَاءهُ بِالْخَيْرِ وَكَانَ الإِنسَانُ عَجُولاً </vt:lpstr>
      <vt:lpstr>وَجَعَلْنَا اللَّيْلَ وَالنَّهَارَ آيَتَيْنِ فَمَحَوْنَا آيَةَ اللَّيْلِ وَجَعَلْنَا آيَةَ النَّهَارِ مُبْصِرَةً لِتَبْتَغُواْ فَضْلاً مِّن رَّبِّكُمْ وَلِتَعْلَمُواْ عَدَدَ السِّنِينَ وَالْحِسَابَ وَكُلَّ شَيْءٍ فَصَّلْنَاهُ تَفْصِيلاً </vt:lpstr>
      <vt:lpstr>وَكُلَّ إِنسَانٍ أَلْزَمْنَاهُ طَآئِرَهُ فِي عُنُقِهِ وَنُخْرِجُ لَهُ يَوْمَ الْقِيَامَةِ كِتَابًا يَلْقَاهُ مَنشُورًا </vt:lpstr>
      <vt:lpstr>اقْرَأْ كَتَابَكَ كَفَى بِنَفْسِكَ الْيَوْمَ عَلَيْكَ حَسِيبًا </vt:lpstr>
      <vt:lpstr>مَّنِ اهْتَدَى فَإِنَّمَا يَهْتَدي لِنَفْسِهِ وَمَن ضَلَّ فَإِنَّمَا يَضِلُّ عَلَيْهَا وَلاَ تَزِرُ وَازِرَةٌ وِزْرَ أُخْرَى وَمَا كُنَّا مُعَذِّبِينَ حَتَّى نَبْعَثَ رَسُولاً </vt:lpstr>
      <vt:lpstr>وَإِذَا أَرَدْنَا أَن نُّهْلِكَ قَرْيَةً أَمَرْنَا مُتْرَفِيهَا فَفَسَقُواْ فِيهَا فَحَقَّ عَلَيْهَا الْقَوْلُ فَدَمَّرْنَاهَا تَدْمِيرًا </vt:lpstr>
      <vt:lpstr>وَكَمْ أَهْلَكْنَا مِنَ الْقُرُونِ مِن بَعْدِ نُوحٍ وَكَفَى بِرَبِّكَ بِذُنُوبِ عِبَادِهِ خَبِيرًَا بَصِيرًا </vt:lpstr>
      <vt:lpstr>مَّن كَانَ يُرِيدُ الْعَاجِلَةَ عَجَّلْنَا لَهُ فِيهَا مَا نَشَاء لِمَن نُّرِيدُ ثُمَّ جَعَلْنَا لَهُ جَهَنَّمَ يَصْلاهَا مَذْمُومًا مَّدْحُورًا </vt:lpstr>
      <vt:lpstr>وَمَنْ أَرَادَ الآخِرَةَ وَسَعَى لَهَا سَعْيَهَا وَهُوَ مُؤْمِنٌ فَأُولَئِكَ كَانَ سَعْيُهُم مَّشْكُورًا </vt:lpstr>
      <vt:lpstr>كُلاًّ نُّمِدُّ هَـؤُلاء وَهَـؤُلاء مِنْ عَطَاء رَبِّكَ وَمَا كَانَ عَطَاء رَبِّكَ مَحْظُورًا </vt:lpstr>
      <vt:lpstr>انظُرْ كَيْفَ فَضَّلْنَا بَعْضَهُمْ عَلَى بَعْضٍ وَلَلآخِرَةُ أَكْبَرُ دَرَجَاتٍ وَأَكْبَرُ تَفْضِيلاً </vt:lpstr>
      <vt:lpstr>لاَّ تَجْعَل مَعَ اللّهِ إِلَـهًا آخَرَ فَتَقْعُدَ مَذْمُومًا مَّخْذُولاً </vt:lpstr>
      <vt:lpstr>وَقَضَى رَبُّكَ أَلاَّ تَعْبُدُواْ إِلاَّ إِيَّاهُ وَبِالْوَالِدَيْنِ إِحْسَانًا إِمَّا يَبْلُغَنَّ عِندَكَ الْكِبَرَ أَحَدُهُمَا أَوْ كِلاَهُمَا فَلاَ تَقُل لَّهُمَا أُفٍّ وَلاَ تَنْهَرْهُمَا وَقُل لَّهُمَا قَوْلاً كَرِيمًا </vt:lpstr>
      <vt:lpstr>وَاخْفِضْ لَهُمَا جَنَاحَ الذُّلِّ مِنَ الرَّحْمَةِ وَقُل رَّبِّ ارْحَمْهُمَا كَمَا رَبَّيَانِي صَغِيرًا </vt:lpstr>
      <vt:lpstr>رَّبُّكُمْ أَعْلَمُ بِمَا فِي نُفُوسِكُمْ إِن تَكُونُواْ صَالِحِينَ فَإِنَّهُ كَانَ لِلأَوَّابِينَ غَفُورًا </vt:lpstr>
      <vt:lpstr>وَآتِ ذَا الْقُرْبَى حَقَّهُ وَالْمِسْكِينَ وَابْنَ السَّبِيلِ وَلاَ تُبَذِّرْ تَبْذِيرًا </vt:lpstr>
      <vt:lpstr>إِنَّ الْمُبَذِّرِينَ كَانُواْ إِخْوَانَ الشَّيَاطِينِ وَكَانَ الشَّيْطَانُ لِرَبِّهِ كَفُورًا </vt:lpstr>
      <vt:lpstr>وَإِمَّا تُعْرِضَنَّ عَنْهُمُ ابْتِغَاء رَحْمَةٍ مِّن رَّبِّكَ تَرْجُوهَا فَقُل لَّهُمْ قَوْلاً مَّيْسُورًا </vt:lpstr>
      <vt:lpstr>وَلاَ تَجْعَلْ يَدَكَ مَغْلُولَةً إِلَى عُنُقِكَ وَلاَ تَبْسُطْهَا كُلَّ الْبَسْطِ فَتَقْعُدَ مَلُومًا مَّحْسُورًا </vt:lpstr>
      <vt:lpstr>إِنَّ رَبَّكَ يَبْسُطُ الرِّزْقَ لِمَن يَشَاء وَيَقْدِرُ إِنَّهُ كَانَ بِعِبَادِهِ خَبِيرًا بَصِيرًا </vt:lpstr>
      <vt:lpstr>وَلاَ تَقْتُلُواْ أَوْلادَكُمْ خَشْيَةَ إِمْلاقٍ نَّحْنُ نَرْزُقُهُمْ وَإِيَّاكُم إنَّ قَتْلَهُمْ كَانَ خِطْءًا كَبِيرًا </vt:lpstr>
      <vt:lpstr>وَلاَ تَقْرَبُواْ الزِّنَى إِنَّهُ كَانَ فَاحِشَةً وَسَاء سَبِيلاً </vt:lpstr>
      <vt:lpstr>وَلاَ تَقْتُلُواْ النَّفْسَ الَّتِي حَرَّمَ اللّهُ إِلاَّ بِالحَقِّ وَمَن قُتِلَ مَظْلُومًا فَقَدْ جَعَلْنَا لِوَلِيِّهِ سُلْطَانًا فَلاَ يُسْرِف فِّي الْقَتْلِ إِنَّهُ كَانَ مَنْصُورًا </vt:lpstr>
      <vt:lpstr>وَلاَ تَقْرَبُواْ مَالَ الْيَتِيمِ إِلاَّ بِالَّتِي هِيَ أَحْسَنُ حَتَّى يَبْلُغَ أَشُدَّهُ وَأَوْفُواْ بِالْعَهْدِ إِنَّ الْعَهْدَ كَانَ مَسْؤُولاً </vt:lpstr>
      <vt:lpstr>وَأَوْفُوا الْكَيْلَ إِذا كِلْتُمْ وَزِنُواْ بِالقِسْطَاسِ الْمُسْتَقِيمِ ذَلِكَ خَيْرٌ وَأَحْسَنُ تَأْوِيلاً </vt:lpstr>
      <vt:lpstr>وَلاَ تَقْفُ مَا لَيْسَ لَكَ بِهِ عِلْمٌ إِنَّ السَّمْعَ وَالْبَصَرَ وَالْفُؤَادَ كُلُّ أُولـئِكَ كَانَ عَنْهُ مَسْؤُولاً </vt:lpstr>
      <vt:lpstr>وَلاَ تَمْشِ فِي الأَرْضِ مَرَحًا إِنَّكَ لَن تَخْرِقَ الأَرْضَ وَلَن تَبْلُغَ الْجِبَالَ طُولاً </vt:lpstr>
      <vt:lpstr>كُلُّ ذَلِكَ كَانَ سَيٍّئُهُ عِنْدَ رَبِّكَ مَكْرُوهًا </vt:lpstr>
      <vt:lpstr>ذَلِكَ مِمَّا أَوْحَى إِلَيْكَ رَبُّكَ مِنَ الْحِكْمَةِ وَلاَ تَجْعَلْ مَعَ اللّهِ إِلَهًا آخَرَ فَتُلْقَى فِي جَهَنَّمَ مَلُومًا مَّدْحُورًا </vt:lpstr>
      <vt:lpstr>أَفَأَصْفَاكُمْ رَبُّكُم بِالْبَنِينَ وَاتَّخَذَ مِنَ الْمَلآئِكَةِ إِنَاثًا إِنَّكُمْ لَتَقُولُونَ قَوْلاً عَظِيمًا </vt:lpstr>
      <vt:lpstr>وَلَقَدْ صَرَّفْنَا فِي هَـذَا الْقُرْآنِ لِيَذَّكَّرُواْ وَمَا يَزِيدُهُمْ إِلاَّ نُفُورًا </vt:lpstr>
      <vt:lpstr>قُل لَّوْ كَانَ مَعَهُ آلِهَةٌ كَمَا يَقُولُونَ إِذًا لاَّبْتَغَوْاْ إِلَى ذِي الْعَرْشِ سَبِيلاً </vt:lpstr>
      <vt:lpstr>سُبْحَانَهُ وَتَعَالَى عَمَّا يَقُولُونَ عُلُوًّا كَبِيرًا </vt:lpstr>
      <vt:lpstr>تُسَبِّحُ لَهُ السَّمَاوَاتُ السَّبْعُ وَالأَرْضُ وَمَن فِيهِنَّ وَإِن مِّن شَيْءٍ إِلاَّ يُسَبِّحُ بِحَمْدَهِ وَلَـكِن لاَّ تَفْقَهُونَ تَسْبِيحَهُمْ إِنَّهُ كَانَ حَلِيمًا غَفُورًا </vt:lpstr>
      <vt:lpstr>وَإِذَا قَرَأْتَ الْقُرآنَ جَعَلْنَا بَيْنَكَ وَبَيْنَ الَّذِينَ لاَ يُؤْمِنُونَ بِالآخِرَةِ حِجَابًا مَّسْتُورًا </vt:lpstr>
      <vt:lpstr>وَجَعَلْنَا عَلَى قُلُوبِهِمْ أَكِنَّةً أَن يَفْقَهُوهُ وَفِي آذَانِهِمْ وَقْرًا وَإِذَا ذَكَرْتَ رَبَّكَ فِي الْقُرْآنِ وَحْدَهُ وَلَّوْاْ عَلَى أَدْبَارِهِمْ نُفُورًا </vt:lpstr>
      <vt:lpstr>نَّحْنُ أَعْلَمُ بِمَا يَسْتَمِعُونَ بِهِ إِذْ يَسْتَمِعُونَ إِلَيْكَ وَإِذْ هُمْ نَجْوَى إِذْ يَقُولُ الظَّالِمُونَ إِن تَتَّبِعُونَ إِلاَّ رَجُلاً مَّسْحُورًا </vt:lpstr>
      <vt:lpstr>انظُرْ كَيْفَ ضَرَبُواْ لَكَ الأَمْثَالَ فَضَلُّواْ فَلاَ يَسْتَطِيعْونَ سَبِيلاً </vt:lpstr>
      <vt:lpstr>وَقَالُواْ أَئِذَا كُنَّا عِظَامًا وَرُفَاتًا أَإِنَّا لَمَبْعُوثُونَ خَلْقًا جَدِيدًا </vt:lpstr>
      <vt:lpstr>قُل كُونُواْ حِجَارَةً أَوْ حَدِيدًا </vt:lpstr>
      <vt:lpstr>أَوْ خَلْقًا مِّمَّا يَكْبُرُ فِي صُدُورِكُمْ فَسَيَقُولُونَ مَن يُعِيدُنَا قُلِ الَّذِي فَطَرَكُمْ أَوَّلَ مَرَّةٍ فَسَيُنْغِضُونَ إِلَيْكَ رُؤُوسَهُمْ وَيَقُولُونَ مَتَى هُوَ قُلْ عَسَى أَن يَكُونَ قَرِيبًا </vt:lpstr>
      <vt:lpstr>يَوْمَ يَدْعُوكُمْ فَتَسْتَجِيبُونَ بِحَمْدِهِ وَتَظُنُّونَ إِن لَّبِثْتُمْ إِلاَّ قَلِيلاً </vt:lpstr>
      <vt:lpstr>وَقُل لِّعِبَادِي يَقُولُواْ الَّتِي هِيَ أَحْسَنُ إِنَّ الشَّيْطَانَ يَنزَغُ بَيْنَهُمْ إِنَّ الشَّيْطَانَ كَانَ لِلإِنْسَانِ عَدُوًّا مُّبِينًا </vt:lpstr>
      <vt:lpstr>رَّبُّكُمْ أَعْلَمُ بِكُمْ إِن يَشَأْ يَرْحَمْكُمْ أَوْ إِن يَشَأْ يُعَذِّبْكُمْ وَمَا أَرْسَلْنَاكَ عَلَيْهِمْ وَكِيلاً </vt:lpstr>
      <vt:lpstr>وَرَبُّكَ أَعْلَمُ بِمَن فِي السَّمَاوَاتِ وَالأَرْضِ وَلَقَدْ فَضَّلْنَا بَعْضَ النَّبِيِّينَ عَلَى بَعْضٍ وَآتَيْنَا دَاوُودَ زَبُورًا </vt:lpstr>
      <vt:lpstr>قُلِ ادْعُواْ الَّذِينَ زَعَمْتُم مِّن دُونِهِ فَلاَ يَمْلِكُونَ كَشْفَ الضُّرِّ عَنكُمْ وَلاَ تَحْوِيلاً </vt:lpstr>
      <vt:lpstr>أُولَـئِكَ الَّذِينَ يَدْعُونَ يَبْتَغُونَ إِلَى رَبِّهِمُ الْوَسِيلَةَ أَيُّهُمْ أَقْرَبُ وَيَرْجُونَ رَحْمَتَهُ وَيَخَافُونَ عَذَابَهُ إِنَّ عَذَابَ رَبِّكَ كَانَ مَحْذُورًا </vt:lpstr>
      <vt:lpstr>وَإِن مَّن قَرْيَةٍ إِلاَّ نَحْنُ مُهْلِكُوهَا قَبْلَ يَوْمِ الْقِيَامَةِ أَوْ مُعَذِّبُوهَا عَذَابًا شَدِيدًا كَانَ ذَلِك فِي الْكِتَابِ مَسْطُورًا </vt:lpstr>
      <vt:lpstr>وَمَا مَنَعَنَا أَن نُّرْسِلَ بِالآيَاتِ إِلاَّ أَن كَذَّبَ بِهَا الأَوَّلُونَ وَآتَيْنَا ثَمُودَ النَّاقَةَ مُبْصِرَةً فَظَلَمُواْ بِهَا وَمَا نُرْسِلُ بِالآيَاتِ إِلاَّ تَخْوِيفًا </vt:lpstr>
      <vt:lpstr>وَإِذْ قُلْنَا لَكَ إِنَّ رَبَّكَ أَحَاطَ بِالنَّاسِ وَمَا جَعَلْنَا الرُّؤيَا الَّتِي أَرَيْنَاكَ إِلاَّ فِتْنَةً لِّلنَّاسِ وَالشَّجَرَةَ الْمَلْعُونَةَ فِي القُرْآنِ وَنُخَوِّفُهُمْ فَمَا يَزِيدُهُمْ إِلاَّ طُغْيَانًا كَبِيرًا </vt:lpstr>
      <vt:lpstr>وَإِذْ قُلْنَا لِلْمَلآئِكَةِ اسْجُدُواْ لآدَمَ فَسَجَدُواْ إَلاَّ إِبْلِيسَ قَالَ أَأَسْجُدُ لِمَنْ خَلَقْتَ طِينًا </vt:lpstr>
      <vt:lpstr>قَالَ أَرَأَيْتَكَ هَـذَا الَّذِي كَرَّمْتَ عَلَيَّ لَئِنْ أَخَّرْتَنِ إِلَى يَوْمِ الْقِيَامَةِ لأَحْتَنِكَنَّ ذُرِّيَّتَهُ إَلاَّ قَلِيلاً </vt:lpstr>
      <vt:lpstr>قَالَ اذْهَبْ فَمَن تَبِعَكَ مِنْهُمْ فَإِنَّ جَهَنَّمَ جَزَآؤُكُمْ جَزَاء مَّوْفُورًا </vt:lpstr>
      <vt:lpstr>وَاسْتَفْزِزْ مَنِ اسْتَطَعْتَ مِنْهُمْ بِصَوْتِكَ وَأَجْلِبْ عَلَيْهِم بِخَيْلِكَ وَرَجِلِكَ وَشَارِكْهُمْ فِي الأَمْوَالِ وَالأَوْلادِ وَعِدْهُمْ وَمَا يَعِدُهُمُ الشَّيْطَانُ إِلاَّ غُرُورًا </vt:lpstr>
      <vt:lpstr>إِنَّ عِبَادِي لَيْسَ لَكَ عَلَيْهِمْ سُلْطَانٌ وَكَفَى بِرَبِّكَ وَكِيلاً </vt:lpstr>
      <vt:lpstr>رَّبُّكُمُ الَّذِي يُزْجِي لَكُمُ الْفُلْكَ فِي الْبَحْرِ لِتَبْتَغُواْ مِن فَضْلِهِ إِنَّهُ كَانَ بِكُمْ رَحِيمًا </vt:lpstr>
      <vt:lpstr>وَإِذَا مَسَّكُمُ الْضُّرُّ فِي الْبَحْرِ ضَلَّ مَن تَدْعُونَ إِلاَّ إِيَّاهُ فَلَمَّا نَجَّاكُمْ إِلَى الْبَرِّ أَعْرَضْتُمْ وَكَانَ الإِنْسَانُ كَفُورًا </vt:lpstr>
      <vt:lpstr>أَفَأَمِنتُمْ أَن يَخْسِفَ بِكُمْ جَانِبَ الْبَرِّ أَوْ يُرْسِلَ عَلَيْكُمْ حَاصِبًا ثُمَّ لاَ تَجِدُواْ لَكُمْ وَكِيلاً </vt:lpstr>
      <vt:lpstr>أَمْ أَمِنتُمْ أَن يُعِيدَكُمْ فِيهِ تَارَةً أُخْرَى فَيُرْسِلَ عَلَيْكُمْ قَاصِفا مِّنَ الرِّيحِ فَيُغْرِقَكُم بِمَا كَفَرْتُمْ ثُمَّ لاَ تَجِدُواْ لَكُمْ عَلَيْنَا بِهِ تَبِيعًا </vt:lpstr>
      <vt:lpstr>وَلَقَدْ كَرَّمْنَا بَنِي آدَمَ وَحَمَلْنَاهُمْ فِي الْبَرِّ وَالْبَحْرِ وَرَزَقْنَاهُم مِّنَ الطَّيِّبَاتِ وَفَضَّلْنَاهُمْ عَلَى كَثِيرٍ مِّمَّنْ خَلَقْنَا تَفْضِيلاً </vt:lpstr>
      <vt:lpstr>يَوْمَ نَدْعُو كُلَّ أُنَاسٍ بِإِمَامِهِمْ فَمَنْ أُوتِيَ كِتَابَهُ بِيَمِينِهِ فَأُوْلَـئِكَ يَقْرَؤُونَ كِتَابَهُمْ وَلاَ يُظْلَمُونَ فَتِيلاً </vt:lpstr>
      <vt:lpstr>وَمَن كَانَ فِي هَـذِهِ أَعْمَى فَهُوَ فِي الآخِرَةِ أَعْمَى وَأَضَلُّ سَبِيلاً </vt:lpstr>
      <vt:lpstr>وَإِن كَادُواْ لَيَفْتِنُونَكَ عَنِ الَّذِي أَوْحَيْنَا إِلَيْكَ لِتفْتَرِيَ عَلَيْنَا غَيْرَهُ وَإِذًا لاَّتَّخَذُوكَ خَلِيلاً </vt:lpstr>
      <vt:lpstr>وَلَوْلاَ أَن ثَبَّتْنَاكَ لَقَدْ كِدتَّ تَرْكَنُ إِلَيْهِمْ شَيْئًا قَلِيلاً </vt:lpstr>
      <vt:lpstr>إِذاً لَّأَذَقْنَاكَ ضِعْفَ الْحَيَاةِ وَضِعْفَ الْمَمَاتِ ثُمَّ لاَ تَجِدُ لَكَ عَلَيْنَا نَصِيرًا </vt:lpstr>
      <vt:lpstr>وَإِن كَادُواْ لَيَسْتَفِزُّونَكَ مِنَ الأَرْضِ لِيُخْرِجوكَ مِنْهَا وَإِذًا لاَّ يَلْبَثُونَ خِلافَكَ إِلاَّ قَلِيلاً </vt:lpstr>
      <vt:lpstr>سُنَّةَ مَن قَدْ أَرْسَلْنَا قَبْلَكَ مِن رُّسُلِنَا وَلاَ تَجِدُ لِسُنَّتِنَا تَحْوِيلاً </vt:lpstr>
      <vt:lpstr>أَقِمِ الصَّلاَةَ لِدُلُوكِ الشَّمْسِ إِلَى غَسَقِ اللَّيْلِ وَقُرْآنَ الْفَجْرِ إِنَّ قُرْآنَ الْفَجْرِ كَانَ مَشْهُودًا </vt:lpstr>
      <vt:lpstr>وَمِنَ اللَّيْلِ فَتَهَجَّدْ بِهِ نَافِلَةً لَّكَ عَسَى أَن يَبْعَثَكَ رَبُّكَ مَقَامًا مَّحْمُودًا </vt:lpstr>
      <vt:lpstr>وَقُل رَّبِّ أَدْخِلْنِي مُدْخَلَ صِدْقٍ وَأَخْرِجْنِي مُخْرَجَ صِدْقٍ وَاجْعَل لِّي مِن لَّدُنكَ سُلْطَانًا نَّصِيرًا </vt:lpstr>
      <vt:lpstr>وَقُلْ جَاء الْحَقُّ وَزَهَقَ الْبَاطِلُ إِنَّ الْبَاطِلَ كَانَ زَهُوقًا </vt:lpstr>
      <vt:lpstr>وَنُنَزِّلُ مِنَ الْقُرْآنِ مَا هُوَ شِفَاء وَرَحْمَةٌ لِّلْمُؤْمِنِينَ وَلاَ يَزِيدُ الظَّالِمِينَ إَلاَّ خَسَارًا </vt:lpstr>
      <vt:lpstr>وَإِذَا أَنْعَمْنَا عَلَى الإِنسَانِ أَعْرَضَ وَنَأَى بِجَانِبِهِ وَإِذَا مَسَّهُ الشَّرُّ كَانَ يَؤُوسًا </vt:lpstr>
      <vt:lpstr>قُلْ كُلٌّ يَعْمَلُ عَلَى شَاكِلَتِهِ فَرَبُّكُمْ أَعْلَمُ بِمَنْ هُوَ أَهْدَى سَبِيلاً </vt:lpstr>
      <vt:lpstr>وَيَسْأَلُونَكَ عَنِ الرُّوحِ قُلِ الرُّوحُ مِنْ أَمْرِ رَبِّي وَمَا أُوتِيتُم مِّن الْعِلْمِ إِلاَّ قَلِيلاً </vt:lpstr>
      <vt:lpstr>وَلَئِن شِئْنَا لَنَذْهَبَنَّ بِالَّذِي أَوْحَيْنَا إِلَيْكَ ثُمَّ لاَ تَجِدُ لَكَ بِهِ عَلَيْنَا وَكِيلاً </vt:lpstr>
      <vt:lpstr>إِلاَّ رَحْمَةً مِّن رَّبِّكَ إِنَّ فَضْلَهُ كَانَ عَلَيْكَ كَبِيرًا </vt:lpstr>
      <vt:lpstr>قُل لَّئِنِ اجْتَمَعَتِ الإِنسُ وَالْجِنُّ عَلَى أَن يَأْتُواْ بِمِثْلِ هَـذَا الْقُرْآنِ لاَ يَأْتُونَ بِمِثْلِهِ وَلَوْ كَانَ بَعْضُهُمْ لِبَعْضٍ ظَهِيرًا </vt:lpstr>
      <vt:lpstr>وَلَقَدْ صَرَّفْنَا لِلنَّاسِ فِي هَـذَا الْقُرْآنِ مِن كُلِّ مَثَلٍ فَأَبَى أَكْثَرُ النَّاسِ إِلاَّ كُفُورًا </vt:lpstr>
      <vt:lpstr>وَقَالُواْ لَن نُّؤْمِنَ لَكَ حَتَّى تَفْجُرَ لَنَا مِنَ الأَرْضِ يَنبُوعًا </vt:lpstr>
      <vt:lpstr>أَوْ تَكُونَ لَكَ جَنَّةٌ مِّن نَّخِيلٍ وَعِنَبٍ فَتُفَجِّرَ الأَنْهَارَ خِلالَهَا تَفْجِيرًا </vt:lpstr>
      <vt:lpstr>أَوْ تُسْقِطَ السَّمَاء كَمَا زَعَمْتَ عَلَيْنَا كِسَفًا أَوْ تَأْتِيَ بِاللّهِ وَالْمَلآئِكَةِ قَبِيلاً </vt:lpstr>
      <vt:lpstr>أَوْ يَكُونَ لَكَ بَيْتٌ مِّن زُخْرُفٍ أَوْ تَرْقَى فِي السَّمَاء وَلَن نُّؤْمِنَ لِرُقِيِّكَ حَتَّى تُنَزِّلَ عَلَيْنَا كِتَابًا نَّقْرَؤُهُ قُلْ سُبْحَانَ رَبِّي هَلْ كُنتُ إَلاَّ بَشَرًا رَّسُولاً </vt:lpstr>
      <vt:lpstr>وَمَا مَنَعَ النَّاسَ أَن يُؤْمِنُواْ إِذْ جَاءهُمُ الْهُدَى إِلاَّ أَن قَالُواْ أَبَعَثَ اللّهُ بَشَرًا رَّسُولاً </vt:lpstr>
      <vt:lpstr>قُل لَّوْ كَانَ فِي الأَرْضِ مَلآئِكَةٌ يَمْشُونَ مُطْمَئِنِّينَ لَنَزَّلْنَا عَلَيْهِم مِّنَ السَّمَاء مَلَكًا رَّسُولاً </vt:lpstr>
      <vt:lpstr>قُلْ كَفَى بِاللّهِ شَهِيدًا بَيْنِي وَبَيْنَكُمْ إِنَّهُ كَانَ بِعِبَادِهِ خَبِيرًا بَصِيرًا </vt:lpstr>
      <vt:lpstr>وَمَن يَهْدِ اللّهُ فَهُوَ الْمُهْتَدِ وَمَن يُضْلِلْ فَلَن تَجِدَ لَهُمْ أَوْلِيَاء مِن دُونِهِ وَنَحْشُرُهُمْ يَوْمَ الْقِيَامَةِ عَلَى وُجُوهِهِمْ عُمْيًا وَبُكْمًا وَصُمًّا مَّأْوَاهُمْ جَهَنَّمُ كُلَّمَا خَبَتْ زِدْنَاهُمْ سَعِيرًا </vt:lpstr>
      <vt:lpstr>ذَلِكَ جَزَآؤُهُم بِأَنَّهُمْ كَفَرُواْ بِآيَاتِنَا وَقَالُواْ أَئِذَا كُنَّا عِظَامًا وَرُفَاتًا أَإِنَّا لَمَبْعُوثُونَ خَلْقًا جَدِيدًا </vt:lpstr>
      <vt:lpstr>أَوَلَمْ يَرَوْاْ أَنَّ اللّهَ الَّذِي خَلَقَ السَّمَاوَاتِ وَالأَرْضَ قَادِرٌ عَلَى أَن يَخْلُقَ مِثْلَهُمْ وَجَعَلَ لَهُمْ أَجَلاً لاَّ رَيْبَ فِيهِ فَأَبَى الظَّالِمُونَ إَلاَّ كُفُورًا </vt:lpstr>
      <vt:lpstr>قُل لَّوْ أَنتُمْ تَمْلِكُونَ خَزَآئِنَ رَحْمَةِ رَبِّي إِذًا لَّأَمْسَكْتُمْ خَشْيَةَ الإِنفَاقِ وَكَانَ الإنسَانُ قَتُورًا </vt:lpstr>
      <vt:lpstr>وَلَقَدْ آتَيْنَا مُوسَى تِسْعَ آيَاتٍ بَيِّنَاتٍ فَاسْأَلْ بَنِي إِسْرَائِيلَ إِذْ جَاءهُمْ فَقَالَ لَهُ فِرْعَونُ إِنِّي لَأَظُنُّكَ يَا مُوسَى مَسْحُورًا </vt:lpstr>
      <vt:lpstr>قَالَ لَقَدْ عَلِمْتَ مَا أَنزَلَ هَـؤُلاء إِلاَّ رَبُّ السَّمَاوَاتِ وَالأَرْضِ بَصَآئِرَ وَإِنِّي لَأَظُنُّكَ يَا فِرْعَونُ مَثْبُورًا </vt:lpstr>
      <vt:lpstr>فَأَرَادَ أَن يَسْتَفِزَّهُم مِّنَ الأَرْضِ فَأَغْرَقْنَاهُ وَمَن مَّعَهُ جَمِيعًا </vt:lpstr>
      <vt:lpstr>وَقُلْنَا مِن بَعْدِهِ لِبَنِي إِسْرَائِيلَ اسْكُنُواْ الأَرْضَ فَإِذَا جَاء وَعْدُ الآخِرَةِ جِئْنَا بِكُمْ لَفِيفًا </vt:lpstr>
      <vt:lpstr>وَبِالْحَقِّ أَنزَلْنَاهُ وَبِالْحَقِّ نَزَلَ وَمَا أَرْسَلْنَاكَ إِلاَّ مُبَشِّرًا وَنَذِيرًا </vt:lpstr>
      <vt:lpstr>وَقُرْآناً فَرَقْنَاهُ لِتَقْرَأَهُ عَلَى النَّاسِ عَلَى مُكْثٍ وَنَزَّلْنَاهُ تَنزِيلاً </vt:lpstr>
      <vt:lpstr>قُلْ آمِنُواْ بِهِ أَوْ لاَ تُؤْمِنُواْ إِنَّ الَّذِينَ أُوتُواْ الْعِلْمَ مِن قَبْلِهِ إِذَا يُتْلَى عَلَيْهِمْ يَخِرُّونَ لِلأَذْقَانِ سُجَّدًا </vt:lpstr>
      <vt:lpstr>وَيَقُولُونَ سُبْحَانَ رَبِّنَا إِن كَانَ وَعْدُ رَبِّنَا لَمَفْعُولاً </vt:lpstr>
      <vt:lpstr>وَيَخِرُّونَ لِلأَذْقَانِ يَبْكُونَ وَيَزِيدُهُمْ خُشُوعًا </vt:lpstr>
      <vt:lpstr>قُلِ ادْعُواْ اللّهَ أَوِ ادْعُواْ الرَّحْمَـنَ أَيًّا مَّا تَدْعُواْ فَلَهُ الأَسْمَاء الْحُسْنَى وَلاَ تَجْهَرْ بِصَلاَتِكَ وَلاَ تُخَافِتْ بِهَا وَابْتَغِ بَيْنَ ذَلِكَ سَبِيلاً </vt:lpstr>
      <vt:lpstr>وَقُلِ الْحَمْدُ لِلّهِ الَّذِي لَمْ يَتَّخِذْ وَلَدًا وَلَم يَكُن لَّهُ شَرِيكٌ فِي الْمُلْكِ وَلَمْ يَكُن لَّهُ وَلِيٌّ مِّنَ الذُّلَّ وَكَبِّرْهُ تَكْبِيرًا </vt:lpstr>
      <vt:lpstr>PowerPoint Presentation</vt:lpstr>
      <vt:lpstr>PowerPoint Presentation</vt:lpstr>
      <vt:lpstr>PowerPoint Presentation</vt:lpstr>
      <vt:lpstr>بِسْمِ اللهِ الرَّحْمنِ الرَّحِيمِِ </vt:lpstr>
      <vt:lpstr>الْحَمْدُ لِلَّهِ الَّذِي أَنزَلَ عَلَى عَبْدِهِ الْكِتَابَ وَلَمْ يَجْعَل لَّهُ عِوَجَا </vt:lpstr>
      <vt:lpstr>قَيِّمًا لِّيُنذِرَ بَأْسًا شَدِيدًا مِن لَّدُنْهُ وَيُبَشِّرَ الْمُؤْمِنِينَ الَّذِينَ يَعْمَلُونَ الصَّالِحَاتِ أَنَّ لَهُمْ أَجْرًا حَسَنًا </vt:lpstr>
      <vt:lpstr>مَاكِثِينَ فِيهِ أَبَدًا </vt:lpstr>
      <vt:lpstr>وَيُنذِرَ الَّذِينَ قَالُوا اتَّخَذَ اللَّهُ وَلَدًا </vt:lpstr>
      <vt:lpstr>مَّا لَهُم بِهِ مِنْ عِلْمٍ وَلَا لِآبَائِهِمْ كَبُرَتْ كَلِمَةً تَخْرُجُ مِنْ أَفْوَاهِهِمْ إِن يَقُولُونَ إِلَّا كَذِبًا </vt:lpstr>
      <vt:lpstr>فَلَعَلَّكَ بَاخِعٌ نَّفْسَكَ عَلَى آثَارِهِمْ إِن لَّمْ يُؤْمِنُوا بِهَذَا الْحَدِيثِ أَسَفًا </vt:lpstr>
      <vt:lpstr>إِنَّا جَعَلْنَا مَا عَلَى الْأَرْضِ زِينَةً لَّهَا لِنَبْلُوَهُمْ أَيُّهُمْ أَحْسَنُ عَمَلًا </vt:lpstr>
      <vt:lpstr>وَإِنَّا لَجَاعِلُونَ مَا عَلَيْهَا صَعِيدًا جُرُزًا </vt:lpstr>
      <vt:lpstr>أَمْ حَسِبْتَ أَنَّ أَصْحَابَ الْكَهْفِ وَالرَّقِيمِ كَانُوا مِنْ آيَاتِنَا عَجَبًا </vt:lpstr>
      <vt:lpstr>إِذْ أَوَى الْفِتْيَةُ إِلَى الْكَهْفِ فَقَالُوا رَبَّنَا آتِنَا مِن لَّدُنكَ رَحْمَةً وَهَيِّئْ لَنَا مِنْ أَمْرِنَا رَشَدًا </vt:lpstr>
      <vt:lpstr>فَضَرَبْنَا عَلَى آذَانِهِمْ فِي الْكَهْفِ سِنِينَ عَدَدًا </vt:lpstr>
      <vt:lpstr>ثُمَّ بَعَثْنَاهُمْ لِنَعْلَمَ أَيُّ الْحِزْبَيْنِ أَحْصَى لِمَا لَبِثُوا أَمَدًا </vt:lpstr>
      <vt:lpstr>نَحْنُ نَقُصُّ عَلَيْكَ نَبَأَهُم بِالْحَقِّ إِنَّهُمْ فِتْيَةٌ آمَنُوا بِرَبِّهِمْ وَزِدْنَاهُمْ هُدًى </vt:lpstr>
      <vt:lpstr>وَرَبَطْنَا عَلَى قُلُوبِهِمْ إِذْ قَامُوا فَقَالُوا رَبُّنَا رَبُّ السَّمَاوَاتِ وَالْأَرْضِ لَن نَّدْعُوَ مِن دُونِهِ إِلَهًا لَقَدْ قُلْنَا إِذًا شَطَطًا </vt:lpstr>
      <vt:lpstr>هَؤُلَاء قَوْمُنَا اتَّخَذُوا مِن دُونِهِ آلِهَةً لَّوْلَا يَأْتُونَ عَلَيْهِم بِسُلْطَانٍ بَيِّنٍ فَمَنْ أَظْلَمُ مِمَّنِ افْتَرَى عَلَى اللَّهِ كَذِبًا </vt:lpstr>
      <vt:lpstr>وَإِذِ اعْتَزَلْتُمُوهُمْ وَمَا يَعْبُدُونَ إِلَّا اللَّهَ فَأْوُوا إِلَى الْكَهْفِ يَنشُرْ لَكُمْ رَبُّكُم مِّن رَّحمته ويُهَيِّئْ لَكُم مِّنْ أَمْرِكُم مِّرْفَقًا </vt:lpstr>
      <vt:lpstr>وَتَرَى الشَّمْسَ إِذَا طَلَعَت تَّزَاوَرُ عَن كَهْفِهِمْ ذَاتَ الْيَمِينِ وَإِذَا غَرَبَت تَّقْرِضُهُمْ ذَاتَ الشِّمَالِ وَهُمْ فِي فَجْوَةٍ مِّنْهُ ذَلِكَ مِنْ آيَاتِ اللَّهِ مَن يَهْدِ اللَّهُ فَهُوَ الْمُهْتَدِ وَمَن يُضْلِلْ فَلَن تَجِدَ لَهُ وَلِيًّا مُّرْشِدًا </vt:lpstr>
      <vt:lpstr>وَتَحْسَبُهُمْ أَيْقَاظًا وَهُمْ رُقُودٌ وَنُقَلِّبُهُمْ ذَاتَ الْيَمِينِ وَذَاتَ الشِّمَالِ وَكَلْبُهُم بَاسِطٌ ذِرَاعَيْهِ بِالْوَصِيدِ لَوِ اطَّلَعْتَ عَلَيْهِمْ لَوَلَّيْتَ مِنْهُمْ فِرَارًا وَلَمُلِئْتَ مِنْهُمْ رُعْبًا </vt:lpstr>
      <vt:lpstr>وَكَذَلِكَ بَعَثْنَاهُمْ لِيَتَسَاءلُوا بَيْنَهُمْ قَالَ قَائِلٌ مِّنْهُمْ كَمْ لَبِثْتُمْ قَالُوا لَبِثْنَا يَوْمًا أَوْ بَعْضَ يَوْمٍ قَالُوا رَبُّكُمْ أَعْلَمُ بِمَا لَبِثْتُمْ فَابْعَثُوا أَحَدَكُم بِوَرِقِكُمْ هَذِهِ إِلَى الْمَدِينَةِ فَلْيَنظُرْ أَيُّهَا أَزْكَى طَعَامًا فَلْيَأْتِكُم بِرِزْقٍ مِّنْهُ وَلْيَتَلَطَّفْ وَلَا يُشْعِرَنَّ بِكُمْ أَحَدًا </vt:lpstr>
      <vt:lpstr>إِنَّهُمْ إِن يَظْهَرُوا عَلَيْكُمْ يَرْجُمُوكُمْ أَوْ يُعِيدُوكُمْ فِي مِلَّتِهِمْ وَلَن تُفْلِحُوا إِذًا أَبَدًا </vt:lpstr>
      <vt:lpstr>وَكَذَلِكَ أَعْثَرْنَا عَلَيْهِمْ لِيَعْلَمُوا أَنَّ وَعْدَ اللَّهِ حَقٌّ وَأَنَّ السَّاعَةَ لَا رَيْبَ فِيهَا إِذْ يَتَنَازَعُونَ بَيْنَهُمْ أَمْرَهُمْ فَقَالُوا ابْنُوا عَلَيْهِم بُنْيَانًا رَّبُّهُمْ أَعْلَمُ بِهِمْ قَالَ الَّذِينَ غَلَبُوا عَلَى أَمْرِهِمْ لَنَتَّخِذَنَّ عَلَيْهِم مَّسْجِدًا </vt:lpstr>
      <vt:lpstr>سَيَقُولُونَ ثَلَاثَةٌ رَّابِعُهُمْ كَلْبُهُمْ وَيَقُولُونَ خَمْسَةٌ سَادِسُهُمْ كَلْبُهُمْ رَجْمًا بِالْغَيْبِ وَيَقُولُونَ سَبْعَةٌ وَثَامِنُهُمْ كَلْبُهُمْ قُل رَّبِّي أَعْلَمُ بِعِدَّتِهِم مَّا يَعْلَمُهُمْ إِلَّا قَلِيلٌ فَلَا تُمَارِ فِيهِمْ إِلَّا مِرَاء ظَاهِرًا وَلَا تَسْتَفْتِ فِيهِم مِّنْهُمْ أَحَدًا </vt:lpstr>
      <vt:lpstr>وَلَا تَقُولَنَّ لِشَيْءٍ إِنِّي فَاعِلٌ ذَلِكَ غَدًا </vt:lpstr>
      <vt:lpstr>إِلَّا أَن يَشَاء اللَّهُ وَاذْكُر رَّبَّكَ إِذَا نَسِيتَ وَقُلْ عَسَى أَن يَهْدِيَنِ رَبِّي لِأَقْرَبَ مِنْ هَذَا رَشَدًا </vt:lpstr>
      <vt:lpstr>وَلَبِثُوا فِي كَهْفِهِمْ ثَلَاثَ مِئَةٍ سِنِينَ وَازْدَادُوا تِسْعًا </vt:lpstr>
      <vt:lpstr>قُلِ اللَّهُ أَعْلَمُ بِمَا لَبِثُوا لَهُ غَيْبُ السَّمَاوَاتِ وَالْأَرْضِ أَبْصِرْ بِهِ وَأَسْمِعْ مَا لَهُم مِّن دُونِهِ مِن وَلِيٍّ وَلَا يُشْرِكُ فِي حُكْمِهِ أَحَدًا </vt:lpstr>
      <vt:lpstr>وَاتْلُ مَا أُوحِيَ إِلَيْكَ مِن كِتَابِ رَبِّكَ لَا مُبَدِّلَ لِكَلِمَاتِهِ وَلَن تَجِدَ مِن دُونِهِ مُلْتَحَدًا </vt:lpstr>
      <vt:lpstr>وَاصْبِرْ نَفْسَكَ مَعَ الَّذِينَ يَدْعُونَ رَبَّهُم بِالْغَدَاةِ وَالْعَشِيِّ يُرِيدُونَ وَجْهَهُ وَلَا تَعْدُ عَيْنَاكَ عَنْهُمْ تُرِيدُ زِينَةَ الْحَيَاةِ الدُّنْيَا وَلَا تُطِعْ مَنْ أَغْفَلْنَا قَلْبَهُ عَن ذِكْرِنَا وَاتَّبَعَ هَوَاهُ وَكَانَ أَمْرُهُ فُرُطًا </vt:lpstr>
      <vt:lpstr>وَقُلِ الْحَقُّ مِن رَّبِّكُمْ فَمَن شَاء فَلْيُؤْمِن وَمَن شَاء فَلْيَكْفُرْ إِنَّا أَعْتَدْنَا لِلظَّالِمِينَ نَارًا أَحَاطَ بِهِمْ سُرَادِقُهَا وَإِن يَسْتَغِيثُوا يُغَاثُوا بِمَاء كَالْمُهْلِ يَشْوِي الْوُجُوهَ بِئْسَ الشَّرَابُ وَسَاءتْ مُرْتَفَقًا </vt:lpstr>
      <vt:lpstr>إِنَّ الَّذِينَ آمَنُوا وَعَمِلُوا الصَّالِحَاتِ إِنَّا لَا نُضِيعُ أَجْرَ مَنْ أَحْسَنَ عَمَلًا </vt:lpstr>
      <vt:lpstr>أُوْلَئِكَ لَهُمْ جَنَّاتُ عَدْنٍ تَجْرِي مِن تَحْتِهِمُ الْأَنْهَارُ يُحَلَّوْنَ فِيهَا مِنْ أَسَاوِرَ مِن ذَهَبٍ وَيَلْبَسُونَ ثِيَابًا خُضْرًا مِّن سُندُسٍ وَإِسْتَبْرَقٍ مُّتَّكِئِينَ فِيهَا عَلَى الْأَرَائِكِ نِعْمَ الثَّوَابُ وَحَسُنَتْ مُرْتَفَقًا </vt:lpstr>
      <vt:lpstr>وَاضْرِبْ لَهُم مَّثَلًا رَّجُلَيْنِ جَعَلْنَا لِأَحَدِهِمَا جَنَّتَيْنِ مِنْ أَعْنَابٍ وَحَفَفْنَاهُمَا بِنَخْلٍ وَجَعَلْنَا بَيْنَهُمَا زَرْعًا </vt:lpstr>
      <vt:lpstr>كِلْتَا الْجَنَّتَيْنِ آتَتْ أُكُلَهَا وَلَمْ تَظْلِمْ مِنْهُ شَيْئًا وَفَجَّرْنَا خِلَالَهُمَا نَهَرًا </vt:lpstr>
      <vt:lpstr>وَكَانَ لَهُ ثَمَرٌ فَقَالَ لِصَاحِبِهِ وَهُوَ يُحَاوِرُهُ أَنَا أَكْثَرُ مِنكَ مَالًا وَأَعَزُّ نَفَرًا </vt:lpstr>
      <vt:lpstr>وَدَخَلَ جَنَّتَهُ وَهُوَ ظَالِمٌ لِّنَفْسِهِ قَالَ مَا أَظُنُّ أَن تَبِيدَ هَذِهِ أَبَدًا </vt:lpstr>
      <vt:lpstr>وَمَا أَظُنُّ السَّاعَةَ قَائِمَةً وَلَئِن رُّدِدتُّ إِلَى رَبِّي لَأَجِدَنَّ خَيْرًا مِّنْهَا مُنقَلَبًا </vt:lpstr>
      <vt:lpstr>قَالَ لَهُ صَاحِبُهُ وَهُوَ يُحَاوِرُهُ أَكَفَرْتَ بِالَّذِي خَلَقَكَ مِن تُرَابٍ ثُمَّ مِن نُّطْفَةٍ ثُمَّ سَوَّاكَ رَجُلًا </vt:lpstr>
      <vt:lpstr>لَّكِنَّا هُوَ اللَّهُ رَبِّي وَلَا أُشْرِكُ بِرَبِّي أَحَدًا </vt:lpstr>
      <vt:lpstr>وَلَوْلَا إِذْ دَخَلْتَ جَنَّتَكَ قُلْتَ مَا شَاء اللَّهُ لَا قُوَّةَ إِلَّا بِاللَّهِ إِن تُرَنِ أَنَا أَقَلَّ مِنكَ مَالًا وَوَلَدًا </vt:lpstr>
      <vt:lpstr>فَعَسَى رَبِّي أَن يُؤْتِيَنِ خَيْرًا مِّن جَنَّتِكَ وَيُرْسِلَ عَلَيْهَا حُسْبَانًا مِّنَ السَّمَاء فَتُصْبِحَ صَعِيدًا زَلَقًا </vt:lpstr>
      <vt:lpstr>أَوْ يُصْبِحَ مَاؤُهَا غَوْرًا فَلَن تَسْتَطِيعَ لَهُ طَلَبًا </vt:lpstr>
      <vt:lpstr>وَأُحِيطَ بِثَمَرِهِ فَأَصْبَحَ يُقَلِّبُ كَفَّيْهِ عَلَى مَا أَنفَقَ فِيهَا وَهِيَ خَاوِيَةٌ عَلَى عُرُوشِهَا وَيَقُولُ يَا لَيْتَنِي لَمْ أُشْرِكْ بِرَبِّي أَحَدًا </vt:lpstr>
      <vt:lpstr>وَلَمْ تَكُن لَّهُ فِئَةٌ يَنصُرُونَهُ مِن دُونِ اللَّهِ وَمَا كَانَ مُنتَصِرًا </vt:lpstr>
      <vt:lpstr>هُنَالِكَ الْوَلَايَةُ لِلَّهِ الْحَقِّ هُوَ خَيْرٌ ثَوَابًا وَخَيْرٌ عُقْبًا </vt:lpstr>
      <vt:lpstr>وَاضْرِبْ لَهُم مَّثَلَ الْحَيَاةِ الدُّنْيَا كَمَاء أَنزَلْنَاهُ مِنَ السَّمَاء فَاخْتَلَطَ بِهِ نَبَاتُ الْأَرْضِ فَأَصْبَحَ هَشِيمًا تَذْرُوهُ الرِّيَاحُ وَكَانَ اللَّهُ عَلَى كُلِّ شَيْءٍ مُّقْتَدِرًا </vt:lpstr>
      <vt:lpstr>الْمَالُ وَالْبَنُونَ زِينَةُ الْحَيَاةِ الدُّنْيَا وَالْبَاقِيَاتُ الصَّالِحَاتُ خَيْرٌ عِندَ رَبِّكَ ثَوَابًا وَخَيْرٌ أَمَلًا </vt:lpstr>
      <vt:lpstr>وَيَوْمَ نُسَيِّرُ الْجِبَالَ وَتَرَى الْأَرْضَ بَارِزَةً وَحَشَرْنَاهُمْ فَلَمْ نُغَادِرْ مِنْهُمْ أَحَدًا </vt:lpstr>
      <vt:lpstr>وَعُرِضُوا عَلَى رَبِّكَ صَفًّا لَّقَدْ جِئْتُمُونَا كَمَا خَلَقْنَاكُمْ أَوَّلَ مَرَّةٍ بَلْ زَعَمْتُمْ أَلَّن نَّجْعَلَ لَكُم مَّوْعِدًا </vt:lpstr>
      <vt:lpstr>وَوُضِعَ الْكِتَابُ فَتَرَى الْمُجْرِمِينَ مُشْفِقِينَ مِمَّا فِيهِ وَيَقُولُونَ يَا وَيْلَتَنَا مَالِ هَذَا الْكِتَابِ لَا يُغَادِرُ صَغِيرَةً وَلَا كَبِيرَةً إِلَّا أَحْصَاهَا وَوَجَدُوا مَا عَمِلُوا حَاضِرًا وَلَا يَظْلِمُ رَبُّكَ أَحَدًا </vt:lpstr>
      <vt:lpstr>وَإِذْ قُلْنَا لِلْمَلَائِكَةِ اسْجُدُوا لِآدَمَ فَسَجَدُوا إِلَّا إِبْلِيسَ كَانَ مِنَ الْجِنِّ فَفَسَقَ عَنْ أَمْرِ رَبِّهِ أَفَتَتَّخِذُونَهُ وَذُرِّيَّتَهُ أَوْلِيَاء مِن دُونِي وَهُمْ لَكُمْ عَدُوٌّ بِئْسَ لِلظَّالِمِينَ بَدَلًا </vt:lpstr>
      <vt:lpstr>مَا أَشْهَدتُّهُمْ خَلْقَ السَّمَاوَاتِ وَالْأَرْضِ وَلَا خَلْقَ أَنفُسِهِمْ وَمَا كُنتُ مُتَّخِذَ الْمُضِلِّينَ عَضُدًا </vt:lpstr>
      <vt:lpstr>وَيَوْمَ يَقُولُ نَادُوا شُرَكَائِيَ الَّذِينَ زَعَمْتُمْ فَدَعَوْهُمْ فَلَمْ يَسْتَجِيبُوا لَهُمْ وَجَعَلْنَا بَيْنَهُم مَّوْبِقًا </vt:lpstr>
      <vt:lpstr>وَرَأَى الْمُجْرِمُونَ النَّارَ فَظَنُّوا أَنَّهُم مُّوَاقِعُوهَا وَلَمْ يَجِدُوا عَنْهَا مَصْرِفًا </vt:lpstr>
      <vt:lpstr>وَلَقَدْ صَرَّفْنَا فِي هَذَا الْقُرْآنِ لِلنَّاسِ مِن كُلِّ مَثَلٍ وَكَانَ الْإِنسَانُ أَكْثَرَ شَيْءٍ جَدَلًا </vt:lpstr>
      <vt:lpstr>وَمَا مَنَعَ النَّاسَ أَن يُؤْمِنُوا إِذْ جَاءهُمُ الْهُدَى وَيَسْتَغْفِرُوا رَبَّهُمْ إِلَّا أَن تَأْتِيَهُمْ سُنَّةُ الْأَوَّلِينَ أَوْ يَأْتِيَهُمُ الْعَذَابُ قُبُلًا </vt:lpstr>
      <vt:lpstr>وَمَا نُرْسِلُ الْمُرْسَلِينَ إِلَّا مُبَشِّرِينَ وَمُنذِرِينَ وَيُجَادِلُ الَّذِينَ كَفَرُوا بِالْبَاطِلِ لِيُدْحِضُوا بِهِ الْحَقَّ وَاتَّخَذُوا آيَاتِي وَمَا أُنذِرُوا هُزُوًا </vt:lpstr>
      <vt:lpstr>وَمَنْ أَظْلَمُ مِمَّن ذُكِّرَ بِآيَاتِ رَبِّهِ فَأَعْرَضَ عَنْهَا وَنَسِيَ مَا قَدَّمَتْ يَدَاهُ إِنَّا جَعَلْنَا عَلَى قُلُوبِهِمْ أَكِنَّةً أَن يَفْقَهُوهُ وَفِي آذَانِهِمْ وَقْرًا وَإِن تَدْعُهُمْ إِلَى الْهُدَى فَلَن يَهْتَدُوا إِذًا أَبَدًا </vt:lpstr>
      <vt:lpstr>وَرَبُّكَ الْغَفُورُ ذُو الرَّحْمَةِ لَوْ يُؤَاخِذُهُم بِمَا كَسَبُوا لَعَجَّلَ لَهُمُ الْعَذَابَ بَل لَّهُم مَّوْعِدٌ لَّن يَجِدُوا مِن دُونِهِ مَوْئِلًا </vt:lpstr>
      <vt:lpstr>وَتِلْكَ الْقُرَى أَهْلَكْنَاهُمْ لَمَّا ظَلَمُوا وَجَعَلْنَا لِمَهْلِكِهِم مَّوْعِدًا </vt:lpstr>
      <vt:lpstr>وَإِذْ قَالَ مُوسَى لِفَتَاهُ لَا أَبْرَحُ حَتَّى أَبْلُغَ مَجْمَعَ الْبَحْرَيْنِ أَوْ أَمْضِيَ حُقُبًا </vt:lpstr>
      <vt:lpstr>فَلَمَّا بَلَغَا مَجْمَعَ بَيْنِهِمَا نَسِيَا حُوتَهُمَا فَاتَّخَذَ سَبِيلَهُ فِي الْبَحْرِ سَرَبًا </vt:lpstr>
      <vt:lpstr>فَلَمَّا جَاوَزَا قَالَ لِفَتَاهُ آتِنَا غَدَاءنَا لَقَدْ لَقِينَا مِن سَفَرِنَا هَذَا نَصَبًا </vt:lpstr>
      <vt:lpstr>قَالَ أَرَأَيْتَ إِذْ أَوَيْنَا إِلَى الصَّخْرَةِ فَإِنِّي نَسِيتُ الْحُوتَ وَمَا أَنسَانِيهُ إِلَّا الشَّيْطَانُ أَنْ أَذْكُرَهُ وَاتَّخَذَ سَبِيلَهُ فِي الْبَحْرِ عَجَبًا </vt:lpstr>
      <vt:lpstr>قَالَ ذَلِكَ مَا كُنَّا نَبْغِ فَارْتَدَّا عَلَى آثَارِهِمَا قَصَصًا </vt:lpstr>
      <vt:lpstr>فَوَجَدَا عَبْدًا مِّنْ عِبَادِنَا آتَيْنَاهُ رَحْمَةً مِنْ عِندِنَا وَعَلَّمْنَاهُ مِن لَّدُنَّا عِلْمًا </vt:lpstr>
      <vt:lpstr>قَالَ لَهُ مُوسَى هَلْ أَتَّبِعُكَ عَلَى أَن تُعَلِّمَنِ مِمَّا عُلِّمْتَ رُشْدًا </vt:lpstr>
      <vt:lpstr>قَالَ إِنَّكَ لَن تَسْتَطِيعَ مَعِيَ صَبْرًا </vt:lpstr>
      <vt:lpstr>وَكَيْفَ تَصْبِرُ عَلَى مَا لَمْ تُحِطْ بِهِ خُبْرًا </vt:lpstr>
      <vt:lpstr>قَالَ سَتَجِدُنِي إِن شَاء اللَّهُ صَابِرًا وَلَا أَعْصِي لَكَ أَمْرًا </vt:lpstr>
      <vt:lpstr>قَالَ فَإِنِ اتَّبَعْتَنِي فَلَا تَسْأَلْنِي عَن شَيْءٍ حَتَّى أُحْدِثَ لَكَ مِنْهُ ذِكْرًا </vt:lpstr>
      <vt:lpstr>فَانطَلَقَا حَتَّى إِذَا رَكِبَا فِي السَّفِينَةِ خَرَقَهَا قَالَ أَخَرَقْتَهَا لِتُغْرِقَ أَهْلَهَا لَقَدْ جِئْتَ شَيْئًا إِمْرًا </vt:lpstr>
      <vt:lpstr>قَالَ أَلَمْ أَقُلْ إِنَّكَ لَن تَسْتَطِيعَ مَعِيَ صَبْرًا </vt:lpstr>
      <vt:lpstr>قَالَ لَا تُؤَاخِذْنِي بِمَا نَسِيتُ وَلَا تُرْهِقْنِي مِنْ أَمْرِي عُسْرًا </vt:lpstr>
      <vt:lpstr>فَانطَلَقَا حَتَّى إِذَا لَقِيَا غُلَامًا فَقَتَلَهُ قَالَ أَقَتَلْتَ نَفْسًا زَكِيَّةً بِغَيْرِ نَفْسٍ لَّقَدْ جِئْتَ شَيْئًا نُّكْرًا </vt:lpstr>
      <vt:lpstr>قَالَ أَلَمْ أَقُل لَّكَ إِنَّكَ لَن تَسْتَطِيعَ مَعِي صَبْرًا </vt:lpstr>
      <vt:lpstr>قَالَ إِن سَأَلْتُكَ عَن شَيْءٍ بَعْدَهَا فَلَا تُصَاحِبْنِي قَدْ بَلَغْتَ مِن لَّدُنِّي عُذْرًا </vt:lpstr>
      <vt:lpstr>فَانطَلَقَا حَتَّى إِذَا أَتَيَا أَهْلَ قَرْيَةٍ اسْتَطْعَمَا أَهْلَهَا فَأَبَوْا أَن يُضَيِّفُوهُمَا فَوَجَدَا فِيهَا جِدَارًا يُرِيدُ أَنْ يَنقَضَّ فَأَقَامَهُ قَالَ لَوْ شِئْتَ لَاتَّخَذْتَ عَلَيْهِ أَجْرًا </vt:lpstr>
      <vt:lpstr>قَالَ هَذَا فِرَاقُ بَيْنِي وَبَيْنِكَ سَأُنَبِّئُكَ بِتَأْوِيلِ مَا لَمْ تَسْتَطِع عَّلَيْهِ صَبْرًا </vt:lpstr>
      <vt:lpstr>أَمَّا السَّفِينَةُ فَكَانَتْ لِمَسَاكِينَ يَعْمَلُونَ فِي الْبَحْرِ فَأَرَدتُّ أَنْ أَعِيبَهَا وَكَانَ وَرَاءهُم مَّلِكٌ يَأْخُذُ كُلَّ سَفِينَةٍ غَصْبًا </vt:lpstr>
      <vt:lpstr>وَأَمَّا الْغُلَامُ فَكَانَ أَبَوَاهُ مُؤْمِنَيْنِ فَخَشِينَا أَن يُرْهِقَهُمَا طُغْيَانًا وَكُفْرًا </vt:lpstr>
      <vt:lpstr>فَأَرَدْنَا أَن يُبْدِلَهُمَا رَبُّهُمَا خَيْرًا مِّنْهُ زَكَاةً وَأَقْرَبَ رُحْمًا </vt:lpstr>
      <vt:lpstr>وَأَمَّا الْجِدَارُ فَكَانَ لِغُلَامَيْنِ يَتِيمَيْنِ فِي الْمَدِينَةِ وَكَانَ تَحْتَهُ كَنزٌ لَّهُمَا وَكَانَ أَبُوهُمَا صَالِحًا فَأَرَادَ رَبُّكَ أَنْ يَبْلُغَا أَشُدَّهُمَا وَيَسْتَخْرِجَا كَنزَهُمَا رَحْمَةً مِّن رَّبِّكَ وَمَا فَعَلْتُهُ عَنْ أَمْرِي ذَلِكَ تَأْوِيلُ مَا لَمْ تَسْطِع عَّلَيْهِ صَبْرًا </vt:lpstr>
      <vt:lpstr>وَيَسْأَلُونَكَ عَن ذِي الْقَرْنَيْنِ قُلْ سَأَتْلُو عَلَيْكُم مِّنْهُ ذِكْرًا </vt:lpstr>
      <vt:lpstr>إِنَّا مَكَّنَّا لَهُ فِي الْأَرْضِ وَآتَيْنَاهُ مِن كُلِّ شَيْءٍ سَبَبًا </vt:lpstr>
      <vt:lpstr>فَأَتْبَعَ سَبَبًا </vt:lpstr>
      <vt:lpstr>حَتَّى إِذَا بَلَغَ مَغْرِبَ الشَّمْسِ وَجَدَهَا تَغْرُبُ فِي عَيْنٍ حَمِئَةٍ وَوَجَدَ عِندَهَا قَوْمًا قُلْنَا يَا ذَا الْقَرْنَيْنِ إِمَّا أَن تُعَذِّبَ وَإِمَّا أَن تَتَّخِذَ فِيهِمْ حُسْنًا </vt:lpstr>
      <vt:lpstr>قَالَ أَمَّا مَن ظَلَمَ فَسَوْفَ نُعَذِّبُهُ ثُمَّ يُرَدُّ إِلَى رَبِّهِ فَيُعَذِّبُهُ عَذَابًا نُّكْرًا </vt:lpstr>
      <vt:lpstr>وَأَمَّا مَنْ آمَنَ وَعَمِلَ صَالِحًا فَلَهُ جَزَاء الْحُسْنَى وَسَنَقُولُ لَهُ مِنْ أَمْرِنَا يُسْرًا </vt:lpstr>
      <vt:lpstr>ثُمَّ أَتْبَعَ سَبَبًا </vt:lpstr>
      <vt:lpstr>حَتَّى إِذَا بَلَغَ مَطْلِعَ الشَّمْسِ وَجَدَهَا تَطْلُعُ عَلَى قَوْمٍ لَّمْ نَجْعَل لَّهُم مِّن دُونِهَا سِتْرًا </vt:lpstr>
      <vt:lpstr>كَذَلِكَ وَقَدْ أَحَطْنَا بِمَا لَدَيْهِ خُبْرًا </vt:lpstr>
      <vt:lpstr>ثُمَّ أَتْبَعَ سَبَبًا </vt:lpstr>
      <vt:lpstr>حَتَّى إِذَا بَلَغَ بَيْنَ السَّدَّيْنِ وَجَدَ مِن دُونِهِمَا قَوْمًا لَّا يَكَادُونَ يَفْقَهُونَ قَوْلًا </vt:lpstr>
      <vt:lpstr>قَالُوا يَا ذَا الْقَرْنَيْنِ إِنَّ يَأْجُوجَ وَمَأْجُوجَ مُفْسِدُونَ فِي الْأَرْضِ فَهَلْ نَجْعَلُ لَكَ خَرْجًا عَلَى أَن تَجْعَلَ بَيْنَنَا وَبَيْنَهُمْ سَدًّا </vt:lpstr>
      <vt:lpstr>قَالَ مَا مَكَّنِّي فِيهِ رَبِّي خَيْرٌ فَأَعِينُونِي بِقُوَّةٍ أَجْعَلْ بَيْنَكُمْ وَبَيْنَهُمْ رَدْمًا </vt:lpstr>
      <vt:lpstr>آتُونِي زُبَرَ الْحَدِيدِ حَتَّى إِذَا سَاوَى بَيْنَ الصَّدَفَيْنِ قَالَ انفُخُوا حَتَّى إِذَا جَعَلَهُ نَارًا قَالَ آتُونِي أُفْرِغْ عَلَيْهِ قِطْرًا </vt:lpstr>
      <vt:lpstr>فَمَا اسْطَاعُوا أَن يَظْهَرُوهُ وَمَا اسْتَطَاعُوا لَهُ نَقْبًا </vt:lpstr>
      <vt:lpstr>قَالَ هَذَا رَحْمَةٌ مِّن رَّبِّي فَإِذَا جَاء وَعْدُ رَبِّي جَعَلَهُ دَكَّاء وَكَانَ وَعْدُ رَبِّي حَقًّا </vt:lpstr>
      <vt:lpstr>وَتَرَكْنَا بَعْضَهُمْ يَوْمَئِذٍ يَمُوجُ فِي بَعْضٍ وَنُفِخَ فِي الصُّورِ فَجَمَعْنَاهُمْ جَمْعًا </vt:lpstr>
      <vt:lpstr>وَعَرَضْنَا جَهَنَّمَ يَوْمَئِذٍ لِّلْكَافِرِينَ عَرْضًا </vt:lpstr>
      <vt:lpstr>الَّذِينَ كَانَتْ أَعْيُنُهُمْ فِي غِطَاء عَن ذِكْرِي وَكَانُوا لَا يَسْتَطِيعُونَ سَمْعًا </vt:lpstr>
      <vt:lpstr>أَفَحَسِبَ الَّذِينَ كَفَرُوا أَن يَتَّخِذُوا عِبَادِي مِن دُونِي أَوْلِيَاء إِنَّا أَعْتَدْنَا جَهَنَّمَ لِلْكَافِرِينَ نُزُلًا </vt:lpstr>
      <vt:lpstr>قُلْ هَلْ نُنَبِّئُكُمْ بِالْأَخْسَرِينَ أَعْمَالًا </vt:lpstr>
      <vt:lpstr>الَّذِينَ ضَلَّ سَعْيُهُمْ فِي الْحَيَاةِ الدُّنْيَا وَهُمْ يَحْسَبُونَ أَنَّهُمْ يُحْسِنُونَ صُنْعًا </vt:lpstr>
      <vt:lpstr>أُولَئِكَ الَّذِينَ كَفَرُوا بِآيَاتِ رَبِّهِمْ وَلِقَائِهِ فَحَبِطَتْ أَعْمَالُهُمْ فَلَا نُقِيمُ لَهُمْ يَوْمَ الْقِيَامَةِ وَزْنًا </vt:lpstr>
      <vt:lpstr>ذَلِكَ جَزَاؤُهُمْ جَهَنَّمُ بِمَا كَفَرُوا وَاتَّخَذُوا آيَاتِي وَرُسُلِي هُزُوًا </vt:lpstr>
      <vt:lpstr>إِنَّ الَّذِينَ آمَنُوا وَعَمِلُوا الصَّالِحَاتِ كَانَتْ لَهُمْ جَنَّاتُ الْفِرْدَوْسِ نُزُلًا </vt:lpstr>
      <vt:lpstr>خَالِدِينَ فِيهَا لَا يَبْغُونَ عَنْهَا حِوَلًا </vt:lpstr>
      <vt:lpstr>قُل لَّوْ كَانَ الْبَحْرُ مِدَادًا لِّكَلِمَاتِ رَبِّي لَنَفِدَ الْبَحْرُ قَبْلَ أَن تَنفَدَ كَلِمَاتُ رَبِّي وَلَوْ جِئْنَا بِمِثْلِهِ مَدَدًا </vt:lpstr>
      <vt:lpstr>قُلْ إِنَّمَا أَنَا بَشَرٌ مِّثْلُكُمْ يُوحَى إِلَيَّ أَنَّمَا إِلَهُكُمْ إِلَهٌ وَاحِدٌ فَمَن كَانَ يَرْجُو لِقَاء رَبِّهِ فَلْيَعْمَلْ عَمَلًا صَالِحًا وَلَا يُشْرِكْ بِعِبَادَةِ رَبِّهِ أَحَدًا </vt:lpstr>
      <vt:lpstr>PowerPoint Presentation</vt:lpstr>
      <vt:lpstr>PowerPoint Presentation</vt:lpstr>
      <vt:lpstr>PowerPoint Presentation</vt:lpstr>
      <vt:lpstr>بِسْمِ اللهِ الرَّحْمنِ الرَّحِيمِِ </vt:lpstr>
      <vt:lpstr>الم </vt:lpstr>
      <vt:lpstr>تِلْكَ آيَاتُ الْكِتَابِ الْحَكِيمِ </vt:lpstr>
      <vt:lpstr>هُدًى وَرَحْمَةً لِّلْمُحْسِنِينَ </vt:lpstr>
      <vt:lpstr>الَّذِينَ يُقِيمُونَ الصَّلَاةَ وَيُؤْتُونَ الزَّكَاةَ وَهُم بِالْآخِرَةِ هُمْ يُوقِنُونَ </vt:lpstr>
      <vt:lpstr>أُوْلَئِكَ عَلَى هُدًى مِّن رَّبِّهِمْ وَأُوْلَئِكَ هُمُ الْمُفْلِحُونَ </vt:lpstr>
      <vt:lpstr>وَمِنَ النَّاسِ مَن يَشْتَرِي لَهْوَ الْحَدِيثِ لِيُضِلَّ عَن سَبِيلِ اللَّهِ بِغَيْرِ عِلْمٍ وَيَتَّخِذَهَا هُزُوًا أُولَئِكَ لَهُمْ عَذَابٌ مُّهِينٌ </vt:lpstr>
      <vt:lpstr>وَإِذَا تُتْلَى عَلَيْهِ آيَاتُنَا وَلَّى مُسْتَكْبِرًا كَأَن لَّمْ يَسْمَعْهَا كَأَنَّ فِي أُذُنَيْهِ وَقْرًا فَبَشِّرْهُ بِعَذَابٍ أَلِيمٍ </vt:lpstr>
      <vt:lpstr>إِنَّ الَّذِينَ آمَنُوا وَعَمِلُوا الصَّالِحَاتِ لَهُمْ جَنَّاتُ النَّعِيمِ </vt:lpstr>
      <vt:lpstr>خَالِدِينَ فِيهَا وَعْدَ اللَّهِ حَقًّا وَهُوَ الْعَزِيزُ الْحَكِيمُ </vt:lpstr>
      <vt:lpstr>خَلَقَ السَّمَاوَاتِ بِغَيْرِ عَمَدٍ تَرَوْنَهَا وَأَلْقَى فِي الْأَرْضِ رَوَاسِيَ أَن تَمِيدَ بِكُمْ وَبَثَّ فِيهَا مِن كُلِّ دَابَّةٍ وَأَنزَلْنَا مِنَ السَّمَاء مَاء فَأَنبَتْنَا فِيهَا مِن كُلِّ زَوْجٍ كَرِيمٍ </vt:lpstr>
      <vt:lpstr>هَذَا خَلْقُ اللَّهِ فَأَرُونِي مَاذَا خَلَقَ الَّذِينَ مِن دُونِهِ بَلِ الظَّالِمُونَ فِي ضَلَالٍ مُّبِينٍ </vt:lpstr>
      <vt:lpstr>وَلَقَدْ آتَيْنَا لُقْمَانَ الْحِكْمَةَ أَنِ اشْكُرْ لِلَّهِ وَمَن يَشْكُرْ فَإِنَّمَا يَشْكُرُ لِنَفْسِهِ وَمَن كَفَرَ فَإِنَّ اللَّهَ غَنِيٌّ حَمِيدٌ </vt:lpstr>
      <vt:lpstr>وَإِذْ قَالَ لُقْمَانُ لِابْنِهِ وَهُوَ يَعِظُهُ يَا بُنَيَّ لَا تُشْرِكْ بِاللَّهِ إِنَّ الشِّرْكَ لَظُلْمٌ عَظِيمٌ </vt:lpstr>
      <vt:lpstr>وَوَصَّيْنَا الْإِنسَانَ بِوَالِدَيْهِ حَمَلَتْهُ أُمُّهُ وَهْنًا عَلَى وَهْنٍ وَفِصَالُهُ فِي عَامَيْنِ أَنِ اشْكُرْ لِي وَلِوَالِدَيْكَ إِلَيَّ الْمَصِيرُ </vt:lpstr>
      <vt:lpstr>وَإِن جَاهَدَاكَ عَلى أَن تُشْرِكَ بِي مَا لَيْسَ لَكَ بِهِ عِلْمٌ فَلَا تُطِعْهُمَا وَصَاحِبْهُمَا فِي الدُّنْيَا مَعْرُوفًا وَاتَّبِعْ سَبِيلَ مَنْ أَنَابَ إِلَيَّ ثُمَّ إِلَيَّ مَرْجِعُكُمْ فَأُنَبِّئُكُم بِمَا كُنتُمْ تَعْمَلُونَ </vt:lpstr>
      <vt:lpstr>يَا بُنَيَّ إِنَّهَا إِن تَكُ مِثْقَالَ حَبَّةٍ مِّنْ خَرْدَلٍ فَتَكُن فِي صَخْرَةٍ أَوْ فِي السَّمَاوَاتِ أَوْ فِي الْأَرْضِ يَأْتِ بِهَا اللَّهُ إِنَّ اللَّهَ لَطِيفٌ خَبِيرٌ </vt:lpstr>
      <vt:lpstr>يَا بُنَيَّ أَقِمِ الصَّلَاةَ وَأْمُرْ بِالْمَعْرُوفِ وَانْهَ عَنِ الْمُنكَرِ وَاصْبِرْ عَلَى مَا أَصَابَكَ إِنَّ ذَلِكَ مِنْ عَزْمِ الْأُمُورِ </vt:lpstr>
      <vt:lpstr>وَلَا تُصَعِّرْ خَدَّكَ لِلنَّاسِ وَلَا تَمْشِ فِي الْأَرْضِ مَرَحًا إِنَّ اللَّهَ لَا يُحِبُّ كُلَّ مُخْتَالٍ فَخُورٍ </vt:lpstr>
      <vt:lpstr>وَاقْصِدْ فِي مَشْيِكَ وَاغْضُضْ مِن صَوْتِكَ إِنَّ أَنكَرَ الْأَصْوَاتِ لَصَوْتُ الْحَمِيرِ </vt:lpstr>
      <vt:lpstr>أَلَمْ تَرَوْا أَنَّ اللَّهَ سَخَّرَ لَكُم مَّا فِي السَّمَاوَاتِ وَمَا فِي الْأَرْضِ وَأَسْبَغَ عَلَيْكُمْ نِعَمَهُ ظَاهِرَةً وَبَاطِنَةً وَمِنَ النَّاسِ مَن يُجَادِلُ فِي اللَّهِ بِغَيْرِ عِلْمٍ وَلَا هُدًى وَلَا كِتَابٍ مُّنِيرٍ </vt:lpstr>
      <vt:lpstr>وَإِذَا قِيلَ لَهُمُ اتَّبِعُوا مَا أَنزَلَ اللَّهُ قَالُوا بَلْ نَتَّبِعُ مَا وَجَدْنَا عَلَيْهِ آبَاءنَا أَوَلَوْ كَانَ الشَّيْطَانُ يَدْعُوهُمْ إِلَى عَذَابِ السَّعِيرِ </vt:lpstr>
      <vt:lpstr>وَمَن يُسْلِمْ وَجْهَهُ إِلَى اللَّهِ وَهُوَ مُحْسِنٌ فَقَدِ اسْتَمْسَكَ بِالْعُرْوَةِ الْوُثْقَى وَإِلَى اللَّهِ عَاقِبَةُ الْأُمُورِ </vt:lpstr>
      <vt:lpstr>وَمَن كَفَرَ فَلَا يَحْزُنكَ كُفْرُهُ إِلَيْنَا مَرْجِعُهُمْ فَنُنَبِّئُهُم بِمَا عَمِلُوا إِنَّ اللَّهَ عَلِيمٌ بِذَاتِ الصُّدُورِ </vt:lpstr>
      <vt:lpstr>نُمَتِّعُهُمْ قَلِيلًا ثُمَّ نَضْطَرُّهُمْ إِلَى عَذَابٍ غَلِيظٍ </vt:lpstr>
      <vt:lpstr>وَلَئِن سَأَلْتَهُم مَّنْ خَلَقَ السَّمَاوَاتِ وَالْأَرْضَ لَيَقُولُنَّ اللَّهُ قُلِ الْحَمْدُ لِلَّهِ بَلْ أَكْثَرُهُمْ لَا يَعْلَمُونَ </vt:lpstr>
      <vt:lpstr>لِلَّهِ مَا فِي السَّمَاوَاتِ وَالْأَرْضِ إِنَّ اللَّهَ هُوَ الْغَنِيُّ الْحَمِيدُ </vt:lpstr>
      <vt:lpstr>وَلَوْ أَنَّمَا فِي الْأَرْضِ مِن شَجَرَةٍ أَقْلَامٌ وَالْبَحْرُ يَمُدُّهُ مِن بَعْدِهِ سَبْعَةُ أَبْحُرٍ مَّا نَفِدَتْ كَلِمَاتُ اللَّهِ إِنَّ اللَّهَ عَزِيزٌ حَكِيمٌ </vt:lpstr>
      <vt:lpstr>مَّا خَلْقُكُمْ وَلَا بَعْثُكُمْ إِلَّا كَنَفْسٍ وَاحِدَةٍ إِنَّ اللَّهَ سَمِيعٌ بَصِيرٌ </vt:lpstr>
      <vt:lpstr>أَلَمْ تَرَ أَنَّ اللَّهَ يُولِجُ اللَّيْلَ فِي النَّهَارِ وَيُولِجُ النَّهَارَ فِي اللَّيْلِ وَسَخَّرَ الشَّمْسَ وَالْقَمَرَ كُلٌّ يَجْرِي إِلَى أَجَلٍ مُّسَمًّى وَأَنَّ اللَّهَ بِمَا تَعْمَلُونَ خَبِيرٌ </vt:lpstr>
      <vt:lpstr>ذَلِكَ بِأَنَّ اللَّهَ هُوَ الْحَقُّ وَأَنَّ مَا يَدْعُونَ مِن دُونِهِ الْبَاطِلُ وَأَنَّ اللَّهَ هُوَ الْعَلِيُّ الْكَبِيرُ </vt:lpstr>
      <vt:lpstr>أَلَمْ تَرَ أَنَّ الْفُلْكَ تَجْرِي فِي الْبَحْرِ بِنِعْمَتِ اللَّهِ لِيُرِيَكُم مِّنْ آيَاتِهِ إِنَّ فِي ذَلِكَ لَآيَاتٍ لِّكُلِّ صَبَّارٍ شَكُورٍ </vt:lpstr>
      <vt:lpstr>وَإِذَا غَشِيَهُم مَّوْجٌ كَالظُّلَلِ دَعَوُا اللَّهَ مُخْلِصِينَ لَهُ الدِّينَ فَلَمَّا نَجَّاهُمْ إِلَى الْبَرِّ فَمِنْهُم مُّقْتَصِدٌ وَمَا يَجْحَدُ بِآيَاتِنَا إِلَّا كُلُّ خَتَّارٍ كَفُورٍ </vt:lpstr>
      <vt:lpstr>يَا أَيُّهَا النَّاسُ اتَّقُوا رَبَّكُمْ وَاخْشَوْا يَوْمًا لَّا يَجْزِي وَالِدٌ عَن وَلَدِهِ وَلَا مَوْلُودٌ هُوَ جَازٍ عَن وَالِدِهِ شَيْئًا إِنَّ وَعْدَ اللَّهِ حَقٌّ فَلَا تَغُرَّنَّكُمُ الْحَيَاةُ الدُّنْيَا وَلَا يَغُرَّنَّكُم بِاللَّهِ الْغَرُورُ </vt:lpstr>
      <vt:lpstr>إِنَّ اللَّهَ عِندَهُ عِلْمُ السَّاعَةِ وَيُنَزِّلُ الْغَيْثَ وَيَعْلَمُ مَا فِي الْأَرْحَامِ وَمَا تَدْرِي نَفْسٌ مَّاذَا تَكْسِبُ غَدًا وَمَا تَدْرِي نَفْسٌ بِأَيِّ أَرْضٍ تَمُوتُ إِنَّ اللَّهَ عَلِيمٌ خَبِيرٌ </vt:lpstr>
      <vt:lpstr>PowerPoint Presentation</vt:lpstr>
      <vt:lpstr>PowerPoint Presentation</vt:lpstr>
      <vt:lpstr>PowerPoint Presentation</vt:lpstr>
      <vt:lpstr>PowerPoint Presentation</vt:lpstr>
      <vt:lpstr>بِسْمِ اللهِ الرَّحْمنِ الرَّحِيمِِ </vt:lpstr>
      <vt:lpstr>يس  </vt:lpstr>
      <vt:lpstr>وَالْقُرْآنِ الْحَكِيمِ </vt:lpstr>
      <vt:lpstr>إِنَّكَ لَمِنَ الْمُرْسَلِينَ </vt:lpstr>
      <vt:lpstr>عَلَى صِرَاطٍ مُّسْتَقِيمٍ </vt:lpstr>
      <vt:lpstr>تَنزِيلَ الْعَزِيزِ الرَّحِيمِ </vt:lpstr>
      <vt:lpstr>لِتُنذِرَ قَوْماً مَّا أُنذِرَ آبَاؤُهُمْ فَهُمْ غَافِلُونَ </vt:lpstr>
      <vt:lpstr>لَقَدْ حَقَّ الْقَوْلُ عَلَى أَكْثَرِهِمْ فَهُمْ لَا يُؤْمِنُونَ </vt:lpstr>
      <vt:lpstr>إِنَّا جَعَلْنَا فِي أَعْنَاقِهِمْ أَغْلاَلاً فَهِيَ إِلَى الأَذْقَانِ فَهُم مُّقْمَحُونَ </vt:lpstr>
      <vt:lpstr>وَجَعَلْنَا مِن بَيْنِ أَيْدِيهِمْ سَدّاً وَمِنْ خَلْفِهِمْ سَدّاً فَأَغْشَيْنَاهُمْ فَهُمْ لاَ يُبْصِرُونَ </vt:lpstr>
      <vt:lpstr>وَسَوَاء عَلَيْهِمْ أَأَنذَرْتَهُمْ أَمْ لَمْ تُنذِرْهُمْ لاَ يُؤْمِنُونَ </vt:lpstr>
      <vt:lpstr>إِنَّمَا تُنذِرُ مَنِ اتَّبَعَ الذِّكْرَ وَخَشِيَ الرَّحْمَن بِالْغَيْبِ فَبَشِّرْهُ بِمَغْفِرَةٍ وَأَجْرٍ كَرِيمٍ  </vt:lpstr>
      <vt:lpstr>إِنَّا نَحْنُ نُحْيِي الْمَوْتَى وَنَكْتُبُ مَا قَدَّمُوا وَآثَارَهُمْ وَكُلَّ شَيْءٍ أحْصَيْنَاهُ فِي إِمَامٍ مُبِينٍ </vt:lpstr>
      <vt:lpstr>وَاضْرِبْ لَهُم مَّثَلاً أَصْحَابَ الْقَرْيَةِ إِذْ جَاءهَا الْمُرْسَلُونَ</vt:lpstr>
      <vt:lpstr>إِذْ أَرْسَلْنَا إِلَيْهِمُ اثْنَيْنِ فَكَذَّبُوهُمَا فَعَزَّزْنَا بِثَالِثٍ فَقَالُوا إِنَّا إِلَيْكُم مُّرْسَلُونَ </vt:lpstr>
      <vt:lpstr>قَالُوا مَا أَنتُمْ إِلاَّ بَشَرٌ مِّثْلُنَا وَمَا أَنزَلَ الرَّحْمن مِن شَيْءٍ إِنْ أَنتُمْ إِلاَّ تَكْذِبُونَ </vt:lpstr>
      <vt:lpstr>قَالُوا رَبُّنَا يَعْلَمُ إِنَّا إِلَيْكُمْ لَمُرْسَلُونَ</vt:lpstr>
      <vt:lpstr>وَمَا عَلَيْنَا إِلاَّ الْبَلاَغُ الْمُبِينُ</vt:lpstr>
      <vt:lpstr>قَالُوا إِنَّا تَطَيَّرْنَا بِكُمْ لَئِن لَّمْ تَنتَهُوا لَنَرْجُمَنَّكُمْ وَلَيَمَسَّنَّكُم مِّنَّا عَذَابٌ أَلِيمٌ</vt:lpstr>
      <vt:lpstr>قَالُوا طَائِرُكُمْ مَعَكُمْ أَئِن ذُكِّرْتُم بَلْ أَنتُمْ قَوْمٌ مُّسْرِفُونَ</vt:lpstr>
      <vt:lpstr>وَجَاء مِنْ أَقْصَى الْمَدِينَةِ رَجُلٌ يَسْعَى قَالَ يَا قَوْمِ اتَّبِعُوا الْمُرْسَلِينَ</vt:lpstr>
      <vt:lpstr>اتَّبِعُوا مَن لاَّ يَسْأَلُكُمْ أَجْراً وَهُم مُّهْتَدُونَ</vt:lpstr>
      <vt:lpstr>وَمَا لِي لاَ أَعْبُدُ الَّذِي فَطَرَنِي وَإِلَيْهِ تُرْجَعُونَ</vt:lpstr>
      <vt:lpstr>أَأَتَّخِذُ مِن دُونِهِ آلِهَةً إِن يُرِدْنِ الرَّحْمَن بِضُرٍّ لاَّ تُغْنِ عَنِّي شَفَاعَتُهُمْ شَيْئاً وَلاَ يُنقِذُونِ</vt:lpstr>
      <vt:lpstr>إِنِّي إِذاً لَّفِي ضَلاَلٍ مُّبِينٍ</vt:lpstr>
      <vt:lpstr>إِنِّي آمَنتُ بِرَبِّكُمْ فَاسْمَعُونِ</vt:lpstr>
      <vt:lpstr>قِيلَ ادْخُلِ الْجَنَّةَ قَالَ يَا لَيْتَ قَوْمِي يَعْلَمُونَ</vt:lpstr>
      <vt:lpstr>بِمَا غَفَرَ لِي رَبِّي وَجَعَلَنِي مِنَ الْمُكْرَمِينَ</vt:lpstr>
      <vt:lpstr>وَمَا أَنزَلْنَا عَلَى قَوْمِهِ مِن بَعْدِهِ مِنْ جُندٍ مِّنَ السَّمَاءِ وَمَا كُنَّا مُنزِلِينَ</vt:lpstr>
      <vt:lpstr>إِن كَانَتْ إِلاَّ صَيْحَةً وَاحِدَةً فَإِذَا هُمْ خَامِدُونَ</vt:lpstr>
      <vt:lpstr>يَا حَسْرَةً عَلَى الْعِبَادِ مَا يَأْتِيهِم مِّن رَّسُولٍ إِلاَّ كَانُوا بِهِ يَسْتَهْزِئُون</vt:lpstr>
      <vt:lpstr>أَلَمْ يَرَوْا كَمْ أَهْلَكْنَا قَبْلَهُم مِّنْ الْقُرُونِ أَنَّهُمْ إِلَيْهِمْ لاَ يَرْجِعُونَ</vt:lpstr>
      <vt:lpstr>وَإِن كُلٌّ لَّمَّا جَمِيعٌ لَّدَيْنَا مُحْضَرُونَ</vt:lpstr>
      <vt:lpstr>وَآيَةٌ لَّهُمُ الْأَرْضُ الْمَيْتَةُ أَحْيَيْنَاهَا وَأَخْرَجْنَا مِنْهَا حَبّاً فَمِنْهُ يَأْكُلُونَ</vt:lpstr>
      <vt:lpstr>وَجَعَلْنَا فِيهَا جَنَّاتٍ مِن نَّخِيلٍ وَأَعْنَابٍ وَفَجَّرْنَا فِيهَا مِنْ الْعُيُونِ</vt:lpstr>
      <vt:lpstr>لِيَأْكُلُوا مِن ثَمَرِهِ وَمَا عَمِلَتْهُ أَيْدِيهِمْ أَفَلَا يَشْكُرُونَ</vt:lpstr>
      <vt:lpstr>سُبْحَانَ الَّذِي خَلَقَ الْأَزْوَاجَ كُلَّهَا مِمَّا تُنبِتُ الْأَرْضُ وَمِنْ أَنفُسِهِمْ وَمِمَّا لَا يَعْلَمُونَ</vt:lpstr>
      <vt:lpstr>وَآيَةٌ لَّهُمْ اللَّيْلُ نَسْلَخُ مِنْهُ النَّهَارَ فَإِذَا هُم مُّظْلِمُونَ</vt:lpstr>
      <vt:lpstr>وَالشَّمْسُ تَجْرِي لِمُسْتَقَرٍّ لَّهَا ذَلِكَ تَقْدِيرُ الْعَزِيزِ الْعَلِيمِ</vt:lpstr>
      <vt:lpstr>وَالْقَمَرَ قَدَّرْنَاهُ مَنَازِلَ حَتَّى عَادَ كَالْعُرْجُونِ الْقَدِيمِ</vt:lpstr>
      <vt:lpstr>لَا الشَّمْسُ يَنبَغِي لَهَا أَن تُدْرِكَ الْقَمَرَ وَلَا اللَّيْلُ سَابِقُ النَّهَارِ وَكُلٌّ فِي فَلَكٍ يَسْبَحُونَ</vt:lpstr>
      <vt:lpstr>وَآيَةٌ لَّهُمْ أَنَّا حَمَلْنَا ذُرِّيَّتَهُمْ فِي الْفُلْكِ الْمَشْحُونِ</vt:lpstr>
      <vt:lpstr>وَخَلَقْنَا لَهُم مِّن مِّثْلِهِ مَا يَرْكَبُونَ</vt:lpstr>
      <vt:lpstr>وَإِن نَّشَأْ نُغْرِقْهُمْ فَلَا صَرِيخَ لَهُمْ وَلَا هُمْ يُنقَذُونَ</vt:lpstr>
      <vt:lpstr>إِلَّا رَحْمَةً مِّنَّا وَمَتَاعاً إِلَى حِينٍ</vt:lpstr>
      <vt:lpstr>وَإِذَا قِيلَ لَهُمُ اتَّقُوا مَا بَيْنَ أَيْدِيكُمْ وَمَا خَلْفَكُمْ لَعَلَّكُمْ تُرْحَمُونَ</vt:lpstr>
      <vt:lpstr>وَمَا تَأْتِيهِم مِّنْ آيَةٍ مِّنْ آيَاتِ رَبِّهِمْ إِلَّا كَانُوا عَنْهَا مُعْرِضِينَ</vt:lpstr>
      <vt:lpstr>وَإِذَا قِيلَ لَهُمْ أَنفِقُوا مِمَّا رَزَقَكُمْ اللَّهُ قَالَ الَّذِينَ كَفَرُوا لِلَّذِينَ آمَنُوا أَنُطْعِمُ مَن لَّوْ يَشَاءُ اللَّهُ أَطْعَمَهُ إِنْ أَنتُمْ إِلَّا فِي ضَلَالٍ مُّبِينٍ</vt:lpstr>
      <vt:lpstr>وَيَقُولُونَ مَتَى هَذَا الْوَعْدُ إِن كُنتُمْ صَادِقِينَ</vt:lpstr>
      <vt:lpstr>مَا يَنظُرُونَ إِلَّا صَيْحَةً وَاحِدَةً تَأْخُذُهُمْ وَهُمْ يَخِصِّمُونَ</vt:lpstr>
      <vt:lpstr>فَلَا يَسْتَطِيعُونَ تَوْصِيَةً وَلَا إِلَى أَهْلِهِمْ يَرْجِعُونَ</vt:lpstr>
      <vt:lpstr>وَنُفِخَ فِي الصُّورِ فَإِذَا هُم مِّنَ الْأَجْدَاثِ إِلَى رَبِّهِمْ يَنسِلُونَ</vt:lpstr>
      <vt:lpstr>قَالُوا يَا وَيْلَنَا مَن بَعَثَنَا مِن مَّرْقَدِنَا هَذَا مَا وَعَدَ الرَّحْمَنُ وَصَدَقَ الْمُرْسَلُونَ</vt:lpstr>
      <vt:lpstr>إِن كَانَتْ إِلَّا صَيْحَةً وَاحِدَةً فَإِذَا هُمْ جَمِيعٌ لَّدَيْنَا مُحْضَرُونَ</vt:lpstr>
      <vt:lpstr>فَالْيَوْمَ لَا تُظْلَمُ نَفْسٌ شَيْئاً وَلَا تُجْزَوْنَ إِلَّا مَا كُنتُمْ تَعْمَلُونَ</vt:lpstr>
      <vt:lpstr>إِنَّ أَصْحَابَ الْجَنَّةِ الْيَوْمَ فِي شُغُلٍ فَاكِهُونَ</vt:lpstr>
      <vt:lpstr>هُمْ وَأَزْوَاجُهُمْ فِي ظِلَالٍ عَلَى الْأَرَائِكِ مُتَّكِؤُونَ</vt:lpstr>
      <vt:lpstr>لَهُمْ فِيهَا فَاكِهَةٌ وَلَهُم مَّا يَدَّعُونَ</vt:lpstr>
      <vt:lpstr>سَلَامٌ قَوْلاً مِن رَّبٍّ رَّحِيمٍ</vt:lpstr>
      <vt:lpstr>وَامْتَازُوا الْيَوْمَ أَيُّهَا الْمُجْرِمُونَ</vt:lpstr>
      <vt:lpstr>أَلَمْ أَعْهَدْ إِلَيْكُمْ يَا بَنِي آدَمَ أَن لَّا تَعْبُدُوا الشَّيْطَانَ إِنَّهُ لَكُمْ عَدُوٌّ مُّبِينٌ</vt:lpstr>
      <vt:lpstr>وَأَنْ اعْبُدُونِي هَذَا صِرَاطٌ مُّسْتَقِيمٌ</vt:lpstr>
      <vt:lpstr>وَلَقَدْ أَضَلَّ مِنكُمْ جِبِلّاً كَثِيراً أَفَلَمْ تَكُونُوا تَعْقِلُونَ</vt:lpstr>
      <vt:lpstr>هَذِهِ جَهَنَّمُ الَّتِي كُنتُمْ تُوعَدُونَ</vt:lpstr>
      <vt:lpstr>اصْلَوْهَا الْيَوْمَ بِمَا كُنتُمْ تَكْفُرُونَ</vt:lpstr>
      <vt:lpstr>الْيَوْمَ نَخْتِمُ عَلَى أَفْوَاهِهِمْ وَتُكَلِّمُنَا أَيْدِيهِمْ وَتَشْهَدُ أَرْجُلُهُمْ بِمَا كَانُوا يَكْسِبُونَ</vt:lpstr>
      <vt:lpstr>وَلَوْ نَشَاء لَطَمَسْنَا عَلَى أَعْيُنِهِمْ فَاسْتَبَقُوا الصِّرَاطَ فَأَنَّى يُبْصِرُونَ</vt:lpstr>
      <vt:lpstr>وَلَوْ نَشَاء لَمَسَخْنَاهُمْ عَلَى مَكَانَتِهِمْ فَمَا اسْتَطَاعُوا مُضِيّاً وَلَا يَرْجِعُونَ</vt:lpstr>
      <vt:lpstr>وَمَنْ نُعَمِّرْهُ نُنَكِّسْهُ فِي الْخَلْقِ أَفَلَا يَعْقِلُونَ</vt:lpstr>
      <vt:lpstr>وَمَا عَلَّمْنَاهُ الشِّعْرَ وَمَا يَنبَغِي لَهُ إِنْ هُوَ إِلَّا ذِكْرٌ وَقُرْآنٌ مُّبِينٌ</vt:lpstr>
      <vt:lpstr>لِيُنذِرَ مَن كَانَ حَيّاً وَيَحِقَّ الْقَوْلُ عَلَى الْكَافِرِينَ</vt:lpstr>
      <vt:lpstr>أَوَلَمْ يَرَوْا أَنَّا خَلَقْنَا لَهُمْ مِمَّا عَمِلَتْ أَيْدِينَا أَنْعَاماً فَهُمْ لَهَا مَالِكُونَ</vt:lpstr>
      <vt:lpstr>وَذَلَّلْنَاهَا لَهُمْ فَمِنْهَا رَكُوبُهُمْ وَمِنْهَا يَأْكُلُونَ</vt:lpstr>
      <vt:lpstr>وَلَهُمْ فِيهَا مَنَافِعُ وَمَشَارِبُ أَفَلَا يَشْكُرُونَ</vt:lpstr>
      <vt:lpstr>وَاتَّخَذُوا مِن دُونِ اللَّهِ آلِهَةً لَعَلَّهُمْ يُنصَرُونَ</vt:lpstr>
      <vt:lpstr>لَا يَسْتَطِيعُونَ نَصْرَهُمْ وَهُمْ لَهُمْ جُندٌ مُّحْضَرُونَ</vt:lpstr>
      <vt:lpstr>فَلَا يَحْزُنكَ قَوْلُهُمْ إِنَّا نَعْلَمُ مَا يُسِرُّونَ وَمَا يُعْلِنُونَ</vt:lpstr>
      <vt:lpstr>أَوَلَمْ يَرَ الْإِنسَانُ أَنَّا خَلَقْنَاهُ مِن نُّطْفَةٍ فَإِذَا هُوَ خَصِيمٌ مُّبِينٌ</vt:lpstr>
      <vt:lpstr>وَضَرَبَ لَنَا مَثَلاً وَنَسِيَ خَلْقَهُ قَالَ مَنْ يُحْيِي الْعِظَامَ وَهِيَ رَمِيمٌ</vt:lpstr>
      <vt:lpstr>قُلْ يُحْيِيهَا الَّذِي أَنشَأَهَا أَوَّلَ مَرَّةٍ وَهُوَ بِكُلِّ خَلْقٍ عَلِيمٌ</vt:lpstr>
      <vt:lpstr>الَّذِي جَعَلَ لَكُم مِّنَ الشَّجَرِ الْأَخْضَرِ نَاراً فَإِذَا أَنتُم مِّنْهُ تُوقِدُونَ</vt:lpstr>
      <vt:lpstr>أَوَلَيْسَ الَّذِي خَلَقَ السَّمَاوَاتِ وَالْأَرْضَ بِقَادِرٍ عَلَى أَنْ يَخْلُقَ مِثْلَهُم بَلَى وَهُوَ الْخَلَّاقُ الْعَلِيمُ</vt:lpstr>
      <vt:lpstr>إِنَّمَا أَمْرُهُ إِذَا أَرَادَ شَيْئاً أَنْ يَقُولَ لَهُ كُنْ فَيَكُونُ</vt:lpstr>
      <vt:lpstr>فَسُبْحَانَ الَّذِي بِيَدِهِ مَلَكُوتُ كُلِّ شَيْءٍ وَإِلَيْهِ تُرْجَعُونَ</vt:lpstr>
      <vt:lpstr>PowerPoint Presentation</vt:lpstr>
      <vt:lpstr>PowerPoint Presentation</vt:lpstr>
      <vt:lpstr>PowerPoint Presentation</vt:lpstr>
      <vt:lpstr>بِسْمِ اللهِ الرَّحْمنِ الرَّحِيمِِ </vt:lpstr>
      <vt:lpstr>وَالصَّافَّاتِ صَفًّا </vt:lpstr>
      <vt:lpstr>فَالزَّاجِرَاتِ زَجْرًا </vt:lpstr>
      <vt:lpstr>فَالتَّالِيَاتِ ذِكْرًا </vt:lpstr>
      <vt:lpstr>إِنَّ إِلَهَكُمْ لَوَاحِدٌ </vt:lpstr>
      <vt:lpstr>رَبُّ السَّمَاوَاتِ وَالْأَرْضِ وَمَا بَيْنَهُمَا وَرَبُّ الْمَشَارِقِ </vt:lpstr>
      <vt:lpstr>إِنَّا زَيَّنَّا السَّمَاء الدُّنْيَا بِزِينَةٍ الْكَوَاكِبِ </vt:lpstr>
      <vt:lpstr>وَحِفْظًا مِّن كُلِّ شَيْطَانٍ مَّارِدٍ </vt:lpstr>
      <vt:lpstr>لَا يَسَّمَّعُونَ إِلَى الْمَلَإِ الْأَعْلَى وَيُقْذَفُونَ مِن كُلِّ جَانِبٍ </vt:lpstr>
      <vt:lpstr>دُحُورًا وَلَهُمْ عَذَابٌ وَاصِبٌ </vt:lpstr>
      <vt:lpstr>إِلَّا مَنْ خَطِفَ الْخَطْفَةَ فَأَتْبَعَهُ شِهَابٌ ثَاقِبٌ </vt:lpstr>
      <vt:lpstr>فَاسْتَفْتِهِمْ أَهُمْ أَشَدُّ خَلْقًا أَم مَّنْ خَلَقْنَا إِنَّا خَلَقْنَاهُم مِّن طِينٍ لَّازِبٍ </vt:lpstr>
      <vt:lpstr>بَلْ عَجِبْتَ وَيَسْخَرُونَ </vt:lpstr>
      <vt:lpstr>وَإِذَا ذُكِّرُوا لَا يَذْكُرُونَ </vt:lpstr>
      <vt:lpstr>وَإِذَا رَأَوْا آيَةً يَسْتَسْخِرُونَ </vt:lpstr>
      <vt:lpstr>وَقَالُوا إِنْ هَذَا إِلَّا سِحْرٌ مُّبِينٌ </vt:lpstr>
      <vt:lpstr>أَئِذَا مِتْنَا وَكُنَّا تُرَابًا وَعِظَامًا أَئِنَّا لَمَبْعُوثُونَ </vt:lpstr>
      <vt:lpstr>أَوَآبَاؤُنَا الْأَوَّلُونَ </vt:lpstr>
      <vt:lpstr>قُلْ نَعَمْ وَأَنتُمْ دَاخِرُونَ </vt:lpstr>
      <vt:lpstr>فَإِنَّمَا هِيَ زَجْرَةٌ وَاحِدَةٌ فَإِذَا هُمْ يَنظُرُونَ </vt:lpstr>
      <vt:lpstr>وَقَالُوا يَا وَيْلَنَا هَذَا يَوْمُ الدِّينِ </vt:lpstr>
      <vt:lpstr>هَذَا يَوْمُ الْفَصْلِ الَّذِي كُنتُمْ بِهِ تُكَذِّبُونَ </vt:lpstr>
      <vt:lpstr>احْشُرُوا الَّذِينَ ظَلَمُوا وَأَزْوَاجَهُمْ وَمَا كَانُوا يَعْبُدُونَ </vt:lpstr>
      <vt:lpstr>مِن دُونِ اللَّهِ فَاهْدُوهُمْ إِلَى صِرَاطِ الْجَحِيمِ </vt:lpstr>
      <vt:lpstr>وَقِفُوهُمْ إِنَّهُم مَّسْئُولُونَ </vt:lpstr>
      <vt:lpstr>مَا لَكُمْ لَا تَنَاصَرُونَ </vt:lpstr>
      <vt:lpstr>بَلْ هُمُ الْيَوْمَ مُسْتَسْلِمُونَ </vt:lpstr>
      <vt:lpstr>وَأَقْبَلَ بَعْضُهُمْ عَلَى بَعْضٍ يَتَسَاءلُونَ </vt:lpstr>
      <vt:lpstr>قَالُوا إِنَّكُمْ كُنتُمْ تَأْتُونَنَا عَنِ الْيَمِينِ </vt:lpstr>
      <vt:lpstr>قَالُوا بَل لَّمْ تَكُونُوا مُؤْمِنِينَ </vt:lpstr>
      <vt:lpstr>وَمَا كَانَ لَنَا عَلَيْكُم مِّن سُلْطَانٍ بَلْ كُنتُمْ قَوْمًا طَاغِينَ </vt:lpstr>
      <vt:lpstr>فَحَقَّ عَلَيْنَا قَوْلُ رَبِّنَا إِنَّا لَذَائِقُونَ </vt:lpstr>
      <vt:lpstr>فَأَغْوَيْنَاكُمْ إِنَّا كُنَّا غَاوِينَ </vt:lpstr>
      <vt:lpstr>فَإِنَّهُمْ يَوْمَئِذٍ فِي الْعَذَابِ مُشْتَرِكُونَ </vt:lpstr>
      <vt:lpstr>إِنَّا كَذَلِكَ نَفْعَلُ بِالْمُجْرِمِينَ </vt:lpstr>
      <vt:lpstr>إِنَّهُمْ كَانُوا إِذَا قِيلَ لَهُمْ لَا إِلَهَ إِلَّا اللَّهُ يَسْتَكْبِرُونَ </vt:lpstr>
      <vt:lpstr>وَيَقُولُونَ أَئِنَّا لَتَارِكُوا آلِهَتِنَا لِشَاعِرٍ مَّجْنُونٍ </vt:lpstr>
      <vt:lpstr>بَلْ جَاء بِالْحَقِّ وَصَدَّقَ الْمُرْسَلِينَ </vt:lpstr>
      <vt:lpstr>إِنَّكُمْ لَذَائِقُو الْعَذَابِ الْأَلِيمِ </vt:lpstr>
      <vt:lpstr>وَمَا تُجْزَوْنَ إِلَّا مَا كُنتُمْ تَعْمَلُونَ </vt:lpstr>
      <vt:lpstr>إِلَّا عِبَادَ اللَّهِ الْمُخْلَصِينَ </vt:lpstr>
      <vt:lpstr>أُوْلَئِكَ لَهُمْ رِزْقٌ مَّعْلُومٌ </vt:lpstr>
      <vt:lpstr>فَوَاكِهُ وَهُم مُّكْرَمُونَ </vt:lpstr>
      <vt:lpstr>فِي جَنَّاتِ النَّعِيمِ </vt:lpstr>
      <vt:lpstr>عَلَى سُرُرٍ مُّتَقَابِلِينَ </vt:lpstr>
      <vt:lpstr>يُطَافُ عَلَيْهِم بِكَأْسٍ مِن مَّعِينٍ </vt:lpstr>
      <vt:lpstr>بَيْضَاء لَذَّةٍ لِّلشَّارِبِينَ </vt:lpstr>
      <vt:lpstr>لَا فِيهَا غَوْلٌ وَلَا هُمْ عَنْهَا يُنزَفُونَ </vt:lpstr>
      <vt:lpstr>وَعِنْدَهُمْ قَاصِرَاتُ الطَّرْفِ عِينٌ </vt:lpstr>
      <vt:lpstr>كَأَنَّهُنَّ بَيْضٌ مَّكْنُونٌ </vt:lpstr>
      <vt:lpstr>فَأَقْبَلَ بَعْضُهُمْ عَلَى بَعْضٍ يَتَسَاءلُونَ </vt:lpstr>
      <vt:lpstr>قَالَ قَائِلٌ مِّنْهُمْ إِنِّي كَانَ لِي قَرِينٌ </vt:lpstr>
      <vt:lpstr>يَقُولُ أَئِنَّكَ لَمِنْ الْمُصَدِّقِينَ </vt:lpstr>
      <vt:lpstr>أَئِذَا مِتْنَا وَكُنَّا تُرَابًا وَعِظَامًا أَئِنَّا لَمَدِينُونَ </vt:lpstr>
      <vt:lpstr>قَالَ هَلْ أَنتُم مُّطَّلِعُونَ </vt:lpstr>
      <vt:lpstr>فَاطَّلَعَ فَرَآهُ فِي سَوَاء الْجَحِيمِ </vt:lpstr>
      <vt:lpstr>قَالَ تَاللَّهِ إِنْ كِدتَّ لَتُرْدِينِ </vt:lpstr>
      <vt:lpstr>وَلَوْلَا نِعْمَةُ رَبِّي لَكُنتُ مِنَ الْمُحْضَرِينَ </vt:lpstr>
      <vt:lpstr>أَفَمَا نَحْنُ بِمَيِّتِينَ </vt:lpstr>
      <vt:lpstr>إِلَّا مَوْتَتَنَا الْأُولَى وَمَا نَحْنُ بِمُعَذَّبِينَ </vt:lpstr>
      <vt:lpstr>إِنَّ هَذَا لَهُوَ الْفَوْزُ الْعَظِيمُ </vt:lpstr>
      <vt:lpstr>لِمِثْلِ هَذَا فَلْيَعْمَلْ الْعَامِلُونَ </vt:lpstr>
      <vt:lpstr>أَذَلِكَ خَيْرٌ نُّزُلًا أَمْ شَجَرَةُ الزَّقُّومِ </vt:lpstr>
      <vt:lpstr>إِنَّا جَعَلْنَاهَا فِتْنَةً لِّلظَّالِمِينَ </vt:lpstr>
      <vt:lpstr>إِنَّهَا شَجَرَةٌ تَخْرُجُ فِي أَصْلِ الْجَحِيمِ </vt:lpstr>
      <vt:lpstr>طَلْعُهَا كَأَنَّهُ رُؤُوسُ الشَّيَاطِينِ </vt:lpstr>
      <vt:lpstr>فَإِنَّهُمْ لَآكِلُونَ مِنْهَا فَمَالِؤُونَ مِنْهَا الْبُطُونَ </vt:lpstr>
      <vt:lpstr>ثُمَّ إِنَّ لَهُمْ عَلَيْهَا لَشَوْبًا مِّنْ حَمِيمٍ </vt:lpstr>
      <vt:lpstr>ثُمَّ إِنَّ مَرْجِعَهُمْ لَإِلَى الْجَحِيمِ </vt:lpstr>
      <vt:lpstr>إِنَّهُمْ أَلْفَوْا آبَاءهُمْ ضَالِّينَ </vt:lpstr>
      <vt:lpstr>فَهُمْ عَلَى آثَارِهِمْ يُهْرَعُونَ </vt:lpstr>
      <vt:lpstr>وَلَقَدْ ضَلَّ قَبْلَهُمْ أَكْثَرُ الْأَوَّلِينَ </vt:lpstr>
      <vt:lpstr>وَلَقَدْ أَرْسَلْنَا فِيهِم مُّنذِرِينَ </vt:lpstr>
      <vt:lpstr>فَانظُرْ كَيْفَ كَانَ عَاقِبَةُ الْمُنذَرِينَ </vt:lpstr>
      <vt:lpstr>إِلَّا عِبَادَ اللَّهِ الْمُخْلَصِينَ </vt:lpstr>
      <vt:lpstr>وَلَقَدْ نَادَانَا نُوحٌ فَلَنِعْمَ الْمُجِيبُونَ </vt:lpstr>
      <vt:lpstr>وَنَجَّيْنَاهُ وَأَهْلَهُ مِنَ الْكَرْبِ الْعَظِيمِ </vt:lpstr>
      <vt:lpstr>وَجَعَلْنَا ذُرِّيَّتَهُ هُمْ الْبَاقِينَ </vt:lpstr>
      <vt:lpstr>وَتَرَكْنَا عَلَيْهِ فِي الْآخِرِينَ </vt:lpstr>
      <vt:lpstr>سَلَامٌ عَلَى نُوحٍ فِي الْعَالَمِينَ </vt:lpstr>
      <vt:lpstr>إِنَّا كَذَلِكَ نَجْزِي الْمُحْسِنِينَ </vt:lpstr>
      <vt:lpstr>إِنَّهُ مِنْ عِبَادِنَا الْمُؤْمِنِينَ </vt:lpstr>
      <vt:lpstr>ثُمَّ أَغْرَقْنَا الْآخَرِينَ </vt:lpstr>
      <vt:lpstr>وَإِنَّ مِن شِيعَتِهِ لَإِبْرَاهِيمَ </vt:lpstr>
      <vt:lpstr>إِذْ جَاء رَبَّهُ بِقَلْبٍ سَلِيمٍ </vt:lpstr>
      <vt:lpstr>إِذْ قَالَ لِأَبِيهِ وَقَوْمِهِ مَاذَا تَعْبُدُونَ </vt:lpstr>
      <vt:lpstr>أَئِفْكًا آلِهَةً دُونَ اللَّهِ تُرِيدُونَ </vt:lpstr>
      <vt:lpstr>فَمَا ظَنُّكُم بِرَبِّ الْعَالَمِينَ </vt:lpstr>
      <vt:lpstr>فَنَظَرَ نَظْرَةً فِي النُّجُومِ </vt:lpstr>
      <vt:lpstr>فَقَالَ إِنِّي سَقِيمٌ </vt:lpstr>
      <vt:lpstr>فَتَوَلَّوْا عَنْهُ مُدْبِرِينَ </vt:lpstr>
      <vt:lpstr>فَرَاغَ إِلَى آلِهَتِهِمْ فَقَالَ أَلَا تَأْكُلُونَ </vt:lpstr>
      <vt:lpstr>مَا لَكُمْ لَا تَنطِقُونَ </vt:lpstr>
      <vt:lpstr>فَرَاغَ عَلَيْهِمْ ضَرْبًا بِالْيَمِينِ </vt:lpstr>
      <vt:lpstr>فَأَقْبَلُوا إِلَيْهِ يَزِفُّونَ </vt:lpstr>
      <vt:lpstr>قَالَ أَتَعْبُدُونَ مَا تَنْحِتُونَ </vt:lpstr>
      <vt:lpstr>وَاللَّهُ خَلَقَكُمْ وَمَا تَعْمَلُونَ </vt:lpstr>
      <vt:lpstr>قَالُوا ابْنُوا لَهُ بُنْيَانًا فَأَلْقُوهُ فِي الْجَحِيمِ </vt:lpstr>
      <vt:lpstr>فَأَرَادُوا بِهِ كَيْدًا فَجَعَلْنَاهُمُ الْأَسْفَلِينَ </vt:lpstr>
      <vt:lpstr>وَقَالَ إِنِّي ذَاهِبٌ إِلَى رَبِّي سَيَهْدِينِ </vt:lpstr>
      <vt:lpstr>رَبِّ هَبْ لِي مِنَ الصَّالِحِينَ </vt:lpstr>
      <vt:lpstr>فَبَشَّرْنَاهُ بِغُلَامٍ حَلِيمٍ </vt:lpstr>
      <vt:lpstr>فَلَمَّا بَلَغَ مَعَهُ السَّعْيَ قَالَ يَا بُنَيَّ إِنِّي أَرَى فِي الْمَنَامِ أَنِّي أَذْبَحُكَ فَانظُرْ مَاذَا تَرَى قَالَ يَا أَبَتِ افْعَلْ مَا تُؤْمَرُ سَتَجِدُنِي إِن شَاء اللَّهُ مِنَ الصَّابِرِينَ </vt:lpstr>
      <vt:lpstr>فَلَمَّا أَسْلَمَا وَتَلَّهُ لِلْجَبِينِ </vt:lpstr>
      <vt:lpstr>وَنَادَيْنَاهُ أَنْ يَا إِبْرَاهِيمُ </vt:lpstr>
      <vt:lpstr>قَدْ صَدَّقْتَ الرُّؤْيَا إِنَّا كَذَلِكَ نَجْزِي الْمُحْسِنِينَ </vt:lpstr>
      <vt:lpstr>إِنَّ هَذَا لَهُوَ الْبَلَاء الْمُبِينُ </vt:lpstr>
      <vt:lpstr>وَفَدَيْنَاهُ بِذِبْحٍ عَظِيمٍ </vt:lpstr>
      <vt:lpstr>وَتَرَكْنَا عَلَيْهِ فِي الْآخِرِينَ </vt:lpstr>
      <vt:lpstr>سَلَامٌ عَلَى إِبْرَاهِيمَ </vt:lpstr>
      <vt:lpstr>كَذَلِكَ نَجْزِي الْمُحْسِنِينَ </vt:lpstr>
      <vt:lpstr>إِنَّهُ مِنْ عِبَادِنَا الْمُؤْمِنِينَ </vt:lpstr>
      <vt:lpstr>وَبَشَّرْنَاهُ بِإِسْحَاقَ نَبِيًّا مِّنَ الصَّالِحِينَ </vt:lpstr>
      <vt:lpstr>وَبَارَكْنَا عَلَيْهِ وَعَلَى إِسْحَاقَ وَمِن ذُرِّيَّتِهِمَا مُحْسِنٌ وَظَالِمٌ لِّنَفْسِهِ مُبِينٌ </vt:lpstr>
      <vt:lpstr>وَلَقَدْ مَنَنَّا عَلَى مُوسَى وَهَارُونَ </vt:lpstr>
      <vt:lpstr>وَنَجَّيْنَاهُمَا وَقَوْمَهُمَا مِنَ الْكَرْبِ الْعَظِيمِ </vt:lpstr>
      <vt:lpstr>وَنَصَرْنَاهُمْ فَكَانُوا هُمُ الْغَالِبِينَ </vt:lpstr>
      <vt:lpstr>وَآتَيْنَاهُمَا الْكِتَابَ الْمُسْتَبِينَ </vt:lpstr>
      <vt:lpstr>وَهَدَيْنَاهُمَا الصِّرَاطَ الْمُسْتَقِيمَ </vt:lpstr>
      <vt:lpstr>وَتَرَكْنَا عَلَيْهِمَا فِي الْآخِرِينَ </vt:lpstr>
      <vt:lpstr>سَلَامٌ عَلَى مُوسَى وَهَارُونَ </vt:lpstr>
      <vt:lpstr>إِنَّا كَذَلِكَ نَجْزِي الْمُحْسِنِينَ </vt:lpstr>
      <vt:lpstr>إِنَّهُمَا مِنْ عِبَادِنَا الْمُؤْمِنِينَ </vt:lpstr>
      <vt:lpstr>وَإِنَّ إِلْيَاسَ لَمِنْ الْمُرْسَلِينَ </vt:lpstr>
      <vt:lpstr>إِذْ قَالَ لِقَوْمِهِ أَلَا تَتَّقُونَ </vt:lpstr>
      <vt:lpstr>أَتَدْعُونَ بَعْلًا وَتَذَرُونَ أَحْسَنَ الْخَالِقِينَ </vt:lpstr>
      <vt:lpstr>اللَّهَ رَبَّكُمْ وَرَبَّ آبَائِكُمُ الْأَوَّلِينَ </vt:lpstr>
      <vt:lpstr>فَكَذَّبُوهُ فَإِنَّهُمْ لَمُحْضَرُونَ </vt:lpstr>
      <vt:lpstr>إِلَّا عِبَادَ اللَّهِ الْمُخْلَصِينَ </vt:lpstr>
      <vt:lpstr>وَتَرَكْنَا عَلَيْهِ فِي الْآخِرِينَ </vt:lpstr>
      <vt:lpstr>سَلَامٌ عَلَى إِلْ يَاسِينَ </vt:lpstr>
      <vt:lpstr>إِنَّا كَذَلِكَ نَجْزِي الْمُحْسِنِينَ </vt:lpstr>
      <vt:lpstr>إِنَّهُ مِنْ عِبَادِنَا الْمُؤْمِنِينَ </vt:lpstr>
      <vt:lpstr>وَإِنَّ لُوطًا لَّمِنَ الْمُرْسَلِينَ </vt:lpstr>
      <vt:lpstr>إِذْ نَجَّيْنَاهُ وَأَهْلَهُ أَجْمَعِينَ </vt:lpstr>
      <vt:lpstr>إِلَّا عَجُوزًا فِي الْغَابِرِينَ </vt:lpstr>
      <vt:lpstr>ثُمَّ دَمَّرْنَا الْآخَرِينَ </vt:lpstr>
      <vt:lpstr>وَإِنَّكُمْ لَتَمُرُّونَ عَلَيْهِم مُّصْبِحِينَ </vt:lpstr>
      <vt:lpstr>وَبِاللَّيْلِ أَفَلَا تَعْقِلُونَ </vt:lpstr>
      <vt:lpstr>وَإِنَّ يُونُسَ لَمِنَ الْمُرْسَلِينَ </vt:lpstr>
      <vt:lpstr>إِذْ أَبَقَ إِلَى الْفُلْكِ الْمَشْحُونِ </vt:lpstr>
      <vt:lpstr>فَسَاهَمَ فَكَانَ مِنْ الْمُدْحَضِينَ </vt:lpstr>
      <vt:lpstr>فَالْتَقَمَهُ الْحُوتُ وَهُوَ مُلِيمٌ </vt:lpstr>
      <vt:lpstr>فَلَوْلَا أَنَّهُ كَانَ مِنْ الْمُسَبِّحِينَ </vt:lpstr>
      <vt:lpstr>لَلَبِثَ فِي بَطْنِهِ إِلَى يَوْمِ يُبْعَثُونَ </vt:lpstr>
      <vt:lpstr>فَنَبَذْنَاهُ بِالْعَرَاء وَهُوَ سَقِيمٌ </vt:lpstr>
      <vt:lpstr>وَأَنبَتْنَا عَلَيْهِ شَجَرَةً مِّن يَقْطِينٍ </vt:lpstr>
      <vt:lpstr>وَأَرْسَلْنَاهُ إِلَى مِئَةِ أَلْفٍ أَوْ يَزِيدُونَ </vt:lpstr>
      <vt:lpstr>فَآمَنُوا فَمَتَّعْنَاهُمْ إِلَى حِينٍ </vt:lpstr>
      <vt:lpstr>فَاسْتَفْتِهِمْ أَلِرَبِّكَ الْبَنَاتُ وَلَهُمُ الْبَنُونَ </vt:lpstr>
      <vt:lpstr>أَمْ خَلَقْنَا الْمَلَائِكَةَ إِنَاثًا وَهُمْ شَاهِدُونَ </vt:lpstr>
      <vt:lpstr>أَلَا إِنَّهُم مِّنْ إِفْكِهِمْ لَيَقُولُونَ </vt:lpstr>
      <vt:lpstr>وَلَدَ اللَّهُ وَإِنَّهُمْ لَكَاذِبُونَ </vt:lpstr>
      <vt:lpstr>أَصْطَفَى الْبَنَاتِ عَلَى الْبَنِينَ </vt:lpstr>
      <vt:lpstr>مَا لَكُمْ كَيْفَ تَحْكُمُونَ </vt:lpstr>
      <vt:lpstr>أَفَلَا تَذَكَّرُونَ </vt:lpstr>
      <vt:lpstr>أَمْ لَكُمْ سُلْطَانٌ مُّبِينٌ </vt:lpstr>
      <vt:lpstr>فَأْتُوا بِكِتَابِكُمْ إِن كُنتُمْ صَادِقِينَ </vt:lpstr>
      <vt:lpstr>وَجَعَلُوا بَيْنَهُ وَبَيْنَ الْجِنَّةِ نَسَبًا وَلَقَدْ عَلِمَتِ الْجِنَّةُ إِنَّهُمْ لَمُحْضَرُونَ </vt:lpstr>
      <vt:lpstr>سُبْحَانَ اللَّهِ عَمَّا يَصِفُونَ </vt:lpstr>
      <vt:lpstr>إِلَّا عِبَادَ اللَّهِ الْمُخْلَصِينَ </vt:lpstr>
      <vt:lpstr>فَإِنَّكُمْ وَمَا تَعْبُدُونَ </vt:lpstr>
      <vt:lpstr>مَا أَنتُمْ عَلَيْهِ بِفَاتِنِينَ </vt:lpstr>
      <vt:lpstr>إِلَّا مَنْ هُوَ صَالِ الْجَحِيمِ </vt:lpstr>
      <vt:lpstr>وَمَا مِنَّا إِلَّا لَهُ مَقَامٌ مَّعْلُومٌ </vt:lpstr>
      <vt:lpstr>وَإِنَّا لَنَحْنُ الصَّافُّونَ </vt:lpstr>
      <vt:lpstr>وَإِنَّا لَنَحْنُ الْمُسَبِّحُونَ </vt:lpstr>
      <vt:lpstr>وَإِنْ كَانُوا لَيَقُولُونَ </vt:lpstr>
      <vt:lpstr>لَوْ أَنَّ عِندَنَا ذِكْرًا مِّنْ الْأَوَّلِينَ </vt:lpstr>
      <vt:lpstr>لَكُنَّا عِبَادَ اللَّهِ الْمُخْلَصِينَ </vt:lpstr>
      <vt:lpstr>فَكَفَرُوا بِهِ فَسَوْفَ يَعْلَمُونَ </vt:lpstr>
      <vt:lpstr>وَلَقَدْ سَبَقَتْ كَلِمَتُنَا لِعِبَادِنَا الْمُرْسَلِينَ </vt:lpstr>
      <vt:lpstr>إِنَّهُمْ لَهُمُ الْمَنصُورُونَ </vt:lpstr>
      <vt:lpstr>وَإِنَّ جُندَنَا لَهُمُ الْغَالِبُونَ </vt:lpstr>
      <vt:lpstr>فَتَوَلَّ عَنْهُمْ حَتَّى حِينٍ </vt:lpstr>
      <vt:lpstr>وَأَبْصِرْهُمْ فَسَوْفَ يُبْصِرُونَ </vt:lpstr>
      <vt:lpstr>أَفَبِعَذَابِنَا يَسْتَعْجِلُونَ </vt:lpstr>
      <vt:lpstr>فَإِذَا نَزَلَ بِسَاحَتِهِمْ فَسَاء صَبَاحُ الْمُنذَرِينَ </vt:lpstr>
      <vt:lpstr>وَتَوَلَّ عَنْهُمْ حَتَّى حِينٍ </vt:lpstr>
      <vt:lpstr>وَأَبْصِرْ فَسَوْفَ يُبْصِرُونَ </vt:lpstr>
      <vt:lpstr>سُبْحَانَ رَبِّكَ رَبِّ الْعِزَّةِ عَمَّا يَصِفُونَ </vt:lpstr>
      <vt:lpstr>وَسَلَامٌ عَلَى الْمُرْسَلِينَ </vt:lpstr>
      <vt:lpstr>وَالْحَمْدُ لِلَّهِ رَبِّ الْعَالَمِينَ </vt:lpstr>
      <vt:lpstr>PowerPoint Presentation</vt:lpstr>
      <vt:lpstr>PowerPoint Presentation</vt:lpstr>
      <vt:lpstr>PowerPoint Presentation</vt:lpstr>
      <vt:lpstr>بِسْمِ اللهِ الرَّحْمنِ الرَّحِيمِِ </vt:lpstr>
      <vt:lpstr>حم </vt:lpstr>
      <vt:lpstr>تَنزِيلٌ مِّنَ الرَّحْمَنِ الرَّحِيمِ </vt:lpstr>
      <vt:lpstr>كِتَابٌ فُصِّلَتْ آيَاتُهُ قُرْآنًا عَرَبِيًّا لِّقَوْمٍ يَعْلَمُونَ </vt:lpstr>
      <vt:lpstr>بَشِيرًا وَنَذِيرًا فَأَعْرَضَ أَكْثَرُهُمْ فَهُمْ لَا يَسْمَعُونَ </vt:lpstr>
      <vt:lpstr>وَقَالُوا قُلُوبُنَا فِي أَكِنَّةٍ مِّمَّا تَدْعُونَا إِلَيْهِ وَفِي آذَانِنَا وَقْرٌ وَمِن بَيْنِنَا وَبَيْنِكَ حِجَابٌ فَاعْمَلْ إِنَّنَا عَامِلُونَ </vt:lpstr>
      <vt:lpstr>قُلْ إِنَّمَا أَنَا بَشَرٌ مِّثْلُكُمْ يُوحَى إِلَيَّ أَنَّمَا إِلَهُكُمْ إِلَهٌ وَاحِدٌ فَاسْتَقِيمُوا إِلَيْهِ وَاسْتَغْفِرُوهُ وَوَيْلٌ لِّلْمُشْرِكِينَ </vt:lpstr>
      <vt:lpstr>الَّذِينَ لَا يُؤْتُونَ الزَّكَاةَ وَهُم بِالْآخِرَةِ هُمْ كَافِرُونَ </vt:lpstr>
      <vt:lpstr>إِنَّ الَّذِينَ آمَنُوا وَعَمِلُوا الصَّالِحَاتِ لَهُمْ أَجْرٌ غَيْرُ مَمْنُونٍ </vt:lpstr>
      <vt:lpstr>قُلْ أَئِنَّكُمْ لَتَكْفُرُونَ بِالَّذِي خَلَقَ الْأَرْضَ فِي يَوْمَيْنِ وَتَجْعَلُونَ لَهُ أَندَادًا ذَلِكَ رَبُّ الْعَالَمِينَ </vt:lpstr>
      <vt:lpstr>وَجَعَلَ فِيهَا رَوَاسِيَ مِن فَوْقِهَا وَبَارَكَ فِيهَا وَقَدَّرَ فِيهَا أَقْوَاتَهَا فِي أَرْبَعَةِ أَيَّامٍ سَوَاء لِّلسَّائِلِينَ </vt:lpstr>
      <vt:lpstr>ثُمَّ اسْتَوَى إِلَى السَّمَاء وَهِيَ دُخَانٌ فَقَالَ لَهَا وَلِلْأَرْضِ اِئْتِيَا طَوْعًا أَوْ كَرْهًا قَالَتَا أَتَيْنَا طَائِعِينَ </vt:lpstr>
      <vt:lpstr>فَقَضَاهُنَّ سَبْعَ سَمَاوَاتٍ فِي يَوْمَيْنِ وَأَوْحَى فِي كُلِّ سَمَاء أَمْرَهَا وَزَيَّنَّا السَّمَاء الدُّنْيَا بِمَصَابِيحَ وَحِفْظًا ذَلِكَ تَقْدِيرُ الْعَزِيزِ الْعَلِيمِ </vt:lpstr>
      <vt:lpstr>فَإِنْ أَعْرَضُوا فَقُلْ أَنذَرْتُكُمْ صَاعِقَةً مِّثْلَ صَاعِقَةِ عَادٍ وَثَمُودَ </vt:lpstr>
      <vt:lpstr>إِذْ جَاءتْهُمُ الرُّسُلُ مِن بَيْنِ أَيْدِيهِمْ وَمِنْ خَلْفِهِمْ أَلَّا تَعْبُدُوا إِلَّا اللَّهَ قَالُوا لَوْ شَاء رَبُّنَا لَأَنزَلَ مَلَائِكَةً فَإِنَّا بِمَا أُرْسِلْتُمْ بِهِ كَافِرُونَ </vt:lpstr>
      <vt:lpstr>فَأَمَّا عَادٌ فَاسْتَكْبَرُوا فِي الْأَرْضِ بِغَيْرِ الْحَقِّ وَقَالُوا مَنْ أَشَدُّ مِنَّا قُوَّةً أَوَلَمْ يَرَوْا أَنَّ اللَّهَ الَّذِي خَلَقَهُمْ هُوَ أَشَدُّ مِنْهُمْ قُوَّةً وَكَانُوا بِآيَاتِنَا يَجْحَدُونَ </vt:lpstr>
      <vt:lpstr>فَأَرْسَلْنَا عَلَيْهِمْ رِيحًا صَرْصَرًا فِي أَيَّامٍ نَّحِسَاتٍ لِّنُذِيقَهُمْ عَذَابَ الْخِزْيِ فِي الْحَيَاةِ الدُّنْيَا وَلَعَذَابُ الْآخِرَةِ أَخْزَى وَهُمْ لَا يُنصَرُونَ </vt:lpstr>
      <vt:lpstr>وَأَمَّا ثَمُودُ فَهَدَيْنَاهُمْ فَاسْتَحَبُّوا الْعَمَى عَلَى الْهُدَى فَأَخَذَتْهُمْ صَاعِقَةُ الْعَذَابِ الْهُونِ بِمَا كَانُوا يَكْسِبُونَ </vt:lpstr>
      <vt:lpstr>وَنَجَّيْنَا الَّذِينَ آمَنُوا وَكَانُوا يَتَّقُونَ </vt:lpstr>
      <vt:lpstr>وَيَوْمَ يُحْشَرُ أَعْدَاء اللَّهِ إِلَى النَّارِ فَهُمْ يُوزَعُونَ </vt:lpstr>
      <vt:lpstr>حَتَّى إِذَا مَا جَاؤُوهَا شَهِدَ عَلَيْهِمْ سَمْعُهُمْ وَأَبْصَارُهُمْ وَجُلُودُهُمْ بِمَا كَانُوا يَعْمَلُونَ </vt:lpstr>
      <vt:lpstr>وَقَالُوا لِجُلُودِهِمْ لِمَ شَهِدتُّمْ عَلَيْنَا قَالُوا أَنطَقَنَا اللَّهُ الَّذِي أَنطَقَ كُلَّ شَيْءٍ وَهُوَ خَلَقَكُمْ أَوَّلَ مَرَّةٍ وَإِلَيْهِ تُرْجَعُونَ </vt:lpstr>
      <vt:lpstr>وَمَا كُنتُمْ تَسْتَتِرُونَ أَنْ يَشْهَدَ عَلَيْكُمْ سَمْعُكُمْ وَلَا أَبْصَارُكُمْ وَلَا جُلُودُكُمْ وَلَكِن ظَنَنتُمْ أَنَّ اللَّهَ لَا يَعْلَمُ كَثِيراً مِّمَّا تَعْمَلُونَ </vt:lpstr>
      <vt:lpstr>وَذَلِكُمْ ظَنُّكُمُ الَّذِي ظَنَنتُم بِرَبِّكُمْ أَرْدَاكُمْ فَأَصْبَحْتُم مِّنْ الْخَاسِرِينَ </vt:lpstr>
      <vt:lpstr>فَإِن يَصْبِرُوا فَالنَّارُ مَثْوًى لَّهُمْ وَإِن يَسْتَعْتِبُوا فَمَا هُم مِّنَ الْمُعْتَبِينَ </vt:lpstr>
      <vt:lpstr>وَقَيَّضْنَا لَهُمْ قُرَنَاء فَزَيَّنُوا لَهُم مَّا بَيْنَ أَيْدِيهِمْ وَمَا خَلْفَهُمْ وَحَقَّ عَلَيْهِمُ الْقَوْلُ فِي أُمَمٍ قَدْ خَلَتْ مِن قَبْلِهِم مِّنَ الْجِنِّ وَالْإِنسِ إِنَّهُمْ كَانُوا خَاسِرِينَ </vt:lpstr>
      <vt:lpstr>وَقَالَ الَّذِينَ كَفَرُوا لَا تَسْمَعُوا لِهَذَا الْقُرْآنِ وَالْغَوْا فِيهِ لَعَلَّكُمْ تَغْلِبُونَ </vt:lpstr>
      <vt:lpstr>فَلَنُذِيقَنَّ الَّذِينَ كَفَرُوا عَذَابًا شَدِيدًا وَلَنَجْزِيَنَّهُمْ أَسْوَأَ الَّذِي كَانُوا يَعْمَلُونَ </vt:lpstr>
      <vt:lpstr>ذَلِكَ جَزَاء أَعْدَاء اللَّهِ النَّارُ لَهُمْ فِيهَا دَارُ الْخُلْدِ جَزَاء بِمَا كَانُوا بِآيَاتِنَا يَجْحَدُونَ </vt:lpstr>
      <vt:lpstr>وَقَالَ الَّذِينَ كَفَرُوا رَبَّنَا أَرِنَا الَّذَيْنِ أَضَلَّانَا مِنَ الْجِنِّ وَالْإِنسِ نَجْعَلْهُمَا تَحْتَ أَقْدَامِنَا لِيَكُونَا مِنَ الْأَسْفَلِينَ </vt:lpstr>
      <vt:lpstr>إِنَّ الَّذِينَ قَالُوا رَبُّنَا اللَّهُ ثُمَّ اسْتَقَامُوا تَتَنَزَّلُ عَلَيْهِمُ الْمَلَائِكَةُ أَلَّا تَخَافُوا وَلَا تَحْزَنُوا وَأَبْشِرُوا بِالْجَنَّةِ الَّتِي كُنتُمْ تُوعَدُونَ </vt:lpstr>
      <vt:lpstr>نَحْنُ أَوْلِيَاؤُكُمْ فِي الْحَيَاةِ الدُّنْيَا وَفِي الْآخِرَةِ وَلَكُمْ فِيهَا مَا تَشْتَهِي أَنفُسُكُمْ وَلَكُمْ فِيهَا مَا تَدَّعُونَ </vt:lpstr>
      <vt:lpstr>نُزُلًا مِّنْ غَفُورٍ رَّحِيمٍ </vt:lpstr>
      <vt:lpstr>وَمَنْ أَحْسَنُ قَوْلًا مِّمَّن دَعَا إِلَى اللَّهِ وَعَمِلَ صَالِحًا وَقَالَ إِنَّنِي مِنَ الْمُسْلِمِينَ </vt:lpstr>
      <vt:lpstr>وَلَا تَسْتَوِي الْحَسَنَةُ وَلَا السَّيِّئَةُ ادْفَعْ بِالَّتِي هِيَ أَحْسَنُ فَإِذَا الَّذِي بَيْنَكَ وَبَيْنَهُ عَدَاوَةٌ كَأَنَّهُ وَلِيٌّ حَمِيمٌ </vt:lpstr>
      <vt:lpstr>وَمَا يُلَقَّاهَا إِلَّا الَّذِينَ صَبَرُوا وَمَا يُلَقَّاهَا إِلَّا ذُو حَظٍّ عَظِيمٍ </vt:lpstr>
      <vt:lpstr>وَإِمَّا يَنزَغَنَّكَ مِنَ الشَّيْطَانِ نَزْغٌ فَاسْتَعِذْ بِاللَّهِ إِنَّهُ هُوَ السَّمِيعُ الْعَلِيمُ </vt:lpstr>
      <vt:lpstr>وَمِنْ آيَاتِهِ اللَّيْلُ وَالنَّهَارُ وَالشَّمْسُ وَالْقَمَرُ لَا تَسْجُدُوا لِلشَّمْسِ وَلَا لِلْقَمَرِ وَاسْجُدُوا لِلَّهِ الَّذِي خَلَقَهُنَّ إِن كُنتُمْ إِيَّاهُ تَعْبُدُونَ </vt:lpstr>
      <vt:lpstr>فَإِنِ اسْتَكْبَرُوا فَالَّذِينَ عِندَ رَبِّكَ يُسَبِّحُونَ لَهُ بِاللَّيْلِ وَالنَّهَارِ وَهُمْ لَا يَسْأَمُونَ </vt:lpstr>
      <vt:lpstr>وَمِنْ آيَاتِهِ أَنَّكَ تَرَى الْأَرْضَ خَاشِعَةً فَإِذَا أَنزَلْنَا عَلَيْهَا الْمَاء اهْتَزَّتْ وَرَبَتْ إِنَّ الَّذِي أَحْيَاهَا لَمُحْيِي الْمَوْتَى إِنَّهُ عَلَى كُلِّ شَيْءٍ قَدِيرٌ </vt:lpstr>
      <vt:lpstr>إِنَّ الَّذِينَ يُلْحِدُونَ فِي آيَاتِنَا لَا يَخْفَوْنَ عَلَيْنَا أَفَمَن يُلْقَى فِي النَّارِ خَيْرٌ أَم مَّن يَأْتِي آمِنًا يَوْمَ الْقِيَامَةِ اعْمَلُوا مَا شِئْتُمْ إِنَّهُ بِمَا تَعْمَلُونَ بَصِيرٌ </vt:lpstr>
      <vt:lpstr>إِنَّ الَّذِينَ كَفَرُوا بِالذِّكْرِ لَمَّا جَاءهُمْ وَإِنَّهُ لَكِتَابٌ عَزِيزٌ </vt:lpstr>
      <vt:lpstr>لَا يَأْتِيهِ الْبَاطِلُ مِن بَيْنِ يَدَيْهِ وَلَا مِنْ خَلْفِهِ تَنزِيلٌ مِّنْ حَكِيمٍ حَمِيدٍ </vt:lpstr>
      <vt:lpstr>مَا يُقَالُ لَكَ إِلَّا مَا قَدْ قِيلَ لِلرُّسُلِ مِن قَبْلِكَ إِنَّ رَبَّكَ لَذُو مَغْفِرَةٍ وَذُو عِقَابٍ أَلِيمٍ </vt:lpstr>
      <vt:lpstr>وَلَوْ جَعَلْنَاهُ قُرْآنًا أَعْجَمِيًّا لَّقَالُوا لَوْلَا فُصِّلَتْ آيَاتُهُ أَأَعْجَمِيٌّ وَعَرَبِيٌّ قُلْ هُوَ لِلَّذِينَ آمَنُوا هُدًى وَشِفَاء وَالَّذِينَ لَا يُؤْمِنُونَ فِي آذَانِهِمْ وَقْرٌ وَهُوَ عَلَيْهِمْ عَمًى أُوْلَئِكَ يُنَادَوْنَ مِن مَّكَانٍ بَعِيدٍ </vt:lpstr>
      <vt:lpstr>وَلَقَدْ آتَيْنَا مُوسَى الْكِتَابَ فَاخْتُلِفَ فِيهِ وَلَوْلَا كَلِمَةٌ سَبَقَتْ مِن رَّبِّكَ لَقُضِيَ بَيْنَهُمْ وَإِنَّهُمْ لَفِي شَكٍّ مِّنْهُ مُرِيبٍ </vt:lpstr>
      <vt:lpstr>مَنْ عَمِلَ صَالِحًا فَلِنَفْسِهِ وَمَنْ أَسَاء فَعَلَيْهَا وَمَا رَبُّكَ بِظَلَّامٍ لِّلْعَبِيدِ </vt:lpstr>
      <vt:lpstr>إِلَيْهِ يُرَدُّ عِلْمُ السَّاعَةِ وَمَا تَخْرُجُ مِن ثَمَرَاتٍ مِّنْ أَكْمَامِهَا وَمَا تَحْمِلُ مِنْ أُنثَى وَلَا تَضَعُ إِلَّا بِعِلْمِهِ وَيَوْمَ يُنَادِيهِمْ أَيْنَ شُرَكَائِي قَالُوا آذَنَّاكَ مَا مِنَّا مِن شَهِيدٍ </vt:lpstr>
      <vt:lpstr>وَضَلَّ عَنْهُم مَّا كَانُوا يَدْعُونَ مِن قَبْلُ وَظَنُّوا مَا لَهُم مِّن مَّحِيصٍ </vt:lpstr>
      <vt:lpstr>لَا يَسْأَمُ الْإِنسَانُ مِن دُعَاء الْخَيْرِ وَإِن مَّسَّهُ الشَّرُّ فَيَؤُوسٌ قَنُوطٌ </vt:lpstr>
      <vt:lpstr>وَلَئِنْ أَذَقْنَاهُ رَحْمَةً مِّنَّا مِن بَعْدِ ضَرَّاء مَسَّتْهُ لَيَقُولَنَّ هَذَا لِي وَمَا أَظُنُّ السَّاعَةَ قَائِمَةً وَلَئِن رُّجِعْتُ إِلَى رَبِّي إِنَّ لِي عِندَهُ لَلْحُسْنَى فَلَنُنَبِّئَنَّ الَّذِينَ كَفَرُوا بِمَا عَمِلُوا وَلَنُذِيقَنَّهُم مِّنْ عَذَابٍ غَلِيظٍ </vt:lpstr>
      <vt:lpstr>وَإِذَا أَنْعَمْنَا عَلَى الْإِنسَانِ أَعْرَضَ وَنَأى بِجَانِبِهِ وَإِذَا مَسَّهُ الشَّرُّ فَذُو دُعَاء عَرِيضٍ </vt:lpstr>
      <vt:lpstr>قُلْ أَرَأَيْتُمْ إِن كَانَ مِنْ عِندِ اللَّهِ ثُمَّ كَفَرْتُم بِهِ مَنْ أَضَلُّ مِمَّنْ هُوَ فِي شِقَاقٍ بَعِيدٍ </vt:lpstr>
      <vt:lpstr>سَنُرِيهِمْ آيَاتِنَا فِي الْآفَاقِ وَفِي أَنفُسِهِمْ حَتَّى يَتَبَيَّنَ لَهُمْ أَنَّهُ الْحَقُّ أَوَلَمْ يَكْفِ بِرَبِّكَ أَنَّهُ عَلَى كُلِّ شَيْءٍ شَهِيدٌ </vt:lpstr>
      <vt:lpstr>أَلَا إِنَّهُمْ فِي مِرْيَةٍ مِّن لِّقَاء رَبِّهِمْ أَلَا إِنَّهُ بِكُلِّ شَيْءٍ مُّحِيطٌ </vt:lpstr>
      <vt:lpstr>PowerPoint Presentation</vt:lpstr>
      <vt:lpstr>PowerPoint Presentation</vt:lpstr>
      <vt:lpstr>PowerPoint Presentation</vt:lpstr>
      <vt:lpstr>بِسْمِ اللهِ الرَّحْمنِ الرَّحِيمِِ </vt:lpstr>
      <vt:lpstr>حم </vt:lpstr>
      <vt:lpstr>عسق </vt:lpstr>
      <vt:lpstr>كَذَلِكَ يُوحِي إِلَيْكَ وَإِلَى الَّذِينَ مِن قَبْلِكَ اللَّهُ الْعَزِيزُ الْحَكِيمُ </vt:lpstr>
      <vt:lpstr>لَهُ مَا فِي السَّمَاوَاتِ وَمَا فِي الْأَرْضِ وَهُوَ الْعَلِيُّ الْعَظِيمُ </vt:lpstr>
      <vt:lpstr>تَكَادُ السَّمَاوَاتُ يَتَفَطَّرْنَ مِن فَوْقِهِنَّ وَالْمَلَائِكَةُ يُسَبِّحُونَ بِحَمْدِ رَبِّهِمْ وَيَسْتَغْفِرُونَ لِمَن فِي الْأَرْضِ أَلَا إِنَّ اللَّهَ هُوَ الْغَفُورُ الرَّحِيمُ </vt:lpstr>
      <vt:lpstr>وَالَّذِينَ اتَّخَذُوا مِن دُونِهِ أَولِيَاء اللَّهُ حَفِيظٌ عَلَيْهِمْ وَمَا أَنتَ عَلَيْهِم بِوَكِيلٍ </vt:lpstr>
      <vt:lpstr>وَكَذَلِكَ أَوْحَيْنَا إِلَيْكَ قُرْآنًا عَرَبِيًّا لِّتُنذِرَ أُمَّ الْقُرَى وَمَنْ حَوْلَهَا وَتُنذِرَ يَوْمَ الْجَمْعِ لَا رَيْبَ فِيهِ فَرِيقٌ فِي الْجَنَّةِ وَفَرِيقٌ فِي السَّعِيرِ </vt:lpstr>
      <vt:lpstr>وَلَوْ شَاء اللَّهُ لَجَعَلَهُمْ أُمَّةً وَاحِدَةً وَلَكِن يُدْخِلُ مَن يَشَاء فِي رَحْمَتِهِ وَالظَّالِمُونَ مَا لَهُم مِّن وَلِيٍّ وَلَا نَصِيرٍ </vt:lpstr>
      <vt:lpstr>أَمِ اتَّخَذُوا مِن دُونِهِ أَوْلِيَاء فَاللَّهُ هُوَ الْوَلِيُّ وَهُوَ يُحْيِي المَوْتَى وَهُوَ عَلَى كُلِّ شَيْءٍ قَدِيرٌ </vt:lpstr>
      <vt:lpstr>وَمَا اخْتَلَفْتُمْ فِيهِ مِن شَيْءٍ فَحُكْمُهُ إِلَى اللَّهِ ذَلِكُمُ اللَّهُ رَبِّي عَلَيْهِ تَوَكَّلْتُ وَإِلَيْهِ أُنِيبُ </vt:lpstr>
      <vt:lpstr>فَاطِرُ السَّمَاوَاتِ وَالْأَرْضِ جَعَلَ لَكُم مِّنْ أَنفُسِكُمْ أَزْوَاجًا وَمِنَ الْأَنْعَامِ أَزْوَاجًا يَذْرَؤُكُمْ فِيهِ لَيْسَ كَمِثْلِهِ شَيْءٌ وَهُوَ السَّمِيعُ البَصِيرُ </vt:lpstr>
      <vt:lpstr>لَهُ مَقَالِيدُ السَّمَاوَاتِ وَالْأَرْضِ يَبْسُطُ الرِّزْقَ لِمَن يَشَاء وَيَقْدِرُ إِنَّهُ بِكُلِّ شَيْءٍ عَلِيمٌ </vt:lpstr>
      <vt:lpstr>شَرَعَ لَكُم مِّنَ الدِّينِ مَا وَصَّى بِهِ نُوحًا وَالَّذِي أَوْحَيْنَا إِلَيْكَ وَمَا وَصَّيْنَا بِهِ إِبْرَاهِيمَ وَمُوسَى وَعِيسَى أَنْ أَقِيمُوا الدِّينَ وَلَا تَتَفَرَّقُوا فِيهِ كَبُرَ عَلَى الْمُشْرِكِينَ مَا تَدْعُوهُمْ إِلَيْهِ اللَّهُ يَجْتَبِي إِلَيْهِ مَن يَشَاء وَيَهْدِي إِلَيْهِ مَن يُنِيبُ </vt:lpstr>
      <vt:lpstr>وَمَا تَفَرَّقُوا إِلَّا مِن بَعْدِ مَا جَاءهُمُ الْعِلْمُ بَغْيًا بَيْنَهُمْ وَلَوْلَا كَلِمَةٌ سَبَقَتْ مِن رَّبِّكَ إِلَى أَجَلٍ مُّسَمًّى لَّقُضِيَ بَيْنَهُمْ وَإِنَّ الَّذِينَ أُورِثُوا الْكِتَابَ مِن بَعْدِهِمْ لَفِي شَكٍّ مِّنْهُ مُرِيبٍ </vt:lpstr>
      <vt:lpstr>فَلِذَلِكَ فَادْعُ وَاسْتَقِمْ كَمَا أُمِرْتَ وَلَا تَتَّبِعْ أَهْوَاءهُمْ وَقُلْ آمَنتُ بِمَا أَنزَلَ اللَّهُ مِن كِتَابٍ وَأُمِرْتُ لِأَعْدِلَ بَيْنَكُمُ اللَّهُ رَبُّنَا وَرَبُّكُمْ لَنَا أَعْمَالُنَا وَلَكُمْ أَعْمَالُكُمْ لَا حُجَّةَ بَيْنَنَا وَبَيْنَكُمُ اللَّهُ يَجْمَعُ بَيْنَنَا وَإِلَيْهِ الْمَصِيرُ </vt:lpstr>
      <vt:lpstr>وَالَّذِينَ يُحَاجُّونَ فِي اللَّهِ مِن بَعْدِ مَا اسْتُجِيبَ لَهُ حُجَّتُهُمْ دَاحِضَةٌ عِندَ رَبِّهِمْ وَعَلَيْهِمْ غَضَبٌ وَلَهُمْ عَذَابٌ شَدِيدٌ </vt:lpstr>
      <vt:lpstr>اللَّهُ الَّذِي أَنزَلَ الْكِتَابَ بِالْحَقِّ وَالْمِيزَانَ وَمَا يُدْرِيكَ لَعَلَّ السَّاعَةَ قَرِيبٌ </vt:lpstr>
      <vt:lpstr>يَسْتَعْجِلُ بِهَا الَّذِينَ لَا يُؤْمِنُونَ بِهَا وَالَّذِينَ آمَنُوا مُشْفِقُونَ مِنْهَا وَيَعْلَمُونَ أَنَّهَا الْحَقُّ أَلَا إِنَّ الَّذِينَ يُمَارُونَ فِي السَّاعَةِ لَفِي ضَلَالٍ بَعِيدٍ </vt:lpstr>
      <vt:lpstr>اللَّهُ لَطِيفٌ بِعِبَادِهِ يَرْزُقُ مَن يَشَاء وَهُوَ الْقَوِيُّ العَزِيزُ </vt:lpstr>
      <vt:lpstr>مَن كَانَ يُرِيدُ حَرْثَ الْآخِرَةِ نَزِدْ لَهُ فِي حَرْثِهِ وَمَن كَانَ يُرِيدُ حَرْثَ الدُّنْيَا نُؤتِهِ مِنْهَا وَمَا لَهُ فِي الْآخِرَةِ مِن نَّصِيبٍ </vt:lpstr>
      <vt:lpstr>أَمْ لَهُمْ شُرَكَاء شَرَعُوا لَهُم مِّنَ الدِّينِ مَا لَمْ يَأْذَن بِهِ اللَّهُ وَلَوْلَا كَلِمَةُ الْفَصْلِ لَقُضِيَ بَيْنَهُمْ وَإِنَّ الظَّالِمِينَ لَهُمْ عَذَابٌ أَلِيمٌ </vt:lpstr>
      <vt:lpstr>تَرَى الظَّالِمِينَ مُشْفِقِينَ مِمَّا كَسَبُوا وَهُوَ وَاقِعٌ بِهِمْ وَالَّذِينَ آمَنُوا وَعَمِلُوا الصَّالِحَاتِ فِي رَوْضَاتِ الْجَنَّاتِ لَهُم مَّا يَشَاؤُونَ عِندَ رَبِّهِمْ ذَلِكَ هُوَ الْفَضْلُ الكَبِيرُ </vt:lpstr>
      <vt:lpstr>ذَلِكَ الَّذِي يُبَشِّرُ اللَّهُ عِبَادَهُ الَّذِينَ آمَنُوا وَعَمِلُوا الصَّالِحَاتِ قُل لَّا أَسْأَلُكُمْ عَلَيْهِ أَجْرًا إِلَّا الْمَوَدَّةَ فِي الْقُرْبَى وَمَن يَقْتَرِفْ حَسَنَةً نَّزِدْ لَهُ فِيهَا حُسْنًا إِنَّ اللَّهَ غَفُورٌ شَكُورٌ </vt:lpstr>
      <vt:lpstr>أَمْ يَقُولُونَ افْتَرَى عَلَى اللَّهِ كَذِبًا فَإِن يَشَأِ اللَّهُ يَخْتِمْ عَلَى قَلْبِكَ وَيَمْحُ اللَّهُ الْبَاطِلَ وَيُحِقُّ الْحَقَّ بِكَلِمَاتِهِ إِنَّهُ عَلِيمٌ بِذَاتِ الصُّدُورِ </vt:lpstr>
      <vt:lpstr>وَهُوَ الَّذِي يَقْبَلُ التَّوْبَةَ عَنْ عِبَادِهِ وَيَعْفُو عَنِ السَّيِّئَاتِ وَيَعْلَمُ مَا تَفْعَلُونَ </vt:lpstr>
      <vt:lpstr>وَيَسْتَجِيبُ الَّذِينَ آمَنُوا وَعَمِلُوا الصَّالِحَاتِ وَيَزِيدُهُم مِّن فَضْلِهِ وَالْكَافِرُونَ لَهُمْ عَذَابٌ شَدِيدٌ </vt:lpstr>
      <vt:lpstr>وَلَوْ بَسَطَ اللَّهُ الرِّزْقَ لِعِبَادِهِ لَبَغَوْا فِي الْأَرْضِ وَلَكِن يُنَزِّلُ بِقَدَرٍ مَّا يَشَاء إِنَّهُ بِعِبَادِهِ خَبِيرٌ بَصِيرٌ </vt:lpstr>
      <vt:lpstr>وَهُوَ الَّذِي يُنَزِّلُ الْغَيْثَ مِن بَعْدِ مَا قَنَطُوا وَيَنشُرُ رَحْمَتَهُ وَهُوَ الْوَلِيُّ الْحَمِيدُ </vt:lpstr>
      <vt:lpstr>وَمِنْ آيَاتِهِ خَلْقُ السَّمَاوَاتِ وَالْأَرْضِ وَمَا بَثَّ فِيهِمَا مِن دَابَّةٍ وَهُوَ عَلَى جَمْعِهِمْ إِذَا يَشَاء قَدِيرٌ </vt:lpstr>
      <vt:lpstr>وَمَا أَصَابَكُم مِّن مُّصِيبَةٍ فَبِمَا كَسَبَتْ أَيْدِيكُمْ وَيَعْفُو عَن كَثِيرٍ </vt:lpstr>
      <vt:lpstr>وَمَا أَنتُم بِمُعْجِزِينَ فِي الْأَرْضِ وَمَا لَكُم مِّن دُونِ اللَّهِ مِن وَلِيٍّ وَلَا نَصِيرٍ </vt:lpstr>
      <vt:lpstr>وَمِنْ آيَاتِهِ الْجَوَارِ فِي الْبَحْرِ كَالْأَعْلَامِ </vt:lpstr>
      <vt:lpstr>إِن يَشَأْ يُسْكِنِ الرِّيحَ فَيَظْلَلْنَ رَوَاكِدَ عَلَى ظَهْرِهِ إِنَّ فِي ذَلِكَ لَآيَاتٍ لِّكُلِّ صَبَّارٍ شَكُورٍ </vt:lpstr>
      <vt:lpstr>أَوْ يُوبِقْهُنَّ بِمَا كَسَبُوا وَيَعْفُ عَن كَثِيرٍ </vt:lpstr>
      <vt:lpstr>وَيَعْلَمَ الَّذِينَ يُجَادِلُونَ فِي آيَاتِنَا مَا لَهُم مِّن مَّحِيصٍ </vt:lpstr>
      <vt:lpstr>فَمَا أُوتِيتُم مِّن شَيْءٍ فَمَتَاعُ الْحَيَاةِ الدُّنْيَا وَمَا عِندَ اللَّهِ خَيْرٌ وَأَبْقَى لِلَّذِينَ آمَنُوا وَعَلَى رَبِّهِمْ يَتَوَكَّلُونَ </vt:lpstr>
      <vt:lpstr>وَالَّذِينَ يَجْتَنِبُونَ كَبَائِرَ الْإِثْمِ وَالْفَوَاحِشَ وَإِذَا مَا غَضِبُوا هُمْ يَغْفِرُونَ </vt:lpstr>
      <vt:lpstr>وَالَّذِينَ اسْتَجَابُوا لِرَبِّهِمْ وَأَقَامُوا الصَّلَاةَ وَأَمْرُهُمْ شُورَى بَيْنَهُمْ وَمِمَّا رَزَقْنَاهُمْ يُنفِقُونَ </vt:lpstr>
      <vt:lpstr>وَالَّذِينَ إِذَا أَصَابَهُمُ الْبَغْيُ هُمْ يَنتَصِرُونَ </vt:lpstr>
      <vt:lpstr>وَجَزَاء سَيِّئَةٍ سَيِّئَةٌ مِّثْلُهَا فَمَنْ عَفَا وَأَصْلَحَ فَأَجْرُهُ عَلَى اللَّهِ إِنَّهُ لَا يُحِبُّ الظَّالِمِينَ </vt:lpstr>
      <vt:lpstr>وَلَمَنِ انتَصَرَ بَعْدَ ظُلْمِهِ فَأُوْلَئِكَ مَا عَلَيْهِم مِّن سَبِيلٍ </vt:lpstr>
      <vt:lpstr>إِنَّمَا السَّبِيلُ عَلَى الَّذِينَ يَظْلِمُونَ النَّاسَ وَيَبْغُونَ فِي الْأَرْضِ بِغَيْرِ الْحَقِّ أُوْلَئِكَ لَهُم عَذَابٌ أَلِيمٌ </vt:lpstr>
      <vt:lpstr>وَلَمَن صَبَرَ وَغَفَرَ إِنَّ ذَلِكَ لَمِنْ عَزْمِ الْأُمُورِ </vt:lpstr>
      <vt:lpstr>وَمَن يُضْلِلِ اللَّهُ فَمَا لَهُ مِن وَلِيٍّ مِّن بَعْدِهِ وَتَرَى الظَّالِمِينَ لَمَّا رَأَوُا الْعَذَابَ يَقُولُونَ هَلْ إِلَى مَرَدٍّ مِّن سَبِيلٍ </vt:lpstr>
      <vt:lpstr>وَتَرَاهُمْ يُعْرَضُونَ عَلَيْهَا خَاشِعِينَ مِنَ الذُّلِّ يَنظُرُونَ مِن طَرْفٍ خَفِيٍّ وَقَالَ الَّذِينَ آمَنُوا إِنَّ الْخَاسِرِينَ الَّذِينَ خَسِرُوا أَنفُسَهُمْ وَأَهْلِيهِمْ يَوْمَ الْقِيَامَةِ أَلَا إِنَّ الظَّالِمِينَ فِي عَذَابٍ مُّقِيمٍ </vt:lpstr>
      <vt:lpstr>وَمَا كَانَ لَهُم مِّنْ أَوْلِيَاء يَنصُرُونَهُم مِّن دُونِ اللَّهِ وَمَن يُضْلِلِ اللَّهُ فَمَا لَهُ مِن سَبِيلٍ </vt:lpstr>
      <vt:lpstr>اسْتَجِيبُوا لِرَبِّكُم مِّن قَبْلِ أَن يَأْتِيَ يَوْمٌ لَّا مَرَدَّ لَهُ مِنَ اللَّهِ مَا لَكُم مِّن مَّلْجَأٍ يَوْمَئِذٍ وَمَا لَكُم مِّن نَّكِيرٍ </vt:lpstr>
      <vt:lpstr>فَإِنْ أَعْرَضُوا فَمَا أَرْسَلْنَاكَ عَلَيْهِمْ حَفِيظًا إِنْ عَلَيْكَ إِلَّا الْبَلَاغُ وَإِنَّا إِذَا أَذَقْنَا الْإِنسَانَ مِنَّا رَحْمَةً فَرِحَ بِهَا وَإِن تُصِبْهُمْ سَيِّئَةٌ بِمَا قَدَّمَتْ أَيْدِيهِمْ فَإِنَّ الْإِنسَانَ كَفُورٌ </vt:lpstr>
      <vt:lpstr>لِلَّهِ مُلْكُ السَّمَاوَاتِ وَالْأَرْضِ يَخْلُقُ مَا يَشَاء يَهَبُ لِمَنْ يَشَاء إِنَاثًا وَيَهَبُ لِمَن يَشَاء الذُّكُورَ </vt:lpstr>
      <vt:lpstr>أَوْ يُزَوِّجُهُمْ ذُكْرَانًا وَإِنَاثًا وَيَجْعَلُ مَن يَشَاء عَقِيمًا إِنَّهُ عَلِيمٌ قَدِيرٌ </vt:lpstr>
      <vt:lpstr>وَمَا كَانَ لِبَشَرٍ أَن يُكَلِّمَهُ اللَّهُ إِلَّا وَحْيًا أَوْ مِن وَرَاء حِجَابٍ أَوْ يُرْسِلَ رَسُولًا فَيُوحِيَ بِإِذْنِهِ مَا يَشَاء إِنَّهُ عَلِيٌّ حَكِيمٌ </vt:lpstr>
      <vt:lpstr>وَكَذَلِكَ أَوْحَيْنَا إِلَيْكَ رُوحًا مِّنْ أَمْرِنَا مَا كُنتَ تَدْرِي مَا الْكِتَابُ وَلَا الْإِيمَانُ وَلَكِن جَعَلْنَاهُ نُورًا نَّهْدِي بِهِ مَنْ نَّشَاء مِنْ عِبَادِنَا وَإِنَّكَ لَتَهْدِي إِلَى صِرَاطٍ مُّسْتَقِيمٍ </vt:lpstr>
      <vt:lpstr>صِرَاطِ اللَّهِ الَّذِي لَهُ مَا فِي السَّمَاوَاتِ وَمَا فِي الْأَرْضِ أَلَا إِلَى اللَّهِ تَصِيرُ الأمُورُ </vt:lpstr>
      <vt:lpstr>PowerPoint Presentation</vt:lpstr>
      <vt:lpstr>PowerPoint Presentation</vt:lpstr>
      <vt:lpstr>PowerPoint Presentation</vt:lpstr>
      <vt:lpstr>بِسْمِ اللهِ الرَّحْمنِ الرَّحِيمِِ </vt:lpstr>
      <vt:lpstr>حم </vt:lpstr>
      <vt:lpstr>وَالْكِتَابِ الْمُبِينِ </vt:lpstr>
      <vt:lpstr>إِنَّا أَنزَلْنَاهُ فِي لَيْلَةٍ مُّبَارَكَةٍ إِنَّا كُنَّا مُنذِرِينَ </vt:lpstr>
      <vt:lpstr>فِيهَا يُفْرَقُ كُلُّ أَمْرٍ حَكِيمٍ </vt:lpstr>
      <vt:lpstr>أَمْرًا مِّنْ عِندِنَا إِنَّا كُنَّا مُرْسِلِينَ </vt:lpstr>
      <vt:lpstr>رَحْمَةً مِّن رَّبِّكَ إِنَّهُ هُوَ السَّمِيعُ الْعَلِيمُ </vt:lpstr>
      <vt:lpstr>رَبِّ السَّمَاوَاتِ وَالْأَرْضِ وَمَا بَيْنَهُمَا إِن كُنتُم مُّوقِنِينَ </vt:lpstr>
      <vt:lpstr>لَا إِلَهَ إِلَّا هُوَ يُحْيِي وَيُمِيتُ رَبُّكُمْ وَرَبُّ آبَائِكُمُ الْأَوَّلِينَ </vt:lpstr>
      <vt:lpstr>بَلْ هُمْ فِي شَكٍّ يَلْعَبُونَ </vt:lpstr>
      <vt:lpstr>فَارْتَقِبْ يَوْمَ تَأْتِي السَّمَاء بِدُخَانٍ مُّبِينٍ </vt:lpstr>
      <vt:lpstr>يَغْشَى النَّاسَ هَذَا عَذَابٌ أَلِيمٌ </vt:lpstr>
      <vt:lpstr>رَبَّنَا اكْشِفْ عَنَّا الْعَذَابَ إِنَّا مُؤْمِنُونَ </vt:lpstr>
      <vt:lpstr>أَنَّى لَهُمُ الذِّكْرَى وَقَدْ جَاءهُمْ رَسُولٌ مُّبِينٌ </vt:lpstr>
      <vt:lpstr>ثُمَّ تَوَلَّوْا عَنْهُ وَقَالُوا مُعَلَّمٌ مَّجْنُونٌ </vt:lpstr>
      <vt:lpstr>إِنَّا كَاشِفُو الْعَذَابِ قَلِيلًا إِنَّكُمْ عَائِدُونَ </vt:lpstr>
      <vt:lpstr>يَوْمَ نَبْطِشُ الْبَطْشَةَ الْكُبْرَى إِنَّا مُنتَقِمُونَ </vt:lpstr>
      <vt:lpstr>وَلَقَدْ فَتَنَّا قَبْلَهُمْ قَوْمَ فِرْعَوْنَ وَجَاءهُمْ رَسُولٌ كَرِيمٌ </vt:lpstr>
      <vt:lpstr>أَنْ أَدُّوا إِلَيَّ عِبَادَ اللَّهِ إِنِّي لَكُمْ رَسُولٌ أَمِينٌ </vt:lpstr>
      <vt:lpstr>وَأَنْ لَّا تَعْلُوا عَلَى اللَّهِ إِنِّي آتِيكُم بِسُلْطَانٍ مُّبِينٍ </vt:lpstr>
      <vt:lpstr>وَإِنِّي عُذْتُ بِرَبِّي وَرَبِّكُمْ أَن تَرْجُمُونِ </vt:lpstr>
      <vt:lpstr>وَإِنْ لَّمْ تُؤْمِنُوا لِي فَاعْتَزِلُونِ </vt:lpstr>
      <vt:lpstr>فَدَعَا رَبَّهُ أَنَّ هَؤُلَاء قَوْمٌ مُّجْرِمُونَ </vt:lpstr>
      <vt:lpstr>فَأَسْرِ بِعِبَادِي لَيْلًا إِنَّكُم مُّتَّبَعُونَ </vt:lpstr>
      <vt:lpstr>وَاتْرُكْ الْبَحْرَ رَهْوًا إِنَّهُمْ جُندٌ مُّغْرَقُونَ </vt:lpstr>
      <vt:lpstr>كَمْ تَرَكُوا مِن جَنَّاتٍ وَعُيُونٍ </vt:lpstr>
      <vt:lpstr>وَزُرُوعٍ وَمَقَامٍ كَرِيمٍ </vt:lpstr>
      <vt:lpstr>وَنَعْمَةٍ كَانُوا فِيهَا فَاكِهِينَ </vt:lpstr>
      <vt:lpstr>كَذَلِكَ وَأَوْرَثْنَاهَا قَوْمًا آخَرِينَ </vt:lpstr>
      <vt:lpstr>فَمَا بَكَتْ عَلَيْهِمُ السَّمَاء وَالْأَرْضُ وَمَا كَانُوا مُنظَرِينَ </vt:lpstr>
      <vt:lpstr>وَلَقَدْ نَجَّيْنَا بَنِي إِسْرَائِيلَ مِنَ الْعَذَابِ الْمُهِينِ </vt:lpstr>
      <vt:lpstr>مِن فِرْعَوْنَ إِنَّهُ كَانَ عَالِيًا مِّنَ الْمُسْرِفِينَ </vt:lpstr>
      <vt:lpstr>وَلَقَدِ اخْتَرْنَاهُمْ عَلَى عِلْمٍ عَلَى الْعَالَمِينَ </vt:lpstr>
      <vt:lpstr>وَآتَيْنَاهُم مِّنَ الْآيَاتِ مَا فِيهِ بَلَاء مُّبِينٌ </vt:lpstr>
      <vt:lpstr>إِنَّ هَؤُلَاء لَيَقُولُونَ </vt:lpstr>
      <vt:lpstr>إِنْ هِيَ إِلَّا مَوْتَتُنَا الْأُولَى وَمَا نَحْنُ بِمُنشَرِينَ </vt:lpstr>
      <vt:lpstr>فَأْتُوا بِآبَائِنَا إِن كُنتُمْ صَادِقِينَ </vt:lpstr>
      <vt:lpstr>أَهُمْ خَيْرٌ أَمْ قَوْمُ تُبَّعٍ وَالَّذِينَ مِن قَبْلِهِمْ أَهْلَكْنَاهُمْ إِنَّهُمْ كَانُوا مُجْرِمِينَ </vt:lpstr>
      <vt:lpstr>وَمَا خَلَقْنَا السَّمَاوَاتِ وَالْأَرْضَ وَمَا بَيْنَهُمَا لَاعِبِينَ </vt:lpstr>
      <vt:lpstr>مَا خَلَقْنَاهُمَا إِلَّا بِالْحَقِّ وَلَكِنَّ أَكْثَرَهُمْ لَا يَعْلَمُونَ </vt:lpstr>
      <vt:lpstr>إِنَّ يَوْمَ الْفَصْلِ مِيقَاتُهُمْ أَجْمَعِينَ </vt:lpstr>
      <vt:lpstr>يَوْمَ لَا يُغْنِي مَوْلًى عَن مَّوْلًى شَيْئًا وَلَا هُمْ يُنصَرُونَ </vt:lpstr>
      <vt:lpstr>إِلَّا مَن رَّحِمَ اللَّهُ إِنَّهُ هُوَ الْعَزِيزُ الرَّحِيمُ </vt:lpstr>
      <vt:lpstr>إِنَّ شَجَرَةَ الزَّقُّومِ </vt:lpstr>
      <vt:lpstr>طَعَامُ الْأَثِيمِ </vt:lpstr>
      <vt:lpstr>كَالْمُهْلِ يَغْلِي فِي الْبُطُونِ </vt:lpstr>
      <vt:lpstr>كَغَلْيِ الْحَمِيمِ </vt:lpstr>
      <vt:lpstr>خُذُوهُ فَاعْتِلُوهُ إِلَى سَوَاء الْجَحِيمِ </vt:lpstr>
      <vt:lpstr>ثُمَّ صُبُّوا فَوْقَ رَأْسِهِ مِنْ عَذَابِ الْحَمِيمِ </vt:lpstr>
      <vt:lpstr>ذُقْ إِنَّكَ أَنتَ الْعَزِيزُ الْكَرِيمُ </vt:lpstr>
      <vt:lpstr>إِنَّ هَذَا مَا كُنتُم بِهِ تَمْتَرُونَ </vt:lpstr>
      <vt:lpstr>إِنَّ الْمُتَّقِينَ فِي مَقَامٍ أَمِينٍ </vt:lpstr>
      <vt:lpstr>فِي جَنَّاتٍ وَعُيُونٍ </vt:lpstr>
      <vt:lpstr>يَلْبَسُونَ مِن سُندُسٍ وَإِسْتَبْرَقٍ مُّتَقَابِلِينَ </vt:lpstr>
      <vt:lpstr>كَذَلِكَ وَزَوَّجْنَاهُم بِحُورٍ عِينٍ </vt:lpstr>
      <vt:lpstr>يَدْعُونَ فِيهَا بِكُلِّ فَاكِهَةٍ آمِنِينَ </vt:lpstr>
      <vt:lpstr>لَا يَذُوقُونَ فِيهَا الْمَوْتَ إِلَّا الْمَوْتَةَ الْأُولَى وَوَقَاهُمْ عَذَابَ الْجَحِيمِ </vt:lpstr>
      <vt:lpstr>فَضْلًا مِّن رَّبِّكَ ذَلِكَ هُوَ الْفَوْزُ الْعَظِيمُ </vt:lpstr>
      <vt:lpstr>فَإِنَّمَا يَسَّرْنَاهُ بِلِسَانِكَ لَعَلَّهُمْ يَتَذَكَّرُونَ </vt:lpstr>
      <vt:lpstr>فَارْتَقِبْ إِنَّهُم مُّرْتَقِبُونَ </vt:lpstr>
      <vt:lpstr>PowerPoint Presentation</vt:lpstr>
      <vt:lpstr>PowerPoint Presentation</vt:lpstr>
      <vt:lpstr>PowerPoint Presentation</vt:lpstr>
      <vt:lpstr>بِسْمِ اللهِ الرَّحْمنِ الرَّحِيمِِ </vt:lpstr>
      <vt:lpstr>إِنَّا فَتَحْنَا لَكَ فَتْحًا مُّبِينًا </vt:lpstr>
      <vt:lpstr>لِيَغْفِرَ لَكَ اللَّهُ مَا تَقَدَّمَ مِن ذَنبِكَ وَمَا تَأَخَّرَ وَيُتِمَّ نِعْمَتَهُ عَلَيْكَ وَيَهْدِيَكَ صِرَاطًا مُّسْتَقِيمًا </vt:lpstr>
      <vt:lpstr>وَيَنصُرَكَ اللَّهُ نَصْرًا عَزِيزًا </vt:lpstr>
      <vt:lpstr>هُوَ الَّذِي أَنزَلَ السَّكِينَةَ فِي قُلُوبِ الْمُؤْمِنِينَ لِيَزْدَادُوا إِيمَانًا مَّعَ إِيمَانِهِمْ وَلِلَّهِ جُنُودُ السَّمَاوَاتِ وَالْأَرْضِ وَكَانَ اللَّهُ عَلِيمًا حَكِيمًا </vt:lpstr>
      <vt:lpstr>لِيُدْخِلَ الْمُؤْمِنِينَ وَالْمُؤْمِنَاتِ جَنَّاتٍ تَجْرِي مِن تَحْتِهَا الْأَنْهَارُ خَالِدِينَ فِيهَا وَيُكَفِّرَ عَنْهُمْ سَيِّئَاتِهِمْ وَكَانَ ذَلِكَ عِندَ اللَّهِ فَوْزًا عَظِيمًا </vt:lpstr>
      <vt:lpstr>وَيُعَذِّبَ الْمُنَافِقِينَ وَالْمُنَافِقَاتِ وَالْمُشْرِكِينَ وَالْمُشْرِكَاتِ الظَّانِّينَ بِاللَّهِ ظَنَّ السَّوْءِ عَلَيْهِمْ دَائِرَةُ السَّوْءِ وَغَضِبَ اللَّهُ عَلَيْهِمْ وَلَعَنَهُمْ وَأَعَدَّ لَهُمْ جَهَنَّمَ وَسَاءتْ مَصِيرًا </vt:lpstr>
      <vt:lpstr>وَلِلَّهِ جُنُودُ السَّمَاوَاتِ وَالْأَرْضِ وَكَانَ اللَّهُ عَزِيزًا حَكِيمًا </vt:lpstr>
      <vt:lpstr>إِنَّا أَرْسَلْنَاكَ شَاهِدًا وَمُبَشِّرًا وَنَذِيرًا </vt:lpstr>
      <vt:lpstr>لِتُؤْمِنُوا بِاللَّهِ وَرَسُولِهِ وَتُعَزِّرُوهُ وَتُوَقِّرُوهُ وَتُسَبِّحُوهُ بُكْرَةً وَأَصِيلًا </vt:lpstr>
      <vt:lpstr>إِنَّ الَّذِينَ يُبَايِعُونَكَ إِنَّمَا يُبَايِعُونَ اللَّهَ يَدُ اللَّهِ فَوْقَ أَيْدِيهِمْ فَمَن نَّكَثَ فَإِنَّمَا يَنكُثُ عَلَى نَفْسِهِ وَمَنْ أَوْفَى بِمَا عَاهَدَ عَلَيْهُ اللَّهَ فَسَيُؤْتِيهِ أَجْرًا عَظِيمًا </vt:lpstr>
      <vt:lpstr>سَيَقُولُ لَكَ الْمُخَلَّفُونَ مِنَ الْأَعْرَابِ شَغَلَتْنَا أَمْوَالُنَا وَأَهْلُونَا فَاسْتَغْفِرْ لَنَا يَقُولُونَ بِأَلْسِنَتِهِم مَّا لَيْسَ فِي قُلُوبِهِمْ قُلْ فَمَن يَمْلِكُ لَكُم مِّنَ اللَّهِ شَيْئًا إِنْ أَرَادَ بِكُمْ ضَرًّا أَوْ أَرَادَ بِكُمْ نَفْعًا بَلْ كَانَ اللَّهُ بِمَا تَعْمَلُونَ خَبِيرًا </vt:lpstr>
      <vt:lpstr>بَلْ ظَنَنتُمْ أَن لَّن يَنقَلِبَ الرَّسُولُ وَالْمُؤْمِنُونَ إِلَى أَهْلِيهِمْ أَبَدًا وَزُيِّنَ ذَلِكَ فِي قُلُوبِكُمْ وَظَنَنتُمْ ظَنَّ السَّوْءِ وَكُنتُمْ قَوْمًا بُورًا </vt:lpstr>
      <vt:lpstr>وَمَن لَّمْ يُؤْمِن بِاللَّهِ وَرَسُولِهِ فَإِنَّا أَعْتَدْنَا لِلْكَافِرِينَ سَعِيرًا </vt:lpstr>
      <vt:lpstr>وَلِلَّهِ مُلْكُ السَّمَاوَاتِ وَالْأَرْضِ يَغْفِرُ لِمَن يَشَاء وَيُعَذِّبُ مَن يَشَاء وَكَانَ اللَّهُ غَفُورًا رَّحِيمًا </vt:lpstr>
      <vt:lpstr>سَيَقُولُ الْمُخَلَّفُونَ إِذَا انطَلَقْتُمْ إِلَى مَغَانِمَ لِتَأْخُذُوهَا ذَرُونَا نَتَّبِعْكُمْ يُرِيدُونَ أَن يُبَدِّلُوا كَلَامَ اللَّهِ قُل لَّن تَتَّبِعُونَا كَذَلِكُمْ قَالَ اللَّهُ مِن قَبْلُ فَسَيَقُولُونَ بَلْ تَحْسُدُونَنَا بَلْ كَانُوا لَا يَفْقَهُونَ إِلَّا قَلِيلًا </vt:lpstr>
      <vt:lpstr>قُل لِّلْمُخَلَّفِينَ مِنَ الْأَعْرَابِ سَتُدْعَوْنَ إِلَى قَوْمٍ أُوْلِي بَأْسٍ شَدِيدٍ تُقَاتِلُونَهُمْ أَوْ يُسْلِمُونَ فَإِن تُطِيعُوا يُؤْتِكُمُ اللَّهُ أَجْرًا حَسَنًا وَإِن تَتَوَلَّوْا كَمَا تَوَلَّيْتُم مِّن قَبْلُ يُعَذِّبْكُمْ عَذَابًا أَلِيمًا </vt:lpstr>
      <vt:lpstr>لَيْسَ عَلَى الْأَعْمَى حَرَجٌ وَلَا عَلَى الْأَعْرَجِ حَرَجٌ وَلَا عَلَى الْمَرِيضِ حَرَجٌ وَمَن يُطِعِ اللَّهَ وَرَسُولَهُ يُدْخِلْهُ جَنَّاتٍ تَجْرِي مِن تَحْتِهَا الْأَنْهَارُ وَمَن يَتَوَلَّ يُعَذِّبْهُ عَذَابًا أَلِيمًا </vt:lpstr>
      <vt:lpstr>لَقَدْ رَضِيَ اللَّهُ عَنِ الْمُؤْمِنِينَ إِذْ يُبَايِعُونَكَ تَحْتَ الشَّجَرَةِ فَعَلِمَ مَا فِي قُلُوبِهِمْ فَأَنزَلَ السَّكِينَةَ عَلَيْهِمْ وَأَثَابَهُمْ فَتْحًا قَرِيبًا </vt:lpstr>
      <vt:lpstr>وَمَغَانِمَ كَثِيرَةً يَأْخُذُونَهَا وَكَانَ اللَّهُ عَزِيزًا حَكِيمًا </vt:lpstr>
      <vt:lpstr>وَعَدَكُمُ اللَّهُ مَغَانِمَ كَثِيرَةً تَأْخُذُونَهَا فَعَجَّلَ لَكُمْ هَذِهِ وَكَفَّ أَيْدِيَ النَّاسِ عَنكُمْ وَلِتَكُونَ آيَةً لِّلْمُؤْمِنِينَ وَيَهْدِيَكُمْ صِرَاطًا مُّسْتَقِيمًا </vt:lpstr>
      <vt:lpstr>وَأُخْرَى لَمْ تَقْدِرُوا عَلَيْهَا قَدْ أَحَاطَ اللَّهُ بِهَا وَكَانَ اللَّهُ عَلَى كُلِّ شَيْءٍ قَدِيرًا </vt:lpstr>
      <vt:lpstr>وَلَوْ قَاتَلَكُمُ الَّذِينَ كَفَرُوا لَوَلَّوُا الْأَدْبَارَ ثُمَّ لَا يَجِدُونَ وَلِيًّا وَلَا نَصِيرًا </vt:lpstr>
      <vt:lpstr>سُنَّةَ اللَّهِ الَّتِي قَدْ خَلَتْ مِن قَبْلُ وَلَن تَجِدَ لِسُنَّةِ اللَّهِ تَبْدِيلًا </vt:lpstr>
      <vt:lpstr>وَهُوَ الَّذِي كَفَّ أَيْدِيَهُمْ عَنكُمْ وَأَيْدِيَكُمْ عَنْهُم بِبَطْنِ مَكَّةَ مِن بَعْدِ أَنْ أَظْفَرَكُمْ عَلَيْهِمْ وَكَانَ اللَّهُ بِمَا تَعْمَلُونَ بَصِيرًا </vt:lpstr>
      <vt:lpstr>هُمُ الَّذِينَ كَفَرُوا وَصَدُّوكُمْ عَنِ الْمَسْجِدِ الْحَرَامِ وَالْهَدْيَ مَعْكُوفًا أَن يَبْلُغَ مَحِلَّهُ وَلَوْلَا رِجَالٌ مُّؤْمِنُونَ وَنِسَاء مُّؤْمِنَاتٌ لَّمْ تَعْلَمُوهُمْ أَن تَطَؤُوهُمْ فَتُصِيبَكُم مِّنْهُم مَّعَرَّةٌ بِغَيْرِ عِلْمٍ لِيُدْخِلَ اللَّهُ فِي رَحْمَتِهِ مَن يَشَاء لَوْ تَزَيَّلُوا لَعَذَّبْنَا الَّذِينَ كَفَرُوا مِنْهُمْ عَذَابًا أَلِيمًا </vt:lpstr>
      <vt:lpstr>إِذْ جَعَلَ الَّذِينَ كَفَرُوا فِي قُلُوبِهِمُ الْحَمِيَّةَ حَمِيَّةَ الْجَاهِلِيَّةِ فَأَنزَلَ اللَّهُ سَكِينَتَهُ عَلَى رَسُولِهِ وَعَلَى الْمُؤْمِنِينَ وَأَلْزَمَهُمْ كَلِمَةَ التَّقْوَى وَكَانُوا أَحَقَّ بِهَا وَأَهْلَهَا وَكَانَ اللَّهُ بِكُلِّ شَيْءٍ عَلِيمًا </vt:lpstr>
      <vt:lpstr>لَقَدْ صَدَقَ اللَّهُ رَسُولَهُ الرُّؤْيَا بِالْحَقِّ لَتَدْخُلُنَّ الْمَسْجِدَ الْحَرَامَ إِن شَاء اللَّهُ آمِنِينَ مُحَلِّقِينَ رُؤُوسَكُمْ وَمُقَصِّرِينَ لَا تَخَافُونَ فَعَلِمَ مَا لَمْ تَعْلَمُوا فَجَعَلَ مِن دُونِ ذَلِكَ فَتْحًا قَرِيبًا </vt:lpstr>
      <vt:lpstr>هُوَ الَّذِي أَرْسَلَ رَسُولَهُ بِالْهُدَى وَدِينِ الْحَقِّ لِيُظْهِرَهُ عَلَى الدِّينِ كُلِّهِ وَكَفَى بِاللَّهِ شَهِيدًا </vt:lpstr>
      <vt:lpstr>مُّحَمَّدٌ رَّسُولُ اللَّهِ وَالَّذِينَ مَعَهُ أَشِدَّاء عَلَى الْكُفَّارِ رُحَمَاء بَيْنَهُمْ تَرَاهُمْ رُكَّعًا سُجَّدًا يَبْتَغُونَ فَضْلًا مِّنَ اللَّهِ وَرِضْوَانًا سِيمَاهُمْ فِي وُجُوهِهِم مِّنْ أَثَرِ السُّجُودِ ذَلِكَ مَثَلُهُمْ فِي التَّوْرَاةِ وَمَثَلُهُمْ فِي الْإِنجِيلِ كَزَرْعٍ أَخْرَجَ شَطْأَهُ فَآزَرَهُ فَاسْتَغْلَظَ فَاسْتَوَى عَلَى سُوقِهِ يُعْجِبُ الزُّرَّاعَ لِيَغِيظَ بِهِمُ الْكُفَّارَ وَعَدَ اللَّهُ الَّذِينَ آمَنُوا وَعَمِلُوا الصَّالِحَاتِ مِنْهُم مَّغْفِرَةً وَأَجْرًا عَظِيمًا </vt:lpstr>
      <vt:lpstr>PowerPoint Presentation</vt:lpstr>
      <vt:lpstr>PowerPoint Presentation</vt:lpstr>
      <vt:lpstr>PowerPoint Presentation</vt:lpstr>
      <vt:lpstr>بِسْمِ اللهِ الرَّحْمنِ الرَّحِيمِِ </vt:lpstr>
      <vt:lpstr>إِذَا وَقَعَتِ الْوَاقِعَةُ </vt:lpstr>
      <vt:lpstr>لَيْسَ لِوَقْعَتِهَا كَاذِبَةٌ </vt:lpstr>
      <vt:lpstr>خَافِضَةٌ رَّافِعَةٌ </vt:lpstr>
      <vt:lpstr>إِذَا رُجَّتِ الْأَرْضُ رَجًّا </vt:lpstr>
      <vt:lpstr>وَبُسَّتِ الْجِبَالُ بَسًّا </vt:lpstr>
      <vt:lpstr>فَكَانَتْ هَبَاء مُّنبَثًّا </vt:lpstr>
      <vt:lpstr>وَكُنتُمْ أَزْوَاجًا ثَلَاثَةً </vt:lpstr>
      <vt:lpstr>فَأَصْحَابُ الْمَيْمَنَةِ مَا أَصْحَابُ الْمَيْمَنَةِ </vt:lpstr>
      <vt:lpstr>وَأَصْحَابُ الْمَشْأَمَةِ مَا أَصْحَابُ الْمَشْأَمَةِ </vt:lpstr>
      <vt:lpstr>وَالسَّابِقُونَ السَّابِقُونَ </vt:lpstr>
      <vt:lpstr>أُوْلَئِكَ الْمُقَرَّبُونَ </vt:lpstr>
      <vt:lpstr>فِي جَنَّاتِ النَّعِيمِ </vt:lpstr>
      <vt:lpstr>ثُلَّةٌ مِّنَ الْأَوَّلِينَ </vt:lpstr>
      <vt:lpstr>وَقَلِيلٌ مِّنَ الْآخِرِينَ </vt:lpstr>
      <vt:lpstr>عَلَى سُرُرٍ مَّوْضُونَةٍ </vt:lpstr>
      <vt:lpstr>مُتَّكِئِينَ عَلَيْهَا مُتَقَابِلِينَ </vt:lpstr>
      <vt:lpstr>يَطُوفُ عَلَيْهِمْ وِلْدَانٌ مُّخَلَّدُونَ </vt:lpstr>
      <vt:lpstr>بِأَكْوَابٍ وَأَبَارِيقَ وَكَأْسٍ مِّن مَّعِينٍ </vt:lpstr>
      <vt:lpstr>لَا يُصَدَّعُونَ عَنْهَا وَلَا يُنزِفُونَ </vt:lpstr>
      <vt:lpstr>وَفَاكِهَةٍ مِّمَّا يَتَخَيَّرُونَ </vt:lpstr>
      <vt:lpstr>وَلَحْمِ طَيْرٍ مِّمَّا يَشْتَهُونَ </vt:lpstr>
      <vt:lpstr>وَحُورٌ عِينٌ </vt:lpstr>
      <vt:lpstr>كَأَمْثَالِ اللُّؤْلُؤِ الْمَكْنُونِ </vt:lpstr>
      <vt:lpstr>جَزَاء بِمَا كَانُوا يَعْمَلُونَ </vt:lpstr>
      <vt:lpstr>لَا يَسْمَعُونَ فِيهَا لَغْوًا وَلَا تَأْثِيمًا </vt:lpstr>
      <vt:lpstr>إِلَّا قِيلًا سَلَامًا سَلَامًا </vt:lpstr>
      <vt:lpstr>وَأَصْحَابُ الْيَمِينِ مَا أَصْحَابُ الْيَمِينِ </vt:lpstr>
      <vt:lpstr>فِي سِدْرٍ مَّخْضُودٍ </vt:lpstr>
      <vt:lpstr>وَطَلْحٍ مَّنضُودٍ </vt:lpstr>
      <vt:lpstr>وَظِلٍّ مَّمْدُودٍ </vt:lpstr>
      <vt:lpstr>وَمَاء مَّسْكُوبٍ </vt:lpstr>
      <vt:lpstr>وَفَاكِهَةٍ كَثِيرَةٍ </vt:lpstr>
      <vt:lpstr>لَّا مَقْطُوعَةٍ وَلَا مَمْنُوعَةٍ </vt:lpstr>
      <vt:lpstr>وَفُرُشٍ مَّرْفُوعَةٍ </vt:lpstr>
      <vt:lpstr>إِنَّا أَنشَأْنَاهُنَّ إِنشَاء </vt:lpstr>
      <vt:lpstr>فَجَعَلْنَاهُنَّ أَبْكَارًا </vt:lpstr>
      <vt:lpstr>عُرُبًا أَتْرَابًا </vt:lpstr>
      <vt:lpstr>لِّأَصْحَابِ الْيَمِينِ </vt:lpstr>
      <vt:lpstr>ثُلَّةٌ مِّنَ الْأَوَّلِينَ </vt:lpstr>
      <vt:lpstr>وَثُلَّةٌ مِّنَ الْآخِرِينَ </vt:lpstr>
      <vt:lpstr>وَأَصْحَابُ الشِّمَالِ مَا أَصْحَابُ الشِّمَالِ </vt:lpstr>
      <vt:lpstr>فِي سَمُومٍ وَحَمِيمٍ </vt:lpstr>
      <vt:lpstr>وَظِلٍّ مِّن يَحْمُومٍ </vt:lpstr>
      <vt:lpstr>لَّا بَارِدٍ وَلَا كَرِيمٍ </vt:lpstr>
      <vt:lpstr>إِنَّهُمْ كَانُوا قَبْلَ ذَلِكَ مُتْرَفِينَ </vt:lpstr>
      <vt:lpstr>وَكَانُوا يُصِرُّونَ عَلَى الْحِنثِ الْعَظِيمِ </vt:lpstr>
      <vt:lpstr>وَكَانُوا يَقُولُونَ أَئِذَا مِتْنَا وَكُنَّا تُرَابًا وَعِظَامًا أَئِنَّا لَمَبْعُوثُونَ </vt:lpstr>
      <vt:lpstr>أَوَ آبَاؤُنَا الْأَوَّلُونَ </vt:lpstr>
      <vt:lpstr>قُلْ إِنَّ الْأَوَّلِينَ وَالْآخِرِينَ </vt:lpstr>
      <vt:lpstr>لَمَجْمُوعُونَ إِلَى مِيقَاتِ يَوْمٍ مَّعْلُومٍ </vt:lpstr>
      <vt:lpstr>ثُمَّ إِنَّكُمْ أَيُّهَا الضَّالُّونَ الْمُكَذِّبُونَ </vt:lpstr>
      <vt:lpstr>لَآكِلُونَ مِن شَجَرٍ مِّن زَقُّومٍ </vt:lpstr>
      <vt:lpstr>فَمَالِؤُونَ مِنْهَا الْبُطُونَ </vt:lpstr>
      <vt:lpstr>فَشَارِبُونَ عَلَيْهِ مِنَ الْحَمِيمِ </vt:lpstr>
      <vt:lpstr>فَشَارِبُونَ شُرْبَ الْهِيمِ </vt:lpstr>
      <vt:lpstr>هَذَا نُزُلُهُمْ يَوْمَ الدِّينِ </vt:lpstr>
      <vt:lpstr>نَحْنُ خَلَقْنَاكُمْ فَلَوْلَا تُصَدِّقُونَ </vt:lpstr>
      <vt:lpstr>أَفَرَأَيْتُم مَّا تُمْنُونَ </vt:lpstr>
      <vt:lpstr>أَأَنتُمْ تَخْلُقُونَهُ أَمْ نَحْنُ الْخَالِقُونَ </vt:lpstr>
      <vt:lpstr>نَحْنُ قَدَّرْنَا بَيْنَكُمُ الْمَوْتَ وَمَا نَحْنُ بِمَسْبُوقِينَ </vt:lpstr>
      <vt:lpstr>عَلَى أَن نُّبَدِّلَ أَمْثَالَكُمْ وَنُنشِئَكُمْ فِي مَا لَا تَعْلَمُونَ </vt:lpstr>
      <vt:lpstr>وَلَقَدْ عَلِمْتُمُ النَّشْأَةَ الْأُولَى فَلَوْلَا تَذكَّرُونَ </vt:lpstr>
      <vt:lpstr>أَفَرَأَيْتُم مَّا تَحْرُثُونَ </vt:lpstr>
      <vt:lpstr>أَأَنتُمْ تَزْرَعُونَهُ أَمْ نَحْنُ الزَّارِعُونَ </vt:lpstr>
      <vt:lpstr>لَوْ نَشَاء لَجَعَلْنَاهُ حُطَامًا فَظَلْتُمْ تَفَكَّهُونَ </vt:lpstr>
      <vt:lpstr>إِنَّا لَمُغْرَمُونَ </vt:lpstr>
      <vt:lpstr>بَلْ نَحْنُ مَحْرُومُونَ </vt:lpstr>
      <vt:lpstr>أَفَرَأَيْتُمُ الْمَاء الَّذِي تَشْرَبُونَ </vt:lpstr>
      <vt:lpstr>أَأَنتُمْ أَنزَلْتُمُوهُ مِنَ الْمُزْنِ أَمْ نَحْنُ الْمُنزِلُونَ </vt:lpstr>
      <vt:lpstr>لَوْ نَشَاء جَعَلْنَاهُ أُجَاجًا فَلَوْلَا تَشْكُرُونَ </vt:lpstr>
      <vt:lpstr>أَفَرَأَيْتُمُ النَّارَ الَّتِي تُورُونَ </vt:lpstr>
      <vt:lpstr>أَأَنتُمْ أَنشَأْتُمْ شَجَرَتَهَا أَمْ نَحْنُ الْمُنشِؤُونَ </vt:lpstr>
      <vt:lpstr>نَحْنُ جَعَلْنَاهَا تَذْكِرَةً وَمَتَاعًا لِّلْمُقْوِينَ </vt:lpstr>
      <vt:lpstr>فَسَبِّحْ بِاسْمِ رَبِّكَ الْعَظِيمِ </vt:lpstr>
      <vt:lpstr>فَلَا أُقْسِمُ بِمَوَاقِعِ النُّجُومِ </vt:lpstr>
      <vt:lpstr>وَإِنَّهُ لَقَسَمٌ لَّوْ تَعْلَمُونَ عَظِيمٌ </vt:lpstr>
      <vt:lpstr>إِنَّهُ لَقُرْآنٌ كَرِيمٌ </vt:lpstr>
      <vt:lpstr>فِي كِتَابٍ مَّكْنُونٍ </vt:lpstr>
      <vt:lpstr>لَّا يَمَسُّهُ إِلَّا الْمُطَهَّرُونَ </vt:lpstr>
      <vt:lpstr>تَنزِيلٌ مِّن رَّبِّ الْعَالَمِينَ </vt:lpstr>
      <vt:lpstr>أَفَبِهَذَا الْحَدِيثِ أَنتُم مُّدْهِنُونَ </vt:lpstr>
      <vt:lpstr>وَتَجْعَلُونَ رِزْقَكُمْ أَنَّكُمْ تُكَذِّبُونَ </vt:lpstr>
      <vt:lpstr>فَلَوْلَا إِذَا بَلَغَتِ الْحُلْقُومَ </vt:lpstr>
      <vt:lpstr>وَأَنتُمْ حِينَئِذٍ تَنظُرُونَ </vt:lpstr>
      <vt:lpstr>وَنَحْنُ أَقْرَبُ إِلَيْهِ مِنكُمْ وَلَكِن لَّا تُبْصِرُونَ </vt:lpstr>
      <vt:lpstr>فَلَوْلَا إِن كُنتُمْ غَيْرَ مَدِينِينَ </vt:lpstr>
      <vt:lpstr>تَرْجِعُونَهَا إِن كُنتُمْ صَادِقِينَ </vt:lpstr>
      <vt:lpstr>فَأَمَّا إِن كَانَ مِنَ الْمُقَرَّبِينَ </vt:lpstr>
      <vt:lpstr>فَرَوْحٌ وَرَيْحَانٌ وَجَنَّةُ نَعِيمٍ </vt:lpstr>
      <vt:lpstr>وَأَمَّا إِن كَانَ مِنَ أَصْحَابِ الْيَمِينِ </vt:lpstr>
      <vt:lpstr>فَسَلَامٌ لَّكَ مِنْ أَصْحَابِ الْيَمِينِ </vt:lpstr>
      <vt:lpstr>وَأَمَّا إِن كَانَ مِنَ الْمُكَذِّبِينَ الضَّالِّينَ </vt:lpstr>
      <vt:lpstr>فَنُزُلٌ مِّنْ حَمِيمٍ </vt:lpstr>
      <vt:lpstr>وَتَصْلِيَةُ جَحِيمٍ </vt:lpstr>
      <vt:lpstr>إِنَّ هَذَا لَهُوَ حَقُّ الْيَقِينِ </vt:lpstr>
      <vt:lpstr>فَسَبِّحْ بِاسْمِ رَبِّكَ الْعَظِيمِ </vt:lpstr>
      <vt:lpstr>PowerPoint Presentation</vt:lpstr>
      <vt:lpstr>PowerPoint Presentation</vt:lpstr>
      <vt:lpstr>PowerPoint Presentation</vt:lpstr>
      <vt:lpstr>بِسْمِ اللهِ الرَّحْمنِ الرَّحِيمِِ </vt:lpstr>
      <vt:lpstr>تَبَارَكَ الَّذِي بِيَدِهِ الْمُلْكُ وَهُوَ عَلَى كُلِّ شَيْءٍ قَدِيرٌ </vt:lpstr>
      <vt:lpstr>الَّذِي خَلَقَ الْمَوْتَ وَالْحَيَاةَ لِيَبْلُوَكُمْ أَيُّكُمْ أَحْسَنُ عَمَلًا وَهُوَ الْعَزِيزُ الْغَفُورُ </vt:lpstr>
      <vt:lpstr>الَّذِي خَلَقَ سَبْعَ سَمَاوَاتٍ طِبَاقًا مَّا تَرَى فِي خَلْقِ الرَّحْمَنِ مِن تَفَاوُتٍ فَارْجِعِ الْبَصَرَ هَلْ تَرَى مِن فُطُورٍ </vt:lpstr>
      <vt:lpstr>ثُمَّ ارْجِعِ الْبَصَرَ كَرَّتَيْنِ يَنقَلِبْ إِلَيْكَ الْبَصَرُ خَاسِأً وَهُوَ حَسِيرٌ </vt:lpstr>
      <vt:lpstr>وَلَقَدْ زَيَّنَّا السَّمَاء الدُّنْيَا بِمَصَابِيحَ وَجَعَلْنَاهَا رُجُومًا لِّلشَّيَاطِينِ وَأَعْتَدْنَا لَهُمْ عَذَابَ السَّعِيرِ </vt:lpstr>
      <vt:lpstr>وَلِلَّذِينَ كَفَرُوا بِرَبِّهِمْ عَذَابُ جَهَنَّمَ وَبِئْسَ الْمَصِيرُ </vt:lpstr>
      <vt:lpstr>إِذَا أُلْقُوا فِيهَا سَمِعُوا لَهَا شَهِيقًا وَهِيَ تَفُورُ </vt:lpstr>
      <vt:lpstr>تَكَادُ تَمَيَّزُ مِنَ الْغَيْظِ كُلَّمَا أُلْقِيَ فِيهَا فَوْجٌ سَأَلَهُمْ خَزَنَتُهَا أَلَمْ يَأْتِكُمْ نَذِيرٌ </vt:lpstr>
      <vt:lpstr>قَالُوا بَلَى قَدْ جَاءنَا نَذِيرٌ فَكَذَّبْنَا وَقُلْنَا مَا نَزَّلَ اللَّهُ مِن شَيْءٍ إِنْ أَنتُمْ إِلَّا فِي ضَلَالٍ كَبِيرٍ </vt:lpstr>
      <vt:lpstr>وَقَالُوا لَوْ كُنَّا نَسْمَعُ أَوْ نَعْقِلُ مَا كُنَّا فِي أَصْحَابِ السَّعِيرِ </vt:lpstr>
      <vt:lpstr>فَاعْتَرَفُوا بِذَنبِهِمْ فَسُحْقًا لِّأَصْحَابِ السَّعِيرِ </vt:lpstr>
      <vt:lpstr>إِنَّ الَّذِينَ يَخْشَوْنَ رَبَّهُم بِالْغَيْبِ لَهُم مَّغْفِرَةٌ وَأَجْرٌ كَبِيرٌ </vt:lpstr>
      <vt:lpstr>وَأَسِرُّوا قَوْلَكُمْ أَوِ اجْهَرُوا بِهِ إِنَّهُ عَلِيمٌ بِذَاتِ الصُّدُورِ </vt:lpstr>
      <vt:lpstr>أَلَا يَعْلَمُ مَنْ خَلَقَ وَهُوَ اللَّطِيفُ الْخَبِيرُ </vt:lpstr>
      <vt:lpstr>هُوَ الَّذِي جَعَلَ لَكُمُ الْأَرْضَ ذَلُولًا فَامْشُوا فِي مَنَاكِبِهَا وَكُلُوا مِن رِّزْقِهِ وَإِلَيْهِ النُّشُورُ </vt:lpstr>
      <vt:lpstr>أَأَمِنتُم مَّن فِي السَّمَاء أَن يَخْسِفَ بِكُمُ الأَرْضَ فَإِذَا هِيَ تَمُورُ </vt:lpstr>
      <vt:lpstr>أَمْ أَمِنتُم مَّن فِي السَّمَاء أَن يُرْسِلَ عَلَيْكُمْ حَاصِبًا فَسَتَعْلَمُونَ كَيْفَ نَذِيرِ </vt:lpstr>
      <vt:lpstr>وَلَقَدْ كَذَّبَ الَّذِينَ مِن قَبْلِهِمْ فَكَيْفَ كَانَ نَكِيرِ </vt:lpstr>
      <vt:lpstr>أَوَلَمْ يَرَوْا إِلَى الطَّيْرِ فَوْقَهُمْ صَافَّاتٍ وَيَقْبِضْنَ مَا يُمْسِكُهُنَّ إِلَّا الرَّحْمَنُ إِنَّهُ بِكُلِّ شَيْءٍ بَصِيرٌ </vt:lpstr>
      <vt:lpstr>أَمَّنْ هَذَا الَّذِي هُوَ جُندٌ لَّكُمْ يَنصُرُكُم مِّن دُونِ الرَّحْمَنِ إِنِ الْكَافِرُونَ إِلَّا فِي غُرُورٍ </vt:lpstr>
      <vt:lpstr>أَمَّنْ هَذَا الَّذِي يَرْزُقُكُمْ إِنْ أَمْسَكَ رِزْقَهُ بَل لَّجُّوا فِي عُتُوٍّ وَنُفُورٍ </vt:lpstr>
      <vt:lpstr>أَفَمَن يَمْشِي مُكِبًّا عَلَى وَجْهِهِ أَهْدَى أَمَّن يَمْشِي سَوِيًّا عَلَى صِرَاطٍ مُّسْتَقِيمٍ </vt:lpstr>
      <vt:lpstr>قُلْ هُوَ الَّذِي أَنشَأَكُمْ وَجَعَلَ لَكُمُ السَّمْعَ وَالْأَبْصَارَ وَالْأَفْئِدَةَ قَلِيلًا مَّا تَشْكُرُونَ </vt:lpstr>
      <vt:lpstr>قُلْ هُوَ الَّذِي ذَرَأَكُمْ فِي الْأَرْضِ وَإِلَيْهِ تُحْشَرُونَ </vt:lpstr>
      <vt:lpstr>وَيَقُولُونَ مَتَى هَذَا الْوَعْدُ إِن كُنتُمْ صَادِقِينَ </vt:lpstr>
      <vt:lpstr>قُلْ إِنَّمَا الْعِلْمُ عِندَ اللَّهِ وَإِنَّمَا أَنَا نَذِيرٌ مُّبِينٌ </vt:lpstr>
      <vt:lpstr>فَلَمَّا رَأَوْهُ زُلْفَةً سِيئَتْ وُجُوهُ الَّذِينَ كَفَرُوا وَقِيلَ هَذَا الَّذِي كُنتُم بِهِ تَدَّعُونَ </vt:lpstr>
      <vt:lpstr>قُلْ أَرَأَيْتُمْ إِنْ أَهْلَكَنِيَ اللَّهُ وَمَن مَّعِيَ أَوْ رَحِمَنَا فَمَن يُجِيرُ الْكَافِرِينَ مِنْ عَذَابٍ أَلِيمٍ </vt:lpstr>
      <vt:lpstr>قُلْ هُوَ الرَّحْمَنُ آمَنَّا بِهِ وَعَلَيْهِ تَوَكَّلْنَا فَسَتَعْلَمُونَ مَنْ هُوَ فِي ضَلَالٍ مُّبِينٍ </vt:lpstr>
      <vt:lpstr>قُلْ أَرَأَيْتُمْ إِنْ أَصْبَحَ مَاؤُكُمْ غَوْرًا فَمَن يَأْتِيكُم بِمَاء مَّعِينٍ </vt:lpstr>
      <vt:lpstr>PowerPoint Presentation</vt:lpstr>
      <vt:lpstr>PowerPoint Presentation</vt:lpstr>
      <vt:lpstr>PowerPoint Presentation</vt:lpstr>
      <vt:lpstr>بِسْمِ اللهِ الرَّحْمنِ الرَّحِيمِِ </vt:lpstr>
      <vt:lpstr>ن وَالْقَلَمِ وَمَا يَسْطُرُونَ </vt:lpstr>
      <vt:lpstr>مَا أَنتَ بِنِعْمَةِ رَبِّكَ بِمَجْنُونٍ </vt:lpstr>
      <vt:lpstr>وَإِنَّ لَكَ لَأَجْرًا غَيْرَ مَمْنُونٍ </vt:lpstr>
      <vt:lpstr>وَإِنَّكَ لَعَلى خُلُقٍ عَظِيمٍ </vt:lpstr>
      <vt:lpstr>فَسَتُبْصِرُ وَيُبْصِرُونَ </vt:lpstr>
      <vt:lpstr>بِأَييِّكُمُ الْمَفْتُونُ </vt:lpstr>
      <vt:lpstr>إِنَّ رَبَّكَ هُوَ أَعْلَمُ بِمَن ضَلَّ عَن سَبِيلِهِ وَهُوَ أَعْلَمُ بِالْمُهْتَدِينَ </vt:lpstr>
      <vt:lpstr>فَلَا تُطِعِ الْمُكَذِّبِينَ </vt:lpstr>
      <vt:lpstr>وَدُّوا لَوْ تُدْهِنُ فَيُدْهِنُونَ </vt:lpstr>
      <vt:lpstr>وَلَا تُطِعْ كُلَّ حَلَّافٍ مَّهِينٍ </vt:lpstr>
      <vt:lpstr>هَمَّازٍ مَّشَّاء بِنَمِيمٍ </vt:lpstr>
      <vt:lpstr>مَنَّاعٍ لِّلْخَيْرِ مُعْتَدٍ أَثِيمٍ </vt:lpstr>
      <vt:lpstr>عُتُلٍّ بَعْدَ ذَلِكَ زَنِيمٍ </vt:lpstr>
      <vt:lpstr>أَن كَانَ ذَا مَالٍ وَبَنِينَ </vt:lpstr>
      <vt:lpstr>إِذَا تُتْلَى عَلَيْهِ آيَاتُنَا قَالَ أَسَاطِيرُ الْأَوَّلِينَ </vt:lpstr>
      <vt:lpstr>سَنَسِمُهُ عَلَى الْخُرْطُومِ </vt:lpstr>
      <vt:lpstr>إِنَّا بَلَوْنَاهُمْ كَمَا بَلَوْنَا أَصْحَابَ الْجَنَّةِ إِذْ أَقْسَمُوا لَيَصْرِمُنَّهَا مُصْبِحِينَ </vt:lpstr>
      <vt:lpstr>وَلَا يَسْتَثْنُونَ </vt:lpstr>
      <vt:lpstr>فَطَافَ عَلَيْهَا طَائِفٌ مِّن رَّبِّكَ وَهُمْ نَائِمُونَ </vt:lpstr>
      <vt:lpstr>فَأَصْبَحَتْ كَالصَّرِيمِ </vt:lpstr>
      <vt:lpstr>فَتَنَادَوا مُصْبِحِينَ </vt:lpstr>
      <vt:lpstr>أَنِ اغْدُوا عَلَى حَرْثِكُمْ إِن كُنتُمْ صَارِمِينَ </vt:lpstr>
      <vt:lpstr>فَانطَلَقُوا وَهُمْ يَتَخَافَتُونَ </vt:lpstr>
      <vt:lpstr>أَن لَّا يَدْخُلَنَّهَا الْيَوْمَ عَلَيْكُم مِّسْكِينٌ </vt:lpstr>
      <vt:lpstr>وَغَدَوْا عَلَى حَرْدٍ قَادِرِينَ </vt:lpstr>
      <vt:lpstr>فَلَمَّا رَأَوْهَا قَالُوا إِنَّا لَضَالُّونَ </vt:lpstr>
      <vt:lpstr>بَلْ نَحْنُ مَحْرُومُونَ </vt:lpstr>
      <vt:lpstr>قَالَ أَوْسَطُهُمْ أَلَمْ أَقُل لَّكُمْ لَوْلَا تُسَبِّحُونَ </vt:lpstr>
      <vt:lpstr>قَالُوا سُبْحَانَ رَبِّنَا إِنَّا كُنَّا ظَالِمِينَ </vt:lpstr>
      <vt:lpstr>فَأَقْبَلَ بَعْضُهُمْ عَلَى بَعْضٍ يَتَلَاوَمُونَ </vt:lpstr>
      <vt:lpstr>قَالُوا يَا وَيْلَنَا إِنَّا كُنَّا طَاغِينَ </vt:lpstr>
      <vt:lpstr>عَسَى رَبُّنَا أَن يُبْدِلَنَا خَيْرًا مِّنْهَا إِنَّا إِلَى رَبِّنَا رَاغِبُونَ </vt:lpstr>
      <vt:lpstr>كَذَلِكَ الْعَذَابُ وَلَعَذَابُ الْآخِرَةِ أَكْبَرُ لَوْ كَانُوا يَعْلَمُونَ </vt:lpstr>
      <vt:lpstr>إِنَّ لِلْمُتَّقِينَ عِندَ رَبِّهِمْ جَنَّاتِ النَّعِيمِ </vt:lpstr>
      <vt:lpstr>أَفَنَجْعَلُ الْمُسْلِمِينَ كَالْمُجْرِمِينَ </vt:lpstr>
      <vt:lpstr>مَا لَكُمْ كَيْفَ تَحْكُمُونَ </vt:lpstr>
      <vt:lpstr>أَمْ لَكُمْ كِتَابٌ فِيهِ تَدْرُسُونَ </vt:lpstr>
      <vt:lpstr>إِنَّ لَكُمْ فِيهِ لَمَا تَخَيَّرُونَ </vt:lpstr>
      <vt:lpstr>أَمْ لَكُمْ أَيْمَانٌ عَلَيْنَا بَالِغَةٌ إِلَى يَوْمِ الْقِيَامَةِ إِنَّ لَكُمْ لَمَا تَحْكُمُونَ </vt:lpstr>
      <vt:lpstr>سَلْهُم أَيُّهُم بِذَلِكَ زَعِيمٌ </vt:lpstr>
      <vt:lpstr>أَمْ لَهُمْ شُرَكَاء فَلْيَأْتُوا بِشُرَكَائِهِمْ إِن كَانُوا صَادِقِينَ </vt:lpstr>
      <vt:lpstr>يَوْمَ يُكْشَفُ عَن سَاقٍ وَيُدْعَوْنَ إِلَى السُّجُودِ فَلَا يَسْتَطِيعُونَ </vt:lpstr>
      <vt:lpstr>خَاشِعَةً أَبْصَارُهُمْ تَرْهَقُهُمْ ذِلَّةٌ وَقَدْ كَانُوا يُدْعَوْنَ إِلَى السُّجُودِ وَهُمْ سَالِمُونَ </vt:lpstr>
      <vt:lpstr>فَذَرْنِي وَمَن يُكَذِّبُ بِهَذَا الْحَدِيثِ سَنَسْتَدْرِجُهُم مِّنْ حَيْثُ لَا يَعْلَمُونَ </vt:lpstr>
      <vt:lpstr>وَأُمْلِي لَهُمْ إِنَّ كَيْدِي مَتِينٌ </vt:lpstr>
      <vt:lpstr>أَمْ تَسْأَلُهُمْ أَجْرًا فَهُم مِّن مَّغْرَمٍ مُّثْقَلُونَ </vt:lpstr>
      <vt:lpstr>أَمْ عِندَهُمُ الْغَيْبُ فَهُمْ يَكْتُبُونَ </vt:lpstr>
      <vt:lpstr>فَاصْبِرْ لِحُكْمِ رَبِّكَ وَلَا تَكُن كَصَاحِبِ الْحُوتِ إِذْ نَادَى وَهُوَ مَكْظُومٌ </vt:lpstr>
      <vt:lpstr>لَوْلَا أَن تَدَارَكَهُ نِعْمَةٌ مِّن رَّبِّهِ لَنُبِذَ بِالْعَرَاء وَهُوَ مَذْمُومٌ </vt:lpstr>
      <vt:lpstr>فَاجْتَبَاهُ رَبُّهُ فَجَعَلَهُ مِنَ الصَّالِحِينَ </vt:lpstr>
      <vt:lpstr>وَإِن يَكَادُ الَّذِينَ كَفَرُوا لَيُزْلِقُونَكَ بِأَبْصَارِهِمْ لَمَّا سَمِعُوا الذِّكْرَ وَيَقُولُونَ إِنَّهُ لَمَجْنُونٌ </vt:lpstr>
      <vt:lpstr>وَمَا هُوَ إِلَّا ذِكْرٌ لِّلْعَالَمِينَ </vt:lpstr>
      <vt:lpstr>PowerPoint Presentation</vt:lpstr>
      <vt:lpstr>PowerPoint Presentation</vt:lpstr>
      <vt:lpstr>PowerPoint Presentation</vt:lpstr>
      <vt:lpstr>بِسْمِ اللهِ الرَّحْمنِ الرَّحِيمِِ </vt:lpstr>
      <vt:lpstr>إِذَا السَّمَاء انشَقَّتْ </vt:lpstr>
      <vt:lpstr>وَأَذِنَتْ لِرَبِّهَا وَحُقَّتْ </vt:lpstr>
      <vt:lpstr>وَإِذَا الْأَرْضُ مُدَّتْ </vt:lpstr>
      <vt:lpstr>وَأَلْقَتْ مَا فِيهَا وَتَخَلَّتْ </vt:lpstr>
      <vt:lpstr>وَأَذِنَتْ لِرَبِّهَا وَحُقَّتْ </vt:lpstr>
      <vt:lpstr>يَا أَيُّهَا الْإِنسَانُ إِنَّكَ كَادِحٌ إِلَى رَبِّكَ كَدْحًا فَمُلَاقِيهِ </vt:lpstr>
      <vt:lpstr>فَأَمَّا مَنْ أُوتِيَ كِتَابَهُ بِيَمِينِهِ </vt:lpstr>
      <vt:lpstr>فَسَوْفَ يُحَاسَبُ حِسَابًا يَسِيرًا </vt:lpstr>
      <vt:lpstr>وَيَنقَلِبُ إِلَى أَهْلِهِ مَسْرُورًا </vt:lpstr>
      <vt:lpstr>وَأَمَّا مَنْ أُوتِيَ كِتَابَهُ وَرَاء ظَهْرِهِ </vt:lpstr>
      <vt:lpstr>فَسَوْفَ يَدْعُو ثُبُورًا </vt:lpstr>
      <vt:lpstr>وَيَصْلَى سَعِيرًا </vt:lpstr>
      <vt:lpstr>إِنَّهُ كَانَ فِي أَهْلِهِ مَسْرُورًا </vt:lpstr>
      <vt:lpstr>إِنَّهُ ظَنَّ أَن لَّن يَحُورَ </vt:lpstr>
      <vt:lpstr>بَلَى إِنَّ رَبَّهُ كَانَ بِهِ بَصِيرًا </vt:lpstr>
      <vt:lpstr>فَلَا أُقْسِمُ بِالشَّفَقِ </vt:lpstr>
      <vt:lpstr>وَاللَّيْلِ وَمَا وَسَقَ </vt:lpstr>
      <vt:lpstr>وَالْقَمَرِ إِذَا اتَّسَقَ </vt:lpstr>
      <vt:lpstr>لَتَرْكَبُنَّ طَبَقًا عَن طَبَقٍ </vt:lpstr>
      <vt:lpstr>فَمَا لَهُمْ لَا يُؤْمِنُونَ </vt:lpstr>
      <vt:lpstr>وَإِذَا قُرِئَ عَلَيْهِمُ الْقُرْآنُ لَا يَسْجُدُونَ </vt:lpstr>
      <vt:lpstr>بَلِ الَّذِينَ كَفَرُواْ يُكَذِّبُونَ </vt:lpstr>
      <vt:lpstr>وَاللَّهُ أَعْلَمُ بِمَا يُوعُونَ </vt:lpstr>
      <vt:lpstr>فَبَشِّرْهُم بِعَذَابٍ أَلِيمٍ </vt:lpstr>
      <vt:lpstr>إِلَّا الَّذِينَ آمَنُواْ وَعَمِلُواْ الصَّالِحَاتِ لَهُمْ أَجْرٌ غَيْرُ مَمْنُونٍ </vt:lpstr>
      <vt:lpstr>PowerPoint Presentation</vt:lpstr>
      <vt:lpstr>PowerPoint Presentation</vt:lpstr>
      <vt:lpstr>PowerPoint Presentation</vt:lpstr>
      <vt:lpstr>بِسْمِ اللهِ الرَّحْمنِ الرَّحِيمِِ </vt:lpstr>
      <vt:lpstr>وَالسَّمَاء ذَاتِ الْبُرُوجِ </vt:lpstr>
      <vt:lpstr>وَالْيَوْمِ الْمَوْعُودِ </vt:lpstr>
      <vt:lpstr>وَشَاهِدٍ وَمَشْهُودٍ </vt:lpstr>
      <vt:lpstr>قُتِلَ أَصْحَابُ الْأُخْدُودِ </vt:lpstr>
      <vt:lpstr>النَّارِ ذَاتِ الْوَقُودِ </vt:lpstr>
      <vt:lpstr>إِذْ هُمْ عَلَيْهَا قُعُودٌ </vt:lpstr>
      <vt:lpstr>وَهُمْ عَلَى مَا يَفْعَلُونَ بِالْمُؤْمِنِينَ شُهُودٌ </vt:lpstr>
      <vt:lpstr>وَمَا نَقَمُوا مِنْهُمْ إِلَّا أَن يُؤْمِنُوا بِاللَّهِ الْعَزِيزِ الْحَمِيدِ </vt:lpstr>
      <vt:lpstr>الَّذِي لَهُ مُلْكُ السَّمَاوَاتِ وَالْأَرْضِ وَاللَّهُ عَلَى كُلِّ شَيْءٍ شَهِيدٌ </vt:lpstr>
      <vt:lpstr>إِنَّ الَّذِينَ فَتَنُوا الْمُؤْمِنِينَ وَالْمُؤْمِنَاتِ ثُمَّ لَمْ يَتُوبُوا فَلَهُمْ عَذَابُ جَهَنَّمَ وَلَهُمْ عَذَابُ الْحَرِيقِ </vt:lpstr>
      <vt:lpstr>إِنَّ الَّذِينَ آمَنُوا وَعَمِلُوا الصَّالِحَاتِ لَهُمْ جَنَّاتٌ تَجْرِي مِن تَحْتِهَا الْأَنْهَارُ ذَلِكَ الْفَوْزُ الْكَبِيرُ </vt:lpstr>
      <vt:lpstr>إِنَّ بَطْشَ رَبِّكَ لَشَدِيدٌ </vt:lpstr>
      <vt:lpstr>إِنَّهُ هُوَ يُبْدِئُ وَيُعِيدُ </vt:lpstr>
      <vt:lpstr>وَهُوَ الْغَفُورُ الْوَدُودُ </vt:lpstr>
      <vt:lpstr>ذُو الْعَرْشِ الْمَجِيدُ </vt:lpstr>
      <vt:lpstr>فَعَّالٌ لِّمَا يُرِيدُ </vt:lpstr>
      <vt:lpstr>هَلْ أَتَاكَ حَدِيثُ الْجُنُودِ </vt:lpstr>
      <vt:lpstr>فِرْعَوْنَ وَثَمُودَ </vt:lpstr>
      <vt:lpstr>بَلِ الَّذِينَ كَفَرُوا فِي تَكْذِيبٍ </vt:lpstr>
      <vt:lpstr>وَاللَّهُ مِن وَرَائِهِم مُّحِيطٌ </vt:lpstr>
      <vt:lpstr>بَلْ هُوَ قُرْآنٌ مَّجِيدٌ </vt:lpstr>
      <vt:lpstr>فِي لَوْحٍ مَّحْفُوظٍ </vt:lpstr>
      <vt:lpstr>PowerPoint Presentation</vt:lpstr>
      <vt:lpstr>PowerPoint Presentation</vt:lpstr>
      <vt:lpstr>PowerPoint Presentation</vt:lpstr>
      <vt:lpstr>PowerPoint Presentation</vt:lpstr>
      <vt:lpstr>بِسْمِ اللهِ الرَّحْمنِ الرَّحِيمِِ </vt:lpstr>
      <vt:lpstr>وَالسَّمَاء وَالطَّارِقِ </vt:lpstr>
      <vt:lpstr>وَمَا أَدْرَاكَ مَا الطَّارِقُ </vt:lpstr>
      <vt:lpstr>النَّجْمُ الثَّاقِبُ </vt:lpstr>
      <vt:lpstr>إِن كُلُّ نَفْسٍ لَّمَّا عَلَيْهَا حَافِظٌ </vt:lpstr>
      <vt:lpstr>فَلْيَنظُرِ الْإِنسَانُ مِمَّ خُلِقَ </vt:lpstr>
      <vt:lpstr>خُلِقَ مِن مَّاء دَافِقٍ </vt:lpstr>
      <vt:lpstr>يَخْرُجُ مِن بَيْنِ الصُّلْبِ وَالتَّرَائِبِ </vt:lpstr>
      <vt:lpstr>إِنَّهُ عَلَى رَجْعِهِ لَقَادِرٌ </vt:lpstr>
      <vt:lpstr>يَوْمَ تُبْلَى السَّرَائِرُ </vt:lpstr>
      <vt:lpstr>فَمَا لَهُ مِن قُوَّةٍ وَلَا نَاصِرٍ </vt:lpstr>
      <vt:lpstr>وَالسَّمَاء ذَاتِ الرَّجْعِ </vt:lpstr>
      <vt:lpstr>وَالْأَرْضِ ذَاتِ الصَّدْعِ </vt:lpstr>
      <vt:lpstr>إِنَّهُ لَقَوْلٌ فَصْلٌ </vt:lpstr>
      <vt:lpstr>وَمَا هُوَ بِالْهَزْلِ </vt:lpstr>
      <vt:lpstr>إِنَّهُمْ يَكِيدُونَ كَيْدًا </vt:lpstr>
      <vt:lpstr>وَأَكِيدُ كَيْدًا </vt:lpstr>
      <vt:lpstr>فَمَهِّلِ الْكَافِرِينَ أَمْهِلْهُمْ رُوَيْدًا </vt:lpstr>
      <vt:lpstr>PowerPoint Presentation</vt:lpstr>
      <vt:lpstr>PowerPoint Presentation</vt:lpstr>
      <vt:lpstr>PowerPoint Presentation</vt:lpstr>
      <vt:lpstr>بِسْمِ اللهِ الرَّحْمنِ الرَّحِيمِِ </vt:lpstr>
      <vt:lpstr>سَبِّحِ اسْمَ رَبِّكَ الْأَعْلَى </vt:lpstr>
      <vt:lpstr>الَّذِي خَلَقَ فَسَوَّى </vt:lpstr>
      <vt:lpstr>وَالَّذِي قَدَّرَ فَهَدَى </vt:lpstr>
      <vt:lpstr>وَالَّذِي أَخْرَجَ الْمَرْعَى </vt:lpstr>
      <vt:lpstr>فَجَعَلَهُ غُثَاء أَحْوَى </vt:lpstr>
      <vt:lpstr>سَنُقْرِؤُكَ فَلَا تَنسَى </vt:lpstr>
      <vt:lpstr>إِلَّا مَا شَاء اللَّهُ إِنَّهُ يَعْلَمُ الْجَهْرَ وَمَا يَخْفَى </vt:lpstr>
      <vt:lpstr>وَنُيَسِّرُكَ لِلْيُسْرَى </vt:lpstr>
      <vt:lpstr>فَذَكِّرْ إِن نَّفَعَتِ الذِّكْرَى </vt:lpstr>
      <vt:lpstr>سَيَذَّكَّرُ مَن يَخْشَى </vt:lpstr>
      <vt:lpstr>وَيَتَجَنَّبُهَا الْأَشْقَى </vt:lpstr>
      <vt:lpstr>الَّذِي يَصْلَى النَّارَ الْكُبْرَى </vt:lpstr>
      <vt:lpstr>ثُمَّ لَا يَمُوتُ فِيهَا وَلَا يَحْيَى </vt:lpstr>
      <vt:lpstr>قَدْ أَفْلَحَ مَن تَزَكَّى </vt:lpstr>
      <vt:lpstr>وَذَكَرَ اسْمَ رَبِّهِ فَصَلَّى </vt:lpstr>
      <vt:lpstr>بَلْ تُؤْثِرُونَ الْحَيَاةَ الدُّنْيَا </vt:lpstr>
      <vt:lpstr>وَالْآخِرَةُ خَيْرٌ وَأَبْقَى </vt:lpstr>
      <vt:lpstr>إِنَّ هَذَا لَفِي الصُّحُفِ الْأُولَى </vt:lpstr>
      <vt:lpstr>صُحُفِ إِبْرَاهِيمَ وَمُوسَى </vt:lpstr>
      <vt:lpstr>PowerPoint Presentation</vt:lpstr>
      <vt:lpstr>PowerPoint Presentation</vt:lpstr>
      <vt:lpstr>PowerPoint Presentation</vt:lpstr>
      <vt:lpstr>بِسْمِ اللهِ الرَّحْمنِ الرَّحِيمِِ </vt:lpstr>
      <vt:lpstr>هَلْ أَتَاكَ حَدِيثُ الْغَاشِيَةِ </vt:lpstr>
      <vt:lpstr>وُجُوهٌ يَوْمَئِذٍ خَاشِعَةٌ </vt:lpstr>
      <vt:lpstr>عَامِلَةٌ نَّاصِبَةٌ </vt:lpstr>
      <vt:lpstr>تَصْلَى نَارًا حَامِيَةً </vt:lpstr>
      <vt:lpstr>تُسْقَى مِنْ عَيْنٍ آنِيَةٍ </vt:lpstr>
      <vt:lpstr>لَّيْسَ لَهُمْ طَعَامٌ إِلَّا مِن ضَرِيعٍ </vt:lpstr>
      <vt:lpstr>لَا يُسْمِنُ وَلَا يُغْنِي مِن جُوعٍ </vt:lpstr>
      <vt:lpstr>وُجُوهٌ يَوْمَئِذٍ نَّاعِمَةٌ </vt:lpstr>
      <vt:lpstr>لِسَعْيِهَا رَاضِيَةٌ </vt:lpstr>
      <vt:lpstr>فِي جَنَّةٍ عَالِيَةٍ </vt:lpstr>
      <vt:lpstr>لَّا تَسْمَعُ فِيهَا لَاغِيَةً </vt:lpstr>
      <vt:lpstr>فِيهَا عَيْنٌ جَارِيَةٌ </vt:lpstr>
      <vt:lpstr>فِيهَا سُرُرٌ مَّرْفُوعَةٌ </vt:lpstr>
      <vt:lpstr>وَأَكْوَابٌ مَّوْضُوعَةٌ </vt:lpstr>
      <vt:lpstr>وَنَمَارِقُ مَصْفُوفَةٌ </vt:lpstr>
      <vt:lpstr>وَزَرَابِيُّ مَبْثُوثَةٌ </vt:lpstr>
      <vt:lpstr>أَفَلَا يَنظُرُونَ إِلَى الْإِبِلِ كَيْفَ خُلِقَتْ </vt:lpstr>
      <vt:lpstr>وَإِلَى السَّمَاء كَيْفَ رُفِعَتْ </vt:lpstr>
      <vt:lpstr>وَإِلَى الْجِبَالِ كَيْفَ نُصِبَتْ </vt:lpstr>
      <vt:lpstr>وَإِلَى الْأَرْضِ كَيْفَ سُطِحَتْ </vt:lpstr>
      <vt:lpstr>فَذَكِّرْ إِنَّمَا أَنتَ مُذَكِّرٌ </vt:lpstr>
      <vt:lpstr>لَّسْتَ عَلَيْهِم بِمُصَيْطِرٍ </vt:lpstr>
      <vt:lpstr>إِلَّا مَن تَوَلَّى وَكَفَرَ </vt:lpstr>
      <vt:lpstr>فَيُعَذِّبُهُ اللَّهُ الْعَذَابَ الْأَكْبَرَ </vt:lpstr>
      <vt:lpstr>إِنَّ إِلَيْنَا إِيَابَهُمْ </vt:lpstr>
      <vt:lpstr>ثُمَّ إِنَّ عَلَيْنَا حِسَابَهُمْ </vt:lpstr>
      <vt:lpstr>PowerPoint Presentation</vt:lpstr>
      <vt:lpstr>PowerPoint Presentation</vt:lpstr>
      <vt:lpstr>PowerPoint Presentation</vt:lpstr>
      <vt:lpstr>بِسْمِ اللهِ الرَّحْمنِ الرَّحِيمِِ </vt:lpstr>
      <vt:lpstr>وَالْفَجْرِ </vt:lpstr>
      <vt:lpstr>وَلَيَالٍ عَشْرٍ </vt:lpstr>
      <vt:lpstr>وَالشَّفْعِ وَالْوَتْرِ </vt:lpstr>
      <vt:lpstr>وَاللَّيْلِ إِذَا يَسْرِ </vt:lpstr>
      <vt:lpstr>هَلْ فِي ذَلِكَ قَسَمٌ لِّذِي حِجْرٍ </vt:lpstr>
      <vt:lpstr>أَلَمْ تَرَ كَيْفَ فَعَلَ رَبُّكَ بِعَادٍ </vt:lpstr>
      <vt:lpstr>إِرَمَ ذَاتِ الْعِمَادِ </vt:lpstr>
      <vt:lpstr>الَّتِي لَمْ يُخْلَقْ مِثْلُهَا فِي الْبِلَادِ </vt:lpstr>
      <vt:lpstr>وَثَمُودَ الَّذِينَ جَابُوا الصَّخْرَ بِالْوَادِ </vt:lpstr>
      <vt:lpstr>وَفِرْعَوْنَ ذِي الْأَوْتَادِ </vt:lpstr>
      <vt:lpstr>الَّذِينَ طَغَوْا فِي الْبِلَادِ </vt:lpstr>
      <vt:lpstr>فَأَكْثَرُوا فِيهَا الْفَسَادَ </vt:lpstr>
      <vt:lpstr>فَصَبَّ عَلَيْهِمْ رَبُّكَ سَوْطَ عَذَابٍ </vt:lpstr>
      <vt:lpstr>إِنَّ رَبَّكَ لَبِالْمِرْصَادِ </vt:lpstr>
      <vt:lpstr>فَأَمَّا الْإِنسَانُ إِذَا مَا ابْتَلَاهُ رَبُّهُ فَأَكْرَمَهُ وَنَعَّمَهُ فَيَقُولُ رَبِّي أَكْرَمَنِ </vt:lpstr>
      <vt:lpstr>وَأَمَّا إِذَا مَا ابْتَلَاهُ فَقَدَرَ عَلَيْهِ رِزْقَهُ فَيَقُولُ رَبِّي أَهَانَنِ </vt:lpstr>
      <vt:lpstr>كَلَّا بَل لَّا تُكْرِمُونَ الْيَتِيمَ </vt:lpstr>
      <vt:lpstr>وَلَا تَحَاضُّونَ عَلَى طَعَامِ الْمِسْكِينِ </vt:lpstr>
      <vt:lpstr>وَتَأْكُلُونَ التُّرَاثَ أَكْلًا لَّمًّا </vt:lpstr>
      <vt:lpstr>وَتُحِبُّونَ الْمَالَ حُبًّا جَمًّا </vt:lpstr>
      <vt:lpstr>كَلَّا إِذَا دُكَّتِ الْأَرْضُ دَكًّا دَكًّا </vt:lpstr>
      <vt:lpstr>وَجَاء رَبُّكَ وَالْمَلَكُ صَفًّا صَفًّا </vt:lpstr>
      <vt:lpstr>وَجِيءَ يَوْمَئِذٍ بِجَهَنَّمَ يَوْمَئِذٍ يَتَذَكَّرُ الْإِنسَانُ وَأَنَّى لَهُ الذِّكْرَى </vt:lpstr>
      <vt:lpstr>يَقُولُ يَا لَيْتَنِي قَدَّمْتُ لِحَيَاتِي </vt:lpstr>
      <vt:lpstr>فَيَوْمَئِذٍ لَّا يُعَذِّبُ عَذَابَهُ أَحَدٌ </vt:lpstr>
      <vt:lpstr>وَلَا يُوثِقُ وَثَاقَهُ أَحَدٌ </vt:lpstr>
      <vt:lpstr>يَا أَيَّتُهَا النَّفْسُ الْمُطْمَئِنَّةُ </vt:lpstr>
      <vt:lpstr>ارْجِعِي إِلَى رَبِّكِ رَاضِيَةً مَّرْضِيَّةً </vt:lpstr>
      <vt:lpstr>فَادْخُلِي فِي عِبَادِي </vt:lpstr>
      <vt:lpstr>وَادْخُلِي جَنَّتِي </vt:lpstr>
      <vt:lpstr>PowerPoint Presentation</vt:lpstr>
      <vt:lpstr>PowerPoint Presentation</vt:lpstr>
      <vt:lpstr>PowerPoint Presentation</vt:lpstr>
      <vt:lpstr>بِسْمِ اللهِ الرَّحْمنِ الرَّحِيمِِ </vt:lpstr>
      <vt:lpstr>لَا أُقْسِمُ بِهَذَا الْبَلَدِ </vt:lpstr>
      <vt:lpstr>وَأَنتَ حِلٌّ بِهَذَا الْبَلَدِ </vt:lpstr>
      <vt:lpstr>وَوَالِدٍ وَمَا وَلَدَ </vt:lpstr>
      <vt:lpstr>لَقَدْ خَلَقْنَا الْإِنسَانَ فِي كَبَدٍ </vt:lpstr>
      <vt:lpstr>أَيَحْسَبُ أَن لَّن يَقْدِرَ عَلَيْهِ أَحَدٌ </vt:lpstr>
      <vt:lpstr>يَقُولُ أَهْلَكْتُ مَالًا لُّبَدًا </vt:lpstr>
      <vt:lpstr>أَيَحْسَبُ أَن لَّمْ يَرَهُ أَحَدٌ </vt:lpstr>
      <vt:lpstr>أَلَمْ نَجْعَل لَّهُ عَيْنَيْنِ </vt:lpstr>
      <vt:lpstr>وَلِسَانًا وَشَفَتَيْنِ </vt:lpstr>
      <vt:lpstr>وَهَدَيْنَاهُ النَّجْدَيْنِ </vt:lpstr>
      <vt:lpstr>فَلَا اقْتَحَمَ الْعَقَبَةَ </vt:lpstr>
      <vt:lpstr>وَمَا أَدْرَاكَ مَا الْعَقَبَةُ </vt:lpstr>
      <vt:lpstr>فَكُّ رَقَبَةٍ </vt:lpstr>
      <vt:lpstr>أَوْ إِطْعَامٌ فِي يَوْمٍ ذِي مَسْغَبَةٍ </vt:lpstr>
      <vt:lpstr>يَتِيمًا ذَا مَقْرَبَةٍ </vt:lpstr>
      <vt:lpstr>أَوْ مِسْكِينًا ذَا مَتْرَبَةٍ </vt:lpstr>
      <vt:lpstr>ثُمَّ كَانَ مِنَ الَّذِينَ آمَنُوا وَتَوَاصَوْا بِالصَّبْرِ وَتَوَاصَوْا بِالْمَرْحَمَةِ </vt:lpstr>
      <vt:lpstr>أُوْلَئِكَ أَصْحَابُ الْمَيْمَنَةِ </vt:lpstr>
      <vt:lpstr>وَالَّذِينَ كَفَرُوا بِآيَاتِنَا هُمْ أَصْحَابُ الْمَشْأَمَةِ </vt:lpstr>
      <vt:lpstr>عَلَيْهِمْ نَارٌ مُّؤْصَدَةٌ </vt:lpstr>
      <vt:lpstr>PowerPoint Presentation</vt:lpstr>
      <vt:lpstr>PowerPoint Presentation</vt:lpstr>
      <vt:lpstr>PowerPoint Presentation</vt:lpstr>
      <vt:lpstr>بِسْمِ اللهِ الرَّحْمنِ الرَّحِيمِِ </vt:lpstr>
      <vt:lpstr>وَالشَّمْسِ وَضُحَاهَا </vt:lpstr>
      <vt:lpstr>وَالْقَمَرِ إِذَا تَلَاهَا </vt:lpstr>
      <vt:lpstr>وَالنَّهَارِ إِذَا جَلَّاهَا </vt:lpstr>
      <vt:lpstr>وَاللَّيْلِ إِذَا يَغْشَاهَا </vt:lpstr>
      <vt:lpstr>وَالسَّمَاء وَمَا بَنَاهَا </vt:lpstr>
      <vt:lpstr>وَالْأَرْضِ وَمَا طَحَاهَا </vt:lpstr>
      <vt:lpstr>وَنَفْسٍ وَمَا سَوَّاهَا </vt:lpstr>
      <vt:lpstr>فَأَلْهَمَهَا فُجُورَهَا وَتَقْوَاهَا </vt:lpstr>
      <vt:lpstr>قَدْ أَفْلَحَ مَن زَكَّاهَا </vt:lpstr>
      <vt:lpstr>وَقَدْ خَابَ مَن دَسَّاهَا </vt:lpstr>
      <vt:lpstr>كَذَّبَتْ ثَمُودُ بِطَغْوَاهَا </vt:lpstr>
      <vt:lpstr>إِذِ انبَعَثَ أَشْقَاهَا </vt:lpstr>
      <vt:lpstr>فَقَالَ لَهُمْ رَسُولُ اللَّهِ نَاقَةَ اللَّهِ وَسُقْيَاهَا </vt:lpstr>
      <vt:lpstr>فَكَذَّبُوهُ فَعَقَرُوهَا فَدَمْدَمَ عَلَيْهِمْ رَبُّهُم بِذَنبِهِمْ فَسَوَّاهَا </vt:lpstr>
      <vt:lpstr>وَلَا يَخَافُ عُقْبَاهَا </vt:lpstr>
      <vt:lpstr>PowerPoint Presentation</vt:lpstr>
      <vt:lpstr>PowerPoint Presentation</vt:lpstr>
      <vt:lpstr>PowerPoint Presentation</vt:lpstr>
      <vt:lpstr>بِسْمِ اللهِ الرَّحْمنِ الرَّحِيمِِ </vt:lpstr>
      <vt:lpstr>وَاللَّيْلِ إِذَا يَغْشَى </vt:lpstr>
      <vt:lpstr>وَالنَّهَارِ إِذَا تَجَلَّى </vt:lpstr>
      <vt:lpstr>وَمَا خَلَقَ الذَّكَرَ وَالْأُنثَى </vt:lpstr>
      <vt:lpstr>إِنَّ سَعْيَكُمْ لَشَتَّى </vt:lpstr>
      <vt:lpstr>فَأَمَّا مَن أَعْطَى وَاتَّقَى </vt:lpstr>
      <vt:lpstr>وَصَدَّقَ بِالْحُسْنَى </vt:lpstr>
      <vt:lpstr>فَسَنُيَسِّرُهُ لِلْيُسْرَى </vt:lpstr>
      <vt:lpstr>وَأَمَّا مَن بَخِلَ وَاسْتَغْنَى </vt:lpstr>
      <vt:lpstr>وَكَذَّبَ بِالْحُسْنَى </vt:lpstr>
      <vt:lpstr>فَسَنُيَسِّرُهُ لِلْعُسْرَى </vt:lpstr>
      <vt:lpstr>وَمَا يُغْنِي عَنْهُ مَالُهُ إِذَا تَرَدَّى </vt:lpstr>
      <vt:lpstr>إِنَّ عَلَيْنَا لَلْهُدَى </vt:lpstr>
      <vt:lpstr>وَإِنَّ لَنَا لَلْآخِرَةَ وَالْأُولَى </vt:lpstr>
      <vt:lpstr>فَأَنذَرْتُكُمْ نَارًا تَلَظَّى </vt:lpstr>
      <vt:lpstr>لَا يَصْلَاهَا إِلَّا الْأَشْقَى </vt:lpstr>
      <vt:lpstr>الَّذِي كَذَّبَ وَتَوَلَّى </vt:lpstr>
      <vt:lpstr>وَسَيُجَنَّبُهَا الْأَتْقَى </vt:lpstr>
      <vt:lpstr>الَّذِي يُؤْتِي مَالَهُ يَتَزَكَّى </vt:lpstr>
      <vt:lpstr>وَمَا لِأَحَدٍ عِندَهُ مِن نِّعْمَةٍ تُجْزَى </vt:lpstr>
      <vt:lpstr>إِلَّا ابْتِغَاء وَجْهِ رَبِّهِ الْأَعْلَى </vt:lpstr>
      <vt:lpstr>وَلَسَوْفَ يَرْضَى </vt:lpstr>
      <vt:lpstr>PowerPoint Presentation</vt:lpstr>
      <vt:lpstr>PowerPoint Presentation</vt:lpstr>
      <vt:lpstr>PowerPoint Presentation</vt:lpstr>
      <vt:lpstr>بِسْمِ اللهِ الرَّحْمنِ الرَّحِيمِِ </vt:lpstr>
      <vt:lpstr>وَالضُّحَى </vt:lpstr>
      <vt:lpstr>وَاللَّيْلِ إِذَا سَجَى </vt:lpstr>
      <vt:lpstr>مَا وَدَّعَكَ رَبُّكَ وَمَا قَلَى </vt:lpstr>
      <vt:lpstr>وَلَلْآخِرَةُ خَيْرٌ لَّكَ مِنَ الْأُولَى </vt:lpstr>
      <vt:lpstr>وَلَسَوْفَ يُعْطِيكَ رَبُّكَ فَتَرْضَى </vt:lpstr>
      <vt:lpstr>أَلَمْ يَجِدْكَ يَتِيمًا فَآوَى </vt:lpstr>
      <vt:lpstr>وَوَجَدَكَ ضَالًّا فَهَدَى </vt:lpstr>
      <vt:lpstr>وَوَجَدَكَ عَائِلًا فَأَغْنَى </vt:lpstr>
      <vt:lpstr>فَأَمَّا الْيَتِيمَ فَلَا تَقْهَرْ </vt:lpstr>
      <vt:lpstr>وَأَمَّا السَّائِلَ فَلَا تَنْهَرْ </vt:lpstr>
      <vt:lpstr>وَأَمَّا بِنِعْمَةِ رَبِّكَ فَحَدِّثْ </vt:lpstr>
      <vt:lpstr>PowerPoint Presentation</vt:lpstr>
      <vt:lpstr>PowerPoint Presentation</vt:lpstr>
      <vt:lpstr>PowerPoint Presentation</vt:lpstr>
      <vt:lpstr>بِسْمِ اللهِ الرَّحْمنِ الرَّحِيمِِ </vt:lpstr>
      <vt:lpstr>أَلَمْ نَشْرَحْ لَكَ صَدْرَكَ </vt:lpstr>
      <vt:lpstr>وَوَضَعْنَا عَنكَ وِزْرَكَ </vt:lpstr>
      <vt:lpstr>الَّذِي أَنقَضَ ظَهْرَكَ </vt:lpstr>
      <vt:lpstr>وَرَفَعْنَا لَكَ ذِكْرَكَ </vt:lpstr>
      <vt:lpstr>فَإِنَّ مَعَ الْعُسْرِ يُسْرًا </vt:lpstr>
      <vt:lpstr>إِنَّ مَعَ الْعُسْرِ يُسْرًا </vt:lpstr>
      <vt:lpstr>فَإِذَا فَرَغْتَ فَانصَبْ </vt:lpstr>
      <vt:lpstr>وَإِلَى رَبِّكَ فَارْغَبْ </vt:lpstr>
      <vt:lpstr>PowerPoint Presentation</vt:lpstr>
      <vt:lpstr>PowerPoint Presentation</vt:lpstr>
      <vt:lpstr>PowerPoint Presentation</vt:lpstr>
      <vt:lpstr>بِسْمِ اللهِ الرَّحْمنِ الرَّحِيمِِ </vt:lpstr>
      <vt:lpstr>وَالتِّينِ وَالزَّيْتُونِ </vt:lpstr>
      <vt:lpstr>وَطُورِ سِينِينَ </vt:lpstr>
      <vt:lpstr>وَهَذَا الْبَلَدِ الْأَمِينِ </vt:lpstr>
      <vt:lpstr>لَقَدْ خَلَقْنَا الْإِنسَانَ فِي أَحْسَنِ تَقْوِيمٍ </vt:lpstr>
      <vt:lpstr>ثُمَّ رَدَدْنَاهُ أَسْفَلَ سَافِلِينَ </vt:lpstr>
      <vt:lpstr>إِلَّا الَّذِينَ آمَنُوا وَعَمِلُوا الصَّالِحَاتِ فَلَهُمْ أَجْرٌ غَيْرُ مَمْنُونٍ </vt:lpstr>
      <vt:lpstr>فَمَا يُكَذِّبُكَ بَعْدُ بِالدِّينِ </vt:lpstr>
      <vt:lpstr>أَلَيْسَ اللَّهُ بِأَحْكَمِ الْحَاكِمِينَ </vt:lpstr>
      <vt:lpstr>PowerPoint Presentation</vt:lpstr>
      <vt:lpstr>PowerPoint Presentation</vt:lpstr>
      <vt:lpstr>PowerPoint Presentation</vt:lpstr>
      <vt:lpstr>بِسْمِ اللهِ الرَّحْمنِ الرَّحِيمِِ </vt:lpstr>
      <vt:lpstr>اقْرَأْ بِاسْمِ رَبِّكَ الَّذِي خَلَقَ </vt:lpstr>
      <vt:lpstr>خَلَقَ الْإِنسَانَ مِنْ عَلَقٍ </vt:lpstr>
      <vt:lpstr>اقْرَأْ وَرَبُّكَ الْأَكْرَمُ </vt:lpstr>
      <vt:lpstr>الَّذِي عَلَّمَ بِالْقَلَمِ </vt:lpstr>
      <vt:lpstr>عَلَّمَ الْإِنسَانَ مَا لَمْ يَعْلَمْ </vt:lpstr>
      <vt:lpstr>كَلَّا إِنَّ الْإِنسَانَ لَيَطْغَى </vt:lpstr>
      <vt:lpstr>أَن رَّآهُ اسْتَغْنَى </vt:lpstr>
      <vt:lpstr>إِنَّ إِلَى رَبِّكَ الرُّجْعَى </vt:lpstr>
      <vt:lpstr>أَرَأَيْتَ الَّذِي يَنْهَى </vt:lpstr>
      <vt:lpstr>عَبْدًا إِذَا صَلَّى </vt:lpstr>
      <vt:lpstr>أَرَأَيْتَ إِن كَانَ عَلَى الْهُدَى </vt:lpstr>
      <vt:lpstr>أَوْ أَمَرَ بِالتَّقْوَى </vt:lpstr>
      <vt:lpstr>أَرَأَيْتَ إِن كَذَّبَ وَتَوَلَّى </vt:lpstr>
      <vt:lpstr>أَلَمْ يَعْلَمْ بِأَنَّ اللَّهَ يَرَى </vt:lpstr>
      <vt:lpstr>كَلَّا لَئِن لَّمْ يَنتَهِ لَنَسْفَعًا بِالنَّاصِيَةِ </vt:lpstr>
      <vt:lpstr>نَاصِيَةٍ كَاذِبَةٍ خَاطِئَةٍ </vt:lpstr>
      <vt:lpstr>فَلْيَدْعُ نَادِيَه </vt:lpstr>
      <vt:lpstr>سَنَدْعُ الزَّبَانِيَةَ </vt:lpstr>
      <vt:lpstr>كَلَّا لَا تُطِعْهُ وَاسْجُدْ وَاقْتَرِبْ </vt:lpstr>
      <vt:lpstr>PowerPoint Presentation</vt:lpstr>
      <vt:lpstr>PowerPoint Presentation</vt:lpstr>
      <vt:lpstr>PowerPoint Presentation</vt:lpstr>
      <vt:lpstr>بِسْمِ اللهِ الرَّحْمنِ الرَّحِيمِِ </vt:lpstr>
      <vt:lpstr>إِنَّا أَنزَلْنَاهُ فِي لَيْلَةِ الْقَدْرِ </vt:lpstr>
      <vt:lpstr>وَمَا أَدْرَاكَ مَا لَيْلَةُ الْقَدْرِ </vt:lpstr>
      <vt:lpstr>لَيْلَةُ الْقَدْرِ خَيْرٌ مِّنْ أَلْفِ شَهْرٍ </vt:lpstr>
      <vt:lpstr>تَنَزَّلُ الْمَلَائِكَةُ وَالرُّوحُ فِيهَا بِإِذْنِ رَبِّهِم مِّن كُلِّ أَمْرٍ </vt:lpstr>
      <vt:lpstr>سَلَامٌ هِيَ حَتَّى مَطْلَعِ الْفَجْرِ </vt:lpstr>
      <vt:lpstr>PowerPoint Presentation</vt:lpstr>
      <vt:lpstr>PowerPoint Presentation</vt:lpstr>
      <vt:lpstr>PowerPoint Presentation</vt:lpstr>
      <vt:lpstr>بِسْمِ اللهِ الرَّحْمنِ الرَّحِيمِِ </vt:lpstr>
      <vt:lpstr>لَمْ يَكُنِ الَّذِينَ كَفَرُوا مِنْ أَهْلِ الْكِتَابِ وَالْمُشْرِكِينَ مُنفَكِّينَ حَتَّى تَأْتِيَهُمُ الْبَيِّنَةُ </vt:lpstr>
      <vt:lpstr>رَسُولٌ مِّنَ اللَّهِ يَتْلُو صُحُفًا مُّطَهَّرَةً </vt:lpstr>
      <vt:lpstr>فِيهَا كُتُبٌ قَيِّمَةٌ </vt:lpstr>
      <vt:lpstr>وَمَا تَفَرَّقَ الَّذِينَ أُوتُوا الْكِتَابَ إِلَّا مِن بَعْدِ مَا جَاءتْهُمُ الْبَيِّنَةُ </vt:lpstr>
      <vt:lpstr>وَمَا أُمِرُوا إِلَّا لِيَعْبُدُوا اللَّهَ مُخْلِصِينَ لَهُ الدِّينَ حُنَفَاء وَيُقِيمُوا الصَّلَاةَ وَيُؤْتُوا الزَّكَاةَ وَذَلِكَ دِينُ الْقَيِّمَةِ </vt:lpstr>
      <vt:lpstr>إِنَّ الَّذِينَ كَفَرُوا مِنْ أَهْلِ الْكِتَابِ وَالْمُشْرِكِينَ فِي نَارِ جَهَنَّمَ خَالِدِينَ فِيهَا أُوْلَئِكَ هُمْ شَرُّ الْبَرِيَّةِ </vt:lpstr>
      <vt:lpstr>إِنَّ الَّذِينَ آمَنُوا وَعَمِلُوا الصَّالِحَاتِ أُوْلَئِكَ هُمْ خَيْرُ الْبَرِيَّةِ </vt:lpstr>
      <vt:lpstr>جَزَاؤُهُمْ عِندَ رَبِّهِمْ جَنَّاتُ عَدْنٍ تَجْرِي مِن تَحْتِهَا الْأَنْهَارُ خَالِدِينَ فِيهَا أَبَدًا رَّضِيَ اللَّهُ عَنْهُمْ وَرَضُوا عَنْهُ ذَلِكَ لِمَنْ خَشِيَ رَبَّهُ </vt:lpstr>
      <vt:lpstr>PowerPoint Presentation</vt:lpstr>
      <vt:lpstr>PowerPoint Presentation</vt:lpstr>
      <vt:lpstr>PowerPoint Presentation</vt:lpstr>
      <vt:lpstr>بِسْمِ اللهِ الرَّحْمنِ الرَّحِيمِِ </vt:lpstr>
      <vt:lpstr>إِذَا زُلْزِلَتِ الْأَرْضُ زِلْزَالَهَا </vt:lpstr>
      <vt:lpstr>وَأَخْرَجَتِ الْأَرْضُ أَثْقَالَهَا </vt:lpstr>
      <vt:lpstr>وَقَالَ الْإِنسَانُ مَا لَهَا </vt:lpstr>
      <vt:lpstr>يَوْمَئِذٍ تُحَدِّثُ أَخْبَارَهَا </vt:lpstr>
      <vt:lpstr>بِأَنَّ رَبَّكَ أَوْحَى لَهَا </vt:lpstr>
      <vt:lpstr>يَوْمَئِذٍ يَصْدُرُ النَّاسُ أَشْتَاتًا لِّيُرَوْا أَعْمَالَهُمْ </vt:lpstr>
      <vt:lpstr>فَمَن يَعْمَلْ مِثْقَالَ ذَرَّةٍ خَيْرًا يَرَهُ </vt:lpstr>
      <vt:lpstr>وَمَن يَعْمَلْ مِثْقَالَ ذَرَّةٍ شَرًّا يَرَهُ </vt:lpstr>
      <vt:lpstr>PowerPoint Presentation</vt:lpstr>
      <vt:lpstr>PowerPoint Presentation</vt:lpstr>
      <vt:lpstr>PowerPoint Presentation</vt:lpstr>
      <vt:lpstr>بِسْمِ اللهِ الرَّحْمنِ الرَّحِيمِِ </vt:lpstr>
      <vt:lpstr>وَالْعَادِيَاتِ ضَبْحًا </vt:lpstr>
      <vt:lpstr>فَالْمُورِيَاتِ قَدْحًا </vt:lpstr>
      <vt:lpstr>فَالْمُغِيرَاتِ صُبْحًا </vt:lpstr>
      <vt:lpstr>فَأَثَرْنَ بِهِ نَقْعًا </vt:lpstr>
      <vt:lpstr>فَوَسَطْنَ بِهِ جَمْعًا </vt:lpstr>
      <vt:lpstr>إِنَّ الْإِنسَانَ لِرَبِّهِ لَكَنُودٌ </vt:lpstr>
      <vt:lpstr>وَإِنَّهُ عَلَى ذَلِكَ لَشَهِيدٌ </vt:lpstr>
      <vt:lpstr>وَإِنَّهُ لِحُبِّ الْخَيْرِ لَشَدِيدٌ </vt:lpstr>
      <vt:lpstr>أَفَلَا يَعْلَمُ إِذَا بُعْثِرَ مَا فِي الْقُبُورِ </vt:lpstr>
      <vt:lpstr>وَحُصِّلَ مَا فِي الصُّدُورِ </vt:lpstr>
      <vt:lpstr>إِنَّ رَبَّهُم بِهِمْ يَوْمَئِذٍ لَّخَبِيرٌ </vt:lpstr>
      <vt:lpstr>PowerPoint Presentation</vt:lpstr>
      <vt:lpstr>PowerPoint Presentation</vt:lpstr>
      <vt:lpstr>PowerPoint Presentation</vt:lpstr>
      <vt:lpstr>بِسْمِ اللهِ الرَّحْمنِ الرَّحِيمِِ </vt:lpstr>
      <vt:lpstr>الْقَارِعَةُ </vt:lpstr>
      <vt:lpstr>مَا الْقَارِعَةُ </vt:lpstr>
      <vt:lpstr>وَمَا أَدْرَاكَ مَا الْقَارِعَةُ </vt:lpstr>
      <vt:lpstr>يَوْمَ يَكُونُ النَّاسُ كَالْفَرَاشِ الْمَبْثُوثِ </vt:lpstr>
      <vt:lpstr>وَتَكُونُ الْجِبَالُ كَالْعِهْنِ الْمَنفُوشِ </vt:lpstr>
      <vt:lpstr>فَأَمَّا مَن ثَقُلَتْ مَوَازِينُهُ </vt:lpstr>
      <vt:lpstr>فَهُوَ فِي عِيشَةٍ رَّاضِيَةٍ </vt:lpstr>
      <vt:lpstr>وَأَمَّا مَنْ خَفَّتْ مَوَازِينُهُ </vt:lpstr>
      <vt:lpstr>فَأُمُّهُ هَاوِيَةٌ </vt:lpstr>
      <vt:lpstr>وَمَا أَدْرَاكَ مَا هِيَهْ </vt:lpstr>
      <vt:lpstr>نَارٌ حَامِيَةٌ </vt:lpstr>
      <vt:lpstr>PowerPoint Presentation</vt:lpstr>
      <vt:lpstr>PowerPoint Presentation</vt:lpstr>
      <vt:lpstr>PowerPoint Presentation</vt:lpstr>
      <vt:lpstr>بِسْمِ اللهِ الرَّحْمنِ الرَّحِيمِِ </vt:lpstr>
      <vt:lpstr>أَلْهَاكُمُ التَّكَاثُرُ </vt:lpstr>
      <vt:lpstr>حَتَّى زُرْتُمُ الْمَقَابِرَ </vt:lpstr>
      <vt:lpstr>كَلَّا سَوْفَ تَعْلَمُونَ </vt:lpstr>
      <vt:lpstr>ثُمَّ كَلَّا سَوْفَ تَعْلَمُونَ </vt:lpstr>
      <vt:lpstr>كَلَّا لَوْ تَعْلَمُونَ عِلْمَ الْيَقِينِ </vt:lpstr>
      <vt:lpstr>لَتَرَوُنَّ الْجَحِيمَ </vt:lpstr>
      <vt:lpstr>ثُمَّ لَتَرَوُنَّهَا عَيْنَ الْيَقِينِ </vt:lpstr>
      <vt:lpstr>ثُمَّ لَتُسْأَلُنَّ يَوْمَئِذٍ عَنِ النَّعِيمِ </vt:lpstr>
      <vt:lpstr>PowerPoint Presentation</vt:lpstr>
      <vt:lpstr>PowerPoint Presentation</vt:lpstr>
      <vt:lpstr>PowerPoint Presentation</vt:lpstr>
      <vt:lpstr>بِسْمِ اللهِ الرَّحْمنِ الرَّحِيمِِ </vt:lpstr>
      <vt:lpstr>وَالْعَصْرِ </vt:lpstr>
      <vt:lpstr>إِنَّ الْإِنسَانَ لَفِي خُسْرٍ </vt:lpstr>
      <vt:lpstr>إِلَّا الَّذِينَ آمَنُوا وَعَمِلُوا الصَّالِحَاتِ وَتَوَاصَوْا بِالْحَقِّ وَتَوَاصَوْا بِالصَّبْرِ </vt:lpstr>
      <vt:lpstr>PowerPoint Presentation</vt:lpstr>
      <vt:lpstr>PowerPoint Presentation</vt:lpstr>
      <vt:lpstr>PowerPoint Presentation</vt:lpstr>
      <vt:lpstr>بِسْمِ اللهِ الرَّحْمنِ الرَّحِيمِِ </vt:lpstr>
      <vt:lpstr>وَيْلٌ لِّكُلِّ هُمَزَةٍ لُّمَزَةٍ </vt:lpstr>
      <vt:lpstr>الَّذِي جَمَعَ مَالًا وَعَدَّدَهُ </vt:lpstr>
      <vt:lpstr>يَحْسَبُ أَنَّ مَالَهُ أَخْلَدَهُ </vt:lpstr>
      <vt:lpstr>كَلَّا لَيُنبَذَنَّ فِي الْحُطَمَةِ </vt:lpstr>
      <vt:lpstr>وَمَا أَدْرَاكَ مَا الْحُطَمَةُ </vt:lpstr>
      <vt:lpstr>نَارُ اللَّهِ الْمُوقَدَةُ </vt:lpstr>
      <vt:lpstr>الَّتِي تَطَّلِعُ عَلَى الْأَفْئِدَةِ </vt:lpstr>
      <vt:lpstr>إِنَّهَا عَلَيْهِم مُّؤْصَدَةٌ </vt:lpstr>
      <vt:lpstr>فِي عَمَدٍ مُّمَدَّدَةٍ </vt:lpstr>
      <vt:lpstr>PowerPoint Presentation</vt:lpstr>
      <vt:lpstr>PowerPoint Presentation</vt:lpstr>
      <vt:lpstr>PowerPoint Presentation</vt:lpstr>
      <vt:lpstr>بِسْمِ اللهِ الرَّحْمنِ الرَّحِيمِِ </vt:lpstr>
      <vt:lpstr>أَلَمْ تَرَ كَيْفَ فَعَلَ رَبُّكَ بِأَصْحَابِ الْفِيلِ </vt:lpstr>
      <vt:lpstr>أَلَمْ يَجْعَلْ كَيْدَهُمْ فِي تَضْلِيلٍ </vt:lpstr>
      <vt:lpstr>وَأَرْسَلَ عَلَيْهِمْ طَيْرًا أَبَابِيلَ </vt:lpstr>
      <vt:lpstr>تَرْمِيهِم بِحِجَارَةٍ مِّن سِجِّيلٍ </vt:lpstr>
      <vt:lpstr>فَجَعَلَهُمْ كَعَصْفٍ مَّأْكُولٍ </vt:lpstr>
      <vt:lpstr>PowerPoint Presentation</vt:lpstr>
      <vt:lpstr>PowerPoint Presentation</vt:lpstr>
      <vt:lpstr>PowerPoint Presentation</vt:lpstr>
      <vt:lpstr>بِسْمِ اللهِ الرَّحْمنِ الرَّحِيمِِ </vt:lpstr>
      <vt:lpstr>لِإِيلَافِ قُرَيْشٍ </vt:lpstr>
      <vt:lpstr>إِيلَافِهِمْ رِحْلَةَ الشِّتَاء وَالصَّيْفِ </vt:lpstr>
      <vt:lpstr>فَلْيَعْبُدُوا رَبَّ هَذَا الْبَيْتِ </vt:lpstr>
      <vt:lpstr>الَّذِي أَطْعَمَهُم مِّن جُوعٍ وَآمَنَهُم مِّنْ خَوْفٍ </vt:lpstr>
      <vt:lpstr>PowerPoint Presentation</vt:lpstr>
      <vt:lpstr>PowerPoint Presentation</vt:lpstr>
      <vt:lpstr>PowerPoint Presentation</vt:lpstr>
      <vt:lpstr>بِسْمِ اللهِ الرَّحْمنِ الرَّحِيمِِ </vt:lpstr>
      <vt:lpstr>أَرَأَيْتَ الَّذِي يُكَذِّبُ بِالدِّينِ </vt:lpstr>
      <vt:lpstr>فَذَلِكَ الَّذِي يَدُعُّ الْيَتِيمَ </vt:lpstr>
      <vt:lpstr>وَلَا يَحُضُّ عَلَى طَعَامِ الْمِسْكِينِ </vt:lpstr>
      <vt:lpstr>فَوَيْلٌ لِّلْمُصَلِّينَ </vt:lpstr>
      <vt:lpstr>الَّذِينَ هُمْ عَن صَلَاتِهِمْ سَاهُونَ </vt:lpstr>
      <vt:lpstr>الَّذِينَ هُمْ يُرَاؤُونَ </vt:lpstr>
      <vt:lpstr>وَيَمْنَعُونَ الْمَاعُونَ </vt:lpstr>
      <vt:lpstr>PowerPoint Presentation</vt:lpstr>
      <vt:lpstr>PowerPoint Presentation</vt:lpstr>
      <vt:lpstr>PowerPoint Presentation</vt:lpstr>
      <vt:lpstr>بِسْمِ اللهِ الرَّحْمنِ الرَّحِيمِِ </vt:lpstr>
      <vt:lpstr>إِنَّا أَعْطَيْنَاكَ الْكَوْثَرَ </vt:lpstr>
      <vt:lpstr>فَصَلِّ لِرَبِّكَ وَانْحَرْ </vt:lpstr>
      <vt:lpstr>إِنَّ شَانِئَكَ هُوَ الْأَبْتَرُ </vt:lpstr>
      <vt:lpstr>PowerPoint Presentation</vt:lpstr>
      <vt:lpstr>PowerPoint Presentation</vt:lpstr>
      <vt:lpstr>PowerPoint Presentation</vt:lpstr>
      <vt:lpstr>بِسْمِ اللهِ الرَّحْمنِ الرَّحِيمِِ </vt:lpstr>
      <vt:lpstr>قُلْ يَا أَيُّهَا الْكَافِرُونَ </vt:lpstr>
      <vt:lpstr>لَا أَعْبُدُ مَا تَعْبُدُونَ </vt:lpstr>
      <vt:lpstr>وَلَا أَنتُمْ عَابِدُونَ مَا أَعْبُدُ </vt:lpstr>
      <vt:lpstr>وَلَا أَنَا عَابِدٌ مَّا عَبَدتُّمْ </vt:lpstr>
      <vt:lpstr>وَلَا أَنتُمْ عَابِدُونَ مَا أَعْبُدُ </vt:lpstr>
      <vt:lpstr>لَكُمْ دِينُكُمْ وَلِيَ دِينِ </vt:lpstr>
      <vt:lpstr>PowerPoint Presentation</vt:lpstr>
      <vt:lpstr>PowerPoint Presentation</vt:lpstr>
      <vt:lpstr>PowerPoint Presentation</vt:lpstr>
      <vt:lpstr>بِسْمِ اللهِ الرَّحْمنِ الرَّحِيمِِ </vt:lpstr>
      <vt:lpstr>إِذَا جَاء نَصْرُ اللَّهِ وَالْفَتْحُ </vt:lpstr>
      <vt:lpstr>وَرَأَيْتَ النَّاسَ يَدْخُلُونَ فِي دِينِ اللَّهِ أَفْوَاجًا </vt:lpstr>
      <vt:lpstr>فَسَبِّحْ بِحَمْدِ رَبِّكَ وَاسْتَغْفِرْهُ إِنَّهُ كَانَ تَوَّابًا </vt:lpstr>
      <vt:lpstr>PowerPoint Presentation</vt:lpstr>
      <vt:lpstr>PowerPoint Presentation</vt:lpstr>
      <vt:lpstr>PowerPoint Presentation</vt:lpstr>
      <vt:lpstr>بِسْمِ اللهِ الرَّحْمنِ الرَّحِيمِِ </vt:lpstr>
      <vt:lpstr>تَبَّتْ يَدَا أَبِي لَهَبٍ وَتَبَّ </vt:lpstr>
      <vt:lpstr>مَا أَغْنَى عَنْهُ مَالُهُ وَمَا كَسَبَ </vt:lpstr>
      <vt:lpstr>سَيَصْلَى نَارًا ذَاتَ لَهَبٍ </vt:lpstr>
      <vt:lpstr>وَامْرَأَتُهُ حَمَّالَةَ الْحَطَبِ </vt:lpstr>
      <vt:lpstr>فِي جِيدِهَا حَبْلٌ مِّن مَّسَدٍ </vt:lpstr>
      <vt:lpstr>PowerPoint Presentation</vt:lpstr>
      <vt:lpstr>PowerPoint Presentation</vt:lpstr>
      <vt:lpstr>PowerPoint Presentation</vt:lpstr>
      <vt:lpstr>بِسْمِ اللهِ الرَّحْمنِ الرَّحِيمِِ </vt:lpstr>
      <vt:lpstr>قُلْ هُوَ اللَّهُ أَحَدٌ </vt:lpstr>
      <vt:lpstr>اللَّهُ الصَّمَدُ </vt:lpstr>
      <vt:lpstr>لَمْ يَلِدْ وَلَمْ يُولَدْ </vt:lpstr>
      <vt:lpstr>وَلَمْ يَكُن لَّهُ كُفُوًا أَحَدٌ </vt:lpstr>
      <vt:lpstr>PowerPoint Presentation</vt:lpstr>
      <vt:lpstr>PowerPoint Presentation</vt:lpstr>
      <vt:lpstr>PowerPoint Presentation</vt:lpstr>
      <vt:lpstr>بِسْمِ اللهِ الرَّحْمنِ الرَّحِيمِِ </vt:lpstr>
      <vt:lpstr>قُلْ أَعُوذُ بِرَبِّ الْفَلَقِ </vt:lpstr>
      <vt:lpstr>مِن شَرِّ مَا خَلَقَ </vt:lpstr>
      <vt:lpstr>وَمِن شَرِّ غَاسِقٍ إِذَا وَقَبَ </vt:lpstr>
      <vt:lpstr>وَمِن شَرِّ النَّفَّاثَاتِ فِي الْعُقَدِ </vt:lpstr>
      <vt:lpstr>وَمِن شَرِّ حَاسِدٍ إِذَا حَسَدَ </vt:lpstr>
      <vt:lpstr>PowerPoint Presentation</vt:lpstr>
      <vt:lpstr>PowerPoint Presentation</vt:lpstr>
      <vt:lpstr>PowerPoint Presentation</vt:lpstr>
      <vt:lpstr>بِسْمِ اللهِ الرَّحْمنِ الرَّحِيمِِ </vt:lpstr>
      <vt:lpstr>قُلْ أَعُوذُ بِرَبِّ النَّاسِ </vt:lpstr>
      <vt:lpstr>مَلِكِ النَّاسِ </vt:lpstr>
      <vt:lpstr>إِلَهِ النَّاسِ </vt:lpstr>
      <vt:lpstr>مِن شَرِّ الْوَسْوَاسِ الْخَنَّاسِ </vt:lpstr>
      <vt:lpstr>الَّذِي يُوَسْوِسُ فِي صُدُورِ النَّاسِ </vt:lpstr>
      <vt:lpstr>مِنَ الْجِنَّةِ وَ النَّاسِ </vt:lpstr>
      <vt:lpstr>PowerPoint Presentation</vt:lpstr>
      <vt:lpstr>PowerPoint Presentation</vt:lpstr>
      <vt:lpstr>PowerPoint Presentation</vt:lpstr>
      <vt:lpstr>بِسْمِ اللهِ الرَّحْمنِ الرَّحِيمِِ </vt:lpstr>
      <vt:lpstr>صَدَقَ اللهُ الْعَظيمُ الَّذي لا اِلـهَ إِلاّ هُوَ الْحَيُّ الْقَيُّومُ ذُو الْجَلالِ وَالاِْكْرامِ الرَّحْمنُ الرَّحيمُ </vt:lpstr>
      <vt:lpstr> الْحَليمُ الْكَريمُ الَّذي لَيْسَ كَمِثْلِهِ شَيْءٌ وَهُوَ السَّميعُ الْعَليمُ الْبَصيرُ الْخَبيرُ </vt:lpstr>
      <vt:lpstr> شَهِدَ اللهُ اَنَّهُ لا اِلـهَ إِلاّ هُوَ وَالْمَلائِكَةُ وَاُولُو الْعِلْمِ قائِماً بِالْقِسْطِ</vt:lpstr>
      <vt:lpstr> لا اِلـهَ إِلاّ هُوَ الْعَزيزُ الْحَكيمُ  وَبَلَّغَتْ رُسُلُهُ الْكِرامُ وَاَنَا عَلى ذلِكَ مِنَ الشّاهِدينَ</vt:lpstr>
      <vt:lpstr> اَللّـهُمَّ لَكَ الْحَمْدُ وَلَكَ الَْمجْدُ وَلَكَ الْعِزُّ وَلَكَ الْفَخْرُ وَلَكَ الْقَهْرُ وَلَكَ النِّعْمَةُ </vt:lpstr>
      <vt:lpstr> وَلَكَ الْعَظَمَةُ وَلَكَ الرَّحْمَةُ وَلَكَ الْمَهابَةُ وَلَكَ السُّلْطانُ </vt:lpstr>
      <vt:lpstr> وَلَكَ الْبَهاءُ وَلَكَ الاِْمْتِنانُ وَلَكَ التَّسْبيحُ وَلَكَ التَّقْديسُ وَلَكَ التَّهْليلُ وَلَكَ التَّكْبيرُ وَلَكَ ما يُرى </vt:lpstr>
      <vt:lpstr> وَلَكَ ما لا يُرى وَلَكَ ما فَوْقَ السَّمواتِ الْعُلى وَ لَكَ ما تَحْتَ الثَّرى وَلَكَ الاَْرَضُونَ السُّفْلى </vt:lpstr>
      <vt:lpstr> وَلَكَ الاْخِرَةُ وَالاُْولى وَلَكَ ما تَرْضى بِهِ مِنَ الثَّناءِ وَالْحَمْدِ وَالشُّكرِ وَ النَّعْماءِ</vt:lpstr>
      <vt:lpstr> اَللّـهُمَّ صَلِّ عَلى جَبْرَئيلَ اَمينِكَ عَلى وَحْيِكَ  وَالْقَوِيِّ عَلى اَمْرِكَ وَالْمُطاعِ في سَمواتِكَ وَمَحالِّ كَراماتِكَ الْمُتَحَمِّلِ لِكَلِماتِكَ النّاصِرِ لاَِنْبِيائِكَ الْمُدَمِّرِ لاَِعْدائِكَ </vt:lpstr>
      <vt:lpstr> اَللّـهُمَّ صَلِّ عَلى ميكائيلَ مَلَكِ رَحْمَتِكَ وَالَْمخْلُوقِ لِرَأْفَتِكَ وَالْمُسْتَغْفِرِ الْمُعينِ لاَِهْلِ طاعَتِكَ</vt:lpstr>
      <vt:lpstr> اَللّـهُمَّ صَلِّ عَلى اِسْرافيلَ حامِلِ عَرْشِكَ  وَصاحِبِ الصُّورِ الْمُنْتَظِرِ لاَِمْرِكَ الْوَجِلِ الْمُشْفِقِ مِنْ خيفَتِكَ</vt:lpstr>
      <vt:lpstr> اَللّـهُمَّ صَلِّ عَلى حَمَلَةِ الْعَرْشِ الطّاهِرينَ  وَعَلى السَّفَرَةِ الْكِرامِ الْبَرَرَةِ الطَّيِّبينَ وَعَلى مَلائِكَتِكَ الْكِرامِ الْكاتِبينَ وَ عَلى مَلائِكَةِ الْجِنانِ </vt:lpstr>
      <vt:lpstr> وَخَزَنَةِ النّيرانِ وَمَلَكِ الْمَوْتِ وَالاَْعْوانِ يا ذَا الْجَلالِ وَالاِْكْرامِ </vt:lpstr>
      <vt:lpstr> اَللّـهُمَّ صَلِّ عَلى اَبينا آدَمَ بَديعِ فِطْرَتِكَ الَّذي كَرَّمْتَهُ بِسُجُودِ مَلائِكَتِكَ وَاَبَحْتَهُ جَنَّتَكَ اَللّـهُمَّ صَلِّ عَلى اُمِّنا حَوّاءَ الْمُطَهَّرَةِ مِنَ الرِّجْسِ </vt:lpstr>
      <vt:lpstr>الْمُصَفّاةِ مِنَ الدَّنَسِ الْمُفَضَّلَةِ مِنَ الاِْنْسِ الْمُتَرَدِّدَةِ بَيْنَ مَحالِّ الْقُدْسِ </vt:lpstr>
      <vt:lpstr> اَللّـهُمَّ صَلِّ عَلى هابيلَ وَشَيْث وَاِدْريسَ وَنُوح وَهُود وَصالِح وَ اِبْراهيمَ وَاِسْماعيلَ وَاِسْحاقَ </vt:lpstr>
      <vt:lpstr> وَيَعْقُوبَ وَيُوسُفَ وَالاَْسْباطِ وَلُوط وَشُعَيْب وَاَيُّوبَ وَمُوسى وَهارُونَ وَيُوشَعَ وَميشا وَالْخِضْرِ وَذِى الْقَرْنَيْنِ </vt:lpstr>
      <vt:lpstr> وَيُونُسَ وَاِلْياسَ وَالْيَسَعَ وَذِي الْكِفْلِ وَطالُوتَ وَداوُدَ وَسُلَيْمانَ وَزَكَرِيّا وَشَعْيا </vt:lpstr>
      <vt:lpstr> وَيَحْيى وَتُورَخَ وَمَتّى وَاِرْمِيا وَحَيْقُوقَ وَدانِيالَ وَعُزَيْر وَعيسى وَشَمْعُونَ وَجِرْجيسَ </vt:lpstr>
      <vt:lpstr> وَالْحَوارِيّينَ وَالاَْتْباعِ وَخالِد وَحَنْظَلَةَ وَلُقْمانَ </vt:lpstr>
      <vt:lpstr> اَللّـهُمَّ صَلِّ عَلى مُحَمَّد وَآلِ مُحَمَّد وَارْحَمْ مُحَمَّداً وَآلَ مُحَمَّد </vt:lpstr>
      <vt:lpstr> وَبارِكْ عَلى مُحَمَّد وَآلِ مُحَمَّد كَما صَلَّيْتَ وَرَحِمْتَ وَبارَكْتَ عَلى اِبْرهيمَ وَآلِ اِبْرهيمَ اِنَّكَ حَميدٌ مَجيدٌ </vt:lpstr>
      <vt:lpstr> اَللّـهُمَّ صَلِّ عَلَى الاَْوْصِياءِ وَالسُّعَداءِ وَالشُّهَداءِ وَاَئِمَّةِ الْهُدى </vt:lpstr>
      <vt:lpstr> اَللّـهُمَّ صَلِّ عَلَى الاَْبْدالِ وَالاَْوْتادِ وَالسُّيّاحِ وَالْعُبّادِ وَالُْمخْلِصينَ وَالزُّهّادِ وَاَهْلِ الجِدِّ وَالاِْجْتِهادِ </vt:lpstr>
      <vt:lpstr> وَاخْصُصْ مُحَمَّداً وَاَهْلَ بَيْتِهِ بِاَفْضَلِ صَلَواتِكَ وَاَجْزَلِ كَراماتِكَ </vt:lpstr>
      <vt:lpstr>وَبَلِّغْ رُوحَهُ وَ جَسَدَهُ مِنّي تَحِيَّةً وَسَلاماً وَزِدْهُ فَضْلاً وَشَرَفاً وَكَرَماً </vt:lpstr>
      <vt:lpstr> حَتّى تُبَلِّغَهُ اَعْلى دَرَجاتِ اَهْلِ الشَّرَفِ مِنَ النَّبِيّينَ وَالْمُرْسَلينَ وَالاَْفاضِلِ الْمُقَرَّبينَ </vt:lpstr>
      <vt:lpstr> اَللّـهُمَّ وَصَلِّ عَلى مَنْ سَمَّيْتُ وَمَنْ لَمْ اُسَمِّ مِنْ مَلائِكَتِكَ وَاَنْبِيائِكَ وَرُسُلِكَ وَاَهْلِ طاعَتِكَ </vt:lpstr>
      <vt:lpstr> وَاَوْصِلْ صَلَواتي اِلَيْهِمْ وَاِلى اَرْواحِهِمْ وَاجْعَلْهُمْ اِخْواني فيكَ وَاَعْواني عَلى دُعائِكَ </vt:lpstr>
      <vt:lpstr> اَللّـهُمَّ اِنّي اَسْتَشْفِعُ بِكَ اِلَيْكَ وَبِكَرَمِكَ اِلى كَرَمِكَ وَبِجُودِكَ اِلى جُودِكَ وَبِرَحْمَتِكَ اِلى رَحْمَتِكَ </vt:lpstr>
      <vt:lpstr> وَبِاَهْلِ طاعَتِكَ اِلَيْكَ وَاَساَلُكَ الّلهُمَّ بِكُلِّ ما سَأَلَكَ بِهِ اَحَدٌ مِنْهُمْ مِنْ مَسْأَلَة شَريفَة غَيْرِ مَرْدُودَة </vt:lpstr>
      <vt:lpstr> وَبِما دَعَوْكَ بِهِ مِنْ دَعْوَة مُجابَة غَيْرِ مُخَيَّبَة </vt:lpstr>
      <vt:lpstr> يااَللهُ يارَحْمنُ يا رَحيمُ يا كَريمُ يا عَظيمُ يا جَليلُ يا مُنيلُ يا جَميلُ يا كَفيلُ </vt:lpstr>
      <vt:lpstr> يا وَكيلُ يا مُقيلُ يا مُجيرُ يا خَبيرُ يا مُنيرُ يا مُبيرُ يا مَنيعُ يا مُديلُ يا مُحيلُ يا كَبيرُ يا قَديرُ يا بَصيرُ يا شَكُورُ </vt:lpstr>
      <vt:lpstr> يا بَرُّ يا طُهْرُ يا طاهِرُ يا قاهِرُ يا ظاهِرُ يا باطِنُ يا ساتِرُ يا مُحيطُ يا مُقْتَدِرُ يا حَفيظُ يا مُتَجَبِّرُ </vt:lpstr>
      <vt:lpstr> يا قَريبُ يا وَدُودُ يا حَميدُ يا مَجيدُ يا مُبْدِئُ يا مُعيدُ يا شَهيدُ يا مُحْسِنُ يا مُجْمِلُ يا مُنْعِمُ يا مُفْضِلُ </vt:lpstr>
      <vt:lpstr> يا قابِضُ يا باسِطُ يا هادي يا مُرْسِلُ يا مُرْشِدُ يا مُسَدِّدُ يا مُعْطي يا مانِعُ يا دافِعُ </vt:lpstr>
      <vt:lpstr> يا رافِعُ يا باقي يا واقي يا خَلاّقُ يا وَهّابُ يا تَوّابُ يا فَتّاحُ يا نَفّاحُ يا مُرْتاحُ يا مَنْ </vt:lpstr>
      <vt:lpstr> بِيَدِهِ كُلُّ مِفْتاح يا نَفّاعُ يا رَؤوفُ يا عَطُوفُ يا كافي يا شافي </vt:lpstr>
      <vt:lpstr> يا مُعافي يا مُكافي يا وَفِيُّ يا مُهَيْمِنُ يا عَزيزُ يا جَبّارُ يا مُتَكَبِّرُ يا سَلامُ يا مُؤْمِنُ </vt:lpstr>
      <vt:lpstr> يا اَحَدُ يا صَمَدُ يا نُورُ يا مُدَبِّرُ يا فَرْدُ يا وِتْرُ يا قُدُّوسُ يا ناصِرُ يا مُؤنِسُ </vt:lpstr>
      <vt:lpstr> يا باعِثُ يا وارِثُ يا عالِمُ يا حاكِمُ يا بادي يا مُتَعالي يا مُصَوِّرُ يا مُسَلِّمُ يا مُتَحَّبِّبُ </vt:lpstr>
      <vt:lpstr> يا قائِمُ يا دائِمُ يا عَليمُ يا حَكيمُ يا جَوادُ  يا بارِىءُ يا بارُّ يا سارُّ يا عَدْلُ يا فاصِلُ </vt:lpstr>
      <vt:lpstr> يا دَيّانُ يا حَنّانُ يا مَنّانُ يا سَميعُ يا بَديعُ  يا خَفيرُ يا مُعينُ يا ناشِرُ يا غافِرُ يا قَديمُ  يا مُسَهِّلُ </vt:lpstr>
      <vt:lpstr> يا مُيَسِّرُ يا مُميتُ يا مُحْيي يا نافِعُ يا رازِقُ يا مُقْتَدِرُ يا مُسَبِّبُ يا مُغيثُ يا مُغْني يا مُقْني </vt:lpstr>
      <vt:lpstr> يا خالِقُ يا راصِدُ يا واحِدُ يا حاضِرُ  يا جابِرُ يا حافِظُ يا شَديدُ يا غِياثُ يا عائِدُ  يا قابِضُ </vt:lpstr>
      <vt:lpstr>يا مَنْ عَلا فَاسْتَعْلى فَكانَ بِالْمَنْظَرِ الاَْعْلى </vt:lpstr>
      <vt:lpstr> يا مَنْ قَرُبَ فَدَنا وَبَعُدَ فَنَأى وَعَلِمَ السِّرَّ وَاَخْفى يا مَنْ اِلَيْهِ التَّدْبيرُ وَلَهُ الْمَقاديرُ </vt:lpstr>
      <vt:lpstr> وَيا مَنِ الْعَسيرُ عَلَيْهِ سَهْلٌ يَسيرٌ يا مَنْ هُوَ عَلى ما يَشاءُ قَديرٌ يا مُرْسِلَ الرِّياحِ يا فالِقَ الاِْصْباحِ </vt:lpstr>
      <vt:lpstr> يا باعِثَ الاَْرْواحِ يا ذَا الْجُودِ وَالسَّماحِ  يا رادَّ ما قَدْ فاتَ يا ناشِرَ الاَْمْواتِ </vt:lpstr>
      <vt:lpstr> يا جامِعَ الشَّتاتِ يا رازِقَ مَنْ يَشاءُ بِغَيْرِ حِساب وَيا فاعِلَ ما يَشاءُ </vt:lpstr>
      <vt:lpstr> كَيْفَ يَشاءُ وَيا ذَا الْجَلالِ وَالاِْكْرامِ يا حَيُّ يا قَيُّومُ يا حَيّاً حينَ لا حَيَّ </vt:lpstr>
      <vt:lpstr> يا حَيُّ يا مُحْيِيَ الْمَوْتى يا حَيُّ لا اِلـهَ إِلاّ اَنْتَ بَديعُ السَّماواتِ وَالاَْرْضِ يا اِلهي وَسَيِّدي صَلِّ عَلى مُحَمَّد وَآلِ مُحَمَّد </vt:lpstr>
      <vt:lpstr> وَارْحَمْ مُحَمَّداً وَآلَ مُحَمَّد وَبارِكْ عَلى مُحَمَّد وَآلِ مُحَمَّد كَما صَلَّيْتَ وَبارَكْتَ وَرَحِمْتَ عَلى اِبْرهيمَ وَآلِ اِبْرهيمَ اِنَّكَ حَميدٌ مَجيدٌ </vt:lpstr>
      <vt:lpstr> وَارْحَمْ ذُلىّ وَ فاقَتي وَفَقْري وَانْفِرادي وَوَحْدَتي وَخُضُوعي بَيْنَ يَدَيْكَ وَاعْتِـمادي عَلَيْكَ وَتَضَرُّعي اِلَيْكَ  اَدْعُوكَ دُعاءَ الْخاضِعِ الذَّليلِ الْخاشِعِ</vt:lpstr>
      <vt:lpstr>الْخائِفِ الْمُشْفِقِ الْبائِسِ الْمَهينِ الْحَقيرِ الْجائِعِ الْفَقيرِ الْعائِذِ الْمُسْتَجيرِ </vt:lpstr>
      <vt:lpstr> الْمُقِرِّ بِذَنْبِهِ الْمُسْتَغْفِرِ مِنْهُ الْمُسْتَكينِ لِرَبِّهِ دُعاءَ مَنْ اَسْلَمْتَهُ ثَقِتُهُ وَرَفَضَتْهُ اَحِبَتُّهُ </vt:lpstr>
      <vt:lpstr> وَعَظُمَتْ فَجيعَتُهُ دُعاءَ حَرِق حَزين ضَعيف مَهين بائِس مُسْتَكين بِكَ مُسْتَجير</vt:lpstr>
      <vt:lpstr>اَللّـهُمَّ وَاَساَلُكَ بِاَنَّكَ مَليكٌ وَاَنَّكَ ما تَشاءُ مِنْ اَمْر يَكُونُ وَاَنَّكَ عَلى ما تَشاءُ قَديرٌ وَاَساَلُكَ بِحُرْمَةِ هذَا الشَّهْرِ الْحَرامِ </vt:lpstr>
      <vt:lpstr> وَالْبَيْتِ الْحَرامِ وَالْبَلَدِ الْحَرامِ وَالرُّكْنِ وَالْمَقامِ وَالْمَشاعِرِ الْعِظامِ وَبِحَقِّ نَبِيِّكَ مُحَمَّد عَلَيْهِ وَآلِهِ السَّلامُ </vt:lpstr>
      <vt:lpstr> يا مَنْ وَهَبَ لاِدَمَ شِيْثاً وَلاِِبْراهيمَ اِسْماعيلَ وَاِسْحاقَ وَيا مَنْ رَدَّ يُوسُفَ عَلى يَعْقُوبَ </vt:lpstr>
      <vt:lpstr> وَيا مَنْ كَشَفَ بَعْدَ الْبَلاءِ ضُرَّ اَيُّوبَ يا رادَّ مُوسى عَلى اُمِّهِ وَ زائِدَ الْخِضْرِ في عِلْمِهِ </vt:lpstr>
      <vt:lpstr> وَيا مَنْ وَهَبَ لِداوُدَ سُلَيْمانَ وَلِزَكَرِيّا يَحْيى وَلِمَرْيَمَ عيسى يا حافِظَ بِنْتِ شُعَيْب </vt:lpstr>
      <vt:lpstr> وَيا كافِلَ وَلَدِ اُمِّ مُوسى اَساَلُكَ اَنْ تُصَلِّيَ عَلى مُحَمَّد وَآلِ مُحَمَّد وَاَنْ تَغْفِرَ لِي ذُنُوبي كُلَّها </vt:lpstr>
      <vt:lpstr> وَتُجيرَني مِنْ عَذابِكَ وَتُوجِبَ لي رِضْوانَكَ وَاَمانَكَ وَاِحْسانَكَ وَغُفْرانَكَ وَجِنانَكَ </vt:lpstr>
      <vt:lpstr> وَاَساَلُكَ اَنْ تَفُكَّ عَنّي كُلَّ حَلْقَة بَيْني وَبَيْنَ مَنْ يُؤْذيني وَتَفْتَحَ لي كُلَّ باب </vt:lpstr>
      <vt:lpstr> وَتُلَيِّنَ لي كُلَّ صَعْب وَتُسَهِّلَ لي كُلَّ عَسَير وَتُخْرِسَ عَنّي كُلَّ ناطِق بِشَرّ </vt:lpstr>
      <vt:lpstr> وَتَكُفَّ عَنّي كُلَّ باغ وَتَكْبِتَ عَنّي كُلَّ عَدُوٍّ لي وَحاسِد وَتَمْنَعَ مِنّي كُلَّ ظالِم </vt:lpstr>
      <vt:lpstr> وَتَكْفِيَني كُلَّ عائِق يَحُولُ بَيْني وَبَيْنَ حاجَتي وَيُحاوِلُ اَنْ يُفَرِّقَ بَيْني وَبَيْنَ طاعَتِكَ </vt:lpstr>
      <vt:lpstr>وَيُثَبِّطَني عَنْ عِبادَتِكَ يا مَنْ اَلْجَمَ الْجِنَّ الْمُتَمَرِّدينَ وَقَهَرَ عُتاةَ الشَّياطينِ وَاَذَلَّ رِقابَ الْمُتَجَبِّرينَ </vt:lpstr>
      <vt:lpstr> وَرَدَّ كَيْدَ الْمُتَسَلِّطين عَنِ الْمُسْتَضْعَفينَ اَساَلُكَ بِقُدْرَتِكَ عَلى ما تَشاءُ </vt:lpstr>
      <vt:lpstr> وَتَسْهيلِكَ لِما تَشاءُ كَيْفَ تَشاءُ اَنْ تَجْعَلَ قَضاءَ حاجَتي فيما تَشاءُ . </vt:lpstr>
      <vt:lpstr>PowerPoint Presentation</vt:lpstr>
      <vt:lpstr>PowerPoint Presentation</vt:lpstr>
      <vt:lpstr>اَللّـهُمَّ لَكَ سَجَدْتُ وَبِكَ امَنْتُ فَارْحَمْ ذُلّي وَفاقَتي وَاجْتِهادي وَتَضَرُّعي وَمَسْكَنَتي وَفَقْرى اِلَيْكَ يا رَبِّ .</vt:lpstr>
      <vt:lpstr>اَللّـهُمَّ لَكَ سَجَدْتُ وَبِكَ امَنْتُ فَارْحَمْ ذُلّي وَفاقَتي وَاجْتِهادي وَتَضَرُّعي وَمَسْكَنَتي وَفَقْرى اِلَيْكَ يا رَبِّ .</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Amaal_E_Umme_Dawood</dc:title>
  <dc:creator>Rehan Ali Lotlikar</dc:creator>
  <cp:lastModifiedBy>Rehan Ali Lotlikar</cp:lastModifiedBy>
  <cp:revision>296</cp:revision>
  <cp:lastPrinted>1601-01-01T00:00:00Z</cp:lastPrinted>
  <dcterms:created xsi:type="dcterms:W3CDTF">1601-01-01T00:00:00Z</dcterms:created>
  <dcterms:modified xsi:type="dcterms:W3CDTF">2021-02-10T07:46:41Z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Version">
    <vt:i4>1</vt:i4>
  </property>
</Properties>
</file>