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455" r:id="rId8"/>
    <p:sldId id="500" r:id="rId9"/>
  </p:sldIdLst>
  <p:sldSz cx="10058400" cy="5715000"/>
  <p:notesSz cx="6858000" cy="9144000"/>
  <p:defaultTextStyle>
    <a:defPPr>
      <a:defRPr lang="en-US"/>
    </a:defPPr>
    <a:lvl1pPr marL="0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8562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7123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35685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14246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92808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71370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49931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28493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48" y="108"/>
      </p:cViewPr>
      <p:guideLst>
        <p:guide orient="horz" pos="1800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775355"/>
            <a:ext cx="854964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238500"/>
            <a:ext cx="704088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378562" indent="0" algn="ctr">
              <a:buNone/>
              <a:defRPr/>
            </a:lvl2pPr>
            <a:lvl3pPr marL="757123" indent="0" algn="ctr">
              <a:buNone/>
              <a:defRPr/>
            </a:lvl3pPr>
            <a:lvl4pPr marL="1135685" indent="0" algn="ctr">
              <a:buNone/>
              <a:defRPr/>
            </a:lvl4pPr>
            <a:lvl5pPr marL="1514246" indent="0" algn="ctr">
              <a:buNone/>
              <a:defRPr/>
            </a:lvl5pPr>
            <a:lvl6pPr marL="1892808" indent="0" algn="ctr">
              <a:buNone/>
              <a:defRPr/>
            </a:lvl6pPr>
            <a:lvl7pPr marL="2271370" indent="0" algn="ctr">
              <a:buNone/>
              <a:defRPr/>
            </a:lvl7pPr>
            <a:lvl8pPr marL="2649931" indent="0" algn="ctr">
              <a:buNone/>
              <a:defRPr/>
            </a:lvl8pPr>
            <a:lvl9pPr marL="30284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0054D-2350-46D7-B300-42A217E693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3073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399D-0A44-470B-86C8-E8D58C3243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9327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28866"/>
            <a:ext cx="226314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28866"/>
            <a:ext cx="662178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BC4F8-65DF-49F2-ACDA-B7F95780B3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552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B540F-9375-4542-A9CE-610FE4FCF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0355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3672418"/>
            <a:ext cx="8549640" cy="1135063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2422261"/>
            <a:ext cx="8549640" cy="1250156"/>
          </a:xfrm>
        </p:spPr>
        <p:txBody>
          <a:bodyPr anchor="b"/>
          <a:lstStyle>
            <a:lvl1pPr marL="0" indent="0">
              <a:buNone/>
              <a:defRPr sz="1700"/>
            </a:lvl1pPr>
            <a:lvl2pPr marL="378562" indent="0">
              <a:buNone/>
              <a:defRPr sz="1500"/>
            </a:lvl2pPr>
            <a:lvl3pPr marL="757123" indent="0">
              <a:buNone/>
              <a:defRPr sz="1300"/>
            </a:lvl3pPr>
            <a:lvl4pPr marL="1135685" indent="0">
              <a:buNone/>
              <a:defRPr sz="1200"/>
            </a:lvl4pPr>
            <a:lvl5pPr marL="1514246" indent="0">
              <a:buNone/>
              <a:defRPr sz="1200"/>
            </a:lvl5pPr>
            <a:lvl6pPr marL="1892808" indent="0">
              <a:buNone/>
              <a:defRPr sz="1200"/>
            </a:lvl6pPr>
            <a:lvl7pPr marL="2271370" indent="0">
              <a:buNone/>
              <a:defRPr sz="1200"/>
            </a:lvl7pPr>
            <a:lvl8pPr marL="2649931" indent="0">
              <a:buNone/>
              <a:defRPr sz="1200"/>
            </a:lvl8pPr>
            <a:lvl9pPr marL="302849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2031C-CAB9-4B85-84C7-2011EE7A101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1314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333501"/>
            <a:ext cx="4442460" cy="377163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333501"/>
            <a:ext cx="4442460" cy="377163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077C-E0E7-4D88-ADBF-D66885AEC7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7652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79261"/>
            <a:ext cx="4444207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562" indent="0">
              <a:buNone/>
              <a:defRPr sz="1700" b="1"/>
            </a:lvl2pPr>
            <a:lvl3pPr marL="757123" indent="0">
              <a:buNone/>
              <a:defRPr sz="1500" b="1"/>
            </a:lvl3pPr>
            <a:lvl4pPr marL="1135685" indent="0">
              <a:buNone/>
              <a:defRPr sz="1300" b="1"/>
            </a:lvl4pPr>
            <a:lvl5pPr marL="1514246" indent="0">
              <a:buNone/>
              <a:defRPr sz="1300" b="1"/>
            </a:lvl5pPr>
            <a:lvl6pPr marL="1892808" indent="0">
              <a:buNone/>
              <a:defRPr sz="1300" b="1"/>
            </a:lvl6pPr>
            <a:lvl7pPr marL="2271370" indent="0">
              <a:buNone/>
              <a:defRPr sz="1300" b="1"/>
            </a:lvl7pPr>
            <a:lvl8pPr marL="2649931" indent="0">
              <a:buNone/>
              <a:defRPr sz="1300" b="1"/>
            </a:lvl8pPr>
            <a:lvl9pPr marL="30284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1812396"/>
            <a:ext cx="4444207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279261"/>
            <a:ext cx="4445952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562" indent="0">
              <a:buNone/>
              <a:defRPr sz="1700" b="1"/>
            </a:lvl2pPr>
            <a:lvl3pPr marL="757123" indent="0">
              <a:buNone/>
              <a:defRPr sz="1500" b="1"/>
            </a:lvl3pPr>
            <a:lvl4pPr marL="1135685" indent="0">
              <a:buNone/>
              <a:defRPr sz="1300" b="1"/>
            </a:lvl4pPr>
            <a:lvl5pPr marL="1514246" indent="0">
              <a:buNone/>
              <a:defRPr sz="1300" b="1"/>
            </a:lvl5pPr>
            <a:lvl6pPr marL="1892808" indent="0">
              <a:buNone/>
              <a:defRPr sz="1300" b="1"/>
            </a:lvl6pPr>
            <a:lvl7pPr marL="2271370" indent="0">
              <a:buNone/>
              <a:defRPr sz="1300" b="1"/>
            </a:lvl7pPr>
            <a:lvl8pPr marL="2649931" indent="0">
              <a:buNone/>
              <a:defRPr sz="1300" b="1"/>
            </a:lvl8pPr>
            <a:lvl9pPr marL="30284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1812396"/>
            <a:ext cx="4445952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691DB-BA6D-46F4-9194-F5FC8BB5B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2661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2E47-0056-4D37-B5D4-60BE3AC296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809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C2FD1-AB27-4598-B0F4-11B5BE4FD2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639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227542"/>
            <a:ext cx="3309144" cy="968375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27543"/>
            <a:ext cx="5622925" cy="4877594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195918"/>
            <a:ext cx="3309144" cy="3909219"/>
          </a:xfrm>
        </p:spPr>
        <p:txBody>
          <a:bodyPr/>
          <a:lstStyle>
            <a:lvl1pPr marL="0" indent="0">
              <a:buNone/>
              <a:defRPr sz="1200"/>
            </a:lvl1pPr>
            <a:lvl2pPr marL="378562" indent="0">
              <a:buNone/>
              <a:defRPr sz="1000"/>
            </a:lvl2pPr>
            <a:lvl3pPr marL="757123" indent="0">
              <a:buNone/>
              <a:defRPr sz="800"/>
            </a:lvl3pPr>
            <a:lvl4pPr marL="1135685" indent="0">
              <a:buNone/>
              <a:defRPr sz="700"/>
            </a:lvl4pPr>
            <a:lvl5pPr marL="1514246" indent="0">
              <a:buNone/>
              <a:defRPr sz="700"/>
            </a:lvl5pPr>
            <a:lvl6pPr marL="1892808" indent="0">
              <a:buNone/>
              <a:defRPr sz="700"/>
            </a:lvl6pPr>
            <a:lvl7pPr marL="2271370" indent="0">
              <a:buNone/>
              <a:defRPr sz="700"/>
            </a:lvl7pPr>
            <a:lvl8pPr marL="2649931" indent="0">
              <a:buNone/>
              <a:defRPr sz="700"/>
            </a:lvl8pPr>
            <a:lvl9pPr marL="30284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DD5E1-E424-4C8D-ABCD-ACAB621D5CD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2966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4000500"/>
            <a:ext cx="6035040" cy="472282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510646"/>
            <a:ext cx="6035040" cy="3429000"/>
          </a:xfrm>
        </p:spPr>
        <p:txBody>
          <a:bodyPr/>
          <a:lstStyle>
            <a:lvl1pPr marL="0" indent="0">
              <a:buNone/>
              <a:defRPr sz="2600"/>
            </a:lvl1pPr>
            <a:lvl2pPr marL="378562" indent="0">
              <a:buNone/>
              <a:defRPr sz="2300"/>
            </a:lvl2pPr>
            <a:lvl3pPr marL="757123" indent="0">
              <a:buNone/>
              <a:defRPr sz="2000"/>
            </a:lvl3pPr>
            <a:lvl4pPr marL="1135685" indent="0">
              <a:buNone/>
              <a:defRPr sz="1700"/>
            </a:lvl4pPr>
            <a:lvl5pPr marL="1514246" indent="0">
              <a:buNone/>
              <a:defRPr sz="1700"/>
            </a:lvl5pPr>
            <a:lvl6pPr marL="1892808" indent="0">
              <a:buNone/>
              <a:defRPr sz="1700"/>
            </a:lvl6pPr>
            <a:lvl7pPr marL="2271370" indent="0">
              <a:buNone/>
              <a:defRPr sz="1700"/>
            </a:lvl7pPr>
            <a:lvl8pPr marL="2649931" indent="0">
              <a:buNone/>
              <a:defRPr sz="1700"/>
            </a:lvl8pPr>
            <a:lvl9pPr marL="3028493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4472782"/>
            <a:ext cx="6035040" cy="670718"/>
          </a:xfrm>
        </p:spPr>
        <p:txBody>
          <a:bodyPr/>
          <a:lstStyle>
            <a:lvl1pPr marL="0" indent="0">
              <a:buNone/>
              <a:defRPr sz="1200"/>
            </a:lvl1pPr>
            <a:lvl2pPr marL="378562" indent="0">
              <a:buNone/>
              <a:defRPr sz="1000"/>
            </a:lvl2pPr>
            <a:lvl3pPr marL="757123" indent="0">
              <a:buNone/>
              <a:defRPr sz="800"/>
            </a:lvl3pPr>
            <a:lvl4pPr marL="1135685" indent="0">
              <a:buNone/>
              <a:defRPr sz="700"/>
            </a:lvl4pPr>
            <a:lvl5pPr marL="1514246" indent="0">
              <a:buNone/>
              <a:defRPr sz="700"/>
            </a:lvl5pPr>
            <a:lvl6pPr marL="1892808" indent="0">
              <a:buNone/>
              <a:defRPr sz="700"/>
            </a:lvl6pPr>
            <a:lvl7pPr marL="2271370" indent="0">
              <a:buNone/>
              <a:defRPr sz="700"/>
            </a:lvl7pPr>
            <a:lvl8pPr marL="2649931" indent="0">
              <a:buNone/>
              <a:defRPr sz="700"/>
            </a:lvl8pPr>
            <a:lvl9pPr marL="30284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E6C47-6581-4B8A-8A7E-BF57441063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759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228865"/>
            <a:ext cx="905256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333501"/>
            <a:ext cx="9052560" cy="377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5204354"/>
            <a:ext cx="23469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5204354"/>
            <a:ext cx="31851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5204354"/>
            <a:ext cx="23469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4A5877-26FB-4625-ADFA-80FE054D9C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9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5pPr>
      <a:lvl6pPr marL="378562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6pPr>
      <a:lvl7pPr marL="757123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7pPr>
      <a:lvl8pPr marL="1135685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8pPr>
      <a:lvl9pPr marL="1514246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283921" indent="-283921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615163" indent="-236601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rgbClr val="000066"/>
          </a:solidFill>
          <a:latin typeface="+mn-lt"/>
          <a:cs typeface="+mn-cs"/>
        </a:defRPr>
      </a:lvl2pPr>
      <a:lvl3pPr marL="946404" indent="-189281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  <a:cs typeface="+mn-cs"/>
        </a:defRPr>
      </a:lvl3pPr>
      <a:lvl4pPr marL="1324966" indent="-189281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0066"/>
          </a:solidFill>
          <a:latin typeface="+mn-lt"/>
          <a:cs typeface="+mn-cs"/>
        </a:defRPr>
      </a:lvl4pPr>
      <a:lvl5pPr marL="1703527" indent="-189281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5pPr>
      <a:lvl6pPr marL="2082089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6pPr>
      <a:lvl7pPr marL="2460650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7pPr>
      <a:lvl8pPr marL="2839212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8pPr>
      <a:lvl9pPr marL="3217774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8562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7123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5685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4246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92808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71370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49931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28493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410" name="Rectangle 1"/>
          <p:cNvSpPr>
            <a:spLocks noChangeArrowheads="1"/>
          </p:cNvSpPr>
          <p:nvPr/>
        </p:nvSpPr>
        <p:spPr bwMode="auto">
          <a:xfrm>
            <a:off x="1401744" y="3048249"/>
            <a:ext cx="7015989" cy="118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12" tIns="37856" rIns="75712" bIns="37856">
            <a:spAutoFit/>
          </a:bodyPr>
          <a:lstStyle/>
          <a:p>
            <a:pPr algn="ctr"/>
            <a:r>
              <a:rPr lang="en-US" sz="4000">
                <a:solidFill>
                  <a:srgbClr val="0070C0"/>
                </a:solidFill>
              </a:rPr>
              <a:t>Naad e Ali (a.s)</a:t>
            </a:r>
            <a:br>
              <a:rPr lang="en-US" sz="4000">
                <a:solidFill>
                  <a:srgbClr val="0070C0"/>
                </a:solidFill>
              </a:rPr>
            </a:b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681411" name="Rectangle 8"/>
          <p:cNvSpPr>
            <a:spLocks noChangeArrowheads="1"/>
          </p:cNvSpPr>
          <p:nvPr/>
        </p:nvSpPr>
        <p:spPr bwMode="auto">
          <a:xfrm>
            <a:off x="1486852" y="4135799"/>
            <a:ext cx="6475095" cy="30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(Arabic text with English Translation Urdu &amp; English Transliteration)</a:t>
            </a:r>
          </a:p>
        </p:txBody>
      </p:sp>
      <p:sp>
        <p:nvSpPr>
          <p:cNvPr id="1681412" name="Rectangle 5"/>
          <p:cNvSpPr>
            <a:spLocks noChangeArrowheads="1"/>
          </p:cNvSpPr>
          <p:nvPr/>
        </p:nvSpPr>
        <p:spPr bwMode="auto">
          <a:xfrm>
            <a:off x="952500" y="4690540"/>
            <a:ext cx="7543800" cy="83050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00" b="1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 any errors / comments please write to: duas.org@gmail.com</a:t>
            </a:r>
            <a:endParaRPr lang="en-US" sz="1000" b="1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Kindly recite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Sura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E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Fatiha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for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Marhumeen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of all those who have worked towards making this small work possible.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To display the font correctly, please use the Arabic font “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Attari_Quran_Shipped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” 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Download font here : http://www.duas.org/fonts/ </a:t>
            </a:r>
          </a:p>
        </p:txBody>
      </p:sp>
      <p:sp>
        <p:nvSpPr>
          <p:cNvPr id="1681413" name="Rectangle 8"/>
          <p:cNvSpPr>
            <a:spLocks noChangeArrowheads="1"/>
          </p:cNvSpPr>
          <p:nvPr/>
        </p:nvSpPr>
        <p:spPr bwMode="auto">
          <a:xfrm>
            <a:off x="1401744" y="1270962"/>
            <a:ext cx="6475095" cy="18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OM" sz="11500" b="1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نادِ على </a:t>
            </a:r>
            <a:r>
              <a:rPr lang="ar-OM" sz="5400" b="1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(ع)</a:t>
            </a:r>
            <a:endParaRPr lang="ar-SA" sz="5400" b="1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257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5895" y="1524001"/>
            <a:ext cx="7229475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7600" kern="1200" dirty="0" err="1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903495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2400" kern="1200" dirty="0" err="1">
                <a:solidFill>
                  <a:srgbClr val="0070C0"/>
                </a:solidFill>
                <a:ea typeface="MS Mincho" pitchFamily="49" charset="-128"/>
              </a:rPr>
              <a:t>Alláh</a:t>
            </a: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</a:t>
            </a:r>
          </a:p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1685508" name="Subtitle 4"/>
          <p:cNvSpPr txBox="1">
            <a:spLocks/>
          </p:cNvSpPr>
          <p:nvPr/>
        </p:nvSpPr>
        <p:spPr bwMode="auto">
          <a:xfrm>
            <a:off x="1508760" y="4254500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400" b="1" i="1" dirty="0">
                <a:solidFill>
                  <a:srgbClr val="002060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0A1316-4EAA-46BC-8CBB-433B17865279}"/>
              </a:ext>
            </a:extLst>
          </p:cNvPr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53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5895" y="1524001"/>
            <a:ext cx="7229475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الرَّحْمَنِ الرَّحِيمِ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950763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2400" kern="1200" dirty="0" err="1">
                <a:solidFill>
                  <a:srgbClr val="0070C0"/>
                </a:solidFill>
                <a:ea typeface="MS Mincho" pitchFamily="49" charset="-128"/>
              </a:rPr>
              <a:t>Alláh</a:t>
            </a: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1686532" name="Subtitle 4"/>
          <p:cNvSpPr txBox="1">
            <a:spLocks/>
          </p:cNvSpPr>
          <p:nvPr/>
        </p:nvSpPr>
        <p:spPr bwMode="auto">
          <a:xfrm>
            <a:off x="1508760" y="4254500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400" b="1" i="1" dirty="0">
                <a:solidFill>
                  <a:srgbClr val="002060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9554E4-C2CF-479A-BFDB-7CDC0A8335E8}"/>
              </a:ext>
            </a:extLst>
          </p:cNvPr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7647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51012" y="1544934"/>
            <a:ext cx="8928847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88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نَادِ عَلِيّاً مَظْهَرَ الْعَجَائِبِ،</a:t>
            </a:r>
            <a:endParaRPr lang="ar-SA" sz="88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385483" y="2840186"/>
            <a:ext cx="9224682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Call on Ali, (He) is able to bring about the extraordinary.</a:t>
            </a:r>
          </a:p>
          <a:p>
            <a:pPr marL="283921" indent="-283921" eaLnBrk="1" hangingPunct="1">
              <a:defRPr/>
            </a:pPr>
            <a:endParaRPr lang="en-US" sz="2400" kern="1200">
              <a:solidFill>
                <a:srgbClr val="0070C0"/>
              </a:solidFill>
              <a:ea typeface="MS Mincho" pitchFamily="49" charset="-128"/>
            </a:endParaRPr>
          </a:p>
          <a:p>
            <a:pPr marL="283921" indent="-283921" eaLnBrk="1" hangingPunct="1">
              <a:defRPr/>
            </a:pPr>
            <a:r>
              <a:rPr lang="ur-PK" sz="36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مجھے عجائبات کے ظہور کا اعلان کر،</a:t>
            </a:r>
            <a:endParaRPr lang="en-US" sz="36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283921" indent="-283921" eaLnBrk="1" hangingPunct="1">
              <a:defRPr/>
            </a:pPr>
            <a:endParaRPr lang="en-US" sz="36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marL="283921" indent="-283921" eaLnBrk="1" hangingPunct="1">
              <a:defRPr/>
            </a:pPr>
            <a:endParaRPr lang="en-US" sz="36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87556" name="Subtitle 4"/>
          <p:cNvSpPr txBox="1">
            <a:spLocks/>
          </p:cNvSpPr>
          <p:nvPr/>
        </p:nvSpPr>
        <p:spPr bwMode="auto">
          <a:xfrm>
            <a:off x="525779" y="4833541"/>
            <a:ext cx="8379311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sz="2400" b="0" i="1">
                <a:solidFill>
                  <a:srgbClr val="0070C0"/>
                </a:solidFill>
                <a:effectLst/>
                <a:latin typeface="+mj-lt"/>
              </a:rPr>
              <a:t>Naad-e-‘ali yyan-mazharil ‘ajaaibi</a:t>
            </a:r>
            <a:br>
              <a:rPr lang="en-US" sz="2400" i="1">
                <a:solidFill>
                  <a:srgbClr val="0070C0"/>
                </a:solidFill>
                <a:latin typeface="+mj-lt"/>
              </a:rPr>
            </a:br>
            <a:endParaRPr lang="es-ES" sz="2000" i="1">
              <a:solidFill>
                <a:srgbClr val="0070C0"/>
              </a:solidFill>
              <a:latin typeface="+mj-lt"/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3DBB15-D537-4399-B4A9-9FD418187A32}"/>
              </a:ext>
            </a:extLst>
          </p:cNvPr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6685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448236" y="1396050"/>
            <a:ext cx="8451252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88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تَجِدْهُ عَوْناً لَكَ فِي النَّوَائِبِ،</a:t>
            </a:r>
            <a:endParaRPr lang="ar-SA" sz="80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310864" y="2621071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You will find him an effectivesupporter in all calamities.</a:t>
            </a:r>
          </a:p>
          <a:p>
            <a:pPr marL="283921" indent="-283921" eaLnBrk="1" hangingPunct="1">
              <a:defRPr/>
            </a:pPr>
            <a:endParaRPr lang="en-US" sz="1400" kern="1200">
              <a:solidFill>
                <a:srgbClr val="0070C0"/>
              </a:solidFill>
              <a:ea typeface="MS Mincho" pitchFamily="49" charset="-128"/>
            </a:endParaRPr>
          </a:p>
          <a:p>
            <a:pPr marL="283921" indent="-283921" eaLnBrk="1" hangingPunct="1">
              <a:defRPr/>
            </a:pPr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 اسے مشکلات میں مددگار پاؤ گے،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88580" name="Subtitle 4"/>
          <p:cNvSpPr txBox="1">
            <a:spLocks/>
          </p:cNvSpPr>
          <p:nvPr/>
        </p:nvSpPr>
        <p:spPr bwMode="auto">
          <a:xfrm>
            <a:off x="1230854" y="4648947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400" i="1">
                <a:solidFill>
                  <a:srgbClr val="0070C0"/>
                </a:solidFill>
                <a:effectLst/>
                <a:latin typeface="+mn-lt"/>
              </a:rPr>
              <a:t>tajid hu ‘awnallaka finnawaa ibi</a:t>
            </a:r>
            <a:br>
              <a:rPr lang="pl-PL" sz="2400" i="1">
                <a:solidFill>
                  <a:srgbClr val="0070C0"/>
                </a:solidFill>
                <a:latin typeface="+mn-lt"/>
              </a:rPr>
            </a:br>
            <a:endParaRPr lang="es-ES" sz="2000" i="1">
              <a:solidFill>
                <a:srgbClr val="0070C0"/>
              </a:solidFill>
              <a:latin typeface="+mn-lt"/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C773C9-2573-4F04-8E26-590708AA77D8}"/>
              </a:ext>
            </a:extLst>
          </p:cNvPr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4774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21142" y="1518708"/>
            <a:ext cx="8227023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88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كُلُّ هَمٍّ وَ غَمٍّ سَيَنْجَلِي،</a:t>
            </a:r>
            <a:endParaRPr lang="ar-SA" sz="80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743729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(All) worries and sorrows will soon disappear .</a:t>
            </a:r>
          </a:p>
          <a:p>
            <a:pPr marL="283921" indent="-283921" eaLnBrk="1" hangingPunct="1">
              <a:defRPr/>
            </a:pPr>
            <a:endParaRPr lang="en-US" sz="2400" kern="1200">
              <a:solidFill>
                <a:srgbClr val="0070C0"/>
              </a:solidFill>
              <a:latin typeface="Arabic Typesetting" panose="03020402040406030203" pitchFamily="66" charset="-78"/>
              <a:ea typeface="MS Mincho" pitchFamily="49" charset="-128"/>
              <a:cs typeface="Arabic Typesetting" panose="03020402040406030203" pitchFamily="66" charset="-78"/>
            </a:endParaRPr>
          </a:p>
          <a:p>
            <a:pPr marL="283921" indent="-283921" eaLnBrk="1" hangingPunct="1">
              <a:defRPr/>
            </a:pPr>
            <a: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تمام پریشانیاں اور اداسی دور ہو جائے گی</a:t>
            </a:r>
            <a:endParaRPr lang="en-US" sz="4000" kern="1200" dirty="0">
              <a:solidFill>
                <a:srgbClr val="002060"/>
              </a:solidFill>
              <a:latin typeface="Arabic Typesetting" panose="03020402040406030203" pitchFamily="66" charset="-78"/>
              <a:ea typeface="MS Mincho" pitchFamily="49" charset="-128"/>
              <a:cs typeface="Arabic Typesetting" panose="03020402040406030203" pitchFamily="66" charset="-78"/>
            </a:endParaRPr>
          </a:p>
        </p:txBody>
      </p:sp>
      <p:sp>
        <p:nvSpPr>
          <p:cNvPr id="1689604" name="Subtitle 4"/>
          <p:cNvSpPr txBox="1">
            <a:spLocks/>
          </p:cNvSpPr>
          <p:nvPr/>
        </p:nvSpPr>
        <p:spPr bwMode="auto">
          <a:xfrm>
            <a:off x="1445895" y="454924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n-US" sz="2400" b="0" i="1">
                <a:solidFill>
                  <a:srgbClr val="0070C0"/>
                </a:solidFill>
                <a:effectLst/>
                <a:latin typeface="+mj-lt"/>
              </a:rPr>
              <a:t>qullu haminwwa ‘ghammin sayanjali</a:t>
            </a:r>
            <a:br>
              <a:rPr lang="en-US" sz="2400" i="1">
                <a:solidFill>
                  <a:srgbClr val="0070C0"/>
                </a:solidFill>
                <a:latin typeface="+mj-lt"/>
              </a:rPr>
            </a:br>
            <a:endParaRPr lang="fi-FI" sz="2000" i="1" dirty="0">
              <a:solidFill>
                <a:srgbClr val="0070C0"/>
              </a:solidFill>
              <a:latin typeface="+mj-lt"/>
              <a:ea typeface="MS Mincho" pitchFamily="49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D536B4-857E-40B3-959F-9885C77A6FB3}"/>
              </a:ext>
            </a:extLst>
          </p:cNvPr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4519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بِعَظْمَتِكَ يَا اَللهُ نُبُوَّتِكَ يَا مُحَمَّدُ بِوَلايَتِكَ يَا عَلِيُّ يَا عَلِيُّ يَا عَلِيُّ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by Your greatness of O Allah, By Your Prophethood O Mohammed, By your Vicergency O Ali! O Ali! O Ali!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792172" y="4679203"/>
            <a:ext cx="8325634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/>
            <a:r>
              <a:rPr lang="en-US" sz="2000" b="0" i="1">
                <a:solidFill>
                  <a:srgbClr val="0070C0"/>
                </a:solidFill>
                <a:effectLst/>
                <a:latin typeface="+mj-lt"/>
              </a:rPr>
              <a:t>bi rahmatika ya allahu wabi nabuwwatika ya muhammadu wabi wil ayaatika ya aliyyu ya aliyyu ya ali”</a:t>
            </a:r>
          </a:p>
          <a:p>
            <a:br>
              <a:rPr lang="en-US" sz="2400"/>
            </a:b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1204274" y="3733609"/>
            <a:ext cx="764985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تیری عظمت کی قسم اے اللہ تیری نبوت کی قسم محمد کی قسم تیری ولایت کی قسم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اے علی اے علی اے علی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13ACDB-FE43-4435-B09A-A48E0E25185C}"/>
              </a:ext>
            </a:extLst>
          </p:cNvPr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1981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C48C608-CD83-4106-B587-C094183DEABD}"/>
              </a:ext>
            </a:extLst>
          </p:cNvPr>
          <p:cNvSpPr txBox="1"/>
          <p:nvPr/>
        </p:nvSpPr>
        <p:spPr>
          <a:xfrm>
            <a:off x="1819274" y="1361152"/>
            <a:ext cx="59436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>
                <a:solidFill>
                  <a:srgbClr val="000099"/>
                </a:solidFill>
              </a:rPr>
              <a:t>Please recite  </a:t>
            </a:r>
            <a:br>
              <a:rPr lang="en-US" altLang="en-US" sz="4400" b="1">
                <a:solidFill>
                  <a:srgbClr val="FFFF00"/>
                </a:solidFill>
              </a:rPr>
            </a:br>
            <a:r>
              <a:rPr lang="en-US" altLang="en-US" sz="4400" b="1">
                <a:solidFill>
                  <a:srgbClr val="0070C0"/>
                </a:solidFill>
              </a:rPr>
              <a:t>Surat al-Fatihah</a:t>
            </a:r>
            <a:br>
              <a:rPr lang="en-US" altLang="en-US" sz="4400" b="1">
                <a:solidFill>
                  <a:srgbClr val="FFFF00"/>
                </a:solidFill>
              </a:rPr>
            </a:br>
            <a:r>
              <a:rPr lang="en-US" altLang="en-US" sz="4400" b="1">
                <a:solidFill>
                  <a:srgbClr val="000099"/>
                </a:solidFill>
              </a:rPr>
              <a:t>for</a:t>
            </a:r>
            <a:br>
              <a:rPr lang="en-US" altLang="en-US" sz="4400" b="1">
                <a:solidFill>
                  <a:srgbClr val="FFFF00"/>
                </a:solidFill>
              </a:rPr>
            </a:br>
            <a:r>
              <a:rPr lang="en-US" altLang="en-US" sz="4400" b="1">
                <a:solidFill>
                  <a:srgbClr val="0070C0"/>
                </a:solidFill>
              </a:rPr>
              <a:t>ALL MARHUMEEN</a:t>
            </a:r>
            <a:endParaRPr lang="en-US" sz="400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CFB597D5-80D2-48CE-A0A7-B5ECA1909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4322763"/>
            <a:ext cx="8888413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rgbClr val="000066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any errors / comments please write to: duas.org@gmail.com</a:t>
            </a:r>
            <a:endParaRPr lang="en-US" altLang="en-US" sz="1200" b="1">
              <a:solidFill>
                <a:srgbClr val="000066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66"/>
                </a:solidFill>
                <a:cs typeface="Arial" panose="020B0604020202020204" pitchFamily="34" charset="0"/>
              </a:rPr>
              <a:t>Kindly recite Sura E Fatiha for Marhumeen of all those who have worked towards making this small work possible.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66"/>
                </a:solidFill>
                <a:cs typeface="Arial" panose="020B0604020202020204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EDED4F2-145D-485E-8A5F-08C9A952FD12}"/>
              </a:ext>
            </a:extLst>
          </p:cNvPr>
          <p:cNvSpPr txBox="1"/>
          <p:nvPr/>
        </p:nvSpPr>
        <p:spPr>
          <a:xfrm>
            <a:off x="6299781" y="255175"/>
            <a:ext cx="9701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Nad-e-Ali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08151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418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Arabic Typesetting</vt:lpstr>
      <vt:lpstr>Arial</vt:lpstr>
      <vt:lpstr>Trebuchet MS</vt:lpstr>
      <vt:lpstr>Default Design</vt:lpstr>
      <vt:lpstr>PowerPoint Presentation</vt:lpstr>
      <vt:lpstr>اَللَّهُمَّ صَلِّ عَلَىٰ مُحَمَّدٍ وَآلِ مُحَمَّدٍ</vt:lpstr>
      <vt:lpstr>بِسْمِ اللَّهِ الرَّحْمَنِ الرَّحِيمِ</vt:lpstr>
      <vt:lpstr>نَادِ عَلِيّاً مَظْهَرَ الْعَجَائِبِ،</vt:lpstr>
      <vt:lpstr>تَجِدْهُ عَوْناً لَكَ فِي النَّوَائِبِ،</vt:lpstr>
      <vt:lpstr>كُلُّ هَمٍّ وَ غَمٍّ سَيَنْجَلِي،</vt:lpstr>
      <vt:lpstr>بِعَظْمَتِكَ يَا اَللهُ نُبُوَّتِكَ يَا مُحَمَّدُ بِوَلايَتِكَ يَا عَلِيُّ يَا عَلِيُّ يَا عَلِيُّ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Irfan Jarchivi</cp:lastModifiedBy>
  <cp:revision>139</cp:revision>
  <dcterms:created xsi:type="dcterms:W3CDTF">2020-08-27T09:07:04Z</dcterms:created>
  <dcterms:modified xsi:type="dcterms:W3CDTF">2022-02-01T13:06:22Z</dcterms:modified>
</cp:coreProperties>
</file>