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9144000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04" y="-78"/>
      </p:cViewPr>
      <p:guideLst>
        <p:guide orient="horz" pos="1728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2"/>
            <a:ext cx="7772400" cy="1176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19712"/>
            <a:ext cx="2057401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2"/>
            <a:ext cx="6019800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4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80164"/>
            <a:ext cx="4038599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280164"/>
            <a:ext cx="4038599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18442"/>
            <a:ext cx="3008313" cy="929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4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48083"/>
            <a:ext cx="3008313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840482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90221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293872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4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3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3EFC-05A2-41B6-BC0D-C6E2F442979E}" type="datetimeFigureOut">
              <a:rPr lang="en-US" smtClean="0"/>
              <a:t>11-Aug-23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5085083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3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0551-F463-488A-AC81-0FC88F3C7C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8</cp:revision>
  <dcterms:created xsi:type="dcterms:W3CDTF">2023-08-10T22:30:01Z</dcterms:created>
  <dcterms:modified xsi:type="dcterms:W3CDTF">2023-08-10T22:52:08Z</dcterms:modified>
</cp:coreProperties>
</file>