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0" r:id="rId11"/>
    <p:sldId id="3901" r:id="rId12"/>
    <p:sldId id="3902" r:id="rId13"/>
    <p:sldId id="3903" r:id="rId14"/>
    <p:sldId id="3904" r:id="rId15"/>
    <p:sldId id="3905" r:id="rId16"/>
    <p:sldId id="3906" r:id="rId17"/>
    <p:sldId id="3907" r:id="rId18"/>
    <p:sldId id="3908" r:id="rId19"/>
    <p:sldId id="3909" r:id="rId20"/>
    <p:sldId id="3910" r:id="rId21"/>
    <p:sldId id="3911" r:id="rId22"/>
    <p:sldId id="3912" r:id="rId23"/>
    <p:sldId id="3913" r:id="rId24"/>
    <p:sldId id="3914" r:id="rId25"/>
    <p:sldId id="3915" r:id="rId26"/>
    <p:sldId id="3916" r:id="rId27"/>
    <p:sldId id="3917" r:id="rId28"/>
    <p:sldId id="3918" r:id="rId29"/>
    <p:sldId id="3919" r:id="rId30"/>
    <p:sldId id="3920" r:id="rId31"/>
    <p:sldId id="3921" r:id="rId32"/>
    <p:sldId id="3923" r:id="rId33"/>
    <p:sldId id="3924" r:id="rId34"/>
    <p:sldId id="3925" r:id="rId35"/>
    <p:sldId id="3926" r:id="rId36"/>
    <p:sldId id="3927" r:id="rId37"/>
    <p:sldId id="3928" r:id="rId38"/>
    <p:sldId id="3929" r:id="rId39"/>
    <p:sldId id="3930" r:id="rId40"/>
    <p:sldId id="3931" r:id="rId41"/>
    <p:sldId id="3932" r:id="rId42"/>
    <p:sldId id="3415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23B"/>
    <a:srgbClr val="000066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400" b="1">
                <a:solidFill>
                  <a:srgbClr val="000099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4400" b="1">
                <a:solidFill>
                  <a:srgbClr val="000099"/>
                </a:solidFill>
                <a:latin typeface="Trebuchet MS" pitchFamily="34" charset="0"/>
              </a:rPr>
              <a:t>Imam al-Mahdi(ajtfs)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73450" y="3292303"/>
            <a:ext cx="8521885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حُجَّةَ ٱللَّهِ فِي أَرْضِهِ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37254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أَيُّهَا ٱلْوَلِيُّ ٱلنَّاصِحُ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sincere patron!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ولی عصر نصیحت کرنے والے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ayyuha alwaliyyu alnnasihu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73B84-6145-466E-A30B-CC6955729CD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2458390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سَفِينَةَ ٱلنَّجَاةِ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ark of salvation!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کشتی نجات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safinata alnnajati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DE96D0-16E4-45E3-A9F6-1C47F5F2944B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عَيْنَ ٱلْحَيَاةِ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essence of life!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نازل ہو آپ پر اے سر چشمہ حیات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`ayna alhayati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C000A-C017-4046-B04E-B49219329129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40076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</a:t>
            </a:r>
            <a:endParaRPr lang="en-US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51E633-5727-4A2C-B195-BD08F266BDF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70742281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صَلَّىٰ ٱللَّهُ عَلَيْكَ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May Allah send blessings to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رحمت نازل ہو اللّٰہ کی آپ کے اوپر</a:t>
            </a:r>
            <a:endParaRPr lang="en-US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salla allahu `alayka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4B27E9-519D-4F95-84AD-983FDB07068D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0547657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049381"/>
            <a:ext cx="9829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آلِ بَيْتِكَ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upon your Household,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اوپر آپ کی اولاد کے</a:t>
            </a:r>
            <a:endParaRPr lang="en-US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ali baytika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F9052-06EE-4167-978E-60E66B732B44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8925893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ٱلطَّيِّبينَ ٱلطَّاهِرِينَ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 pure and immaculate.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جو پاک ہیں پاکیزہ ہیں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alttayyibina alttahirina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2073A-B228-4F66-A8E9-39462FB2B66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94410115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‌اَلسَّلاَمُ عَلَيْكَ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نازل ہو آپ کے اوپر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54058-1921-43B0-92A6-444C6AD0131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1830096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عَجَّلَ ٱللَّهُ لَكَ مَا وَعَدَكَ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7536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May Allah hasten that which He has promised you;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جلدی کرے اللّٰہ آپکے بارے میں جو وعدہ آپ سے کیا ہے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`ajjala allahu laka ma wa`adaka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299AC-AB42-4702-91EF-662B41B9C6C6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70468672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مِنَ ٱلنَّصْرِ وَظُهُورِ ٱلأَمْرِ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namely, victory and prevalence of your authority.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نصرت میں اور ظہور کے معاملے میں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mina alnnasri wa zuhuri al-amri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FC9A3E-32C9-44D4-97C1-2F925ED5D7C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7172324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مَوْلاَيَ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2578" y="2819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my master.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کے اوپر اے میرے آقا!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mawlaya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541B4-99B3-454C-8522-E4A227FF4EA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4193150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أَنَا مَوْلاَكَ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am a servant of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تو غلام ہوں آپ کا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 mawlaka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A2A4B6-D71D-4B62-90AF-1A2D1C187E8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0538797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عَارِفٌ بِأُولاَكَ وَأُخْرَاكَ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 recognize the first and the last of your affair.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پہچانتا ہوں آپ کے اول کے حق کو اور آپ کے آخر کو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`arifun bi'ulaka wa ukhraka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9787F3-A620-4DAB-BBD5-01B4C00578D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22932960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39463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أَتَقَرَّبُ إِلَىٰ ٱللَّهِ تَعَالَىٰ بِكَ وَبِآلِ بَيْتِكَ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seek nearness to Allah, the Exalted, through your Household and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تقرب چاہتا ہوں اللّٰہ کی طرف جو بلند و بالا ہے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ataqarrabu ila allahi ta`ala bika wa bi-ali baytika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4EE01A-6EAA-4550-85C1-75A870914519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84629507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372546"/>
            <a:ext cx="10896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وَأَنْتَظِرُ ظُهُورَكَ وَظُهُورَ ٱلْحَقِّ عَلَىٰ يَدَيْكَ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 am expecting your advent and the prevalence of the truth at your hands.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منتظر ہوں آپ کے ظاہر ہونے کا اور حق کے ظاہر ہونے کا آپ کے ہاتھوں پر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antaziru zuhuraka wa zuhura alhaqqi `ala yadayka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B4AF9B-42CF-4218-BA8C-E1CDC5E7E002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5242478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28411" y="1524000"/>
            <a:ext cx="11963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وَأَسْأَلُ ٱللَّهَ أَنْ يُصَلِّيَ عَلَىٰ مُحَمَّدٍ وَآلِ مُحَمَّدٍ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 beseech Allah to send blessings to Muhammad and the Household of Muhammad,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دعا کرتا ہوں اللّٰہ سے کہ وہ درود بھیجے اوپر محمد و آل محمد کے</a:t>
            </a: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as'alu allaha an yusalliya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28EC17-74EF-4806-8E58-B22D108CD9E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50349313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يَجْعَلَنِي مِنَ ٱلمُنْتَظِرِينَ لَكَ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include me with those who are expecting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یہ کہ مجھے شامل کردے ان لوگوں میں جو منتظر ہیں آپ کے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8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 yaj`alani mina almuntazirina laka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4DEC98-2BC7-45A1-BC95-DDF63C899CC7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00175857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989" y="1372546"/>
            <a:ext cx="10134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وَٱلتَّابِعِينَ وَٱلنَّاصِرِينَ لَكَ عَلَىٰ أَعْدَائِكَ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those who follow you and support you against your enemies,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پیروی کرنے والے اور مدد و نصرت کرنے والے ہیں آپ کی, آپ کے دشمنوں کے خلاف 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walttabi`ina walnnasirina laka `ala a`da'ika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BD5B35-2F48-4352-8CF4-A289EB6BD9B8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42022656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78178" y="1283978"/>
            <a:ext cx="10972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وَٱلْمُسْتَشْهَدِينَ بَيْنَ يَدَيْكَ فِي جُمْلَةِ أَوْلِيَائِكَ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2578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those who will be martyred in front of you in the group of your loyalists.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شہادت کے خواہشمند ہیں سامنے آپ کی موجودگی میں (شامل کرے اللّٰہ مجھکو) آپ کے تمام دوستداروں میں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walmustash-hadina bayna yadayka fi jumlati awliya'ika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66D562-B1CC-404C-8974-1313C57D7C7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41872502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21920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مَوْلاَيَ يَا صَاحِبَ ٱلزَّمَانِ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my master, O Patron of the Age!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میرے آقا ! اے مالک زمانہ !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mawlaya ya sahiba alzzamani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E0131B-1718-45E0-8569-97AF82BDC35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5387193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E8B10-0E69-42CB-8AEC-CC8378CE5A87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94638"/>
            <a:ext cx="11201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صَلَوَاتُ ٱللَّهِ عَلَيْكَ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8" y="3165737"/>
            <a:ext cx="9386711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May Allah’s blessings be upon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رحمتیں نازل ہوں اللّٰہ کی جانب سے آپ کے اوپر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salawatu allahi `alayka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B61AF3-7471-47B9-988E-94504587B85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625583658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آلِ بَيْتِكَ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upon your Household.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اوپر آپ کے اہل بیت کے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ali baytika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74793243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هٰذَا يَوْمُ ٱلْجُمُعَةِ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Today is Friday,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یہ روز جمعہ ہے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hadha yawmu aljumu`ati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454670414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وَهُوَ يَوْمُكَ ٱلْمُتَوَقَّعُ فِيهِ ظُهُورُكَ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which is your day on which your advent is expected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وہ آپ کا دن ہے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huwa yawmuka almutawaqqa`u fihi zuhuruka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4086564714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وَٱلْفَرَجُ فِيهِ لِلْمُؤْمِنِينَ عَلَىٰ يَدَيْكَ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bring about relief to the believers at your hands,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کشائش ہوگی اس میں مومنوں کے لیے آپ کے ہاتھوں پر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walfaraju fihi lilmu'minina `ala yadayka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147105539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وَقَتْلُ ٱلْكَافِرِينَ بِسَيْفِكَ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killing of the disbelievers with your sword.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قتل ہوں گے کفار آپ کی تلوار کے ذریعے سے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qatlu alkafirina bisayfika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00245713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وَأَنَا يَا مَوْلاَيَ فِيهِ ضَيْفُكَ وَجَارُكَ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On this day, O my master, I am your guest and in your vicinity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میں ہوں اے میرے آقا اس میں آپ کا مہمان آپ کی پناہ میں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ana ya mawlaya fihi dayfuka wa jaruka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447141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082762"/>
            <a:ext cx="10210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وَأَنْتَ يَا مَوْلاَيَ كَرِيمٌ مِنْ أَوْلاَدِ ٱلْكِرَامِ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you, my master, are generous and the descendant of the generous people,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آپ تو اے میرے آقا ہیں ہی کرم والے صاحبان کرم کی اولاد میں سے ہیں </a:t>
            </a: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anta ya mawlaya karimun min awladi alkirami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907249768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وَمَاْمُورٌ بِٱلضِّيَافَةِ وَٱلإِجَارَةِ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are commanded to receive your guests and neighbors hospitably;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مامور ہیں (منجانب اللّٰہ) مہمان نوازی اور پناہ دینے کیلئے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ma'murun bilddiyafati wal-ijarati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70217737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فَأَضِفْنِي وَأَجِرْنِي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so, receive me as your guest and neighbor.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پس مجھے بھی مہمان بنا لیجیے اور پناہ دیجیے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fa-adifni wa ajirni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8030396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049381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حُجَّةَ ٱللَّهِ فِي أَرْضِهِ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argument of Allah in His lands!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حجت خدا اس کی زمین میں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hujjata allahi fi ardihi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B19CD-651B-4727-A6CE-7676CA6929C5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صَلَوَاتُ ٱللَّهِ عَلَيْكَ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May Allah’s blessings be upon you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رحمتیں نازل ہوں اللّٰہ کی آپ کے اوپر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salawatu allahi `alayka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806591757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وَعَلىٰ أَهْلِ بَيْتِكَ ٱلطَّاهِرينَ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upon your Household, the immaculate.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اوپر آپ کے اہل بیت کے جو طاہرین ہیں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ahli baytika alttahirina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164960588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1CDD8B-12BE-41EB-AE6E-4FDA4C2F4CF3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عَيْنَ ٱللَّهِ فِي خَلْقِهِ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sight of Allah on His creatures!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نگران اللّٰہ کی طرف سے اسکی مخلوق میں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`ayna allahi fi khalqihi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DEF863-B2E7-46F8-A2F7-359DD4199C8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يَا نُورَ ٱللَّهِ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light of Allah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وہ نور خدا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ya nura allahi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EFD63-1E57-47E6-A1E5-ACB035275D52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ٱلَّذِي يَهْتَدِي بِهِ ٱلْمُهْتَدُونَ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by which those who have been guided [to the true guidance] are guided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جس کے ذریعے سے ہدایت پاتے ہیں ہدایت پانے والے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alladhi yahtadi bihi almuhtaduna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950BD-1EC9-4708-BB91-4B6FBF3E69B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وَيُفَرَّجُ بِهِ عَنِ ٱلْمُؤْمِنِينَ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by which the believers are relieved!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کشادگی ہوتی ہے جس کے ذریعے سے مومنوں کی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yufarraju bihi `an almu'minina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671328-32DE-4E33-AE40-138E6076604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اَلسَّلاَمُ عَلَيْكَ أَيُّهَا ٱلْمُهَذَّبُ ٱلْخَائِفُ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Peace be upon you, O polite and fearful!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سلامتی ہو آپ پر اے الہٰی تہذیب کے مالک اے صاحب خوف الہٰی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alssalamu `alayka ayyuha almuhadhdhabu alkha'ifu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671328-32DE-4E33-AE40-138E6076604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Friday Ziarat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15822</TotalTime>
  <Words>1640</Words>
  <Application>Microsoft Office PowerPoint</Application>
  <PresentationFormat>Widescreen</PresentationFormat>
  <Paragraphs>328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اَلسَّلاَمُ عَلَيْكَ يَا حُجَّةَ ٱللَّهِ فِي أَرْضِهِ</vt:lpstr>
      <vt:lpstr>اَلسَّلاَمُ عَلَيْكَ يَا عَيْنَ ٱللَّهِ فِي خَلْقِهِ</vt:lpstr>
      <vt:lpstr>اَلسَّلاَمُ عَلَيْكَ يَا نُورَ ٱللَّهِ</vt:lpstr>
      <vt:lpstr>ٱلَّذِي يَهْتَدِي بِهِ ٱلْمُهْتَدُونَ</vt:lpstr>
      <vt:lpstr>وَيُفَرَّجُ بِهِ عَنِ ٱلْمُؤْمِنِينَ</vt:lpstr>
      <vt:lpstr>اَلسَّلاَمُ عَلَيْكَ أَيُّهَا ٱلْمُهَذَّبُ ٱلْخَائِفُ</vt:lpstr>
      <vt:lpstr>اَلسَّلاَمُ عَلَيْكَ أَيُّهَا ٱلْوَلِيُّ ٱلنَّاصِحُ</vt:lpstr>
      <vt:lpstr>اَلسَّلاَمُ عَلَيْكَ يَا سَفِينَةَ ٱلنَّجَاةِ</vt:lpstr>
      <vt:lpstr>اَلسَّلاَمُ عَلَيْكَ يَا عَيْنَ ٱلْحَيَاةِ</vt:lpstr>
      <vt:lpstr>اَلسَّلاَمُ عَلَيْكَ</vt:lpstr>
      <vt:lpstr>صَلَّىٰ ٱللَّهُ عَلَيْكَ</vt:lpstr>
      <vt:lpstr>وَعَلَىٰ آلِ بَيْتِكَ</vt:lpstr>
      <vt:lpstr>ٱلطَّيِّبينَ ٱلطَّاهِرِينَ</vt:lpstr>
      <vt:lpstr>‌اَلسَّلاَمُ عَلَيْكَ</vt:lpstr>
      <vt:lpstr>عَجَّلَ ٱللَّهُ لَكَ مَا وَعَدَكَ</vt:lpstr>
      <vt:lpstr>مِنَ ٱلنَّصْرِ وَظُهُورِ ٱلأَمْرِ</vt:lpstr>
      <vt:lpstr>اَلسَّلاَمُ عَلَيْكَ يَا مَوْلاَيَ</vt:lpstr>
      <vt:lpstr>أَنَا مَوْلاَكَ</vt:lpstr>
      <vt:lpstr>عَارِفٌ بِأُولاَكَ وَأُخْرَاكَ</vt:lpstr>
      <vt:lpstr>أَتَقَرَّبُ إِلَىٰ ٱللَّهِ تَعَالَىٰ بِكَ وَبِآلِ بَيْتِكَ</vt:lpstr>
      <vt:lpstr>وَأَنْتَظِرُ ظُهُورَكَ وَظُهُورَ ٱلْحَقِّ عَلَىٰ يَدَيْكَ</vt:lpstr>
      <vt:lpstr>وَأَسْأَلُ ٱللَّهَ أَنْ يُصَلِّيَ عَلَىٰ مُحَمَّدٍ وَآلِ مُحَمَّدٍ</vt:lpstr>
      <vt:lpstr>وَأَنْ يَجْعَلَنِي مِنَ ٱلمُنْتَظِرِينَ لَكَ</vt:lpstr>
      <vt:lpstr>وَٱلتَّابِعِينَ وَٱلنَّاصِرِينَ لَكَ عَلَىٰ أَعْدَائِكَ</vt:lpstr>
      <vt:lpstr>وَٱلْمُسْتَشْهَدِينَ بَيْنَ يَدَيْكَ فِي جُمْلَةِ أَوْلِيَائِكَ</vt:lpstr>
      <vt:lpstr>يَا مَوْلاَيَ يَا صَاحِبَ ٱلزَّمَانِ</vt:lpstr>
      <vt:lpstr>صَلَوَاتُ ٱللَّهِ عَلَيْكَ</vt:lpstr>
      <vt:lpstr>وَعَلَىٰ آلِ بَيْتِكَ</vt:lpstr>
      <vt:lpstr>هٰذَا يَوْمُ ٱلْجُمُعَةِ</vt:lpstr>
      <vt:lpstr>وَهُوَ يَوْمُكَ ٱلْمُتَوَقَّعُ فِيهِ ظُهُورُكَ</vt:lpstr>
      <vt:lpstr>وَٱلْفَرَجُ فِيهِ لِلْمُؤْمِنِينَ عَلَىٰ يَدَيْكَ</vt:lpstr>
      <vt:lpstr>وَقَتْلُ ٱلْكَافِرِينَ بِسَيْفِكَ</vt:lpstr>
      <vt:lpstr>وَأَنَا يَا مَوْلاَيَ فِيهِ ضَيْفُكَ وَجَارُكَ</vt:lpstr>
      <vt:lpstr>وَأَنْتَ يَا مَوْلاَيَ كَرِيمٌ مِنْ أَوْلاَدِ ٱلْكِرَامِ</vt:lpstr>
      <vt:lpstr>وَمَاْمُورٌ بِٱلضِّيَافَةِ وَٱلإِجَارَةِ</vt:lpstr>
      <vt:lpstr>فَأَضِفْنِي وَأَجِرْنِي</vt:lpstr>
      <vt:lpstr>صَلَوَاتُ ٱللَّهِ عَلَيْكَ</vt:lpstr>
      <vt:lpstr>وَعَلىٰ أَهْلِ بَيْتِكَ ٱلطَّاهِرينَ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363</cp:revision>
  <cp:lastPrinted>1601-01-01T00:00:00Z</cp:lastPrinted>
  <dcterms:created xsi:type="dcterms:W3CDTF">1601-01-01T00:00:00Z</dcterms:created>
  <dcterms:modified xsi:type="dcterms:W3CDTF">2021-09-30T10:31:24Z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