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3" r:id="rId2"/>
    <p:sldId id="3835" r:id="rId3"/>
    <p:sldId id="3331" r:id="rId4"/>
    <p:sldId id="3311" r:id="rId5"/>
    <p:sldId id="3828" r:id="rId6"/>
    <p:sldId id="3829" r:id="rId7"/>
    <p:sldId id="3830" r:id="rId8"/>
    <p:sldId id="3831" r:id="rId9"/>
    <p:sldId id="3832" r:id="rId10"/>
    <p:sldId id="3833" r:id="rId11"/>
    <p:sldId id="3834" r:id="rId12"/>
    <p:sldId id="3827" r:id="rId13"/>
    <p:sldId id="3281" r:id="rId14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00000"/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72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1B44-4E93-4151-A49C-BA248418D8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9414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B6E2E-3BDA-495D-BF54-E65D6138CC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97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0A44-1343-43A5-984D-E353F65EAB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98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874B6-9F81-4BCD-96EF-FDC1CB0A6C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57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5307-7D23-4D41-9FE3-4CB928C556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99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C928B-A801-4835-8A18-B0B06DF1D8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2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8994-BF13-4625-AE63-1657553109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91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0D8E-D53E-445D-BFC7-E64332C020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99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9B7E5-4757-4FAD-9BE5-3578ACA0C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510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3379-C4EA-47BA-9C73-3C845EC30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525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4EBD-26DB-44AB-84B9-03C07ACE0B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469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8049FBB5-4156-4B6C-B4A9-F31818BA563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uas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62000" y="533400"/>
            <a:ext cx="7772400" cy="51816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304800" y="2215515"/>
            <a:ext cx="8686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800" b="1" i="1" smtClean="0">
                <a:solidFill>
                  <a:srgbClr val="FFFF00"/>
                </a:solidFill>
                <a:latin typeface="Trebuchet MS" pitchFamily="34" charset="0"/>
                <a:ea typeface="MS Mincho" pitchFamily="49" charset="-128"/>
              </a:rPr>
              <a:t>Dua’a Hujjat</a:t>
            </a:r>
            <a:endParaRPr lang="en-GB" altLang="en-US" sz="5800" b="1" i="1" dirty="0">
              <a:solidFill>
                <a:srgbClr val="FFFF00"/>
              </a:solidFill>
              <a:latin typeface="Trebuchet MS" pitchFamily="34" charset="0"/>
              <a:ea typeface="MS Mincho" pitchFamily="49" charset="-128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36525" y="5638800"/>
            <a:ext cx="888841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altLang="en-US" sz="1100" b="1" dirty="0">
                <a:solidFill>
                  <a:srgbClr val="000066"/>
                </a:solidFill>
              </a:rPr>
              <a:t>For any errors / comments please write to: duas.org@gmail.com</a:t>
            </a:r>
            <a:endParaRPr lang="en-US" alt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Kindly recite </a:t>
            </a:r>
            <a:r>
              <a:rPr lang="en-US" altLang="en-US" sz="1200" b="1" dirty="0" err="1">
                <a:solidFill>
                  <a:srgbClr val="000066"/>
                </a:solidFill>
                <a:latin typeface="Trebuchet MS" pitchFamily="34" charset="0"/>
              </a:rPr>
              <a:t>Sūrat</a:t>
            </a:r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 al-</a:t>
            </a:r>
            <a:r>
              <a:rPr lang="en-US" altLang="en-US" sz="1200" b="1" dirty="0" err="1">
                <a:solidFill>
                  <a:srgbClr val="000066"/>
                </a:solidFill>
                <a:latin typeface="Trebuchet MS" pitchFamily="34" charset="0"/>
              </a:rPr>
              <a:t>Fātiḥah</a:t>
            </a:r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 for </a:t>
            </a:r>
            <a:r>
              <a:rPr lang="en-US" altLang="en-US" sz="1200" b="1" dirty="0" err="1">
                <a:solidFill>
                  <a:srgbClr val="000066"/>
                </a:solidFill>
                <a:latin typeface="Trebuchet MS" pitchFamily="34" charset="0"/>
              </a:rPr>
              <a:t>Marhumeen</a:t>
            </a:r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 of all those who have worked towards making this small work possible</a:t>
            </a:r>
            <a:r>
              <a:rPr lang="en-US" altLang="en-US" sz="1200" b="1" dirty="0" smtClean="0">
                <a:solidFill>
                  <a:srgbClr val="000066"/>
                </a:solidFill>
                <a:latin typeface="Trebuchet MS" pitchFamily="34" charset="0"/>
              </a:rPr>
              <a:t>.</a:t>
            </a:r>
            <a:endParaRPr lang="en-US" altLang="en-US" sz="1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447800" y="5068888"/>
            <a:ext cx="632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i="1" dirty="0">
                <a:solidFill>
                  <a:srgbClr val="FFFF00"/>
                </a:solidFill>
              </a:rPr>
              <a:t>(Arabic text with English, </a:t>
            </a:r>
            <a:r>
              <a:rPr lang="en-US" altLang="en-US" i="1" dirty="0" smtClean="0">
                <a:solidFill>
                  <a:srgbClr val="FFFF00"/>
                </a:solidFill>
              </a:rPr>
              <a:t>Urdu, Hindi Translation </a:t>
            </a:r>
            <a:r>
              <a:rPr lang="en-US" altLang="en-US" i="1" dirty="0">
                <a:solidFill>
                  <a:srgbClr val="FFFF00"/>
                </a:solidFill>
              </a:rPr>
              <a:t>&amp; English Transliteration)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33400"/>
            <a:ext cx="26225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4292025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दुआ</a:t>
            </a:r>
            <a:r>
              <a:rPr lang="en-US" sz="3200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hi-IN" sz="32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हुज्जत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8849" y="1193280"/>
            <a:ext cx="304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altLang="en-US" sz="80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دعاء حجة</a:t>
            </a:r>
            <a:endParaRPr lang="en-US" altLang="en-US" sz="80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6655" y="3244334"/>
            <a:ext cx="2148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altLang="en-US" sz="4800" b="1" dirty="0">
                <a:solidFill>
                  <a:srgbClr val="FFFF00"/>
                </a:solidFill>
                <a:latin typeface="Urdu Typesetting"/>
                <a:cs typeface="Alvi Nastaleeq" pitchFamily="2" charset="-78"/>
              </a:rPr>
              <a:t>دعائے حجة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267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حَتَّى تُسْكِنَهُ أَرْضَكَ طَوْعاً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So that You shall allow him to prevail on Your lands willingly</a:t>
            </a:r>
          </a:p>
        </p:txBody>
      </p:sp>
      <p:sp>
        <p:nvSpPr>
          <p:cNvPr id="11270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ḥattā tuskinahu arḍaka ṭaw`an</a:t>
            </a:r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یہاں تک کہ تو لوگوں کی چاہت سے انہیں زمین کی حکومت دے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यहाँ तक की तू लोगों की चाहत से इन्हें ज़मीन की हुकूमत दे,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2291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وَتُمَتّعَهُ فِيهَا طَوِيلاً.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You shall make him enjoy it for a long time.</a:t>
            </a:r>
          </a:p>
        </p:txBody>
      </p:sp>
      <p:sp>
        <p:nvSpPr>
          <p:cNvPr id="12294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wa tumatt`ahu fīhā ṭawīlan</a:t>
            </a:r>
          </a:p>
        </p:txBody>
      </p:sp>
      <p:sp>
        <p:nvSpPr>
          <p:cNvPr id="12295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اور مدتوں اس پر برقرار رکھے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और मुददतों इसपर बरक़रार रखे!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3315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88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O' </a:t>
            </a:r>
            <a:r>
              <a:rPr lang="en-US" b="1" kern="1200" dirty="0" err="1">
                <a:ea typeface="MS Mincho" pitchFamily="49" charset="-128"/>
              </a:rPr>
              <a:t>Alláh</a:t>
            </a:r>
            <a:r>
              <a:rPr lang="en-US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13318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allāhumma ṣalli `alā muḥammadin wa āli muḥammad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4800" y="43434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الله! رحمت فرما محمد وآل</a:t>
            </a:r>
            <a:r>
              <a:rPr lang="en-GB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)</a:t>
            </a: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ع</a:t>
            </a:r>
            <a:r>
              <a:rPr lang="en-GB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(</a:t>
            </a: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محمد پر</a:t>
            </a:r>
            <a:r>
              <a:rPr lang="hi-IN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Alvi Nastaleeq" charset="0"/>
              </a:rPr>
              <a:t> 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177135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अल्लाह रहमत फ़रमा मोहम्म्द व आले मोहम्मद पर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11188" y="1196975"/>
            <a:ext cx="7993062" cy="46085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8534400" cy="366713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8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8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4340" name="Text Box 13"/>
          <p:cNvSpPr txBox="1">
            <a:spLocks noChangeAspect="1" noChangeArrowheads="1"/>
          </p:cNvSpPr>
          <p:nvPr/>
        </p:nvSpPr>
        <p:spPr bwMode="auto">
          <a:xfrm>
            <a:off x="6535738" y="22860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36525" y="5741988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altLang="en-US" sz="1100" b="1" dirty="0">
                <a:solidFill>
                  <a:srgbClr val="000066"/>
                </a:solidFill>
              </a:rPr>
              <a:t>For any errors / comments please write to: duas.org@gmail.com</a:t>
            </a:r>
            <a:endParaRPr lang="en-US" altLang="en-US" sz="1200" b="1" dirty="0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Kindly recite </a:t>
            </a:r>
            <a:r>
              <a:rPr lang="en-US" altLang="en-US" sz="1200" b="1" dirty="0" err="1">
                <a:solidFill>
                  <a:srgbClr val="000066"/>
                </a:solidFill>
                <a:latin typeface="Trebuchet MS" pitchFamily="34" charset="0"/>
              </a:rPr>
              <a:t>Sūrat</a:t>
            </a:r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 al-</a:t>
            </a:r>
            <a:r>
              <a:rPr lang="en-US" altLang="en-US" sz="1200" b="1" dirty="0" err="1">
                <a:solidFill>
                  <a:srgbClr val="000066"/>
                </a:solidFill>
                <a:latin typeface="Trebuchet MS" pitchFamily="34" charset="0"/>
              </a:rPr>
              <a:t>Fātiḥah</a:t>
            </a:r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 for </a:t>
            </a:r>
            <a:r>
              <a:rPr lang="en-US" altLang="en-US" sz="1200" b="1" dirty="0" err="1">
                <a:solidFill>
                  <a:srgbClr val="000066"/>
                </a:solidFill>
                <a:latin typeface="Trebuchet MS" pitchFamily="34" charset="0"/>
              </a:rPr>
              <a:t>Marhumeen</a:t>
            </a:r>
            <a:r>
              <a:rPr lang="en-US" altLang="en-US" sz="1200" b="1" dirty="0">
                <a:solidFill>
                  <a:srgbClr val="000066"/>
                </a:solidFill>
                <a:latin typeface="Trebuchet MS" pitchFamily="34" charset="0"/>
              </a:rPr>
              <a:t> of all those who have worked towards making this small work possible.</a:t>
            </a:r>
          </a:p>
        </p:txBody>
      </p:sp>
      <p:sp>
        <p:nvSpPr>
          <p:cNvPr id="14342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FFFF00"/>
                </a:solidFill>
              </a:rPr>
              <a:t>Please recite  </a:t>
            </a:r>
            <a:br>
              <a:rPr lang="en-US" altLang="en-US" sz="6000" b="1" dirty="0" smtClean="0">
                <a:solidFill>
                  <a:srgbClr val="FFFF00"/>
                </a:solidFill>
              </a:rPr>
            </a:br>
            <a:r>
              <a:rPr lang="en-US" altLang="en-US" sz="6000" b="1" dirty="0" err="1" smtClean="0">
                <a:solidFill>
                  <a:srgbClr val="FFFF00"/>
                </a:solidFill>
              </a:rPr>
              <a:t>Sūrat</a:t>
            </a:r>
            <a:r>
              <a:rPr lang="en-US" altLang="en-US" sz="6000" b="1" dirty="0" smtClean="0">
                <a:solidFill>
                  <a:srgbClr val="FFFF00"/>
                </a:solidFill>
              </a:rPr>
              <a:t> al-</a:t>
            </a:r>
            <a:r>
              <a:rPr lang="en-US" altLang="en-US" sz="6000" b="1" dirty="0" err="1" smtClean="0">
                <a:solidFill>
                  <a:srgbClr val="FFFF00"/>
                </a:solidFill>
              </a:rPr>
              <a:t>Fātiḥah</a:t>
            </a:r>
            <a:r>
              <a:rPr lang="en-US" altLang="en-US" sz="6000" b="1" dirty="0" smtClean="0">
                <a:solidFill>
                  <a:srgbClr val="FFFF00"/>
                </a:solidFill>
              </a:rPr>
              <a:t/>
            </a:r>
            <a:br>
              <a:rPr lang="en-US" altLang="en-US" sz="6000" b="1" dirty="0" smtClean="0">
                <a:solidFill>
                  <a:srgbClr val="FFFF00"/>
                </a:solidFill>
              </a:rPr>
            </a:br>
            <a:r>
              <a:rPr lang="en-US" altLang="en-US" sz="6000" b="1" dirty="0" smtClean="0">
                <a:solidFill>
                  <a:srgbClr val="FFFF00"/>
                </a:solidFill>
              </a:rPr>
              <a:t>for</a:t>
            </a:r>
            <a:br>
              <a:rPr lang="en-US" altLang="en-US" sz="6000" b="1" dirty="0" smtClean="0">
                <a:solidFill>
                  <a:srgbClr val="FFFF00"/>
                </a:solidFill>
              </a:rPr>
            </a:br>
            <a:r>
              <a:rPr lang="en-US" altLang="en-US" sz="6000" b="1" dirty="0" smtClean="0">
                <a:solidFill>
                  <a:srgbClr val="FFFF00"/>
                </a:solidFill>
              </a:rPr>
              <a:t>ALL MARHUMEEN</a:t>
            </a:r>
            <a:br>
              <a:rPr lang="en-US" altLang="en-US" sz="6000" b="1" dirty="0" smtClean="0">
                <a:solidFill>
                  <a:srgbClr val="FFFF00"/>
                </a:solidFill>
              </a:rPr>
            </a:br>
            <a:endParaRPr lang="en-GB" altLang="en-US" sz="6000" b="1" dirty="0" smtClean="0">
              <a:solidFill>
                <a:srgbClr val="FFFF00"/>
              </a:solidFill>
            </a:endParaRPr>
          </a:p>
        </p:txBody>
      </p:sp>
      <p:pic>
        <p:nvPicPr>
          <p:cNvPr id="7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70428"/>
            <a:ext cx="1828800" cy="4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3315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88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O' </a:t>
            </a:r>
            <a:r>
              <a:rPr lang="en-US" b="1" kern="1200" dirty="0" err="1">
                <a:ea typeface="MS Mincho" pitchFamily="49" charset="-128"/>
              </a:rPr>
              <a:t>Alláh</a:t>
            </a:r>
            <a:r>
              <a:rPr lang="en-US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13318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allāhumma ṣalli `alā muḥammadin wa āli muḥammad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04800" y="43434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الله! رحمت فرما محمد وآل</a:t>
            </a:r>
            <a:r>
              <a:rPr lang="en-GB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)</a:t>
            </a: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ع</a:t>
            </a:r>
            <a:r>
              <a:rPr lang="en-GB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(</a:t>
            </a: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محمد پر</a:t>
            </a:r>
            <a:r>
              <a:rPr lang="hi-IN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Alvi Nastaleeq" charset="0"/>
              </a:rPr>
              <a:t> 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5177135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अल्लाह रहमत फ़रमा मोहम्म्द व आले मोहम्मद पर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62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4099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بِسْمِ ٱللَّـهِ ٱلرَّحْمَـٰنِ ٱلرَّحِيمِ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In the Name of </a:t>
            </a:r>
            <a:r>
              <a:rPr lang="en-US" b="1" kern="1200" dirty="0" err="1">
                <a:ea typeface="MS Mincho" pitchFamily="49" charset="-128"/>
              </a:rPr>
              <a:t>Allāh</a:t>
            </a:r>
            <a:r>
              <a:rPr lang="en-US" b="1" kern="1200" dirty="0" smtClean="0">
                <a:ea typeface="MS Mincho" pitchFamily="49" charset="-128"/>
              </a:rPr>
              <a:t>, </a:t>
            </a:r>
            <a:endParaRPr lang="en-US" b="1" kern="1200" dirty="0">
              <a:ea typeface="MS Mincho" pitchFamily="49" charset="-128"/>
            </a:endParaRPr>
          </a:p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4102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bis-mil-lāhir-raḥ- manir-raḥīm</a:t>
            </a:r>
          </a:p>
        </p:txBody>
      </p: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SA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عظیم اور دائمی رحمتوں والے خدا کے نام سے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1771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शुरू करता हूँ अल्लाह के नाम से जो बड़ा मेहरबान और निहायत रहम वाला है 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5123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اللّهُمّ كُنْ لِوَلِيّكَ الحُجّةِ ابْنِ الحَسَنِ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O </a:t>
            </a:r>
            <a:r>
              <a:rPr lang="en-US" b="1" kern="1200" dirty="0" err="1">
                <a:ea typeface="MS Mincho" pitchFamily="49" charset="-128"/>
              </a:rPr>
              <a:t>Allāh</a:t>
            </a:r>
            <a:r>
              <a:rPr lang="en-US" b="1" kern="1200" dirty="0">
                <a:ea typeface="MS Mincho" pitchFamily="49" charset="-128"/>
              </a:rPr>
              <a:t>: (please) be for Your representative, al-</a:t>
            </a:r>
            <a:r>
              <a:rPr lang="en-US" b="1" kern="1200" dirty="0" err="1">
                <a:ea typeface="MS Mincho" pitchFamily="49" charset="-128"/>
              </a:rPr>
              <a:t>Hujjah</a:t>
            </a:r>
            <a:r>
              <a:rPr lang="en-US" b="1" kern="1200" dirty="0">
                <a:ea typeface="MS Mincho" pitchFamily="49" charset="-128"/>
              </a:rPr>
              <a:t>, son of al-</a:t>
            </a:r>
            <a:r>
              <a:rPr lang="en-US" b="1" kern="1200" dirty="0" err="1">
                <a:ea typeface="MS Mincho" pitchFamily="49" charset="-128"/>
              </a:rPr>
              <a:t>Hasan</a:t>
            </a:r>
            <a:r>
              <a:rPr lang="en-US" b="1" kern="1200" dirty="0">
                <a:ea typeface="MS Mincho" pitchFamily="49" charset="-128"/>
              </a:rPr>
              <a:t>—</a:t>
            </a:r>
          </a:p>
        </p:txBody>
      </p:sp>
      <p:sp>
        <p:nvSpPr>
          <p:cNvPr id="5126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allāhumma kun liwaliyyka alḥujjati abni alḥasani</a:t>
            </a:r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اے معبود ! محافظ بن جا اپنے ولی حجت القائم (ع) بن حسن(ع)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029200"/>
            <a:ext cx="8686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ऐ माबूद ! मुहाफ़िज़ बन जा अपने वली ए हुज्जत अल'क़ायम (अ:स) बिन हसन (अ:स) का,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6147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صَلَوَاتُكَ عَلَيْهِ وَعَلَى آبَائِهِ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Your blessings be on him and on his forefathers</a:t>
            </a:r>
          </a:p>
        </p:txBody>
      </p:sp>
      <p:sp>
        <p:nvSpPr>
          <p:cNvPr id="6150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ṣalawātuka `alayhi wa `alā ābā’ihi</a:t>
            </a:r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کاتیری رحمت نازل ہو ان پر اور ان کے آباؤ اجداد پر اس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तेरी रहमत नाज़िल हो इन पर और इनके आबा ओ अजदाद पर,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7171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هذِهِ السَّاعَةِ وَفي كُلّ سَاعَةٍ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now and at all times</a:t>
            </a:r>
          </a:p>
        </p:txBody>
      </p:sp>
      <p:sp>
        <p:nvSpPr>
          <p:cNvPr id="7174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sv-SE" altLang="en-US" sz="2800" b="1" i="1" dirty="0">
                <a:ea typeface="MS Mincho" pitchFamily="49" charset="-128"/>
              </a:rPr>
              <a:t>fī hadhihi alssā`ati wa fī kull sā`atin</a:t>
            </a:r>
          </a:p>
        </p:txBody>
      </p:sp>
      <p:sp>
        <p:nvSpPr>
          <p:cNvPr id="7175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اس لمحہ میں</a:t>
            </a:r>
            <a:r>
              <a:rPr lang="en-US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اور ہر آنے والےلمحہ میں،  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इस लम्हा में और हर आने वाले लम्हा में,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8195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وَلِيّاً وَحَافِظاً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(please, be his) friend and guardian</a:t>
            </a:r>
          </a:p>
        </p:txBody>
      </p:sp>
      <p:sp>
        <p:nvSpPr>
          <p:cNvPr id="8198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waliyyan wa ḥāfiẓan</a:t>
            </a:r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ان کا مددگاربن جا نگہبان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इनका मददगार बन जा, निगहबान,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9219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وَقَائِداً وَنَاصِراً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leader and helper</a:t>
            </a:r>
          </a:p>
        </p:txBody>
      </p:sp>
      <p:sp>
        <p:nvSpPr>
          <p:cNvPr id="9222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wa qā’idan wa nāṣiran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پیشوا، </a:t>
            </a:r>
            <a:r>
              <a:rPr lang="en-US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حامی، 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पेशवा, हामी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1600" b="1">
                <a:solidFill>
                  <a:srgbClr val="FFFF99"/>
                </a:solidFill>
                <a:latin typeface="Trebuchet MS" pitchFamily="34" charset="0"/>
              </a:rPr>
              <a:t>Dua’a Hujjat</a:t>
            </a:r>
            <a:endParaRPr lang="en-US" altLang="en-US" sz="1600" b="1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0243" name="Text Box 13"/>
          <p:cNvSpPr txBox="1">
            <a:spLocks noChangeAspect="1" noChangeArrowheads="1"/>
          </p:cNvSpPr>
          <p:nvPr/>
        </p:nvSpPr>
        <p:spPr bwMode="auto">
          <a:xfrm>
            <a:off x="6840538" y="0"/>
            <a:ext cx="2303462" cy="33813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ar-SA" altLang="en-US" sz="2400">
                <a:solidFill>
                  <a:srgbClr val="FFFF99"/>
                </a:solidFill>
                <a:latin typeface="Attari_Quran" pitchFamily="2" charset="-78"/>
                <a:cs typeface="Attari_Quran" pitchFamily="2" charset="-78"/>
              </a:rPr>
              <a:t>دعاء حجة</a:t>
            </a:r>
            <a:endParaRPr lang="en-US" altLang="en-US" sz="240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28600" y="731838"/>
            <a:ext cx="8763000" cy="1470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 eaLnBrk="1" hangingPunct="1">
              <a:lnSpc>
                <a:spcPts val="7500"/>
              </a:lnSpc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وَدَلِيلاً وَعَيْناً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ea typeface="MS Mincho" pitchFamily="49" charset="-128"/>
              </a:rPr>
              <a:t>And guide and watcher</a:t>
            </a:r>
          </a:p>
        </p:txBody>
      </p:sp>
      <p:sp>
        <p:nvSpPr>
          <p:cNvPr id="10246" name="Subtitle 4"/>
          <p:cNvSpPr txBox="1">
            <a:spLocks/>
          </p:cNvSpPr>
          <p:nvPr/>
        </p:nvSpPr>
        <p:spPr bwMode="auto">
          <a:xfrm>
            <a:off x="3048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fi-FI" altLang="en-US" sz="2800" b="1" i="1" dirty="0">
                <a:ea typeface="MS Mincho" pitchFamily="49" charset="-128"/>
              </a:rPr>
              <a:t>wa dalīlan wa `aynan</a:t>
            </a:r>
          </a:p>
        </p:txBody>
      </p:sp>
      <p:sp>
        <p:nvSpPr>
          <p:cNvPr id="10247" name="Rectangle 15"/>
          <p:cNvSpPr>
            <a:spLocks noChangeArrowheads="1"/>
          </p:cNvSpPr>
          <p:nvPr/>
        </p:nvSpPr>
        <p:spPr bwMode="auto">
          <a:xfrm>
            <a:off x="304800" y="41148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rtl="1" hangingPunct="0"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sz="4800" b="1" dirty="0">
                <a:solidFill>
                  <a:srgbClr val="00006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راہنما اور نگہدار بن جا </a:t>
            </a:r>
            <a:endParaRPr lang="en-US" altLang="en-US" sz="4800" b="1" dirty="0">
              <a:solidFill>
                <a:srgbClr val="000066"/>
              </a:solidFill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5029200"/>
            <a:ext cx="8686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rgbClr val="000066"/>
                </a:solidFill>
              </a:rPr>
              <a:t>राहनुमा, और निगहदार बन जा,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12460</TotalTime>
  <Words>576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 Unicode MS</vt:lpstr>
      <vt:lpstr>MS Mincho</vt:lpstr>
      <vt:lpstr>Alvi Nastaleeq</vt:lpstr>
      <vt:lpstr>Arabic Typesetting</vt:lpstr>
      <vt:lpstr>Arial</vt:lpstr>
      <vt:lpstr>Attari_Quran</vt:lpstr>
      <vt:lpstr>Trebuchet MS</vt:lpstr>
      <vt:lpstr>Urdu Typesetting</vt:lpstr>
      <vt:lpstr>Default Design</vt:lpstr>
      <vt:lpstr>PowerPoint Presentation</vt:lpstr>
      <vt:lpstr>اَللَّهُمَّ صَلِّ عَلَىٰ مُحَمَّدٍ وَآلِ مُحَمَّدٍ</vt:lpstr>
      <vt:lpstr>بِسْمِ ٱللَّـهِ ٱلرَّحْمَـٰنِ ٱلرَّحِيمِ</vt:lpstr>
      <vt:lpstr>اللّهُمّ كُنْ لِوَلِيّكَ الحُجّةِ ابْنِ الحَسَنِ</vt:lpstr>
      <vt:lpstr>صَلَوَاتُكَ عَلَيْهِ وَعَلَى آبَائِهِ</vt:lpstr>
      <vt:lpstr>فِي هذِهِ السَّاعَةِ وَفي كُلّ سَاعَةٍ</vt:lpstr>
      <vt:lpstr>وَلِيّاً وَحَافِظاً</vt:lpstr>
      <vt:lpstr>وَقَائِداً وَنَاصِراً</vt:lpstr>
      <vt:lpstr>وَدَلِيلاً وَعَيْناً</vt:lpstr>
      <vt:lpstr>حَتَّى تُسْكِنَهُ أَرْضَكَ طَوْعاً</vt:lpstr>
      <vt:lpstr>وَتُمَتّعَهُ فِيهَا طَوِيلاً.</vt:lpstr>
      <vt:lpstr>اَللَّهُمَّ صَلِّ عَلَىٰ مُحَمَّدٍ وَآلِ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Rehan Ali Lotlikar</cp:lastModifiedBy>
  <cp:revision>1993</cp:revision>
  <cp:lastPrinted>1601-01-01T00:00:00Z</cp:lastPrinted>
  <dcterms:created xsi:type="dcterms:W3CDTF">1601-01-01T00:00:00Z</dcterms:created>
  <dcterms:modified xsi:type="dcterms:W3CDTF">2020-05-05T07:15:40Z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