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slides/slide543.xml" ContentType="application/vnd.openxmlformats-officedocument.presentationml.slide+xml"/>
  <Override PartName="/ppt/slides/slide544.xml" ContentType="application/vnd.openxmlformats-officedocument.presentationml.slide+xml"/>
  <Override PartName="/ppt/slides/slide545.xml" ContentType="application/vnd.openxmlformats-officedocument.presentationml.slide+xml"/>
  <Override PartName="/ppt/slides/slide546.xml" ContentType="application/vnd.openxmlformats-officedocument.presentationml.slide+xml"/>
  <Override PartName="/ppt/slides/slide547.xml" ContentType="application/vnd.openxmlformats-officedocument.presentationml.slide+xml"/>
  <Override PartName="/ppt/slides/slide548.xml" ContentType="application/vnd.openxmlformats-officedocument.presentationml.slide+xml"/>
  <Override PartName="/ppt/slides/slide549.xml" ContentType="application/vnd.openxmlformats-officedocument.presentationml.slide+xml"/>
  <Override PartName="/ppt/slides/slide550.xml" ContentType="application/vnd.openxmlformats-officedocument.presentationml.slide+xml"/>
  <Override PartName="/ppt/slides/slide551.xml" ContentType="application/vnd.openxmlformats-officedocument.presentationml.slide+xml"/>
  <Override PartName="/ppt/slides/slide552.xml" ContentType="application/vnd.openxmlformats-officedocument.presentationml.slide+xml"/>
  <Override PartName="/ppt/slides/slide553.xml" ContentType="application/vnd.openxmlformats-officedocument.presentationml.slide+xml"/>
  <Override PartName="/ppt/slides/slide554.xml" ContentType="application/vnd.openxmlformats-officedocument.presentationml.slide+xml"/>
  <Override PartName="/ppt/slides/slide555.xml" ContentType="application/vnd.openxmlformats-officedocument.presentationml.slide+xml"/>
  <Override PartName="/ppt/slides/slide556.xml" ContentType="application/vnd.openxmlformats-officedocument.presentationml.slide+xml"/>
  <Override PartName="/ppt/slides/slide557.xml" ContentType="application/vnd.openxmlformats-officedocument.presentationml.slide+xml"/>
  <Override PartName="/ppt/slides/slide558.xml" ContentType="application/vnd.openxmlformats-officedocument.presentationml.slide+xml"/>
  <Override PartName="/ppt/slides/slide559.xml" ContentType="application/vnd.openxmlformats-officedocument.presentationml.slide+xml"/>
  <Override PartName="/ppt/slides/slide560.xml" ContentType="application/vnd.openxmlformats-officedocument.presentationml.slide+xml"/>
  <Override PartName="/ppt/slides/slide561.xml" ContentType="application/vnd.openxmlformats-officedocument.presentationml.slide+xml"/>
  <Override PartName="/ppt/slides/slide562.xml" ContentType="application/vnd.openxmlformats-officedocument.presentationml.slide+xml"/>
  <Override PartName="/ppt/slides/slide563.xml" ContentType="application/vnd.openxmlformats-officedocument.presentationml.slide+xml"/>
  <Override PartName="/ppt/slides/slide564.xml" ContentType="application/vnd.openxmlformats-officedocument.presentationml.slide+xml"/>
  <Override PartName="/ppt/slides/slide565.xml" ContentType="application/vnd.openxmlformats-officedocument.presentationml.slide+xml"/>
  <Override PartName="/ppt/slides/slide566.xml" ContentType="application/vnd.openxmlformats-officedocument.presentationml.slide+xml"/>
  <Override PartName="/ppt/slides/slide567.xml" ContentType="application/vnd.openxmlformats-officedocument.presentationml.slide+xml"/>
  <Override PartName="/ppt/slides/slide568.xml" ContentType="application/vnd.openxmlformats-officedocument.presentationml.slide+xml"/>
  <Override PartName="/ppt/slides/slide569.xml" ContentType="application/vnd.openxmlformats-officedocument.presentationml.slide+xml"/>
  <Override PartName="/ppt/slides/slide570.xml" ContentType="application/vnd.openxmlformats-officedocument.presentationml.slide+xml"/>
  <Override PartName="/ppt/slides/slide571.xml" ContentType="application/vnd.openxmlformats-officedocument.presentationml.slide+xml"/>
  <Override PartName="/ppt/slides/slide572.xml" ContentType="application/vnd.openxmlformats-officedocument.presentationml.slide+xml"/>
  <Override PartName="/ppt/slides/slide573.xml" ContentType="application/vnd.openxmlformats-officedocument.presentationml.slide+xml"/>
  <Override PartName="/ppt/slides/slide574.xml" ContentType="application/vnd.openxmlformats-officedocument.presentationml.slide+xml"/>
  <Override PartName="/ppt/slides/slide575.xml" ContentType="application/vnd.openxmlformats-officedocument.presentationml.slide+xml"/>
  <Override PartName="/ppt/slides/slide576.xml" ContentType="application/vnd.openxmlformats-officedocument.presentationml.slide+xml"/>
  <Override PartName="/ppt/slides/slide577.xml" ContentType="application/vnd.openxmlformats-officedocument.presentationml.slide+xml"/>
  <Override PartName="/ppt/slides/slide578.xml" ContentType="application/vnd.openxmlformats-officedocument.presentationml.slide+xml"/>
  <Override PartName="/ppt/slides/slide579.xml" ContentType="application/vnd.openxmlformats-officedocument.presentationml.slide+xml"/>
  <Override PartName="/ppt/slides/slide580.xml" ContentType="application/vnd.openxmlformats-officedocument.presentationml.slide+xml"/>
  <Override PartName="/ppt/slides/slide581.xml" ContentType="application/vnd.openxmlformats-officedocument.presentationml.slide+xml"/>
  <Override PartName="/ppt/slides/slide582.xml" ContentType="application/vnd.openxmlformats-officedocument.presentationml.slide+xml"/>
  <Override PartName="/ppt/slides/slide583.xml" ContentType="application/vnd.openxmlformats-officedocument.presentationml.slide+xml"/>
  <Override PartName="/ppt/slides/slide584.xml" ContentType="application/vnd.openxmlformats-officedocument.presentationml.slide+xml"/>
  <Override PartName="/ppt/slides/slide585.xml" ContentType="application/vnd.openxmlformats-officedocument.presentationml.slide+xml"/>
  <Override PartName="/ppt/slides/slide586.xml" ContentType="application/vnd.openxmlformats-officedocument.presentationml.slide+xml"/>
  <Override PartName="/ppt/slides/slide587.xml" ContentType="application/vnd.openxmlformats-officedocument.presentationml.slide+xml"/>
  <Override PartName="/ppt/slides/slide588.xml" ContentType="application/vnd.openxmlformats-officedocument.presentationml.slide+xml"/>
  <Override PartName="/ppt/slides/slide589.xml" ContentType="application/vnd.openxmlformats-officedocument.presentationml.slide+xml"/>
  <Override PartName="/ppt/slides/slide590.xml" ContentType="application/vnd.openxmlformats-officedocument.presentationml.slide+xml"/>
  <Override PartName="/ppt/slides/slide591.xml" ContentType="application/vnd.openxmlformats-officedocument.presentationml.slide+xml"/>
  <Override PartName="/ppt/slides/slide592.xml" ContentType="application/vnd.openxmlformats-officedocument.presentationml.slide+xml"/>
  <Override PartName="/ppt/slides/slide593.xml" ContentType="application/vnd.openxmlformats-officedocument.presentationml.slide+xml"/>
  <Override PartName="/ppt/slides/slide594.xml" ContentType="application/vnd.openxmlformats-officedocument.presentationml.slide+xml"/>
  <Override PartName="/ppt/slides/slide595.xml" ContentType="application/vnd.openxmlformats-officedocument.presentationml.slide+xml"/>
  <Override PartName="/ppt/slides/slide596.xml" ContentType="application/vnd.openxmlformats-officedocument.presentationml.slide+xml"/>
  <Override PartName="/ppt/slides/slide597.xml" ContentType="application/vnd.openxmlformats-officedocument.presentationml.slide+xml"/>
  <Override PartName="/ppt/slides/slide598.xml" ContentType="application/vnd.openxmlformats-officedocument.presentationml.slide+xml"/>
  <Override PartName="/ppt/slides/slide599.xml" ContentType="application/vnd.openxmlformats-officedocument.presentationml.slide+xml"/>
  <Override PartName="/ppt/slides/slide600.xml" ContentType="application/vnd.openxmlformats-officedocument.presentationml.slide+xml"/>
  <Override PartName="/ppt/slides/slide601.xml" ContentType="application/vnd.openxmlformats-officedocument.presentationml.slide+xml"/>
  <Override PartName="/ppt/slides/slide602.xml" ContentType="application/vnd.openxmlformats-officedocument.presentationml.slide+xml"/>
  <Override PartName="/ppt/slides/slide603.xml" ContentType="application/vnd.openxmlformats-officedocument.presentationml.slide+xml"/>
  <Override PartName="/ppt/slides/slide604.xml" ContentType="application/vnd.openxmlformats-officedocument.presentationml.slide+xml"/>
  <Override PartName="/ppt/slides/slide605.xml" ContentType="application/vnd.openxmlformats-officedocument.presentationml.slide+xml"/>
  <Override PartName="/ppt/slides/slide606.xml" ContentType="application/vnd.openxmlformats-officedocument.presentationml.slide+xml"/>
  <Override PartName="/ppt/slides/slide607.xml" ContentType="application/vnd.openxmlformats-officedocument.presentationml.slide+xml"/>
  <Override PartName="/ppt/slides/slide608.xml" ContentType="application/vnd.openxmlformats-officedocument.presentationml.slide+xml"/>
  <Override PartName="/ppt/slides/slide609.xml" ContentType="application/vnd.openxmlformats-officedocument.presentationml.slide+xml"/>
  <Override PartName="/ppt/slides/slide610.xml" ContentType="application/vnd.openxmlformats-officedocument.presentationml.slide+xml"/>
  <Override PartName="/ppt/slides/slide611.xml" ContentType="application/vnd.openxmlformats-officedocument.presentationml.slide+xml"/>
  <Override PartName="/ppt/slides/slide612.xml" ContentType="application/vnd.openxmlformats-officedocument.presentationml.slide+xml"/>
  <Override PartName="/ppt/slides/slide613.xml" ContentType="application/vnd.openxmlformats-officedocument.presentationml.slide+xml"/>
  <Override PartName="/ppt/slides/slide614.xml" ContentType="application/vnd.openxmlformats-officedocument.presentationml.slide+xml"/>
  <Override PartName="/ppt/slides/slide615.xml" ContentType="application/vnd.openxmlformats-officedocument.presentationml.slide+xml"/>
  <Override PartName="/ppt/slides/slide616.xml" ContentType="application/vnd.openxmlformats-officedocument.presentationml.slide+xml"/>
  <Override PartName="/ppt/slides/slide617.xml" ContentType="application/vnd.openxmlformats-officedocument.presentationml.slide+xml"/>
  <Override PartName="/ppt/slides/slide618.xml" ContentType="application/vnd.openxmlformats-officedocument.presentationml.slide+xml"/>
  <Override PartName="/ppt/slides/slide619.xml" ContentType="application/vnd.openxmlformats-officedocument.presentationml.slide+xml"/>
  <Override PartName="/ppt/slides/slide620.xml" ContentType="application/vnd.openxmlformats-officedocument.presentationml.slide+xml"/>
  <Override PartName="/ppt/slides/slide621.xml" ContentType="application/vnd.openxmlformats-officedocument.presentationml.slide+xml"/>
  <Override PartName="/ppt/slides/slide622.xml" ContentType="application/vnd.openxmlformats-officedocument.presentationml.slide+xml"/>
  <Override PartName="/ppt/slides/slide623.xml" ContentType="application/vnd.openxmlformats-officedocument.presentationml.slide+xml"/>
  <Override PartName="/ppt/slides/slide624.xml" ContentType="application/vnd.openxmlformats-officedocument.presentationml.slide+xml"/>
  <Override PartName="/ppt/slides/slide625.xml" ContentType="application/vnd.openxmlformats-officedocument.presentationml.slide+xml"/>
  <Override PartName="/ppt/slides/slide626.xml" ContentType="application/vnd.openxmlformats-officedocument.presentationml.slide+xml"/>
  <Override PartName="/ppt/slides/slide627.xml" ContentType="application/vnd.openxmlformats-officedocument.presentationml.slide+xml"/>
  <Override PartName="/ppt/slides/slide628.xml" ContentType="application/vnd.openxmlformats-officedocument.presentationml.slide+xml"/>
  <Override PartName="/ppt/slides/slide629.xml" ContentType="application/vnd.openxmlformats-officedocument.presentationml.slide+xml"/>
  <Override PartName="/ppt/slides/slide630.xml" ContentType="application/vnd.openxmlformats-officedocument.presentationml.slide+xml"/>
  <Override PartName="/ppt/slides/slide631.xml" ContentType="application/vnd.openxmlformats-officedocument.presentationml.slide+xml"/>
  <Override PartName="/ppt/slides/slide632.xml" ContentType="application/vnd.openxmlformats-officedocument.presentationml.slide+xml"/>
  <Override PartName="/ppt/slides/slide633.xml" ContentType="application/vnd.openxmlformats-officedocument.presentationml.slide+xml"/>
  <Override PartName="/ppt/slides/slide634.xml" ContentType="application/vnd.openxmlformats-officedocument.presentationml.slide+xml"/>
  <Override PartName="/ppt/slides/slide635.xml" ContentType="application/vnd.openxmlformats-officedocument.presentationml.slide+xml"/>
  <Override PartName="/ppt/slides/slide636.xml" ContentType="application/vnd.openxmlformats-officedocument.presentationml.slide+xml"/>
  <Override PartName="/ppt/slides/slide637.xml" ContentType="application/vnd.openxmlformats-officedocument.presentationml.slide+xml"/>
  <Override PartName="/ppt/slides/slide638.xml" ContentType="application/vnd.openxmlformats-officedocument.presentationml.slide+xml"/>
  <Override PartName="/ppt/slides/slide639.xml" ContentType="application/vnd.openxmlformats-officedocument.presentationml.slide+xml"/>
  <Override PartName="/ppt/slides/slide640.xml" ContentType="application/vnd.openxmlformats-officedocument.presentationml.slide+xml"/>
  <Override PartName="/ppt/slides/slide641.xml" ContentType="application/vnd.openxmlformats-officedocument.presentationml.slide+xml"/>
  <Override PartName="/ppt/slides/slide642.xml" ContentType="application/vnd.openxmlformats-officedocument.presentationml.slide+xml"/>
  <Override PartName="/ppt/slides/slide643.xml" ContentType="application/vnd.openxmlformats-officedocument.presentationml.slide+xml"/>
  <Override PartName="/ppt/slides/slide644.xml" ContentType="application/vnd.openxmlformats-officedocument.presentationml.slide+xml"/>
  <Override PartName="/ppt/slides/slide645.xml" ContentType="application/vnd.openxmlformats-officedocument.presentationml.slide+xml"/>
  <Override PartName="/ppt/slides/slide646.xml" ContentType="application/vnd.openxmlformats-officedocument.presentationml.slide+xml"/>
  <Override PartName="/ppt/slides/slide647.xml" ContentType="application/vnd.openxmlformats-officedocument.presentationml.slide+xml"/>
  <Override PartName="/ppt/slides/slide648.xml" ContentType="application/vnd.openxmlformats-officedocument.presentationml.slide+xml"/>
  <Override PartName="/ppt/slides/slide649.xml" ContentType="application/vnd.openxmlformats-officedocument.presentationml.slide+xml"/>
  <Override PartName="/ppt/slides/slide650.xml" ContentType="application/vnd.openxmlformats-officedocument.presentationml.slide+xml"/>
  <Override PartName="/ppt/slides/slide651.xml" ContentType="application/vnd.openxmlformats-officedocument.presentationml.slide+xml"/>
  <Override PartName="/ppt/slides/slide652.xml" ContentType="application/vnd.openxmlformats-officedocument.presentationml.slide+xml"/>
  <Override PartName="/ppt/slides/slide653.xml" ContentType="application/vnd.openxmlformats-officedocument.presentationml.slide+xml"/>
  <Override PartName="/ppt/slides/slide654.xml" ContentType="application/vnd.openxmlformats-officedocument.presentationml.slide+xml"/>
  <Override PartName="/ppt/slides/slide655.xml" ContentType="application/vnd.openxmlformats-officedocument.presentationml.slide+xml"/>
  <Override PartName="/ppt/slides/slide656.xml" ContentType="application/vnd.openxmlformats-officedocument.presentationml.slide+xml"/>
  <Override PartName="/ppt/slides/slide657.xml" ContentType="application/vnd.openxmlformats-officedocument.presentationml.slide+xml"/>
  <Override PartName="/ppt/slides/slide658.xml" ContentType="application/vnd.openxmlformats-officedocument.presentationml.slide+xml"/>
  <Override PartName="/ppt/slides/slide659.xml" ContentType="application/vnd.openxmlformats-officedocument.presentationml.slide+xml"/>
  <Override PartName="/ppt/slides/slide660.xml" ContentType="application/vnd.openxmlformats-officedocument.presentationml.slide+xml"/>
  <Override PartName="/ppt/slides/slide661.xml" ContentType="application/vnd.openxmlformats-officedocument.presentationml.slide+xml"/>
  <Override PartName="/ppt/slides/slide662.xml" ContentType="application/vnd.openxmlformats-officedocument.presentationml.slide+xml"/>
  <Override PartName="/ppt/slides/slide663.xml" ContentType="application/vnd.openxmlformats-officedocument.presentationml.slide+xml"/>
  <Override PartName="/ppt/slides/slide664.xml" ContentType="application/vnd.openxmlformats-officedocument.presentationml.slide+xml"/>
  <Override PartName="/ppt/slides/slide665.xml" ContentType="application/vnd.openxmlformats-officedocument.presentationml.slide+xml"/>
  <Override PartName="/ppt/slides/slide666.xml" ContentType="application/vnd.openxmlformats-officedocument.presentationml.slide+xml"/>
  <Override PartName="/ppt/slides/slide667.xml" ContentType="application/vnd.openxmlformats-officedocument.presentationml.slide+xml"/>
  <Override PartName="/ppt/slides/slide668.xml" ContentType="application/vnd.openxmlformats-officedocument.presentationml.slide+xml"/>
  <Override PartName="/ppt/slides/slide669.xml" ContentType="application/vnd.openxmlformats-officedocument.presentationml.slide+xml"/>
  <Override PartName="/ppt/slides/slide670.xml" ContentType="application/vnd.openxmlformats-officedocument.presentationml.slide+xml"/>
  <Override PartName="/ppt/slides/slide671.xml" ContentType="application/vnd.openxmlformats-officedocument.presentationml.slide+xml"/>
  <Override PartName="/ppt/slides/slide672.xml" ContentType="application/vnd.openxmlformats-officedocument.presentationml.slide+xml"/>
  <Override PartName="/ppt/slides/slide673.xml" ContentType="application/vnd.openxmlformats-officedocument.presentationml.slide+xml"/>
  <Override PartName="/ppt/slides/slide674.xml" ContentType="application/vnd.openxmlformats-officedocument.presentationml.slide+xml"/>
  <Override PartName="/ppt/slides/slide675.xml" ContentType="application/vnd.openxmlformats-officedocument.presentationml.slide+xml"/>
  <Override PartName="/ppt/slides/slide676.xml" ContentType="application/vnd.openxmlformats-officedocument.presentationml.slide+xml"/>
  <Override PartName="/ppt/slides/slide677.xml" ContentType="application/vnd.openxmlformats-officedocument.presentationml.slide+xml"/>
  <Override PartName="/ppt/slides/slide678.xml" ContentType="application/vnd.openxmlformats-officedocument.presentationml.slide+xml"/>
  <Override PartName="/ppt/slides/slide679.xml" ContentType="application/vnd.openxmlformats-officedocument.presentationml.slide+xml"/>
  <Override PartName="/ppt/slides/slide680.xml" ContentType="application/vnd.openxmlformats-officedocument.presentationml.slide+xml"/>
  <Override PartName="/ppt/slides/slide681.xml" ContentType="application/vnd.openxmlformats-officedocument.presentationml.slide+xml"/>
  <Override PartName="/ppt/slides/slide682.xml" ContentType="application/vnd.openxmlformats-officedocument.presentationml.slide+xml"/>
  <Override PartName="/ppt/slides/slide683.xml" ContentType="application/vnd.openxmlformats-officedocument.presentationml.slide+xml"/>
  <Override PartName="/ppt/slides/slide684.xml" ContentType="application/vnd.openxmlformats-officedocument.presentationml.slide+xml"/>
  <Override PartName="/ppt/slides/slide685.xml" ContentType="application/vnd.openxmlformats-officedocument.presentationml.slide+xml"/>
  <Override PartName="/ppt/slides/slide686.xml" ContentType="application/vnd.openxmlformats-officedocument.presentationml.slide+xml"/>
  <Override PartName="/ppt/slides/slide687.xml" ContentType="application/vnd.openxmlformats-officedocument.presentationml.slide+xml"/>
  <Override PartName="/ppt/slides/slide688.xml" ContentType="application/vnd.openxmlformats-officedocument.presentationml.slide+xml"/>
  <Override PartName="/ppt/slides/slide689.xml" ContentType="application/vnd.openxmlformats-officedocument.presentationml.slide+xml"/>
  <Override PartName="/ppt/slides/slide690.xml" ContentType="application/vnd.openxmlformats-officedocument.presentationml.slide+xml"/>
  <Override PartName="/ppt/slides/slide691.xml" ContentType="application/vnd.openxmlformats-officedocument.presentationml.slide+xml"/>
  <Override PartName="/ppt/slides/slide692.xml" ContentType="application/vnd.openxmlformats-officedocument.presentationml.slide+xml"/>
  <Override PartName="/ppt/slides/slide693.xml" ContentType="application/vnd.openxmlformats-officedocument.presentationml.slide+xml"/>
  <Override PartName="/ppt/slides/slide694.xml" ContentType="application/vnd.openxmlformats-officedocument.presentationml.slide+xml"/>
  <Override PartName="/ppt/slides/slide695.xml" ContentType="application/vnd.openxmlformats-officedocument.presentationml.slide+xml"/>
  <Override PartName="/ppt/slides/slide696.xml" ContentType="application/vnd.openxmlformats-officedocument.presentationml.slide+xml"/>
  <Override PartName="/ppt/slides/slide697.xml" ContentType="application/vnd.openxmlformats-officedocument.presentationml.slide+xml"/>
  <Override PartName="/ppt/slides/slide698.xml" ContentType="application/vnd.openxmlformats-officedocument.presentationml.slide+xml"/>
  <Override PartName="/ppt/slides/slide699.xml" ContentType="application/vnd.openxmlformats-officedocument.presentationml.slide+xml"/>
  <Override PartName="/ppt/slides/slide700.xml" ContentType="application/vnd.openxmlformats-officedocument.presentationml.slide+xml"/>
  <Override PartName="/ppt/slides/slide701.xml" ContentType="application/vnd.openxmlformats-officedocument.presentationml.slide+xml"/>
  <Override PartName="/ppt/slides/slide702.xml" ContentType="application/vnd.openxmlformats-officedocument.presentationml.slide+xml"/>
  <Override PartName="/ppt/slides/slide703.xml" ContentType="application/vnd.openxmlformats-officedocument.presentationml.slide+xml"/>
  <Override PartName="/ppt/slides/slide704.xml" ContentType="application/vnd.openxmlformats-officedocument.presentationml.slide+xml"/>
  <Override PartName="/ppt/slides/slide705.xml" ContentType="application/vnd.openxmlformats-officedocument.presentationml.slide+xml"/>
  <Override PartName="/ppt/slides/slide706.xml" ContentType="application/vnd.openxmlformats-officedocument.presentationml.slide+xml"/>
  <Override PartName="/ppt/slides/slide707.xml" ContentType="application/vnd.openxmlformats-officedocument.presentationml.slide+xml"/>
  <Override PartName="/ppt/slides/slide708.xml" ContentType="application/vnd.openxmlformats-officedocument.presentationml.slide+xml"/>
  <Override PartName="/ppt/slides/slide709.xml" ContentType="application/vnd.openxmlformats-officedocument.presentationml.slide+xml"/>
  <Override PartName="/ppt/slides/slide710.xml" ContentType="application/vnd.openxmlformats-officedocument.presentationml.slide+xml"/>
  <Override PartName="/ppt/slides/slide711.xml" ContentType="application/vnd.openxmlformats-officedocument.presentationml.slide+xml"/>
  <Override PartName="/ppt/slides/slide712.xml" ContentType="application/vnd.openxmlformats-officedocument.presentationml.slide+xml"/>
  <Override PartName="/ppt/slides/slide713.xml" ContentType="application/vnd.openxmlformats-officedocument.presentationml.slide+xml"/>
  <Override PartName="/ppt/slides/slide714.xml" ContentType="application/vnd.openxmlformats-officedocument.presentationml.slide+xml"/>
  <Override PartName="/ppt/slides/slide715.xml" ContentType="application/vnd.openxmlformats-officedocument.presentationml.slide+xml"/>
  <Override PartName="/ppt/slides/slide716.xml" ContentType="application/vnd.openxmlformats-officedocument.presentationml.slide+xml"/>
  <Override PartName="/ppt/slides/slide717.xml" ContentType="application/vnd.openxmlformats-officedocument.presentationml.slide+xml"/>
  <Override PartName="/ppt/slides/slide718.xml" ContentType="application/vnd.openxmlformats-officedocument.presentationml.slide+xml"/>
  <Override PartName="/ppt/slides/slide719.xml" ContentType="application/vnd.openxmlformats-officedocument.presentationml.slide+xml"/>
  <Override PartName="/ppt/slides/slide720.xml" ContentType="application/vnd.openxmlformats-officedocument.presentationml.slide+xml"/>
  <Override PartName="/ppt/slides/slide721.xml" ContentType="application/vnd.openxmlformats-officedocument.presentationml.slide+xml"/>
  <Override PartName="/ppt/slides/slide722.xml" ContentType="application/vnd.openxmlformats-officedocument.presentationml.slide+xml"/>
  <Override PartName="/ppt/slides/slide723.xml" ContentType="application/vnd.openxmlformats-officedocument.presentationml.slide+xml"/>
  <Override PartName="/ppt/slides/slide724.xml" ContentType="application/vnd.openxmlformats-officedocument.presentationml.slide+xml"/>
  <Override PartName="/ppt/slides/slide725.xml" ContentType="application/vnd.openxmlformats-officedocument.presentationml.slide+xml"/>
  <Override PartName="/ppt/slides/slide726.xml" ContentType="application/vnd.openxmlformats-officedocument.presentationml.slide+xml"/>
  <Override PartName="/ppt/slides/slide727.xml" ContentType="application/vnd.openxmlformats-officedocument.presentationml.slide+xml"/>
  <Override PartName="/ppt/slides/slide728.xml" ContentType="application/vnd.openxmlformats-officedocument.presentationml.slide+xml"/>
  <Override PartName="/ppt/slides/slide729.xml" ContentType="application/vnd.openxmlformats-officedocument.presentationml.slide+xml"/>
  <Override PartName="/ppt/slides/slide730.xml" ContentType="application/vnd.openxmlformats-officedocument.presentationml.slide+xml"/>
  <Override PartName="/ppt/slides/slide731.xml" ContentType="application/vnd.openxmlformats-officedocument.presentationml.slide+xml"/>
  <Override PartName="/ppt/slides/slide732.xml" ContentType="application/vnd.openxmlformats-officedocument.presentationml.slide+xml"/>
  <Override PartName="/ppt/slides/slide733.xml" ContentType="application/vnd.openxmlformats-officedocument.presentationml.slide+xml"/>
  <Override PartName="/ppt/slides/slide734.xml" ContentType="application/vnd.openxmlformats-officedocument.presentationml.slide+xml"/>
  <Override PartName="/ppt/slides/slide735.xml" ContentType="application/vnd.openxmlformats-officedocument.presentationml.slide+xml"/>
  <Override PartName="/ppt/slides/slide736.xml" ContentType="application/vnd.openxmlformats-officedocument.presentationml.slide+xml"/>
  <Override PartName="/ppt/slides/slide737.xml" ContentType="application/vnd.openxmlformats-officedocument.presentationml.slide+xml"/>
  <Override PartName="/ppt/slides/slide738.xml" ContentType="application/vnd.openxmlformats-officedocument.presentationml.slide+xml"/>
  <Override PartName="/ppt/slides/slide739.xml" ContentType="application/vnd.openxmlformats-officedocument.presentationml.slide+xml"/>
  <Override PartName="/ppt/slides/slide740.xml" ContentType="application/vnd.openxmlformats-officedocument.presentationml.slide+xml"/>
  <Override PartName="/ppt/slides/slide741.xml" ContentType="application/vnd.openxmlformats-officedocument.presentationml.slide+xml"/>
  <Override PartName="/ppt/slides/slide742.xml" ContentType="application/vnd.openxmlformats-officedocument.presentationml.slide+xml"/>
  <Override PartName="/ppt/slides/slide743.xml" ContentType="application/vnd.openxmlformats-officedocument.presentationml.slide+xml"/>
  <Override PartName="/ppt/slides/slide744.xml" ContentType="application/vnd.openxmlformats-officedocument.presentationml.slide+xml"/>
  <Override PartName="/ppt/slides/slide745.xml" ContentType="application/vnd.openxmlformats-officedocument.presentationml.slide+xml"/>
  <Override PartName="/ppt/slides/slide746.xml" ContentType="application/vnd.openxmlformats-officedocument.presentationml.slide+xml"/>
  <Override PartName="/ppt/slides/slide747.xml" ContentType="application/vnd.openxmlformats-officedocument.presentationml.slide+xml"/>
  <Override PartName="/ppt/slides/slide748.xml" ContentType="application/vnd.openxmlformats-officedocument.presentationml.slide+xml"/>
  <Override PartName="/ppt/slides/slide749.xml" ContentType="application/vnd.openxmlformats-officedocument.presentationml.slide+xml"/>
  <Override PartName="/ppt/slides/slide750.xml" ContentType="application/vnd.openxmlformats-officedocument.presentationml.slide+xml"/>
  <Override PartName="/ppt/slides/slide751.xml" ContentType="application/vnd.openxmlformats-officedocument.presentationml.slide+xml"/>
  <Override PartName="/ppt/slides/slide752.xml" ContentType="application/vnd.openxmlformats-officedocument.presentationml.slide+xml"/>
  <Override PartName="/ppt/slides/slide753.xml" ContentType="application/vnd.openxmlformats-officedocument.presentationml.slide+xml"/>
  <Override PartName="/ppt/slides/slide754.xml" ContentType="application/vnd.openxmlformats-officedocument.presentationml.slide+xml"/>
  <Override PartName="/ppt/slides/slide755.xml" ContentType="application/vnd.openxmlformats-officedocument.presentationml.slide+xml"/>
  <Override PartName="/ppt/slides/slide756.xml" ContentType="application/vnd.openxmlformats-officedocument.presentationml.slide+xml"/>
  <Override PartName="/ppt/slides/slide757.xml" ContentType="application/vnd.openxmlformats-officedocument.presentationml.slide+xml"/>
  <Override PartName="/ppt/slides/slide758.xml" ContentType="application/vnd.openxmlformats-officedocument.presentationml.slide+xml"/>
  <Override PartName="/ppt/slides/slide759.xml" ContentType="application/vnd.openxmlformats-officedocument.presentationml.slide+xml"/>
  <Override PartName="/ppt/slides/slide760.xml" ContentType="application/vnd.openxmlformats-officedocument.presentationml.slide+xml"/>
  <Override PartName="/ppt/slides/slide761.xml" ContentType="application/vnd.openxmlformats-officedocument.presentationml.slide+xml"/>
  <Override PartName="/ppt/slides/slide762.xml" ContentType="application/vnd.openxmlformats-officedocument.presentationml.slide+xml"/>
  <Override PartName="/ppt/slides/slide763.xml" ContentType="application/vnd.openxmlformats-officedocument.presentationml.slide+xml"/>
  <Override PartName="/ppt/slides/slide764.xml" ContentType="application/vnd.openxmlformats-officedocument.presentationml.slide+xml"/>
  <Override PartName="/ppt/slides/slide765.xml" ContentType="application/vnd.openxmlformats-officedocument.presentationml.slide+xml"/>
  <Override PartName="/ppt/slides/slide766.xml" ContentType="application/vnd.openxmlformats-officedocument.presentationml.slide+xml"/>
  <Override PartName="/ppt/slides/slide767.xml" ContentType="application/vnd.openxmlformats-officedocument.presentationml.slide+xml"/>
  <Override PartName="/ppt/slides/slide768.xml" ContentType="application/vnd.openxmlformats-officedocument.presentationml.slide+xml"/>
  <Override PartName="/ppt/slides/slide769.xml" ContentType="application/vnd.openxmlformats-officedocument.presentationml.slide+xml"/>
  <Override PartName="/ppt/slides/slide770.xml" ContentType="application/vnd.openxmlformats-officedocument.presentationml.slide+xml"/>
  <Override PartName="/ppt/slides/slide771.xml" ContentType="application/vnd.openxmlformats-officedocument.presentationml.slide+xml"/>
  <Override PartName="/ppt/slides/slide772.xml" ContentType="application/vnd.openxmlformats-officedocument.presentationml.slide+xml"/>
  <Override PartName="/ppt/slides/slide773.xml" ContentType="application/vnd.openxmlformats-officedocument.presentationml.slide+xml"/>
  <Override PartName="/ppt/slides/slide774.xml" ContentType="application/vnd.openxmlformats-officedocument.presentationml.slide+xml"/>
  <Override PartName="/ppt/slides/slide775.xml" ContentType="application/vnd.openxmlformats-officedocument.presentationml.slide+xml"/>
  <Override PartName="/ppt/slides/slide776.xml" ContentType="application/vnd.openxmlformats-officedocument.presentationml.slide+xml"/>
  <Override PartName="/ppt/slides/slide777.xml" ContentType="application/vnd.openxmlformats-officedocument.presentationml.slide+xml"/>
  <Override PartName="/ppt/slides/slide778.xml" ContentType="application/vnd.openxmlformats-officedocument.presentationml.slide+xml"/>
  <Override PartName="/ppt/slides/slide779.xml" ContentType="application/vnd.openxmlformats-officedocument.presentationml.slide+xml"/>
  <Override PartName="/ppt/slides/slide780.xml" ContentType="application/vnd.openxmlformats-officedocument.presentationml.slide+xml"/>
  <Override PartName="/ppt/slides/slide781.xml" ContentType="application/vnd.openxmlformats-officedocument.presentationml.slide+xml"/>
  <Override PartName="/ppt/slides/slide782.xml" ContentType="application/vnd.openxmlformats-officedocument.presentationml.slide+xml"/>
  <Override PartName="/ppt/slides/slide783.xml" ContentType="application/vnd.openxmlformats-officedocument.presentationml.slide+xml"/>
  <Override PartName="/ppt/slides/slide784.xml" ContentType="application/vnd.openxmlformats-officedocument.presentationml.slide+xml"/>
  <Override PartName="/ppt/slides/slide785.xml" ContentType="application/vnd.openxmlformats-officedocument.presentationml.slide+xml"/>
  <Override PartName="/ppt/slides/slide786.xml" ContentType="application/vnd.openxmlformats-officedocument.presentationml.slide+xml"/>
  <Override PartName="/ppt/slides/slide787.xml" ContentType="application/vnd.openxmlformats-officedocument.presentationml.slide+xml"/>
  <Override PartName="/ppt/slides/slide788.xml" ContentType="application/vnd.openxmlformats-officedocument.presentationml.slide+xml"/>
  <Override PartName="/ppt/slides/slide789.xml" ContentType="application/vnd.openxmlformats-officedocument.presentationml.slide+xml"/>
  <Override PartName="/ppt/slides/slide790.xml" ContentType="application/vnd.openxmlformats-officedocument.presentationml.slide+xml"/>
  <Override PartName="/ppt/slides/slide791.xml" ContentType="application/vnd.openxmlformats-officedocument.presentationml.slide+xml"/>
  <Override PartName="/ppt/slides/slide792.xml" ContentType="application/vnd.openxmlformats-officedocument.presentationml.slide+xml"/>
  <Override PartName="/ppt/slides/slide793.xml" ContentType="application/vnd.openxmlformats-officedocument.presentationml.slide+xml"/>
  <Override PartName="/ppt/slides/slide794.xml" ContentType="application/vnd.openxmlformats-officedocument.presentationml.slide+xml"/>
  <Override PartName="/ppt/slides/slide795.xml" ContentType="application/vnd.openxmlformats-officedocument.presentationml.slide+xml"/>
  <Override PartName="/ppt/slides/slide796.xml" ContentType="application/vnd.openxmlformats-officedocument.presentationml.slide+xml"/>
  <Override PartName="/ppt/slides/slide797.xml" ContentType="application/vnd.openxmlformats-officedocument.presentationml.slide+xml"/>
  <Override PartName="/ppt/slides/slide798.xml" ContentType="application/vnd.openxmlformats-officedocument.presentationml.slide+xml"/>
  <Override PartName="/ppt/slides/slide799.xml" ContentType="application/vnd.openxmlformats-officedocument.presentationml.slide+xml"/>
  <Override PartName="/ppt/slides/slide800.xml" ContentType="application/vnd.openxmlformats-officedocument.presentationml.slide+xml"/>
  <Override PartName="/ppt/slides/slide801.xml" ContentType="application/vnd.openxmlformats-officedocument.presentationml.slide+xml"/>
  <Override PartName="/ppt/slides/slide802.xml" ContentType="application/vnd.openxmlformats-officedocument.presentationml.slide+xml"/>
  <Override PartName="/ppt/slides/slide803.xml" ContentType="application/vnd.openxmlformats-officedocument.presentationml.slide+xml"/>
  <Override PartName="/ppt/slides/slide804.xml" ContentType="application/vnd.openxmlformats-officedocument.presentationml.slide+xml"/>
  <Override PartName="/ppt/slides/slide805.xml" ContentType="application/vnd.openxmlformats-officedocument.presentationml.slide+xml"/>
  <Override PartName="/ppt/slides/slide806.xml" ContentType="application/vnd.openxmlformats-officedocument.presentationml.slide+xml"/>
  <Override PartName="/ppt/slides/slide807.xml" ContentType="application/vnd.openxmlformats-officedocument.presentationml.slide+xml"/>
  <Override PartName="/ppt/slides/slide808.xml" ContentType="application/vnd.openxmlformats-officedocument.presentationml.slide+xml"/>
  <Override PartName="/ppt/slides/slide809.xml" ContentType="application/vnd.openxmlformats-officedocument.presentationml.slide+xml"/>
  <Override PartName="/ppt/slides/slide810.xml" ContentType="application/vnd.openxmlformats-officedocument.presentationml.slide+xml"/>
  <Override PartName="/ppt/slides/slide811.xml" ContentType="application/vnd.openxmlformats-officedocument.presentationml.slide+xml"/>
  <Override PartName="/ppt/slides/slide812.xml" ContentType="application/vnd.openxmlformats-officedocument.presentationml.slide+xml"/>
  <Override PartName="/ppt/slides/slide813.xml" ContentType="application/vnd.openxmlformats-officedocument.presentationml.slide+xml"/>
  <Override PartName="/ppt/slides/slide814.xml" ContentType="application/vnd.openxmlformats-officedocument.presentationml.slide+xml"/>
  <Override PartName="/ppt/slides/slide815.xml" ContentType="application/vnd.openxmlformats-officedocument.presentationml.slide+xml"/>
  <Override PartName="/ppt/slides/slide816.xml" ContentType="application/vnd.openxmlformats-officedocument.presentationml.slide+xml"/>
  <Override PartName="/ppt/slides/slide817.xml" ContentType="application/vnd.openxmlformats-officedocument.presentationml.slide+xml"/>
  <Override PartName="/ppt/slides/slide818.xml" ContentType="application/vnd.openxmlformats-officedocument.presentationml.slide+xml"/>
  <Override PartName="/ppt/slides/slide819.xml" ContentType="application/vnd.openxmlformats-officedocument.presentationml.slide+xml"/>
  <Override PartName="/ppt/slides/slide820.xml" ContentType="application/vnd.openxmlformats-officedocument.presentationml.slide+xml"/>
  <Override PartName="/ppt/slides/slide821.xml" ContentType="application/vnd.openxmlformats-officedocument.presentationml.slide+xml"/>
  <Override PartName="/ppt/slides/slide822.xml" ContentType="application/vnd.openxmlformats-officedocument.presentationml.slide+xml"/>
  <Override PartName="/ppt/slides/slide823.xml" ContentType="application/vnd.openxmlformats-officedocument.presentationml.slide+xml"/>
  <Override PartName="/ppt/slides/slide824.xml" ContentType="application/vnd.openxmlformats-officedocument.presentationml.slide+xml"/>
  <Override PartName="/ppt/slides/slide825.xml" ContentType="application/vnd.openxmlformats-officedocument.presentationml.slide+xml"/>
  <Override PartName="/ppt/slides/slide826.xml" ContentType="application/vnd.openxmlformats-officedocument.presentationml.slide+xml"/>
  <Override PartName="/ppt/slides/slide827.xml" ContentType="application/vnd.openxmlformats-officedocument.presentationml.slide+xml"/>
  <Override PartName="/ppt/slides/slide828.xml" ContentType="application/vnd.openxmlformats-officedocument.presentationml.slide+xml"/>
  <Override PartName="/ppt/slides/slide829.xml" ContentType="application/vnd.openxmlformats-officedocument.presentationml.slide+xml"/>
  <Override PartName="/ppt/slides/slide830.xml" ContentType="application/vnd.openxmlformats-officedocument.presentationml.slide+xml"/>
  <Override PartName="/ppt/slides/slide831.xml" ContentType="application/vnd.openxmlformats-officedocument.presentationml.slide+xml"/>
  <Override PartName="/ppt/slides/slide832.xml" ContentType="application/vnd.openxmlformats-officedocument.presentationml.slide+xml"/>
  <Override PartName="/ppt/slides/slide833.xml" ContentType="application/vnd.openxmlformats-officedocument.presentationml.slide+xml"/>
  <Override PartName="/ppt/slides/slide834.xml" ContentType="application/vnd.openxmlformats-officedocument.presentationml.slide+xml"/>
  <Override PartName="/ppt/slides/slide835.xml" ContentType="application/vnd.openxmlformats-officedocument.presentationml.slide+xml"/>
  <Override PartName="/ppt/slides/slide836.xml" ContentType="application/vnd.openxmlformats-officedocument.presentationml.slide+xml"/>
  <Override PartName="/ppt/slides/slide837.xml" ContentType="application/vnd.openxmlformats-officedocument.presentationml.slide+xml"/>
  <Override PartName="/ppt/slides/slide838.xml" ContentType="application/vnd.openxmlformats-officedocument.presentationml.slide+xml"/>
  <Override PartName="/ppt/slides/slide839.xml" ContentType="application/vnd.openxmlformats-officedocument.presentationml.slide+xml"/>
  <Override PartName="/ppt/slides/slide840.xml" ContentType="application/vnd.openxmlformats-officedocument.presentationml.slide+xml"/>
  <Override PartName="/ppt/slides/slide8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3"/>
  </p:notesMasterIdLst>
  <p:sldIdLst>
    <p:sldId id="1709" r:id="rId2"/>
    <p:sldId id="1710" r:id="rId3"/>
    <p:sldId id="3904" r:id="rId4"/>
    <p:sldId id="3903" r:id="rId5"/>
    <p:sldId id="2282" r:id="rId6"/>
    <p:sldId id="2283" r:id="rId7"/>
    <p:sldId id="2284" r:id="rId8"/>
    <p:sldId id="2285" r:id="rId9"/>
    <p:sldId id="2286" r:id="rId10"/>
    <p:sldId id="2287" r:id="rId11"/>
    <p:sldId id="2288" r:id="rId12"/>
    <p:sldId id="2289" r:id="rId13"/>
    <p:sldId id="2290" r:id="rId14"/>
    <p:sldId id="2291" r:id="rId15"/>
    <p:sldId id="2292" r:id="rId16"/>
    <p:sldId id="2293" r:id="rId17"/>
    <p:sldId id="2294" r:id="rId18"/>
    <p:sldId id="2295" r:id="rId19"/>
    <p:sldId id="2296" r:id="rId20"/>
    <p:sldId id="2297" r:id="rId21"/>
    <p:sldId id="2298" r:id="rId22"/>
    <p:sldId id="2299" r:id="rId23"/>
    <p:sldId id="2300" r:id="rId24"/>
    <p:sldId id="2301" r:id="rId25"/>
    <p:sldId id="2302" r:id="rId26"/>
    <p:sldId id="2303" r:id="rId27"/>
    <p:sldId id="2304" r:id="rId28"/>
    <p:sldId id="2305" r:id="rId29"/>
    <p:sldId id="2306" r:id="rId30"/>
    <p:sldId id="2307" r:id="rId31"/>
    <p:sldId id="2308" r:id="rId32"/>
    <p:sldId id="2309" r:id="rId33"/>
    <p:sldId id="2310" r:id="rId34"/>
    <p:sldId id="2311" r:id="rId35"/>
    <p:sldId id="2312" r:id="rId36"/>
    <p:sldId id="2313" r:id="rId37"/>
    <p:sldId id="2314" r:id="rId38"/>
    <p:sldId id="2315" r:id="rId39"/>
    <p:sldId id="2316" r:id="rId40"/>
    <p:sldId id="2317" r:id="rId41"/>
    <p:sldId id="2318" r:id="rId42"/>
    <p:sldId id="2319" r:id="rId43"/>
    <p:sldId id="2320" r:id="rId44"/>
    <p:sldId id="2321" r:id="rId45"/>
    <p:sldId id="2322" r:id="rId46"/>
    <p:sldId id="2323" r:id="rId47"/>
    <p:sldId id="2324" r:id="rId48"/>
    <p:sldId id="2325" r:id="rId49"/>
    <p:sldId id="2326" r:id="rId50"/>
    <p:sldId id="2327" r:id="rId51"/>
    <p:sldId id="2328" r:id="rId52"/>
    <p:sldId id="2329" r:id="rId53"/>
    <p:sldId id="2335" r:id="rId54"/>
    <p:sldId id="2336" r:id="rId55"/>
    <p:sldId id="2337" r:id="rId56"/>
    <p:sldId id="2338" r:id="rId57"/>
    <p:sldId id="2339" r:id="rId58"/>
    <p:sldId id="2340" r:id="rId59"/>
    <p:sldId id="2341" r:id="rId60"/>
    <p:sldId id="2342" r:id="rId61"/>
    <p:sldId id="2343" r:id="rId62"/>
    <p:sldId id="2344" r:id="rId63"/>
    <p:sldId id="2345" r:id="rId64"/>
    <p:sldId id="2346" r:id="rId65"/>
    <p:sldId id="2347" r:id="rId66"/>
    <p:sldId id="2348" r:id="rId67"/>
    <p:sldId id="2349" r:id="rId68"/>
    <p:sldId id="2350" r:id="rId69"/>
    <p:sldId id="2351" r:id="rId70"/>
    <p:sldId id="2352" r:id="rId71"/>
    <p:sldId id="2353" r:id="rId72"/>
    <p:sldId id="2354" r:id="rId73"/>
    <p:sldId id="2355" r:id="rId74"/>
    <p:sldId id="2356" r:id="rId75"/>
    <p:sldId id="2357" r:id="rId76"/>
    <p:sldId id="2358" r:id="rId77"/>
    <p:sldId id="2359" r:id="rId78"/>
    <p:sldId id="2360" r:id="rId79"/>
    <p:sldId id="2361" r:id="rId80"/>
    <p:sldId id="2362" r:id="rId81"/>
    <p:sldId id="2363" r:id="rId82"/>
    <p:sldId id="2364" r:id="rId83"/>
    <p:sldId id="2365" r:id="rId84"/>
    <p:sldId id="2366" r:id="rId85"/>
    <p:sldId id="2367" r:id="rId86"/>
    <p:sldId id="2368" r:id="rId87"/>
    <p:sldId id="2369" r:id="rId88"/>
    <p:sldId id="2370" r:id="rId89"/>
    <p:sldId id="2371" r:id="rId90"/>
    <p:sldId id="2372" r:id="rId91"/>
    <p:sldId id="2373" r:id="rId92"/>
    <p:sldId id="2374" r:id="rId93"/>
    <p:sldId id="2375" r:id="rId94"/>
    <p:sldId id="2376" r:id="rId95"/>
    <p:sldId id="2377" r:id="rId96"/>
    <p:sldId id="2378" r:id="rId97"/>
    <p:sldId id="2379" r:id="rId98"/>
    <p:sldId id="2380" r:id="rId99"/>
    <p:sldId id="2381" r:id="rId100"/>
    <p:sldId id="2382" r:id="rId101"/>
    <p:sldId id="2383" r:id="rId102"/>
    <p:sldId id="2384" r:id="rId103"/>
    <p:sldId id="2385" r:id="rId104"/>
    <p:sldId id="2386" r:id="rId105"/>
    <p:sldId id="2387" r:id="rId106"/>
    <p:sldId id="2388" r:id="rId107"/>
    <p:sldId id="2389" r:id="rId108"/>
    <p:sldId id="2390" r:id="rId109"/>
    <p:sldId id="2391" r:id="rId110"/>
    <p:sldId id="2392" r:id="rId111"/>
    <p:sldId id="2393" r:id="rId112"/>
    <p:sldId id="2394" r:id="rId113"/>
    <p:sldId id="2395" r:id="rId114"/>
    <p:sldId id="2396" r:id="rId115"/>
    <p:sldId id="2397" r:id="rId116"/>
    <p:sldId id="2398" r:id="rId117"/>
    <p:sldId id="2399" r:id="rId118"/>
    <p:sldId id="2400" r:id="rId119"/>
    <p:sldId id="2401" r:id="rId120"/>
    <p:sldId id="2402" r:id="rId121"/>
    <p:sldId id="2403" r:id="rId122"/>
    <p:sldId id="2404" r:id="rId123"/>
    <p:sldId id="2405" r:id="rId124"/>
    <p:sldId id="2406" r:id="rId125"/>
    <p:sldId id="2407" r:id="rId126"/>
    <p:sldId id="2408" r:id="rId127"/>
    <p:sldId id="2409" r:id="rId128"/>
    <p:sldId id="2410" r:id="rId129"/>
    <p:sldId id="2411" r:id="rId130"/>
    <p:sldId id="2412" r:id="rId131"/>
    <p:sldId id="2413" r:id="rId132"/>
    <p:sldId id="2414" r:id="rId133"/>
    <p:sldId id="2415" r:id="rId134"/>
    <p:sldId id="2416" r:id="rId135"/>
    <p:sldId id="2417" r:id="rId136"/>
    <p:sldId id="2418" r:id="rId137"/>
    <p:sldId id="2419" r:id="rId138"/>
    <p:sldId id="2420" r:id="rId139"/>
    <p:sldId id="2421" r:id="rId140"/>
    <p:sldId id="2422" r:id="rId141"/>
    <p:sldId id="2423" r:id="rId142"/>
    <p:sldId id="2424" r:id="rId143"/>
    <p:sldId id="2425" r:id="rId144"/>
    <p:sldId id="2426" r:id="rId145"/>
    <p:sldId id="2427" r:id="rId146"/>
    <p:sldId id="2428" r:id="rId147"/>
    <p:sldId id="2429" r:id="rId148"/>
    <p:sldId id="2430" r:id="rId149"/>
    <p:sldId id="2431" r:id="rId150"/>
    <p:sldId id="2432" r:id="rId151"/>
    <p:sldId id="2433" r:id="rId152"/>
    <p:sldId id="2434" r:id="rId153"/>
    <p:sldId id="2435" r:id="rId154"/>
    <p:sldId id="2436" r:id="rId155"/>
    <p:sldId id="2437" r:id="rId156"/>
    <p:sldId id="2438" r:id="rId157"/>
    <p:sldId id="2439" r:id="rId158"/>
    <p:sldId id="2440" r:id="rId159"/>
    <p:sldId id="2441" r:id="rId160"/>
    <p:sldId id="2442" r:id="rId161"/>
    <p:sldId id="2443" r:id="rId162"/>
    <p:sldId id="2444" r:id="rId163"/>
    <p:sldId id="2445" r:id="rId164"/>
    <p:sldId id="2446" r:id="rId165"/>
    <p:sldId id="2447" r:id="rId166"/>
    <p:sldId id="2448" r:id="rId167"/>
    <p:sldId id="2449" r:id="rId168"/>
    <p:sldId id="2450" r:id="rId169"/>
    <p:sldId id="2451" r:id="rId170"/>
    <p:sldId id="2452" r:id="rId171"/>
    <p:sldId id="2453" r:id="rId172"/>
    <p:sldId id="2454" r:id="rId173"/>
    <p:sldId id="2455" r:id="rId174"/>
    <p:sldId id="2456" r:id="rId175"/>
    <p:sldId id="2457" r:id="rId176"/>
    <p:sldId id="2458" r:id="rId177"/>
    <p:sldId id="2459" r:id="rId178"/>
    <p:sldId id="2460" r:id="rId179"/>
    <p:sldId id="2461" r:id="rId180"/>
    <p:sldId id="2462" r:id="rId181"/>
    <p:sldId id="2463" r:id="rId182"/>
    <p:sldId id="2464" r:id="rId183"/>
    <p:sldId id="2465" r:id="rId184"/>
    <p:sldId id="2466" r:id="rId185"/>
    <p:sldId id="2467" r:id="rId186"/>
    <p:sldId id="2468" r:id="rId187"/>
    <p:sldId id="2469" r:id="rId188"/>
    <p:sldId id="2470" r:id="rId189"/>
    <p:sldId id="2471" r:id="rId190"/>
    <p:sldId id="2472" r:id="rId191"/>
    <p:sldId id="2473" r:id="rId192"/>
    <p:sldId id="2474" r:id="rId193"/>
    <p:sldId id="2475" r:id="rId194"/>
    <p:sldId id="2476" r:id="rId195"/>
    <p:sldId id="2477" r:id="rId196"/>
    <p:sldId id="2478" r:id="rId197"/>
    <p:sldId id="2479" r:id="rId198"/>
    <p:sldId id="2480" r:id="rId199"/>
    <p:sldId id="2481" r:id="rId200"/>
    <p:sldId id="2482" r:id="rId201"/>
    <p:sldId id="2483" r:id="rId202"/>
    <p:sldId id="2484" r:id="rId203"/>
    <p:sldId id="2485" r:id="rId204"/>
    <p:sldId id="2486" r:id="rId205"/>
    <p:sldId id="2487" r:id="rId206"/>
    <p:sldId id="2488" r:id="rId207"/>
    <p:sldId id="2489" r:id="rId208"/>
    <p:sldId id="2490" r:id="rId209"/>
    <p:sldId id="2491" r:id="rId210"/>
    <p:sldId id="2492" r:id="rId211"/>
    <p:sldId id="2493" r:id="rId212"/>
    <p:sldId id="2494" r:id="rId213"/>
    <p:sldId id="2495" r:id="rId214"/>
    <p:sldId id="2496" r:id="rId215"/>
    <p:sldId id="2497" r:id="rId216"/>
    <p:sldId id="2498" r:id="rId217"/>
    <p:sldId id="2499" r:id="rId218"/>
    <p:sldId id="2500" r:id="rId219"/>
    <p:sldId id="2501" r:id="rId220"/>
    <p:sldId id="2502" r:id="rId221"/>
    <p:sldId id="2503" r:id="rId222"/>
    <p:sldId id="2504" r:id="rId223"/>
    <p:sldId id="2505" r:id="rId224"/>
    <p:sldId id="2506" r:id="rId225"/>
    <p:sldId id="2507" r:id="rId226"/>
    <p:sldId id="2508" r:id="rId227"/>
    <p:sldId id="2509" r:id="rId228"/>
    <p:sldId id="2510" r:id="rId229"/>
    <p:sldId id="2511" r:id="rId230"/>
    <p:sldId id="2512" r:id="rId231"/>
    <p:sldId id="2513" r:id="rId232"/>
    <p:sldId id="2514" r:id="rId233"/>
    <p:sldId id="2515" r:id="rId234"/>
    <p:sldId id="2516" r:id="rId235"/>
    <p:sldId id="2517" r:id="rId236"/>
    <p:sldId id="2518" r:id="rId237"/>
    <p:sldId id="2519" r:id="rId238"/>
    <p:sldId id="2520" r:id="rId239"/>
    <p:sldId id="2521" r:id="rId240"/>
    <p:sldId id="2522" r:id="rId241"/>
    <p:sldId id="2523" r:id="rId242"/>
    <p:sldId id="2524" r:id="rId243"/>
    <p:sldId id="2525" r:id="rId244"/>
    <p:sldId id="2526" r:id="rId245"/>
    <p:sldId id="2527" r:id="rId246"/>
    <p:sldId id="2528" r:id="rId247"/>
    <p:sldId id="2529" r:id="rId248"/>
    <p:sldId id="2530" r:id="rId249"/>
    <p:sldId id="2531" r:id="rId250"/>
    <p:sldId id="2532" r:id="rId251"/>
    <p:sldId id="2533" r:id="rId252"/>
    <p:sldId id="2534" r:id="rId253"/>
    <p:sldId id="2535" r:id="rId254"/>
    <p:sldId id="2536" r:id="rId255"/>
    <p:sldId id="2537" r:id="rId256"/>
    <p:sldId id="2538" r:id="rId257"/>
    <p:sldId id="2539" r:id="rId258"/>
    <p:sldId id="2540" r:id="rId259"/>
    <p:sldId id="2541" r:id="rId260"/>
    <p:sldId id="2542" r:id="rId261"/>
    <p:sldId id="2543" r:id="rId262"/>
    <p:sldId id="2544" r:id="rId263"/>
    <p:sldId id="2545" r:id="rId264"/>
    <p:sldId id="2546" r:id="rId265"/>
    <p:sldId id="2547" r:id="rId266"/>
    <p:sldId id="2548" r:id="rId267"/>
    <p:sldId id="2549" r:id="rId268"/>
    <p:sldId id="2550" r:id="rId269"/>
    <p:sldId id="2551" r:id="rId270"/>
    <p:sldId id="2552" r:id="rId271"/>
    <p:sldId id="2553" r:id="rId272"/>
    <p:sldId id="2554" r:id="rId273"/>
    <p:sldId id="2555" r:id="rId274"/>
    <p:sldId id="2556" r:id="rId275"/>
    <p:sldId id="2557" r:id="rId276"/>
    <p:sldId id="2558" r:id="rId277"/>
    <p:sldId id="2559" r:id="rId278"/>
    <p:sldId id="2560" r:id="rId279"/>
    <p:sldId id="2561" r:id="rId280"/>
    <p:sldId id="2562" r:id="rId281"/>
    <p:sldId id="2563" r:id="rId282"/>
    <p:sldId id="2564" r:id="rId283"/>
    <p:sldId id="2565" r:id="rId284"/>
    <p:sldId id="2566" r:id="rId285"/>
    <p:sldId id="2567" r:id="rId286"/>
    <p:sldId id="2568" r:id="rId287"/>
    <p:sldId id="2569" r:id="rId288"/>
    <p:sldId id="2570" r:id="rId289"/>
    <p:sldId id="2571" r:id="rId290"/>
    <p:sldId id="2572" r:id="rId291"/>
    <p:sldId id="2573" r:id="rId292"/>
    <p:sldId id="2574" r:id="rId293"/>
    <p:sldId id="2575" r:id="rId294"/>
    <p:sldId id="2576" r:id="rId295"/>
    <p:sldId id="2577" r:id="rId296"/>
    <p:sldId id="2578" r:id="rId297"/>
    <p:sldId id="2579" r:id="rId298"/>
    <p:sldId id="2580" r:id="rId299"/>
    <p:sldId id="2581" r:id="rId300"/>
    <p:sldId id="2582" r:id="rId301"/>
    <p:sldId id="2583" r:id="rId302"/>
    <p:sldId id="2584" r:id="rId303"/>
    <p:sldId id="2585" r:id="rId304"/>
    <p:sldId id="2586" r:id="rId305"/>
    <p:sldId id="2587" r:id="rId306"/>
    <p:sldId id="2588" r:id="rId307"/>
    <p:sldId id="2589" r:id="rId308"/>
    <p:sldId id="2590" r:id="rId309"/>
    <p:sldId id="2591" r:id="rId310"/>
    <p:sldId id="2592" r:id="rId311"/>
    <p:sldId id="2593" r:id="rId312"/>
    <p:sldId id="2594" r:id="rId313"/>
    <p:sldId id="2595" r:id="rId314"/>
    <p:sldId id="2596" r:id="rId315"/>
    <p:sldId id="2597" r:id="rId316"/>
    <p:sldId id="2598" r:id="rId317"/>
    <p:sldId id="2599" r:id="rId318"/>
    <p:sldId id="2600" r:id="rId319"/>
    <p:sldId id="2601" r:id="rId320"/>
    <p:sldId id="2602" r:id="rId321"/>
    <p:sldId id="2603" r:id="rId322"/>
    <p:sldId id="2604" r:id="rId323"/>
    <p:sldId id="2605" r:id="rId324"/>
    <p:sldId id="2606" r:id="rId325"/>
    <p:sldId id="2607" r:id="rId326"/>
    <p:sldId id="2608" r:id="rId327"/>
    <p:sldId id="2609" r:id="rId328"/>
    <p:sldId id="2610" r:id="rId329"/>
    <p:sldId id="2611" r:id="rId330"/>
    <p:sldId id="2612" r:id="rId331"/>
    <p:sldId id="2613" r:id="rId332"/>
    <p:sldId id="2614" r:id="rId333"/>
    <p:sldId id="2615" r:id="rId334"/>
    <p:sldId id="2616" r:id="rId335"/>
    <p:sldId id="2617" r:id="rId336"/>
    <p:sldId id="2618" r:id="rId337"/>
    <p:sldId id="2619" r:id="rId338"/>
    <p:sldId id="2620" r:id="rId339"/>
    <p:sldId id="2621" r:id="rId340"/>
    <p:sldId id="2622" r:id="rId341"/>
    <p:sldId id="2623" r:id="rId342"/>
    <p:sldId id="2624" r:id="rId343"/>
    <p:sldId id="2625" r:id="rId344"/>
    <p:sldId id="2626" r:id="rId345"/>
    <p:sldId id="2627" r:id="rId346"/>
    <p:sldId id="2628" r:id="rId347"/>
    <p:sldId id="2629" r:id="rId348"/>
    <p:sldId id="2630" r:id="rId349"/>
    <p:sldId id="2631" r:id="rId350"/>
    <p:sldId id="2632" r:id="rId351"/>
    <p:sldId id="2633" r:id="rId352"/>
    <p:sldId id="2634" r:id="rId353"/>
    <p:sldId id="2635" r:id="rId354"/>
    <p:sldId id="2636" r:id="rId355"/>
    <p:sldId id="2637" r:id="rId356"/>
    <p:sldId id="2638" r:id="rId357"/>
    <p:sldId id="2639" r:id="rId358"/>
    <p:sldId id="2640" r:id="rId359"/>
    <p:sldId id="2641" r:id="rId360"/>
    <p:sldId id="2642" r:id="rId361"/>
    <p:sldId id="2643" r:id="rId362"/>
    <p:sldId id="2644" r:id="rId363"/>
    <p:sldId id="2645" r:id="rId364"/>
    <p:sldId id="2646" r:id="rId365"/>
    <p:sldId id="2647" r:id="rId366"/>
    <p:sldId id="2648" r:id="rId367"/>
    <p:sldId id="2649" r:id="rId368"/>
    <p:sldId id="2650" r:id="rId369"/>
    <p:sldId id="2651" r:id="rId370"/>
    <p:sldId id="2652" r:id="rId371"/>
    <p:sldId id="2653" r:id="rId372"/>
    <p:sldId id="2654" r:id="rId373"/>
    <p:sldId id="2655" r:id="rId374"/>
    <p:sldId id="2656" r:id="rId375"/>
    <p:sldId id="2657" r:id="rId376"/>
    <p:sldId id="2658" r:id="rId377"/>
    <p:sldId id="2659" r:id="rId378"/>
    <p:sldId id="2660" r:id="rId379"/>
    <p:sldId id="2661" r:id="rId380"/>
    <p:sldId id="2662" r:id="rId381"/>
    <p:sldId id="2663" r:id="rId382"/>
    <p:sldId id="2664" r:id="rId383"/>
    <p:sldId id="2665" r:id="rId384"/>
    <p:sldId id="2666" r:id="rId385"/>
    <p:sldId id="2667" r:id="rId386"/>
    <p:sldId id="2668" r:id="rId387"/>
    <p:sldId id="2669" r:id="rId388"/>
    <p:sldId id="2670" r:id="rId389"/>
    <p:sldId id="2671" r:id="rId390"/>
    <p:sldId id="2672" r:id="rId391"/>
    <p:sldId id="2673" r:id="rId392"/>
    <p:sldId id="2674" r:id="rId393"/>
    <p:sldId id="2675" r:id="rId394"/>
    <p:sldId id="2676" r:id="rId395"/>
    <p:sldId id="2677" r:id="rId396"/>
    <p:sldId id="2678" r:id="rId397"/>
    <p:sldId id="2679" r:id="rId398"/>
    <p:sldId id="2680" r:id="rId399"/>
    <p:sldId id="2681" r:id="rId400"/>
    <p:sldId id="2682" r:id="rId401"/>
    <p:sldId id="2683" r:id="rId402"/>
    <p:sldId id="2684" r:id="rId403"/>
    <p:sldId id="2685" r:id="rId404"/>
    <p:sldId id="2686" r:id="rId405"/>
    <p:sldId id="2687" r:id="rId406"/>
    <p:sldId id="2688" r:id="rId407"/>
    <p:sldId id="2689" r:id="rId408"/>
    <p:sldId id="2690" r:id="rId409"/>
    <p:sldId id="2691" r:id="rId410"/>
    <p:sldId id="2692" r:id="rId411"/>
    <p:sldId id="2693" r:id="rId412"/>
    <p:sldId id="2694" r:id="rId413"/>
    <p:sldId id="2695" r:id="rId414"/>
    <p:sldId id="2696" r:id="rId415"/>
    <p:sldId id="2697" r:id="rId416"/>
    <p:sldId id="2698" r:id="rId417"/>
    <p:sldId id="2699" r:id="rId418"/>
    <p:sldId id="2700" r:id="rId419"/>
    <p:sldId id="2701" r:id="rId420"/>
    <p:sldId id="2702" r:id="rId421"/>
    <p:sldId id="2703" r:id="rId422"/>
    <p:sldId id="2704" r:id="rId423"/>
    <p:sldId id="2705" r:id="rId424"/>
    <p:sldId id="2706" r:id="rId425"/>
    <p:sldId id="2707" r:id="rId426"/>
    <p:sldId id="2708" r:id="rId427"/>
    <p:sldId id="2709" r:id="rId428"/>
    <p:sldId id="2710" r:id="rId429"/>
    <p:sldId id="2711" r:id="rId430"/>
    <p:sldId id="2712" r:id="rId431"/>
    <p:sldId id="2713" r:id="rId432"/>
    <p:sldId id="2714" r:id="rId433"/>
    <p:sldId id="2715" r:id="rId434"/>
    <p:sldId id="2716" r:id="rId435"/>
    <p:sldId id="2717" r:id="rId436"/>
    <p:sldId id="2718" r:id="rId437"/>
    <p:sldId id="2719" r:id="rId438"/>
    <p:sldId id="2720" r:id="rId439"/>
    <p:sldId id="2721" r:id="rId440"/>
    <p:sldId id="2722" r:id="rId441"/>
    <p:sldId id="2723" r:id="rId442"/>
    <p:sldId id="2724" r:id="rId443"/>
    <p:sldId id="2725" r:id="rId444"/>
    <p:sldId id="2726" r:id="rId445"/>
    <p:sldId id="2727" r:id="rId446"/>
    <p:sldId id="2728" r:id="rId447"/>
    <p:sldId id="2729" r:id="rId448"/>
    <p:sldId id="2730" r:id="rId449"/>
    <p:sldId id="2731" r:id="rId450"/>
    <p:sldId id="2732" r:id="rId451"/>
    <p:sldId id="2733" r:id="rId452"/>
    <p:sldId id="2734" r:id="rId453"/>
    <p:sldId id="2735" r:id="rId454"/>
    <p:sldId id="2736" r:id="rId455"/>
    <p:sldId id="2737" r:id="rId456"/>
    <p:sldId id="2738" r:id="rId457"/>
    <p:sldId id="2739" r:id="rId458"/>
    <p:sldId id="2740" r:id="rId459"/>
    <p:sldId id="2741" r:id="rId460"/>
    <p:sldId id="2742" r:id="rId461"/>
    <p:sldId id="2743" r:id="rId462"/>
    <p:sldId id="2744" r:id="rId463"/>
    <p:sldId id="2745" r:id="rId464"/>
    <p:sldId id="2746" r:id="rId465"/>
    <p:sldId id="2747" r:id="rId466"/>
    <p:sldId id="2748" r:id="rId467"/>
    <p:sldId id="2749" r:id="rId468"/>
    <p:sldId id="2750" r:id="rId469"/>
    <p:sldId id="2751" r:id="rId470"/>
    <p:sldId id="2752" r:id="rId471"/>
    <p:sldId id="2753" r:id="rId472"/>
    <p:sldId id="2754" r:id="rId473"/>
    <p:sldId id="2755" r:id="rId474"/>
    <p:sldId id="2756" r:id="rId475"/>
    <p:sldId id="2757" r:id="rId476"/>
    <p:sldId id="2758" r:id="rId477"/>
    <p:sldId id="2759" r:id="rId478"/>
    <p:sldId id="2760" r:id="rId479"/>
    <p:sldId id="2761" r:id="rId480"/>
    <p:sldId id="2762" r:id="rId481"/>
    <p:sldId id="2763" r:id="rId482"/>
    <p:sldId id="2764" r:id="rId483"/>
    <p:sldId id="2765" r:id="rId484"/>
    <p:sldId id="2766" r:id="rId485"/>
    <p:sldId id="2767" r:id="rId486"/>
    <p:sldId id="2768" r:id="rId487"/>
    <p:sldId id="2769" r:id="rId488"/>
    <p:sldId id="2770" r:id="rId489"/>
    <p:sldId id="2771" r:id="rId490"/>
    <p:sldId id="2772" r:id="rId491"/>
    <p:sldId id="2773" r:id="rId492"/>
    <p:sldId id="2774" r:id="rId493"/>
    <p:sldId id="2775" r:id="rId494"/>
    <p:sldId id="2776" r:id="rId495"/>
    <p:sldId id="2777" r:id="rId496"/>
    <p:sldId id="2778" r:id="rId497"/>
    <p:sldId id="2779" r:id="rId498"/>
    <p:sldId id="2780" r:id="rId499"/>
    <p:sldId id="2781" r:id="rId500"/>
    <p:sldId id="2782" r:id="rId501"/>
    <p:sldId id="2783" r:id="rId502"/>
    <p:sldId id="2784" r:id="rId503"/>
    <p:sldId id="2785" r:id="rId504"/>
    <p:sldId id="2786" r:id="rId505"/>
    <p:sldId id="2787" r:id="rId506"/>
    <p:sldId id="2788" r:id="rId507"/>
    <p:sldId id="2789" r:id="rId508"/>
    <p:sldId id="2790" r:id="rId509"/>
    <p:sldId id="2791" r:id="rId510"/>
    <p:sldId id="2792" r:id="rId511"/>
    <p:sldId id="2793" r:id="rId512"/>
    <p:sldId id="2794" r:id="rId513"/>
    <p:sldId id="2795" r:id="rId514"/>
    <p:sldId id="2796" r:id="rId515"/>
    <p:sldId id="2797" r:id="rId516"/>
    <p:sldId id="2798" r:id="rId517"/>
    <p:sldId id="2799" r:id="rId518"/>
    <p:sldId id="2800" r:id="rId519"/>
    <p:sldId id="2801" r:id="rId520"/>
    <p:sldId id="2802" r:id="rId521"/>
    <p:sldId id="2803" r:id="rId522"/>
    <p:sldId id="2804" r:id="rId523"/>
    <p:sldId id="2805" r:id="rId524"/>
    <p:sldId id="2806" r:id="rId525"/>
    <p:sldId id="2807" r:id="rId526"/>
    <p:sldId id="2808" r:id="rId527"/>
    <p:sldId id="2809" r:id="rId528"/>
    <p:sldId id="2810" r:id="rId529"/>
    <p:sldId id="2811" r:id="rId530"/>
    <p:sldId id="2812" r:id="rId531"/>
    <p:sldId id="2813" r:id="rId532"/>
    <p:sldId id="2814" r:id="rId533"/>
    <p:sldId id="2815" r:id="rId534"/>
    <p:sldId id="2816" r:id="rId535"/>
    <p:sldId id="2817" r:id="rId536"/>
    <p:sldId id="2818" r:id="rId537"/>
    <p:sldId id="2819" r:id="rId538"/>
    <p:sldId id="2820" r:id="rId539"/>
    <p:sldId id="2821" r:id="rId540"/>
    <p:sldId id="2822" r:id="rId541"/>
    <p:sldId id="2823" r:id="rId542"/>
    <p:sldId id="2824" r:id="rId543"/>
    <p:sldId id="2825" r:id="rId544"/>
    <p:sldId id="2826" r:id="rId545"/>
    <p:sldId id="2827" r:id="rId546"/>
    <p:sldId id="2828" r:id="rId547"/>
    <p:sldId id="2829" r:id="rId548"/>
    <p:sldId id="2830" r:id="rId549"/>
    <p:sldId id="2831" r:id="rId550"/>
    <p:sldId id="2832" r:id="rId551"/>
    <p:sldId id="2833" r:id="rId552"/>
    <p:sldId id="2834" r:id="rId553"/>
    <p:sldId id="2835" r:id="rId554"/>
    <p:sldId id="2836" r:id="rId555"/>
    <p:sldId id="2837" r:id="rId556"/>
    <p:sldId id="2838" r:id="rId557"/>
    <p:sldId id="2839" r:id="rId558"/>
    <p:sldId id="2840" r:id="rId559"/>
    <p:sldId id="2841" r:id="rId560"/>
    <p:sldId id="2842" r:id="rId561"/>
    <p:sldId id="2843" r:id="rId562"/>
    <p:sldId id="2844" r:id="rId563"/>
    <p:sldId id="2845" r:id="rId564"/>
    <p:sldId id="2846" r:id="rId565"/>
    <p:sldId id="2847" r:id="rId566"/>
    <p:sldId id="2848" r:id="rId567"/>
    <p:sldId id="2849" r:id="rId568"/>
    <p:sldId id="2850" r:id="rId569"/>
    <p:sldId id="2851" r:id="rId570"/>
    <p:sldId id="2852" r:id="rId571"/>
    <p:sldId id="2853" r:id="rId572"/>
    <p:sldId id="2854" r:id="rId573"/>
    <p:sldId id="2855" r:id="rId574"/>
    <p:sldId id="2856" r:id="rId575"/>
    <p:sldId id="2857" r:id="rId576"/>
    <p:sldId id="2858" r:id="rId577"/>
    <p:sldId id="2859" r:id="rId578"/>
    <p:sldId id="2860" r:id="rId579"/>
    <p:sldId id="2861" r:id="rId580"/>
    <p:sldId id="2862" r:id="rId581"/>
    <p:sldId id="2863" r:id="rId582"/>
    <p:sldId id="2864" r:id="rId583"/>
    <p:sldId id="2865" r:id="rId584"/>
    <p:sldId id="2866" r:id="rId585"/>
    <p:sldId id="2867" r:id="rId586"/>
    <p:sldId id="2868" r:id="rId587"/>
    <p:sldId id="2869" r:id="rId588"/>
    <p:sldId id="2870" r:id="rId589"/>
    <p:sldId id="2871" r:id="rId590"/>
    <p:sldId id="2872" r:id="rId591"/>
    <p:sldId id="2873" r:id="rId592"/>
    <p:sldId id="2874" r:id="rId593"/>
    <p:sldId id="2875" r:id="rId594"/>
    <p:sldId id="2876" r:id="rId595"/>
    <p:sldId id="2877" r:id="rId596"/>
    <p:sldId id="2878" r:id="rId597"/>
    <p:sldId id="2879" r:id="rId598"/>
    <p:sldId id="2880" r:id="rId599"/>
    <p:sldId id="2881" r:id="rId600"/>
    <p:sldId id="2882" r:id="rId601"/>
    <p:sldId id="2883" r:id="rId602"/>
    <p:sldId id="2884" r:id="rId603"/>
    <p:sldId id="2885" r:id="rId604"/>
    <p:sldId id="2886" r:id="rId605"/>
    <p:sldId id="2887" r:id="rId606"/>
    <p:sldId id="2888" r:id="rId607"/>
    <p:sldId id="2889" r:id="rId608"/>
    <p:sldId id="2890" r:id="rId609"/>
    <p:sldId id="2891" r:id="rId610"/>
    <p:sldId id="2892" r:id="rId611"/>
    <p:sldId id="2893" r:id="rId612"/>
    <p:sldId id="2894" r:id="rId613"/>
    <p:sldId id="2895" r:id="rId614"/>
    <p:sldId id="2896" r:id="rId615"/>
    <p:sldId id="2897" r:id="rId616"/>
    <p:sldId id="2898" r:id="rId617"/>
    <p:sldId id="2899" r:id="rId618"/>
    <p:sldId id="2900" r:id="rId619"/>
    <p:sldId id="2901" r:id="rId620"/>
    <p:sldId id="2902" r:id="rId621"/>
    <p:sldId id="2903" r:id="rId622"/>
    <p:sldId id="2904" r:id="rId623"/>
    <p:sldId id="2905" r:id="rId624"/>
    <p:sldId id="2906" r:id="rId625"/>
    <p:sldId id="2907" r:id="rId626"/>
    <p:sldId id="2908" r:id="rId627"/>
    <p:sldId id="2909" r:id="rId628"/>
    <p:sldId id="2910" r:id="rId629"/>
    <p:sldId id="2911" r:id="rId630"/>
    <p:sldId id="2912" r:id="rId631"/>
    <p:sldId id="2913" r:id="rId632"/>
    <p:sldId id="2914" r:id="rId633"/>
    <p:sldId id="2915" r:id="rId634"/>
    <p:sldId id="2916" r:id="rId635"/>
    <p:sldId id="2917" r:id="rId636"/>
    <p:sldId id="2918" r:id="rId637"/>
    <p:sldId id="2919" r:id="rId638"/>
    <p:sldId id="2920" r:id="rId639"/>
    <p:sldId id="2921" r:id="rId640"/>
    <p:sldId id="2922" r:id="rId641"/>
    <p:sldId id="2923" r:id="rId642"/>
    <p:sldId id="2924" r:id="rId643"/>
    <p:sldId id="2925" r:id="rId644"/>
    <p:sldId id="2926" r:id="rId645"/>
    <p:sldId id="2927" r:id="rId646"/>
    <p:sldId id="2928" r:id="rId647"/>
    <p:sldId id="2929" r:id="rId648"/>
    <p:sldId id="2930" r:id="rId649"/>
    <p:sldId id="2931" r:id="rId650"/>
    <p:sldId id="2932" r:id="rId651"/>
    <p:sldId id="2933" r:id="rId652"/>
    <p:sldId id="2934" r:id="rId653"/>
    <p:sldId id="2935" r:id="rId654"/>
    <p:sldId id="2936" r:id="rId655"/>
    <p:sldId id="2937" r:id="rId656"/>
    <p:sldId id="2938" r:id="rId657"/>
    <p:sldId id="3901" r:id="rId658"/>
    <p:sldId id="2939" r:id="rId659"/>
    <p:sldId id="2940" r:id="rId660"/>
    <p:sldId id="2941" r:id="rId661"/>
    <p:sldId id="2942" r:id="rId662"/>
    <p:sldId id="2943" r:id="rId663"/>
    <p:sldId id="2944" r:id="rId664"/>
    <p:sldId id="2945" r:id="rId665"/>
    <p:sldId id="2946" r:id="rId666"/>
    <p:sldId id="2947" r:id="rId667"/>
    <p:sldId id="2948" r:id="rId668"/>
    <p:sldId id="2949" r:id="rId669"/>
    <p:sldId id="2950" r:id="rId670"/>
    <p:sldId id="2951" r:id="rId671"/>
    <p:sldId id="2952" r:id="rId672"/>
    <p:sldId id="3902" r:id="rId673"/>
    <p:sldId id="2953" r:id="rId674"/>
    <p:sldId id="2954" r:id="rId675"/>
    <p:sldId id="2955" r:id="rId676"/>
    <p:sldId id="2956" r:id="rId677"/>
    <p:sldId id="2957" r:id="rId678"/>
    <p:sldId id="2958" r:id="rId679"/>
    <p:sldId id="2959" r:id="rId680"/>
    <p:sldId id="2960" r:id="rId681"/>
    <p:sldId id="2961" r:id="rId682"/>
    <p:sldId id="2962" r:id="rId683"/>
    <p:sldId id="2963" r:id="rId684"/>
    <p:sldId id="2964" r:id="rId685"/>
    <p:sldId id="2965" r:id="rId686"/>
    <p:sldId id="2966" r:id="rId687"/>
    <p:sldId id="2967" r:id="rId688"/>
    <p:sldId id="2968" r:id="rId689"/>
    <p:sldId id="2969" r:id="rId690"/>
    <p:sldId id="2970" r:id="rId691"/>
    <p:sldId id="2971" r:id="rId692"/>
    <p:sldId id="2972" r:id="rId693"/>
    <p:sldId id="2973" r:id="rId694"/>
    <p:sldId id="2974" r:id="rId695"/>
    <p:sldId id="2975" r:id="rId696"/>
    <p:sldId id="2976" r:id="rId697"/>
    <p:sldId id="2977" r:id="rId698"/>
    <p:sldId id="2978" r:id="rId699"/>
    <p:sldId id="2979" r:id="rId700"/>
    <p:sldId id="2980" r:id="rId701"/>
    <p:sldId id="2981" r:id="rId702"/>
    <p:sldId id="2982" r:id="rId703"/>
    <p:sldId id="2983" r:id="rId704"/>
    <p:sldId id="2984" r:id="rId705"/>
    <p:sldId id="2985" r:id="rId706"/>
    <p:sldId id="2986" r:id="rId707"/>
    <p:sldId id="2987" r:id="rId708"/>
    <p:sldId id="2988" r:id="rId709"/>
    <p:sldId id="2989" r:id="rId710"/>
    <p:sldId id="2990" r:id="rId711"/>
    <p:sldId id="2991" r:id="rId712"/>
    <p:sldId id="2992" r:id="rId713"/>
    <p:sldId id="2993" r:id="rId714"/>
    <p:sldId id="2994" r:id="rId715"/>
    <p:sldId id="2995" r:id="rId716"/>
    <p:sldId id="2996" r:id="rId717"/>
    <p:sldId id="2997" r:id="rId718"/>
    <p:sldId id="2998" r:id="rId719"/>
    <p:sldId id="2999" r:id="rId720"/>
    <p:sldId id="3000" r:id="rId721"/>
    <p:sldId id="3001" r:id="rId722"/>
    <p:sldId id="3002" r:id="rId723"/>
    <p:sldId id="3003" r:id="rId724"/>
    <p:sldId id="3004" r:id="rId725"/>
    <p:sldId id="3005" r:id="rId726"/>
    <p:sldId id="3006" r:id="rId727"/>
    <p:sldId id="3007" r:id="rId728"/>
    <p:sldId id="3008" r:id="rId729"/>
    <p:sldId id="3009" r:id="rId730"/>
    <p:sldId id="3010" r:id="rId731"/>
    <p:sldId id="3011" r:id="rId732"/>
    <p:sldId id="3012" r:id="rId733"/>
    <p:sldId id="3013" r:id="rId734"/>
    <p:sldId id="3014" r:id="rId735"/>
    <p:sldId id="3015" r:id="rId736"/>
    <p:sldId id="3016" r:id="rId737"/>
    <p:sldId id="3017" r:id="rId738"/>
    <p:sldId id="3018" r:id="rId739"/>
    <p:sldId id="3019" r:id="rId740"/>
    <p:sldId id="3020" r:id="rId741"/>
    <p:sldId id="3021" r:id="rId742"/>
    <p:sldId id="3022" r:id="rId743"/>
    <p:sldId id="3023" r:id="rId744"/>
    <p:sldId id="3024" r:id="rId745"/>
    <p:sldId id="3025" r:id="rId746"/>
    <p:sldId id="3026" r:id="rId747"/>
    <p:sldId id="3027" r:id="rId748"/>
    <p:sldId id="3028" r:id="rId749"/>
    <p:sldId id="3029" r:id="rId750"/>
    <p:sldId id="3030" r:id="rId751"/>
    <p:sldId id="3031" r:id="rId752"/>
    <p:sldId id="3032" r:id="rId753"/>
    <p:sldId id="3033" r:id="rId754"/>
    <p:sldId id="3034" r:id="rId755"/>
    <p:sldId id="3035" r:id="rId756"/>
    <p:sldId id="3036" r:id="rId757"/>
    <p:sldId id="3037" r:id="rId758"/>
    <p:sldId id="3038" r:id="rId759"/>
    <p:sldId id="3039" r:id="rId760"/>
    <p:sldId id="3040" r:id="rId761"/>
    <p:sldId id="3041" r:id="rId762"/>
    <p:sldId id="3042" r:id="rId763"/>
    <p:sldId id="3043" r:id="rId764"/>
    <p:sldId id="3044" r:id="rId765"/>
    <p:sldId id="3045" r:id="rId766"/>
    <p:sldId id="3046" r:id="rId767"/>
    <p:sldId id="3047" r:id="rId768"/>
    <p:sldId id="3048" r:id="rId769"/>
    <p:sldId id="3049" r:id="rId770"/>
    <p:sldId id="3050" r:id="rId771"/>
    <p:sldId id="3051" r:id="rId772"/>
    <p:sldId id="3052" r:id="rId773"/>
    <p:sldId id="3053" r:id="rId774"/>
    <p:sldId id="3054" r:id="rId775"/>
    <p:sldId id="3055" r:id="rId776"/>
    <p:sldId id="3056" r:id="rId777"/>
    <p:sldId id="3057" r:id="rId778"/>
    <p:sldId id="3058" r:id="rId779"/>
    <p:sldId id="3059" r:id="rId780"/>
    <p:sldId id="3060" r:id="rId781"/>
    <p:sldId id="3061" r:id="rId782"/>
    <p:sldId id="3062" r:id="rId783"/>
    <p:sldId id="3063" r:id="rId784"/>
    <p:sldId id="3064" r:id="rId785"/>
    <p:sldId id="3065" r:id="rId786"/>
    <p:sldId id="3066" r:id="rId787"/>
    <p:sldId id="3067" r:id="rId788"/>
    <p:sldId id="3068" r:id="rId789"/>
    <p:sldId id="3069" r:id="rId790"/>
    <p:sldId id="3070" r:id="rId791"/>
    <p:sldId id="3071" r:id="rId792"/>
    <p:sldId id="3072" r:id="rId793"/>
    <p:sldId id="3073" r:id="rId794"/>
    <p:sldId id="3074" r:id="rId795"/>
    <p:sldId id="3075" r:id="rId796"/>
    <p:sldId id="3076" r:id="rId797"/>
    <p:sldId id="3077" r:id="rId798"/>
    <p:sldId id="3078" r:id="rId799"/>
    <p:sldId id="3079" r:id="rId800"/>
    <p:sldId id="3080" r:id="rId801"/>
    <p:sldId id="3081" r:id="rId802"/>
    <p:sldId id="3082" r:id="rId803"/>
    <p:sldId id="3083" r:id="rId804"/>
    <p:sldId id="3084" r:id="rId805"/>
    <p:sldId id="3085" r:id="rId806"/>
    <p:sldId id="3086" r:id="rId807"/>
    <p:sldId id="3087" r:id="rId808"/>
    <p:sldId id="3088" r:id="rId809"/>
    <p:sldId id="3089" r:id="rId810"/>
    <p:sldId id="3090" r:id="rId811"/>
    <p:sldId id="3091" r:id="rId812"/>
    <p:sldId id="3092" r:id="rId813"/>
    <p:sldId id="3093" r:id="rId814"/>
    <p:sldId id="3094" r:id="rId815"/>
    <p:sldId id="3095" r:id="rId816"/>
    <p:sldId id="3096" r:id="rId817"/>
    <p:sldId id="3097" r:id="rId818"/>
    <p:sldId id="3098" r:id="rId819"/>
    <p:sldId id="3099" r:id="rId820"/>
    <p:sldId id="3100" r:id="rId821"/>
    <p:sldId id="3101" r:id="rId822"/>
    <p:sldId id="3102" r:id="rId823"/>
    <p:sldId id="3103" r:id="rId824"/>
    <p:sldId id="3104" r:id="rId825"/>
    <p:sldId id="3105" r:id="rId826"/>
    <p:sldId id="3106" r:id="rId827"/>
    <p:sldId id="3107" r:id="rId828"/>
    <p:sldId id="3108" r:id="rId829"/>
    <p:sldId id="3109" r:id="rId830"/>
    <p:sldId id="3110" r:id="rId831"/>
    <p:sldId id="3111" r:id="rId832"/>
    <p:sldId id="3112" r:id="rId833"/>
    <p:sldId id="3113" r:id="rId834"/>
    <p:sldId id="3114" r:id="rId835"/>
    <p:sldId id="3115" r:id="rId836"/>
    <p:sldId id="3116" r:id="rId837"/>
    <p:sldId id="3117" r:id="rId838"/>
    <p:sldId id="3118" r:id="rId839"/>
    <p:sldId id="3119" r:id="rId840"/>
    <p:sldId id="3905" r:id="rId841"/>
    <p:sldId id="2275" r:id="rId842"/>
  </p:sldIdLst>
  <p:sldSz cx="9144000" cy="6858000" type="screen4x3"/>
  <p:notesSz cx="6400800" cy="8686800"/>
  <p:defaultTextStyle>
    <a:defPPr>
      <a:defRPr lang="en-US"/>
    </a:defPPr>
    <a:lvl1pPr algn="l" rtl="0" fontAlgn="base">
      <a:spcBef>
        <a:spcPct val="0"/>
      </a:spcBef>
      <a:spcAft>
        <a:spcPct val="0"/>
      </a:spcAft>
      <a:defRPr sz="1100" kern="1200">
        <a:solidFill>
          <a:schemeClr val="tx1"/>
        </a:solidFill>
        <a:latin typeface="Arial" charset="0"/>
        <a:ea typeface="+mn-ea"/>
        <a:cs typeface="Arial" charset="0"/>
      </a:defRPr>
    </a:lvl1pPr>
    <a:lvl2pPr marL="457200" algn="l" rtl="0" fontAlgn="base">
      <a:spcBef>
        <a:spcPct val="0"/>
      </a:spcBef>
      <a:spcAft>
        <a:spcPct val="0"/>
      </a:spcAft>
      <a:defRPr sz="1100" kern="1200">
        <a:solidFill>
          <a:schemeClr val="tx1"/>
        </a:solidFill>
        <a:latin typeface="Arial" charset="0"/>
        <a:ea typeface="+mn-ea"/>
        <a:cs typeface="Arial" charset="0"/>
      </a:defRPr>
    </a:lvl2pPr>
    <a:lvl3pPr marL="914400" algn="l" rtl="0" fontAlgn="base">
      <a:spcBef>
        <a:spcPct val="0"/>
      </a:spcBef>
      <a:spcAft>
        <a:spcPct val="0"/>
      </a:spcAft>
      <a:defRPr sz="1100" kern="1200">
        <a:solidFill>
          <a:schemeClr val="tx1"/>
        </a:solidFill>
        <a:latin typeface="Arial" charset="0"/>
        <a:ea typeface="+mn-ea"/>
        <a:cs typeface="Arial" charset="0"/>
      </a:defRPr>
    </a:lvl3pPr>
    <a:lvl4pPr marL="1371600" algn="l" rtl="0" fontAlgn="base">
      <a:spcBef>
        <a:spcPct val="0"/>
      </a:spcBef>
      <a:spcAft>
        <a:spcPct val="0"/>
      </a:spcAft>
      <a:defRPr sz="1100" kern="1200">
        <a:solidFill>
          <a:schemeClr val="tx1"/>
        </a:solidFill>
        <a:latin typeface="Arial" charset="0"/>
        <a:ea typeface="+mn-ea"/>
        <a:cs typeface="Arial" charset="0"/>
      </a:defRPr>
    </a:lvl4pPr>
    <a:lvl5pPr marL="1828800" algn="l" rtl="0" fontAlgn="base">
      <a:spcBef>
        <a:spcPct val="0"/>
      </a:spcBef>
      <a:spcAft>
        <a:spcPct val="0"/>
      </a:spcAft>
      <a:defRPr sz="1100" kern="1200">
        <a:solidFill>
          <a:schemeClr val="tx1"/>
        </a:solidFill>
        <a:latin typeface="Arial" charset="0"/>
        <a:ea typeface="+mn-ea"/>
        <a:cs typeface="Arial" charset="0"/>
      </a:defRPr>
    </a:lvl5pPr>
    <a:lvl6pPr marL="2286000" algn="l" defTabSz="914400" rtl="0" eaLnBrk="1" latinLnBrk="0" hangingPunct="1">
      <a:defRPr sz="1100" kern="1200">
        <a:solidFill>
          <a:schemeClr val="tx1"/>
        </a:solidFill>
        <a:latin typeface="Arial" charset="0"/>
        <a:ea typeface="+mn-ea"/>
        <a:cs typeface="Arial" charset="0"/>
      </a:defRPr>
    </a:lvl6pPr>
    <a:lvl7pPr marL="2743200" algn="l" defTabSz="914400" rtl="0" eaLnBrk="1" latinLnBrk="0" hangingPunct="1">
      <a:defRPr sz="1100" kern="1200">
        <a:solidFill>
          <a:schemeClr val="tx1"/>
        </a:solidFill>
        <a:latin typeface="Arial" charset="0"/>
        <a:ea typeface="+mn-ea"/>
        <a:cs typeface="Arial" charset="0"/>
      </a:defRPr>
    </a:lvl7pPr>
    <a:lvl8pPr marL="3200400" algn="l" defTabSz="914400" rtl="0" eaLnBrk="1" latinLnBrk="0" hangingPunct="1">
      <a:defRPr sz="1100" kern="1200">
        <a:solidFill>
          <a:schemeClr val="tx1"/>
        </a:solidFill>
        <a:latin typeface="Arial" charset="0"/>
        <a:ea typeface="+mn-ea"/>
        <a:cs typeface="Arial" charset="0"/>
      </a:defRPr>
    </a:lvl8pPr>
    <a:lvl9pPr marL="3657600" algn="l" defTabSz="914400" rtl="0" eaLnBrk="1" latinLnBrk="0" hangingPunct="1">
      <a:defRPr sz="1100" kern="1200">
        <a:solidFill>
          <a:schemeClr val="tx1"/>
        </a:solidFill>
        <a:latin typeface="Arial" charset="0"/>
        <a:ea typeface="+mn-ea"/>
        <a:cs typeface="Arial" charset="0"/>
      </a:defRPr>
    </a:lvl9pPr>
  </p:defaultTextStyle>
  <p:modifyVerifier cryptProviderType="rsaFull" cryptAlgorithmClass="hash" cryptAlgorithmType="typeAny" cryptAlgorithmSid="4" spinCount="100000" saltData="8uC6+reTxdVSQomP7OVjMw==" hashData="mgqqIpADWBhxEoMUD6J1ACkbHPQ="/>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66"/>
    <a:srgbClr val="66CC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22" autoAdjust="0"/>
    <p:restoredTop sz="94624" autoAdjust="0"/>
  </p:normalViewPr>
  <p:slideViewPr>
    <p:cSldViewPr showGuides="1">
      <p:cViewPr varScale="1">
        <p:scale>
          <a:sx n="67" d="100"/>
          <a:sy n="67" d="100"/>
        </p:scale>
        <p:origin x="-136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9" d="100"/>
          <a:sy n="59" d="100"/>
        </p:scale>
        <p:origin x="-1890" y="-96"/>
      </p:cViewPr>
      <p:guideLst>
        <p:guide orient="horz" pos="2736"/>
        <p:guide pos="2016"/>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671" Type="http://schemas.openxmlformats.org/officeDocument/2006/relationships/slide" Target="slides/slide670.xml"/><Relationship Id="rId769" Type="http://schemas.openxmlformats.org/officeDocument/2006/relationships/slide" Target="slides/slide768.xml"/><Relationship Id="rId21" Type="http://schemas.openxmlformats.org/officeDocument/2006/relationships/slide" Target="slides/slide20.xml"/><Relationship Id="rId324" Type="http://schemas.openxmlformats.org/officeDocument/2006/relationships/slide" Target="slides/slide323.xml"/><Relationship Id="rId531" Type="http://schemas.openxmlformats.org/officeDocument/2006/relationships/slide" Target="slides/slide530.xml"/><Relationship Id="rId629" Type="http://schemas.openxmlformats.org/officeDocument/2006/relationships/slide" Target="slides/slide628.xml"/><Relationship Id="rId170" Type="http://schemas.openxmlformats.org/officeDocument/2006/relationships/slide" Target="slides/slide169.xml"/><Relationship Id="rId836" Type="http://schemas.openxmlformats.org/officeDocument/2006/relationships/slide" Target="slides/slide835.xml"/><Relationship Id="rId268" Type="http://schemas.openxmlformats.org/officeDocument/2006/relationships/slide" Target="slides/slide267.xml"/><Relationship Id="rId475" Type="http://schemas.openxmlformats.org/officeDocument/2006/relationships/slide" Target="slides/slide474.xml"/><Relationship Id="rId682" Type="http://schemas.openxmlformats.org/officeDocument/2006/relationships/slide" Target="slides/slide681.xml"/><Relationship Id="rId32" Type="http://schemas.openxmlformats.org/officeDocument/2006/relationships/slide" Target="slides/slide31.xml"/><Relationship Id="rId128" Type="http://schemas.openxmlformats.org/officeDocument/2006/relationships/slide" Target="slides/slide127.xml"/><Relationship Id="rId335" Type="http://schemas.openxmlformats.org/officeDocument/2006/relationships/slide" Target="slides/slide334.xml"/><Relationship Id="rId542" Type="http://schemas.openxmlformats.org/officeDocument/2006/relationships/slide" Target="slides/slide541.xml"/><Relationship Id="rId181" Type="http://schemas.openxmlformats.org/officeDocument/2006/relationships/slide" Target="slides/slide180.xml"/><Relationship Id="rId402" Type="http://schemas.openxmlformats.org/officeDocument/2006/relationships/slide" Target="slides/slide401.xml"/><Relationship Id="rId847" Type="http://schemas.openxmlformats.org/officeDocument/2006/relationships/tableStyles" Target="tableStyles.xml"/><Relationship Id="rId279" Type="http://schemas.openxmlformats.org/officeDocument/2006/relationships/slide" Target="slides/slide278.xml"/><Relationship Id="rId486" Type="http://schemas.openxmlformats.org/officeDocument/2006/relationships/slide" Target="slides/slide485.xml"/><Relationship Id="rId693" Type="http://schemas.openxmlformats.org/officeDocument/2006/relationships/slide" Target="slides/slide692.xml"/><Relationship Id="rId707" Type="http://schemas.openxmlformats.org/officeDocument/2006/relationships/slide" Target="slides/slide706.xml"/><Relationship Id="rId43" Type="http://schemas.openxmlformats.org/officeDocument/2006/relationships/slide" Target="slides/slide42.xml"/><Relationship Id="rId139" Type="http://schemas.openxmlformats.org/officeDocument/2006/relationships/slide" Target="slides/slide138.xml"/><Relationship Id="rId346" Type="http://schemas.openxmlformats.org/officeDocument/2006/relationships/slide" Target="slides/slide345.xml"/><Relationship Id="rId553" Type="http://schemas.openxmlformats.org/officeDocument/2006/relationships/slide" Target="slides/slide552.xml"/><Relationship Id="rId760" Type="http://schemas.openxmlformats.org/officeDocument/2006/relationships/slide" Target="slides/slide75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497" Type="http://schemas.openxmlformats.org/officeDocument/2006/relationships/slide" Target="slides/slide496.xml"/><Relationship Id="rId620" Type="http://schemas.openxmlformats.org/officeDocument/2006/relationships/slide" Target="slides/slide619.xml"/><Relationship Id="rId718" Type="http://schemas.openxmlformats.org/officeDocument/2006/relationships/slide" Target="slides/slide717.xml"/><Relationship Id="rId357" Type="http://schemas.openxmlformats.org/officeDocument/2006/relationships/slide" Target="slides/slide356.xml"/><Relationship Id="rId54" Type="http://schemas.openxmlformats.org/officeDocument/2006/relationships/slide" Target="slides/slide53.xml"/><Relationship Id="rId217" Type="http://schemas.openxmlformats.org/officeDocument/2006/relationships/slide" Target="slides/slide216.xml"/><Relationship Id="rId564" Type="http://schemas.openxmlformats.org/officeDocument/2006/relationships/slide" Target="slides/slide563.xml"/><Relationship Id="rId771" Type="http://schemas.openxmlformats.org/officeDocument/2006/relationships/slide" Target="slides/slide770.xml"/><Relationship Id="rId424" Type="http://schemas.openxmlformats.org/officeDocument/2006/relationships/slide" Target="slides/slide423.xml"/><Relationship Id="rId631" Type="http://schemas.openxmlformats.org/officeDocument/2006/relationships/slide" Target="slides/slide630.xml"/><Relationship Id="rId729" Type="http://schemas.openxmlformats.org/officeDocument/2006/relationships/slide" Target="slides/slide728.xml"/><Relationship Id="rId270" Type="http://schemas.openxmlformats.org/officeDocument/2006/relationships/slide" Target="slides/slide269.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575" Type="http://schemas.openxmlformats.org/officeDocument/2006/relationships/slide" Target="slides/slide574.xml"/><Relationship Id="rId740" Type="http://schemas.openxmlformats.org/officeDocument/2006/relationships/slide" Target="slides/slide739.xml"/><Relationship Id="rId782" Type="http://schemas.openxmlformats.org/officeDocument/2006/relationships/slide" Target="slides/slide781.xml"/><Relationship Id="rId838" Type="http://schemas.openxmlformats.org/officeDocument/2006/relationships/slide" Target="slides/slide837.xml"/><Relationship Id="rId172" Type="http://schemas.openxmlformats.org/officeDocument/2006/relationships/slide" Target="slides/slide171.xml"/><Relationship Id="rId228" Type="http://schemas.openxmlformats.org/officeDocument/2006/relationships/slide" Target="slides/slide227.xml"/><Relationship Id="rId435" Type="http://schemas.openxmlformats.org/officeDocument/2006/relationships/slide" Target="slides/slide434.xml"/><Relationship Id="rId477" Type="http://schemas.openxmlformats.org/officeDocument/2006/relationships/slide" Target="slides/slide476.xml"/><Relationship Id="rId600" Type="http://schemas.openxmlformats.org/officeDocument/2006/relationships/slide" Target="slides/slide599.xml"/><Relationship Id="rId642" Type="http://schemas.openxmlformats.org/officeDocument/2006/relationships/slide" Target="slides/slide641.xml"/><Relationship Id="rId684" Type="http://schemas.openxmlformats.org/officeDocument/2006/relationships/slide" Target="slides/slide683.xml"/><Relationship Id="rId281" Type="http://schemas.openxmlformats.org/officeDocument/2006/relationships/slide" Target="slides/slide280.xml"/><Relationship Id="rId337" Type="http://schemas.openxmlformats.org/officeDocument/2006/relationships/slide" Target="slides/slide336.xml"/><Relationship Id="rId502" Type="http://schemas.openxmlformats.org/officeDocument/2006/relationships/slide" Target="slides/slide501.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544" Type="http://schemas.openxmlformats.org/officeDocument/2006/relationships/slide" Target="slides/slide543.xml"/><Relationship Id="rId586" Type="http://schemas.openxmlformats.org/officeDocument/2006/relationships/slide" Target="slides/slide585.xml"/><Relationship Id="rId751" Type="http://schemas.openxmlformats.org/officeDocument/2006/relationships/slide" Target="slides/slide750.xml"/><Relationship Id="rId793" Type="http://schemas.openxmlformats.org/officeDocument/2006/relationships/slide" Target="slides/slide792.xml"/><Relationship Id="rId807" Type="http://schemas.openxmlformats.org/officeDocument/2006/relationships/slide" Target="slides/slide806.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446" Type="http://schemas.openxmlformats.org/officeDocument/2006/relationships/slide" Target="slides/slide445.xml"/><Relationship Id="rId611" Type="http://schemas.openxmlformats.org/officeDocument/2006/relationships/slide" Target="slides/slide610.xml"/><Relationship Id="rId653" Type="http://schemas.openxmlformats.org/officeDocument/2006/relationships/slide" Target="slides/slide652.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88" Type="http://schemas.openxmlformats.org/officeDocument/2006/relationships/slide" Target="slides/slide487.xml"/><Relationship Id="rId695" Type="http://schemas.openxmlformats.org/officeDocument/2006/relationships/slide" Target="slides/slide694.xml"/><Relationship Id="rId709" Type="http://schemas.openxmlformats.org/officeDocument/2006/relationships/slide" Target="slides/slide708.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513" Type="http://schemas.openxmlformats.org/officeDocument/2006/relationships/slide" Target="slides/slide512.xml"/><Relationship Id="rId555" Type="http://schemas.openxmlformats.org/officeDocument/2006/relationships/slide" Target="slides/slide554.xml"/><Relationship Id="rId597" Type="http://schemas.openxmlformats.org/officeDocument/2006/relationships/slide" Target="slides/slide596.xml"/><Relationship Id="rId720" Type="http://schemas.openxmlformats.org/officeDocument/2006/relationships/slide" Target="slides/slide719.xml"/><Relationship Id="rId762" Type="http://schemas.openxmlformats.org/officeDocument/2006/relationships/slide" Target="slides/slide761.xml"/><Relationship Id="rId818" Type="http://schemas.openxmlformats.org/officeDocument/2006/relationships/slide" Target="slides/slide817.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457" Type="http://schemas.openxmlformats.org/officeDocument/2006/relationships/slide" Target="slides/slide456.xml"/><Relationship Id="rId622" Type="http://schemas.openxmlformats.org/officeDocument/2006/relationships/slide" Target="slides/slide621.xml"/><Relationship Id="rId261" Type="http://schemas.openxmlformats.org/officeDocument/2006/relationships/slide" Target="slides/slide260.xml"/><Relationship Id="rId499" Type="http://schemas.openxmlformats.org/officeDocument/2006/relationships/slide" Target="slides/slide498.xml"/><Relationship Id="rId664" Type="http://schemas.openxmlformats.org/officeDocument/2006/relationships/slide" Target="slides/slide663.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524" Type="http://schemas.openxmlformats.org/officeDocument/2006/relationships/slide" Target="slides/slide523.xml"/><Relationship Id="rId566" Type="http://schemas.openxmlformats.org/officeDocument/2006/relationships/slide" Target="slides/slide565.xml"/><Relationship Id="rId731" Type="http://schemas.openxmlformats.org/officeDocument/2006/relationships/slide" Target="slides/slide730.xml"/><Relationship Id="rId773" Type="http://schemas.openxmlformats.org/officeDocument/2006/relationships/slide" Target="slides/slide772.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426" Type="http://schemas.openxmlformats.org/officeDocument/2006/relationships/slide" Target="slides/slide425.xml"/><Relationship Id="rId633" Type="http://schemas.openxmlformats.org/officeDocument/2006/relationships/slide" Target="slides/slide632.xml"/><Relationship Id="rId829" Type="http://schemas.openxmlformats.org/officeDocument/2006/relationships/slide" Target="slides/slide828.xml"/><Relationship Id="rId230" Type="http://schemas.openxmlformats.org/officeDocument/2006/relationships/slide" Target="slides/slide229.xml"/><Relationship Id="rId468" Type="http://schemas.openxmlformats.org/officeDocument/2006/relationships/slide" Target="slides/slide467.xml"/><Relationship Id="rId675" Type="http://schemas.openxmlformats.org/officeDocument/2006/relationships/slide" Target="slides/slide674.xml"/><Relationship Id="rId840" Type="http://schemas.openxmlformats.org/officeDocument/2006/relationships/slide" Target="slides/slide839.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535" Type="http://schemas.openxmlformats.org/officeDocument/2006/relationships/slide" Target="slides/slide534.xml"/><Relationship Id="rId577" Type="http://schemas.openxmlformats.org/officeDocument/2006/relationships/slide" Target="slides/slide576.xml"/><Relationship Id="rId700" Type="http://schemas.openxmlformats.org/officeDocument/2006/relationships/slide" Target="slides/slide699.xml"/><Relationship Id="rId742" Type="http://schemas.openxmlformats.org/officeDocument/2006/relationships/slide" Target="slides/slide741.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602" Type="http://schemas.openxmlformats.org/officeDocument/2006/relationships/slide" Target="slides/slide601.xml"/><Relationship Id="rId784" Type="http://schemas.openxmlformats.org/officeDocument/2006/relationships/slide" Target="slides/slide783.xml"/><Relationship Id="rId241" Type="http://schemas.openxmlformats.org/officeDocument/2006/relationships/slide" Target="slides/slide240.xml"/><Relationship Id="rId437" Type="http://schemas.openxmlformats.org/officeDocument/2006/relationships/slide" Target="slides/slide436.xml"/><Relationship Id="rId479" Type="http://schemas.openxmlformats.org/officeDocument/2006/relationships/slide" Target="slides/slide478.xml"/><Relationship Id="rId644" Type="http://schemas.openxmlformats.org/officeDocument/2006/relationships/slide" Target="slides/slide643.xml"/><Relationship Id="rId686" Type="http://schemas.openxmlformats.org/officeDocument/2006/relationships/slide" Target="slides/slide685.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490" Type="http://schemas.openxmlformats.org/officeDocument/2006/relationships/slide" Target="slides/slide489.xml"/><Relationship Id="rId504" Type="http://schemas.openxmlformats.org/officeDocument/2006/relationships/slide" Target="slides/slide503.xml"/><Relationship Id="rId546" Type="http://schemas.openxmlformats.org/officeDocument/2006/relationships/slide" Target="slides/slide545.xml"/><Relationship Id="rId711" Type="http://schemas.openxmlformats.org/officeDocument/2006/relationships/slide" Target="slides/slide710.xml"/><Relationship Id="rId753" Type="http://schemas.openxmlformats.org/officeDocument/2006/relationships/slide" Target="slides/slide752.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406" Type="http://schemas.openxmlformats.org/officeDocument/2006/relationships/slide" Target="slides/slide405.xml"/><Relationship Id="rId588" Type="http://schemas.openxmlformats.org/officeDocument/2006/relationships/slide" Target="slides/slide587.xml"/><Relationship Id="rId795" Type="http://schemas.openxmlformats.org/officeDocument/2006/relationships/slide" Target="slides/slide794.xml"/><Relationship Id="rId809" Type="http://schemas.openxmlformats.org/officeDocument/2006/relationships/slide" Target="slides/slide808.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448" Type="http://schemas.openxmlformats.org/officeDocument/2006/relationships/slide" Target="slides/slide447.xml"/><Relationship Id="rId613" Type="http://schemas.openxmlformats.org/officeDocument/2006/relationships/slide" Target="slides/slide612.xml"/><Relationship Id="rId655" Type="http://schemas.openxmlformats.org/officeDocument/2006/relationships/slide" Target="slides/slide654.xml"/><Relationship Id="rId697" Type="http://schemas.openxmlformats.org/officeDocument/2006/relationships/slide" Target="slides/slide696.xml"/><Relationship Id="rId820" Type="http://schemas.openxmlformats.org/officeDocument/2006/relationships/slide" Target="slides/slide819.xml"/><Relationship Id="rId252" Type="http://schemas.openxmlformats.org/officeDocument/2006/relationships/slide" Target="slides/slide251.xml"/><Relationship Id="rId294" Type="http://schemas.openxmlformats.org/officeDocument/2006/relationships/slide" Target="slides/slide293.xml"/><Relationship Id="rId308" Type="http://schemas.openxmlformats.org/officeDocument/2006/relationships/slide" Target="slides/slide307.xml"/><Relationship Id="rId515" Type="http://schemas.openxmlformats.org/officeDocument/2006/relationships/slide" Target="slides/slide514.xml"/><Relationship Id="rId722" Type="http://schemas.openxmlformats.org/officeDocument/2006/relationships/slide" Target="slides/slide721.xml"/><Relationship Id="rId47" Type="http://schemas.openxmlformats.org/officeDocument/2006/relationships/slide" Target="slides/slide46.xml"/><Relationship Id="rId89" Type="http://schemas.openxmlformats.org/officeDocument/2006/relationships/slide" Target="slides/slide88.xml"/><Relationship Id="rId112" Type="http://schemas.openxmlformats.org/officeDocument/2006/relationships/slide" Target="slides/slide111.xml"/><Relationship Id="rId154" Type="http://schemas.openxmlformats.org/officeDocument/2006/relationships/slide" Target="slides/slide153.xml"/><Relationship Id="rId361" Type="http://schemas.openxmlformats.org/officeDocument/2006/relationships/slide" Target="slides/slide360.xml"/><Relationship Id="rId557" Type="http://schemas.openxmlformats.org/officeDocument/2006/relationships/slide" Target="slides/slide556.xml"/><Relationship Id="rId599" Type="http://schemas.openxmlformats.org/officeDocument/2006/relationships/slide" Target="slides/slide598.xml"/><Relationship Id="rId764" Type="http://schemas.openxmlformats.org/officeDocument/2006/relationships/slide" Target="slides/slide763.xml"/><Relationship Id="rId196" Type="http://schemas.openxmlformats.org/officeDocument/2006/relationships/slide" Target="slides/slide195.xml"/><Relationship Id="rId417" Type="http://schemas.openxmlformats.org/officeDocument/2006/relationships/slide" Target="slides/slide416.xml"/><Relationship Id="rId459" Type="http://schemas.openxmlformats.org/officeDocument/2006/relationships/slide" Target="slides/slide458.xml"/><Relationship Id="rId624" Type="http://schemas.openxmlformats.org/officeDocument/2006/relationships/slide" Target="slides/slide623.xml"/><Relationship Id="rId666" Type="http://schemas.openxmlformats.org/officeDocument/2006/relationships/slide" Target="slides/slide665.xml"/><Relationship Id="rId831" Type="http://schemas.openxmlformats.org/officeDocument/2006/relationships/slide" Target="slides/slide830.xml"/><Relationship Id="rId16" Type="http://schemas.openxmlformats.org/officeDocument/2006/relationships/slide" Target="slides/slide15.xml"/><Relationship Id="rId221" Type="http://schemas.openxmlformats.org/officeDocument/2006/relationships/slide" Target="slides/slide220.xml"/><Relationship Id="rId263" Type="http://schemas.openxmlformats.org/officeDocument/2006/relationships/slide" Target="slides/slide262.xml"/><Relationship Id="rId319" Type="http://schemas.openxmlformats.org/officeDocument/2006/relationships/slide" Target="slides/slide318.xml"/><Relationship Id="rId470" Type="http://schemas.openxmlformats.org/officeDocument/2006/relationships/slide" Target="slides/slide469.xml"/><Relationship Id="rId526" Type="http://schemas.openxmlformats.org/officeDocument/2006/relationships/slide" Target="slides/slide525.xml"/><Relationship Id="rId58" Type="http://schemas.openxmlformats.org/officeDocument/2006/relationships/slide" Target="slides/slide57.xml"/><Relationship Id="rId123" Type="http://schemas.openxmlformats.org/officeDocument/2006/relationships/slide" Target="slides/slide122.xml"/><Relationship Id="rId330" Type="http://schemas.openxmlformats.org/officeDocument/2006/relationships/slide" Target="slides/slide329.xml"/><Relationship Id="rId568" Type="http://schemas.openxmlformats.org/officeDocument/2006/relationships/slide" Target="slides/slide567.xml"/><Relationship Id="rId733" Type="http://schemas.openxmlformats.org/officeDocument/2006/relationships/slide" Target="slides/slide732.xml"/><Relationship Id="rId775" Type="http://schemas.openxmlformats.org/officeDocument/2006/relationships/slide" Target="slides/slide774.xml"/><Relationship Id="rId165" Type="http://schemas.openxmlformats.org/officeDocument/2006/relationships/slide" Target="slides/slide164.xml"/><Relationship Id="rId372" Type="http://schemas.openxmlformats.org/officeDocument/2006/relationships/slide" Target="slides/slide371.xml"/><Relationship Id="rId428" Type="http://schemas.openxmlformats.org/officeDocument/2006/relationships/slide" Target="slides/slide427.xml"/><Relationship Id="rId635" Type="http://schemas.openxmlformats.org/officeDocument/2006/relationships/slide" Target="slides/slide634.xml"/><Relationship Id="rId677" Type="http://schemas.openxmlformats.org/officeDocument/2006/relationships/slide" Target="slides/slide676.xml"/><Relationship Id="rId800" Type="http://schemas.openxmlformats.org/officeDocument/2006/relationships/slide" Target="slides/slide799.xml"/><Relationship Id="rId842" Type="http://schemas.openxmlformats.org/officeDocument/2006/relationships/slide" Target="slides/slide841.xml"/><Relationship Id="rId232" Type="http://schemas.openxmlformats.org/officeDocument/2006/relationships/slide" Target="slides/slide231.xml"/><Relationship Id="rId274" Type="http://schemas.openxmlformats.org/officeDocument/2006/relationships/slide" Target="slides/slide273.xml"/><Relationship Id="rId481" Type="http://schemas.openxmlformats.org/officeDocument/2006/relationships/slide" Target="slides/slide480.xml"/><Relationship Id="rId702" Type="http://schemas.openxmlformats.org/officeDocument/2006/relationships/slide" Target="slides/slide701.xml"/><Relationship Id="rId27" Type="http://schemas.openxmlformats.org/officeDocument/2006/relationships/slide" Target="slides/slide26.xml"/><Relationship Id="rId69" Type="http://schemas.openxmlformats.org/officeDocument/2006/relationships/slide" Target="slides/slide68.xml"/><Relationship Id="rId134" Type="http://schemas.openxmlformats.org/officeDocument/2006/relationships/slide" Target="slides/slide133.xml"/><Relationship Id="rId537" Type="http://schemas.openxmlformats.org/officeDocument/2006/relationships/slide" Target="slides/slide536.xml"/><Relationship Id="rId579" Type="http://schemas.openxmlformats.org/officeDocument/2006/relationships/slide" Target="slides/slide578.xml"/><Relationship Id="rId744" Type="http://schemas.openxmlformats.org/officeDocument/2006/relationships/slide" Target="slides/slide743.xml"/><Relationship Id="rId786" Type="http://schemas.openxmlformats.org/officeDocument/2006/relationships/slide" Target="slides/slide785.xml"/><Relationship Id="rId80" Type="http://schemas.openxmlformats.org/officeDocument/2006/relationships/slide" Target="slides/slide79.xml"/><Relationship Id="rId176" Type="http://schemas.openxmlformats.org/officeDocument/2006/relationships/slide" Target="slides/slide175.xml"/><Relationship Id="rId341" Type="http://schemas.openxmlformats.org/officeDocument/2006/relationships/slide" Target="slides/slide340.xml"/><Relationship Id="rId383" Type="http://schemas.openxmlformats.org/officeDocument/2006/relationships/slide" Target="slides/slide382.xml"/><Relationship Id="rId439" Type="http://schemas.openxmlformats.org/officeDocument/2006/relationships/slide" Target="slides/slide438.xml"/><Relationship Id="rId590" Type="http://schemas.openxmlformats.org/officeDocument/2006/relationships/slide" Target="slides/slide589.xml"/><Relationship Id="rId604" Type="http://schemas.openxmlformats.org/officeDocument/2006/relationships/slide" Target="slides/slide603.xml"/><Relationship Id="rId646" Type="http://schemas.openxmlformats.org/officeDocument/2006/relationships/slide" Target="slides/slide645.xml"/><Relationship Id="rId811" Type="http://schemas.openxmlformats.org/officeDocument/2006/relationships/slide" Target="slides/slide810.xml"/><Relationship Id="rId201" Type="http://schemas.openxmlformats.org/officeDocument/2006/relationships/slide" Target="slides/slide200.xml"/><Relationship Id="rId243" Type="http://schemas.openxmlformats.org/officeDocument/2006/relationships/slide" Target="slides/slide242.xml"/><Relationship Id="rId285" Type="http://schemas.openxmlformats.org/officeDocument/2006/relationships/slide" Target="slides/slide284.xml"/><Relationship Id="rId450" Type="http://schemas.openxmlformats.org/officeDocument/2006/relationships/slide" Target="slides/slide449.xml"/><Relationship Id="rId506" Type="http://schemas.openxmlformats.org/officeDocument/2006/relationships/slide" Target="slides/slide505.xml"/><Relationship Id="rId688" Type="http://schemas.openxmlformats.org/officeDocument/2006/relationships/slide" Target="slides/slide687.xml"/><Relationship Id="rId38" Type="http://schemas.openxmlformats.org/officeDocument/2006/relationships/slide" Target="slides/slide37.xml"/><Relationship Id="rId103" Type="http://schemas.openxmlformats.org/officeDocument/2006/relationships/slide" Target="slides/slide102.xml"/><Relationship Id="rId310" Type="http://schemas.openxmlformats.org/officeDocument/2006/relationships/slide" Target="slides/slide309.xml"/><Relationship Id="rId492" Type="http://schemas.openxmlformats.org/officeDocument/2006/relationships/slide" Target="slides/slide491.xml"/><Relationship Id="rId548" Type="http://schemas.openxmlformats.org/officeDocument/2006/relationships/slide" Target="slides/slide547.xml"/><Relationship Id="rId713" Type="http://schemas.openxmlformats.org/officeDocument/2006/relationships/slide" Target="slides/slide712.xml"/><Relationship Id="rId755" Type="http://schemas.openxmlformats.org/officeDocument/2006/relationships/slide" Target="slides/slide754.xml"/><Relationship Id="rId797" Type="http://schemas.openxmlformats.org/officeDocument/2006/relationships/slide" Target="slides/slide796.xml"/><Relationship Id="rId91" Type="http://schemas.openxmlformats.org/officeDocument/2006/relationships/slide" Target="slides/slide90.xml"/><Relationship Id="rId145" Type="http://schemas.openxmlformats.org/officeDocument/2006/relationships/slide" Target="slides/slide144.xml"/><Relationship Id="rId187" Type="http://schemas.openxmlformats.org/officeDocument/2006/relationships/slide" Target="slides/slide186.xml"/><Relationship Id="rId352" Type="http://schemas.openxmlformats.org/officeDocument/2006/relationships/slide" Target="slides/slide351.xml"/><Relationship Id="rId394" Type="http://schemas.openxmlformats.org/officeDocument/2006/relationships/slide" Target="slides/slide393.xml"/><Relationship Id="rId408" Type="http://schemas.openxmlformats.org/officeDocument/2006/relationships/slide" Target="slides/slide407.xml"/><Relationship Id="rId615" Type="http://schemas.openxmlformats.org/officeDocument/2006/relationships/slide" Target="slides/slide614.xml"/><Relationship Id="rId822" Type="http://schemas.openxmlformats.org/officeDocument/2006/relationships/slide" Target="slides/slide821.xml"/><Relationship Id="rId212" Type="http://schemas.openxmlformats.org/officeDocument/2006/relationships/slide" Target="slides/slide211.xml"/><Relationship Id="rId254" Type="http://schemas.openxmlformats.org/officeDocument/2006/relationships/slide" Target="slides/slide253.xml"/><Relationship Id="rId657" Type="http://schemas.openxmlformats.org/officeDocument/2006/relationships/slide" Target="slides/slide656.xml"/><Relationship Id="rId699" Type="http://schemas.openxmlformats.org/officeDocument/2006/relationships/slide" Target="slides/slide698.xml"/><Relationship Id="rId49" Type="http://schemas.openxmlformats.org/officeDocument/2006/relationships/slide" Target="slides/slide48.xml"/><Relationship Id="rId114" Type="http://schemas.openxmlformats.org/officeDocument/2006/relationships/slide" Target="slides/slide113.xml"/><Relationship Id="rId296" Type="http://schemas.openxmlformats.org/officeDocument/2006/relationships/slide" Target="slides/slide295.xml"/><Relationship Id="rId461" Type="http://schemas.openxmlformats.org/officeDocument/2006/relationships/slide" Target="slides/slide460.xml"/><Relationship Id="rId517" Type="http://schemas.openxmlformats.org/officeDocument/2006/relationships/slide" Target="slides/slide516.xml"/><Relationship Id="rId559" Type="http://schemas.openxmlformats.org/officeDocument/2006/relationships/slide" Target="slides/slide558.xml"/><Relationship Id="rId724" Type="http://schemas.openxmlformats.org/officeDocument/2006/relationships/slide" Target="slides/slide723.xml"/><Relationship Id="rId766" Type="http://schemas.openxmlformats.org/officeDocument/2006/relationships/slide" Target="slides/slide765.xml"/><Relationship Id="rId60" Type="http://schemas.openxmlformats.org/officeDocument/2006/relationships/slide" Target="slides/slide59.xml"/><Relationship Id="rId156" Type="http://schemas.openxmlformats.org/officeDocument/2006/relationships/slide" Target="slides/slide155.xml"/><Relationship Id="rId198" Type="http://schemas.openxmlformats.org/officeDocument/2006/relationships/slide" Target="slides/slide197.xml"/><Relationship Id="rId321" Type="http://schemas.openxmlformats.org/officeDocument/2006/relationships/slide" Target="slides/slide320.xml"/><Relationship Id="rId363" Type="http://schemas.openxmlformats.org/officeDocument/2006/relationships/slide" Target="slides/slide362.xml"/><Relationship Id="rId419" Type="http://schemas.openxmlformats.org/officeDocument/2006/relationships/slide" Target="slides/slide418.xml"/><Relationship Id="rId570" Type="http://schemas.openxmlformats.org/officeDocument/2006/relationships/slide" Target="slides/slide569.xml"/><Relationship Id="rId626" Type="http://schemas.openxmlformats.org/officeDocument/2006/relationships/slide" Target="slides/slide625.xml"/><Relationship Id="rId223" Type="http://schemas.openxmlformats.org/officeDocument/2006/relationships/slide" Target="slides/slide222.xml"/><Relationship Id="rId430" Type="http://schemas.openxmlformats.org/officeDocument/2006/relationships/slide" Target="slides/slide429.xml"/><Relationship Id="rId668" Type="http://schemas.openxmlformats.org/officeDocument/2006/relationships/slide" Target="slides/slide667.xml"/><Relationship Id="rId833" Type="http://schemas.openxmlformats.org/officeDocument/2006/relationships/slide" Target="slides/slide832.xml"/><Relationship Id="rId18" Type="http://schemas.openxmlformats.org/officeDocument/2006/relationships/slide" Target="slides/slide17.xml"/><Relationship Id="rId265" Type="http://schemas.openxmlformats.org/officeDocument/2006/relationships/slide" Target="slides/slide264.xml"/><Relationship Id="rId472" Type="http://schemas.openxmlformats.org/officeDocument/2006/relationships/slide" Target="slides/slide471.xml"/><Relationship Id="rId528" Type="http://schemas.openxmlformats.org/officeDocument/2006/relationships/slide" Target="slides/slide527.xml"/><Relationship Id="rId735" Type="http://schemas.openxmlformats.org/officeDocument/2006/relationships/slide" Target="slides/slide734.xml"/><Relationship Id="rId125" Type="http://schemas.openxmlformats.org/officeDocument/2006/relationships/slide" Target="slides/slide124.xml"/><Relationship Id="rId167" Type="http://schemas.openxmlformats.org/officeDocument/2006/relationships/slide" Target="slides/slide166.xml"/><Relationship Id="rId332" Type="http://schemas.openxmlformats.org/officeDocument/2006/relationships/slide" Target="slides/slide331.xml"/><Relationship Id="rId374" Type="http://schemas.openxmlformats.org/officeDocument/2006/relationships/slide" Target="slides/slide373.xml"/><Relationship Id="rId581" Type="http://schemas.openxmlformats.org/officeDocument/2006/relationships/slide" Target="slides/slide580.xml"/><Relationship Id="rId777" Type="http://schemas.openxmlformats.org/officeDocument/2006/relationships/slide" Target="slides/slide776.xml"/><Relationship Id="rId71" Type="http://schemas.openxmlformats.org/officeDocument/2006/relationships/slide" Target="slides/slide70.xml"/><Relationship Id="rId234" Type="http://schemas.openxmlformats.org/officeDocument/2006/relationships/slide" Target="slides/slide233.xml"/><Relationship Id="rId637" Type="http://schemas.openxmlformats.org/officeDocument/2006/relationships/slide" Target="slides/slide636.xml"/><Relationship Id="rId679" Type="http://schemas.openxmlformats.org/officeDocument/2006/relationships/slide" Target="slides/slide678.xml"/><Relationship Id="rId802" Type="http://schemas.openxmlformats.org/officeDocument/2006/relationships/slide" Target="slides/slide801.xml"/><Relationship Id="rId844"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76" Type="http://schemas.openxmlformats.org/officeDocument/2006/relationships/slide" Target="slides/slide275.xml"/><Relationship Id="rId441" Type="http://schemas.openxmlformats.org/officeDocument/2006/relationships/slide" Target="slides/slide440.xml"/><Relationship Id="rId483" Type="http://schemas.openxmlformats.org/officeDocument/2006/relationships/slide" Target="slides/slide482.xml"/><Relationship Id="rId539" Type="http://schemas.openxmlformats.org/officeDocument/2006/relationships/slide" Target="slides/slide538.xml"/><Relationship Id="rId690" Type="http://schemas.openxmlformats.org/officeDocument/2006/relationships/slide" Target="slides/slide689.xml"/><Relationship Id="rId704" Type="http://schemas.openxmlformats.org/officeDocument/2006/relationships/slide" Target="slides/slide703.xml"/><Relationship Id="rId746" Type="http://schemas.openxmlformats.org/officeDocument/2006/relationships/slide" Target="slides/slide745.xml"/><Relationship Id="rId40" Type="http://schemas.openxmlformats.org/officeDocument/2006/relationships/slide" Target="slides/slide39.xml"/><Relationship Id="rId136" Type="http://schemas.openxmlformats.org/officeDocument/2006/relationships/slide" Target="slides/slide135.xml"/><Relationship Id="rId178" Type="http://schemas.openxmlformats.org/officeDocument/2006/relationships/slide" Target="slides/slide177.xml"/><Relationship Id="rId301" Type="http://schemas.openxmlformats.org/officeDocument/2006/relationships/slide" Target="slides/slide300.xml"/><Relationship Id="rId343" Type="http://schemas.openxmlformats.org/officeDocument/2006/relationships/slide" Target="slides/slide342.xml"/><Relationship Id="rId550" Type="http://schemas.openxmlformats.org/officeDocument/2006/relationships/slide" Target="slides/slide549.xml"/><Relationship Id="rId788" Type="http://schemas.openxmlformats.org/officeDocument/2006/relationships/slide" Target="slides/slide787.xml"/><Relationship Id="rId82" Type="http://schemas.openxmlformats.org/officeDocument/2006/relationships/slide" Target="slides/slide81.xml"/><Relationship Id="rId203" Type="http://schemas.openxmlformats.org/officeDocument/2006/relationships/slide" Target="slides/slide202.xml"/><Relationship Id="rId385" Type="http://schemas.openxmlformats.org/officeDocument/2006/relationships/slide" Target="slides/slide384.xml"/><Relationship Id="rId592" Type="http://schemas.openxmlformats.org/officeDocument/2006/relationships/slide" Target="slides/slide591.xml"/><Relationship Id="rId606" Type="http://schemas.openxmlformats.org/officeDocument/2006/relationships/slide" Target="slides/slide605.xml"/><Relationship Id="rId648" Type="http://schemas.openxmlformats.org/officeDocument/2006/relationships/slide" Target="slides/slide647.xml"/><Relationship Id="rId813" Type="http://schemas.openxmlformats.org/officeDocument/2006/relationships/slide" Target="slides/slide812.xml"/><Relationship Id="rId245" Type="http://schemas.openxmlformats.org/officeDocument/2006/relationships/slide" Target="slides/slide244.xml"/><Relationship Id="rId287" Type="http://schemas.openxmlformats.org/officeDocument/2006/relationships/slide" Target="slides/slide286.xml"/><Relationship Id="rId410" Type="http://schemas.openxmlformats.org/officeDocument/2006/relationships/slide" Target="slides/slide409.xml"/><Relationship Id="rId452" Type="http://schemas.openxmlformats.org/officeDocument/2006/relationships/slide" Target="slides/slide451.xml"/><Relationship Id="rId494" Type="http://schemas.openxmlformats.org/officeDocument/2006/relationships/slide" Target="slides/slide493.xml"/><Relationship Id="rId508" Type="http://schemas.openxmlformats.org/officeDocument/2006/relationships/slide" Target="slides/slide507.xml"/><Relationship Id="rId715" Type="http://schemas.openxmlformats.org/officeDocument/2006/relationships/slide" Target="slides/slide714.xml"/><Relationship Id="rId105" Type="http://schemas.openxmlformats.org/officeDocument/2006/relationships/slide" Target="slides/slide104.xml"/><Relationship Id="rId147" Type="http://schemas.openxmlformats.org/officeDocument/2006/relationships/slide" Target="slides/slide146.xml"/><Relationship Id="rId312" Type="http://schemas.openxmlformats.org/officeDocument/2006/relationships/slide" Target="slides/slide311.xml"/><Relationship Id="rId354" Type="http://schemas.openxmlformats.org/officeDocument/2006/relationships/slide" Target="slides/slide353.xml"/><Relationship Id="rId757" Type="http://schemas.openxmlformats.org/officeDocument/2006/relationships/slide" Target="slides/slide756.xml"/><Relationship Id="rId799" Type="http://schemas.openxmlformats.org/officeDocument/2006/relationships/slide" Target="slides/slide798.xml"/><Relationship Id="rId51" Type="http://schemas.openxmlformats.org/officeDocument/2006/relationships/slide" Target="slides/slide50.xml"/><Relationship Id="rId93" Type="http://schemas.openxmlformats.org/officeDocument/2006/relationships/slide" Target="slides/slide92.xml"/><Relationship Id="rId189" Type="http://schemas.openxmlformats.org/officeDocument/2006/relationships/slide" Target="slides/slide188.xml"/><Relationship Id="rId396" Type="http://schemas.openxmlformats.org/officeDocument/2006/relationships/slide" Target="slides/slide395.xml"/><Relationship Id="rId561" Type="http://schemas.openxmlformats.org/officeDocument/2006/relationships/slide" Target="slides/slide560.xml"/><Relationship Id="rId617" Type="http://schemas.openxmlformats.org/officeDocument/2006/relationships/slide" Target="slides/slide616.xml"/><Relationship Id="rId659" Type="http://schemas.openxmlformats.org/officeDocument/2006/relationships/slide" Target="slides/slide658.xml"/><Relationship Id="rId824" Type="http://schemas.openxmlformats.org/officeDocument/2006/relationships/slide" Target="slides/slide823.xml"/><Relationship Id="rId214" Type="http://schemas.openxmlformats.org/officeDocument/2006/relationships/slide" Target="slides/slide213.xml"/><Relationship Id="rId256" Type="http://schemas.openxmlformats.org/officeDocument/2006/relationships/slide" Target="slides/slide255.xml"/><Relationship Id="rId298" Type="http://schemas.openxmlformats.org/officeDocument/2006/relationships/slide" Target="slides/slide297.xml"/><Relationship Id="rId421" Type="http://schemas.openxmlformats.org/officeDocument/2006/relationships/slide" Target="slides/slide420.xml"/><Relationship Id="rId463" Type="http://schemas.openxmlformats.org/officeDocument/2006/relationships/slide" Target="slides/slide462.xml"/><Relationship Id="rId519" Type="http://schemas.openxmlformats.org/officeDocument/2006/relationships/slide" Target="slides/slide518.xml"/><Relationship Id="rId670" Type="http://schemas.openxmlformats.org/officeDocument/2006/relationships/slide" Target="slides/slide669.xml"/><Relationship Id="rId116" Type="http://schemas.openxmlformats.org/officeDocument/2006/relationships/slide" Target="slides/slide115.xml"/><Relationship Id="rId158" Type="http://schemas.openxmlformats.org/officeDocument/2006/relationships/slide" Target="slides/slide157.xml"/><Relationship Id="rId323" Type="http://schemas.openxmlformats.org/officeDocument/2006/relationships/slide" Target="slides/slide322.xml"/><Relationship Id="rId530" Type="http://schemas.openxmlformats.org/officeDocument/2006/relationships/slide" Target="slides/slide529.xml"/><Relationship Id="rId726" Type="http://schemas.openxmlformats.org/officeDocument/2006/relationships/slide" Target="slides/slide725.xml"/><Relationship Id="rId768" Type="http://schemas.openxmlformats.org/officeDocument/2006/relationships/slide" Target="slides/slide767.xml"/><Relationship Id="rId20" Type="http://schemas.openxmlformats.org/officeDocument/2006/relationships/slide" Target="slides/slide19.xml"/><Relationship Id="rId62" Type="http://schemas.openxmlformats.org/officeDocument/2006/relationships/slide" Target="slides/slide61.xml"/><Relationship Id="rId365" Type="http://schemas.openxmlformats.org/officeDocument/2006/relationships/slide" Target="slides/slide364.xml"/><Relationship Id="rId572" Type="http://schemas.openxmlformats.org/officeDocument/2006/relationships/slide" Target="slides/slide571.xml"/><Relationship Id="rId628" Type="http://schemas.openxmlformats.org/officeDocument/2006/relationships/slide" Target="slides/slide627.xml"/><Relationship Id="rId835" Type="http://schemas.openxmlformats.org/officeDocument/2006/relationships/slide" Target="slides/slide834.xml"/><Relationship Id="rId225" Type="http://schemas.openxmlformats.org/officeDocument/2006/relationships/slide" Target="slides/slide224.xml"/><Relationship Id="rId267" Type="http://schemas.openxmlformats.org/officeDocument/2006/relationships/slide" Target="slides/slide266.xml"/><Relationship Id="rId432" Type="http://schemas.openxmlformats.org/officeDocument/2006/relationships/slide" Target="slides/slide431.xml"/><Relationship Id="rId474" Type="http://schemas.openxmlformats.org/officeDocument/2006/relationships/slide" Target="slides/slide473.xml"/><Relationship Id="rId127" Type="http://schemas.openxmlformats.org/officeDocument/2006/relationships/slide" Target="slides/slide126.xml"/><Relationship Id="rId681" Type="http://schemas.openxmlformats.org/officeDocument/2006/relationships/slide" Target="slides/slide680.xml"/><Relationship Id="rId737" Type="http://schemas.openxmlformats.org/officeDocument/2006/relationships/slide" Target="slides/slide736.xml"/><Relationship Id="rId779" Type="http://schemas.openxmlformats.org/officeDocument/2006/relationships/slide" Target="slides/slide778.xml"/><Relationship Id="rId31" Type="http://schemas.openxmlformats.org/officeDocument/2006/relationships/slide" Target="slides/slide30.xml"/><Relationship Id="rId73" Type="http://schemas.openxmlformats.org/officeDocument/2006/relationships/slide" Target="slides/slide72.xml"/><Relationship Id="rId169" Type="http://schemas.openxmlformats.org/officeDocument/2006/relationships/slide" Target="slides/slide168.xml"/><Relationship Id="rId334" Type="http://schemas.openxmlformats.org/officeDocument/2006/relationships/slide" Target="slides/slide333.xml"/><Relationship Id="rId376" Type="http://schemas.openxmlformats.org/officeDocument/2006/relationships/slide" Target="slides/slide375.xml"/><Relationship Id="rId541" Type="http://schemas.openxmlformats.org/officeDocument/2006/relationships/slide" Target="slides/slide540.xml"/><Relationship Id="rId583" Type="http://schemas.openxmlformats.org/officeDocument/2006/relationships/slide" Target="slides/slide582.xml"/><Relationship Id="rId639" Type="http://schemas.openxmlformats.org/officeDocument/2006/relationships/slide" Target="slides/slide638.xml"/><Relationship Id="rId790" Type="http://schemas.openxmlformats.org/officeDocument/2006/relationships/slide" Target="slides/slide789.xml"/><Relationship Id="rId804" Type="http://schemas.openxmlformats.org/officeDocument/2006/relationships/slide" Target="slides/slide803.xml"/><Relationship Id="rId4" Type="http://schemas.openxmlformats.org/officeDocument/2006/relationships/slide" Target="slides/slide3.xml"/><Relationship Id="rId180" Type="http://schemas.openxmlformats.org/officeDocument/2006/relationships/slide" Target="slides/slide179.xml"/><Relationship Id="rId236" Type="http://schemas.openxmlformats.org/officeDocument/2006/relationships/slide" Target="slides/slide235.xml"/><Relationship Id="rId278" Type="http://schemas.openxmlformats.org/officeDocument/2006/relationships/slide" Target="slides/slide277.xml"/><Relationship Id="rId401" Type="http://schemas.openxmlformats.org/officeDocument/2006/relationships/slide" Target="slides/slide400.xml"/><Relationship Id="rId443" Type="http://schemas.openxmlformats.org/officeDocument/2006/relationships/slide" Target="slides/slide442.xml"/><Relationship Id="rId650" Type="http://schemas.openxmlformats.org/officeDocument/2006/relationships/slide" Target="slides/slide649.xml"/><Relationship Id="rId846" Type="http://schemas.openxmlformats.org/officeDocument/2006/relationships/theme" Target="theme/theme1.xml"/><Relationship Id="rId303" Type="http://schemas.openxmlformats.org/officeDocument/2006/relationships/slide" Target="slides/slide302.xml"/><Relationship Id="rId485" Type="http://schemas.openxmlformats.org/officeDocument/2006/relationships/slide" Target="slides/slide484.xml"/><Relationship Id="rId692" Type="http://schemas.openxmlformats.org/officeDocument/2006/relationships/slide" Target="slides/slide691.xml"/><Relationship Id="rId706" Type="http://schemas.openxmlformats.org/officeDocument/2006/relationships/slide" Target="slides/slide705.xml"/><Relationship Id="rId748" Type="http://schemas.openxmlformats.org/officeDocument/2006/relationships/slide" Target="slides/slide747.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510" Type="http://schemas.openxmlformats.org/officeDocument/2006/relationships/slide" Target="slides/slide509.xml"/><Relationship Id="rId552" Type="http://schemas.openxmlformats.org/officeDocument/2006/relationships/slide" Target="slides/slide551.xml"/><Relationship Id="rId594" Type="http://schemas.openxmlformats.org/officeDocument/2006/relationships/slide" Target="slides/slide593.xml"/><Relationship Id="rId608" Type="http://schemas.openxmlformats.org/officeDocument/2006/relationships/slide" Target="slides/slide607.xml"/><Relationship Id="rId815" Type="http://schemas.openxmlformats.org/officeDocument/2006/relationships/slide" Target="slides/slide814.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454" Type="http://schemas.openxmlformats.org/officeDocument/2006/relationships/slide" Target="slides/slide453.xml"/><Relationship Id="rId496" Type="http://schemas.openxmlformats.org/officeDocument/2006/relationships/slide" Target="slides/slide495.xml"/><Relationship Id="rId661" Type="http://schemas.openxmlformats.org/officeDocument/2006/relationships/slide" Target="slides/slide660.xml"/><Relationship Id="rId717" Type="http://schemas.openxmlformats.org/officeDocument/2006/relationships/slide" Target="slides/slide716.xml"/><Relationship Id="rId759" Type="http://schemas.openxmlformats.org/officeDocument/2006/relationships/slide" Target="slides/slide75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521" Type="http://schemas.openxmlformats.org/officeDocument/2006/relationships/slide" Target="slides/slide520.xml"/><Relationship Id="rId563" Type="http://schemas.openxmlformats.org/officeDocument/2006/relationships/slide" Target="slides/slide562.xml"/><Relationship Id="rId619" Type="http://schemas.openxmlformats.org/officeDocument/2006/relationships/slide" Target="slides/slide618.xml"/><Relationship Id="rId770" Type="http://schemas.openxmlformats.org/officeDocument/2006/relationships/slide" Target="slides/slide769.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826" Type="http://schemas.openxmlformats.org/officeDocument/2006/relationships/slide" Target="slides/slide825.xml"/><Relationship Id="rId258" Type="http://schemas.openxmlformats.org/officeDocument/2006/relationships/slide" Target="slides/slide257.xml"/><Relationship Id="rId465" Type="http://schemas.openxmlformats.org/officeDocument/2006/relationships/slide" Target="slides/slide464.xml"/><Relationship Id="rId630" Type="http://schemas.openxmlformats.org/officeDocument/2006/relationships/slide" Target="slides/slide629.xml"/><Relationship Id="rId672" Type="http://schemas.openxmlformats.org/officeDocument/2006/relationships/slide" Target="slides/slide671.xml"/><Relationship Id="rId728" Type="http://schemas.openxmlformats.org/officeDocument/2006/relationships/slide" Target="slides/slide72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532" Type="http://schemas.openxmlformats.org/officeDocument/2006/relationships/slide" Target="slides/slide531.xml"/><Relationship Id="rId574" Type="http://schemas.openxmlformats.org/officeDocument/2006/relationships/slide" Target="slides/slide573.xml"/><Relationship Id="rId171" Type="http://schemas.openxmlformats.org/officeDocument/2006/relationships/slide" Target="slides/slide170.xml"/><Relationship Id="rId227" Type="http://schemas.openxmlformats.org/officeDocument/2006/relationships/slide" Target="slides/slide226.xml"/><Relationship Id="rId781" Type="http://schemas.openxmlformats.org/officeDocument/2006/relationships/slide" Target="slides/slide780.xml"/><Relationship Id="rId837" Type="http://schemas.openxmlformats.org/officeDocument/2006/relationships/slide" Target="slides/slide836.xml"/><Relationship Id="rId269" Type="http://schemas.openxmlformats.org/officeDocument/2006/relationships/slide" Target="slides/slide268.xml"/><Relationship Id="rId434" Type="http://schemas.openxmlformats.org/officeDocument/2006/relationships/slide" Target="slides/slide433.xml"/><Relationship Id="rId476" Type="http://schemas.openxmlformats.org/officeDocument/2006/relationships/slide" Target="slides/slide475.xml"/><Relationship Id="rId641" Type="http://schemas.openxmlformats.org/officeDocument/2006/relationships/slide" Target="slides/slide640.xml"/><Relationship Id="rId683" Type="http://schemas.openxmlformats.org/officeDocument/2006/relationships/slide" Target="slides/slide682.xml"/><Relationship Id="rId739" Type="http://schemas.openxmlformats.org/officeDocument/2006/relationships/slide" Target="slides/slide73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501" Type="http://schemas.openxmlformats.org/officeDocument/2006/relationships/slide" Target="slides/slide500.xml"/><Relationship Id="rId543" Type="http://schemas.openxmlformats.org/officeDocument/2006/relationships/slide" Target="slides/slide542.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585" Type="http://schemas.openxmlformats.org/officeDocument/2006/relationships/slide" Target="slides/slide584.xml"/><Relationship Id="rId750" Type="http://schemas.openxmlformats.org/officeDocument/2006/relationships/slide" Target="slides/slide749.xml"/><Relationship Id="rId792" Type="http://schemas.openxmlformats.org/officeDocument/2006/relationships/slide" Target="slides/slide791.xml"/><Relationship Id="rId806" Type="http://schemas.openxmlformats.org/officeDocument/2006/relationships/slide" Target="slides/slide805.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487" Type="http://schemas.openxmlformats.org/officeDocument/2006/relationships/slide" Target="slides/slide486.xml"/><Relationship Id="rId610" Type="http://schemas.openxmlformats.org/officeDocument/2006/relationships/slide" Target="slides/slide609.xml"/><Relationship Id="rId652" Type="http://schemas.openxmlformats.org/officeDocument/2006/relationships/slide" Target="slides/slide651.xml"/><Relationship Id="rId694" Type="http://schemas.openxmlformats.org/officeDocument/2006/relationships/slide" Target="slides/slide693.xml"/><Relationship Id="rId708" Type="http://schemas.openxmlformats.org/officeDocument/2006/relationships/slide" Target="slides/slide707.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512" Type="http://schemas.openxmlformats.org/officeDocument/2006/relationships/slide" Target="slides/slide511.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554" Type="http://schemas.openxmlformats.org/officeDocument/2006/relationships/slide" Target="slides/slide553.xml"/><Relationship Id="rId596" Type="http://schemas.openxmlformats.org/officeDocument/2006/relationships/slide" Target="slides/slide595.xml"/><Relationship Id="rId761" Type="http://schemas.openxmlformats.org/officeDocument/2006/relationships/slide" Target="slides/slide760.xml"/><Relationship Id="rId817" Type="http://schemas.openxmlformats.org/officeDocument/2006/relationships/slide" Target="slides/slide816.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456" Type="http://schemas.openxmlformats.org/officeDocument/2006/relationships/slide" Target="slides/slide455.xml"/><Relationship Id="rId498" Type="http://schemas.openxmlformats.org/officeDocument/2006/relationships/slide" Target="slides/slide497.xml"/><Relationship Id="rId621" Type="http://schemas.openxmlformats.org/officeDocument/2006/relationships/slide" Target="slides/slide620.xml"/><Relationship Id="rId663" Type="http://schemas.openxmlformats.org/officeDocument/2006/relationships/slide" Target="slides/slide662.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23" Type="http://schemas.openxmlformats.org/officeDocument/2006/relationships/slide" Target="slides/slide522.xml"/><Relationship Id="rId719" Type="http://schemas.openxmlformats.org/officeDocument/2006/relationships/slide" Target="slides/slide718.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565" Type="http://schemas.openxmlformats.org/officeDocument/2006/relationships/slide" Target="slides/slide564.xml"/><Relationship Id="rId730" Type="http://schemas.openxmlformats.org/officeDocument/2006/relationships/slide" Target="slides/slide729.xml"/><Relationship Id="rId772" Type="http://schemas.openxmlformats.org/officeDocument/2006/relationships/slide" Target="slides/slide771.xml"/><Relationship Id="rId828" Type="http://schemas.openxmlformats.org/officeDocument/2006/relationships/slide" Target="slides/slide827.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467" Type="http://schemas.openxmlformats.org/officeDocument/2006/relationships/slide" Target="slides/slide466.xml"/><Relationship Id="rId632" Type="http://schemas.openxmlformats.org/officeDocument/2006/relationships/slide" Target="slides/slide631.xml"/><Relationship Id="rId271" Type="http://schemas.openxmlformats.org/officeDocument/2006/relationships/slide" Target="slides/slide270.xml"/><Relationship Id="rId674" Type="http://schemas.openxmlformats.org/officeDocument/2006/relationships/slide" Target="slides/slide673.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534" Type="http://schemas.openxmlformats.org/officeDocument/2006/relationships/slide" Target="slides/slide533.xml"/><Relationship Id="rId576" Type="http://schemas.openxmlformats.org/officeDocument/2006/relationships/slide" Target="slides/slide575.xml"/><Relationship Id="rId741" Type="http://schemas.openxmlformats.org/officeDocument/2006/relationships/slide" Target="slides/slide740.xml"/><Relationship Id="rId783" Type="http://schemas.openxmlformats.org/officeDocument/2006/relationships/slide" Target="slides/slide782.xml"/><Relationship Id="rId839" Type="http://schemas.openxmlformats.org/officeDocument/2006/relationships/slide" Target="slides/slide838.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436" Type="http://schemas.openxmlformats.org/officeDocument/2006/relationships/slide" Target="slides/slide435.xml"/><Relationship Id="rId601" Type="http://schemas.openxmlformats.org/officeDocument/2006/relationships/slide" Target="slides/slide600.xml"/><Relationship Id="rId643" Type="http://schemas.openxmlformats.org/officeDocument/2006/relationships/slide" Target="slides/slide642.xml"/><Relationship Id="rId240" Type="http://schemas.openxmlformats.org/officeDocument/2006/relationships/slide" Target="slides/slide239.xml"/><Relationship Id="rId478" Type="http://schemas.openxmlformats.org/officeDocument/2006/relationships/slide" Target="slides/slide477.xml"/><Relationship Id="rId685" Type="http://schemas.openxmlformats.org/officeDocument/2006/relationships/slide" Target="slides/slide684.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503" Type="http://schemas.openxmlformats.org/officeDocument/2006/relationships/slide" Target="slides/slide502.xml"/><Relationship Id="rId545" Type="http://schemas.openxmlformats.org/officeDocument/2006/relationships/slide" Target="slides/slide544.xml"/><Relationship Id="rId587" Type="http://schemas.openxmlformats.org/officeDocument/2006/relationships/slide" Target="slides/slide586.xml"/><Relationship Id="rId710" Type="http://schemas.openxmlformats.org/officeDocument/2006/relationships/slide" Target="slides/slide709.xml"/><Relationship Id="rId752" Type="http://schemas.openxmlformats.org/officeDocument/2006/relationships/slide" Target="slides/slide751.xml"/><Relationship Id="rId808" Type="http://schemas.openxmlformats.org/officeDocument/2006/relationships/slide" Target="slides/slide80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447" Type="http://schemas.openxmlformats.org/officeDocument/2006/relationships/slide" Target="slides/slide446.xml"/><Relationship Id="rId612" Type="http://schemas.openxmlformats.org/officeDocument/2006/relationships/slide" Target="slides/slide611.xml"/><Relationship Id="rId794" Type="http://schemas.openxmlformats.org/officeDocument/2006/relationships/slide" Target="slides/slide793.xml"/><Relationship Id="rId251" Type="http://schemas.openxmlformats.org/officeDocument/2006/relationships/slide" Target="slides/slide250.xml"/><Relationship Id="rId489" Type="http://schemas.openxmlformats.org/officeDocument/2006/relationships/slide" Target="slides/slide488.xml"/><Relationship Id="rId654" Type="http://schemas.openxmlformats.org/officeDocument/2006/relationships/slide" Target="slides/slide653.xml"/><Relationship Id="rId696" Type="http://schemas.openxmlformats.org/officeDocument/2006/relationships/slide" Target="slides/slide695.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514" Type="http://schemas.openxmlformats.org/officeDocument/2006/relationships/slide" Target="slides/slide513.xml"/><Relationship Id="rId556" Type="http://schemas.openxmlformats.org/officeDocument/2006/relationships/slide" Target="slides/slide555.xml"/><Relationship Id="rId721" Type="http://schemas.openxmlformats.org/officeDocument/2006/relationships/slide" Target="slides/slide720.xml"/><Relationship Id="rId763" Type="http://schemas.openxmlformats.org/officeDocument/2006/relationships/slide" Target="slides/slide762.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416" Type="http://schemas.openxmlformats.org/officeDocument/2006/relationships/slide" Target="slides/slide415.xml"/><Relationship Id="rId598" Type="http://schemas.openxmlformats.org/officeDocument/2006/relationships/slide" Target="slides/slide597.xml"/><Relationship Id="rId819" Type="http://schemas.openxmlformats.org/officeDocument/2006/relationships/slide" Target="slides/slide818.xml"/><Relationship Id="rId220" Type="http://schemas.openxmlformats.org/officeDocument/2006/relationships/slide" Target="slides/slide219.xml"/><Relationship Id="rId458" Type="http://schemas.openxmlformats.org/officeDocument/2006/relationships/slide" Target="slides/slide457.xml"/><Relationship Id="rId623" Type="http://schemas.openxmlformats.org/officeDocument/2006/relationships/slide" Target="slides/slide622.xml"/><Relationship Id="rId665" Type="http://schemas.openxmlformats.org/officeDocument/2006/relationships/slide" Target="slides/slide664.xml"/><Relationship Id="rId830" Type="http://schemas.openxmlformats.org/officeDocument/2006/relationships/slide" Target="slides/slide829.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525" Type="http://schemas.openxmlformats.org/officeDocument/2006/relationships/slide" Target="slides/slide524.xml"/><Relationship Id="rId567" Type="http://schemas.openxmlformats.org/officeDocument/2006/relationships/slide" Target="slides/slide566.xml"/><Relationship Id="rId732" Type="http://schemas.openxmlformats.org/officeDocument/2006/relationships/slide" Target="slides/slide731.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774" Type="http://schemas.openxmlformats.org/officeDocument/2006/relationships/slide" Target="slides/slide773.xml"/><Relationship Id="rId427" Type="http://schemas.openxmlformats.org/officeDocument/2006/relationships/slide" Target="slides/slide426.xml"/><Relationship Id="rId469" Type="http://schemas.openxmlformats.org/officeDocument/2006/relationships/slide" Target="slides/slide468.xml"/><Relationship Id="rId634" Type="http://schemas.openxmlformats.org/officeDocument/2006/relationships/slide" Target="slides/slide633.xml"/><Relationship Id="rId676" Type="http://schemas.openxmlformats.org/officeDocument/2006/relationships/slide" Target="slides/slide675.xml"/><Relationship Id="rId841" Type="http://schemas.openxmlformats.org/officeDocument/2006/relationships/slide" Target="slides/slide840.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480" Type="http://schemas.openxmlformats.org/officeDocument/2006/relationships/slide" Target="slides/slide479.xml"/><Relationship Id="rId536" Type="http://schemas.openxmlformats.org/officeDocument/2006/relationships/slide" Target="slides/slide535.xml"/><Relationship Id="rId701" Type="http://schemas.openxmlformats.org/officeDocument/2006/relationships/slide" Target="slides/slide700.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578" Type="http://schemas.openxmlformats.org/officeDocument/2006/relationships/slide" Target="slides/slide577.xml"/><Relationship Id="rId743" Type="http://schemas.openxmlformats.org/officeDocument/2006/relationships/slide" Target="slides/slide742.xml"/><Relationship Id="rId785" Type="http://schemas.openxmlformats.org/officeDocument/2006/relationships/slide" Target="slides/slide784.xml"/><Relationship Id="rId200" Type="http://schemas.openxmlformats.org/officeDocument/2006/relationships/slide" Target="slides/slide199.xml"/><Relationship Id="rId382" Type="http://schemas.openxmlformats.org/officeDocument/2006/relationships/slide" Target="slides/slide381.xml"/><Relationship Id="rId438" Type="http://schemas.openxmlformats.org/officeDocument/2006/relationships/slide" Target="slides/slide437.xml"/><Relationship Id="rId603" Type="http://schemas.openxmlformats.org/officeDocument/2006/relationships/slide" Target="slides/slide602.xml"/><Relationship Id="rId645" Type="http://schemas.openxmlformats.org/officeDocument/2006/relationships/slide" Target="slides/slide644.xml"/><Relationship Id="rId687" Type="http://schemas.openxmlformats.org/officeDocument/2006/relationships/slide" Target="slides/slide686.xml"/><Relationship Id="rId810" Type="http://schemas.openxmlformats.org/officeDocument/2006/relationships/slide" Target="slides/slide809.xml"/><Relationship Id="rId242" Type="http://schemas.openxmlformats.org/officeDocument/2006/relationships/slide" Target="slides/slide241.xml"/><Relationship Id="rId284" Type="http://schemas.openxmlformats.org/officeDocument/2006/relationships/slide" Target="slides/slide283.xml"/><Relationship Id="rId491" Type="http://schemas.openxmlformats.org/officeDocument/2006/relationships/slide" Target="slides/slide490.xml"/><Relationship Id="rId505" Type="http://schemas.openxmlformats.org/officeDocument/2006/relationships/slide" Target="slides/slide504.xml"/><Relationship Id="rId712" Type="http://schemas.openxmlformats.org/officeDocument/2006/relationships/slide" Target="slides/slide711.xml"/><Relationship Id="rId37" Type="http://schemas.openxmlformats.org/officeDocument/2006/relationships/slide" Target="slides/slide36.xml"/><Relationship Id="rId79" Type="http://schemas.openxmlformats.org/officeDocument/2006/relationships/slide" Target="slides/slide78.xml"/><Relationship Id="rId102" Type="http://schemas.openxmlformats.org/officeDocument/2006/relationships/slide" Target="slides/slide101.xml"/><Relationship Id="rId144" Type="http://schemas.openxmlformats.org/officeDocument/2006/relationships/slide" Target="slides/slide143.xml"/><Relationship Id="rId547" Type="http://schemas.openxmlformats.org/officeDocument/2006/relationships/slide" Target="slides/slide546.xml"/><Relationship Id="rId589" Type="http://schemas.openxmlformats.org/officeDocument/2006/relationships/slide" Target="slides/slide588.xml"/><Relationship Id="rId754" Type="http://schemas.openxmlformats.org/officeDocument/2006/relationships/slide" Target="slides/slide753.xml"/><Relationship Id="rId796" Type="http://schemas.openxmlformats.org/officeDocument/2006/relationships/slide" Target="slides/slide795.xml"/><Relationship Id="rId90" Type="http://schemas.openxmlformats.org/officeDocument/2006/relationships/slide" Target="slides/slide89.xml"/><Relationship Id="rId186" Type="http://schemas.openxmlformats.org/officeDocument/2006/relationships/slide" Target="slides/slide185.xml"/><Relationship Id="rId351" Type="http://schemas.openxmlformats.org/officeDocument/2006/relationships/slide" Target="slides/slide350.xml"/><Relationship Id="rId393" Type="http://schemas.openxmlformats.org/officeDocument/2006/relationships/slide" Target="slides/slide392.xml"/><Relationship Id="rId407" Type="http://schemas.openxmlformats.org/officeDocument/2006/relationships/slide" Target="slides/slide406.xml"/><Relationship Id="rId449" Type="http://schemas.openxmlformats.org/officeDocument/2006/relationships/slide" Target="slides/slide448.xml"/><Relationship Id="rId614" Type="http://schemas.openxmlformats.org/officeDocument/2006/relationships/slide" Target="slides/slide613.xml"/><Relationship Id="rId656" Type="http://schemas.openxmlformats.org/officeDocument/2006/relationships/slide" Target="slides/slide655.xml"/><Relationship Id="rId821" Type="http://schemas.openxmlformats.org/officeDocument/2006/relationships/slide" Target="slides/slide820.xml"/><Relationship Id="rId211" Type="http://schemas.openxmlformats.org/officeDocument/2006/relationships/slide" Target="slides/slide210.xml"/><Relationship Id="rId253" Type="http://schemas.openxmlformats.org/officeDocument/2006/relationships/slide" Target="slides/slide252.xml"/><Relationship Id="rId295" Type="http://schemas.openxmlformats.org/officeDocument/2006/relationships/slide" Target="slides/slide294.xml"/><Relationship Id="rId309" Type="http://schemas.openxmlformats.org/officeDocument/2006/relationships/slide" Target="slides/slide308.xml"/><Relationship Id="rId460" Type="http://schemas.openxmlformats.org/officeDocument/2006/relationships/slide" Target="slides/slide459.xml"/><Relationship Id="rId516" Type="http://schemas.openxmlformats.org/officeDocument/2006/relationships/slide" Target="slides/slide515.xml"/><Relationship Id="rId698" Type="http://schemas.openxmlformats.org/officeDocument/2006/relationships/slide" Target="slides/slide697.xml"/><Relationship Id="rId48" Type="http://schemas.openxmlformats.org/officeDocument/2006/relationships/slide" Target="slides/slide47.xml"/><Relationship Id="rId113" Type="http://schemas.openxmlformats.org/officeDocument/2006/relationships/slide" Target="slides/slide112.xml"/><Relationship Id="rId320" Type="http://schemas.openxmlformats.org/officeDocument/2006/relationships/slide" Target="slides/slide319.xml"/><Relationship Id="rId558" Type="http://schemas.openxmlformats.org/officeDocument/2006/relationships/slide" Target="slides/slide557.xml"/><Relationship Id="rId723" Type="http://schemas.openxmlformats.org/officeDocument/2006/relationships/slide" Target="slides/slide722.xml"/><Relationship Id="rId765" Type="http://schemas.openxmlformats.org/officeDocument/2006/relationships/slide" Target="slides/slide764.xml"/><Relationship Id="rId155" Type="http://schemas.openxmlformats.org/officeDocument/2006/relationships/slide" Target="slides/slide154.xml"/><Relationship Id="rId197" Type="http://schemas.openxmlformats.org/officeDocument/2006/relationships/slide" Target="slides/slide196.xml"/><Relationship Id="rId362" Type="http://schemas.openxmlformats.org/officeDocument/2006/relationships/slide" Target="slides/slide361.xml"/><Relationship Id="rId418" Type="http://schemas.openxmlformats.org/officeDocument/2006/relationships/slide" Target="slides/slide417.xml"/><Relationship Id="rId625" Type="http://schemas.openxmlformats.org/officeDocument/2006/relationships/slide" Target="slides/slide624.xml"/><Relationship Id="rId832" Type="http://schemas.openxmlformats.org/officeDocument/2006/relationships/slide" Target="slides/slide831.xml"/><Relationship Id="rId222" Type="http://schemas.openxmlformats.org/officeDocument/2006/relationships/slide" Target="slides/slide221.xml"/><Relationship Id="rId264" Type="http://schemas.openxmlformats.org/officeDocument/2006/relationships/slide" Target="slides/slide263.xml"/><Relationship Id="rId471" Type="http://schemas.openxmlformats.org/officeDocument/2006/relationships/slide" Target="slides/slide470.xml"/><Relationship Id="rId667" Type="http://schemas.openxmlformats.org/officeDocument/2006/relationships/slide" Target="slides/slide666.xml"/><Relationship Id="rId17" Type="http://schemas.openxmlformats.org/officeDocument/2006/relationships/slide" Target="slides/slide16.xml"/><Relationship Id="rId59" Type="http://schemas.openxmlformats.org/officeDocument/2006/relationships/slide" Target="slides/slide58.xml"/><Relationship Id="rId124" Type="http://schemas.openxmlformats.org/officeDocument/2006/relationships/slide" Target="slides/slide123.xml"/><Relationship Id="rId527" Type="http://schemas.openxmlformats.org/officeDocument/2006/relationships/slide" Target="slides/slide526.xml"/><Relationship Id="rId569" Type="http://schemas.openxmlformats.org/officeDocument/2006/relationships/slide" Target="slides/slide568.xml"/><Relationship Id="rId734" Type="http://schemas.openxmlformats.org/officeDocument/2006/relationships/slide" Target="slides/slide733.xml"/><Relationship Id="rId776" Type="http://schemas.openxmlformats.org/officeDocument/2006/relationships/slide" Target="slides/slide775.xml"/><Relationship Id="rId70" Type="http://schemas.openxmlformats.org/officeDocument/2006/relationships/slide" Target="slides/slide69.xml"/><Relationship Id="rId166" Type="http://schemas.openxmlformats.org/officeDocument/2006/relationships/slide" Target="slides/slide165.xml"/><Relationship Id="rId331" Type="http://schemas.openxmlformats.org/officeDocument/2006/relationships/slide" Target="slides/slide330.xml"/><Relationship Id="rId373" Type="http://schemas.openxmlformats.org/officeDocument/2006/relationships/slide" Target="slides/slide372.xml"/><Relationship Id="rId429" Type="http://schemas.openxmlformats.org/officeDocument/2006/relationships/slide" Target="slides/slide428.xml"/><Relationship Id="rId580" Type="http://schemas.openxmlformats.org/officeDocument/2006/relationships/slide" Target="slides/slide579.xml"/><Relationship Id="rId636" Type="http://schemas.openxmlformats.org/officeDocument/2006/relationships/slide" Target="slides/slide635.xml"/><Relationship Id="rId801" Type="http://schemas.openxmlformats.org/officeDocument/2006/relationships/slide" Target="slides/slide800.xml"/><Relationship Id="rId1" Type="http://schemas.openxmlformats.org/officeDocument/2006/relationships/slideMaster" Target="slideMasters/slideMaster1.xml"/><Relationship Id="rId233" Type="http://schemas.openxmlformats.org/officeDocument/2006/relationships/slide" Target="slides/slide232.xml"/><Relationship Id="rId440" Type="http://schemas.openxmlformats.org/officeDocument/2006/relationships/slide" Target="slides/slide439.xml"/><Relationship Id="rId678" Type="http://schemas.openxmlformats.org/officeDocument/2006/relationships/slide" Target="slides/slide677.xml"/><Relationship Id="rId843" Type="http://schemas.openxmlformats.org/officeDocument/2006/relationships/notesMaster" Target="notesMasters/notesMaster1.xml"/><Relationship Id="rId28" Type="http://schemas.openxmlformats.org/officeDocument/2006/relationships/slide" Target="slides/slide27.xml"/><Relationship Id="rId275" Type="http://schemas.openxmlformats.org/officeDocument/2006/relationships/slide" Target="slides/slide274.xml"/><Relationship Id="rId300" Type="http://schemas.openxmlformats.org/officeDocument/2006/relationships/slide" Target="slides/slide299.xml"/><Relationship Id="rId482" Type="http://schemas.openxmlformats.org/officeDocument/2006/relationships/slide" Target="slides/slide481.xml"/><Relationship Id="rId538" Type="http://schemas.openxmlformats.org/officeDocument/2006/relationships/slide" Target="slides/slide537.xml"/><Relationship Id="rId703" Type="http://schemas.openxmlformats.org/officeDocument/2006/relationships/slide" Target="slides/slide702.xml"/><Relationship Id="rId745" Type="http://schemas.openxmlformats.org/officeDocument/2006/relationships/slide" Target="slides/slide744.xml"/><Relationship Id="rId81" Type="http://schemas.openxmlformats.org/officeDocument/2006/relationships/slide" Target="slides/slide80.xml"/><Relationship Id="rId135" Type="http://schemas.openxmlformats.org/officeDocument/2006/relationships/slide" Target="slides/slide134.xml"/><Relationship Id="rId177" Type="http://schemas.openxmlformats.org/officeDocument/2006/relationships/slide" Target="slides/slide176.xml"/><Relationship Id="rId342" Type="http://schemas.openxmlformats.org/officeDocument/2006/relationships/slide" Target="slides/slide341.xml"/><Relationship Id="rId384" Type="http://schemas.openxmlformats.org/officeDocument/2006/relationships/slide" Target="slides/slide383.xml"/><Relationship Id="rId591" Type="http://schemas.openxmlformats.org/officeDocument/2006/relationships/slide" Target="slides/slide590.xml"/><Relationship Id="rId605" Type="http://schemas.openxmlformats.org/officeDocument/2006/relationships/slide" Target="slides/slide604.xml"/><Relationship Id="rId787" Type="http://schemas.openxmlformats.org/officeDocument/2006/relationships/slide" Target="slides/slide786.xml"/><Relationship Id="rId812" Type="http://schemas.openxmlformats.org/officeDocument/2006/relationships/slide" Target="slides/slide811.xml"/><Relationship Id="rId202" Type="http://schemas.openxmlformats.org/officeDocument/2006/relationships/slide" Target="slides/slide201.xml"/><Relationship Id="rId244" Type="http://schemas.openxmlformats.org/officeDocument/2006/relationships/slide" Target="slides/slide243.xml"/><Relationship Id="rId647" Type="http://schemas.openxmlformats.org/officeDocument/2006/relationships/slide" Target="slides/slide646.xml"/><Relationship Id="rId689" Type="http://schemas.openxmlformats.org/officeDocument/2006/relationships/slide" Target="slides/slide688.xml"/><Relationship Id="rId39" Type="http://schemas.openxmlformats.org/officeDocument/2006/relationships/slide" Target="slides/slide38.xml"/><Relationship Id="rId286" Type="http://schemas.openxmlformats.org/officeDocument/2006/relationships/slide" Target="slides/slide285.xml"/><Relationship Id="rId451" Type="http://schemas.openxmlformats.org/officeDocument/2006/relationships/slide" Target="slides/slide450.xml"/><Relationship Id="rId493" Type="http://schemas.openxmlformats.org/officeDocument/2006/relationships/slide" Target="slides/slide492.xml"/><Relationship Id="rId507" Type="http://schemas.openxmlformats.org/officeDocument/2006/relationships/slide" Target="slides/slide506.xml"/><Relationship Id="rId549" Type="http://schemas.openxmlformats.org/officeDocument/2006/relationships/slide" Target="slides/slide548.xml"/><Relationship Id="rId714" Type="http://schemas.openxmlformats.org/officeDocument/2006/relationships/slide" Target="slides/slide713.xml"/><Relationship Id="rId756" Type="http://schemas.openxmlformats.org/officeDocument/2006/relationships/slide" Target="slides/slide755.xml"/><Relationship Id="rId50" Type="http://schemas.openxmlformats.org/officeDocument/2006/relationships/slide" Target="slides/slide49.xml"/><Relationship Id="rId104" Type="http://schemas.openxmlformats.org/officeDocument/2006/relationships/slide" Target="slides/slide103.xml"/><Relationship Id="rId146" Type="http://schemas.openxmlformats.org/officeDocument/2006/relationships/slide" Target="slides/slide145.xml"/><Relationship Id="rId188" Type="http://schemas.openxmlformats.org/officeDocument/2006/relationships/slide" Target="slides/slide187.xml"/><Relationship Id="rId311" Type="http://schemas.openxmlformats.org/officeDocument/2006/relationships/slide" Target="slides/slide310.xml"/><Relationship Id="rId353" Type="http://schemas.openxmlformats.org/officeDocument/2006/relationships/slide" Target="slides/slide352.xml"/><Relationship Id="rId395" Type="http://schemas.openxmlformats.org/officeDocument/2006/relationships/slide" Target="slides/slide394.xml"/><Relationship Id="rId409" Type="http://schemas.openxmlformats.org/officeDocument/2006/relationships/slide" Target="slides/slide408.xml"/><Relationship Id="rId560" Type="http://schemas.openxmlformats.org/officeDocument/2006/relationships/slide" Target="slides/slide559.xml"/><Relationship Id="rId798" Type="http://schemas.openxmlformats.org/officeDocument/2006/relationships/slide" Target="slides/slide797.xml"/><Relationship Id="rId92" Type="http://schemas.openxmlformats.org/officeDocument/2006/relationships/slide" Target="slides/slide91.xml"/><Relationship Id="rId213" Type="http://schemas.openxmlformats.org/officeDocument/2006/relationships/slide" Target="slides/slide212.xml"/><Relationship Id="rId420" Type="http://schemas.openxmlformats.org/officeDocument/2006/relationships/slide" Target="slides/slide419.xml"/><Relationship Id="rId616" Type="http://schemas.openxmlformats.org/officeDocument/2006/relationships/slide" Target="slides/slide615.xml"/><Relationship Id="rId658" Type="http://schemas.openxmlformats.org/officeDocument/2006/relationships/slide" Target="slides/slide657.xml"/><Relationship Id="rId823" Type="http://schemas.openxmlformats.org/officeDocument/2006/relationships/slide" Target="slides/slide822.xml"/><Relationship Id="rId255" Type="http://schemas.openxmlformats.org/officeDocument/2006/relationships/slide" Target="slides/slide254.xml"/><Relationship Id="rId297" Type="http://schemas.openxmlformats.org/officeDocument/2006/relationships/slide" Target="slides/slide296.xml"/><Relationship Id="rId462" Type="http://schemas.openxmlformats.org/officeDocument/2006/relationships/slide" Target="slides/slide461.xml"/><Relationship Id="rId518" Type="http://schemas.openxmlformats.org/officeDocument/2006/relationships/slide" Target="slides/slide517.xml"/><Relationship Id="rId725" Type="http://schemas.openxmlformats.org/officeDocument/2006/relationships/slide" Target="slides/slide724.xml"/><Relationship Id="rId115" Type="http://schemas.openxmlformats.org/officeDocument/2006/relationships/slide" Target="slides/slide114.xml"/><Relationship Id="rId157" Type="http://schemas.openxmlformats.org/officeDocument/2006/relationships/slide" Target="slides/slide156.xml"/><Relationship Id="rId322" Type="http://schemas.openxmlformats.org/officeDocument/2006/relationships/slide" Target="slides/slide321.xml"/><Relationship Id="rId364" Type="http://schemas.openxmlformats.org/officeDocument/2006/relationships/slide" Target="slides/slide363.xml"/><Relationship Id="rId767" Type="http://schemas.openxmlformats.org/officeDocument/2006/relationships/slide" Target="slides/slide766.xml"/><Relationship Id="rId61" Type="http://schemas.openxmlformats.org/officeDocument/2006/relationships/slide" Target="slides/slide60.xml"/><Relationship Id="rId199" Type="http://schemas.openxmlformats.org/officeDocument/2006/relationships/slide" Target="slides/slide198.xml"/><Relationship Id="rId571" Type="http://schemas.openxmlformats.org/officeDocument/2006/relationships/slide" Target="slides/slide570.xml"/><Relationship Id="rId627" Type="http://schemas.openxmlformats.org/officeDocument/2006/relationships/slide" Target="slides/slide626.xml"/><Relationship Id="rId669" Type="http://schemas.openxmlformats.org/officeDocument/2006/relationships/slide" Target="slides/slide668.xml"/><Relationship Id="rId834" Type="http://schemas.openxmlformats.org/officeDocument/2006/relationships/slide" Target="slides/slide833.xml"/><Relationship Id="rId19" Type="http://schemas.openxmlformats.org/officeDocument/2006/relationships/slide" Target="slides/slide18.xml"/><Relationship Id="rId224" Type="http://schemas.openxmlformats.org/officeDocument/2006/relationships/slide" Target="slides/slide223.xml"/><Relationship Id="rId266" Type="http://schemas.openxmlformats.org/officeDocument/2006/relationships/slide" Target="slides/slide265.xml"/><Relationship Id="rId431" Type="http://schemas.openxmlformats.org/officeDocument/2006/relationships/slide" Target="slides/slide430.xml"/><Relationship Id="rId473" Type="http://schemas.openxmlformats.org/officeDocument/2006/relationships/slide" Target="slides/slide472.xml"/><Relationship Id="rId529" Type="http://schemas.openxmlformats.org/officeDocument/2006/relationships/slide" Target="slides/slide528.xml"/><Relationship Id="rId680" Type="http://schemas.openxmlformats.org/officeDocument/2006/relationships/slide" Target="slides/slide679.xml"/><Relationship Id="rId736" Type="http://schemas.openxmlformats.org/officeDocument/2006/relationships/slide" Target="slides/slide735.xml"/><Relationship Id="rId30" Type="http://schemas.openxmlformats.org/officeDocument/2006/relationships/slide" Target="slides/slide29.xml"/><Relationship Id="rId126" Type="http://schemas.openxmlformats.org/officeDocument/2006/relationships/slide" Target="slides/slide125.xml"/><Relationship Id="rId168" Type="http://schemas.openxmlformats.org/officeDocument/2006/relationships/slide" Target="slides/slide167.xml"/><Relationship Id="rId333" Type="http://schemas.openxmlformats.org/officeDocument/2006/relationships/slide" Target="slides/slide332.xml"/><Relationship Id="rId540" Type="http://schemas.openxmlformats.org/officeDocument/2006/relationships/slide" Target="slides/slide539.xml"/><Relationship Id="rId778" Type="http://schemas.openxmlformats.org/officeDocument/2006/relationships/slide" Target="slides/slide777.xml"/><Relationship Id="rId72" Type="http://schemas.openxmlformats.org/officeDocument/2006/relationships/slide" Target="slides/slide71.xml"/><Relationship Id="rId375" Type="http://schemas.openxmlformats.org/officeDocument/2006/relationships/slide" Target="slides/slide374.xml"/><Relationship Id="rId582" Type="http://schemas.openxmlformats.org/officeDocument/2006/relationships/slide" Target="slides/slide581.xml"/><Relationship Id="rId638" Type="http://schemas.openxmlformats.org/officeDocument/2006/relationships/slide" Target="slides/slide637.xml"/><Relationship Id="rId803" Type="http://schemas.openxmlformats.org/officeDocument/2006/relationships/slide" Target="slides/slide802.xml"/><Relationship Id="rId845" Type="http://schemas.openxmlformats.org/officeDocument/2006/relationships/viewProps" Target="viewProps.xml"/><Relationship Id="rId3" Type="http://schemas.openxmlformats.org/officeDocument/2006/relationships/slide" Target="slides/slide2.xml"/><Relationship Id="rId235" Type="http://schemas.openxmlformats.org/officeDocument/2006/relationships/slide" Target="slides/slide234.xml"/><Relationship Id="rId277" Type="http://schemas.openxmlformats.org/officeDocument/2006/relationships/slide" Target="slides/slide276.xml"/><Relationship Id="rId400" Type="http://schemas.openxmlformats.org/officeDocument/2006/relationships/slide" Target="slides/slide399.xml"/><Relationship Id="rId442" Type="http://schemas.openxmlformats.org/officeDocument/2006/relationships/slide" Target="slides/slide441.xml"/><Relationship Id="rId484" Type="http://schemas.openxmlformats.org/officeDocument/2006/relationships/slide" Target="slides/slide483.xml"/><Relationship Id="rId705" Type="http://schemas.openxmlformats.org/officeDocument/2006/relationships/slide" Target="slides/slide704.xml"/><Relationship Id="rId137" Type="http://schemas.openxmlformats.org/officeDocument/2006/relationships/slide" Target="slides/slide136.xml"/><Relationship Id="rId302" Type="http://schemas.openxmlformats.org/officeDocument/2006/relationships/slide" Target="slides/slide301.xml"/><Relationship Id="rId344" Type="http://schemas.openxmlformats.org/officeDocument/2006/relationships/slide" Target="slides/slide343.xml"/><Relationship Id="rId691" Type="http://schemas.openxmlformats.org/officeDocument/2006/relationships/slide" Target="slides/slide690.xml"/><Relationship Id="rId747" Type="http://schemas.openxmlformats.org/officeDocument/2006/relationships/slide" Target="slides/slide746.xml"/><Relationship Id="rId789" Type="http://schemas.openxmlformats.org/officeDocument/2006/relationships/slide" Target="slides/slide788.xml"/><Relationship Id="rId41" Type="http://schemas.openxmlformats.org/officeDocument/2006/relationships/slide" Target="slides/slide40.xml"/><Relationship Id="rId83" Type="http://schemas.openxmlformats.org/officeDocument/2006/relationships/slide" Target="slides/slide82.xml"/><Relationship Id="rId179" Type="http://schemas.openxmlformats.org/officeDocument/2006/relationships/slide" Target="slides/slide178.xml"/><Relationship Id="rId386" Type="http://schemas.openxmlformats.org/officeDocument/2006/relationships/slide" Target="slides/slide385.xml"/><Relationship Id="rId551" Type="http://schemas.openxmlformats.org/officeDocument/2006/relationships/slide" Target="slides/slide550.xml"/><Relationship Id="rId593" Type="http://schemas.openxmlformats.org/officeDocument/2006/relationships/slide" Target="slides/slide592.xml"/><Relationship Id="rId607" Type="http://schemas.openxmlformats.org/officeDocument/2006/relationships/slide" Target="slides/slide606.xml"/><Relationship Id="rId649" Type="http://schemas.openxmlformats.org/officeDocument/2006/relationships/slide" Target="slides/slide648.xml"/><Relationship Id="rId814" Type="http://schemas.openxmlformats.org/officeDocument/2006/relationships/slide" Target="slides/slide813.xml"/><Relationship Id="rId190" Type="http://schemas.openxmlformats.org/officeDocument/2006/relationships/slide" Target="slides/slide189.xml"/><Relationship Id="rId204" Type="http://schemas.openxmlformats.org/officeDocument/2006/relationships/slide" Target="slides/slide203.xml"/><Relationship Id="rId246" Type="http://schemas.openxmlformats.org/officeDocument/2006/relationships/slide" Target="slides/slide245.xml"/><Relationship Id="rId288" Type="http://schemas.openxmlformats.org/officeDocument/2006/relationships/slide" Target="slides/slide287.xml"/><Relationship Id="rId411" Type="http://schemas.openxmlformats.org/officeDocument/2006/relationships/slide" Target="slides/slide410.xml"/><Relationship Id="rId453" Type="http://schemas.openxmlformats.org/officeDocument/2006/relationships/slide" Target="slides/slide452.xml"/><Relationship Id="rId509" Type="http://schemas.openxmlformats.org/officeDocument/2006/relationships/slide" Target="slides/slide508.xml"/><Relationship Id="rId660" Type="http://schemas.openxmlformats.org/officeDocument/2006/relationships/slide" Target="slides/slide659.xml"/><Relationship Id="rId106" Type="http://schemas.openxmlformats.org/officeDocument/2006/relationships/slide" Target="slides/slide105.xml"/><Relationship Id="rId313" Type="http://schemas.openxmlformats.org/officeDocument/2006/relationships/slide" Target="slides/slide312.xml"/><Relationship Id="rId495" Type="http://schemas.openxmlformats.org/officeDocument/2006/relationships/slide" Target="slides/slide494.xml"/><Relationship Id="rId716" Type="http://schemas.openxmlformats.org/officeDocument/2006/relationships/slide" Target="slides/slide715.xml"/><Relationship Id="rId758" Type="http://schemas.openxmlformats.org/officeDocument/2006/relationships/slide" Target="slides/slide757.xml"/><Relationship Id="rId10" Type="http://schemas.openxmlformats.org/officeDocument/2006/relationships/slide" Target="slides/slide9.xml"/><Relationship Id="rId52" Type="http://schemas.openxmlformats.org/officeDocument/2006/relationships/slide" Target="slides/slide51.xml"/><Relationship Id="rId94" Type="http://schemas.openxmlformats.org/officeDocument/2006/relationships/slide" Target="slides/slide93.xml"/><Relationship Id="rId148" Type="http://schemas.openxmlformats.org/officeDocument/2006/relationships/slide" Target="slides/slide147.xml"/><Relationship Id="rId355" Type="http://schemas.openxmlformats.org/officeDocument/2006/relationships/slide" Target="slides/slide354.xml"/><Relationship Id="rId397" Type="http://schemas.openxmlformats.org/officeDocument/2006/relationships/slide" Target="slides/slide396.xml"/><Relationship Id="rId520" Type="http://schemas.openxmlformats.org/officeDocument/2006/relationships/slide" Target="slides/slide519.xml"/><Relationship Id="rId562" Type="http://schemas.openxmlformats.org/officeDocument/2006/relationships/slide" Target="slides/slide561.xml"/><Relationship Id="rId618" Type="http://schemas.openxmlformats.org/officeDocument/2006/relationships/slide" Target="slides/slide617.xml"/><Relationship Id="rId825" Type="http://schemas.openxmlformats.org/officeDocument/2006/relationships/slide" Target="slides/slide824.xml"/><Relationship Id="rId215" Type="http://schemas.openxmlformats.org/officeDocument/2006/relationships/slide" Target="slides/slide214.xml"/><Relationship Id="rId257" Type="http://schemas.openxmlformats.org/officeDocument/2006/relationships/slide" Target="slides/slide256.xml"/><Relationship Id="rId422" Type="http://schemas.openxmlformats.org/officeDocument/2006/relationships/slide" Target="slides/slide421.xml"/><Relationship Id="rId464" Type="http://schemas.openxmlformats.org/officeDocument/2006/relationships/slide" Target="slides/slide463.xml"/><Relationship Id="rId299" Type="http://schemas.openxmlformats.org/officeDocument/2006/relationships/slide" Target="slides/slide298.xml"/><Relationship Id="rId727" Type="http://schemas.openxmlformats.org/officeDocument/2006/relationships/slide" Target="slides/slide726.xml"/><Relationship Id="rId63" Type="http://schemas.openxmlformats.org/officeDocument/2006/relationships/slide" Target="slides/slide62.xml"/><Relationship Id="rId159" Type="http://schemas.openxmlformats.org/officeDocument/2006/relationships/slide" Target="slides/slide158.xml"/><Relationship Id="rId366" Type="http://schemas.openxmlformats.org/officeDocument/2006/relationships/slide" Target="slides/slide365.xml"/><Relationship Id="rId573" Type="http://schemas.openxmlformats.org/officeDocument/2006/relationships/slide" Target="slides/slide572.xml"/><Relationship Id="rId780" Type="http://schemas.openxmlformats.org/officeDocument/2006/relationships/slide" Target="slides/slide779.xml"/><Relationship Id="rId226" Type="http://schemas.openxmlformats.org/officeDocument/2006/relationships/slide" Target="slides/slide225.xml"/><Relationship Id="rId433" Type="http://schemas.openxmlformats.org/officeDocument/2006/relationships/slide" Target="slides/slide432.xml"/><Relationship Id="rId640" Type="http://schemas.openxmlformats.org/officeDocument/2006/relationships/slide" Target="slides/slide639.xml"/><Relationship Id="rId738" Type="http://schemas.openxmlformats.org/officeDocument/2006/relationships/slide" Target="slides/slide737.xml"/><Relationship Id="rId74" Type="http://schemas.openxmlformats.org/officeDocument/2006/relationships/slide" Target="slides/slide73.xml"/><Relationship Id="rId377" Type="http://schemas.openxmlformats.org/officeDocument/2006/relationships/slide" Target="slides/slide376.xml"/><Relationship Id="rId500" Type="http://schemas.openxmlformats.org/officeDocument/2006/relationships/slide" Target="slides/slide499.xml"/><Relationship Id="rId584" Type="http://schemas.openxmlformats.org/officeDocument/2006/relationships/slide" Target="slides/slide583.xml"/><Relationship Id="rId805" Type="http://schemas.openxmlformats.org/officeDocument/2006/relationships/slide" Target="slides/slide804.xml"/><Relationship Id="rId5" Type="http://schemas.openxmlformats.org/officeDocument/2006/relationships/slide" Target="slides/slide4.xml"/><Relationship Id="rId237" Type="http://schemas.openxmlformats.org/officeDocument/2006/relationships/slide" Target="slides/slide236.xml"/><Relationship Id="rId791" Type="http://schemas.openxmlformats.org/officeDocument/2006/relationships/slide" Target="slides/slide790.xml"/><Relationship Id="rId444" Type="http://schemas.openxmlformats.org/officeDocument/2006/relationships/slide" Target="slides/slide443.xml"/><Relationship Id="rId651" Type="http://schemas.openxmlformats.org/officeDocument/2006/relationships/slide" Target="slides/slide650.xml"/><Relationship Id="rId749" Type="http://schemas.openxmlformats.org/officeDocument/2006/relationships/slide" Target="slides/slide748.xml"/><Relationship Id="rId290" Type="http://schemas.openxmlformats.org/officeDocument/2006/relationships/slide" Target="slides/slide289.xml"/><Relationship Id="rId304" Type="http://schemas.openxmlformats.org/officeDocument/2006/relationships/slide" Target="slides/slide303.xml"/><Relationship Id="rId388" Type="http://schemas.openxmlformats.org/officeDocument/2006/relationships/slide" Target="slides/slide387.xml"/><Relationship Id="rId511" Type="http://schemas.openxmlformats.org/officeDocument/2006/relationships/slide" Target="slides/slide510.xml"/><Relationship Id="rId609" Type="http://schemas.openxmlformats.org/officeDocument/2006/relationships/slide" Target="slides/slide608.xml"/><Relationship Id="rId85" Type="http://schemas.openxmlformats.org/officeDocument/2006/relationships/slide" Target="slides/slide84.xml"/><Relationship Id="rId150" Type="http://schemas.openxmlformats.org/officeDocument/2006/relationships/slide" Target="slides/slide149.xml"/><Relationship Id="rId595" Type="http://schemas.openxmlformats.org/officeDocument/2006/relationships/slide" Target="slides/slide594.xml"/><Relationship Id="rId816" Type="http://schemas.openxmlformats.org/officeDocument/2006/relationships/slide" Target="slides/slide815.xml"/><Relationship Id="rId248" Type="http://schemas.openxmlformats.org/officeDocument/2006/relationships/slide" Target="slides/slide247.xml"/><Relationship Id="rId455" Type="http://schemas.openxmlformats.org/officeDocument/2006/relationships/slide" Target="slides/slide454.xml"/><Relationship Id="rId662" Type="http://schemas.openxmlformats.org/officeDocument/2006/relationships/slide" Target="slides/slide661.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22" Type="http://schemas.openxmlformats.org/officeDocument/2006/relationships/slide" Target="slides/slide521.xml"/><Relationship Id="rId96" Type="http://schemas.openxmlformats.org/officeDocument/2006/relationships/slide" Target="slides/slide95.xml"/><Relationship Id="rId161" Type="http://schemas.openxmlformats.org/officeDocument/2006/relationships/slide" Target="slides/slide160.xml"/><Relationship Id="rId399" Type="http://schemas.openxmlformats.org/officeDocument/2006/relationships/slide" Target="slides/slide398.xml"/><Relationship Id="rId827" Type="http://schemas.openxmlformats.org/officeDocument/2006/relationships/slide" Target="slides/slide826.xml"/><Relationship Id="rId259" Type="http://schemas.openxmlformats.org/officeDocument/2006/relationships/slide" Target="slides/slide258.xml"/><Relationship Id="rId466" Type="http://schemas.openxmlformats.org/officeDocument/2006/relationships/slide" Target="slides/slide465.xml"/><Relationship Id="rId673" Type="http://schemas.openxmlformats.org/officeDocument/2006/relationships/slide" Target="slides/slide672.xml"/><Relationship Id="rId23" Type="http://schemas.openxmlformats.org/officeDocument/2006/relationships/slide" Target="slides/slide22.xml"/><Relationship Id="rId119" Type="http://schemas.openxmlformats.org/officeDocument/2006/relationships/slide" Target="slides/slide118.xml"/><Relationship Id="rId326" Type="http://schemas.openxmlformats.org/officeDocument/2006/relationships/slide" Target="slides/slide325.xml"/><Relationship Id="rId533" Type="http://schemas.openxmlformats.org/officeDocument/2006/relationships/slide" Target="slides/slide5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9426" name="Rectangle 2"/>
          <p:cNvSpPr>
            <a:spLocks noGrp="1" noChangeArrowheads="1"/>
          </p:cNvSpPr>
          <p:nvPr>
            <p:ph type="hdr" sz="quarter"/>
          </p:nvPr>
        </p:nvSpPr>
        <p:spPr bwMode="auto">
          <a:xfrm>
            <a:off x="0" y="0"/>
            <a:ext cx="2773363"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210" tIns="43105" rIns="86210" bIns="43105" numCol="1" anchor="t" anchorCtr="0" compatLnSpc="1">
            <a:prstTxWarp prst="textNoShape">
              <a:avLst/>
            </a:prstTxWarp>
          </a:bodyPr>
          <a:lstStyle>
            <a:lvl1pPr defTabSz="862013">
              <a:defRPr/>
            </a:lvl1pPr>
          </a:lstStyle>
          <a:p>
            <a:pPr>
              <a:defRPr/>
            </a:pPr>
            <a:endParaRPr lang="en-US"/>
          </a:p>
        </p:txBody>
      </p:sp>
      <p:sp>
        <p:nvSpPr>
          <p:cNvPr id="1639427" name="Rectangle 3"/>
          <p:cNvSpPr>
            <a:spLocks noGrp="1" noChangeArrowheads="1"/>
          </p:cNvSpPr>
          <p:nvPr>
            <p:ph type="dt" idx="1"/>
          </p:nvPr>
        </p:nvSpPr>
        <p:spPr bwMode="auto">
          <a:xfrm>
            <a:off x="3625850" y="0"/>
            <a:ext cx="2773363"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210" tIns="43105" rIns="86210" bIns="43105" numCol="1" anchor="t" anchorCtr="0" compatLnSpc="1">
            <a:prstTxWarp prst="textNoShape">
              <a:avLst/>
            </a:prstTxWarp>
          </a:bodyPr>
          <a:lstStyle>
            <a:lvl1pPr algn="r" defTabSz="862013">
              <a:defRPr/>
            </a:lvl1pPr>
          </a:lstStyle>
          <a:p>
            <a:pPr>
              <a:defRPr/>
            </a:pPr>
            <a:endParaRPr lang="en-US"/>
          </a:p>
        </p:txBody>
      </p:sp>
      <p:sp>
        <p:nvSpPr>
          <p:cNvPr id="2501636" name="Rectangle 4"/>
          <p:cNvSpPr>
            <a:spLocks noRot="1" noChangeArrowheads="1" noTextEdit="1"/>
          </p:cNvSpPr>
          <p:nvPr>
            <p:ph type="sldImg" idx="2"/>
          </p:nvPr>
        </p:nvSpPr>
        <p:spPr bwMode="auto">
          <a:xfrm>
            <a:off x="1028700" y="650875"/>
            <a:ext cx="4343400" cy="32575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9429" name="Rectangle 5"/>
          <p:cNvSpPr>
            <a:spLocks noGrp="1" noChangeArrowheads="1"/>
          </p:cNvSpPr>
          <p:nvPr>
            <p:ph type="body" sz="quarter" idx="3"/>
          </p:nvPr>
        </p:nvSpPr>
        <p:spPr bwMode="auto">
          <a:xfrm>
            <a:off x="639763" y="4125913"/>
            <a:ext cx="5121275" cy="391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210" tIns="43105" rIns="86210" bIns="4310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430" name="Rectangle 6"/>
          <p:cNvSpPr>
            <a:spLocks noGrp="1" noChangeArrowheads="1"/>
          </p:cNvSpPr>
          <p:nvPr>
            <p:ph type="ftr" sz="quarter" idx="4"/>
          </p:nvPr>
        </p:nvSpPr>
        <p:spPr bwMode="auto">
          <a:xfrm>
            <a:off x="0" y="8250238"/>
            <a:ext cx="2773363"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210" tIns="43105" rIns="86210" bIns="43105" numCol="1" anchor="b" anchorCtr="0" compatLnSpc="1">
            <a:prstTxWarp prst="textNoShape">
              <a:avLst/>
            </a:prstTxWarp>
          </a:bodyPr>
          <a:lstStyle>
            <a:lvl1pPr defTabSz="862013">
              <a:defRPr/>
            </a:lvl1pPr>
          </a:lstStyle>
          <a:p>
            <a:pPr>
              <a:defRPr/>
            </a:pPr>
            <a:endParaRPr lang="en-US"/>
          </a:p>
        </p:txBody>
      </p:sp>
      <p:sp>
        <p:nvSpPr>
          <p:cNvPr id="1639431" name="Rectangle 7"/>
          <p:cNvSpPr>
            <a:spLocks noGrp="1" noChangeArrowheads="1"/>
          </p:cNvSpPr>
          <p:nvPr>
            <p:ph type="sldNum" sz="quarter" idx="5"/>
          </p:nvPr>
        </p:nvSpPr>
        <p:spPr bwMode="auto">
          <a:xfrm>
            <a:off x="3625850" y="8250238"/>
            <a:ext cx="2773363"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210" tIns="43105" rIns="86210" bIns="43105" numCol="1" anchor="b" anchorCtr="0" compatLnSpc="1">
            <a:prstTxWarp prst="textNoShape">
              <a:avLst/>
            </a:prstTxWarp>
          </a:bodyPr>
          <a:lstStyle>
            <a:lvl1pPr algn="r" defTabSz="862013">
              <a:defRPr/>
            </a:lvl1pPr>
          </a:lstStyle>
          <a:p>
            <a:pPr>
              <a:defRPr/>
            </a:pPr>
            <a:fld id="{CF2282BF-809A-466E-B8AD-E5D6C714E4EC}" type="slidenum">
              <a:rPr lang="ar-SA"/>
              <a:pPr>
                <a:defRPr/>
              </a:pPr>
              <a:t>‹#›</a:t>
            </a:fld>
            <a:endParaRPr lang="en-US"/>
          </a:p>
        </p:txBody>
      </p:sp>
    </p:spTree>
    <p:extLst>
      <p:ext uri="{BB962C8B-B14F-4D97-AF65-F5344CB8AC3E}">
        <p14:creationId xmlns:p14="http://schemas.microsoft.com/office/powerpoint/2010/main" val="12581356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388F63-DD86-4894-B740-5A6AA61F934F}" type="slidenum">
              <a:rPr lang="ar-SA"/>
              <a:pPr>
                <a:defRPr/>
              </a:pPr>
              <a:t>‹#›</a:t>
            </a:fld>
            <a:endParaRPr lang="en-US"/>
          </a:p>
        </p:txBody>
      </p:sp>
    </p:spTree>
    <p:extLst>
      <p:ext uri="{BB962C8B-B14F-4D97-AF65-F5344CB8AC3E}">
        <p14:creationId xmlns:p14="http://schemas.microsoft.com/office/powerpoint/2010/main" val="195515687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CB4FCC-EA6B-4F3E-8281-18E0C5EA7003}" type="slidenum">
              <a:rPr lang="ar-SA"/>
              <a:pPr>
                <a:defRPr/>
              </a:pPr>
              <a:t>‹#›</a:t>
            </a:fld>
            <a:endParaRPr lang="en-US"/>
          </a:p>
        </p:txBody>
      </p:sp>
    </p:spTree>
    <p:extLst>
      <p:ext uri="{BB962C8B-B14F-4D97-AF65-F5344CB8AC3E}">
        <p14:creationId xmlns:p14="http://schemas.microsoft.com/office/powerpoint/2010/main" val="272062343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25538"/>
            <a:ext cx="2057400" cy="50403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25538"/>
            <a:ext cx="6019800" cy="50403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716163-2D55-459F-BD30-D7868A3E7969}" type="slidenum">
              <a:rPr lang="ar-SA"/>
              <a:pPr>
                <a:defRPr/>
              </a:pPr>
              <a:t>‹#›</a:t>
            </a:fld>
            <a:endParaRPr lang="en-US"/>
          </a:p>
        </p:txBody>
      </p:sp>
    </p:spTree>
    <p:extLst>
      <p:ext uri="{BB962C8B-B14F-4D97-AF65-F5344CB8AC3E}">
        <p14:creationId xmlns:p14="http://schemas.microsoft.com/office/powerpoint/2010/main" val="371718199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BF61F1-5060-4AA3-B07B-C2D10911A98F}" type="slidenum">
              <a:rPr lang="ar-SA"/>
              <a:pPr>
                <a:defRPr/>
              </a:pPr>
              <a:t>‹#›</a:t>
            </a:fld>
            <a:endParaRPr lang="en-US"/>
          </a:p>
        </p:txBody>
      </p:sp>
    </p:spTree>
    <p:extLst>
      <p:ext uri="{BB962C8B-B14F-4D97-AF65-F5344CB8AC3E}">
        <p14:creationId xmlns:p14="http://schemas.microsoft.com/office/powerpoint/2010/main" val="239334983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79BA43-20DD-4B91-B64B-90AB526EBDF5}" type="slidenum">
              <a:rPr lang="ar-SA"/>
              <a:pPr>
                <a:defRPr/>
              </a:pPr>
              <a:t>‹#›</a:t>
            </a:fld>
            <a:endParaRPr lang="en-US"/>
          </a:p>
        </p:txBody>
      </p:sp>
    </p:spTree>
    <p:extLst>
      <p:ext uri="{BB962C8B-B14F-4D97-AF65-F5344CB8AC3E}">
        <p14:creationId xmlns:p14="http://schemas.microsoft.com/office/powerpoint/2010/main" val="278427332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4005263"/>
            <a:ext cx="4038600" cy="2160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4005263"/>
            <a:ext cx="4038600" cy="2160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DC0C47D-A05C-49FA-AE8B-824B0CF5730A}" type="slidenum">
              <a:rPr lang="ar-SA"/>
              <a:pPr>
                <a:defRPr/>
              </a:pPr>
              <a:t>‹#›</a:t>
            </a:fld>
            <a:endParaRPr lang="en-US"/>
          </a:p>
        </p:txBody>
      </p:sp>
    </p:spTree>
    <p:extLst>
      <p:ext uri="{BB962C8B-B14F-4D97-AF65-F5344CB8AC3E}">
        <p14:creationId xmlns:p14="http://schemas.microsoft.com/office/powerpoint/2010/main" val="424791606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BF080E1-E685-4F74-8F9D-4D86522328B2}" type="slidenum">
              <a:rPr lang="ar-SA"/>
              <a:pPr>
                <a:defRPr/>
              </a:pPr>
              <a:t>‹#›</a:t>
            </a:fld>
            <a:endParaRPr lang="en-US"/>
          </a:p>
        </p:txBody>
      </p:sp>
    </p:spTree>
    <p:extLst>
      <p:ext uri="{BB962C8B-B14F-4D97-AF65-F5344CB8AC3E}">
        <p14:creationId xmlns:p14="http://schemas.microsoft.com/office/powerpoint/2010/main" val="3245759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F64C68D-8865-46E9-8483-1727624818C7}" type="slidenum">
              <a:rPr lang="ar-SA"/>
              <a:pPr>
                <a:defRPr/>
              </a:pPr>
              <a:t>‹#›</a:t>
            </a:fld>
            <a:endParaRPr lang="en-US"/>
          </a:p>
        </p:txBody>
      </p:sp>
    </p:spTree>
    <p:extLst>
      <p:ext uri="{BB962C8B-B14F-4D97-AF65-F5344CB8AC3E}">
        <p14:creationId xmlns:p14="http://schemas.microsoft.com/office/powerpoint/2010/main" val="153592308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6811220-3002-4EAE-8432-B93E445DEB74}" type="slidenum">
              <a:rPr lang="ar-SA"/>
              <a:pPr>
                <a:defRPr/>
              </a:pPr>
              <a:t>‹#›</a:t>
            </a:fld>
            <a:endParaRPr lang="en-US"/>
          </a:p>
        </p:txBody>
      </p:sp>
    </p:spTree>
    <p:extLst>
      <p:ext uri="{BB962C8B-B14F-4D97-AF65-F5344CB8AC3E}">
        <p14:creationId xmlns:p14="http://schemas.microsoft.com/office/powerpoint/2010/main" val="154264265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DD6B99F-3A66-4CE6-95AE-1CC484603DAD}" type="slidenum">
              <a:rPr lang="ar-SA"/>
              <a:pPr>
                <a:defRPr/>
              </a:pPr>
              <a:t>‹#›</a:t>
            </a:fld>
            <a:endParaRPr lang="en-US"/>
          </a:p>
        </p:txBody>
      </p:sp>
    </p:spTree>
    <p:extLst>
      <p:ext uri="{BB962C8B-B14F-4D97-AF65-F5344CB8AC3E}">
        <p14:creationId xmlns:p14="http://schemas.microsoft.com/office/powerpoint/2010/main" val="541217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A8AB19-F1BD-425C-8AD1-B58511DF6B71}" type="slidenum">
              <a:rPr lang="ar-SA"/>
              <a:pPr>
                <a:defRPr/>
              </a:pPr>
              <a:t>‹#›</a:t>
            </a:fld>
            <a:endParaRPr lang="en-US"/>
          </a:p>
        </p:txBody>
      </p:sp>
    </p:spTree>
    <p:extLst>
      <p:ext uri="{BB962C8B-B14F-4D97-AF65-F5344CB8AC3E}">
        <p14:creationId xmlns:p14="http://schemas.microsoft.com/office/powerpoint/2010/main" val="168591732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125538"/>
            <a:ext cx="8229600" cy="280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4005263"/>
            <a:ext cx="8229600" cy="216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1">
                <a:solidFill>
                  <a:srgbClr val="000066"/>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1">
                <a:solidFill>
                  <a:srgbClr val="000066"/>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1">
                <a:solidFill>
                  <a:srgbClr val="000066"/>
                </a:solidFill>
              </a:defRPr>
            </a:lvl1pPr>
          </a:lstStyle>
          <a:p>
            <a:pPr>
              <a:defRPr/>
            </a:pPr>
            <a:fld id="{80B99E8C-5977-4A46-8632-E3D97958DCD3}" type="slidenum">
              <a:rPr lang="ar-SA"/>
              <a:pPr>
                <a:defRPr/>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rtl="0" eaLnBrk="0" fontAlgn="base" hangingPunct="0">
        <a:spcBef>
          <a:spcPct val="0"/>
        </a:spcBef>
        <a:spcAft>
          <a:spcPct val="0"/>
        </a:spcAft>
        <a:defRPr sz="5000" b="1">
          <a:solidFill>
            <a:srgbClr val="000066"/>
          </a:solidFill>
          <a:latin typeface="+mj-lt"/>
          <a:ea typeface="+mj-ea"/>
          <a:cs typeface="+mj-cs"/>
        </a:defRPr>
      </a:lvl1pPr>
      <a:lvl2pPr algn="ctr" rtl="0" eaLnBrk="0" fontAlgn="base" hangingPunct="0">
        <a:spcBef>
          <a:spcPct val="0"/>
        </a:spcBef>
        <a:spcAft>
          <a:spcPct val="0"/>
        </a:spcAft>
        <a:defRPr sz="5000" b="1">
          <a:solidFill>
            <a:srgbClr val="000066"/>
          </a:solidFill>
          <a:latin typeface="Arial" charset="0"/>
          <a:cs typeface="Simplified Arabic" pitchFamily="2" charset="-78"/>
        </a:defRPr>
      </a:lvl2pPr>
      <a:lvl3pPr algn="ctr" rtl="0" eaLnBrk="0" fontAlgn="base" hangingPunct="0">
        <a:spcBef>
          <a:spcPct val="0"/>
        </a:spcBef>
        <a:spcAft>
          <a:spcPct val="0"/>
        </a:spcAft>
        <a:defRPr sz="5000" b="1">
          <a:solidFill>
            <a:srgbClr val="000066"/>
          </a:solidFill>
          <a:latin typeface="Arial" charset="0"/>
          <a:cs typeface="Simplified Arabic" pitchFamily="2" charset="-78"/>
        </a:defRPr>
      </a:lvl3pPr>
      <a:lvl4pPr algn="ctr" rtl="0" eaLnBrk="0" fontAlgn="base" hangingPunct="0">
        <a:spcBef>
          <a:spcPct val="0"/>
        </a:spcBef>
        <a:spcAft>
          <a:spcPct val="0"/>
        </a:spcAft>
        <a:defRPr sz="5000" b="1">
          <a:solidFill>
            <a:srgbClr val="000066"/>
          </a:solidFill>
          <a:latin typeface="Arial" charset="0"/>
          <a:cs typeface="Simplified Arabic" pitchFamily="2" charset="-78"/>
        </a:defRPr>
      </a:lvl4pPr>
      <a:lvl5pPr algn="ctr" rtl="0" eaLnBrk="0" fontAlgn="base" hangingPunct="0">
        <a:spcBef>
          <a:spcPct val="0"/>
        </a:spcBef>
        <a:spcAft>
          <a:spcPct val="0"/>
        </a:spcAft>
        <a:defRPr sz="5000" b="1">
          <a:solidFill>
            <a:srgbClr val="000066"/>
          </a:solidFill>
          <a:latin typeface="Arial" charset="0"/>
          <a:cs typeface="Simplified Arabic" pitchFamily="2" charset="-78"/>
        </a:defRPr>
      </a:lvl5pPr>
      <a:lvl6pPr marL="457200" algn="ctr" rtl="0" fontAlgn="base">
        <a:spcBef>
          <a:spcPct val="0"/>
        </a:spcBef>
        <a:spcAft>
          <a:spcPct val="0"/>
        </a:spcAft>
        <a:defRPr sz="5000" b="1">
          <a:solidFill>
            <a:srgbClr val="000066"/>
          </a:solidFill>
          <a:latin typeface="Arial" charset="0"/>
          <a:cs typeface="Simplified Arabic" pitchFamily="2" charset="-78"/>
        </a:defRPr>
      </a:lvl6pPr>
      <a:lvl7pPr marL="914400" algn="ctr" rtl="0" fontAlgn="base">
        <a:spcBef>
          <a:spcPct val="0"/>
        </a:spcBef>
        <a:spcAft>
          <a:spcPct val="0"/>
        </a:spcAft>
        <a:defRPr sz="5000" b="1">
          <a:solidFill>
            <a:srgbClr val="000066"/>
          </a:solidFill>
          <a:latin typeface="Arial" charset="0"/>
          <a:cs typeface="Simplified Arabic" pitchFamily="2" charset="-78"/>
        </a:defRPr>
      </a:lvl7pPr>
      <a:lvl8pPr marL="1371600" algn="ctr" rtl="0" fontAlgn="base">
        <a:spcBef>
          <a:spcPct val="0"/>
        </a:spcBef>
        <a:spcAft>
          <a:spcPct val="0"/>
        </a:spcAft>
        <a:defRPr sz="5000" b="1">
          <a:solidFill>
            <a:srgbClr val="000066"/>
          </a:solidFill>
          <a:latin typeface="Arial" charset="0"/>
          <a:cs typeface="Simplified Arabic" pitchFamily="2" charset="-78"/>
        </a:defRPr>
      </a:lvl8pPr>
      <a:lvl9pPr marL="1828800" algn="ctr" rtl="0" fontAlgn="base">
        <a:spcBef>
          <a:spcPct val="0"/>
        </a:spcBef>
        <a:spcAft>
          <a:spcPct val="0"/>
        </a:spcAft>
        <a:defRPr sz="5000" b="1">
          <a:solidFill>
            <a:srgbClr val="000066"/>
          </a:solidFill>
          <a:latin typeface="Arial" charset="0"/>
          <a:cs typeface="Simplified Arabic" pitchFamily="2" charset="-78"/>
        </a:defRPr>
      </a:lvl9pPr>
    </p:titleStyle>
    <p:bodyStyle>
      <a:lvl1pPr marL="342900" indent="-342900" algn="ctr" rtl="0" eaLnBrk="0" fontAlgn="base" hangingPunct="0">
        <a:spcBef>
          <a:spcPct val="20000"/>
        </a:spcBef>
        <a:spcAft>
          <a:spcPct val="0"/>
        </a:spcAft>
        <a:defRPr sz="3200" b="1">
          <a:solidFill>
            <a:srgbClr val="000066"/>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accent2"/>
          </a:solidFill>
          <a:latin typeface="+mn-lt"/>
          <a:cs typeface="+mn-cs"/>
        </a:defRPr>
      </a:lvl2pPr>
      <a:lvl3pPr marL="1143000" indent="-228600" algn="l" rtl="0" eaLnBrk="0" fontAlgn="base" hangingPunct="0">
        <a:spcBef>
          <a:spcPct val="20000"/>
        </a:spcBef>
        <a:spcAft>
          <a:spcPct val="0"/>
        </a:spcAft>
        <a:buChar char="•"/>
        <a:defRPr sz="2400" b="1">
          <a:solidFill>
            <a:schemeClr val="accent2"/>
          </a:solidFill>
          <a:latin typeface="+mn-lt"/>
          <a:cs typeface="+mn-cs"/>
        </a:defRPr>
      </a:lvl3pPr>
      <a:lvl4pPr marL="1600200" indent="-228600" algn="l" rtl="0" eaLnBrk="0" fontAlgn="base" hangingPunct="0">
        <a:spcBef>
          <a:spcPct val="20000"/>
        </a:spcBef>
        <a:spcAft>
          <a:spcPct val="0"/>
        </a:spcAft>
        <a:buChar char="–"/>
        <a:defRPr sz="2000" b="1">
          <a:solidFill>
            <a:schemeClr val="accent2"/>
          </a:solidFill>
          <a:latin typeface="+mn-lt"/>
          <a:cs typeface="+mn-cs"/>
        </a:defRPr>
      </a:lvl4pPr>
      <a:lvl5pPr marL="2057400" indent="-228600" algn="l" rtl="0" eaLnBrk="0" fontAlgn="base" hangingPunct="0">
        <a:spcBef>
          <a:spcPct val="20000"/>
        </a:spcBef>
        <a:spcAft>
          <a:spcPct val="0"/>
        </a:spcAft>
        <a:buChar char="»"/>
        <a:defRPr sz="2000" b="1">
          <a:solidFill>
            <a:schemeClr val="accent2"/>
          </a:solidFill>
          <a:latin typeface="+mn-lt"/>
          <a:cs typeface="+mn-cs"/>
        </a:defRPr>
      </a:lvl5pPr>
      <a:lvl6pPr marL="2514600" indent="-228600" algn="l" rtl="0" fontAlgn="base">
        <a:spcBef>
          <a:spcPct val="20000"/>
        </a:spcBef>
        <a:spcAft>
          <a:spcPct val="0"/>
        </a:spcAft>
        <a:buChar char="»"/>
        <a:defRPr sz="2000" b="1">
          <a:solidFill>
            <a:schemeClr val="accent2"/>
          </a:solidFill>
          <a:latin typeface="+mn-lt"/>
          <a:cs typeface="+mn-cs"/>
        </a:defRPr>
      </a:lvl6pPr>
      <a:lvl7pPr marL="2971800" indent="-228600" algn="l" rtl="0" fontAlgn="base">
        <a:spcBef>
          <a:spcPct val="20000"/>
        </a:spcBef>
        <a:spcAft>
          <a:spcPct val="0"/>
        </a:spcAft>
        <a:buChar char="»"/>
        <a:defRPr sz="2000" b="1">
          <a:solidFill>
            <a:schemeClr val="accent2"/>
          </a:solidFill>
          <a:latin typeface="+mn-lt"/>
          <a:cs typeface="+mn-cs"/>
        </a:defRPr>
      </a:lvl7pPr>
      <a:lvl8pPr marL="3429000" indent="-228600" algn="l" rtl="0" fontAlgn="base">
        <a:spcBef>
          <a:spcPct val="20000"/>
        </a:spcBef>
        <a:spcAft>
          <a:spcPct val="0"/>
        </a:spcAft>
        <a:buChar char="»"/>
        <a:defRPr sz="2000" b="1">
          <a:solidFill>
            <a:schemeClr val="accent2"/>
          </a:solidFill>
          <a:latin typeface="+mn-lt"/>
          <a:cs typeface="+mn-cs"/>
        </a:defRPr>
      </a:lvl8pPr>
      <a:lvl9pPr marL="3886200" indent="-228600" algn="l" rtl="0" fontAlgn="base">
        <a:spcBef>
          <a:spcPct val="20000"/>
        </a:spcBef>
        <a:spcAft>
          <a:spcPct val="0"/>
        </a:spcAft>
        <a:buChar char="»"/>
        <a:defRPr sz="2000" b="1">
          <a:solidFill>
            <a:schemeClr val="accent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4530" name="AutoShape 2"/>
          <p:cNvSpPr>
            <a:spLocks noChangeArrowheads="1"/>
          </p:cNvSpPr>
          <p:nvPr/>
        </p:nvSpPr>
        <p:spPr bwMode="auto">
          <a:xfrm>
            <a:off x="395288" y="333375"/>
            <a:ext cx="8353425" cy="5400675"/>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814531" name="Rectangle 3"/>
          <p:cNvSpPr>
            <a:spLocks noChangeArrowheads="1"/>
          </p:cNvSpPr>
          <p:nvPr/>
        </p:nvSpPr>
        <p:spPr bwMode="auto">
          <a:xfrm>
            <a:off x="684213" y="1463675"/>
            <a:ext cx="7775575" cy="326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6000" b="1" dirty="0" err="1">
                <a:solidFill>
                  <a:srgbClr val="FFFF00"/>
                </a:solidFill>
              </a:rPr>
              <a:t>Duá</a:t>
            </a:r>
            <a:r>
              <a:rPr lang="en-US" sz="6000" b="1" dirty="0">
                <a:solidFill>
                  <a:srgbClr val="FFFF00"/>
                </a:solidFill>
              </a:rPr>
              <a:t> for the Day of </a:t>
            </a:r>
            <a:r>
              <a:rPr lang="en-US" sz="6000" b="1" dirty="0" err="1">
                <a:solidFill>
                  <a:srgbClr val="FFFF00"/>
                </a:solidFill>
              </a:rPr>
              <a:t>A'ráfah</a:t>
            </a:r>
            <a:r>
              <a:rPr lang="en-US" sz="6000" b="1" dirty="0">
                <a:solidFill>
                  <a:srgbClr val="FFFF00"/>
                </a:solidFill>
              </a:rPr>
              <a:t> </a:t>
            </a:r>
            <a:r>
              <a:rPr lang="en-US" sz="4800" b="1" dirty="0">
                <a:solidFill>
                  <a:srgbClr val="FFFF00"/>
                </a:solidFill>
              </a:rPr>
              <a:t>(9th </a:t>
            </a:r>
            <a:r>
              <a:rPr lang="en-US" sz="4800" b="1" dirty="0" err="1">
                <a:solidFill>
                  <a:srgbClr val="FFFF00"/>
                </a:solidFill>
              </a:rPr>
              <a:t>Dhul</a:t>
            </a:r>
            <a:r>
              <a:rPr lang="en-US" sz="4800" b="1" dirty="0">
                <a:solidFill>
                  <a:srgbClr val="FFFF00"/>
                </a:solidFill>
              </a:rPr>
              <a:t> </a:t>
            </a:r>
            <a:r>
              <a:rPr lang="en-US" sz="4800" b="1" dirty="0" err="1">
                <a:solidFill>
                  <a:srgbClr val="FFFF00"/>
                </a:solidFill>
              </a:rPr>
              <a:t>Hijja</a:t>
            </a:r>
            <a:r>
              <a:rPr lang="en-US" sz="4800" b="1" dirty="0">
                <a:solidFill>
                  <a:srgbClr val="FFFF00"/>
                </a:solidFill>
              </a:rPr>
              <a:t>)</a:t>
            </a:r>
            <a:r>
              <a:rPr lang="en-US" sz="5000" b="1" dirty="0">
                <a:solidFill>
                  <a:srgbClr val="FFFF00"/>
                </a:solidFill>
              </a:rPr>
              <a:t> </a:t>
            </a:r>
            <a:r>
              <a:rPr lang="en-GB" sz="5000" b="1" dirty="0">
                <a:solidFill>
                  <a:srgbClr val="FFFF00"/>
                </a:solidFill>
              </a:rPr>
              <a:t/>
            </a:r>
            <a:br>
              <a:rPr lang="en-GB" sz="5000" b="1" dirty="0">
                <a:solidFill>
                  <a:srgbClr val="FFFF00"/>
                </a:solidFill>
              </a:rPr>
            </a:br>
            <a:r>
              <a:rPr lang="en-US" sz="4400" b="1" dirty="0">
                <a:solidFill>
                  <a:srgbClr val="FFFF00"/>
                </a:solidFill>
              </a:rPr>
              <a:t>by </a:t>
            </a:r>
          </a:p>
          <a:p>
            <a:pPr algn="ctr"/>
            <a:r>
              <a:rPr lang="en-US" sz="4400" b="1" dirty="0" err="1">
                <a:solidFill>
                  <a:srgbClr val="FFFF00"/>
                </a:solidFill>
              </a:rPr>
              <a:t>Imám</a:t>
            </a:r>
            <a:r>
              <a:rPr lang="en-US" sz="4400" b="1" dirty="0">
                <a:solidFill>
                  <a:srgbClr val="FFFF00"/>
                </a:solidFill>
              </a:rPr>
              <a:t> Hussein bin Ali (</a:t>
            </a:r>
            <a:r>
              <a:rPr lang="en-GB" sz="4400" b="1" dirty="0">
                <a:solidFill>
                  <a:srgbClr val="FFFF00"/>
                </a:solidFill>
              </a:rPr>
              <a:t>á</a:t>
            </a:r>
            <a:r>
              <a:rPr lang="en-US" sz="4400" b="1" dirty="0">
                <a:solidFill>
                  <a:srgbClr val="FFFF00"/>
                </a:solidFill>
              </a:rPr>
              <a:t>)</a:t>
            </a:r>
          </a:p>
        </p:txBody>
      </p:sp>
      <p:sp>
        <p:nvSpPr>
          <p:cNvPr id="4" name="Rectangle 11"/>
          <p:cNvSpPr>
            <a:spLocks noChangeArrowheads="1"/>
          </p:cNvSpPr>
          <p:nvPr/>
        </p:nvSpPr>
        <p:spPr bwMode="auto">
          <a:xfrm>
            <a:off x="179388" y="5949950"/>
            <a:ext cx="8785225"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sz="1200" b="1" dirty="0">
                <a:solidFill>
                  <a:srgbClr val="000066"/>
                </a:solidFill>
                <a:latin typeface="Trebuchet MS" pitchFamily="34" charset="0"/>
                <a:cs typeface="Arial" charset="0"/>
              </a:rPr>
              <a:t>Press SPACEBAR or ENTER key on the Keyboard or use mouse click to move along the slides.</a:t>
            </a:r>
          </a:p>
          <a:p>
            <a:pPr algn="ctr" eaLnBrk="1" hangingPunct="1"/>
            <a:r>
              <a:rPr lang="en-US" sz="1100" b="1" dirty="0">
                <a:solidFill>
                  <a:srgbClr val="000066"/>
                </a:solidFill>
                <a:latin typeface="Arial" charset="0"/>
                <a:cs typeface="Arial" charset="0"/>
              </a:rPr>
              <a:t>For any errors/comments please write to: rehanL@hotmail.com</a:t>
            </a:r>
            <a:endParaRPr lang="en-US" sz="1200" b="1" dirty="0">
              <a:solidFill>
                <a:srgbClr val="000066"/>
              </a:solidFill>
              <a:latin typeface="Trebuchet MS" pitchFamily="34" charset="0"/>
              <a:cs typeface="Arial" charset="0"/>
            </a:endParaRPr>
          </a:p>
          <a:p>
            <a:pPr algn="ctr" eaLnBrk="1" hangingPunct="1"/>
            <a:r>
              <a:rPr lang="en-US" sz="1200" b="1" dirty="0">
                <a:solidFill>
                  <a:srgbClr val="000066"/>
                </a:solidFill>
                <a:latin typeface="Trebuchet MS" pitchFamily="34" charset="0"/>
                <a:cs typeface="Arial" charset="0"/>
              </a:rPr>
              <a:t>Kindly recite </a:t>
            </a:r>
            <a:r>
              <a:rPr lang="en-US" sz="1200" b="1" dirty="0" err="1">
                <a:solidFill>
                  <a:srgbClr val="000066"/>
                </a:solidFill>
                <a:latin typeface="Trebuchet MS" pitchFamily="34" charset="0"/>
                <a:cs typeface="Arial" charset="0"/>
              </a:rPr>
              <a:t>Sura</a:t>
            </a:r>
            <a:r>
              <a:rPr lang="en-US" sz="1200" b="1" dirty="0">
                <a:solidFill>
                  <a:srgbClr val="000066"/>
                </a:solidFill>
                <a:latin typeface="Trebuchet MS" pitchFamily="34" charset="0"/>
                <a:cs typeface="Arial" charset="0"/>
              </a:rPr>
              <a:t> E </a:t>
            </a:r>
            <a:r>
              <a:rPr lang="en-US" sz="1200" b="1" dirty="0" err="1">
                <a:solidFill>
                  <a:srgbClr val="000066"/>
                </a:solidFill>
                <a:latin typeface="Trebuchet MS" pitchFamily="34" charset="0"/>
                <a:cs typeface="Arial" charset="0"/>
              </a:rPr>
              <a:t>Fatiha</a:t>
            </a:r>
            <a:r>
              <a:rPr lang="en-US" sz="1200" b="1" dirty="0">
                <a:solidFill>
                  <a:srgbClr val="000066"/>
                </a:solidFill>
                <a:latin typeface="Trebuchet MS" pitchFamily="34" charset="0"/>
                <a:cs typeface="Arial" charset="0"/>
              </a:rPr>
              <a:t> for </a:t>
            </a:r>
            <a:r>
              <a:rPr lang="en-US" sz="1200" b="1" dirty="0" err="1">
                <a:solidFill>
                  <a:srgbClr val="000066"/>
                </a:solidFill>
                <a:latin typeface="Trebuchet MS" pitchFamily="34" charset="0"/>
                <a:cs typeface="Arial" charset="0"/>
              </a:rPr>
              <a:t>Marhumeen</a:t>
            </a:r>
            <a:r>
              <a:rPr lang="en-US" sz="1200" b="1" dirty="0">
                <a:solidFill>
                  <a:srgbClr val="000066"/>
                </a:solidFill>
                <a:latin typeface="Trebuchet MS" pitchFamily="34" charset="0"/>
                <a:cs typeface="Arial" charset="0"/>
              </a:rPr>
              <a:t> of all those who have worked towards making this small work possible.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814530"/>
                                        </p:tgtEl>
                                        <p:attrNameLst>
                                          <p:attrName>style.visibility</p:attrName>
                                        </p:attrNameLst>
                                      </p:cBhvr>
                                      <p:to>
                                        <p:strVal val="visible"/>
                                      </p:to>
                                    </p:set>
                                    <p:anim calcmode="lin" valueType="num">
                                      <p:cBhvr>
                                        <p:cTn id="7" dur="2000" fill="hold"/>
                                        <p:tgtEl>
                                          <p:spTgt spid="1814530"/>
                                        </p:tgtEl>
                                        <p:attrNameLst>
                                          <p:attrName>ppt_w</p:attrName>
                                        </p:attrNameLst>
                                      </p:cBhvr>
                                      <p:tavLst>
                                        <p:tav tm="0">
                                          <p:val>
                                            <p:fltVal val="0"/>
                                          </p:val>
                                        </p:tav>
                                        <p:tav tm="100000">
                                          <p:val>
                                            <p:strVal val="#ppt_w"/>
                                          </p:val>
                                        </p:tav>
                                      </p:tavLst>
                                    </p:anim>
                                    <p:anim calcmode="lin" valueType="num">
                                      <p:cBhvr>
                                        <p:cTn id="8" dur="2000" fill="hold"/>
                                        <p:tgtEl>
                                          <p:spTgt spid="1814530"/>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814531"/>
                                        </p:tgtEl>
                                        <p:attrNameLst>
                                          <p:attrName>style.visibility</p:attrName>
                                        </p:attrNameLst>
                                      </p:cBhvr>
                                      <p:to>
                                        <p:strVal val="visible"/>
                                      </p:to>
                                    </p:set>
                                    <p:anim calcmode="lin" valueType="num">
                                      <p:cBhvr>
                                        <p:cTn id="11" dur="2000" fill="hold"/>
                                        <p:tgtEl>
                                          <p:spTgt spid="1814531"/>
                                        </p:tgtEl>
                                        <p:attrNameLst>
                                          <p:attrName>ppt_w</p:attrName>
                                        </p:attrNameLst>
                                      </p:cBhvr>
                                      <p:tavLst>
                                        <p:tav tm="0">
                                          <p:val>
                                            <p:fltVal val="0"/>
                                          </p:val>
                                        </p:tav>
                                        <p:tav tm="100000">
                                          <p:val>
                                            <p:strVal val="#ppt_w"/>
                                          </p:val>
                                        </p:tav>
                                      </p:tavLst>
                                    </p:anim>
                                    <p:anim calcmode="lin" valueType="num">
                                      <p:cBhvr>
                                        <p:cTn id="12" dur="2000" fill="hold"/>
                                        <p:tgtEl>
                                          <p:spTgt spid="18145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4530" grpId="0" animBg="1"/>
      <p:bldP spid="181453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وَاتْقَنَ بِحِكْمَتِهِ ٱلصَّنَائِعَ</a:t>
            </a:r>
            <a:endParaRPr lang="en-US" sz="5400" smtClean="0"/>
          </a:p>
        </p:txBody>
      </p:sp>
      <p:sp>
        <p:nvSpPr>
          <p:cNvPr id="25395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He perfected the made things by His wisdom.</a:t>
            </a:r>
          </a:p>
        </p:txBody>
      </p:sp>
      <p:sp>
        <p:nvSpPr>
          <p:cNvPr id="25395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25395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atqana bihikmatihi alssana'i`a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فَسُبْحَانَكَ سُبْحَانَكَ</a:t>
            </a:r>
            <a:endParaRPr lang="en-US" sz="5400" smtClean="0"/>
          </a:p>
        </p:txBody>
      </p:sp>
      <p:sp>
        <p:nvSpPr>
          <p:cNvPr id="34611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So, all glory be to You; all glory be to You.</a:t>
            </a:r>
          </a:p>
        </p:txBody>
      </p:sp>
      <p:sp>
        <p:nvSpPr>
          <p:cNvPr id="34611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4611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fasubhanaka subhanaka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مِنْ مُبْدِيً مُعِيدٍ</a:t>
            </a:r>
            <a:endParaRPr lang="en-US" sz="5400" smtClean="0"/>
          </a:p>
        </p:txBody>
      </p:sp>
      <p:sp>
        <p:nvSpPr>
          <p:cNvPr id="34713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You are verily Originator and Reproducer (of the creation)</a:t>
            </a:r>
          </a:p>
        </p:txBody>
      </p:sp>
      <p:sp>
        <p:nvSpPr>
          <p:cNvPr id="34714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4714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min mubdiyin mu`idin</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حَمِيدٍ مَجِيدٍ</a:t>
            </a:r>
            <a:endParaRPr lang="en-US" sz="5400" smtClean="0"/>
          </a:p>
        </p:txBody>
      </p:sp>
      <p:sp>
        <p:nvSpPr>
          <p:cNvPr id="34816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worthy of all praise and full of all glory.</a:t>
            </a:r>
          </a:p>
        </p:txBody>
      </p:sp>
      <p:sp>
        <p:nvSpPr>
          <p:cNvPr id="34816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4816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hamidin majidin</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وَتَقَدَّسَتْ اسْمَاؤُكَ</a:t>
            </a:r>
            <a:endParaRPr lang="en-US" sz="5400" smtClean="0"/>
          </a:p>
        </p:txBody>
      </p:sp>
      <p:sp>
        <p:nvSpPr>
          <p:cNvPr id="34918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Holy be Your Names</a:t>
            </a:r>
          </a:p>
        </p:txBody>
      </p:sp>
      <p:sp>
        <p:nvSpPr>
          <p:cNvPr id="34918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4918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taqaddasat asma'uka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وَعَظُمَتْ آلاؤُكَ</a:t>
            </a:r>
            <a:endParaRPr lang="en-US" sz="5400" smtClean="0"/>
          </a:p>
        </p:txBody>
      </p:sp>
      <p:sp>
        <p:nvSpPr>
          <p:cNvPr id="35021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as Your bounties are so immeasurable.</a:t>
            </a:r>
          </a:p>
        </p:txBody>
      </p:sp>
      <p:sp>
        <p:nvSpPr>
          <p:cNvPr id="35021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5021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`azumat ala'uka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فَايَّ نِعَمِكَ يَا إِلٰهِي احْصِي عَدَداً وَذِكْراً؟</a:t>
            </a:r>
            <a:endParaRPr lang="en-US" sz="5400" smtClean="0"/>
          </a:p>
        </p:txBody>
      </p:sp>
      <p:sp>
        <p:nvSpPr>
          <p:cNvPr id="35123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Which of Your favors, O my God, can I count in numbers and examples?</a:t>
            </a:r>
          </a:p>
        </p:txBody>
      </p:sp>
      <p:sp>
        <p:nvSpPr>
          <p:cNvPr id="35123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5123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fa'ayya ni`amika ya ilahi uhsi `adadan wa dhikran</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امْ ايَّ عَطَايَاكَ اقُومُ بِهَا شُكْراً</a:t>
            </a:r>
            <a:endParaRPr lang="en-US" sz="5400" smtClean="0"/>
          </a:p>
        </p:txBody>
      </p:sp>
      <p:sp>
        <p:nvSpPr>
          <p:cNvPr id="35225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Or which of Your gifts can I thank properly?</a:t>
            </a:r>
          </a:p>
        </p:txBody>
      </p:sp>
      <p:sp>
        <p:nvSpPr>
          <p:cNvPr id="35226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5226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am ayya `atayaka aqumu biha shukran</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وَهِيَ يَا رَبِّ اكْثَرُ مِنْ انْ يُحْصِيهَا ٱلْعَادُّونَ</a:t>
            </a:r>
            <a:endParaRPr lang="en-US" sz="5400" smtClean="0"/>
          </a:p>
        </p:txBody>
      </p:sp>
      <p:sp>
        <p:nvSpPr>
          <p:cNvPr id="35328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They are, O my Lord, too numerous to be counted by counters</a:t>
            </a:r>
          </a:p>
        </p:txBody>
      </p:sp>
      <p:sp>
        <p:nvSpPr>
          <p:cNvPr id="35328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5328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hiya ya rabbi aktharu min an yuhsiha al`adduna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اوْ يَبْلُغَ عِلْماً بِهَا ٱلْحَافِظُونَ</a:t>
            </a:r>
            <a:endParaRPr lang="en-US" sz="5400" smtClean="0"/>
          </a:p>
        </p:txBody>
      </p:sp>
      <p:sp>
        <p:nvSpPr>
          <p:cNvPr id="35430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or to be realized by memorizers.</a:t>
            </a:r>
          </a:p>
        </p:txBody>
      </p:sp>
      <p:sp>
        <p:nvSpPr>
          <p:cNvPr id="35430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5430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aw yablugha `ilman biha alhafizuna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ثُمَّ مَا صَرَفْتَ وَدَرَاتَ عَنِّي</a:t>
            </a:r>
            <a:endParaRPr lang="en-US" sz="5400" smtClean="0"/>
          </a:p>
        </p:txBody>
      </p:sp>
      <p:sp>
        <p:nvSpPr>
          <p:cNvPr id="35533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Moreover, that which You have warded off and repelled,</a:t>
            </a:r>
          </a:p>
        </p:txBody>
      </p:sp>
      <p:sp>
        <p:nvSpPr>
          <p:cNvPr id="35533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5533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it-IT" sz="2800" b="1" i="1">
                <a:solidFill>
                  <a:srgbClr val="000066"/>
                </a:solidFill>
                <a:ea typeface="MS Mincho" pitchFamily="49" charset="-128"/>
              </a:rPr>
              <a:t>thumma ma sarafta wa darata `anni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لا تَخْفَىٰ عَلَيْهِ ٱلطَّلاَئِعُ</a:t>
            </a:r>
            <a:endParaRPr lang="en-US" sz="5400" smtClean="0"/>
          </a:p>
        </p:txBody>
      </p:sp>
      <p:sp>
        <p:nvSpPr>
          <p:cNvPr id="25497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All growing things cannot be hidden from Him</a:t>
            </a:r>
          </a:p>
        </p:txBody>
      </p:sp>
      <p:sp>
        <p:nvSpPr>
          <p:cNvPr id="25498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25498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la takhfa `alayhi alttala'i`u</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اللَّهُمَّ مِنَ ٱلضُّرِّ وَٱلضَّرَّاءِ</a:t>
            </a:r>
            <a:endParaRPr lang="en-US" sz="5400" smtClean="0"/>
          </a:p>
        </p:txBody>
      </p:sp>
      <p:sp>
        <p:nvSpPr>
          <p:cNvPr id="35635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O Allah, from (the various kinds of) harm and mischief</a:t>
            </a:r>
          </a:p>
        </p:txBody>
      </p:sp>
      <p:sp>
        <p:nvSpPr>
          <p:cNvPr id="35635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5635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allahumma min alddurri walddarra'i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اكْثَرُ مِمَّا ظَهَرَ لِي مِنَ ٱلْعَافِيَةِ وَٱلسَّرَّاءِ</a:t>
            </a:r>
            <a:endParaRPr lang="en-US" sz="5400" smtClean="0"/>
          </a:p>
        </p:txBody>
      </p:sp>
      <p:sp>
        <p:nvSpPr>
          <p:cNvPr id="35737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is more than that which came to me from wellbeing and joy.</a:t>
            </a:r>
          </a:p>
        </p:txBody>
      </p:sp>
      <p:sp>
        <p:nvSpPr>
          <p:cNvPr id="35738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5738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aktharu mimma zahara li min al`afiyati walssarra'i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وَانَا اشْهَدُ يَا إِلٰهِي بِحَقِيقَةِ إِيـمَانِي</a:t>
            </a:r>
            <a:endParaRPr lang="en-US" sz="5400" smtClean="0"/>
          </a:p>
        </p:txBody>
      </p:sp>
      <p:sp>
        <p:nvSpPr>
          <p:cNvPr id="35840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I bear witness, O my God, with my true belief,</a:t>
            </a:r>
          </a:p>
        </p:txBody>
      </p:sp>
      <p:sp>
        <p:nvSpPr>
          <p:cNvPr id="35840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5840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wa ana ashhadu ya ilahi bihaqiqati imani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وَعَقْدِ عَزَمَاتِ يَقِينِي</a:t>
            </a:r>
            <a:endParaRPr lang="en-US" sz="5400" smtClean="0"/>
          </a:p>
        </p:txBody>
      </p:sp>
      <p:sp>
        <p:nvSpPr>
          <p:cNvPr id="35942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the fortitude of the determinations of my conviction</a:t>
            </a:r>
          </a:p>
        </p:txBody>
      </p:sp>
      <p:sp>
        <p:nvSpPr>
          <p:cNvPr id="35942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5942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`aqdi `azamati yaqini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وَخَالِصِ صَرِيحِ تَوْحِيدِي</a:t>
            </a:r>
            <a:endParaRPr lang="en-US" sz="5400" smtClean="0"/>
          </a:p>
        </p:txBody>
      </p:sp>
      <p:sp>
        <p:nvSpPr>
          <p:cNvPr id="36045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the purity of my open belief in Your Oneness</a:t>
            </a:r>
          </a:p>
        </p:txBody>
      </p:sp>
      <p:sp>
        <p:nvSpPr>
          <p:cNvPr id="36045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6045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khalisi sarihi tawhidi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وَبَاطِنِ مَكْنُونِ ضَمِيرِي</a:t>
            </a:r>
            <a:endParaRPr lang="en-US" sz="5400" smtClean="0"/>
          </a:p>
        </p:txBody>
      </p:sp>
      <p:sp>
        <p:nvSpPr>
          <p:cNvPr id="36147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the essence of the secret of my conscience,</a:t>
            </a:r>
          </a:p>
        </p:txBody>
      </p:sp>
      <p:sp>
        <p:nvSpPr>
          <p:cNvPr id="36147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6147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batini maknuni damiri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وَعَلاَئِقِ مَجَارِي نُورِ بَصَرِي</a:t>
            </a:r>
            <a:endParaRPr lang="en-US" sz="5400" smtClean="0"/>
          </a:p>
        </p:txBody>
      </p:sp>
      <p:sp>
        <p:nvSpPr>
          <p:cNvPr id="36249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the ties of the canals of the light of my sight,</a:t>
            </a:r>
          </a:p>
        </p:txBody>
      </p:sp>
      <p:sp>
        <p:nvSpPr>
          <p:cNvPr id="36250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6250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it-IT" sz="2800" b="1" i="1">
                <a:solidFill>
                  <a:srgbClr val="000066"/>
                </a:solidFill>
                <a:ea typeface="MS Mincho" pitchFamily="49" charset="-128"/>
              </a:rPr>
              <a:t>wa `ala'iqi majari nuri basari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وَاسَارِيرِ صَفْحَةِ جَبِينِي</a:t>
            </a:r>
            <a:endParaRPr lang="en-US" sz="5400" smtClean="0"/>
          </a:p>
        </p:txBody>
      </p:sp>
      <p:sp>
        <p:nvSpPr>
          <p:cNvPr id="36352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the lines of my forehead</a:t>
            </a:r>
          </a:p>
        </p:txBody>
      </p:sp>
      <p:sp>
        <p:nvSpPr>
          <p:cNvPr id="36352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6352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asariri safhati jabini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وَخُرْقِ مَسَارِبِ نَفْسِي</a:t>
            </a:r>
            <a:endParaRPr lang="en-US" sz="5400" smtClean="0"/>
          </a:p>
        </p:txBody>
      </p:sp>
      <p:sp>
        <p:nvSpPr>
          <p:cNvPr id="36454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the hallows of the courses of my breath,</a:t>
            </a:r>
          </a:p>
        </p:txBody>
      </p:sp>
      <p:sp>
        <p:nvSpPr>
          <p:cNvPr id="36454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6454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khurqi masaribi nafsi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وَخَذَارِيفِ مَارِنِ عِرْنِينِي</a:t>
            </a:r>
            <a:endParaRPr lang="en-US" sz="5400" smtClean="0"/>
          </a:p>
        </p:txBody>
      </p:sp>
      <p:sp>
        <p:nvSpPr>
          <p:cNvPr id="36557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the (nasal) cavities of my nose,</a:t>
            </a:r>
          </a:p>
        </p:txBody>
      </p:sp>
      <p:sp>
        <p:nvSpPr>
          <p:cNvPr id="36557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6557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khadharifi marini `irnini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وَلاَ تَضِيعُ عِنْدَهُ ٱلْوَدَائِعُ</a:t>
            </a:r>
            <a:endParaRPr lang="en-US" sz="5400" smtClean="0"/>
          </a:p>
        </p:txBody>
      </p:sp>
      <p:sp>
        <p:nvSpPr>
          <p:cNvPr id="25600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all things deposited with Him shall never be wasted. </a:t>
            </a:r>
          </a:p>
        </p:txBody>
      </p:sp>
      <p:sp>
        <p:nvSpPr>
          <p:cNvPr id="25600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25600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la tadi`u `indahu alwada'i`u</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وَمَسَارِبِ صِمَاخِ سَمْعِي</a:t>
            </a:r>
            <a:endParaRPr lang="en-US" sz="5400" smtClean="0"/>
          </a:p>
        </p:txBody>
      </p:sp>
      <p:sp>
        <p:nvSpPr>
          <p:cNvPr id="36659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the courses of the meatus of my hearing,</a:t>
            </a:r>
          </a:p>
        </p:txBody>
      </p:sp>
      <p:sp>
        <p:nvSpPr>
          <p:cNvPr id="36659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6659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masaribi simakhi sam`i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وَمَا ضَمَّتْ وَاطْبَقَتْ عَلَيْهِ شَفَتَايَ</a:t>
            </a:r>
            <a:endParaRPr lang="en-US" sz="5400" smtClean="0"/>
          </a:p>
        </p:txBody>
      </p:sp>
      <p:sp>
        <p:nvSpPr>
          <p:cNvPr id="36761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whatever my two lips hide and cover up,</a:t>
            </a:r>
          </a:p>
        </p:txBody>
      </p:sp>
      <p:sp>
        <p:nvSpPr>
          <p:cNvPr id="36762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6762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de-DE" sz="2800" b="1" i="1">
                <a:solidFill>
                  <a:srgbClr val="000066"/>
                </a:solidFill>
                <a:ea typeface="MS Mincho" pitchFamily="49" charset="-128"/>
              </a:rPr>
              <a:t>wa ma dammat wa atbaqat `alayhi shafataya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وَحَرَكَاتِ لَفْظِ لِسَانِي</a:t>
            </a:r>
            <a:endParaRPr lang="en-US" sz="5400" smtClean="0"/>
          </a:p>
        </p:txBody>
      </p:sp>
      <p:sp>
        <p:nvSpPr>
          <p:cNvPr id="36864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the motions of the vocalization of my tongue,</a:t>
            </a:r>
          </a:p>
        </p:txBody>
      </p:sp>
      <p:sp>
        <p:nvSpPr>
          <p:cNvPr id="36864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6864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harakati lafzi lisani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وَمَغْرَزِ حَنَكِ فَمِي وَفَكِّي</a:t>
            </a:r>
            <a:endParaRPr lang="en-US" sz="5400" smtClean="0"/>
          </a:p>
        </p:txBody>
      </p:sp>
      <p:sp>
        <p:nvSpPr>
          <p:cNvPr id="36966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the socket of the palate of my mouth and jaw,</a:t>
            </a:r>
          </a:p>
        </p:txBody>
      </p:sp>
      <p:sp>
        <p:nvSpPr>
          <p:cNvPr id="36966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6966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maghrazi hanaki fami wa fakki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وَمَنَابِتِ اضْرَاسِي</a:t>
            </a:r>
            <a:endParaRPr lang="en-US" sz="5400" smtClean="0"/>
          </a:p>
        </p:txBody>
      </p:sp>
      <p:sp>
        <p:nvSpPr>
          <p:cNvPr id="37069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the matrices of my dents,</a:t>
            </a:r>
          </a:p>
        </p:txBody>
      </p:sp>
      <p:sp>
        <p:nvSpPr>
          <p:cNvPr id="37069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7069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manabiti adrasi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وَمَسَاغِ مَطْعَمِي وَمَشْرَبِي</a:t>
            </a:r>
            <a:endParaRPr lang="en-US" sz="5400" smtClean="0"/>
          </a:p>
        </p:txBody>
      </p:sp>
      <p:sp>
        <p:nvSpPr>
          <p:cNvPr id="37171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the tasting of my food and my drink,</a:t>
            </a:r>
          </a:p>
        </p:txBody>
      </p:sp>
      <p:sp>
        <p:nvSpPr>
          <p:cNvPr id="37171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7171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masaghi mat`ami wa mashrabi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وَحِمَالَةِ امِّ رَاسِي</a:t>
            </a:r>
            <a:endParaRPr lang="en-US" sz="5400" smtClean="0"/>
          </a:p>
        </p:txBody>
      </p:sp>
      <p:sp>
        <p:nvSpPr>
          <p:cNvPr id="37273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the carrier of my skill,</a:t>
            </a:r>
          </a:p>
        </p:txBody>
      </p:sp>
      <p:sp>
        <p:nvSpPr>
          <p:cNvPr id="37274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7274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himalati ummi ra'si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وَبُلُوعِ فَارِغِ حَبَائِلِ عُنُقِي</a:t>
            </a:r>
            <a:endParaRPr lang="en-US" sz="5400" smtClean="0"/>
          </a:p>
        </p:txBody>
      </p:sp>
      <p:sp>
        <p:nvSpPr>
          <p:cNvPr id="37376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the tube of the tissues of my neck</a:t>
            </a:r>
          </a:p>
        </p:txBody>
      </p:sp>
      <p:sp>
        <p:nvSpPr>
          <p:cNvPr id="37376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7376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it-IT" sz="2800" b="1" i="1">
                <a:solidFill>
                  <a:srgbClr val="000066"/>
                </a:solidFill>
                <a:ea typeface="MS Mincho" pitchFamily="49" charset="-128"/>
              </a:rPr>
              <a:t>wa bulu`i farighi haba'ili `unuqi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وَمَا ٱشْتَمَلَ عَلَيْهِ تَامُورُ صَدْرِي</a:t>
            </a:r>
            <a:endParaRPr lang="en-US" sz="5400" smtClean="0"/>
          </a:p>
        </p:txBody>
      </p:sp>
      <p:sp>
        <p:nvSpPr>
          <p:cNvPr id="37478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what is included by the cloak of my chest,</a:t>
            </a:r>
          </a:p>
        </p:txBody>
      </p:sp>
      <p:sp>
        <p:nvSpPr>
          <p:cNvPr id="37478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7478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wa ma ishtamala `alayhi tamuru sadri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وَحَمَائِلِ حَبْلِ وَتِينِي</a:t>
            </a:r>
            <a:endParaRPr lang="en-US" sz="5400" smtClean="0"/>
          </a:p>
        </p:txBody>
      </p:sp>
      <p:sp>
        <p:nvSpPr>
          <p:cNvPr id="37581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the carriers of the cord of my aorta,</a:t>
            </a:r>
          </a:p>
        </p:txBody>
      </p:sp>
      <p:sp>
        <p:nvSpPr>
          <p:cNvPr id="37581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7581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hama'ili habli watini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جَازِي كُلِّ صَانِعٍ</a:t>
            </a:r>
            <a:endParaRPr lang="en-US" sz="5400" smtClean="0"/>
          </a:p>
        </p:txBody>
      </p:sp>
      <p:sp>
        <p:nvSpPr>
          <p:cNvPr id="25702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He is the Repayer on every deed,</a:t>
            </a:r>
          </a:p>
        </p:txBody>
      </p:sp>
      <p:sp>
        <p:nvSpPr>
          <p:cNvPr id="25702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25702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jazi kulli sani`in</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وَنِيَاطِ حِجَابِ قَلْبِي</a:t>
            </a:r>
            <a:endParaRPr lang="en-US" sz="5400" smtClean="0"/>
          </a:p>
        </p:txBody>
      </p:sp>
      <p:sp>
        <p:nvSpPr>
          <p:cNvPr id="37683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the cords of the pericardium of my heart,</a:t>
            </a:r>
          </a:p>
        </p:txBody>
      </p:sp>
      <p:sp>
        <p:nvSpPr>
          <p:cNvPr id="37683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7683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niyati hijabi qalbi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وَافْلاذِ حَوَاشِي كَبِدِي</a:t>
            </a:r>
            <a:endParaRPr lang="en-US" sz="5400" smtClean="0"/>
          </a:p>
        </p:txBody>
      </p:sp>
      <p:sp>
        <p:nvSpPr>
          <p:cNvPr id="37785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the pieces of the retinues of my liver,</a:t>
            </a:r>
          </a:p>
        </p:txBody>
      </p:sp>
      <p:sp>
        <p:nvSpPr>
          <p:cNvPr id="37786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7786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afladhi hawashi kabidi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وَمَا حَوَتْهُ شَرَاسِيفُ اضْلاَعِي</a:t>
            </a:r>
            <a:endParaRPr lang="en-US" sz="5400" smtClean="0"/>
          </a:p>
        </p:txBody>
      </p:sp>
      <p:sp>
        <p:nvSpPr>
          <p:cNvPr id="37888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that which is included by the cartilages of my ribs,</a:t>
            </a:r>
          </a:p>
        </p:txBody>
      </p:sp>
      <p:sp>
        <p:nvSpPr>
          <p:cNvPr id="37888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7888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pl-PL" sz="2800" b="1" i="1">
                <a:solidFill>
                  <a:srgbClr val="000066"/>
                </a:solidFill>
                <a:ea typeface="MS Mincho" pitchFamily="49" charset="-128"/>
              </a:rPr>
              <a:t>wa ma hawat-hu sharasifu adla`i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وَحِقَاقِ مَفَاصِلِي</a:t>
            </a:r>
            <a:endParaRPr lang="en-US" sz="5400" smtClean="0"/>
          </a:p>
        </p:txBody>
      </p:sp>
      <p:sp>
        <p:nvSpPr>
          <p:cNvPr id="37990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the cavities of my joints,</a:t>
            </a:r>
          </a:p>
        </p:txBody>
      </p:sp>
      <p:sp>
        <p:nvSpPr>
          <p:cNvPr id="37990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7990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hiqaqi mafasili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وَقَبْضِ عَوَامِلِي</a:t>
            </a:r>
            <a:endParaRPr lang="en-US" sz="5400" smtClean="0"/>
          </a:p>
        </p:txBody>
      </p:sp>
      <p:sp>
        <p:nvSpPr>
          <p:cNvPr id="38093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the interactings of my organisms,</a:t>
            </a:r>
          </a:p>
        </p:txBody>
      </p:sp>
      <p:sp>
        <p:nvSpPr>
          <p:cNvPr id="38093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8093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qabdi `awamili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وَاطْرَافِ انَامِلِي</a:t>
            </a:r>
            <a:endParaRPr lang="en-US" sz="5400" smtClean="0"/>
          </a:p>
        </p:txBody>
      </p:sp>
      <p:sp>
        <p:nvSpPr>
          <p:cNvPr id="38195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the extremes of my fingertips,</a:t>
            </a:r>
          </a:p>
        </p:txBody>
      </p:sp>
      <p:sp>
        <p:nvSpPr>
          <p:cNvPr id="38195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8195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atrafi anamili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وَلَحْمِي وَدَمِي</a:t>
            </a:r>
            <a:endParaRPr lang="en-US" sz="5400" smtClean="0"/>
          </a:p>
        </p:txBody>
      </p:sp>
      <p:sp>
        <p:nvSpPr>
          <p:cNvPr id="38297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my flesh, and my blood,</a:t>
            </a:r>
          </a:p>
        </p:txBody>
      </p:sp>
      <p:sp>
        <p:nvSpPr>
          <p:cNvPr id="38298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8298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lahmi wa dami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وَشَعْرِي وَبَشَرِي</a:t>
            </a:r>
            <a:endParaRPr lang="en-US" sz="5400" smtClean="0"/>
          </a:p>
        </p:txBody>
      </p:sp>
      <p:sp>
        <p:nvSpPr>
          <p:cNvPr id="38400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my hair, and my skin,</a:t>
            </a:r>
          </a:p>
        </p:txBody>
      </p:sp>
      <p:sp>
        <p:nvSpPr>
          <p:cNvPr id="38400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8400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sha`ri wa bashari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وَعَصَبِي وَقَصَبِي</a:t>
            </a:r>
            <a:endParaRPr lang="en-US" sz="5400" smtClean="0"/>
          </a:p>
        </p:txBody>
      </p:sp>
      <p:sp>
        <p:nvSpPr>
          <p:cNvPr id="38502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my nerve, and my sinews,</a:t>
            </a:r>
          </a:p>
        </p:txBody>
      </p:sp>
      <p:sp>
        <p:nvSpPr>
          <p:cNvPr id="38502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8502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`asabi wa qasabi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وَعِظَامِي وَمُخِّي وَعُرُوقِي</a:t>
            </a:r>
            <a:endParaRPr lang="en-US" sz="5400" smtClean="0"/>
          </a:p>
        </p:txBody>
      </p:sp>
      <p:sp>
        <p:nvSpPr>
          <p:cNvPr id="38605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my bones, and my brain, and my veins,</a:t>
            </a:r>
          </a:p>
        </p:txBody>
      </p:sp>
      <p:sp>
        <p:nvSpPr>
          <p:cNvPr id="38605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8605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pl-PL" sz="2800" b="1" i="1">
                <a:solidFill>
                  <a:srgbClr val="000066"/>
                </a:solidFill>
                <a:ea typeface="MS Mincho" pitchFamily="49" charset="-128"/>
              </a:rPr>
              <a:t>wa `izami wa mukhkhi wa `uruqi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وَرَايِشُ كُلِّ قَانِعٍ</a:t>
            </a:r>
            <a:endParaRPr lang="en-US" sz="5400" smtClean="0"/>
          </a:p>
        </p:txBody>
      </p:sp>
      <p:sp>
        <p:nvSpPr>
          <p:cNvPr id="25805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the Enricher of every satisfied one,</a:t>
            </a:r>
          </a:p>
        </p:txBody>
      </p:sp>
      <p:sp>
        <p:nvSpPr>
          <p:cNvPr id="25805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25805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rayishu kulli qani`in</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وَجَمِيعِ جَوَارِحِي</a:t>
            </a:r>
            <a:endParaRPr lang="en-US" sz="5400" smtClean="0"/>
          </a:p>
        </p:txBody>
      </p:sp>
      <p:sp>
        <p:nvSpPr>
          <p:cNvPr id="38707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all of my organs,</a:t>
            </a:r>
          </a:p>
        </p:txBody>
      </p:sp>
      <p:sp>
        <p:nvSpPr>
          <p:cNvPr id="38707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8707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jami`i jawarihi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وَمَا ٱنْتَسَجَ عَلَىٰ ذٰلِكَ  ايَّامَ رِضَاعِي</a:t>
            </a:r>
            <a:endParaRPr lang="en-US" sz="5400" smtClean="0"/>
          </a:p>
        </p:txBody>
      </p:sp>
      <p:sp>
        <p:nvSpPr>
          <p:cNvPr id="38809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that which was pieced together during the days of my suckling,</a:t>
            </a:r>
          </a:p>
        </p:txBody>
      </p:sp>
      <p:sp>
        <p:nvSpPr>
          <p:cNvPr id="38810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8810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ma intasaja `ala dhalika ayyama rida`i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وَمَا اقَلَّتِ ٱلارْضُ مِنِّي</a:t>
            </a:r>
            <a:endParaRPr lang="en-US" sz="5400" smtClean="0"/>
          </a:p>
        </p:txBody>
      </p:sp>
      <p:sp>
        <p:nvSpPr>
          <p:cNvPr id="38912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whatever of my body that the ground carries,</a:t>
            </a:r>
          </a:p>
        </p:txBody>
      </p:sp>
      <p:sp>
        <p:nvSpPr>
          <p:cNvPr id="38912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8912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it-IT" sz="2800" b="1" i="1">
                <a:solidFill>
                  <a:srgbClr val="000066"/>
                </a:solidFill>
                <a:ea typeface="MS Mincho" pitchFamily="49" charset="-128"/>
              </a:rPr>
              <a:t>wa ma aqallat al-ardu minni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وَنَوْمِي وَيَقْظَتِي وَسُكُونِي</a:t>
            </a:r>
            <a:endParaRPr lang="en-US" sz="5400" smtClean="0"/>
          </a:p>
        </p:txBody>
      </p:sp>
      <p:sp>
        <p:nvSpPr>
          <p:cNvPr id="39014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my sleeping, and my wakefulness, and my motionlessness,</a:t>
            </a:r>
          </a:p>
        </p:txBody>
      </p:sp>
      <p:sp>
        <p:nvSpPr>
          <p:cNvPr id="39014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9014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nawmi wa yaqzati wa sukuni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وَحَرَكَاتِ رُكُوعِي وَسُجُودِي</a:t>
            </a:r>
            <a:endParaRPr lang="en-US" sz="5400" smtClean="0"/>
          </a:p>
        </p:txBody>
      </p:sp>
      <p:sp>
        <p:nvSpPr>
          <p:cNvPr id="39117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the movements of my bowing and prostration;</a:t>
            </a:r>
          </a:p>
        </p:txBody>
      </p:sp>
      <p:sp>
        <p:nvSpPr>
          <p:cNvPr id="39117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9117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harakati ruku`i wa sujudi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انْ لَوْ حَاوَلْتُ وَٱجْتَهَدْتُ مَدَىٰ ٱلاعْصَارِ</a:t>
            </a:r>
            <a:endParaRPr lang="en-US" sz="5400" smtClean="0"/>
          </a:p>
        </p:txBody>
      </p:sp>
      <p:sp>
        <p:nvSpPr>
          <p:cNvPr id="39219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(by all that I bear witness) that if I try my best and strive throughout all ages</a:t>
            </a:r>
          </a:p>
        </p:txBody>
      </p:sp>
      <p:sp>
        <p:nvSpPr>
          <p:cNvPr id="39219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9219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an law hawaltu wa ijtahadtu mada al-a`sari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وَٱلاحْقَابِ لَوْ عُمِّرْتُهَا</a:t>
            </a:r>
            <a:endParaRPr lang="en-US" sz="5400" smtClean="0"/>
          </a:p>
        </p:txBody>
      </p:sp>
      <p:sp>
        <p:nvSpPr>
          <p:cNvPr id="39321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all times, if I live them,</a:t>
            </a:r>
          </a:p>
        </p:txBody>
      </p:sp>
      <p:sp>
        <p:nvSpPr>
          <p:cNvPr id="39322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9322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wal-ahqabi law `ummirtuha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انْ اؤَدِّيَ شُكْرَ وَاحِدَةٍ مِنْ انْعُمِكَ</a:t>
            </a:r>
            <a:endParaRPr lang="en-US" sz="5400" smtClean="0"/>
          </a:p>
        </p:txBody>
      </p:sp>
      <p:sp>
        <p:nvSpPr>
          <p:cNvPr id="39424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to thank properly only one of Your favors,</a:t>
            </a:r>
          </a:p>
        </p:txBody>
      </p:sp>
      <p:sp>
        <p:nvSpPr>
          <p:cNvPr id="39424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9424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an u'addiya shukra wahidatin min an`umika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مَا ٱسْتَطَعْتُ ذٰلِكَ </a:t>
            </a:r>
            <a:endParaRPr lang="en-US" sz="5400" smtClean="0"/>
          </a:p>
        </p:txBody>
      </p:sp>
      <p:sp>
        <p:nvSpPr>
          <p:cNvPr id="39526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I will not be able to do that,</a:t>
            </a:r>
          </a:p>
        </p:txBody>
      </p:sp>
      <p:sp>
        <p:nvSpPr>
          <p:cNvPr id="39526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9526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ma istata`tu dhalika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إِلاَّ بِمَنِّكَ ٱلْمُوجَبِ عَلَيَّ بِهِ شُكْرُكَ</a:t>
            </a:r>
            <a:endParaRPr lang="en-US" sz="5400" smtClean="0"/>
          </a:p>
        </p:txBody>
      </p:sp>
      <p:sp>
        <p:nvSpPr>
          <p:cNvPr id="39629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except through a favor of You, which also requires me to thank You for it,</a:t>
            </a:r>
          </a:p>
        </p:txBody>
      </p:sp>
      <p:sp>
        <p:nvSpPr>
          <p:cNvPr id="39629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9629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illa bimannika almujabi `alayya bihi shukruka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وَرَاحِمُ كُلِّ ضَارِعٍ</a:t>
            </a:r>
            <a:endParaRPr lang="en-US" sz="5400" smtClean="0"/>
          </a:p>
        </p:txBody>
      </p:sp>
      <p:sp>
        <p:nvSpPr>
          <p:cNvPr id="25907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the Merciful toward every supplicant,</a:t>
            </a:r>
          </a:p>
        </p:txBody>
      </p:sp>
      <p:sp>
        <p:nvSpPr>
          <p:cNvPr id="25907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25907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rahimu kulli dari`in</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ابَداً جَدِيداً</a:t>
            </a:r>
            <a:endParaRPr lang="en-US" sz="5400" smtClean="0"/>
          </a:p>
        </p:txBody>
      </p:sp>
      <p:sp>
        <p:nvSpPr>
          <p:cNvPr id="39731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once again with new thanking</a:t>
            </a:r>
          </a:p>
        </p:txBody>
      </p:sp>
      <p:sp>
        <p:nvSpPr>
          <p:cNvPr id="39731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9731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abadan jadidan</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وَثَنَاءً طَارِفاً عَتِيداً</a:t>
            </a:r>
            <a:endParaRPr lang="en-US" sz="5400" smtClean="0"/>
          </a:p>
        </p:txBody>
      </p:sp>
      <p:sp>
        <p:nvSpPr>
          <p:cNvPr id="39833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with praise that is newly acquired and newly prepared.</a:t>
            </a:r>
          </a:p>
        </p:txBody>
      </p:sp>
      <p:sp>
        <p:nvSpPr>
          <p:cNvPr id="39834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9834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thana'an tarifan `atidan</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اجَلْ وَلَوْ حَرَصْتُ</a:t>
            </a:r>
            <a:endParaRPr lang="en-US" sz="5400" smtClean="0"/>
          </a:p>
        </p:txBody>
      </p:sp>
      <p:sp>
        <p:nvSpPr>
          <p:cNvPr id="39936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True is this! And if I try hard,</a:t>
            </a:r>
          </a:p>
        </p:txBody>
      </p:sp>
      <p:sp>
        <p:nvSpPr>
          <p:cNvPr id="39936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9936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ajal wa law harastu</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انَا وَٱلْعَادُّونَ مِنْ انَامِكَ</a:t>
            </a:r>
            <a:endParaRPr lang="en-US" sz="5400" smtClean="0"/>
          </a:p>
        </p:txBody>
      </p:sp>
      <p:sp>
        <p:nvSpPr>
          <p:cNvPr id="40038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as well as the counters from Your creatures,</a:t>
            </a:r>
          </a:p>
        </p:txBody>
      </p:sp>
      <p:sp>
        <p:nvSpPr>
          <p:cNvPr id="40038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0038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ana wal-`adduna min anamika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انْ نُحْصِيَ مَدَىٰ إِنْعَامِكَ</a:t>
            </a:r>
            <a:endParaRPr lang="en-US" sz="5400" smtClean="0"/>
          </a:p>
        </p:txBody>
      </p:sp>
      <p:sp>
        <p:nvSpPr>
          <p:cNvPr id="40141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to count the scope of Your favoring,</a:t>
            </a:r>
          </a:p>
        </p:txBody>
      </p:sp>
      <p:sp>
        <p:nvSpPr>
          <p:cNvPr id="40141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0141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an nuhsiya mada in`amika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سَالِفِهِ وَآنِفِهِ</a:t>
            </a:r>
            <a:endParaRPr lang="en-US" sz="5400" smtClean="0"/>
          </a:p>
        </p:txBody>
      </p:sp>
      <p:sp>
        <p:nvSpPr>
          <p:cNvPr id="40243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both the past and the present,</a:t>
            </a:r>
          </a:p>
        </p:txBody>
      </p:sp>
      <p:sp>
        <p:nvSpPr>
          <p:cNvPr id="40243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0243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salifihi wa anifihi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مَا حَصَرْنَاهُ عَدَداً</a:t>
            </a:r>
            <a:endParaRPr lang="en-US" sz="5400" smtClean="0"/>
          </a:p>
        </p:txBody>
      </p:sp>
      <p:sp>
        <p:nvSpPr>
          <p:cNvPr id="40345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we shall never be able to calculate it in number,</a:t>
            </a:r>
          </a:p>
        </p:txBody>
      </p:sp>
      <p:sp>
        <p:nvSpPr>
          <p:cNvPr id="40346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0346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ma hasarnahu `adadan</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وَلاَ احْصَيْنَاهُ امَداً</a:t>
            </a:r>
            <a:endParaRPr lang="en-US" sz="5400" smtClean="0"/>
          </a:p>
        </p:txBody>
      </p:sp>
      <p:sp>
        <p:nvSpPr>
          <p:cNvPr id="40448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or count it in time.</a:t>
            </a:r>
          </a:p>
        </p:txBody>
      </p:sp>
      <p:sp>
        <p:nvSpPr>
          <p:cNvPr id="40448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0448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la ahsaynahu amadan</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هَيْهَاتَ انَّىٰ ذٰلِكَ </a:t>
            </a:r>
            <a:endParaRPr lang="en-US" sz="5400" smtClean="0"/>
          </a:p>
        </p:txBody>
      </p:sp>
      <p:sp>
        <p:nvSpPr>
          <p:cNvPr id="40550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Too far is this! How can it be!</a:t>
            </a:r>
          </a:p>
        </p:txBody>
      </p:sp>
      <p:sp>
        <p:nvSpPr>
          <p:cNvPr id="40550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0550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hayhata anna dhalika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وَانْتَ ٱلْمُخْبِرُ فِي كِتَابِكَ ٱلنَّاطِقِ</a:t>
            </a:r>
            <a:endParaRPr lang="en-US" sz="5400" smtClean="0"/>
          </a:p>
        </p:txBody>
      </p:sp>
      <p:sp>
        <p:nvSpPr>
          <p:cNvPr id="40653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While it is You Who have informed in Your rational Book</a:t>
            </a:r>
          </a:p>
        </p:txBody>
      </p:sp>
      <p:sp>
        <p:nvSpPr>
          <p:cNvPr id="40653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0653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anta almukhbiru fi kitabika alnnatiqi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وَمُنْزِلُ ٱلْمَنَافِعِ</a:t>
            </a:r>
            <a:endParaRPr lang="en-US" sz="5400" smtClean="0"/>
          </a:p>
        </p:txBody>
      </p:sp>
      <p:sp>
        <p:nvSpPr>
          <p:cNvPr id="26009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the Revealer of the benefits</a:t>
            </a:r>
          </a:p>
        </p:txBody>
      </p:sp>
      <p:sp>
        <p:nvSpPr>
          <p:cNvPr id="26010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26010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munzilu almanafi`i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وَٱلنَّبَأِ ٱلصَّادِقِ</a:t>
            </a:r>
            <a:endParaRPr lang="en-US" sz="5400" smtClean="0"/>
          </a:p>
        </p:txBody>
      </p:sp>
      <p:sp>
        <p:nvSpPr>
          <p:cNvPr id="40755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true news:</a:t>
            </a:r>
          </a:p>
        </p:txBody>
      </p:sp>
      <p:sp>
        <p:nvSpPr>
          <p:cNvPr id="40755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0755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walnnaba'i alssadiqi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”وَإِنْ تَعُدُّوٱ نِعْمَةَ اللّهِ لاَ تُحْصُوهَا“</a:t>
            </a:r>
            <a:endParaRPr lang="en-US" sz="5400" smtClean="0"/>
          </a:p>
        </p:txBody>
      </p:sp>
      <p:sp>
        <p:nvSpPr>
          <p:cNvPr id="40857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if you count Allah's favors, you will not be able to number them.”</a:t>
            </a:r>
          </a:p>
        </p:txBody>
      </p:sp>
      <p:sp>
        <p:nvSpPr>
          <p:cNvPr id="40858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0858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wa'in ta`uddu ni`mata allahi la tuhsuha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صَدَقَ كِتَابُكَ ٱللَّهُمَّ وَإِنْبَاؤُكَ</a:t>
            </a:r>
            <a:endParaRPr lang="en-US" sz="5400" smtClean="0"/>
          </a:p>
        </p:txBody>
      </p:sp>
      <p:sp>
        <p:nvSpPr>
          <p:cNvPr id="40960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True is Your Book, O Allah, and Your informing.</a:t>
            </a:r>
          </a:p>
        </p:txBody>
      </p:sp>
      <p:sp>
        <p:nvSpPr>
          <p:cNvPr id="40960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0960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sadaqa kitabuka allahumma wa inba'uka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وَبَلَّغَتْ انْبِيَاؤُكَ وَرُسُلُكَ</a:t>
            </a:r>
            <a:endParaRPr lang="en-US" sz="5400" smtClean="0"/>
          </a:p>
        </p:txBody>
      </p:sp>
      <p:sp>
        <p:nvSpPr>
          <p:cNvPr id="41062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Your Prophets and Messengers have conveyed</a:t>
            </a:r>
          </a:p>
        </p:txBody>
      </p:sp>
      <p:sp>
        <p:nvSpPr>
          <p:cNvPr id="41062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1062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ballaghat anbiya'uka wa rusuluka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مَا انْزَلْتَ عَلَيْهِمْ مِنْ وَحْيِكَ</a:t>
            </a:r>
            <a:endParaRPr lang="en-US" sz="5400" smtClean="0"/>
          </a:p>
        </p:txBody>
      </p:sp>
      <p:sp>
        <p:nvSpPr>
          <p:cNvPr id="41165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what You revealed to them, from Your Revelation,</a:t>
            </a:r>
          </a:p>
        </p:txBody>
      </p:sp>
      <p:sp>
        <p:nvSpPr>
          <p:cNvPr id="41165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1165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ma anzalta `alayhim min wahyika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وَشَرَعْتَ لَهُمْ وَبِهِمْ مِنْ دِينِكَ</a:t>
            </a:r>
            <a:endParaRPr lang="en-US" sz="5400" smtClean="0"/>
          </a:p>
        </p:txBody>
      </p:sp>
      <p:sp>
        <p:nvSpPr>
          <p:cNvPr id="41267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what You have made plain for them and through them Your religion.</a:t>
            </a:r>
          </a:p>
        </p:txBody>
      </p:sp>
      <p:sp>
        <p:nvSpPr>
          <p:cNvPr id="41267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1267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shara`ta lahum wa bihim min dinika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غَيْرَ انِّي يَا إِلٰهِي</a:t>
            </a:r>
            <a:endParaRPr lang="en-US" sz="5400" smtClean="0"/>
          </a:p>
        </p:txBody>
      </p:sp>
      <p:sp>
        <p:nvSpPr>
          <p:cNvPr id="41369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Nevertheless, O my God,</a:t>
            </a:r>
          </a:p>
        </p:txBody>
      </p:sp>
      <p:sp>
        <p:nvSpPr>
          <p:cNvPr id="41370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1370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ghayra anni ya ilahi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اشْهَدُ بِجُهْدِي وَجِدِّي</a:t>
            </a:r>
            <a:endParaRPr lang="en-US" sz="5400" smtClean="0"/>
          </a:p>
        </p:txBody>
      </p:sp>
      <p:sp>
        <p:nvSpPr>
          <p:cNvPr id="41472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I bear witness by my ultimate possibility and my diligence</a:t>
            </a:r>
          </a:p>
        </p:txBody>
      </p:sp>
      <p:sp>
        <p:nvSpPr>
          <p:cNvPr id="41472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1472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ashhadu bijuhdi wa jiddi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وَمَبْلَغِ طَاقَتِي وَوُسْعِي</a:t>
            </a:r>
            <a:endParaRPr lang="en-US" sz="5400" smtClean="0"/>
          </a:p>
        </p:txBody>
      </p:sp>
      <p:sp>
        <p:nvSpPr>
          <p:cNvPr id="41574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the scope of my vigor and my capacity,</a:t>
            </a:r>
          </a:p>
        </p:txBody>
      </p:sp>
      <p:sp>
        <p:nvSpPr>
          <p:cNvPr id="41574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1574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mablaghi taqati wa wus`i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وَاقُولُ مُؤْمِناً مُوقِناً</a:t>
            </a:r>
            <a:endParaRPr lang="en-US" sz="5400" smtClean="0"/>
          </a:p>
        </p:txBody>
      </p:sp>
      <p:sp>
        <p:nvSpPr>
          <p:cNvPr id="41677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I say with full faith and conviction:</a:t>
            </a:r>
          </a:p>
        </p:txBody>
      </p:sp>
      <p:sp>
        <p:nvSpPr>
          <p:cNvPr id="41677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1677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aqulu mu'minan muqinan</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وَٱلْكِتَابِ ٱلْجَامِعِ بِٱلنُّورِ ٱلسَّاطِعِ</a:t>
            </a:r>
            <a:endParaRPr lang="en-US" sz="5400" smtClean="0"/>
          </a:p>
        </p:txBody>
      </p:sp>
      <p:sp>
        <p:nvSpPr>
          <p:cNvPr id="26112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the All-comprehensive Book with the glaring light.</a:t>
            </a:r>
          </a:p>
        </p:txBody>
      </p:sp>
      <p:sp>
        <p:nvSpPr>
          <p:cNvPr id="26112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26112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walkitabi aljami`i bilnnuri alssati`i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الْحَمْدُ لِلَّهِ ٱلَّذِي لَمْ يَتَّخِذْ وَلَداً</a:t>
            </a:r>
            <a:endParaRPr lang="en-US" sz="5400" smtClean="0"/>
          </a:p>
        </p:txBody>
      </p:sp>
      <p:sp>
        <p:nvSpPr>
          <p:cNvPr id="41779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All praise be to Allah Who has not taken to Himself a son</a:t>
            </a:r>
          </a:p>
        </p:txBody>
      </p:sp>
      <p:sp>
        <p:nvSpPr>
          <p:cNvPr id="41779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1779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alhamdu lillahi alladhi lam yattakhidh waladan</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فَيَكُونَ مَوْرُوثاً</a:t>
            </a:r>
            <a:endParaRPr lang="en-US" sz="5400" smtClean="0"/>
          </a:p>
        </p:txBody>
      </p:sp>
      <p:sp>
        <p:nvSpPr>
          <p:cNvPr id="41881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to be inherited,</a:t>
            </a:r>
          </a:p>
        </p:txBody>
      </p:sp>
      <p:sp>
        <p:nvSpPr>
          <p:cNvPr id="41882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1882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fayakuna mawruthan</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وَلَمْ يَكُنْ لَهُ شَرِيكٌ فِي مُلْكِهِ</a:t>
            </a:r>
            <a:endParaRPr lang="en-US" sz="5400" smtClean="0"/>
          </a:p>
        </p:txBody>
      </p:sp>
      <p:sp>
        <p:nvSpPr>
          <p:cNvPr id="41984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Who does not have a partner in His kingdom,</a:t>
            </a:r>
          </a:p>
        </p:txBody>
      </p:sp>
      <p:sp>
        <p:nvSpPr>
          <p:cNvPr id="41984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1984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wa lam yakun lahu sharikun fi mulkihi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فَيُضَادُّهُ فِيمَا ٱبْتَدَعَ</a:t>
            </a:r>
            <a:endParaRPr lang="en-US" sz="5400" smtClean="0"/>
          </a:p>
        </p:txBody>
      </p:sp>
      <p:sp>
        <p:nvSpPr>
          <p:cNvPr id="42086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to oppose Him in what He fashions,</a:t>
            </a:r>
          </a:p>
        </p:txBody>
      </p:sp>
      <p:sp>
        <p:nvSpPr>
          <p:cNvPr id="42086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2086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fayudadduhu fima ibtada`a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وَلاَ وَلِيٌّ مِنَ ٱلذُّلِّ</a:t>
            </a:r>
            <a:endParaRPr lang="en-US" sz="5400" smtClean="0"/>
          </a:p>
        </p:txBody>
      </p:sp>
      <p:sp>
        <p:nvSpPr>
          <p:cNvPr id="42189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Who does not have a helper to save Him from disgrace,</a:t>
            </a:r>
          </a:p>
        </p:txBody>
      </p:sp>
      <p:sp>
        <p:nvSpPr>
          <p:cNvPr id="42189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2189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la waliyyun min aldhdhulli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فَيُرْفِدَهُ فِيمَا صَنَعَ</a:t>
            </a:r>
            <a:endParaRPr lang="en-US" sz="5400" smtClean="0"/>
          </a:p>
        </p:txBody>
      </p:sp>
      <p:sp>
        <p:nvSpPr>
          <p:cNvPr id="42291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to help Him in what He makes.</a:t>
            </a:r>
          </a:p>
        </p:txBody>
      </p:sp>
      <p:sp>
        <p:nvSpPr>
          <p:cNvPr id="42291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2291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fayurfidahu fima sana`a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فَسُبْحَانَهُ سُبْحَانَهُ</a:t>
            </a:r>
            <a:endParaRPr lang="en-US" sz="5400" smtClean="0"/>
          </a:p>
        </p:txBody>
      </p:sp>
      <p:sp>
        <p:nvSpPr>
          <p:cNvPr id="42393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So, glory be to Him, glory be to Him.</a:t>
            </a:r>
          </a:p>
        </p:txBody>
      </p:sp>
      <p:sp>
        <p:nvSpPr>
          <p:cNvPr id="42394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2394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fasubhanahu subhanahu</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لَوْ كَانَ فِيهِمَا آلِهَةٌ إِلاَّ ٱللَّهُ لَفَسَدَتَا وَتَفَطَّرَتَا</a:t>
            </a:r>
            <a:endParaRPr lang="en-US" sz="5400" smtClean="0"/>
          </a:p>
        </p:txBody>
      </p:sp>
      <p:sp>
        <p:nvSpPr>
          <p:cNvPr id="42496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If there had been in them any gods except Allah, they would both have certainly been in a state of disorder and destruction.</a:t>
            </a:r>
          </a:p>
        </p:txBody>
      </p:sp>
      <p:sp>
        <p:nvSpPr>
          <p:cNvPr id="42496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2496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law kana fihima alihatun illa allahu lafasadata wa tafattarata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سُبْحَانَ ٱللَّهِ ٱلْوَاحِدِ ٱلاحَدِ ٱلصَّمَدِ</a:t>
            </a:r>
            <a:endParaRPr lang="en-US" sz="5400" smtClean="0"/>
          </a:p>
        </p:txBody>
      </p:sp>
      <p:sp>
        <p:nvSpPr>
          <p:cNvPr id="42598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All glory be to Allah, the One, the Only One, the Besought of all,</a:t>
            </a:r>
          </a:p>
        </p:txBody>
      </p:sp>
      <p:sp>
        <p:nvSpPr>
          <p:cNvPr id="42598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2598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it-IT" sz="2800" b="1" i="1">
                <a:solidFill>
                  <a:srgbClr val="000066"/>
                </a:solidFill>
                <a:ea typeface="MS Mincho" pitchFamily="49" charset="-128"/>
              </a:rPr>
              <a:t>subhana allahi alwahidi al-ahadi alssamadi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ٱلَّذِي لَمْ يَلِدْ وَلَمْ يُولَدْ</a:t>
            </a:r>
            <a:endParaRPr lang="en-US" sz="5400" smtClean="0"/>
          </a:p>
        </p:txBody>
      </p:sp>
      <p:sp>
        <p:nvSpPr>
          <p:cNvPr id="42701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Who begets not nor is He begotten,</a:t>
            </a:r>
          </a:p>
        </p:txBody>
      </p:sp>
      <p:sp>
        <p:nvSpPr>
          <p:cNvPr id="42701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2701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alladhi lam yalid wa lam yulad</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وَهُوَ لِلدَّعَوَاتِ سَامِعٌ</a:t>
            </a:r>
            <a:endParaRPr lang="en-US" sz="5400" smtClean="0"/>
          </a:p>
        </p:txBody>
      </p:sp>
      <p:sp>
        <p:nvSpPr>
          <p:cNvPr id="26214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He is also the Hearer of prayers,</a:t>
            </a:r>
          </a:p>
        </p:txBody>
      </p:sp>
      <p:sp>
        <p:nvSpPr>
          <p:cNvPr id="26214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26214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huwa lildda`awati sami`un</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وَلَمْ يَكُنْ لَهُ كُفُواً احَدٌ</a:t>
            </a:r>
            <a:endParaRPr lang="en-US" sz="5400" smtClean="0"/>
          </a:p>
        </p:txBody>
      </p:sp>
      <p:sp>
        <p:nvSpPr>
          <p:cNvPr id="42803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there is none like Him.</a:t>
            </a:r>
          </a:p>
        </p:txBody>
      </p:sp>
      <p:sp>
        <p:nvSpPr>
          <p:cNvPr id="42803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2803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wa lam yakun lahu kufwan ahadun</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الْحَمْدُ لِلَّهِ حَمْداً يُعَادِلُ حَمْدَ مَلائِكَتِهِ ٱلْمُقَرَّبِينَ</a:t>
            </a:r>
            <a:endParaRPr lang="en-US" sz="5400" smtClean="0"/>
          </a:p>
        </p:txBody>
      </p:sp>
      <p:sp>
        <p:nvSpPr>
          <p:cNvPr id="42905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All praise be to Allah—praise that is equal to the praise of His Favorite Angels,</a:t>
            </a:r>
          </a:p>
        </p:txBody>
      </p:sp>
      <p:sp>
        <p:nvSpPr>
          <p:cNvPr id="42906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2906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alhamdu lillahi hamdan yu`adilu hamda mala'ikatihi almuqarrabina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 انْبِيَائِهِ ٱلْمُرْسَلِينَ</a:t>
            </a:r>
            <a:endParaRPr lang="en-US" sz="5400" smtClean="0"/>
          </a:p>
        </p:txBody>
      </p:sp>
      <p:sp>
        <p:nvSpPr>
          <p:cNvPr id="43008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His missioned Prophets.</a:t>
            </a:r>
          </a:p>
        </p:txBody>
      </p:sp>
      <p:sp>
        <p:nvSpPr>
          <p:cNvPr id="43008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3008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anbiya'ihi almursalina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وَصَلَّىٰ ٱللَّهُ عَلَىٰ خِيَرَتِهِ</a:t>
            </a:r>
            <a:endParaRPr lang="en-US" sz="5400" smtClean="0"/>
          </a:p>
        </p:txBody>
      </p:sp>
      <p:sp>
        <p:nvSpPr>
          <p:cNvPr id="43110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May Allah send blessings to His Select,</a:t>
            </a:r>
          </a:p>
        </p:txBody>
      </p:sp>
      <p:sp>
        <p:nvSpPr>
          <p:cNvPr id="43110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3110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wa salla allahu `ala khiyaratihi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مُحَمَّدٍ خَاتَمِ ٱلنَّبِيِّينَ</a:t>
            </a:r>
            <a:endParaRPr lang="en-US" sz="5400" smtClean="0"/>
          </a:p>
        </p:txBody>
      </p:sp>
      <p:sp>
        <p:nvSpPr>
          <p:cNvPr id="43213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Muhammad, the Seal of Prophets,</a:t>
            </a:r>
          </a:p>
        </p:txBody>
      </p:sp>
      <p:sp>
        <p:nvSpPr>
          <p:cNvPr id="43213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3213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muhammadin khatami alnnabiyyina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وَآلِهِ ٱلطَّيِّبِينَ ٱلطَّاهِرِينَ ٱلْمُخْلَصِينَ وَسَلَّمَ</a:t>
            </a:r>
            <a:endParaRPr lang="en-US" sz="5400" smtClean="0"/>
          </a:p>
        </p:txBody>
      </p:sp>
      <p:sp>
        <p:nvSpPr>
          <p:cNvPr id="43315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upon his Household, the pure, immaculate, and well-chosen, and may He send benedictions upon them.</a:t>
            </a:r>
          </a:p>
        </p:txBody>
      </p:sp>
      <p:sp>
        <p:nvSpPr>
          <p:cNvPr id="43315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3315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wa alihi alttayyibina alttahirina almukhlasina wa sallama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اَللَّهُمَّ ٱجْعَلْنِي اخْشَاكَ كَانِّي ارَاكَ</a:t>
            </a:r>
            <a:endParaRPr lang="en-US" sz="5400" smtClean="0"/>
          </a:p>
        </p:txBody>
      </p:sp>
      <p:sp>
        <p:nvSpPr>
          <p:cNvPr id="43417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	O Allah, (please) make me fear You as if I can see You.</a:t>
            </a:r>
          </a:p>
        </p:txBody>
      </p:sp>
      <p:sp>
        <p:nvSpPr>
          <p:cNvPr id="43418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dirty="0">
                <a:solidFill>
                  <a:srgbClr val="FFFF99"/>
                </a:solidFill>
                <a:cs typeface="Simplified Arabic" pitchFamily="2" charset="-78"/>
              </a:rPr>
              <a:t>Imam Husain (á) </a:t>
            </a:r>
            <a:r>
              <a:rPr lang="en-US" sz="1600" b="1" dirty="0" err="1">
                <a:solidFill>
                  <a:srgbClr val="FFFF99"/>
                </a:solidFill>
                <a:cs typeface="Simplified Arabic" pitchFamily="2" charset="-78"/>
              </a:rPr>
              <a:t>dua</a:t>
            </a:r>
            <a:r>
              <a:rPr lang="en-US" sz="1600" b="1" dirty="0">
                <a:solidFill>
                  <a:srgbClr val="FFFF99"/>
                </a:solidFill>
                <a:cs typeface="Simplified Arabic" pitchFamily="2" charset="-78"/>
              </a:rPr>
              <a:t> for the Day of </a:t>
            </a:r>
            <a:r>
              <a:rPr lang="en-US" sz="1600" b="1" dirty="0" err="1">
                <a:solidFill>
                  <a:srgbClr val="FFFF99"/>
                </a:solidFill>
                <a:cs typeface="Simplified Arabic" pitchFamily="2" charset="-78"/>
              </a:rPr>
              <a:t>A'ráfah</a:t>
            </a:r>
            <a:endParaRPr lang="en-US" sz="1600" b="1" dirty="0">
              <a:solidFill>
                <a:srgbClr val="FFFF99"/>
              </a:solidFill>
              <a:cs typeface="Simplified Arabic" pitchFamily="2" charset="-78"/>
            </a:endParaRPr>
          </a:p>
        </p:txBody>
      </p:sp>
      <p:sp>
        <p:nvSpPr>
          <p:cNvPr id="43418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allahumma ij`alni akhshaka ka'anni araka</a:t>
            </a:r>
            <a:endParaRPr lang="en-US" sz="2800" b="1">
              <a:solidFill>
                <a:srgbClr val="000066"/>
              </a:solidFill>
              <a:ea typeface="MS Mincho" pitchFamily="49" charset="-128"/>
            </a:endParaRPr>
          </a:p>
        </p:txBody>
      </p:sp>
      <p:sp>
        <p:nvSpPr>
          <p:cNvPr id="2" name="Rectangle 1"/>
          <p:cNvSpPr/>
          <p:nvPr/>
        </p:nvSpPr>
        <p:spPr>
          <a:xfrm>
            <a:off x="468313" y="654050"/>
            <a:ext cx="8280400" cy="83026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defRPr/>
            </a:pPr>
            <a:r>
              <a:rPr lang="en-US" sz="2400" b="1" dirty="0" smtClean="0">
                <a:solidFill>
                  <a:srgbClr val="FFFF00"/>
                </a:solidFill>
                <a:effectLst>
                  <a:outerShdw blurRad="38100" dist="38100" dir="2700000" algn="tl">
                    <a:srgbClr val="000000">
                      <a:alpha val="43137"/>
                    </a:srgbClr>
                  </a:outerShdw>
                </a:effectLst>
                <a:cs typeface="Simplified Arabic" pitchFamily="2" charset="-78"/>
              </a:rPr>
              <a:t>Imam Husain </a:t>
            </a:r>
            <a:r>
              <a:rPr lang="en-US" sz="2400" b="1" dirty="0">
                <a:solidFill>
                  <a:srgbClr val="FFFF00"/>
                </a:solidFill>
                <a:effectLst>
                  <a:outerShdw blurRad="38100" dist="38100" dir="2700000" algn="tl">
                    <a:srgbClr val="000000">
                      <a:alpha val="43137"/>
                    </a:srgbClr>
                  </a:outerShdw>
                </a:effectLst>
                <a:cs typeface="Simplified Arabic" pitchFamily="2" charset="-78"/>
              </a:rPr>
              <a:t>(á) then besought Almighty Allah so earnestly that his eyes shed tears. </a:t>
            </a:r>
            <a:r>
              <a:rPr lang="en-US" sz="2400" b="1" dirty="0">
                <a:solidFill>
                  <a:srgbClr val="FFFF00"/>
                </a:solidFill>
                <a:effectLst>
                  <a:outerShdw blurRad="38100" dist="38100" dir="2700000" algn="tl">
                    <a:srgbClr val="000000">
                      <a:alpha val="43137"/>
                    </a:srgbClr>
                  </a:outerShdw>
                </a:effectLst>
                <a:cs typeface="Simplified Arabic" pitchFamily="2" charset="-78"/>
              </a:rPr>
              <a:t>He then said:</a:t>
            </a:r>
          </a:p>
        </p:txBody>
      </p:sp>
    </p:spTree>
  </p:cSld>
  <p:clrMapOvr>
    <a:masterClrMapping/>
  </p:clrMapOvr>
  <p:transition>
    <p:fade/>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وَاسْعِدْنِي بِتَقْوَاكَ</a:t>
            </a:r>
            <a:endParaRPr lang="en-US" sz="5400" smtClean="0"/>
          </a:p>
        </p:txBody>
      </p:sp>
      <p:sp>
        <p:nvSpPr>
          <p:cNvPr id="43520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Make happy by fearing You.</a:t>
            </a:r>
          </a:p>
        </p:txBody>
      </p:sp>
      <p:sp>
        <p:nvSpPr>
          <p:cNvPr id="43520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3520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as`idni bitaqwaka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وَلاَ تُشْقِنِي بِمَعْصِيَتِكَ</a:t>
            </a:r>
            <a:endParaRPr lang="en-US" sz="5400" smtClean="0"/>
          </a:p>
        </p:txBody>
      </p:sp>
      <p:sp>
        <p:nvSpPr>
          <p:cNvPr id="43622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Do not make me unhappy by disobeying You.</a:t>
            </a:r>
          </a:p>
        </p:txBody>
      </p:sp>
      <p:sp>
        <p:nvSpPr>
          <p:cNvPr id="43622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3622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la tushqini bima`siyatika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وَخِرْ لِي فِي قَضَائِكَ</a:t>
            </a:r>
            <a:endParaRPr lang="en-US" sz="5400" smtClean="0"/>
          </a:p>
        </p:txBody>
      </p:sp>
      <p:sp>
        <p:nvSpPr>
          <p:cNvPr id="43725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Choose for me through Your decree.</a:t>
            </a:r>
          </a:p>
        </p:txBody>
      </p:sp>
      <p:sp>
        <p:nvSpPr>
          <p:cNvPr id="43725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3725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it-IT" sz="2800" b="1" i="1">
                <a:solidFill>
                  <a:srgbClr val="000066"/>
                </a:solidFill>
                <a:ea typeface="MS Mincho" pitchFamily="49" charset="-128"/>
              </a:rPr>
              <a:t>wa khir li fi qada'ika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وَلِلْكُرُبَاتِ دَافِعٌ</a:t>
            </a:r>
            <a:endParaRPr lang="en-US" sz="5400" smtClean="0"/>
          </a:p>
        </p:txBody>
      </p:sp>
      <p:sp>
        <p:nvSpPr>
          <p:cNvPr id="26317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wa lilkurubati dafi`un</a:t>
            </a:r>
          </a:p>
        </p:txBody>
      </p:sp>
      <p:sp>
        <p:nvSpPr>
          <p:cNvPr id="26317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26317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the Warder-off of anguishes,</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وَبَارِكْ لِي فِي قَدَرِكَ</a:t>
            </a:r>
            <a:endParaRPr lang="en-US" sz="5400" smtClean="0"/>
          </a:p>
        </p:txBody>
      </p:sp>
      <p:sp>
        <p:nvSpPr>
          <p:cNvPr id="43827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Bless me through Your determination,</a:t>
            </a:r>
          </a:p>
        </p:txBody>
      </p:sp>
      <p:sp>
        <p:nvSpPr>
          <p:cNvPr id="43827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3827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barik li fi qadarika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حَتَّىٰ لا احِبَّ تَعْجِيلَ مَا اخَّرْتَ</a:t>
            </a:r>
            <a:endParaRPr lang="en-US" sz="5400" smtClean="0"/>
          </a:p>
        </p:txBody>
      </p:sp>
      <p:sp>
        <p:nvSpPr>
          <p:cNvPr id="43929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so that I will not long for hastening that which You have delayed</a:t>
            </a:r>
          </a:p>
        </p:txBody>
      </p:sp>
      <p:sp>
        <p:nvSpPr>
          <p:cNvPr id="43930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3930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hatta la uhibba ta`jila ma akhkharta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وَلاَ تَاخِيرَ مَا عَجَّلْتَ</a:t>
            </a:r>
            <a:endParaRPr lang="en-US" sz="5400" smtClean="0"/>
          </a:p>
        </p:txBody>
      </p:sp>
      <p:sp>
        <p:nvSpPr>
          <p:cNvPr id="44032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or delaying that which You would hasten.</a:t>
            </a:r>
          </a:p>
        </p:txBody>
      </p:sp>
      <p:sp>
        <p:nvSpPr>
          <p:cNvPr id="44032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4032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it-IT" sz="2800" b="1" i="1">
                <a:solidFill>
                  <a:srgbClr val="000066"/>
                </a:solidFill>
                <a:ea typeface="MS Mincho" pitchFamily="49" charset="-128"/>
              </a:rPr>
              <a:t>wa la ta'khira ma `ajjalta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اَللَّهُمَّ ٱجْعَلْ غِنَايَ فِي نَفْسِي</a:t>
            </a:r>
            <a:endParaRPr lang="en-US" sz="5400" smtClean="0"/>
          </a:p>
        </p:txBody>
      </p:sp>
      <p:sp>
        <p:nvSpPr>
          <p:cNvPr id="44134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O Allah, (please) make my richness in my conscience,</a:t>
            </a:r>
          </a:p>
        </p:txBody>
      </p:sp>
      <p:sp>
        <p:nvSpPr>
          <p:cNvPr id="44134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4134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allahumma ij`al ghinaya fi nafsi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وَٱلْيَقِينَ فِي قَلْبِي</a:t>
            </a:r>
            <a:endParaRPr lang="en-US" sz="5400" smtClean="0"/>
          </a:p>
        </p:txBody>
      </p:sp>
      <p:sp>
        <p:nvSpPr>
          <p:cNvPr id="44237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conviction in my hear,</a:t>
            </a:r>
          </a:p>
        </p:txBody>
      </p:sp>
      <p:sp>
        <p:nvSpPr>
          <p:cNvPr id="44237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4237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walyaqina fi qalbi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وَٱلإِخْلاَصَ فِي عَمَلِي</a:t>
            </a:r>
            <a:endParaRPr lang="en-US" sz="5400" smtClean="0"/>
          </a:p>
        </p:txBody>
      </p:sp>
      <p:sp>
        <p:nvSpPr>
          <p:cNvPr id="44339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sincerity in my deeds,</a:t>
            </a:r>
          </a:p>
        </p:txBody>
      </p:sp>
      <p:sp>
        <p:nvSpPr>
          <p:cNvPr id="44339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4339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wal-ikhlasa fi `amali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وَٱلنُّوْرَ فِي بَصَرِي</a:t>
            </a:r>
            <a:endParaRPr lang="en-US" sz="5400" smtClean="0"/>
          </a:p>
        </p:txBody>
      </p:sp>
      <p:sp>
        <p:nvSpPr>
          <p:cNvPr id="44441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light in my sight,</a:t>
            </a:r>
          </a:p>
        </p:txBody>
      </p:sp>
      <p:sp>
        <p:nvSpPr>
          <p:cNvPr id="44442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4442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walnnura fi basari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وَٱلْبَصِيرَةَ فِي دِينِي</a:t>
            </a:r>
            <a:endParaRPr lang="en-US" sz="5400" smtClean="0"/>
          </a:p>
        </p:txBody>
      </p:sp>
      <p:sp>
        <p:nvSpPr>
          <p:cNvPr id="44544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insight in my religion.</a:t>
            </a:r>
          </a:p>
        </p:txBody>
      </p:sp>
      <p:sp>
        <p:nvSpPr>
          <p:cNvPr id="44544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4544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walbasirata fi dini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وَمَتِّعْنِي بِجَوَارِحِي</a:t>
            </a:r>
            <a:endParaRPr lang="en-US" sz="5400" smtClean="0"/>
          </a:p>
        </p:txBody>
      </p:sp>
      <p:sp>
        <p:nvSpPr>
          <p:cNvPr id="44646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Make me find enjoyment in my organs.</a:t>
            </a:r>
          </a:p>
        </p:txBody>
      </p:sp>
      <p:sp>
        <p:nvSpPr>
          <p:cNvPr id="44646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4646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matti`ni bijawarihi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وَٱجْعَلْ سَمْعِي وَبَصَرِي ٱلْوَارِثَيْنِ مِنِّي</a:t>
            </a:r>
            <a:endParaRPr lang="en-US" sz="5400" smtClean="0"/>
          </a:p>
        </p:txBody>
      </p:sp>
      <p:sp>
        <p:nvSpPr>
          <p:cNvPr id="44749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Make my hearing and my sight sound until I am inherited.</a:t>
            </a:r>
          </a:p>
        </p:txBody>
      </p:sp>
      <p:sp>
        <p:nvSpPr>
          <p:cNvPr id="44749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4749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waj`al sam`i wa basari alwarithayni minni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250825" y="665163"/>
            <a:ext cx="8642350" cy="5829300"/>
          </a:xfrm>
          <a:gradFill rotWithShape="1">
            <a:gsLst>
              <a:gs pos="0">
                <a:srgbClr val="003399"/>
              </a:gs>
              <a:gs pos="50000">
                <a:srgbClr val="001847"/>
              </a:gs>
              <a:gs pos="100000">
                <a:srgbClr val="003399"/>
              </a:gs>
            </a:gsLst>
            <a:lin ang="2700000" scaled="1"/>
          </a:grad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pPr eaLnBrk="1" hangingPunct="1"/>
            <a:r>
              <a:rPr lang="en-US" sz="2900" smtClean="0">
                <a:solidFill>
                  <a:srgbClr val="FFFF00"/>
                </a:solidFill>
              </a:rPr>
              <a:t>Among the famous du`as to be recited on A'ráfah day is the du`a of Imam Husayn (</a:t>
            </a:r>
            <a:r>
              <a:rPr lang="en-GB" sz="2900" smtClean="0">
                <a:solidFill>
                  <a:srgbClr val="FFFF00"/>
                </a:solidFill>
              </a:rPr>
              <a:t>á</a:t>
            </a:r>
            <a:r>
              <a:rPr lang="en-US" sz="2900" smtClean="0">
                <a:solidFill>
                  <a:srgbClr val="FFFF00"/>
                </a:solidFill>
              </a:rPr>
              <a:t>). </a:t>
            </a:r>
            <a:r>
              <a:rPr lang="en-US" sz="2900" i="1" smtClean="0">
                <a:solidFill>
                  <a:srgbClr val="FFFF00"/>
                </a:solidFill>
              </a:rPr>
              <a:t>Bushr</a:t>
            </a:r>
            <a:r>
              <a:rPr lang="en-US" sz="2900" smtClean="0">
                <a:solidFill>
                  <a:srgbClr val="FFFF00"/>
                </a:solidFill>
              </a:rPr>
              <a:t> and </a:t>
            </a:r>
            <a:r>
              <a:rPr lang="en-US" sz="2900" i="1" smtClean="0">
                <a:solidFill>
                  <a:srgbClr val="FFFF00"/>
                </a:solidFill>
              </a:rPr>
              <a:t>Bashir</a:t>
            </a:r>
            <a:r>
              <a:rPr lang="en-US" sz="2900" smtClean="0">
                <a:solidFill>
                  <a:srgbClr val="FFFF00"/>
                </a:solidFill>
              </a:rPr>
              <a:t>, the sons of </a:t>
            </a:r>
            <a:r>
              <a:rPr lang="en-US" sz="2900" i="1" smtClean="0">
                <a:solidFill>
                  <a:srgbClr val="FFFF00"/>
                </a:solidFill>
              </a:rPr>
              <a:t>Ghalib Asadi</a:t>
            </a:r>
            <a:r>
              <a:rPr lang="en-US" sz="2900" smtClean="0">
                <a:solidFill>
                  <a:srgbClr val="FFFF00"/>
                </a:solidFill>
              </a:rPr>
              <a:t>, have said that they were in the presence of the Imam (</a:t>
            </a:r>
            <a:r>
              <a:rPr lang="en-GB" sz="2900" smtClean="0">
                <a:solidFill>
                  <a:srgbClr val="FFFF00"/>
                </a:solidFill>
              </a:rPr>
              <a:t>á</a:t>
            </a:r>
            <a:r>
              <a:rPr lang="en-US" sz="2900" smtClean="0">
                <a:solidFill>
                  <a:srgbClr val="FFFF00"/>
                </a:solidFill>
              </a:rPr>
              <a:t>) in the late afternoon on the Day of A'ráfah on the plains of `Arafat. The Imam came out of his tent along with a group of followers and some of his family members including his sons, while he was extremely humble and tenderhearted. They stood on the left side of the mountain; then they faced the qiblah, held their hands before their faces, palms upward in the gesture of begging, and recited this du`a:</a:t>
            </a:r>
          </a:p>
        </p:txBody>
      </p:sp>
      <p:sp>
        <p:nvSpPr>
          <p:cNvPr id="24579" name="Text Box 3"/>
          <p:cNvSpPr txBox="1">
            <a:spLocks noChangeArrowheads="1"/>
          </p:cNvSpPr>
          <p:nvPr/>
        </p:nvSpPr>
        <p:spPr bwMode="auto">
          <a:xfrm>
            <a:off x="250825" y="268288"/>
            <a:ext cx="864235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Merits of Imam Husain (á) dua for the Day of A'ráfah</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وَلِلدَّرَجَاتِ رَافِعٌ</a:t>
            </a:r>
            <a:endParaRPr lang="en-US" sz="5400" smtClean="0"/>
          </a:p>
        </p:txBody>
      </p:sp>
      <p:sp>
        <p:nvSpPr>
          <p:cNvPr id="26419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the Raiser of ranks,</a:t>
            </a:r>
          </a:p>
        </p:txBody>
      </p:sp>
      <p:sp>
        <p:nvSpPr>
          <p:cNvPr id="26419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26419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lilddarajati rafi`un</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وَٱنْصُرْنِي عَلَىٰ مَنْ ظَلَمَنِي</a:t>
            </a:r>
            <a:endParaRPr lang="en-US" sz="5400" smtClean="0"/>
          </a:p>
        </p:txBody>
      </p:sp>
      <p:sp>
        <p:nvSpPr>
          <p:cNvPr id="44851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Grant me victory over him who wrongs me,</a:t>
            </a:r>
          </a:p>
        </p:txBody>
      </p:sp>
      <p:sp>
        <p:nvSpPr>
          <p:cNvPr id="44851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4851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wansurni `ala man zalamani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وَارِنِي فِيهِ ثَارِي وَمَآرِبِي</a:t>
            </a:r>
            <a:endParaRPr lang="en-US" sz="5400" smtClean="0"/>
          </a:p>
        </p:txBody>
      </p:sp>
      <p:sp>
        <p:nvSpPr>
          <p:cNvPr id="44953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make me witness my avenge and objective in him, </a:t>
            </a:r>
          </a:p>
        </p:txBody>
      </p:sp>
      <p:sp>
        <p:nvSpPr>
          <p:cNvPr id="44954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4954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arini fihi tha'ri wa ma'aribi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وَاقِرَّ بِذٰلِكَ عَيْنِي</a:t>
            </a:r>
            <a:endParaRPr lang="en-US" sz="5400" smtClean="0"/>
          </a:p>
        </p:txBody>
      </p:sp>
      <p:sp>
        <p:nvSpPr>
          <p:cNvPr id="45056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make it the delight of my eye.</a:t>
            </a:r>
          </a:p>
        </p:txBody>
      </p:sp>
      <p:sp>
        <p:nvSpPr>
          <p:cNvPr id="45056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5056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aqirra bidhalika `ayni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اَللَّهُمَّ ٱكْشِفْ كُرْبَتِي</a:t>
            </a:r>
            <a:endParaRPr lang="en-US" sz="5400" smtClean="0"/>
          </a:p>
        </p:txBody>
      </p:sp>
      <p:sp>
        <p:nvSpPr>
          <p:cNvPr id="45158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O Allah, (please) relieve my agony,</a:t>
            </a:r>
          </a:p>
        </p:txBody>
      </p:sp>
      <p:sp>
        <p:nvSpPr>
          <p:cNvPr id="45158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5158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allahumma ikshif kurbati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وَٱسْتُرْ عَوْرَتِي</a:t>
            </a:r>
            <a:endParaRPr lang="en-US" sz="5400" smtClean="0"/>
          </a:p>
        </p:txBody>
      </p:sp>
      <p:sp>
        <p:nvSpPr>
          <p:cNvPr id="45261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conceal my flaws,</a:t>
            </a:r>
          </a:p>
        </p:txBody>
      </p:sp>
      <p:sp>
        <p:nvSpPr>
          <p:cNvPr id="45261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5261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wastur `awrati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وَٱغْفِرْ لِي خَطِيئَتِي</a:t>
            </a:r>
            <a:endParaRPr lang="en-US" sz="5400" smtClean="0"/>
          </a:p>
        </p:txBody>
      </p:sp>
      <p:sp>
        <p:nvSpPr>
          <p:cNvPr id="45363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forgive my sin,</a:t>
            </a:r>
          </a:p>
        </p:txBody>
      </p:sp>
      <p:sp>
        <p:nvSpPr>
          <p:cNvPr id="45363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5363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waghfir li khati'ati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وَٱخْسَا شَيْطَانِي</a:t>
            </a:r>
            <a:endParaRPr lang="en-US" sz="5400" smtClean="0"/>
          </a:p>
        </p:txBody>
      </p:sp>
      <p:sp>
        <p:nvSpPr>
          <p:cNvPr id="45465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drive away my devil from me,</a:t>
            </a:r>
          </a:p>
        </p:txBody>
      </p:sp>
      <p:sp>
        <p:nvSpPr>
          <p:cNvPr id="45466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5466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wakhsa' shaytani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وَفُكَّ رِهَانِي</a:t>
            </a:r>
            <a:endParaRPr lang="en-US" sz="5400" smtClean="0"/>
          </a:p>
        </p:txBody>
      </p:sp>
      <p:sp>
        <p:nvSpPr>
          <p:cNvPr id="45568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redeem my mortgage,</a:t>
            </a:r>
          </a:p>
        </p:txBody>
      </p:sp>
      <p:sp>
        <p:nvSpPr>
          <p:cNvPr id="45568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5568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fukka rihani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وَٱجْعَلْ لِي يَا إِلٰهِي ٱلدَّرَجَةَ ٱلْعُلْيَا </a:t>
            </a:r>
            <a:endParaRPr lang="en-US" sz="5400" smtClean="0"/>
          </a:p>
        </p:txBody>
      </p:sp>
      <p:sp>
        <p:nvSpPr>
          <p:cNvPr id="45670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decide for me, O my God, the supreme rank</a:t>
            </a:r>
          </a:p>
        </p:txBody>
      </p:sp>
      <p:sp>
        <p:nvSpPr>
          <p:cNvPr id="45670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5670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it-IT" sz="2800" b="1" i="1">
                <a:solidFill>
                  <a:srgbClr val="000066"/>
                </a:solidFill>
                <a:ea typeface="MS Mincho" pitchFamily="49" charset="-128"/>
              </a:rPr>
              <a:t>waj`al li ya ilahi alddarajata al`ulya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فِي ٱلآخِرَةِ وَٱلاولَىٰ</a:t>
            </a:r>
            <a:endParaRPr lang="en-US" sz="5400" smtClean="0"/>
          </a:p>
        </p:txBody>
      </p:sp>
      <p:sp>
        <p:nvSpPr>
          <p:cNvPr id="45773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in the Hereafter and in the former (life).</a:t>
            </a:r>
          </a:p>
        </p:txBody>
      </p:sp>
      <p:sp>
        <p:nvSpPr>
          <p:cNvPr id="45773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5773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fi al-akhirati wal-ula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وَلِلْجَبَابِرَةِ قَامِعٌ</a:t>
            </a:r>
            <a:endParaRPr lang="en-US" sz="5400" smtClean="0"/>
          </a:p>
        </p:txBody>
      </p:sp>
      <p:sp>
        <p:nvSpPr>
          <p:cNvPr id="26521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the Suppressor of the tyrants.</a:t>
            </a:r>
          </a:p>
        </p:txBody>
      </p:sp>
      <p:sp>
        <p:nvSpPr>
          <p:cNvPr id="26522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26522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liljababirati qami`un</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اللَّهُمَّ لَكَ ٱلْحَمْدُ كَمَا خَلَقْتَنِي</a:t>
            </a:r>
            <a:endParaRPr lang="en-US" sz="5400" smtClean="0"/>
          </a:p>
        </p:txBody>
      </p:sp>
      <p:sp>
        <p:nvSpPr>
          <p:cNvPr id="45875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O Allah, all praise be to You for You have created me</a:t>
            </a:r>
          </a:p>
        </p:txBody>
      </p:sp>
      <p:sp>
        <p:nvSpPr>
          <p:cNvPr id="45875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5875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allahumma laka alhamdu kama khalaqtani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فَجَعَلْتَنِي سَمِيعاً بَصِيراً</a:t>
            </a:r>
            <a:endParaRPr lang="en-US" sz="5400" smtClean="0"/>
          </a:p>
        </p:txBody>
      </p:sp>
      <p:sp>
        <p:nvSpPr>
          <p:cNvPr id="45977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made me hear and see.</a:t>
            </a:r>
          </a:p>
        </p:txBody>
      </p:sp>
      <p:sp>
        <p:nvSpPr>
          <p:cNvPr id="45978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5978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faja`altani sami`an basiran</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وَلَكَ ٱلْحَمْدُ كَمَا خَلَقْتَنِي </a:t>
            </a:r>
            <a:endParaRPr lang="en-US" sz="5400" smtClean="0"/>
          </a:p>
        </p:txBody>
      </p:sp>
      <p:sp>
        <p:nvSpPr>
          <p:cNvPr id="46080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All praise be to You for you have created me</a:t>
            </a:r>
          </a:p>
        </p:txBody>
      </p:sp>
      <p:sp>
        <p:nvSpPr>
          <p:cNvPr id="46080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6080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laka alhamdu kama khalaqtani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فَجَعَلْتَنِي خَلْقاً سَوِيّاً رَحْمَةً بِي</a:t>
            </a:r>
            <a:endParaRPr lang="en-US" sz="5400" smtClean="0"/>
          </a:p>
        </p:txBody>
      </p:sp>
      <p:sp>
        <p:nvSpPr>
          <p:cNvPr id="46182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made my creation perfect, on account of Your having mercy on me,</a:t>
            </a:r>
          </a:p>
        </p:txBody>
      </p:sp>
      <p:sp>
        <p:nvSpPr>
          <p:cNvPr id="46182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6182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faja`altani khalqan sawiyyan rahmatan bi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وَقَدْ كُنْتَ عَنْ خَلْقِي غَنِيّاً</a:t>
            </a:r>
            <a:endParaRPr lang="en-US" sz="5400" smtClean="0"/>
          </a:p>
        </p:txBody>
      </p:sp>
      <p:sp>
        <p:nvSpPr>
          <p:cNvPr id="46285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You could dispense with creating me.</a:t>
            </a:r>
          </a:p>
        </p:txBody>
      </p:sp>
      <p:sp>
        <p:nvSpPr>
          <p:cNvPr id="46285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6285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qad kunta `an khalqi ghaniyyan</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رَبِّ بِمَا بَرَاتَنِي فَعَدَّلْتَ فِطْرَتِي</a:t>
            </a:r>
            <a:endParaRPr lang="en-US" sz="5400" smtClean="0"/>
          </a:p>
        </p:txBody>
      </p:sp>
      <p:sp>
        <p:nvSpPr>
          <p:cNvPr id="46387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O my Lord, as You gave rise to me and perfected my creation;</a:t>
            </a:r>
          </a:p>
        </p:txBody>
      </p:sp>
      <p:sp>
        <p:nvSpPr>
          <p:cNvPr id="46387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6387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it-IT" sz="2800" b="1" i="1">
                <a:solidFill>
                  <a:srgbClr val="000066"/>
                </a:solidFill>
                <a:ea typeface="MS Mincho" pitchFamily="49" charset="-128"/>
              </a:rPr>
              <a:t>rabbi bima bara'tani fa`addalta fitrati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رَبِّ بِمَا انْشَاتَنِي فَاحْسَنْتَ صُورَتِي</a:t>
            </a:r>
            <a:endParaRPr lang="en-US" sz="5400" smtClean="0"/>
          </a:p>
        </p:txBody>
      </p:sp>
      <p:sp>
        <p:nvSpPr>
          <p:cNvPr id="46489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O my Lord, as You originated me and did well my form;</a:t>
            </a:r>
          </a:p>
        </p:txBody>
      </p:sp>
      <p:sp>
        <p:nvSpPr>
          <p:cNvPr id="46490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6490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it-IT" sz="2800" b="1" i="1">
                <a:solidFill>
                  <a:srgbClr val="000066"/>
                </a:solidFill>
                <a:ea typeface="MS Mincho" pitchFamily="49" charset="-128"/>
              </a:rPr>
              <a:t>rabbi bima ansha'tani fa'ahsanta surati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رَبِّ بِمَا احْسَنْتَ إِلَيَّ وَفِي نَفْسِي عَافَيْتَنِي</a:t>
            </a:r>
            <a:endParaRPr lang="en-US" sz="5400" smtClean="0"/>
          </a:p>
        </p:txBody>
      </p:sp>
      <p:sp>
        <p:nvSpPr>
          <p:cNvPr id="46592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O my Lord, as You conferred favors on me and granted me wellbeing in my self;</a:t>
            </a:r>
          </a:p>
        </p:txBody>
      </p:sp>
      <p:sp>
        <p:nvSpPr>
          <p:cNvPr id="46592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6592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rabbi bima ahsanta ilayya wa fi nafsi `afaytani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رَبِّ بِمَا كَلَاتَنِي وَوَفَّقْتَنِي</a:t>
            </a:r>
            <a:endParaRPr lang="en-US" sz="5400" smtClean="0"/>
          </a:p>
        </p:txBody>
      </p:sp>
      <p:sp>
        <p:nvSpPr>
          <p:cNvPr id="46694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O my Lord, as You saved me and led me to success;</a:t>
            </a:r>
          </a:p>
        </p:txBody>
      </p:sp>
      <p:sp>
        <p:nvSpPr>
          <p:cNvPr id="46694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6694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rabbi bima kala'tani wa waffaqtani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رَبِّ بِمَا انْعَمْتَ عَلَيَّ فَهَدَيْتَنِي</a:t>
            </a:r>
            <a:endParaRPr lang="en-US" sz="5400" smtClean="0"/>
          </a:p>
        </p:txBody>
      </p:sp>
      <p:sp>
        <p:nvSpPr>
          <p:cNvPr id="46797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O my Lord, as You bestowed favors on me and guided me;</a:t>
            </a:r>
          </a:p>
        </p:txBody>
      </p:sp>
      <p:sp>
        <p:nvSpPr>
          <p:cNvPr id="46797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6797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rabbi bima an`amta `alayya fahadaytani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فَلاَ إِلٰهَ غَيْرُهُ</a:t>
            </a:r>
            <a:endParaRPr lang="en-US" sz="5400" smtClean="0"/>
          </a:p>
        </p:txBody>
      </p:sp>
      <p:sp>
        <p:nvSpPr>
          <p:cNvPr id="26624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There is no god other than Him</a:t>
            </a:r>
          </a:p>
        </p:txBody>
      </p:sp>
      <p:sp>
        <p:nvSpPr>
          <p:cNvPr id="26624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26624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fala ilaha ghayruhu</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رَبِّ بِمَا اوْلَيْتَنِي وَمِنْ كُلِّ خَيْرٍ اعْطَيْتَنِي</a:t>
            </a:r>
            <a:endParaRPr lang="en-US" sz="5400" smtClean="0"/>
          </a:p>
        </p:txBody>
      </p:sp>
      <p:sp>
        <p:nvSpPr>
          <p:cNvPr id="46899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O my Lord, as You presented me and gave me from every good;</a:t>
            </a:r>
          </a:p>
        </p:txBody>
      </p:sp>
      <p:sp>
        <p:nvSpPr>
          <p:cNvPr id="46899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6899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rabbi bima awlaytani wa min kulli khayrin a`taytani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رَبِّ بِمَا اطْعَمْتَنِي وَسَقَيْتَنِي</a:t>
            </a:r>
            <a:endParaRPr lang="en-US" sz="5400" smtClean="0"/>
          </a:p>
        </p:txBody>
      </p:sp>
      <p:sp>
        <p:nvSpPr>
          <p:cNvPr id="47001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O my Lord, as you fed me and watered me;</a:t>
            </a:r>
          </a:p>
        </p:txBody>
      </p:sp>
      <p:sp>
        <p:nvSpPr>
          <p:cNvPr id="47002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7002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rabbi bima at`amtani wa saqaytani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رَبِّ بِمَا اغْنَيْتَنِي وَاقْنَيْتَنِي</a:t>
            </a:r>
            <a:endParaRPr lang="en-US" sz="5400" smtClean="0"/>
          </a:p>
        </p:txBody>
      </p:sp>
      <p:sp>
        <p:nvSpPr>
          <p:cNvPr id="47104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O my Lord, as You enriched me and gave me to hold;</a:t>
            </a:r>
          </a:p>
        </p:txBody>
      </p:sp>
      <p:sp>
        <p:nvSpPr>
          <p:cNvPr id="47104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7104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rabbi bima aghnaytani wa aqnaytani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رَبِّ بِمَا اعَنْتَنِي وَاعْزَزْتَنِي</a:t>
            </a:r>
            <a:endParaRPr lang="en-US" sz="5400" smtClean="0"/>
          </a:p>
        </p:txBody>
      </p:sp>
      <p:sp>
        <p:nvSpPr>
          <p:cNvPr id="47206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O my Lord, as You helped me and braced me;</a:t>
            </a:r>
          </a:p>
        </p:txBody>
      </p:sp>
      <p:sp>
        <p:nvSpPr>
          <p:cNvPr id="47206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7206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rabbi bima a`antani wa a`zaztani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رَبِّ بِمَا الْبَسْتَنِي مِنْ سِتْرِكَ ٱلصَّافِي</a:t>
            </a:r>
            <a:endParaRPr lang="en-US" sz="5400" smtClean="0"/>
          </a:p>
        </p:txBody>
      </p:sp>
      <p:sp>
        <p:nvSpPr>
          <p:cNvPr id="47309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O my Lord, as you clothed me from Your pure cover</a:t>
            </a:r>
          </a:p>
        </p:txBody>
      </p:sp>
      <p:sp>
        <p:nvSpPr>
          <p:cNvPr id="47309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7309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rabbi bima albastani min sitrika alssafi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وَيَسَّرْتَ لِي مِنْ صُنْعِكَ ٱلْكَافِي</a:t>
            </a:r>
            <a:endParaRPr lang="en-US" sz="5400" smtClean="0"/>
          </a:p>
        </p:txBody>
      </p:sp>
      <p:sp>
        <p:nvSpPr>
          <p:cNvPr id="47411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made easy for me Your adequate making,</a:t>
            </a:r>
          </a:p>
        </p:txBody>
      </p:sp>
      <p:sp>
        <p:nvSpPr>
          <p:cNvPr id="47411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7411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wa yassarta li min sun`ika alkafi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صَلِّ عَلَىٰ مُحَمَّدٍ وَآلِ مُحَمَّدٍ</a:t>
            </a:r>
            <a:endParaRPr lang="en-US" sz="5400" smtClean="0"/>
          </a:p>
        </p:txBody>
      </p:sp>
      <p:sp>
        <p:nvSpPr>
          <p:cNvPr id="47513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so, (please) send blessings to Muhammad and the Household of Muhammad,</a:t>
            </a:r>
          </a:p>
        </p:txBody>
      </p:sp>
      <p:sp>
        <p:nvSpPr>
          <p:cNvPr id="47514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7514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salli `ala muhammadin wa ali muhammadin</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وَاعِنِّي عَلَىٰ بَوَائِقِ ٱلدُّهُورِ</a:t>
            </a:r>
            <a:endParaRPr lang="en-US" sz="5400" smtClean="0"/>
          </a:p>
        </p:txBody>
      </p:sp>
      <p:sp>
        <p:nvSpPr>
          <p:cNvPr id="47616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help me against calamities of ages</a:t>
            </a:r>
          </a:p>
        </p:txBody>
      </p:sp>
      <p:sp>
        <p:nvSpPr>
          <p:cNvPr id="47616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7616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pl-PL" sz="2800" b="1" i="1">
                <a:solidFill>
                  <a:srgbClr val="000066"/>
                </a:solidFill>
                <a:ea typeface="MS Mincho" pitchFamily="49" charset="-128"/>
              </a:rPr>
              <a:t>wa a`inni `ala bawa'iqi aldduhuri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وَصُرُوفِ ٱللَّيَالِي وَٱلايَّامِ</a:t>
            </a:r>
            <a:endParaRPr lang="en-US" sz="5400" smtClean="0"/>
          </a:p>
        </p:txBody>
      </p:sp>
      <p:sp>
        <p:nvSpPr>
          <p:cNvPr id="47718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changes of nights and days,</a:t>
            </a:r>
          </a:p>
        </p:txBody>
      </p:sp>
      <p:sp>
        <p:nvSpPr>
          <p:cNvPr id="47718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7718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surufi allayali wal-ayyami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وَنَجِّنِي مِنْ اهْوَالِ ٱلدُّنْيَا</a:t>
            </a:r>
            <a:endParaRPr lang="en-US" sz="5400" smtClean="0"/>
          </a:p>
        </p:txBody>
      </p:sp>
      <p:sp>
        <p:nvSpPr>
          <p:cNvPr id="47821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rescue me from the horrors of this world</a:t>
            </a:r>
          </a:p>
        </p:txBody>
      </p:sp>
      <p:sp>
        <p:nvSpPr>
          <p:cNvPr id="47821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7821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najjini min ahwali alddunya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وَلاَ شَيْءَ يَعْدِلُهُ</a:t>
            </a:r>
            <a:endParaRPr lang="en-US" sz="5400" smtClean="0"/>
          </a:p>
        </p:txBody>
      </p:sp>
      <p:sp>
        <p:nvSpPr>
          <p:cNvPr id="26726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there is nothing equivalent to Him</a:t>
            </a:r>
          </a:p>
        </p:txBody>
      </p:sp>
      <p:sp>
        <p:nvSpPr>
          <p:cNvPr id="26726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26726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la shay'a ya`diluhu</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وَكُرُبَاتِ ٱلآخِرَةِ</a:t>
            </a:r>
            <a:endParaRPr lang="en-US" sz="5400" smtClean="0"/>
          </a:p>
        </p:txBody>
      </p:sp>
      <p:sp>
        <p:nvSpPr>
          <p:cNvPr id="47923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the anguishes of the Hereafter,</a:t>
            </a:r>
          </a:p>
        </p:txBody>
      </p:sp>
      <p:sp>
        <p:nvSpPr>
          <p:cNvPr id="47923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7923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kurubati al-akhirati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وَٱكْفِنِي شَرَّ مَا يَعْمَلُ ٱلظَّالِمُونَ فِي ٱلارْضِ</a:t>
            </a:r>
            <a:endParaRPr lang="en-US" sz="5400" smtClean="0"/>
          </a:p>
        </p:txBody>
      </p:sp>
      <p:sp>
        <p:nvSpPr>
          <p:cNvPr id="48025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save me from the evils of what the wrongdoers do in the earth.</a:t>
            </a:r>
          </a:p>
        </p:txBody>
      </p:sp>
      <p:sp>
        <p:nvSpPr>
          <p:cNvPr id="48026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8026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it-IT" sz="2800" b="1" i="1">
                <a:solidFill>
                  <a:srgbClr val="000066"/>
                </a:solidFill>
                <a:ea typeface="MS Mincho" pitchFamily="49" charset="-128"/>
              </a:rPr>
              <a:t>wakfini sharra ma ya`malu alzzalimuna fi al-ardi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اللَّهُمَّ مَا اخَافُ فَٱكْفِنِي</a:t>
            </a:r>
            <a:endParaRPr lang="en-US" sz="5400" smtClean="0"/>
          </a:p>
        </p:txBody>
      </p:sp>
      <p:sp>
        <p:nvSpPr>
          <p:cNvPr id="48128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O Allah, as to what I anticipate, (please) save me (from it).</a:t>
            </a:r>
          </a:p>
        </p:txBody>
      </p:sp>
      <p:sp>
        <p:nvSpPr>
          <p:cNvPr id="48128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8128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allahumma ma akhafu fakfini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وَمَا احْذَرُ فَقِنِي</a:t>
            </a:r>
            <a:endParaRPr lang="en-US" sz="5400" smtClean="0"/>
          </a:p>
        </p:txBody>
      </p:sp>
      <p:sp>
        <p:nvSpPr>
          <p:cNvPr id="48230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As to what I watch out, (please) protect me (against it).</a:t>
            </a:r>
          </a:p>
        </p:txBody>
      </p:sp>
      <p:sp>
        <p:nvSpPr>
          <p:cNvPr id="48230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8230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ma ahdharu faqini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وَفِي نَفْسِي وَدِينِي فَٱحْرُسْنِي</a:t>
            </a:r>
            <a:endParaRPr lang="en-US" sz="5400" smtClean="0"/>
          </a:p>
        </p:txBody>
      </p:sp>
      <p:sp>
        <p:nvSpPr>
          <p:cNvPr id="48333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Safeguard me in my soul and religion,</a:t>
            </a:r>
          </a:p>
        </p:txBody>
      </p:sp>
      <p:sp>
        <p:nvSpPr>
          <p:cNvPr id="48333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8333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it-IT" sz="2800" b="1" i="1">
                <a:solidFill>
                  <a:srgbClr val="000066"/>
                </a:solidFill>
                <a:ea typeface="MS Mincho" pitchFamily="49" charset="-128"/>
              </a:rPr>
              <a:t>wa fi nafsi wa dini fahrusni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وَفِي سَفَرِي فَٱحْفَظْنِي</a:t>
            </a:r>
            <a:endParaRPr lang="en-US" sz="5400" smtClean="0"/>
          </a:p>
        </p:txBody>
      </p:sp>
      <p:sp>
        <p:nvSpPr>
          <p:cNvPr id="48435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watch over me in my journeys,</a:t>
            </a:r>
          </a:p>
        </p:txBody>
      </p:sp>
      <p:sp>
        <p:nvSpPr>
          <p:cNvPr id="48435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8435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fi safari fahfazni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وَفِي اهْلِي وَمَالِي فَٱخْلُفْنِي</a:t>
            </a:r>
            <a:endParaRPr lang="en-US" sz="5400" smtClean="0"/>
          </a:p>
        </p:txBody>
      </p:sp>
      <p:sp>
        <p:nvSpPr>
          <p:cNvPr id="48537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be in charge of my family members and properties during my absence,</a:t>
            </a:r>
          </a:p>
        </p:txBody>
      </p:sp>
      <p:sp>
        <p:nvSpPr>
          <p:cNvPr id="48538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8538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fi ahli wa mali fakhlufni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وَفِي مَا رَزَقْتَنِي فَبَارِكْ لِي</a:t>
            </a:r>
            <a:endParaRPr lang="en-US" sz="5400" smtClean="0"/>
          </a:p>
        </p:txBody>
      </p:sp>
      <p:sp>
        <p:nvSpPr>
          <p:cNvPr id="48640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bless me in that which You provide as sustenance,</a:t>
            </a:r>
          </a:p>
        </p:txBody>
      </p:sp>
      <p:sp>
        <p:nvSpPr>
          <p:cNvPr id="48640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8640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it-IT" sz="2800" b="1" i="1">
                <a:solidFill>
                  <a:srgbClr val="000066"/>
                </a:solidFill>
                <a:ea typeface="MS Mincho" pitchFamily="49" charset="-128"/>
              </a:rPr>
              <a:t>wa fima razaqtani fabarik li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وَفِي نَفْسِي فَذَلِّلْنِي</a:t>
            </a:r>
            <a:endParaRPr lang="en-US" sz="5400" smtClean="0"/>
          </a:p>
        </p:txBody>
      </p:sp>
      <p:sp>
        <p:nvSpPr>
          <p:cNvPr id="48742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make me see myself as humble,</a:t>
            </a:r>
          </a:p>
        </p:txBody>
      </p:sp>
      <p:sp>
        <p:nvSpPr>
          <p:cNvPr id="48742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8742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fi nafsi fadhallilni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وَفِي اعْيُنِ ٱلنَّاسِ فَعَظِّمْنِي</a:t>
            </a:r>
            <a:endParaRPr lang="en-US" sz="5400" smtClean="0"/>
          </a:p>
        </p:txBody>
      </p:sp>
      <p:sp>
        <p:nvSpPr>
          <p:cNvPr id="48845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make people see me as great,</a:t>
            </a:r>
          </a:p>
        </p:txBody>
      </p:sp>
      <p:sp>
        <p:nvSpPr>
          <p:cNvPr id="48845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8845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it-IT" sz="2800" b="1" i="1">
                <a:solidFill>
                  <a:srgbClr val="000066"/>
                </a:solidFill>
                <a:ea typeface="MS Mincho" pitchFamily="49" charset="-128"/>
              </a:rPr>
              <a:t>wa fi a`yuni alnnasi fa`azzimni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وَلَيْسَ كَمِثْلِهِ شَيْءٌ</a:t>
            </a:r>
            <a:endParaRPr lang="en-US" sz="5400" smtClean="0"/>
          </a:p>
        </p:txBody>
      </p:sp>
      <p:sp>
        <p:nvSpPr>
          <p:cNvPr id="26829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nothing like a likeness of Him,</a:t>
            </a:r>
          </a:p>
        </p:txBody>
      </p:sp>
      <p:sp>
        <p:nvSpPr>
          <p:cNvPr id="26829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26829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laysa kamithlihi shay'un</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وَمِنْ شَرِّ ٱلْجِنِّ وَٱلإِنْسِ فَسَلِّمْنِي</a:t>
            </a:r>
            <a:endParaRPr lang="en-US" sz="5400" smtClean="0"/>
          </a:p>
        </p:txBody>
      </p:sp>
      <p:sp>
        <p:nvSpPr>
          <p:cNvPr id="48947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keep me sound from the evils of the Jinn and people,</a:t>
            </a:r>
          </a:p>
        </p:txBody>
      </p:sp>
      <p:sp>
        <p:nvSpPr>
          <p:cNvPr id="48947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8947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min sharri aljinni wal-insi fasallimni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وَبِذُنُوبِي فَلاَ تَفْضَحْنِي</a:t>
            </a:r>
            <a:endParaRPr lang="en-US" sz="5400" smtClean="0"/>
          </a:p>
        </p:txBody>
      </p:sp>
      <p:sp>
        <p:nvSpPr>
          <p:cNvPr id="49049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do not disclose me because of my sins,</a:t>
            </a:r>
          </a:p>
        </p:txBody>
      </p:sp>
      <p:sp>
        <p:nvSpPr>
          <p:cNvPr id="49050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9050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bidhunubi fala tafdahni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وَبِسَرِيرَتِي فَلاَ تُخْزِنِي</a:t>
            </a:r>
            <a:endParaRPr lang="en-US" sz="5400" smtClean="0"/>
          </a:p>
        </p:txBody>
      </p:sp>
      <p:sp>
        <p:nvSpPr>
          <p:cNvPr id="49152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do not disgrace me because of the secret side (of myself),</a:t>
            </a:r>
          </a:p>
        </p:txBody>
      </p:sp>
      <p:sp>
        <p:nvSpPr>
          <p:cNvPr id="49152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9152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bisarirati fala tukhzini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وَبِعَمَلِي فَلاَ تَبْتَلِنِي</a:t>
            </a:r>
            <a:endParaRPr lang="en-US" sz="5400" smtClean="0"/>
          </a:p>
        </p:txBody>
      </p:sp>
      <p:sp>
        <p:nvSpPr>
          <p:cNvPr id="49254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do not try me in my deeds,</a:t>
            </a:r>
          </a:p>
        </p:txBody>
      </p:sp>
      <p:sp>
        <p:nvSpPr>
          <p:cNvPr id="49254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9254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bi`amali fala tabtalini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وَنِعَمَكَ فَلاَ تَسْلُبْنِي</a:t>
            </a:r>
            <a:endParaRPr lang="en-US" sz="5400" smtClean="0"/>
          </a:p>
        </p:txBody>
      </p:sp>
      <p:sp>
        <p:nvSpPr>
          <p:cNvPr id="49357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do not deprive me of Your bounties,</a:t>
            </a:r>
          </a:p>
        </p:txBody>
      </p:sp>
      <p:sp>
        <p:nvSpPr>
          <p:cNvPr id="49357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9357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ni`amaka fala taslubni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وَإِلَىٰ غَيْرِكَ فَلاَ تَكِلْنِي</a:t>
            </a:r>
            <a:endParaRPr lang="en-US" sz="5400" smtClean="0"/>
          </a:p>
        </p:txBody>
      </p:sp>
      <p:sp>
        <p:nvSpPr>
          <p:cNvPr id="49459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do not refer me to anyone other than You.</a:t>
            </a:r>
          </a:p>
        </p:txBody>
      </p:sp>
      <p:sp>
        <p:nvSpPr>
          <p:cNvPr id="49459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9459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ila ghayrika fala takilni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إِلٰهِي إِلَىٰ مَنْ تَكِلُنِي</a:t>
            </a:r>
            <a:endParaRPr lang="en-US" sz="5400" smtClean="0"/>
          </a:p>
        </p:txBody>
      </p:sp>
      <p:sp>
        <p:nvSpPr>
          <p:cNvPr id="49561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To whom do You entrust me?</a:t>
            </a:r>
          </a:p>
        </p:txBody>
      </p:sp>
      <p:sp>
        <p:nvSpPr>
          <p:cNvPr id="49562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9562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ilahi ila man takiluni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إِلَىٰ قَرِيبٍ فَيَقْطَعُنِي</a:t>
            </a:r>
            <a:endParaRPr lang="en-US" sz="5400" smtClean="0"/>
          </a:p>
        </p:txBody>
      </p:sp>
      <p:sp>
        <p:nvSpPr>
          <p:cNvPr id="49664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To a relative, and he will rupture my relation with him!</a:t>
            </a:r>
          </a:p>
        </p:txBody>
      </p:sp>
      <p:sp>
        <p:nvSpPr>
          <p:cNvPr id="49664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9664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ila qaribin fayaqta`uni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امْ إِلَىٰ بَعِيدٍ فَيَتَجَهَّمُنِي</a:t>
            </a:r>
            <a:endParaRPr lang="en-US" sz="5400" smtClean="0"/>
          </a:p>
        </p:txBody>
      </p:sp>
      <p:sp>
        <p:nvSpPr>
          <p:cNvPr id="49766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Or to a strange, and he will glower at me!</a:t>
            </a:r>
          </a:p>
        </p:txBody>
      </p:sp>
      <p:sp>
        <p:nvSpPr>
          <p:cNvPr id="49766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9766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am ila ba`idin fayatajahhamuni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امْ إِلَىٰ ٱلْمُسْتَضْعِفِينَ لِي</a:t>
            </a:r>
            <a:endParaRPr lang="en-US" sz="5400" smtClean="0"/>
          </a:p>
        </p:txBody>
      </p:sp>
      <p:sp>
        <p:nvSpPr>
          <p:cNvPr id="49869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Or to those who deem me weak!</a:t>
            </a:r>
          </a:p>
        </p:txBody>
      </p:sp>
      <p:sp>
        <p:nvSpPr>
          <p:cNvPr id="49869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9869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am ila almustad`ifina li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وَهُوَ ٱلسَّمِيعُ ٱلْبَصِيرُ</a:t>
            </a:r>
            <a:endParaRPr lang="en-US" sz="5400" smtClean="0"/>
          </a:p>
        </p:txBody>
      </p:sp>
      <p:sp>
        <p:nvSpPr>
          <p:cNvPr id="26931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He is the All-hearing, the All-seeing,</a:t>
            </a:r>
          </a:p>
        </p:txBody>
      </p:sp>
      <p:sp>
        <p:nvSpPr>
          <p:cNvPr id="26931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26931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huwa alssami`u albasiru</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وَانْتَ رَبِّي وَمَلِيكُ امْرِي</a:t>
            </a:r>
            <a:endParaRPr lang="en-US" sz="5400" smtClean="0"/>
          </a:p>
        </p:txBody>
      </p:sp>
      <p:sp>
        <p:nvSpPr>
          <p:cNvPr id="49971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While You are my Lord and the master of my affairs!</a:t>
            </a:r>
          </a:p>
        </p:txBody>
      </p:sp>
      <p:sp>
        <p:nvSpPr>
          <p:cNvPr id="49971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49971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pl-PL" sz="2800" b="1" i="1">
                <a:solidFill>
                  <a:srgbClr val="000066"/>
                </a:solidFill>
                <a:ea typeface="MS Mincho" pitchFamily="49" charset="-128"/>
              </a:rPr>
              <a:t>wa anta rabbi wa maliku amri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اشْكُو إِلَيْكَ غُرْبَتِي وَبُعْدَ دَارِي</a:t>
            </a:r>
            <a:endParaRPr lang="en-US" sz="5400" smtClean="0"/>
          </a:p>
        </p:txBody>
      </p:sp>
      <p:sp>
        <p:nvSpPr>
          <p:cNvPr id="50073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I complain to You about my alienation and my foreignness</a:t>
            </a:r>
          </a:p>
        </p:txBody>
      </p:sp>
      <p:sp>
        <p:nvSpPr>
          <p:cNvPr id="50074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0074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ashku ilayka ghurbati wa bu`da dari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وَهَوَانِي عَلَىٰ مَنْ مَلَّكْتَهُ امْرِي</a:t>
            </a:r>
            <a:endParaRPr lang="en-US" sz="5400" smtClean="0"/>
          </a:p>
        </p:txBody>
      </p:sp>
      <p:sp>
        <p:nvSpPr>
          <p:cNvPr id="50176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my ignominy in the eyes of him whom You have given domination over me.</a:t>
            </a:r>
          </a:p>
        </p:txBody>
      </p:sp>
      <p:sp>
        <p:nvSpPr>
          <p:cNvPr id="50176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0176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wa hawani `ala man mallaktahu amri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إِلٰهِي فَلاَ تُحْلِلْ عَلَيَّ غَضَبَكَ</a:t>
            </a:r>
            <a:endParaRPr lang="en-US" sz="5400" smtClean="0"/>
          </a:p>
        </p:txBody>
      </p:sp>
      <p:sp>
        <p:nvSpPr>
          <p:cNvPr id="50278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So, O my God, do not make Your wrath come upon me.</a:t>
            </a:r>
          </a:p>
        </p:txBody>
      </p:sp>
      <p:sp>
        <p:nvSpPr>
          <p:cNvPr id="50278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0278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ilahi fala tuhlil `alayya ghadabaka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فَإِنْ لَمْ تَكُنْ غَضِبْتَ عَلَيَّ فَلاَ ابَالِي سِوَاكَ</a:t>
            </a:r>
            <a:endParaRPr lang="en-US" sz="5400" smtClean="0"/>
          </a:p>
        </p:txBody>
      </p:sp>
      <p:sp>
        <p:nvSpPr>
          <p:cNvPr id="50381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If You are not wrathful with me, then I care for nothing save You.</a:t>
            </a:r>
          </a:p>
        </p:txBody>
      </p:sp>
      <p:sp>
        <p:nvSpPr>
          <p:cNvPr id="50381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0381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fa'in lam takun ghadibta `alayya fala ubali siwaka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سُبْحَانَكَ غَيْرَ انَّ عَافِيَتَكَ اوْسَعُ لِي</a:t>
            </a:r>
            <a:endParaRPr lang="en-US" sz="5400" smtClean="0"/>
          </a:p>
        </p:txBody>
      </p:sp>
      <p:sp>
        <p:nvSpPr>
          <p:cNvPr id="50483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All glory be to You; yet, Your granting me wellbeing is more favorable for me.</a:t>
            </a:r>
          </a:p>
        </p:txBody>
      </p:sp>
      <p:sp>
        <p:nvSpPr>
          <p:cNvPr id="50483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0483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subhanaka ghayra anna `afiyataka awsa`u li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فَاسْالُكَ يَا رَبِّ بِنُورِ وَجْهِكَ</a:t>
            </a:r>
            <a:endParaRPr lang="en-US" sz="5400" smtClean="0"/>
          </a:p>
        </p:txBody>
      </p:sp>
      <p:sp>
        <p:nvSpPr>
          <p:cNvPr id="50585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So, I beseech You, O my Lord, in the name of the Light of Your Face</a:t>
            </a:r>
          </a:p>
        </p:txBody>
      </p:sp>
      <p:sp>
        <p:nvSpPr>
          <p:cNvPr id="50586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0586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fa'as'aluka ya rabbi binuri wajhika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ٱلَّذِي اشْرَقَتْ لَهُ ٱلارْضُ وَٱلسَّمَاوَاتُ</a:t>
            </a:r>
            <a:endParaRPr lang="en-US" sz="5400" smtClean="0"/>
          </a:p>
        </p:txBody>
      </p:sp>
      <p:sp>
        <p:nvSpPr>
          <p:cNvPr id="50688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to which the earth and the heavens have shone,</a:t>
            </a:r>
          </a:p>
        </p:txBody>
      </p:sp>
      <p:sp>
        <p:nvSpPr>
          <p:cNvPr id="50688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0688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alladhi ashraqat lahu al-ardu walssamawatu</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وَكُشِفَتْ بِهِ ٱلظُّلُمَاتُ</a:t>
            </a:r>
            <a:endParaRPr lang="en-US" sz="5400" smtClean="0"/>
          </a:p>
        </p:txBody>
      </p:sp>
      <p:sp>
        <p:nvSpPr>
          <p:cNvPr id="50790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by which all darkness has been uncovered,</a:t>
            </a:r>
          </a:p>
        </p:txBody>
      </p:sp>
      <p:sp>
        <p:nvSpPr>
          <p:cNvPr id="50790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0790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kushifat bihi alzzulumatu</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وَصَلُحَ بِهِ امْرُ ٱلاوَّلِينَ وَٱلآخِرِينَ</a:t>
            </a:r>
            <a:endParaRPr lang="en-US" sz="5400" smtClean="0"/>
          </a:p>
        </p:txBody>
      </p:sp>
      <p:sp>
        <p:nvSpPr>
          <p:cNvPr id="50893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by which the affairs of the past and the coming generations are made right,</a:t>
            </a:r>
          </a:p>
        </p:txBody>
      </p:sp>
      <p:sp>
        <p:nvSpPr>
          <p:cNvPr id="50893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0893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saluha bihi amru al-awwalina wal-akhirina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ٱللَّطِيفُ ٱلْخَبِيرُ</a:t>
            </a:r>
            <a:endParaRPr lang="en-US" sz="5400" smtClean="0"/>
          </a:p>
        </p:txBody>
      </p:sp>
      <p:sp>
        <p:nvSpPr>
          <p:cNvPr id="27033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the All-gentle, the All-aware,</a:t>
            </a:r>
          </a:p>
        </p:txBody>
      </p:sp>
      <p:sp>
        <p:nvSpPr>
          <p:cNvPr id="27034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27034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allatifu alkhabiru</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انْ لاَ تُمِيتَنِي عَلَىٰ غَضَبِكَ</a:t>
            </a:r>
            <a:endParaRPr lang="en-US" sz="5400" smtClean="0"/>
          </a:p>
        </p:txBody>
      </p:sp>
      <p:sp>
        <p:nvSpPr>
          <p:cNvPr id="50995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(please) do not cause me to die while You are wrathful with me</a:t>
            </a:r>
          </a:p>
        </p:txBody>
      </p:sp>
      <p:sp>
        <p:nvSpPr>
          <p:cNvPr id="50995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0995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an la tumitani `ala ghadabika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وَلاَ تُنْزِلْ بِي سَخَطَكَ</a:t>
            </a:r>
            <a:endParaRPr lang="en-US" sz="5400" smtClean="0"/>
          </a:p>
        </p:txBody>
      </p:sp>
      <p:sp>
        <p:nvSpPr>
          <p:cNvPr id="51097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do not inflict on me Your rage.</a:t>
            </a:r>
          </a:p>
        </p:txBody>
      </p:sp>
      <p:sp>
        <p:nvSpPr>
          <p:cNvPr id="51098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1098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it-IT" sz="2800" b="1" i="1">
                <a:solidFill>
                  <a:srgbClr val="000066"/>
                </a:solidFill>
                <a:ea typeface="MS Mincho" pitchFamily="49" charset="-128"/>
              </a:rPr>
              <a:t>wa la tunzil bi sakhataka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لَكَ ٱلْعُتْبَىٰ لَكَ ٱلْعُتْبَىٰ</a:t>
            </a:r>
            <a:endParaRPr lang="en-US" sz="5400" smtClean="0"/>
          </a:p>
        </p:txBody>
      </p:sp>
      <p:sp>
        <p:nvSpPr>
          <p:cNvPr id="51200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You have the right to scold; You have the right to scold;</a:t>
            </a:r>
          </a:p>
        </p:txBody>
      </p:sp>
      <p:sp>
        <p:nvSpPr>
          <p:cNvPr id="51200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1200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laka al`utba laka al`utba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حَتَّىٰ تَرْضَىٰ قَبْلَ ذٰلِكَ</a:t>
            </a:r>
            <a:endParaRPr lang="en-US" sz="5400" smtClean="0"/>
          </a:p>
        </p:txBody>
      </p:sp>
      <p:sp>
        <p:nvSpPr>
          <p:cNvPr id="51302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until You are pleased (with me) before that.</a:t>
            </a:r>
          </a:p>
        </p:txBody>
      </p:sp>
      <p:sp>
        <p:nvSpPr>
          <p:cNvPr id="51302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1302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hatta tarda qabla dhalika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لاَ إِلٰهَ إِلاَّ انْتَ</a:t>
            </a:r>
            <a:endParaRPr lang="en-US" sz="5400" smtClean="0"/>
          </a:p>
        </p:txBody>
      </p:sp>
      <p:sp>
        <p:nvSpPr>
          <p:cNvPr id="51405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There is no god save You;</a:t>
            </a:r>
          </a:p>
        </p:txBody>
      </p:sp>
      <p:sp>
        <p:nvSpPr>
          <p:cNvPr id="51405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1405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la ilaha illa anta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رَبُّ ٱلْبَلَدِ ٱلْحَرَامِ</a:t>
            </a:r>
            <a:endParaRPr lang="en-US" sz="5400" smtClean="0"/>
          </a:p>
        </p:txBody>
      </p:sp>
      <p:sp>
        <p:nvSpPr>
          <p:cNvPr id="51507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Lord of the Holy City, </a:t>
            </a:r>
          </a:p>
        </p:txBody>
      </p:sp>
      <p:sp>
        <p:nvSpPr>
          <p:cNvPr id="51507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1507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rabbu albaladi alharami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وَٱلْمَشْعَرِ ٱلْحَرَامِ</a:t>
            </a:r>
            <a:endParaRPr lang="en-US" sz="5400" smtClean="0"/>
          </a:p>
        </p:txBody>
      </p:sp>
      <p:sp>
        <p:nvSpPr>
          <p:cNvPr id="51609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the Holy Monument,</a:t>
            </a:r>
          </a:p>
        </p:txBody>
      </p:sp>
      <p:sp>
        <p:nvSpPr>
          <p:cNvPr id="51610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1610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walmash`ari alharami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وَٱلْبَيْتِ ٱلْعَتِيقِ</a:t>
            </a:r>
            <a:endParaRPr lang="en-US" sz="5400" smtClean="0"/>
          </a:p>
        </p:txBody>
      </p:sp>
      <p:sp>
        <p:nvSpPr>
          <p:cNvPr id="51712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the Ancient House</a:t>
            </a:r>
          </a:p>
        </p:txBody>
      </p:sp>
      <p:sp>
        <p:nvSpPr>
          <p:cNvPr id="51712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1712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walbayti al`atiqi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ٱلَّذِي احْلَلْتَهُ ٱلْبَرَكَةَ</a:t>
            </a:r>
            <a:endParaRPr lang="en-US" sz="5400" smtClean="0"/>
          </a:p>
        </p:txBody>
      </p:sp>
      <p:sp>
        <p:nvSpPr>
          <p:cNvPr id="51814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that You have encompassed with blessing</a:t>
            </a:r>
          </a:p>
        </p:txBody>
      </p:sp>
      <p:sp>
        <p:nvSpPr>
          <p:cNvPr id="51814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1814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alladhi ahlaltahu albarakata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وَجَعَلْتَهُ لِلنَّاسِ امْناً</a:t>
            </a:r>
            <a:endParaRPr lang="en-US" sz="5400" smtClean="0"/>
          </a:p>
        </p:txBody>
      </p:sp>
      <p:sp>
        <p:nvSpPr>
          <p:cNvPr id="51917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made security for people.</a:t>
            </a:r>
          </a:p>
        </p:txBody>
      </p:sp>
      <p:sp>
        <p:nvSpPr>
          <p:cNvPr id="51917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1917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ja`altahu lilnnasi amnan</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وَهُوَ عَلَىٰ كُلِّ شَيْءٍ قَدِيرٌ</a:t>
            </a:r>
            <a:endParaRPr lang="en-US" sz="5400" smtClean="0"/>
          </a:p>
        </p:txBody>
      </p:sp>
      <p:sp>
        <p:nvSpPr>
          <p:cNvPr id="27136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He has power over all things.</a:t>
            </a:r>
          </a:p>
        </p:txBody>
      </p:sp>
      <p:sp>
        <p:nvSpPr>
          <p:cNvPr id="27136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27136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huwa `ala kulli shay'in qadirun</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يَا مَنْ عَفَا عَنْ عَظِيمِ ٱلذُّنُوبِ بِحِلْمِهِ</a:t>
            </a:r>
            <a:endParaRPr lang="en-US" sz="5400" smtClean="0"/>
          </a:p>
        </p:txBody>
      </p:sp>
      <p:sp>
        <p:nvSpPr>
          <p:cNvPr id="52019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O He Who pardoned the grand sins by His forbearance!</a:t>
            </a:r>
          </a:p>
        </p:txBody>
      </p:sp>
      <p:sp>
        <p:nvSpPr>
          <p:cNvPr id="52019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2019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ya man `afa `an `azimi aldhdhunubi bihilmihi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يَا مَنْ اسْبَغَ ٱلنَّعْمَاءَ بِفَضْلِهِ</a:t>
            </a:r>
            <a:endParaRPr lang="en-US" sz="5400" smtClean="0"/>
          </a:p>
        </p:txBody>
      </p:sp>
      <p:sp>
        <p:nvSpPr>
          <p:cNvPr id="52121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O He Who bestowed bounties by His favoring!</a:t>
            </a:r>
          </a:p>
        </p:txBody>
      </p:sp>
      <p:sp>
        <p:nvSpPr>
          <p:cNvPr id="52122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2122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ya man asbagha alnna`ma'a bifadlihi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يَا مَنْ اعْطَىٰ ٱلْجَزِيلَ بِكَرَمِهِ</a:t>
            </a:r>
            <a:endParaRPr lang="en-US" sz="5400" smtClean="0"/>
          </a:p>
        </p:txBody>
      </p:sp>
      <p:sp>
        <p:nvSpPr>
          <p:cNvPr id="52224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O He Who gave in abundance by His generosity!</a:t>
            </a:r>
          </a:p>
        </p:txBody>
      </p:sp>
      <p:sp>
        <p:nvSpPr>
          <p:cNvPr id="52224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2224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ya man a`ta aljazila bikaramihi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يَا عُدَّتِي فِي شِدَّتِي</a:t>
            </a:r>
            <a:endParaRPr lang="en-US" sz="5400" smtClean="0"/>
          </a:p>
        </p:txBody>
      </p:sp>
      <p:sp>
        <p:nvSpPr>
          <p:cNvPr id="52326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O my means in my hardship!</a:t>
            </a:r>
          </a:p>
        </p:txBody>
      </p:sp>
      <p:sp>
        <p:nvSpPr>
          <p:cNvPr id="52326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2326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ya `uddati fi shiddati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يَا صَاحِبِي فِي وَحْدَتِي</a:t>
            </a:r>
            <a:endParaRPr lang="en-US" sz="5400" smtClean="0"/>
          </a:p>
        </p:txBody>
      </p:sp>
      <p:sp>
        <p:nvSpPr>
          <p:cNvPr id="52429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O my companion in my loneliness!</a:t>
            </a:r>
          </a:p>
        </p:txBody>
      </p:sp>
      <p:sp>
        <p:nvSpPr>
          <p:cNvPr id="52429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2429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ya sahibi fi wahdati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يَا غِيَاثِي فِي كُرْبَتِي</a:t>
            </a:r>
            <a:endParaRPr lang="en-US" sz="5400" smtClean="0"/>
          </a:p>
        </p:txBody>
      </p:sp>
      <p:sp>
        <p:nvSpPr>
          <p:cNvPr id="52531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O my relief in my agony!</a:t>
            </a:r>
          </a:p>
        </p:txBody>
      </p:sp>
      <p:sp>
        <p:nvSpPr>
          <p:cNvPr id="52531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2531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ya ghiyathi fi kurbati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يَا وَلِيِّي فِي نِعْمَتِي</a:t>
            </a:r>
            <a:endParaRPr lang="en-US" sz="5400" smtClean="0"/>
          </a:p>
        </p:txBody>
      </p:sp>
      <p:sp>
        <p:nvSpPr>
          <p:cNvPr id="52633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O my Benefactor in my amenities!</a:t>
            </a:r>
          </a:p>
        </p:txBody>
      </p:sp>
      <p:sp>
        <p:nvSpPr>
          <p:cNvPr id="52634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2634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ya waliyyi fi ni`mati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يَا إِلٰهِي وَإِلٰهَ آبَائِي</a:t>
            </a:r>
            <a:endParaRPr lang="en-US" sz="5400" smtClean="0"/>
          </a:p>
        </p:txBody>
      </p:sp>
      <p:sp>
        <p:nvSpPr>
          <p:cNvPr id="52736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O my God and the God of my forefathers:</a:t>
            </a:r>
          </a:p>
        </p:txBody>
      </p:sp>
      <p:sp>
        <p:nvSpPr>
          <p:cNvPr id="52736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2736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ya ilahi wa ilaha aba'i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إِبْرَاهِيمَ وَإِسْمَاعِيلَ</a:t>
            </a:r>
            <a:endParaRPr lang="en-US" sz="5400" smtClean="0"/>
          </a:p>
        </p:txBody>
      </p:sp>
      <p:sp>
        <p:nvSpPr>
          <p:cNvPr id="52838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Abraham, Ishmael,</a:t>
            </a:r>
          </a:p>
        </p:txBody>
      </p:sp>
      <p:sp>
        <p:nvSpPr>
          <p:cNvPr id="52838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2838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ibrahima wa isma`ila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وَإِسْحَاقَ وَيَعْقُوبَ</a:t>
            </a:r>
            <a:endParaRPr lang="en-US" sz="5400" smtClean="0"/>
          </a:p>
        </p:txBody>
      </p:sp>
      <p:sp>
        <p:nvSpPr>
          <p:cNvPr id="52941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Isaac, and Jacob;</a:t>
            </a:r>
          </a:p>
        </p:txBody>
      </p:sp>
      <p:sp>
        <p:nvSpPr>
          <p:cNvPr id="52941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2941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ishaqa wa ya`quba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اَللَّهُمَّ إِنِّي ارْغَبُ إِلَيْكَ</a:t>
            </a:r>
            <a:endParaRPr lang="en-US" sz="5400" smtClean="0"/>
          </a:p>
        </p:txBody>
      </p:sp>
      <p:sp>
        <p:nvSpPr>
          <p:cNvPr id="27238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O Allah, I willingly desire for You</a:t>
            </a:r>
          </a:p>
        </p:txBody>
      </p:sp>
      <p:sp>
        <p:nvSpPr>
          <p:cNvPr id="27238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27238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allahumma inni arghabu ilayka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وَرَبَّ جَبْرَائِيلَ وَمِيكَائِيلَ وَإِسْرَافِيلَ</a:t>
            </a:r>
            <a:endParaRPr lang="en-US" sz="5400" smtClean="0"/>
          </a:p>
        </p:txBody>
      </p:sp>
      <p:sp>
        <p:nvSpPr>
          <p:cNvPr id="53043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the Lord of Gabriel, Michael, and Seraph;</a:t>
            </a:r>
          </a:p>
        </p:txBody>
      </p:sp>
      <p:sp>
        <p:nvSpPr>
          <p:cNvPr id="53043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3043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rabba jabra'ila wa mika'ila wa israfila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وَرَبَّ مُحَمَّدٍ خَاتَمِ ٱلنَّبِيِّينَ</a:t>
            </a:r>
            <a:endParaRPr lang="en-US" sz="5400" smtClean="0"/>
          </a:p>
        </p:txBody>
      </p:sp>
      <p:sp>
        <p:nvSpPr>
          <p:cNvPr id="53145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the Lord of Muhammad, the Seal of Prophets,</a:t>
            </a:r>
          </a:p>
        </p:txBody>
      </p:sp>
      <p:sp>
        <p:nvSpPr>
          <p:cNvPr id="53146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3146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rabba muhammadin khatami alnnabiyyina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وَآلِهِ ٱلْمُنْتَجَبِينَ</a:t>
            </a:r>
            <a:endParaRPr lang="en-US" sz="5400" smtClean="0"/>
          </a:p>
        </p:txBody>
      </p:sp>
      <p:sp>
        <p:nvSpPr>
          <p:cNvPr id="53248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his elite Household;</a:t>
            </a:r>
          </a:p>
        </p:txBody>
      </p:sp>
      <p:sp>
        <p:nvSpPr>
          <p:cNvPr id="53248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3248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alihi almuntajabina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وَمُنْزِلَ ٱلتَّوْرَاةِ وَٱلإِنْجِيلِ</a:t>
            </a:r>
            <a:endParaRPr lang="en-US" sz="5400" smtClean="0"/>
          </a:p>
        </p:txBody>
      </p:sp>
      <p:sp>
        <p:nvSpPr>
          <p:cNvPr id="53350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the Revealer of the Torah, the Gospel,</a:t>
            </a:r>
          </a:p>
        </p:txBody>
      </p:sp>
      <p:sp>
        <p:nvSpPr>
          <p:cNvPr id="53350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3350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munzila alttawrati wal-injili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وَٱلزَّبُورِ وَٱلْفُرْقَانِ</a:t>
            </a:r>
            <a:endParaRPr lang="en-US" sz="5400" smtClean="0"/>
          </a:p>
        </p:txBody>
      </p:sp>
      <p:sp>
        <p:nvSpPr>
          <p:cNvPr id="53453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the Psalms, and the Furqan;</a:t>
            </a:r>
          </a:p>
        </p:txBody>
      </p:sp>
      <p:sp>
        <p:nvSpPr>
          <p:cNvPr id="53453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3453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walzzaburi walfurqani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وَمُنَزِّلَ كٰهٰيٰعصٰ وَطٰهٰ وَيٰس</a:t>
            </a:r>
            <a:endParaRPr lang="en-US" sz="5400" smtClean="0"/>
          </a:p>
        </p:txBody>
      </p:sp>
      <p:sp>
        <p:nvSpPr>
          <p:cNvPr id="53555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the Revealer of kaf-ha-ya-`ayn-sad and ta-ha, ya-sin,</a:t>
            </a:r>
          </a:p>
        </p:txBody>
      </p:sp>
      <p:sp>
        <p:nvSpPr>
          <p:cNvPr id="53555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3555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wa munazzila kaf-ha-ya-`ain-sad wa ta-ha wa ya-sin</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وَٱلْقُرْآنِ ٱلْحَكِيمِ</a:t>
            </a:r>
            <a:endParaRPr lang="en-US" sz="5400" smtClean="0"/>
          </a:p>
        </p:txBody>
      </p:sp>
      <p:sp>
        <p:nvSpPr>
          <p:cNvPr id="53657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the Qur'an, full of wisdom.</a:t>
            </a:r>
          </a:p>
        </p:txBody>
      </p:sp>
      <p:sp>
        <p:nvSpPr>
          <p:cNvPr id="53658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3658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walqur'ani alhakimi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انْتَ كَهْفِي حِينَ تُعْيِينِي ٱلْمَذَاهِبُ فِي سَعَتِهَا</a:t>
            </a:r>
            <a:endParaRPr lang="en-US" sz="5400" smtClean="0"/>
          </a:p>
        </p:txBody>
      </p:sp>
      <p:sp>
        <p:nvSpPr>
          <p:cNvPr id="53760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You are my haven when the wide courses fail to carry me</a:t>
            </a:r>
          </a:p>
        </p:txBody>
      </p:sp>
      <p:sp>
        <p:nvSpPr>
          <p:cNvPr id="53760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3760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it-IT" sz="2800" b="1" i="1">
                <a:solidFill>
                  <a:srgbClr val="000066"/>
                </a:solidFill>
                <a:ea typeface="MS Mincho" pitchFamily="49" charset="-128"/>
              </a:rPr>
              <a:t>anta kahfi hina tu`yini almadhahibu fi sa`atiha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وَتَضِيقُ بِيَ ٱلارْضُ بِرُحْبِهَا</a:t>
            </a:r>
            <a:endParaRPr lang="en-US" sz="5400" smtClean="0"/>
          </a:p>
        </p:txBody>
      </p:sp>
      <p:sp>
        <p:nvSpPr>
          <p:cNvPr id="53862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when the earth, despite its width, become too narrow to bear me.</a:t>
            </a:r>
          </a:p>
        </p:txBody>
      </p:sp>
      <p:sp>
        <p:nvSpPr>
          <p:cNvPr id="53862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3862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tadiqu biya al-ardu biruhbiha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وَلَوْلاَ رَحْمَتُكَ لَكُنْتُ مِنَ ٱلْهَالِكِينَ</a:t>
            </a:r>
            <a:endParaRPr lang="en-US" sz="5400" smtClean="0"/>
          </a:p>
        </p:txBody>
      </p:sp>
      <p:sp>
        <p:nvSpPr>
          <p:cNvPr id="53965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Without Your mercy, I would have been of those perishing.</a:t>
            </a:r>
          </a:p>
        </p:txBody>
      </p:sp>
      <p:sp>
        <p:nvSpPr>
          <p:cNvPr id="53965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3965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wa lawla rahmatuka lakuntu min alhalikina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وَاشْهَدُ بِٱلرُّبُوبِيَّةِ لَكَ</a:t>
            </a:r>
            <a:endParaRPr lang="en-US" sz="5400" smtClean="0"/>
          </a:p>
        </p:txBody>
      </p:sp>
      <p:sp>
        <p:nvSpPr>
          <p:cNvPr id="27341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I testify to the Lordship of You,</a:t>
            </a:r>
          </a:p>
        </p:txBody>
      </p:sp>
      <p:sp>
        <p:nvSpPr>
          <p:cNvPr id="27341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27341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ashhadu bilrrububiyyati laka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وَانْتَ مُقِيلُ عَثْرَتِي</a:t>
            </a:r>
            <a:endParaRPr lang="en-US" sz="5400" smtClean="0"/>
          </a:p>
        </p:txBody>
      </p:sp>
      <p:sp>
        <p:nvSpPr>
          <p:cNvPr id="54067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You overlook my slips;</a:t>
            </a:r>
          </a:p>
        </p:txBody>
      </p:sp>
      <p:sp>
        <p:nvSpPr>
          <p:cNvPr id="54067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4067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anta muqilu `athrati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وَلَوْلاَ سَتْرُكَ إِيَّايَ لَكُنْتُ مِنَ ٱلْمَفْضُوحِينَ</a:t>
            </a:r>
            <a:endParaRPr lang="en-US" sz="5400" smtClean="0"/>
          </a:p>
        </p:txBody>
      </p:sp>
      <p:sp>
        <p:nvSpPr>
          <p:cNvPr id="54169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without Your covering me, I would have been of those exposed. </a:t>
            </a:r>
          </a:p>
        </p:txBody>
      </p:sp>
      <p:sp>
        <p:nvSpPr>
          <p:cNvPr id="54170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4170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lawla satruka iyyaya lakuntu min almafduhina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وَانْتَ مُؤَيِّدِي بِٱلنَّصْرِ عَلَىٰ اعْدَائِي</a:t>
            </a:r>
            <a:endParaRPr lang="en-US" sz="5400" smtClean="0"/>
          </a:p>
        </p:txBody>
      </p:sp>
      <p:sp>
        <p:nvSpPr>
          <p:cNvPr id="54272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You aid me with Your support against my enemies;</a:t>
            </a:r>
          </a:p>
        </p:txBody>
      </p:sp>
      <p:sp>
        <p:nvSpPr>
          <p:cNvPr id="54272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4272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it-IT" sz="2800" b="1" i="1">
                <a:solidFill>
                  <a:srgbClr val="000066"/>
                </a:solidFill>
                <a:ea typeface="MS Mincho" pitchFamily="49" charset="-128"/>
              </a:rPr>
              <a:t>wa anta mu'ayyidi bilnnasri `ala a`da'i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وَلَوْلاَ نَصْرُكَ إِيَّايَ لَكُنْتُ مِنَ ٱلْمَغْلُوبِينَ</a:t>
            </a:r>
            <a:endParaRPr lang="en-US" sz="5400" smtClean="0"/>
          </a:p>
        </p:txBody>
      </p:sp>
      <p:sp>
        <p:nvSpPr>
          <p:cNvPr id="54374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without Your support, I would have been of those overwhelmed.</a:t>
            </a:r>
          </a:p>
        </p:txBody>
      </p:sp>
      <p:sp>
        <p:nvSpPr>
          <p:cNvPr id="54374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4374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lawla nasruka iyyaya lakuntu min almaghlubina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يَا مَنْ خَصَّ نَفْسَهُ بِٱلسُّمُوِّ وَٱلرِّفْعَةِ</a:t>
            </a:r>
            <a:endParaRPr lang="en-US" sz="5400" smtClean="0"/>
          </a:p>
        </p:txBody>
      </p:sp>
      <p:sp>
        <p:nvSpPr>
          <p:cNvPr id="54477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O He Who gives Himself exclusively superiority and highness;</a:t>
            </a:r>
          </a:p>
        </p:txBody>
      </p:sp>
      <p:sp>
        <p:nvSpPr>
          <p:cNvPr id="54477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4477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ya man khassa nafsahu bilssumuwwi walrrif`ati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فَاوْلِيَاؤُهُ بِعِزِّهِ يَعْتَزُّونَ</a:t>
            </a:r>
            <a:endParaRPr lang="en-US" sz="5400" smtClean="0"/>
          </a:p>
        </p:txBody>
      </p:sp>
      <p:sp>
        <p:nvSpPr>
          <p:cNvPr id="54579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so, His friends pride themselves on account of His pride.</a:t>
            </a:r>
          </a:p>
        </p:txBody>
      </p:sp>
      <p:sp>
        <p:nvSpPr>
          <p:cNvPr id="54579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4579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fa'awliya'uhu bi`izzihi ya`tazzuna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يَا مَنْ جَعَلَتْ لَهُ ٱلْمُلُوكُ نِيرَ ٱلْمَذَلَّةِ عَلَىٰ اعْنَاقِهِمْ</a:t>
            </a:r>
            <a:endParaRPr lang="en-US" sz="5400" smtClean="0"/>
          </a:p>
        </p:txBody>
      </p:sp>
      <p:sp>
        <p:nvSpPr>
          <p:cNvPr id="54681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O He for Whom the kings put the yoke of humiliation on their necks;</a:t>
            </a:r>
          </a:p>
        </p:txBody>
      </p:sp>
      <p:sp>
        <p:nvSpPr>
          <p:cNvPr id="54682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4682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man ja`alat lahu almuluku nira almadhallati `ala a`naqihim</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فَهُمْ مِنْ سَطَوَاتِهِ خَائِفُونَ</a:t>
            </a:r>
            <a:endParaRPr lang="en-US" sz="5400" smtClean="0"/>
          </a:p>
        </p:txBody>
      </p:sp>
      <p:sp>
        <p:nvSpPr>
          <p:cNvPr id="54784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for they are fearful of His authority.</a:t>
            </a:r>
          </a:p>
        </p:txBody>
      </p:sp>
      <p:sp>
        <p:nvSpPr>
          <p:cNvPr id="54784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4784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fahum min satawatihi kha'ifuna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يَعْلَمُ خَائِنَةَ ٱلاعْيُنِ وَمَا تُخْفِي ٱلصُّدُورُ</a:t>
            </a:r>
            <a:endParaRPr lang="en-US" sz="5400" smtClean="0"/>
          </a:p>
        </p:txBody>
      </p:sp>
      <p:sp>
        <p:nvSpPr>
          <p:cNvPr id="54886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He knows the stealthy looks of eyes and that which the breasts conceal</a:t>
            </a:r>
          </a:p>
        </p:txBody>
      </p:sp>
      <p:sp>
        <p:nvSpPr>
          <p:cNvPr id="54886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4886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ya`lamu kha'inata al'a`yuni wa ma tukhfi alssuduru</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وَغَيْبَ مَا تَاتِي بِهِ ٱلازْمِنَةُ وَٱلدُّهُورُ</a:t>
            </a:r>
            <a:endParaRPr lang="en-US" sz="5400" smtClean="0"/>
          </a:p>
        </p:txBody>
      </p:sp>
      <p:sp>
        <p:nvSpPr>
          <p:cNvPr id="54989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the future of the times and ages.</a:t>
            </a:r>
          </a:p>
        </p:txBody>
      </p:sp>
      <p:sp>
        <p:nvSpPr>
          <p:cNvPr id="54989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4989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ghayba ma ta'ti bihi al'azminatu waldduhuru</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اَللَّهُمَّ صَلِّ </a:t>
            </a:r>
            <a:r>
              <a:rPr lang="ar-SA" sz="5400" dirty="0" err="1" smtClean="0"/>
              <a:t>عَلَىٰ</a:t>
            </a:r>
            <a:r>
              <a:rPr lang="ar-SA" sz="5400" dirty="0" smtClean="0"/>
              <a:t> مُحَمَّدٍ وَآلِ مُحَمَّدٍ</a:t>
            </a:r>
            <a:endParaRPr lang="en-US" sz="5400" dirty="0" smtClean="0"/>
          </a:p>
        </p:txBody>
      </p:sp>
      <p:sp>
        <p:nvSpPr>
          <p:cNvPr id="24883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O Allah, (please do) send blessings to Muhammad and the Household of Muhammad</a:t>
            </a:r>
            <a:endParaRPr lang="en-US" dirty="0" smtClean="0">
              <a:ea typeface="MS Mincho" pitchFamily="49" charset="-128"/>
            </a:endParaRPr>
          </a:p>
        </p:txBody>
      </p:sp>
      <p:sp>
        <p:nvSpPr>
          <p:cNvPr id="24883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24883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fi-FI" sz="2800" b="1" i="1" dirty="0" smtClean="0">
                <a:solidFill>
                  <a:srgbClr val="000066"/>
                </a:solidFill>
                <a:ea typeface="MS Mincho" pitchFamily="49" charset="-128"/>
              </a:rPr>
              <a:t>allahumma salli `ala muhammadin wa ali muhammadin</a:t>
            </a:r>
          </a:p>
        </p:txBody>
      </p:sp>
    </p:spTree>
    <p:extLst>
      <p:ext uri="{BB962C8B-B14F-4D97-AF65-F5344CB8AC3E}">
        <p14:creationId xmlns:p14="http://schemas.microsoft.com/office/powerpoint/2010/main" val="953249826"/>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مُقِرّاً بِانَّكَ رَبِّي</a:t>
            </a:r>
            <a:endParaRPr lang="en-US" sz="5400" smtClean="0"/>
          </a:p>
        </p:txBody>
      </p:sp>
      <p:sp>
        <p:nvSpPr>
          <p:cNvPr id="27443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confessing that You are verily my Lord</a:t>
            </a:r>
          </a:p>
        </p:txBody>
      </p:sp>
      <p:sp>
        <p:nvSpPr>
          <p:cNvPr id="27443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27443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muqirran bi'annaka rabbi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يَا مَنْ لاَ يَعْلَمُ كَيْفَ هُوَ إِلاَّ هُوَ</a:t>
            </a:r>
            <a:endParaRPr lang="en-US" sz="5400" smtClean="0"/>
          </a:p>
        </p:txBody>
      </p:sp>
      <p:sp>
        <p:nvSpPr>
          <p:cNvPr id="55091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O He save Whom none knows how He is!</a:t>
            </a:r>
          </a:p>
        </p:txBody>
      </p:sp>
      <p:sp>
        <p:nvSpPr>
          <p:cNvPr id="55091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5091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ya man la ya`lamu kayfa huwa illa huwa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يَا مَنْ لاَ يَعْلَمُ مَا هُوَ إِلاَّ هُوَ</a:t>
            </a:r>
            <a:endParaRPr lang="en-US" sz="5400" smtClean="0"/>
          </a:p>
        </p:txBody>
      </p:sp>
      <p:sp>
        <p:nvSpPr>
          <p:cNvPr id="55193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O He save Whom none knows what He is!</a:t>
            </a:r>
          </a:p>
        </p:txBody>
      </p:sp>
      <p:sp>
        <p:nvSpPr>
          <p:cNvPr id="55194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5194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ya man la ya`lamu ma huwa illa huwa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يَا مَنْ لاَ يَعْلَمُ مَا يَعْلَمُهُ إِلاَّ هُوَ</a:t>
            </a:r>
            <a:endParaRPr lang="en-US" sz="5400" smtClean="0"/>
          </a:p>
        </p:txBody>
      </p:sp>
      <p:sp>
        <p:nvSpPr>
          <p:cNvPr id="55296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O He save Whom none knows what He knows!</a:t>
            </a:r>
          </a:p>
        </p:txBody>
      </p:sp>
      <p:sp>
        <p:nvSpPr>
          <p:cNvPr id="55296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5296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ya man la ya`lamu ma ya`lamuhu illa huwa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يَا مَنْ كَبَسَ ٱلارْضَ عَلَىٰ ٱلْمَاءِ</a:t>
            </a:r>
            <a:endParaRPr lang="en-US" sz="5400" smtClean="0"/>
          </a:p>
        </p:txBody>
      </p:sp>
      <p:sp>
        <p:nvSpPr>
          <p:cNvPr id="55398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O He Who surfaced the earth over the water</a:t>
            </a:r>
          </a:p>
        </p:txBody>
      </p:sp>
      <p:sp>
        <p:nvSpPr>
          <p:cNvPr id="55398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5398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ya man kabasa al-arda `ala alma'i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وَسَدَّ ٱلْهَوَاءَ بِٱلسَّمَاءِ</a:t>
            </a:r>
            <a:endParaRPr lang="en-US" sz="5400" smtClean="0"/>
          </a:p>
        </p:txBody>
      </p:sp>
      <p:sp>
        <p:nvSpPr>
          <p:cNvPr id="55501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blocked the air with the heavens!</a:t>
            </a:r>
          </a:p>
        </p:txBody>
      </p:sp>
      <p:sp>
        <p:nvSpPr>
          <p:cNvPr id="55501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5501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sadda alhawa'a bilssama'i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يَا مَنْ لَهُ اكْرَمُ ٱلاسْمَاءِ</a:t>
            </a:r>
            <a:endParaRPr lang="en-US" sz="5400" smtClean="0"/>
          </a:p>
        </p:txBody>
      </p:sp>
      <p:sp>
        <p:nvSpPr>
          <p:cNvPr id="55603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O He Who has the noblest of names!</a:t>
            </a:r>
          </a:p>
        </p:txBody>
      </p:sp>
      <p:sp>
        <p:nvSpPr>
          <p:cNvPr id="55603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5603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ya man lahu akramu al-asma'i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يَا ذَا ٱلْمَعْرُوفِ ٱلَّذِي لاَ يَنْقَطِعُ ابَداً</a:t>
            </a:r>
            <a:endParaRPr lang="en-US" sz="5400" smtClean="0"/>
          </a:p>
        </p:txBody>
      </p:sp>
      <p:sp>
        <p:nvSpPr>
          <p:cNvPr id="55705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O Owner of favor that is never interrupted!</a:t>
            </a:r>
          </a:p>
        </p:txBody>
      </p:sp>
      <p:sp>
        <p:nvSpPr>
          <p:cNvPr id="55706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5706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ya dhalma`rufi alladhi la yanqati`u abadan</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يَا مُقَيِّضَ ٱلرَّكْبِ لِيُوسُفَ فِي ٱلْبَلَدِ ٱلْقَفْرِ</a:t>
            </a:r>
            <a:endParaRPr lang="en-US" sz="5400" smtClean="0"/>
          </a:p>
        </p:txBody>
      </p:sp>
      <p:sp>
        <p:nvSpPr>
          <p:cNvPr id="55808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O He Who directed the caravan towards Joseph in the wasteland, </a:t>
            </a:r>
          </a:p>
        </p:txBody>
      </p:sp>
      <p:sp>
        <p:nvSpPr>
          <p:cNvPr id="55808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5808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ya muqayyida alrrakbi liyusufa fi albaladi alqafri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وَمُخْرِجَهُ مِنَ ٱلْجُبِّ</a:t>
            </a:r>
            <a:endParaRPr lang="en-US" sz="5400" smtClean="0"/>
          </a:p>
        </p:txBody>
      </p:sp>
      <p:sp>
        <p:nvSpPr>
          <p:cNvPr id="55910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took him out of the pit,</a:t>
            </a:r>
          </a:p>
        </p:txBody>
      </p:sp>
      <p:sp>
        <p:nvSpPr>
          <p:cNvPr id="55910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5910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mukhrijahu min aljubbi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وَجَاعِلَهُ بَعْدَ ٱلْعُبُودِيَّةِ مَلِكاً</a:t>
            </a:r>
            <a:endParaRPr lang="en-US" sz="5400" smtClean="0"/>
          </a:p>
        </p:txBody>
      </p:sp>
      <p:sp>
        <p:nvSpPr>
          <p:cNvPr id="56013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made him king after enslavement!</a:t>
            </a:r>
          </a:p>
        </p:txBody>
      </p:sp>
      <p:sp>
        <p:nvSpPr>
          <p:cNvPr id="56013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6013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ja`ilahu ba`da al`ubudiyyati malikan</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وَانَّ إِلَيْكَ مَرَدِّي</a:t>
            </a:r>
            <a:endParaRPr lang="en-US" sz="5400" smtClean="0"/>
          </a:p>
        </p:txBody>
      </p:sp>
      <p:sp>
        <p:nvSpPr>
          <p:cNvPr id="27545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to You shall be my return.</a:t>
            </a:r>
          </a:p>
        </p:txBody>
      </p:sp>
      <p:sp>
        <p:nvSpPr>
          <p:cNvPr id="27546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27546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anna ilayka maraddi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يَا رَادَّهُ عَلَىٰ يَعْقُوبَ</a:t>
            </a:r>
            <a:endParaRPr lang="en-US" sz="5400" smtClean="0"/>
          </a:p>
        </p:txBody>
      </p:sp>
      <p:sp>
        <p:nvSpPr>
          <p:cNvPr id="56115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O He Who had returned him to Jacob</a:t>
            </a:r>
          </a:p>
        </p:txBody>
      </p:sp>
      <p:sp>
        <p:nvSpPr>
          <p:cNvPr id="56115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6115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ya raddahu `ala ya`quba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بَعْدَ انِ ٱبْيَضَّتْ عَيْنَاهُ مِنَ ٱلْحُزْنِ فَهُوَ كَظِيمٌ</a:t>
            </a:r>
            <a:endParaRPr lang="en-US" sz="5400" smtClean="0"/>
          </a:p>
        </p:txBody>
      </p:sp>
      <p:sp>
        <p:nvSpPr>
          <p:cNvPr id="56217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after his eyes became white on account of the grief, and he was a repressor of grief!</a:t>
            </a:r>
          </a:p>
        </p:txBody>
      </p:sp>
      <p:sp>
        <p:nvSpPr>
          <p:cNvPr id="56218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6218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ba`da an ibyaddat `aynahu min alhuzni fahuwa kazimun</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يَا كَاشِفَ ٱلضُّرِّ وَٱلْبَلْوَىٰ عَنْ ايُّوبَ</a:t>
            </a:r>
            <a:endParaRPr lang="en-US" sz="5400" smtClean="0"/>
          </a:p>
        </p:txBody>
      </p:sp>
      <p:sp>
        <p:nvSpPr>
          <p:cNvPr id="56320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O He Who removed the distress and misfortune from Job</a:t>
            </a:r>
          </a:p>
        </p:txBody>
      </p:sp>
      <p:sp>
        <p:nvSpPr>
          <p:cNvPr id="56320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6320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ya kashifa alddurri walbalwa `an ayyuba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وَمُمْسِكَ يَدَيْ إِبْرَاهِيمَ عَنْ ذَبْحِ ٱبْنِهِ</a:t>
            </a:r>
            <a:endParaRPr lang="en-US" sz="5400" smtClean="0"/>
          </a:p>
        </p:txBody>
      </p:sp>
      <p:sp>
        <p:nvSpPr>
          <p:cNvPr id="56422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withheld the hands of Abraham from slaying his son</a:t>
            </a:r>
          </a:p>
        </p:txBody>
      </p:sp>
      <p:sp>
        <p:nvSpPr>
          <p:cNvPr id="56422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6422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mumsika yaday ibrahima `an dhabhi ibnihi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بَعْدَ كِبَرِ سِنِّهِ وَفَنَاءِ عُمُرِهِ</a:t>
            </a:r>
            <a:endParaRPr lang="en-US" sz="5400" smtClean="0"/>
          </a:p>
        </p:txBody>
      </p:sp>
      <p:sp>
        <p:nvSpPr>
          <p:cNvPr id="56525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after his old age and termination of his lifetime!</a:t>
            </a:r>
          </a:p>
        </p:txBody>
      </p:sp>
      <p:sp>
        <p:nvSpPr>
          <p:cNvPr id="56525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6525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it-IT" sz="2800" b="1" i="1">
                <a:solidFill>
                  <a:srgbClr val="000066"/>
                </a:solidFill>
                <a:ea typeface="MS Mincho" pitchFamily="49" charset="-128"/>
              </a:rPr>
              <a:t>ba`da kibari sinnihi wa fana'i `umurihi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يَا مَنِ ٱسْتَجَابَ لِزَكَرِيَّا</a:t>
            </a:r>
            <a:endParaRPr lang="en-US" sz="5400" smtClean="0"/>
          </a:p>
        </p:txBody>
      </p:sp>
      <p:sp>
        <p:nvSpPr>
          <p:cNvPr id="56627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O He Who responded to Zachariah</a:t>
            </a:r>
          </a:p>
        </p:txBody>
      </p:sp>
      <p:sp>
        <p:nvSpPr>
          <p:cNvPr id="56627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6627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ya man istajaba lizakariyya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فَوَهَبَ لَهُ يَحْيَىٰ</a:t>
            </a:r>
            <a:endParaRPr lang="en-US" sz="5400" smtClean="0"/>
          </a:p>
        </p:txBody>
      </p:sp>
      <p:sp>
        <p:nvSpPr>
          <p:cNvPr id="56729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granted him John</a:t>
            </a:r>
          </a:p>
        </p:txBody>
      </p:sp>
      <p:sp>
        <p:nvSpPr>
          <p:cNvPr id="56730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6730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fawahaba lahu yahya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وَلَمْ يَدَعْهُ فَرْداً وَحِيداً</a:t>
            </a:r>
            <a:endParaRPr lang="en-US" sz="5400" smtClean="0"/>
          </a:p>
        </p:txBody>
      </p:sp>
      <p:sp>
        <p:nvSpPr>
          <p:cNvPr id="56832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without leaving him alone and lonely!</a:t>
            </a:r>
          </a:p>
        </p:txBody>
      </p:sp>
      <p:sp>
        <p:nvSpPr>
          <p:cNvPr id="56832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6832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lam yada`hu fardan wahidan</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يَا مَنْ اخْرَجَ يُونُسَ مِنْ بَطْنِ ٱلْحُوتِ</a:t>
            </a:r>
            <a:endParaRPr lang="en-US" sz="5400" smtClean="0"/>
          </a:p>
        </p:txBody>
      </p:sp>
      <p:sp>
        <p:nvSpPr>
          <p:cNvPr id="56934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O He Who took Jonah out of the belly of the big fish!</a:t>
            </a:r>
          </a:p>
        </p:txBody>
      </p:sp>
      <p:sp>
        <p:nvSpPr>
          <p:cNvPr id="56934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6934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ya man akhraja yunusa min batni alhuti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يَا مَنْ فَلَقَ ٱلْبَحْرَ لِبَنِي إِسْرَائِيلَ</a:t>
            </a:r>
            <a:endParaRPr lang="en-US" sz="5400" smtClean="0"/>
          </a:p>
        </p:txBody>
      </p:sp>
      <p:sp>
        <p:nvSpPr>
          <p:cNvPr id="57037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O He Who cleft the sea to the children of Israel;</a:t>
            </a:r>
          </a:p>
        </p:txBody>
      </p:sp>
      <p:sp>
        <p:nvSpPr>
          <p:cNvPr id="57037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7037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it-IT" sz="2800" b="1" i="1">
                <a:solidFill>
                  <a:srgbClr val="000066"/>
                </a:solidFill>
                <a:ea typeface="MS Mincho" pitchFamily="49" charset="-128"/>
              </a:rPr>
              <a:t>ya man falaqa albahra libani isra'ila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اِبْتَدَاتَنِي بِنِعْمَتِكَ</a:t>
            </a:r>
            <a:endParaRPr lang="en-US" sz="5400" smtClean="0"/>
          </a:p>
        </p:txBody>
      </p:sp>
      <p:sp>
        <p:nvSpPr>
          <p:cNvPr id="27648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You had begun bestowing on me</a:t>
            </a:r>
          </a:p>
        </p:txBody>
      </p:sp>
      <p:sp>
        <p:nvSpPr>
          <p:cNvPr id="27648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27648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ibtada'tani bini`matika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فَانْجَاهُمْ وَجَعَلَ فِرْعَوْنَ وَجُنُودَهُ مِنَ ٱلْمُغْرَقِينَ</a:t>
            </a:r>
            <a:endParaRPr lang="en-US" sz="5400" smtClean="0"/>
          </a:p>
        </p:txBody>
      </p:sp>
      <p:sp>
        <p:nvSpPr>
          <p:cNvPr id="57139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so, He saved them and made Pharaoh and his army of the drowned!</a:t>
            </a:r>
          </a:p>
        </p:txBody>
      </p:sp>
      <p:sp>
        <p:nvSpPr>
          <p:cNvPr id="57139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7139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fa'anjahum wa ja`ala fir`awna wa junudahu min almughraqina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يَا مَنْ ارْسَلَ ٱلرِّيَاحَ مُبَشِّرَاتٍ بَيْنَ يَدَيْ رَحْمَتِهِ</a:t>
            </a:r>
            <a:endParaRPr lang="en-US" sz="5400" smtClean="0"/>
          </a:p>
        </p:txBody>
      </p:sp>
      <p:sp>
        <p:nvSpPr>
          <p:cNvPr id="57241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O He Who sent the winds, bearing good news, before His mercy!</a:t>
            </a:r>
          </a:p>
        </p:txBody>
      </p:sp>
      <p:sp>
        <p:nvSpPr>
          <p:cNvPr id="57242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7242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ya man arsala alrriyaha mubashshiratin bayna yaday rahmatihi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يَا مَنْ لَمْ يَعْجَلْ عَلَىٰ مَنْ عَصَاهُ مِنْ خَلْقِهِ</a:t>
            </a:r>
            <a:endParaRPr lang="en-US" sz="5400" smtClean="0"/>
          </a:p>
        </p:txBody>
      </p:sp>
      <p:sp>
        <p:nvSpPr>
          <p:cNvPr id="57344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O He Who has no hastiness on His creatures who disobey Him!</a:t>
            </a:r>
          </a:p>
        </p:txBody>
      </p:sp>
      <p:sp>
        <p:nvSpPr>
          <p:cNvPr id="57344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7344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ya man lam ya`jal `ala man `asahu min khalqihi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يَا مَنِ ٱسْتَنْقَذَ ٱلسَّحَرَةَ مِنْ بَعْدِ طُولِ ٱلْجُحُودِ</a:t>
            </a:r>
            <a:endParaRPr lang="en-US" sz="5400" smtClean="0"/>
          </a:p>
        </p:txBody>
      </p:sp>
      <p:sp>
        <p:nvSpPr>
          <p:cNvPr id="57446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O He Who saved the sorcerers after their long denial!</a:t>
            </a:r>
          </a:p>
        </p:txBody>
      </p:sp>
      <p:sp>
        <p:nvSpPr>
          <p:cNvPr id="57446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7446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ya man istanqadha alssaharata min ba`di tuli aljuhudi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وَقَدْ غَدَوْٱ فِي نِعْمَتِهِ</a:t>
            </a:r>
            <a:endParaRPr lang="en-US" sz="5400" smtClean="0"/>
          </a:p>
        </p:txBody>
      </p:sp>
      <p:sp>
        <p:nvSpPr>
          <p:cNvPr id="57549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after they had lived in His bounty,</a:t>
            </a:r>
          </a:p>
        </p:txBody>
      </p:sp>
      <p:sp>
        <p:nvSpPr>
          <p:cNvPr id="57549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7549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qad ghadaw fi ni`matihi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يَاكُلُونَ رِزْقَهُ وَيَعْبُدُونَ غَيْرَهُ</a:t>
            </a:r>
            <a:endParaRPr lang="en-US" sz="5400" smtClean="0"/>
          </a:p>
        </p:txBody>
      </p:sp>
      <p:sp>
        <p:nvSpPr>
          <p:cNvPr id="57651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eating from His sustenance, but serving someone else other than Him,</a:t>
            </a:r>
          </a:p>
        </p:txBody>
      </p:sp>
      <p:sp>
        <p:nvSpPr>
          <p:cNvPr id="57651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7651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ya'kuluna rizqahu wa ya`buduna ghayrahu</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وَقَدْ حَادُّوهُ وَنَادُّوهُ</a:t>
            </a:r>
            <a:endParaRPr lang="en-US" sz="5400" smtClean="0"/>
          </a:p>
        </p:txBody>
      </p:sp>
      <p:sp>
        <p:nvSpPr>
          <p:cNvPr id="57753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acting in opposition to Him, antagonizing Him,</a:t>
            </a:r>
          </a:p>
        </p:txBody>
      </p:sp>
      <p:sp>
        <p:nvSpPr>
          <p:cNvPr id="57754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7754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qad hadduhu wa nadduhu</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وَكَذَّبُوٱ رُسُلَهُ</a:t>
            </a:r>
            <a:endParaRPr lang="en-US" sz="5400" smtClean="0"/>
          </a:p>
        </p:txBody>
      </p:sp>
      <p:sp>
        <p:nvSpPr>
          <p:cNvPr id="57856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denying His messengers.</a:t>
            </a:r>
          </a:p>
        </p:txBody>
      </p:sp>
      <p:sp>
        <p:nvSpPr>
          <p:cNvPr id="57856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7856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kadhdhabu rusulahu</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يَا اللَّهُ يَا اللَّهُ يَا بَدِيءُ</a:t>
            </a:r>
            <a:endParaRPr lang="en-US" sz="5400" smtClean="0"/>
          </a:p>
        </p:txBody>
      </p:sp>
      <p:sp>
        <p:nvSpPr>
          <p:cNvPr id="57958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O Allah! O Allah! O Originator!</a:t>
            </a:r>
          </a:p>
        </p:txBody>
      </p:sp>
      <p:sp>
        <p:nvSpPr>
          <p:cNvPr id="57958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7958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ya allahu ya allahu ya badi'u</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يَا بَدِيعاً لاَ نِدَّ لَكَ</a:t>
            </a:r>
            <a:endParaRPr lang="en-US" sz="5400" smtClean="0"/>
          </a:p>
        </p:txBody>
      </p:sp>
      <p:sp>
        <p:nvSpPr>
          <p:cNvPr id="58061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O Fashioner! There is no equal to You.</a:t>
            </a:r>
          </a:p>
        </p:txBody>
      </p:sp>
      <p:sp>
        <p:nvSpPr>
          <p:cNvPr id="58061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8061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ya badi`an la nidda laka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قَبْلَ انْ اكُونَ شَيْئاً مَذْكُوراً</a:t>
            </a:r>
            <a:endParaRPr lang="en-US" sz="5400" smtClean="0"/>
          </a:p>
        </p:txBody>
      </p:sp>
      <p:sp>
        <p:nvSpPr>
          <p:cNvPr id="27750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before I was anything worth mentioning,</a:t>
            </a:r>
          </a:p>
        </p:txBody>
      </p:sp>
      <p:sp>
        <p:nvSpPr>
          <p:cNvPr id="27750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27750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qabla an akuna shay'an madhkuran</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يَا دَائِماً لاَ نَفَادَ لَكَ</a:t>
            </a:r>
            <a:endParaRPr lang="en-US" sz="5400" smtClean="0"/>
          </a:p>
        </p:txBody>
      </p:sp>
      <p:sp>
        <p:nvSpPr>
          <p:cNvPr id="58163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O Everlasting! There is no end to You.</a:t>
            </a:r>
          </a:p>
        </p:txBody>
      </p:sp>
      <p:sp>
        <p:nvSpPr>
          <p:cNvPr id="58163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8163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ya da'iman la nafada laka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يَا حَيّاً حِينَ لاَ حَيُّ</a:t>
            </a:r>
            <a:endParaRPr lang="en-US" sz="5400" smtClean="0"/>
          </a:p>
        </p:txBody>
      </p:sp>
      <p:sp>
        <p:nvSpPr>
          <p:cNvPr id="58265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O Ever-living when there was no living thing!</a:t>
            </a:r>
          </a:p>
        </p:txBody>
      </p:sp>
      <p:sp>
        <p:nvSpPr>
          <p:cNvPr id="58266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8266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ya hayyan hina la hayyu</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يَا مُحْيِيَ ٱلْمَوْتَىٰ </a:t>
            </a:r>
            <a:endParaRPr lang="en-US" sz="5400" smtClean="0"/>
          </a:p>
        </p:txBody>
      </p:sp>
      <p:sp>
        <p:nvSpPr>
          <p:cNvPr id="58368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O Raiser from the dead!</a:t>
            </a:r>
          </a:p>
        </p:txBody>
      </p:sp>
      <p:sp>
        <p:nvSpPr>
          <p:cNvPr id="58368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8368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ya muhyiya almawta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يَا مَنْ هُوَ قَائِمٌ عَلَىٰ كُلِّ نَفْسٍ بِمَا كَسَبَتْ</a:t>
            </a:r>
            <a:endParaRPr lang="en-US" sz="5400" smtClean="0"/>
          </a:p>
        </p:txBody>
      </p:sp>
      <p:sp>
        <p:nvSpPr>
          <p:cNvPr id="58470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O He Who watches every soul as to what it earns!</a:t>
            </a:r>
          </a:p>
        </p:txBody>
      </p:sp>
      <p:sp>
        <p:nvSpPr>
          <p:cNvPr id="58470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8470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ya man huwa qa'imun `ala kulli nafsin bima kasabat</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يَا مَنْ قَلَّ لَهُ شُكْرِي فَلَمْ يَحْرِمْنِي</a:t>
            </a:r>
            <a:endParaRPr lang="en-US" sz="5400" smtClean="0"/>
          </a:p>
        </p:txBody>
      </p:sp>
      <p:sp>
        <p:nvSpPr>
          <p:cNvPr id="58573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O He to Whom I rarely turned thankful; yet, He did not deprive me,</a:t>
            </a:r>
          </a:p>
        </p:txBody>
      </p:sp>
      <p:sp>
        <p:nvSpPr>
          <p:cNvPr id="58573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8573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ya man qalla lahu shukri falam yahrimni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وَعَظُمَتْ خَطِيئَتِي فَلَمْ يَفْضَحْنِي</a:t>
            </a:r>
            <a:endParaRPr lang="en-US" sz="5400" smtClean="0"/>
          </a:p>
        </p:txBody>
      </p:sp>
      <p:sp>
        <p:nvSpPr>
          <p:cNvPr id="58675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against Whom I committed grand sins; yet, He did not disclose me,</a:t>
            </a:r>
          </a:p>
        </p:txBody>
      </p:sp>
      <p:sp>
        <p:nvSpPr>
          <p:cNvPr id="58675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8675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`azumat khati'ati falam yafdahni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وَرَآنِي عَلَىٰ ٱلْمَعَاصِي فَلَمْ يَشْهَرْنِي</a:t>
            </a:r>
            <a:endParaRPr lang="en-US" sz="5400" smtClean="0"/>
          </a:p>
        </p:txBody>
      </p:sp>
      <p:sp>
        <p:nvSpPr>
          <p:cNvPr id="58777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Who saw me insisting on disobeying Him; yet, He did not divulge me.</a:t>
            </a:r>
          </a:p>
        </p:txBody>
      </p:sp>
      <p:sp>
        <p:nvSpPr>
          <p:cNvPr id="58778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8778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it-IT" sz="2800" b="1" i="1">
                <a:solidFill>
                  <a:srgbClr val="000066"/>
                </a:solidFill>
                <a:ea typeface="MS Mincho" pitchFamily="49" charset="-128"/>
              </a:rPr>
              <a:t>wa ra'ani `ala alma`asi falam yashharni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يَا مَنْ حَفِظَنِي فِي صِغَرِي</a:t>
            </a:r>
            <a:endParaRPr lang="en-US" sz="5400" smtClean="0"/>
          </a:p>
        </p:txBody>
      </p:sp>
      <p:sp>
        <p:nvSpPr>
          <p:cNvPr id="58880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O He Who safeguarded me in my early life!</a:t>
            </a:r>
          </a:p>
        </p:txBody>
      </p:sp>
      <p:sp>
        <p:nvSpPr>
          <p:cNvPr id="58880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8880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ya man hafizani fi sighari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يَا مَنْ رَزَقَنِي فِي كِبَرِي</a:t>
            </a:r>
            <a:endParaRPr lang="en-US" sz="5400" smtClean="0"/>
          </a:p>
        </p:txBody>
      </p:sp>
      <p:sp>
        <p:nvSpPr>
          <p:cNvPr id="58982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O He Who provided me with sustenance in my old age!</a:t>
            </a:r>
          </a:p>
        </p:txBody>
      </p:sp>
      <p:sp>
        <p:nvSpPr>
          <p:cNvPr id="58982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8982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ya man razaqani fi kibari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يَا مَنْ ايَادِيهِ عِنْدِي لاَ تُحْصَىٰ </a:t>
            </a:r>
            <a:endParaRPr lang="en-US" sz="5400" smtClean="0"/>
          </a:p>
        </p:txBody>
      </p:sp>
      <p:sp>
        <p:nvSpPr>
          <p:cNvPr id="59085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O He Whose favors to me are innumerable</a:t>
            </a:r>
          </a:p>
        </p:txBody>
      </p:sp>
      <p:sp>
        <p:nvSpPr>
          <p:cNvPr id="59085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9085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ya man ayadihi `indi la tuhsa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وَخَلَقْتَنِي مِنَ ٱلتُّرَابِ</a:t>
            </a:r>
            <a:endParaRPr lang="en-US" sz="5400" smtClean="0"/>
          </a:p>
        </p:txBody>
      </p:sp>
      <p:sp>
        <p:nvSpPr>
          <p:cNvPr id="27853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You created me from dust.</a:t>
            </a:r>
          </a:p>
        </p:txBody>
      </p:sp>
      <p:sp>
        <p:nvSpPr>
          <p:cNvPr id="27853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27853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khalaqtani min altturabi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وَنِعَمُهُ لاَ تُجَازَىٰ</a:t>
            </a:r>
            <a:endParaRPr lang="en-US" sz="5400" smtClean="0"/>
          </a:p>
        </p:txBody>
      </p:sp>
      <p:sp>
        <p:nvSpPr>
          <p:cNvPr id="59187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Whose bounties cannot be compensated!</a:t>
            </a:r>
          </a:p>
        </p:txBody>
      </p:sp>
      <p:sp>
        <p:nvSpPr>
          <p:cNvPr id="59187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9187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ni`amuhu la tujaza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يَا مَنْ عَارَضَنِي بِٱلْخَيْرِ وَٱلإِحْسَانِ</a:t>
            </a:r>
            <a:endParaRPr lang="en-US" sz="5400" smtClean="0"/>
          </a:p>
        </p:txBody>
      </p:sp>
      <p:sp>
        <p:nvSpPr>
          <p:cNvPr id="59289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O He Who receives me with good turn and kindness</a:t>
            </a:r>
          </a:p>
        </p:txBody>
      </p:sp>
      <p:sp>
        <p:nvSpPr>
          <p:cNvPr id="59290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9290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ya man `aradani bilkhayri wal-ihsani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وَعَارَضْتُهُ بِٱلإِسَاءَةِ وَٱلْعِصْيَانِ</a:t>
            </a:r>
            <a:endParaRPr lang="en-US" sz="5400" smtClean="0"/>
          </a:p>
        </p:txBody>
      </p:sp>
      <p:sp>
        <p:nvSpPr>
          <p:cNvPr id="59392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but I meet Him with offense and disobedience!</a:t>
            </a:r>
          </a:p>
        </p:txBody>
      </p:sp>
      <p:sp>
        <p:nvSpPr>
          <p:cNvPr id="59392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9392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`aradtuhu bil-isa'ati wal`isyani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يَا مَنْ هَدَانِي لِلإِيـمَانِ</a:t>
            </a:r>
            <a:endParaRPr lang="en-US" sz="5400" smtClean="0"/>
          </a:p>
        </p:txBody>
      </p:sp>
      <p:sp>
        <p:nvSpPr>
          <p:cNvPr id="59494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O He Who had guided me to faith</a:t>
            </a:r>
          </a:p>
        </p:txBody>
      </p:sp>
      <p:sp>
        <p:nvSpPr>
          <p:cNvPr id="59494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9494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ya man hadani lil'imani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مِنْ قَبْلِ انْ اعْرِفَ شُكْرَ ٱلاِﹾمْتِنَانِ</a:t>
            </a:r>
            <a:endParaRPr lang="en-US" sz="5400" smtClean="0"/>
          </a:p>
        </p:txBody>
      </p:sp>
      <p:sp>
        <p:nvSpPr>
          <p:cNvPr id="59597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before I learnt showing gratitude!</a:t>
            </a:r>
          </a:p>
        </p:txBody>
      </p:sp>
      <p:sp>
        <p:nvSpPr>
          <p:cNvPr id="59597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9597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min qabli an a`rifa shukra al'imtinani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يَا مَنْ دَعَوْتُهُ مَرِيضاً فَشَفَانِي</a:t>
            </a:r>
            <a:endParaRPr lang="en-US" sz="5400" smtClean="0"/>
          </a:p>
        </p:txBody>
      </p:sp>
      <p:sp>
        <p:nvSpPr>
          <p:cNvPr id="59699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O He Whom I besought in sickness; so, He restored me to health,</a:t>
            </a:r>
          </a:p>
        </p:txBody>
      </p:sp>
      <p:sp>
        <p:nvSpPr>
          <p:cNvPr id="59699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9699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ya man da`awtuhu maridan fashafani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وَعُرْيَاناً فَكَسَانِي</a:t>
            </a:r>
            <a:endParaRPr lang="en-US" sz="5400" smtClean="0"/>
          </a:p>
        </p:txBody>
      </p:sp>
      <p:sp>
        <p:nvSpPr>
          <p:cNvPr id="59801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in bareness; so, He covered me,</a:t>
            </a:r>
          </a:p>
        </p:txBody>
      </p:sp>
      <p:sp>
        <p:nvSpPr>
          <p:cNvPr id="59802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9802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`uryanan fakasani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وَجَائِعاً فَاشْبَعَنِي</a:t>
            </a:r>
            <a:endParaRPr lang="en-US" sz="5400" smtClean="0"/>
          </a:p>
        </p:txBody>
      </p:sp>
      <p:sp>
        <p:nvSpPr>
          <p:cNvPr id="59904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in hunger; so, He satiated me,</a:t>
            </a:r>
          </a:p>
        </p:txBody>
      </p:sp>
      <p:sp>
        <p:nvSpPr>
          <p:cNvPr id="59904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59904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ja'i`an fa'ashba`ani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وَعَطْشَاناً فَارْوَانِي</a:t>
            </a:r>
            <a:endParaRPr lang="en-US" sz="5400" smtClean="0"/>
          </a:p>
        </p:txBody>
      </p:sp>
      <p:sp>
        <p:nvSpPr>
          <p:cNvPr id="60006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in thirst; so, He quenched my thirst,</a:t>
            </a:r>
          </a:p>
        </p:txBody>
      </p:sp>
      <p:sp>
        <p:nvSpPr>
          <p:cNvPr id="60006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0006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`atshanan fa'arwani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وَذَلِيلاً فَاعَزَّنِي</a:t>
            </a:r>
            <a:endParaRPr lang="en-US" sz="5400" smtClean="0"/>
          </a:p>
        </p:txBody>
      </p:sp>
      <p:sp>
        <p:nvSpPr>
          <p:cNvPr id="60109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in humility; so, He granted me dignity,</a:t>
            </a:r>
          </a:p>
        </p:txBody>
      </p:sp>
      <p:sp>
        <p:nvSpPr>
          <p:cNvPr id="60109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0109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dhalilan fa'a`azzani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ثُمَّ اسْكَنْتَنِي ٱلاصْلاَبَ</a:t>
            </a:r>
            <a:endParaRPr lang="en-US" sz="5400" smtClean="0"/>
          </a:p>
        </p:txBody>
      </p:sp>
      <p:sp>
        <p:nvSpPr>
          <p:cNvPr id="27955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You then put me up in the loins,</a:t>
            </a:r>
          </a:p>
        </p:txBody>
      </p:sp>
      <p:sp>
        <p:nvSpPr>
          <p:cNvPr id="27955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27955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thumma askantani al-aslaba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وَجَاهِلاً فَعَرَّفَنِي</a:t>
            </a:r>
            <a:endParaRPr lang="en-US" sz="5400" smtClean="0"/>
          </a:p>
        </p:txBody>
      </p:sp>
      <p:sp>
        <p:nvSpPr>
          <p:cNvPr id="60211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in ignorance; so, He taught me,</a:t>
            </a:r>
          </a:p>
        </p:txBody>
      </p:sp>
      <p:sp>
        <p:nvSpPr>
          <p:cNvPr id="60211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0211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jahilan fa`arrafani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وَوَحِيداً فَكَثَّرَنِي</a:t>
            </a:r>
            <a:endParaRPr lang="en-US" sz="5400" smtClean="0"/>
          </a:p>
        </p:txBody>
      </p:sp>
      <p:sp>
        <p:nvSpPr>
          <p:cNvPr id="60313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in loneliness; so, He increased my number,</a:t>
            </a:r>
          </a:p>
        </p:txBody>
      </p:sp>
      <p:sp>
        <p:nvSpPr>
          <p:cNvPr id="60314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0314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wahidan fakaththarani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وَغَائِباً فَرَدَّنِي</a:t>
            </a:r>
            <a:endParaRPr lang="en-US" sz="5400" smtClean="0"/>
          </a:p>
        </p:txBody>
      </p:sp>
      <p:sp>
        <p:nvSpPr>
          <p:cNvPr id="60416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in foreignness absence; so, He returned me home, </a:t>
            </a:r>
          </a:p>
        </p:txBody>
      </p:sp>
      <p:sp>
        <p:nvSpPr>
          <p:cNvPr id="60416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0416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gha'iban faraddani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وَمُقِلاًّ فَاغْنَانِي</a:t>
            </a:r>
            <a:endParaRPr lang="en-US" sz="5400" smtClean="0"/>
          </a:p>
        </p:txBody>
      </p:sp>
      <p:sp>
        <p:nvSpPr>
          <p:cNvPr id="60518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in poverty; so, He enriched me,</a:t>
            </a:r>
          </a:p>
        </p:txBody>
      </p:sp>
      <p:sp>
        <p:nvSpPr>
          <p:cNvPr id="60518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0518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muqillan fa'aghnani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21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وَمُنْتَصِراً فَنَصَرَنِي</a:t>
            </a:r>
            <a:endParaRPr lang="en-US" sz="5400" smtClean="0"/>
          </a:p>
        </p:txBody>
      </p:sp>
      <p:sp>
        <p:nvSpPr>
          <p:cNvPr id="60621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in victory-seeking; so, He supported me,</a:t>
            </a:r>
          </a:p>
        </p:txBody>
      </p:sp>
      <p:sp>
        <p:nvSpPr>
          <p:cNvPr id="60621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0621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muntasiran fanasarani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وَغَنِيّاً فَلَمْ يَسْلُبْنِي</a:t>
            </a:r>
            <a:endParaRPr lang="en-US" sz="5400" smtClean="0"/>
          </a:p>
        </p:txBody>
      </p:sp>
      <p:sp>
        <p:nvSpPr>
          <p:cNvPr id="60723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in richness; so, He did not deprive me.</a:t>
            </a:r>
          </a:p>
        </p:txBody>
      </p:sp>
      <p:sp>
        <p:nvSpPr>
          <p:cNvPr id="60723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0723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ghaniyyan falam yaslubni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وَامْسَكْتُ عَنْ جَمِيعِ ذٰلِكَ  فَٱبْتَدَانِي</a:t>
            </a:r>
            <a:endParaRPr lang="en-US" sz="5400" smtClean="0"/>
          </a:p>
        </p:txBody>
      </p:sp>
      <p:sp>
        <p:nvSpPr>
          <p:cNvPr id="60825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When I withheld praying Him in all these situation, He took the initiative.</a:t>
            </a:r>
          </a:p>
        </p:txBody>
      </p:sp>
      <p:sp>
        <p:nvSpPr>
          <p:cNvPr id="60826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0826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pl-PL" sz="2800" b="1" i="1">
                <a:solidFill>
                  <a:srgbClr val="000066"/>
                </a:solidFill>
                <a:ea typeface="MS Mincho" pitchFamily="49" charset="-128"/>
              </a:rPr>
              <a:t>wa amsaktu `an jami`i dhalika fabtada'ani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فَلَكَ ٱلْحَمْدُ وَٱلشُّكْرُ</a:t>
            </a:r>
            <a:endParaRPr lang="en-US" sz="5400" smtClean="0"/>
          </a:p>
        </p:txBody>
      </p:sp>
      <p:sp>
        <p:nvSpPr>
          <p:cNvPr id="60928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So, all praise and thanks be to You;</a:t>
            </a:r>
          </a:p>
        </p:txBody>
      </p:sp>
      <p:sp>
        <p:nvSpPr>
          <p:cNvPr id="60928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0928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falaka alhamdu walshshukru</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يَا مَنْ اقَالَ عَثْرَتِي</a:t>
            </a:r>
            <a:endParaRPr lang="en-US" sz="5400" smtClean="0"/>
          </a:p>
        </p:txBody>
      </p:sp>
      <p:sp>
        <p:nvSpPr>
          <p:cNvPr id="61030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O He Who overlooked my slips,</a:t>
            </a:r>
          </a:p>
        </p:txBody>
      </p:sp>
      <p:sp>
        <p:nvSpPr>
          <p:cNvPr id="61030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1030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ya man aqala `athrati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3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وَنَفَّسَ كُرْبَتِي</a:t>
            </a:r>
            <a:endParaRPr lang="en-US" sz="5400" smtClean="0"/>
          </a:p>
        </p:txBody>
      </p:sp>
      <p:sp>
        <p:nvSpPr>
          <p:cNvPr id="61133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relieved my agonies,</a:t>
            </a:r>
          </a:p>
        </p:txBody>
      </p:sp>
      <p:sp>
        <p:nvSpPr>
          <p:cNvPr id="61133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1133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naffasa kurbati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آمِناً لِرَيْبِ ٱلْمَنُونِ</a:t>
            </a:r>
            <a:endParaRPr lang="en-US" sz="5400" smtClean="0"/>
          </a:p>
        </p:txBody>
      </p:sp>
      <p:sp>
        <p:nvSpPr>
          <p:cNvPr id="28057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(making me) saved from vicissitudes of time,</a:t>
            </a:r>
          </a:p>
        </p:txBody>
      </p:sp>
      <p:sp>
        <p:nvSpPr>
          <p:cNvPr id="28058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28058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aminan liraybi almanuni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وَاجَابَ دَعْوَتِي</a:t>
            </a:r>
            <a:endParaRPr lang="en-US" sz="5400" smtClean="0"/>
          </a:p>
        </p:txBody>
      </p:sp>
      <p:sp>
        <p:nvSpPr>
          <p:cNvPr id="61235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responded to my prayer,</a:t>
            </a:r>
          </a:p>
        </p:txBody>
      </p:sp>
      <p:sp>
        <p:nvSpPr>
          <p:cNvPr id="61235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1235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ajaba da`wati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وَسَتَرَ عَوْرَتِي</a:t>
            </a:r>
            <a:endParaRPr lang="en-US" sz="5400" smtClean="0"/>
          </a:p>
        </p:txBody>
      </p:sp>
      <p:sp>
        <p:nvSpPr>
          <p:cNvPr id="61337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covered my flaws,</a:t>
            </a:r>
          </a:p>
        </p:txBody>
      </p:sp>
      <p:sp>
        <p:nvSpPr>
          <p:cNvPr id="61338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1338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satara `awrati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وَغَفَرَ ذُنُوبِي</a:t>
            </a:r>
            <a:endParaRPr lang="en-US" sz="5400" smtClean="0"/>
          </a:p>
        </p:txBody>
      </p:sp>
      <p:sp>
        <p:nvSpPr>
          <p:cNvPr id="61440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forgave my sins,</a:t>
            </a:r>
          </a:p>
        </p:txBody>
      </p:sp>
      <p:sp>
        <p:nvSpPr>
          <p:cNvPr id="61440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1440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ghafara dhunubi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وَبَلَّغَنِي طَلِبَتِي</a:t>
            </a:r>
            <a:endParaRPr lang="en-US" sz="5400" smtClean="0"/>
          </a:p>
        </p:txBody>
      </p:sp>
      <p:sp>
        <p:nvSpPr>
          <p:cNvPr id="61542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settled my need,</a:t>
            </a:r>
          </a:p>
        </p:txBody>
      </p:sp>
      <p:sp>
        <p:nvSpPr>
          <p:cNvPr id="61542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1542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ballaghani talibati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وَنَصَرَنِي عَلَىٰ عَدُوِّي</a:t>
            </a:r>
            <a:endParaRPr lang="en-US" sz="5400" smtClean="0"/>
          </a:p>
        </p:txBody>
      </p:sp>
      <p:sp>
        <p:nvSpPr>
          <p:cNvPr id="61645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supported me against my enemy.</a:t>
            </a:r>
          </a:p>
        </p:txBody>
      </p:sp>
      <p:sp>
        <p:nvSpPr>
          <p:cNvPr id="61645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1645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nasarani `ala `aduwwi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وَإِنْ اعُدَّ نِعَمَكَ وَمِنَنَكَ</a:t>
            </a:r>
            <a:endParaRPr lang="en-US" sz="5400" smtClean="0"/>
          </a:p>
        </p:txBody>
      </p:sp>
      <p:sp>
        <p:nvSpPr>
          <p:cNvPr id="61747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If I count Your bounties, favors,</a:t>
            </a:r>
          </a:p>
        </p:txBody>
      </p:sp>
      <p:sp>
        <p:nvSpPr>
          <p:cNvPr id="61747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1747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pl-PL" sz="2800" b="1" i="1">
                <a:solidFill>
                  <a:srgbClr val="000066"/>
                </a:solidFill>
                <a:ea typeface="MS Mincho" pitchFamily="49" charset="-128"/>
              </a:rPr>
              <a:t>wa in a`udda ni`amaka wa minanaka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وَكَرَائِمَ مِنَحِكَ لاَ احْصِيهَا</a:t>
            </a:r>
            <a:endParaRPr lang="en-US" sz="5400" smtClean="0"/>
          </a:p>
        </p:txBody>
      </p:sp>
      <p:sp>
        <p:nvSpPr>
          <p:cNvPr id="61849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liberal gifts, I will never number them.</a:t>
            </a:r>
          </a:p>
        </p:txBody>
      </p:sp>
      <p:sp>
        <p:nvSpPr>
          <p:cNvPr id="61850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1850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wa kara'ima minahika la uhsiha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يَا مَوْلاَيَ انْتَ ٱلَّذِي مَنَنْتَ</a:t>
            </a:r>
            <a:endParaRPr lang="en-US" sz="5400" smtClean="0"/>
          </a:p>
        </p:txBody>
      </p:sp>
      <p:sp>
        <p:nvSpPr>
          <p:cNvPr id="61952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O my Master! It is You Who bestowed (upon me).</a:t>
            </a:r>
          </a:p>
        </p:txBody>
      </p:sp>
      <p:sp>
        <p:nvSpPr>
          <p:cNvPr id="61952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1952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ya mawlaya anta alladhi mananta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انْتَ ٱلَّذِي انْعَمْتَ</a:t>
            </a:r>
            <a:endParaRPr lang="en-US" sz="5400" smtClean="0"/>
          </a:p>
        </p:txBody>
      </p:sp>
      <p:sp>
        <p:nvSpPr>
          <p:cNvPr id="62054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It is You Who conferred favors (upon me).</a:t>
            </a:r>
          </a:p>
        </p:txBody>
      </p:sp>
      <p:sp>
        <p:nvSpPr>
          <p:cNvPr id="62054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2054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anta alladhi an`amta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انْتَ ٱلَّذِي احْسَنْتَ</a:t>
            </a:r>
            <a:endParaRPr lang="en-US" sz="5400" smtClean="0"/>
          </a:p>
        </p:txBody>
      </p:sp>
      <p:sp>
        <p:nvSpPr>
          <p:cNvPr id="62157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It is You Who did good (to me).</a:t>
            </a:r>
          </a:p>
        </p:txBody>
      </p:sp>
      <p:sp>
        <p:nvSpPr>
          <p:cNvPr id="62157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2157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anta alladhi ahsanta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وَٱخْتِلافِ ٱلدُّهُورِ وَٱلسِّنِينَ</a:t>
            </a:r>
            <a:endParaRPr lang="en-US" sz="5400" smtClean="0"/>
          </a:p>
        </p:txBody>
      </p:sp>
      <p:sp>
        <p:nvSpPr>
          <p:cNvPr id="28160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change of ages and years.</a:t>
            </a:r>
          </a:p>
        </p:txBody>
      </p:sp>
      <p:sp>
        <p:nvSpPr>
          <p:cNvPr id="28160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28160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wakhtilafi aldduhuri walssinina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انْتَ ٱلَّذِي اجْمَلْتَ</a:t>
            </a:r>
            <a:endParaRPr lang="en-US" sz="5400" smtClean="0"/>
          </a:p>
        </p:txBody>
      </p:sp>
      <p:sp>
        <p:nvSpPr>
          <p:cNvPr id="62259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It is You Who treated (me) excellently.</a:t>
            </a:r>
          </a:p>
        </p:txBody>
      </p:sp>
      <p:sp>
        <p:nvSpPr>
          <p:cNvPr id="62259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2259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anta alladhi ajmalta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انْتَ ٱلَّذِي افْضَلْتَ</a:t>
            </a:r>
            <a:endParaRPr lang="en-US" sz="5400" smtClean="0"/>
          </a:p>
        </p:txBody>
      </p:sp>
      <p:sp>
        <p:nvSpPr>
          <p:cNvPr id="62361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It is You Who favored (me).</a:t>
            </a:r>
          </a:p>
        </p:txBody>
      </p:sp>
      <p:sp>
        <p:nvSpPr>
          <p:cNvPr id="62362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2362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anta alladhi afdalta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انْتَ ٱلَّذِي اكْمَلْتَ</a:t>
            </a:r>
            <a:endParaRPr lang="en-US" sz="5400" smtClean="0"/>
          </a:p>
        </p:txBody>
      </p:sp>
      <p:sp>
        <p:nvSpPr>
          <p:cNvPr id="62464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It is You Who perfected (Your blessings upon me).</a:t>
            </a:r>
          </a:p>
        </p:txBody>
      </p:sp>
      <p:sp>
        <p:nvSpPr>
          <p:cNvPr id="62464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2464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anta alladhi akmalta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انْتَ ٱلَّذِي رَزَقْتَ</a:t>
            </a:r>
            <a:endParaRPr lang="en-US" sz="5400" smtClean="0"/>
          </a:p>
        </p:txBody>
      </p:sp>
      <p:sp>
        <p:nvSpPr>
          <p:cNvPr id="62566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It is You Who provided (me) with sustenance.</a:t>
            </a:r>
          </a:p>
        </p:txBody>
      </p:sp>
      <p:sp>
        <p:nvSpPr>
          <p:cNvPr id="62566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2566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anta alladhi razaqta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9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انْتَ ٱلَّذِي وَفَّقْتَ</a:t>
            </a:r>
            <a:endParaRPr lang="en-US" sz="5400" smtClean="0"/>
          </a:p>
        </p:txBody>
      </p:sp>
      <p:sp>
        <p:nvSpPr>
          <p:cNvPr id="62669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It is You Who led (me) to success.</a:t>
            </a:r>
          </a:p>
        </p:txBody>
      </p:sp>
      <p:sp>
        <p:nvSpPr>
          <p:cNvPr id="62669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2669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anta alladhi waffaqta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انْتَ ٱلَّذِي اعْطَيْتَ</a:t>
            </a:r>
            <a:endParaRPr lang="en-US" sz="5400" smtClean="0"/>
          </a:p>
        </p:txBody>
      </p:sp>
      <p:sp>
        <p:nvSpPr>
          <p:cNvPr id="62771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It is You Who gave (me).</a:t>
            </a:r>
          </a:p>
        </p:txBody>
      </p:sp>
      <p:sp>
        <p:nvSpPr>
          <p:cNvPr id="62771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2771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anta alladhi a`tayta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انْتَ ٱلَّذِي اغْنَيْتَ</a:t>
            </a:r>
            <a:endParaRPr lang="en-US" sz="5400" smtClean="0"/>
          </a:p>
        </p:txBody>
      </p:sp>
      <p:sp>
        <p:nvSpPr>
          <p:cNvPr id="62873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It is You Who enriched (me).</a:t>
            </a:r>
          </a:p>
        </p:txBody>
      </p:sp>
      <p:sp>
        <p:nvSpPr>
          <p:cNvPr id="62874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2874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anta alladhi aghnayta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انْتَ ٱلَّذِي اقْنَيْتَ</a:t>
            </a:r>
            <a:endParaRPr lang="en-US" sz="5400" smtClean="0"/>
          </a:p>
        </p:txBody>
      </p:sp>
      <p:sp>
        <p:nvSpPr>
          <p:cNvPr id="62976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It is You Who gave (me) to hold.</a:t>
            </a:r>
          </a:p>
        </p:txBody>
      </p:sp>
      <p:sp>
        <p:nvSpPr>
          <p:cNvPr id="62976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2976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anta alladhi aqnayta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انْتَ ٱلَّذِي آوَيْتَ</a:t>
            </a:r>
            <a:endParaRPr lang="en-US" sz="5400" smtClean="0"/>
          </a:p>
        </p:txBody>
      </p:sp>
      <p:sp>
        <p:nvSpPr>
          <p:cNvPr id="63078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It is You Who gave (me) shelter.</a:t>
            </a:r>
          </a:p>
        </p:txBody>
      </p:sp>
      <p:sp>
        <p:nvSpPr>
          <p:cNvPr id="63078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3078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anta alladhi awayta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انْتَ ٱلَّذِي كَفَيْتَ</a:t>
            </a:r>
            <a:endParaRPr lang="en-US" sz="5400" smtClean="0"/>
          </a:p>
        </p:txBody>
      </p:sp>
      <p:sp>
        <p:nvSpPr>
          <p:cNvPr id="63181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It is You Who saved (me).</a:t>
            </a:r>
          </a:p>
        </p:txBody>
      </p:sp>
      <p:sp>
        <p:nvSpPr>
          <p:cNvPr id="63181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3181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anta alladhi kafayta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فَلَمْ ازَلْ ظَاعِناً مِنْ صُلْبٍ إِلَىٰ رَحِمٍ</a:t>
            </a:r>
            <a:endParaRPr lang="en-US" sz="5400" smtClean="0"/>
          </a:p>
        </p:txBody>
      </p:sp>
      <p:sp>
        <p:nvSpPr>
          <p:cNvPr id="28262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I was moving from a loin to a womb</a:t>
            </a:r>
          </a:p>
        </p:txBody>
      </p:sp>
      <p:sp>
        <p:nvSpPr>
          <p:cNvPr id="28262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28262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falam azal za`inan min sulbin ila rahimin</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انْتَ ٱلَّذِي هَدَيْتَ</a:t>
            </a:r>
            <a:endParaRPr lang="en-US" sz="5400" smtClean="0"/>
          </a:p>
        </p:txBody>
      </p:sp>
      <p:sp>
        <p:nvSpPr>
          <p:cNvPr id="63283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It is You Who guided (me).</a:t>
            </a:r>
          </a:p>
        </p:txBody>
      </p:sp>
      <p:sp>
        <p:nvSpPr>
          <p:cNvPr id="63283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3283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anta alladhi hadayta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85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انْتَ ٱلَّذِي عَصَمْتَ</a:t>
            </a:r>
            <a:endParaRPr lang="en-US" sz="5400" smtClean="0"/>
          </a:p>
        </p:txBody>
      </p:sp>
      <p:sp>
        <p:nvSpPr>
          <p:cNvPr id="63385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It is You Who protected (me).</a:t>
            </a:r>
          </a:p>
        </p:txBody>
      </p:sp>
      <p:sp>
        <p:nvSpPr>
          <p:cNvPr id="63386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3386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anta alladhi `asamta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انْتَ ٱلَّذِي سَتَرْتَ</a:t>
            </a:r>
            <a:endParaRPr lang="en-US" sz="5400" smtClean="0"/>
          </a:p>
        </p:txBody>
      </p:sp>
      <p:sp>
        <p:nvSpPr>
          <p:cNvPr id="63488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It is You Who covered my faults.</a:t>
            </a:r>
          </a:p>
        </p:txBody>
      </p:sp>
      <p:sp>
        <p:nvSpPr>
          <p:cNvPr id="63488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3488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anta alladhi satarta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انْتَ ٱلَّذِي غَفَرْتَ</a:t>
            </a:r>
            <a:endParaRPr lang="en-US" sz="5400" smtClean="0"/>
          </a:p>
        </p:txBody>
      </p:sp>
      <p:sp>
        <p:nvSpPr>
          <p:cNvPr id="63590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It is You Who forgave (me).</a:t>
            </a:r>
          </a:p>
        </p:txBody>
      </p:sp>
      <p:sp>
        <p:nvSpPr>
          <p:cNvPr id="63590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3590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anta alladhi ghafarta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انْتَ ٱلَّذِي اقَلْتَ</a:t>
            </a:r>
            <a:endParaRPr lang="en-US" sz="5400" smtClean="0"/>
          </a:p>
        </p:txBody>
      </p:sp>
      <p:sp>
        <p:nvSpPr>
          <p:cNvPr id="63693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It is You Who overlooked my sins.</a:t>
            </a:r>
          </a:p>
        </p:txBody>
      </p:sp>
      <p:sp>
        <p:nvSpPr>
          <p:cNvPr id="63693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3693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anta alladhi aqalta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انْتَ ٱلَّذِي مَكَّنْتَ</a:t>
            </a:r>
            <a:endParaRPr lang="en-US" sz="5400" smtClean="0"/>
          </a:p>
        </p:txBody>
      </p:sp>
      <p:sp>
        <p:nvSpPr>
          <p:cNvPr id="63795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It is You Who established (me).</a:t>
            </a:r>
          </a:p>
        </p:txBody>
      </p:sp>
      <p:sp>
        <p:nvSpPr>
          <p:cNvPr id="63795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3795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anta alladhi makkanta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انْتَ ٱلَّذِي اعْزَزْتَ</a:t>
            </a:r>
            <a:endParaRPr lang="en-US" sz="5400" smtClean="0"/>
          </a:p>
        </p:txBody>
      </p:sp>
      <p:sp>
        <p:nvSpPr>
          <p:cNvPr id="63897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It is You Who consolidated (me).</a:t>
            </a:r>
          </a:p>
        </p:txBody>
      </p:sp>
      <p:sp>
        <p:nvSpPr>
          <p:cNvPr id="63898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3898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anta alladhi a`zazta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انْتَ ٱلَّذِي اعَنْتَ</a:t>
            </a:r>
            <a:endParaRPr lang="en-US" sz="5400" smtClean="0"/>
          </a:p>
        </p:txBody>
      </p:sp>
      <p:sp>
        <p:nvSpPr>
          <p:cNvPr id="64000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It is You Who helped (me).</a:t>
            </a:r>
          </a:p>
        </p:txBody>
      </p:sp>
      <p:sp>
        <p:nvSpPr>
          <p:cNvPr id="64000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4000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anta alladhi a`anta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انْتَ ٱلَّذِي عَضَدْتَ</a:t>
            </a:r>
            <a:endParaRPr lang="en-US" sz="5400" smtClean="0"/>
          </a:p>
        </p:txBody>
      </p:sp>
      <p:sp>
        <p:nvSpPr>
          <p:cNvPr id="64102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It is You Who backed (me) up.</a:t>
            </a:r>
          </a:p>
        </p:txBody>
      </p:sp>
      <p:sp>
        <p:nvSpPr>
          <p:cNvPr id="64102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4102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anta alladhi `adadta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انْتَ ٱلَّذِي ايَّدْتَ</a:t>
            </a:r>
            <a:endParaRPr lang="en-US" sz="5400" smtClean="0"/>
          </a:p>
        </p:txBody>
      </p:sp>
      <p:sp>
        <p:nvSpPr>
          <p:cNvPr id="64205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It is You Who aided (me).</a:t>
            </a:r>
          </a:p>
        </p:txBody>
      </p:sp>
      <p:sp>
        <p:nvSpPr>
          <p:cNvPr id="64205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4205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anta alladhi ayyadta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فِي تَقَادُمٍ مِنَ ٱلايَّامِ ٱلْمَاضِيَةِ</a:t>
            </a:r>
            <a:endParaRPr lang="en-US" sz="5400" smtClean="0"/>
          </a:p>
        </p:txBody>
      </p:sp>
      <p:sp>
        <p:nvSpPr>
          <p:cNvPr id="28365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throughout the passage of the past days</a:t>
            </a:r>
          </a:p>
        </p:txBody>
      </p:sp>
      <p:sp>
        <p:nvSpPr>
          <p:cNvPr id="28365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28365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it-IT" sz="2800" b="1" i="1">
                <a:solidFill>
                  <a:srgbClr val="000066"/>
                </a:solidFill>
                <a:ea typeface="MS Mincho" pitchFamily="49" charset="-128"/>
              </a:rPr>
              <a:t>fi taqadumin min al-ayyami almadiyati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انْتَ ٱلَّذِي نَصَرْتَ</a:t>
            </a:r>
            <a:endParaRPr lang="en-US" sz="5400" smtClean="0"/>
          </a:p>
        </p:txBody>
      </p:sp>
      <p:sp>
        <p:nvSpPr>
          <p:cNvPr id="64307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It is You Who supported (me).</a:t>
            </a:r>
          </a:p>
        </p:txBody>
      </p:sp>
      <p:sp>
        <p:nvSpPr>
          <p:cNvPr id="64307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4307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anta alladhi nasarta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انْتَ ٱلَّذِي شَفَيْتَ</a:t>
            </a:r>
            <a:endParaRPr lang="en-US" sz="5400" smtClean="0"/>
          </a:p>
        </p:txBody>
      </p:sp>
      <p:sp>
        <p:nvSpPr>
          <p:cNvPr id="64409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It is You Who restored (me) to health.</a:t>
            </a:r>
          </a:p>
        </p:txBody>
      </p:sp>
      <p:sp>
        <p:nvSpPr>
          <p:cNvPr id="64410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4410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anta alladhi shafayta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انْتَ ٱلَّذِي عَافَيْتَ</a:t>
            </a:r>
            <a:endParaRPr lang="en-US" sz="5400" smtClean="0"/>
          </a:p>
        </p:txBody>
      </p:sp>
      <p:sp>
        <p:nvSpPr>
          <p:cNvPr id="64512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It is You Who granted (me) wellbeing.</a:t>
            </a:r>
          </a:p>
        </p:txBody>
      </p:sp>
      <p:sp>
        <p:nvSpPr>
          <p:cNvPr id="64512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4512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anta alladhi `afayta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انْتَ ٱلَّذِي اكْرَمْتَ</a:t>
            </a:r>
            <a:endParaRPr lang="en-US" sz="5400" smtClean="0"/>
          </a:p>
        </p:txBody>
      </p:sp>
      <p:sp>
        <p:nvSpPr>
          <p:cNvPr id="64614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It is You Who honored (me).</a:t>
            </a:r>
          </a:p>
        </p:txBody>
      </p:sp>
      <p:sp>
        <p:nvSpPr>
          <p:cNvPr id="64614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4614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anta alladhi akramta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7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تَبَارَكْتَ وَتَعَالَيْتَ</a:t>
            </a:r>
            <a:endParaRPr lang="en-US" sz="5400" smtClean="0"/>
          </a:p>
        </p:txBody>
      </p:sp>
      <p:sp>
        <p:nvSpPr>
          <p:cNvPr id="64717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Blessed be You and Exalted be You.</a:t>
            </a:r>
          </a:p>
        </p:txBody>
      </p:sp>
      <p:sp>
        <p:nvSpPr>
          <p:cNvPr id="64717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4717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tabarakta wa ta`alayta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فَلَكَ ٱلْحَمْدُ دَائِماً</a:t>
            </a:r>
            <a:endParaRPr lang="en-US" sz="5400" smtClean="0"/>
          </a:p>
        </p:txBody>
      </p:sp>
      <p:sp>
        <p:nvSpPr>
          <p:cNvPr id="64819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So, all praise be to You permanently,</a:t>
            </a:r>
          </a:p>
        </p:txBody>
      </p:sp>
      <p:sp>
        <p:nvSpPr>
          <p:cNvPr id="64819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4819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falaka alhamdu da'iman</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1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وَلَكَ ٱلشُّكْرُ وَاصِباً ابَداً</a:t>
            </a:r>
            <a:endParaRPr lang="en-US" sz="5400" smtClean="0"/>
          </a:p>
        </p:txBody>
      </p:sp>
      <p:sp>
        <p:nvSpPr>
          <p:cNvPr id="64921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all thanks be to You enduringly and eternally.</a:t>
            </a:r>
          </a:p>
        </p:txBody>
      </p:sp>
      <p:sp>
        <p:nvSpPr>
          <p:cNvPr id="64922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4922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laka alshshukru wasiban abadan</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24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ثُمَّ انَا يَا إِلٰهِيَ ٱلْمُعْتَرِفُ بِذُنُوبِي</a:t>
            </a:r>
            <a:endParaRPr lang="en-US" sz="5400" smtClean="0"/>
          </a:p>
        </p:txBody>
      </p:sp>
      <p:sp>
        <p:nvSpPr>
          <p:cNvPr id="65024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However, it is I, O my God, who confess of my sins;</a:t>
            </a:r>
          </a:p>
        </p:txBody>
      </p:sp>
      <p:sp>
        <p:nvSpPr>
          <p:cNvPr id="65024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5024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thumma ana ya ilhi almu`tarifu bidhunubi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فَٱغْفِرْهَا لِي</a:t>
            </a:r>
            <a:endParaRPr lang="en-US" sz="5400" smtClean="0"/>
          </a:p>
        </p:txBody>
      </p:sp>
      <p:sp>
        <p:nvSpPr>
          <p:cNvPr id="65126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so, (please) forgive them to me.</a:t>
            </a:r>
          </a:p>
        </p:txBody>
      </p:sp>
      <p:sp>
        <p:nvSpPr>
          <p:cNvPr id="65126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5126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faghfirha li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انَا ٱلَّذِي اسَاتُ</a:t>
            </a:r>
            <a:endParaRPr lang="en-US" sz="5400" smtClean="0"/>
          </a:p>
        </p:txBody>
      </p:sp>
      <p:sp>
        <p:nvSpPr>
          <p:cNvPr id="65229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It is I who did badly.</a:t>
            </a:r>
          </a:p>
        </p:txBody>
      </p:sp>
      <p:sp>
        <p:nvSpPr>
          <p:cNvPr id="65229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5229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ana alladhi asa'tu</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بِسْمِ </a:t>
            </a:r>
            <a:r>
              <a:rPr lang="ar-SA" sz="5400" dirty="0" err="1" smtClean="0"/>
              <a:t>ٱللَّهِ</a:t>
            </a:r>
            <a:r>
              <a:rPr lang="ar-SA" sz="5400" dirty="0" smtClean="0"/>
              <a:t> </a:t>
            </a:r>
            <a:r>
              <a:rPr lang="ar-SA" sz="5400" dirty="0" err="1" smtClean="0"/>
              <a:t>ٱلرَّحْمٰنِ</a:t>
            </a:r>
            <a:r>
              <a:rPr lang="ar-SA" sz="5400" dirty="0" smtClean="0"/>
              <a:t> </a:t>
            </a:r>
            <a:r>
              <a:rPr lang="ar-SA" sz="5400" dirty="0" err="1" smtClean="0"/>
              <a:t>ٱلرَّحِيمِ</a:t>
            </a:r>
            <a:endParaRPr lang="en-US" sz="5400" dirty="0" smtClean="0"/>
          </a:p>
        </p:txBody>
      </p:sp>
      <p:sp>
        <p:nvSpPr>
          <p:cNvPr id="24883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In the name of Allah, the Beneficent, the Merciful</a:t>
            </a:r>
            <a:endParaRPr lang="en-US" dirty="0" smtClean="0">
              <a:ea typeface="MS Mincho" pitchFamily="49" charset="-128"/>
            </a:endParaRPr>
          </a:p>
        </p:txBody>
      </p:sp>
      <p:sp>
        <p:nvSpPr>
          <p:cNvPr id="24883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24883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bismillahi alrrahmini alrrahimi</a:t>
            </a:r>
          </a:p>
        </p:txBody>
      </p:sp>
    </p:spTree>
    <p:extLst>
      <p:ext uri="{BB962C8B-B14F-4D97-AF65-F5344CB8AC3E}">
        <p14:creationId xmlns:p14="http://schemas.microsoft.com/office/powerpoint/2010/main" val="2355342154"/>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وَٱلْقُرُونِ ٱلْخَالِيَةِ</a:t>
            </a:r>
            <a:endParaRPr lang="en-US" sz="5400" smtClean="0"/>
          </a:p>
        </p:txBody>
      </p:sp>
      <p:sp>
        <p:nvSpPr>
          <p:cNvPr id="28467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the ancient ages;</a:t>
            </a:r>
          </a:p>
        </p:txBody>
      </p:sp>
      <p:sp>
        <p:nvSpPr>
          <p:cNvPr id="28467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28467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walquruni alkhaliyati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انَا ٱلَّذِي اخْطَاتُ</a:t>
            </a:r>
            <a:endParaRPr lang="en-US" sz="5400" smtClean="0"/>
          </a:p>
        </p:txBody>
      </p:sp>
      <p:sp>
        <p:nvSpPr>
          <p:cNvPr id="65331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It is I who did wrong.</a:t>
            </a:r>
          </a:p>
        </p:txBody>
      </p:sp>
      <p:sp>
        <p:nvSpPr>
          <p:cNvPr id="65331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5331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ana alladhi akhta'tu</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انَا ٱلَّذِي هَمَمْتُ</a:t>
            </a:r>
            <a:endParaRPr lang="en-US" sz="5400" smtClean="0"/>
          </a:p>
        </p:txBody>
      </p:sp>
      <p:sp>
        <p:nvSpPr>
          <p:cNvPr id="65433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It is I who had evil intention.</a:t>
            </a:r>
          </a:p>
        </p:txBody>
      </p:sp>
      <p:sp>
        <p:nvSpPr>
          <p:cNvPr id="65434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5434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ana alladhi hamamtu</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انَا ٱلَّذِي جَهِلْتُ</a:t>
            </a:r>
            <a:endParaRPr lang="en-US" sz="5400" smtClean="0"/>
          </a:p>
        </p:txBody>
      </p:sp>
      <p:sp>
        <p:nvSpPr>
          <p:cNvPr id="65536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It is I who acted impolitely.</a:t>
            </a:r>
          </a:p>
        </p:txBody>
      </p:sp>
      <p:sp>
        <p:nvSpPr>
          <p:cNvPr id="65536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5536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ana alladhi jahiltu</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انَا ٱلَّذِي غَفَلْتُ</a:t>
            </a:r>
            <a:endParaRPr lang="en-US" sz="5400" smtClean="0"/>
          </a:p>
        </p:txBody>
      </p:sp>
      <p:sp>
        <p:nvSpPr>
          <p:cNvPr id="65638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It is I who was inadvertent.</a:t>
            </a:r>
          </a:p>
        </p:txBody>
      </p:sp>
      <p:sp>
        <p:nvSpPr>
          <p:cNvPr id="65638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5638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ana alladhi ghafaltu</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انَا ٱلَّذِي سَهَوْتُ</a:t>
            </a:r>
            <a:endParaRPr lang="en-US" sz="5400" smtClean="0"/>
          </a:p>
        </p:txBody>
      </p:sp>
      <p:sp>
        <p:nvSpPr>
          <p:cNvPr id="65741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It is I who was inattentive.</a:t>
            </a:r>
          </a:p>
        </p:txBody>
      </p:sp>
      <p:sp>
        <p:nvSpPr>
          <p:cNvPr id="65741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5741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ana alladhi sahawtu</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انَا ٱلَّذِي ٱعْتَمَدْتُ</a:t>
            </a:r>
            <a:endParaRPr lang="en-US" sz="5400" smtClean="0"/>
          </a:p>
        </p:txBody>
      </p:sp>
      <p:sp>
        <p:nvSpPr>
          <p:cNvPr id="65843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It is I who leaned (on something other than You).</a:t>
            </a:r>
          </a:p>
        </p:txBody>
      </p:sp>
      <p:sp>
        <p:nvSpPr>
          <p:cNvPr id="65843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5843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ana alladhi i`tamadtu</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انَا ٱلَّذِي تَعَمَّدْتُ</a:t>
            </a:r>
            <a:endParaRPr lang="en-US" sz="5400" smtClean="0"/>
          </a:p>
        </p:txBody>
      </p:sp>
      <p:sp>
        <p:nvSpPr>
          <p:cNvPr id="65945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It is I who did wrong deliberately.</a:t>
            </a:r>
          </a:p>
        </p:txBody>
      </p:sp>
      <p:sp>
        <p:nvSpPr>
          <p:cNvPr id="65946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5946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ana alladhi ta`ammadtu</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48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انَا ٱلَّذِي وَعَدْتُ</a:t>
            </a:r>
            <a:endParaRPr lang="en-US" sz="5400" smtClean="0"/>
          </a:p>
        </p:txBody>
      </p:sp>
      <p:sp>
        <p:nvSpPr>
          <p:cNvPr id="66048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It is I who promised.</a:t>
            </a:r>
          </a:p>
        </p:txBody>
      </p:sp>
      <p:sp>
        <p:nvSpPr>
          <p:cNvPr id="66048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6048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ana alladhi wa`adtu</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0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وَانَا ٱلَّذِي اخْلَفْتُ</a:t>
            </a:r>
            <a:endParaRPr lang="en-US" sz="5400" smtClean="0"/>
          </a:p>
        </p:txBody>
      </p:sp>
      <p:sp>
        <p:nvSpPr>
          <p:cNvPr id="66150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It is I who failed to fulfill it.</a:t>
            </a:r>
          </a:p>
        </p:txBody>
      </p:sp>
      <p:sp>
        <p:nvSpPr>
          <p:cNvPr id="66150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6150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ana alladhi akhlaftu</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انَا ٱلَّذِي نَكَثْتُ</a:t>
            </a:r>
            <a:endParaRPr lang="en-US" sz="5400" smtClean="0"/>
          </a:p>
        </p:txBody>
      </p:sp>
      <p:sp>
        <p:nvSpPr>
          <p:cNvPr id="66253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It is I who breached.</a:t>
            </a:r>
          </a:p>
        </p:txBody>
      </p:sp>
      <p:sp>
        <p:nvSpPr>
          <p:cNvPr id="66253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6253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ana alladhi nakathtu</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لَمْ تُخْرِجْنِي لِرَافَتِكَ بِي</a:t>
            </a:r>
            <a:endParaRPr lang="en-US" sz="5400" smtClean="0"/>
          </a:p>
        </p:txBody>
      </p:sp>
      <p:sp>
        <p:nvSpPr>
          <p:cNvPr id="28569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as You have not taken me out (to this world)—on account of Your sympathy to me,</a:t>
            </a:r>
          </a:p>
        </p:txBody>
      </p:sp>
      <p:sp>
        <p:nvSpPr>
          <p:cNvPr id="28570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28570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lam tukhrijni lira'fatika bi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انَا ٱلَّذِي اقْرَرْتُ</a:t>
            </a:r>
            <a:endParaRPr lang="en-US" sz="5400" smtClean="0"/>
          </a:p>
        </p:txBody>
      </p:sp>
      <p:sp>
        <p:nvSpPr>
          <p:cNvPr id="66355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It is I who confessed.</a:t>
            </a:r>
          </a:p>
        </p:txBody>
      </p:sp>
      <p:sp>
        <p:nvSpPr>
          <p:cNvPr id="66355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6355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ana alladhi aqrartu</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57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انَا ٱلَّذِي ٱعْتَرَفْتُ بِنِعْمَتِكَ عَلَيَّ وَعِنْدِي</a:t>
            </a:r>
            <a:endParaRPr lang="en-US" sz="5400" smtClean="0"/>
          </a:p>
        </p:txBody>
      </p:sp>
      <p:sp>
        <p:nvSpPr>
          <p:cNvPr id="66457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It is I who testified to Your favors upon and with me,</a:t>
            </a:r>
          </a:p>
        </p:txBody>
      </p:sp>
      <p:sp>
        <p:nvSpPr>
          <p:cNvPr id="66458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6458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ana alladhi i`taraftu bini`matika `alayya wa `indi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وَابُوءُ بِذُنُوبِي فَٱغْفِرْهَا لِي</a:t>
            </a:r>
            <a:endParaRPr lang="en-US" sz="5400" smtClean="0"/>
          </a:p>
        </p:txBody>
      </p:sp>
      <p:sp>
        <p:nvSpPr>
          <p:cNvPr id="66560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I now acknowledge of my sins; so, (please) forgive them to me.</a:t>
            </a:r>
          </a:p>
        </p:txBody>
      </p:sp>
      <p:sp>
        <p:nvSpPr>
          <p:cNvPr id="66560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6560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abu'u bidhunubi faghfirha li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62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يَا مَنْ لاَ تَضُرُّهُ ذُنُوبُ عِبَادِهِ</a:t>
            </a:r>
            <a:endParaRPr lang="en-US" sz="5400" smtClean="0"/>
          </a:p>
        </p:txBody>
      </p:sp>
      <p:sp>
        <p:nvSpPr>
          <p:cNvPr id="66662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O He Who is not injured by the sins of His servants,</a:t>
            </a:r>
          </a:p>
        </p:txBody>
      </p:sp>
      <p:sp>
        <p:nvSpPr>
          <p:cNvPr id="66662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6662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ya man la tadurruhi dhunubu `ibadihi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5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وَهُوَ ٱلْغَنِيُّ عَنْ طَاعَتِهِمْ</a:t>
            </a:r>
            <a:endParaRPr lang="en-US" sz="5400" smtClean="0"/>
          </a:p>
        </p:txBody>
      </p:sp>
      <p:sp>
        <p:nvSpPr>
          <p:cNvPr id="66765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Who can surely do without their obedience,</a:t>
            </a:r>
          </a:p>
        </p:txBody>
      </p:sp>
      <p:sp>
        <p:nvSpPr>
          <p:cNvPr id="66765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6765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huwa alghaniyyu `an ta`atihim</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وَٱلْمُوَفِّقُ مَنْ عَمِلَ صَالِحاً مِنْهُمْ</a:t>
            </a:r>
            <a:endParaRPr lang="en-US" sz="5400" smtClean="0"/>
          </a:p>
        </p:txBody>
      </p:sp>
      <p:sp>
        <p:nvSpPr>
          <p:cNvPr id="66867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Who inspires those of them to do good,</a:t>
            </a:r>
          </a:p>
        </p:txBody>
      </p:sp>
      <p:sp>
        <p:nvSpPr>
          <p:cNvPr id="66867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6867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walmuwaffiqu man `amila salihan minhum</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بِمَعُونَتِهِ وَرَحْمَتِهِ</a:t>
            </a:r>
            <a:endParaRPr lang="en-US" sz="5400" smtClean="0"/>
          </a:p>
        </p:txBody>
      </p:sp>
      <p:sp>
        <p:nvSpPr>
          <p:cNvPr id="66969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out of His aid and mercy.</a:t>
            </a:r>
          </a:p>
        </p:txBody>
      </p:sp>
      <p:sp>
        <p:nvSpPr>
          <p:cNvPr id="66970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6970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bima`unatihi wa rahmatihi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فَلَكَ ٱلْحَمْدُ إِلٰهِي وَسَيِّدِي</a:t>
            </a:r>
            <a:endParaRPr lang="en-US" sz="5400" smtClean="0"/>
          </a:p>
        </p:txBody>
      </p:sp>
      <p:sp>
        <p:nvSpPr>
          <p:cNvPr id="67072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So, all praise be to You, O my God and my Master.</a:t>
            </a:r>
          </a:p>
        </p:txBody>
      </p:sp>
      <p:sp>
        <p:nvSpPr>
          <p:cNvPr id="67072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7072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falaka alhamdu ilahi wa sayyidi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إِلٰهِي امَرْتَنِي فَعَصَيْتُكَ</a:t>
            </a:r>
            <a:endParaRPr lang="en-US" sz="5400" smtClean="0"/>
          </a:p>
        </p:txBody>
      </p:sp>
      <p:sp>
        <p:nvSpPr>
          <p:cNvPr id="67174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O my God: You ordered me, but I disobeyed You.</a:t>
            </a:r>
          </a:p>
        </p:txBody>
      </p:sp>
      <p:sp>
        <p:nvSpPr>
          <p:cNvPr id="67174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7174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ilahi amartani fa`asaytuka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وَنَهَيْتَنِي فَٱرْتَكَبْتُ نَهْيَكَ</a:t>
            </a:r>
            <a:endParaRPr lang="en-US" sz="5400" smtClean="0"/>
          </a:p>
        </p:txBody>
      </p:sp>
      <p:sp>
        <p:nvSpPr>
          <p:cNvPr id="67277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You warned me, but I violated Your warning.</a:t>
            </a:r>
          </a:p>
        </p:txBody>
      </p:sp>
      <p:sp>
        <p:nvSpPr>
          <p:cNvPr id="67277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7277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nahaytani fartakabtu nahyaka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وَلُطْفِكَ لِي</a:t>
            </a:r>
            <a:endParaRPr lang="en-US" sz="5400" smtClean="0"/>
          </a:p>
        </p:txBody>
      </p:sp>
      <p:sp>
        <p:nvSpPr>
          <p:cNvPr id="28672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Your kindness to me,</a:t>
            </a:r>
          </a:p>
        </p:txBody>
      </p:sp>
      <p:sp>
        <p:nvSpPr>
          <p:cNvPr id="28672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28672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lutfika li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فَاصْبَحْتُ لاَ ذَا بَرَاءَةٍ لِي فَاعْتَذِرُ</a:t>
            </a:r>
            <a:endParaRPr lang="en-US" sz="5400" smtClean="0"/>
          </a:p>
        </p:txBody>
      </p:sp>
      <p:sp>
        <p:nvSpPr>
          <p:cNvPr id="67379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So, I am now lacking neither justification to apologize</a:t>
            </a:r>
          </a:p>
        </p:txBody>
      </p:sp>
      <p:sp>
        <p:nvSpPr>
          <p:cNvPr id="67379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7379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fa'asbahtu la dha bara'atin li fa'a`tadhiru</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وَلاَ ذَا قُوَّةٍ فَانْتَصِرُ</a:t>
            </a:r>
            <a:endParaRPr lang="en-US" sz="5400" smtClean="0"/>
          </a:p>
        </p:txBody>
      </p:sp>
      <p:sp>
        <p:nvSpPr>
          <p:cNvPr id="67481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nor power to support myself.</a:t>
            </a:r>
          </a:p>
        </p:txBody>
      </p:sp>
      <p:sp>
        <p:nvSpPr>
          <p:cNvPr id="67482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7482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la dha quwwatin fa'antasiru</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فَبِايِّ شَيْء اسْتَقْبِلُكَ يَا مَوْلايَ</a:t>
            </a:r>
            <a:endParaRPr lang="en-US" sz="5400" smtClean="0"/>
          </a:p>
        </p:txBody>
      </p:sp>
      <p:sp>
        <p:nvSpPr>
          <p:cNvPr id="67584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By which thing can I now meet You, O my Master?</a:t>
            </a:r>
          </a:p>
        </p:txBody>
      </p:sp>
      <p:sp>
        <p:nvSpPr>
          <p:cNvPr id="67584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7584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Fabi'ayyi shay'in astaqbiluka ya mawlaya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ابِسَمْعِي امْ بِبَصَرِي</a:t>
            </a:r>
            <a:endParaRPr lang="en-US" sz="5400" smtClean="0"/>
          </a:p>
        </p:txBody>
      </p:sp>
      <p:sp>
        <p:nvSpPr>
          <p:cNvPr id="67686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Is it by my hearing, my sight,</a:t>
            </a:r>
          </a:p>
        </p:txBody>
      </p:sp>
      <p:sp>
        <p:nvSpPr>
          <p:cNvPr id="67686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7686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abisam`i am bibasari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امْ بِلِسَانِي امْ بِيَدِي امْ بِرِجْلِي</a:t>
            </a:r>
            <a:endParaRPr lang="en-US" sz="5400" smtClean="0"/>
          </a:p>
        </p:txBody>
      </p:sp>
      <p:sp>
        <p:nvSpPr>
          <p:cNvPr id="67789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my tongue, my hand, or my foot?</a:t>
            </a:r>
          </a:p>
        </p:txBody>
      </p:sp>
      <p:sp>
        <p:nvSpPr>
          <p:cNvPr id="67789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7789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de-DE" sz="2800" b="1" i="1">
                <a:solidFill>
                  <a:srgbClr val="000066"/>
                </a:solidFill>
                <a:ea typeface="MS Mincho" pitchFamily="49" charset="-128"/>
              </a:rPr>
              <a:t>am bilisani am biyadi am birijli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91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الَيْسَ كُلُّهَا نِعَمَكَ عِنْدِي</a:t>
            </a:r>
            <a:endParaRPr lang="en-US" sz="5400" smtClean="0"/>
          </a:p>
        </p:txBody>
      </p:sp>
      <p:sp>
        <p:nvSpPr>
          <p:cNvPr id="67891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Are all these not Your bounties on me</a:t>
            </a:r>
          </a:p>
        </p:txBody>
      </p:sp>
      <p:sp>
        <p:nvSpPr>
          <p:cNvPr id="67891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7891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alaysa kulluha ni`amaka `indi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وَبِكُلِّهَا عَصَيْتُكَ يَا مَوْلاَيَ</a:t>
            </a:r>
            <a:endParaRPr lang="en-US" sz="5400" smtClean="0"/>
          </a:p>
        </p:txBody>
      </p:sp>
      <p:sp>
        <p:nvSpPr>
          <p:cNvPr id="67993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with all of them I have disobeyed You, O my Master?</a:t>
            </a:r>
          </a:p>
        </p:txBody>
      </p:sp>
      <p:sp>
        <p:nvSpPr>
          <p:cNvPr id="67994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7994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bikulliha `asaytuka ya mawlaya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فَلَكَ ٱلْحُجَّةُ وَٱلسَّبِيلُ عَلَيَّ</a:t>
            </a:r>
            <a:endParaRPr lang="en-US" sz="5400" smtClean="0"/>
          </a:p>
        </p:txBody>
      </p:sp>
      <p:sp>
        <p:nvSpPr>
          <p:cNvPr id="68096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You have absolute argument and claim against me.</a:t>
            </a:r>
          </a:p>
        </p:txBody>
      </p:sp>
      <p:sp>
        <p:nvSpPr>
          <p:cNvPr id="68096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8096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falaka alhujjatu walssabilu `alayya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98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يَا مَنْ سَتَرَنِي مِنَ ٱلآبَاءِ وَٱلامَّهَاتِ انْ يَزْجُرُونِي</a:t>
            </a:r>
            <a:endParaRPr lang="en-US" sz="5400" smtClean="0"/>
          </a:p>
        </p:txBody>
      </p:sp>
      <p:sp>
        <p:nvSpPr>
          <p:cNvPr id="68198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O He Who covered me from fathers and mothers lest they might have driven me away,</a:t>
            </a:r>
          </a:p>
        </p:txBody>
      </p:sp>
      <p:sp>
        <p:nvSpPr>
          <p:cNvPr id="68198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8198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ya man satarani min al'aba'i wal'ummahati an yazjuruni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1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وَمِنَ ٱلْعَشَائِرِ وَٱلإِخْوَانِ انْ يُعَيِّرُونِي</a:t>
            </a:r>
            <a:endParaRPr lang="en-US" sz="5400" smtClean="0"/>
          </a:p>
        </p:txBody>
      </p:sp>
      <p:sp>
        <p:nvSpPr>
          <p:cNvPr id="68301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from relatives and friends lest they might have gibed me,</a:t>
            </a:r>
          </a:p>
        </p:txBody>
      </p:sp>
      <p:sp>
        <p:nvSpPr>
          <p:cNvPr id="68301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8301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min al`asha'iri wal'ikhwani an yu`ayyiruni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وَإِحْسَانِكَ إِلَيَّ</a:t>
            </a:r>
            <a:endParaRPr lang="en-US" sz="5400" smtClean="0"/>
          </a:p>
        </p:txBody>
      </p:sp>
      <p:sp>
        <p:nvSpPr>
          <p:cNvPr id="28774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Your compassion to me—</a:t>
            </a:r>
          </a:p>
        </p:txBody>
      </p:sp>
      <p:sp>
        <p:nvSpPr>
          <p:cNvPr id="28774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28774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ihsanika ilayya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وَمِنَ ٱلسَّلاَطِينِ انْ يُعَاقِبُونِي</a:t>
            </a:r>
            <a:endParaRPr lang="en-US" sz="5400" smtClean="0"/>
          </a:p>
        </p:txBody>
      </p:sp>
      <p:sp>
        <p:nvSpPr>
          <p:cNvPr id="68403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from rulers lest they might have punished me.</a:t>
            </a:r>
          </a:p>
        </p:txBody>
      </p:sp>
      <p:sp>
        <p:nvSpPr>
          <p:cNvPr id="68403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8403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min alssalatini an yu`aqibuni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وَلَوِ ٱطَّلَعُوٱ يَا مَوْلاَيَ</a:t>
            </a:r>
            <a:endParaRPr lang="en-US" sz="5400" smtClean="0"/>
          </a:p>
        </p:txBody>
      </p:sp>
      <p:sp>
        <p:nvSpPr>
          <p:cNvPr id="68505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Had they, O my Master, seen</a:t>
            </a:r>
          </a:p>
        </p:txBody>
      </p:sp>
      <p:sp>
        <p:nvSpPr>
          <p:cNvPr id="68506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8506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wa law ittala`u ya mawlaya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عَلَىٰ مَا ٱطَّلَعْتَ عَلَيْهِ مِنِّي</a:t>
            </a:r>
            <a:endParaRPr lang="en-US" sz="5400" smtClean="0"/>
          </a:p>
        </p:txBody>
      </p:sp>
      <p:sp>
        <p:nvSpPr>
          <p:cNvPr id="68608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that which You knew about me,</a:t>
            </a:r>
          </a:p>
        </p:txBody>
      </p:sp>
      <p:sp>
        <p:nvSpPr>
          <p:cNvPr id="68608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8608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`ala ma ittala`ta `alayhi minni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10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إِذاً مَا انْظَرُونِي</a:t>
            </a:r>
            <a:endParaRPr lang="en-US" sz="5400" smtClean="0"/>
          </a:p>
        </p:txBody>
      </p:sp>
      <p:sp>
        <p:nvSpPr>
          <p:cNvPr id="68710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they would certainly have granted me no respite</a:t>
            </a:r>
          </a:p>
        </p:txBody>
      </p:sp>
      <p:sp>
        <p:nvSpPr>
          <p:cNvPr id="68710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8710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idhan ma anzaruni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3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وَلَرَفَضُونِي وَقَطَعُونِي</a:t>
            </a:r>
            <a:endParaRPr lang="en-US" sz="5400" smtClean="0"/>
          </a:p>
        </p:txBody>
      </p:sp>
      <p:sp>
        <p:nvSpPr>
          <p:cNvPr id="68813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they would have rejected and parted company with me.</a:t>
            </a:r>
          </a:p>
        </p:txBody>
      </p:sp>
      <p:sp>
        <p:nvSpPr>
          <p:cNvPr id="68813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8813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larafaduni wa qata`uni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15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فَهَا انَا ذَا يَا إِلٰهِي</a:t>
            </a:r>
            <a:endParaRPr lang="en-US" sz="5400" smtClean="0"/>
          </a:p>
        </p:txBody>
      </p:sp>
      <p:sp>
        <p:nvSpPr>
          <p:cNvPr id="68915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Here I am now, O my God,</a:t>
            </a:r>
          </a:p>
        </p:txBody>
      </p:sp>
      <p:sp>
        <p:nvSpPr>
          <p:cNvPr id="68915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8915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faha anadha ya ilahi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7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بَيْنَ يَدَيْكَ يَا سَيِّدِي</a:t>
            </a:r>
            <a:endParaRPr lang="en-US" sz="5400" smtClean="0"/>
          </a:p>
        </p:txBody>
      </p:sp>
      <p:sp>
        <p:nvSpPr>
          <p:cNvPr id="69017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between Your hands, O my Master,</a:t>
            </a:r>
          </a:p>
        </p:txBody>
      </p:sp>
      <p:sp>
        <p:nvSpPr>
          <p:cNvPr id="69018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9018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bayna yadayka ya sayyidi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خَاضِعٌ ذَلِيلٌ</a:t>
            </a:r>
            <a:endParaRPr lang="en-US" sz="5400" smtClean="0"/>
          </a:p>
        </p:txBody>
      </p:sp>
      <p:sp>
        <p:nvSpPr>
          <p:cNvPr id="69120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submissive, humble,</a:t>
            </a:r>
          </a:p>
        </p:txBody>
      </p:sp>
      <p:sp>
        <p:nvSpPr>
          <p:cNvPr id="69120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9120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khadi`un dhalilun</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22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حَصِيرٌ حَقِيرٌ</a:t>
            </a:r>
            <a:endParaRPr lang="en-US" sz="5400" smtClean="0"/>
          </a:p>
        </p:txBody>
      </p:sp>
      <p:sp>
        <p:nvSpPr>
          <p:cNvPr id="69222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helpless, and worthless.</a:t>
            </a:r>
          </a:p>
        </p:txBody>
      </p:sp>
      <p:sp>
        <p:nvSpPr>
          <p:cNvPr id="69222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9222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hasirun haqirun</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25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لاَ ذُو بَرَاءَةٍ فَاعْتَذِرُ</a:t>
            </a:r>
            <a:endParaRPr lang="en-US" sz="5400" smtClean="0"/>
          </a:p>
        </p:txBody>
      </p:sp>
      <p:sp>
        <p:nvSpPr>
          <p:cNvPr id="69325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I am now lacking neither justification to apologize</a:t>
            </a:r>
          </a:p>
        </p:txBody>
      </p:sp>
      <p:sp>
        <p:nvSpPr>
          <p:cNvPr id="69325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9325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la dhu bara'atin fa'a`tadhiru</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فِي دَوْلَةِ ائِمَّةِ ٱلْكُفْرِ</a:t>
            </a:r>
            <a:endParaRPr lang="en-US" sz="5400" smtClean="0"/>
          </a:p>
        </p:txBody>
      </p:sp>
      <p:sp>
        <p:nvSpPr>
          <p:cNvPr id="28877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in the government of the heads of unbelief</a:t>
            </a:r>
          </a:p>
        </p:txBody>
      </p:sp>
      <p:sp>
        <p:nvSpPr>
          <p:cNvPr id="28877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28877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fi dawlati a'immati alkufri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27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وَلاَ ذُو قُوَّةٍ فَانْتَصِرُ</a:t>
            </a:r>
            <a:endParaRPr lang="en-US" sz="5400" smtClean="0"/>
          </a:p>
        </p:txBody>
      </p:sp>
      <p:sp>
        <p:nvSpPr>
          <p:cNvPr id="69427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nor power to support myself,</a:t>
            </a:r>
          </a:p>
        </p:txBody>
      </p:sp>
      <p:sp>
        <p:nvSpPr>
          <p:cNvPr id="69427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9427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la dhu quwwatin fa'antasiru</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29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وَلاَ حُجَّةٍ فَاحْتَجُّ بِهَا</a:t>
            </a:r>
            <a:endParaRPr lang="en-US" sz="5400" smtClean="0"/>
          </a:p>
        </p:txBody>
      </p:sp>
      <p:sp>
        <p:nvSpPr>
          <p:cNvPr id="69529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nor excuse to advance as a plea,</a:t>
            </a:r>
          </a:p>
        </p:txBody>
      </p:sp>
      <p:sp>
        <p:nvSpPr>
          <p:cNvPr id="69530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9530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la hujjatin fa'ahtajju biha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وَلاَ قَائِلٌ لَمْ اجْتَرِحْ وَلَمْ اعْمَلْ سُوءاً</a:t>
            </a:r>
            <a:endParaRPr lang="en-US" sz="5400" smtClean="0"/>
          </a:p>
        </p:txBody>
      </p:sp>
      <p:sp>
        <p:nvSpPr>
          <p:cNvPr id="69632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nor can I claim not committing and not acting badly.</a:t>
            </a:r>
          </a:p>
        </p:txBody>
      </p:sp>
      <p:sp>
        <p:nvSpPr>
          <p:cNvPr id="69632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9632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la qa'ilun lam ajtarih wa lam a`mal su'an</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34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وَمَا عَسَىٰ ٱلْجُحُودُ وَلَوْ جَحَدْتُ يَا مَوْلاَيَ يَنْفَعُنِي</a:t>
            </a:r>
            <a:endParaRPr lang="en-US" sz="5400" smtClean="0"/>
          </a:p>
        </p:txBody>
      </p:sp>
      <p:sp>
        <p:nvSpPr>
          <p:cNvPr id="69734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How can denial, if I deny, O my Master, serve me?</a:t>
            </a:r>
          </a:p>
        </p:txBody>
      </p:sp>
      <p:sp>
        <p:nvSpPr>
          <p:cNvPr id="69734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9734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ma `asa aljuhudu wa law jahadtu ya mawlaya yanfa`uni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37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كَيْفَ وَانَّىٰ ذٰلِكَ </a:t>
            </a:r>
            <a:endParaRPr lang="en-US" sz="5400" smtClean="0"/>
          </a:p>
        </p:txBody>
      </p:sp>
      <p:sp>
        <p:nvSpPr>
          <p:cNvPr id="69837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How and in what manner can I do so,</a:t>
            </a:r>
          </a:p>
        </p:txBody>
      </p:sp>
      <p:sp>
        <p:nvSpPr>
          <p:cNvPr id="69837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9837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kayfa wa anna dhalika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وَجَوَارِحِي كُلُّهَا شَاهِدَةٌ عَلَيَّ بِمَا قَدْ عَمِلْتُ</a:t>
            </a:r>
            <a:endParaRPr lang="en-US" sz="5400" smtClean="0"/>
          </a:p>
        </p:txBody>
      </p:sp>
      <p:sp>
        <p:nvSpPr>
          <p:cNvPr id="69939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while all my organs are witnesses for what I did?</a:t>
            </a:r>
          </a:p>
        </p:txBody>
      </p:sp>
      <p:sp>
        <p:nvSpPr>
          <p:cNvPr id="69939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69939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jawarihi kulliha shahidatun `alayya bima qad `amiltu</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وَعَلِمْتُ يَقِيناً غَيْرَ ذِي شَكٍّ</a:t>
            </a:r>
            <a:endParaRPr lang="en-US" sz="5400" smtClean="0"/>
          </a:p>
        </p:txBody>
      </p:sp>
      <p:sp>
        <p:nvSpPr>
          <p:cNvPr id="70041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I know for sure and without doubt</a:t>
            </a:r>
          </a:p>
        </p:txBody>
      </p:sp>
      <p:sp>
        <p:nvSpPr>
          <p:cNvPr id="70042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0042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`alimtu yaqinan ghayra dhi shakkin</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انَّكَ سَائِلِي مِنْ عَظَائِمِ ٱلامُورِ</a:t>
            </a:r>
            <a:endParaRPr lang="en-US" sz="5400" smtClean="0"/>
          </a:p>
        </p:txBody>
      </p:sp>
      <p:sp>
        <p:nvSpPr>
          <p:cNvPr id="70144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that You will interrogate me about these grand matter,</a:t>
            </a:r>
          </a:p>
        </p:txBody>
      </p:sp>
      <p:sp>
        <p:nvSpPr>
          <p:cNvPr id="70144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0144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annaka sa'ili min `aza'imi al'umuri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وَانَّكَ ٱلْحَكَمُ ٱلْعَدْلُ الَّذِي لاَ تَجُورُ</a:t>
            </a:r>
            <a:endParaRPr lang="en-US" sz="5400" smtClean="0"/>
          </a:p>
        </p:txBody>
      </p:sp>
      <p:sp>
        <p:nvSpPr>
          <p:cNvPr id="70246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You are the Just Judge Who never wrongs,</a:t>
            </a:r>
          </a:p>
        </p:txBody>
      </p:sp>
      <p:sp>
        <p:nvSpPr>
          <p:cNvPr id="70246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0246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annaka alhakamu al`adlu alladhi la tajuru</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وَعَدْلُكَ مُهْلِكِي</a:t>
            </a:r>
            <a:endParaRPr lang="en-US" sz="5400" smtClean="0"/>
          </a:p>
        </p:txBody>
      </p:sp>
      <p:sp>
        <p:nvSpPr>
          <p:cNvPr id="70349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Your justice will ruin me,</a:t>
            </a:r>
          </a:p>
        </p:txBody>
      </p:sp>
      <p:sp>
        <p:nvSpPr>
          <p:cNvPr id="70349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0349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`adluka muhliki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ٱلَّذِينَ نَقَضُوٱ عَهْدَكَ</a:t>
            </a:r>
            <a:endParaRPr lang="en-US" sz="5400" smtClean="0"/>
          </a:p>
        </p:txBody>
      </p:sp>
      <p:sp>
        <p:nvSpPr>
          <p:cNvPr id="28979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who breached their covenant with You</a:t>
            </a:r>
          </a:p>
        </p:txBody>
      </p:sp>
      <p:sp>
        <p:nvSpPr>
          <p:cNvPr id="28979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28979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alladhina naqadu `ahdaka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51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وَمِنْ كُلِّ عَدْلِكَ مَهْرَبِي</a:t>
            </a:r>
            <a:endParaRPr lang="en-US" sz="5400" smtClean="0"/>
          </a:p>
        </p:txBody>
      </p:sp>
      <p:sp>
        <p:nvSpPr>
          <p:cNvPr id="70451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from Your all justice I flee.</a:t>
            </a:r>
          </a:p>
        </p:txBody>
      </p:sp>
      <p:sp>
        <p:nvSpPr>
          <p:cNvPr id="70451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0451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min kulli `adlika mahrabi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3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فَإِنْ تُعَذِّبْنِي يَا إِلٰهِي</a:t>
            </a:r>
            <a:endParaRPr lang="en-US" sz="5400" smtClean="0"/>
          </a:p>
        </p:txBody>
      </p:sp>
      <p:sp>
        <p:nvSpPr>
          <p:cNvPr id="70553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If You, O my God, chastise me,</a:t>
            </a:r>
          </a:p>
        </p:txBody>
      </p:sp>
      <p:sp>
        <p:nvSpPr>
          <p:cNvPr id="70554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0554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fa'in tu`adhdhibni ya ilahi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فَبِذُنُوبِي بَعْدَ حُجَّتِكَ عَلَيَّ</a:t>
            </a:r>
            <a:endParaRPr lang="en-US" sz="5400" smtClean="0"/>
          </a:p>
        </p:txBody>
      </p:sp>
      <p:sp>
        <p:nvSpPr>
          <p:cNvPr id="70656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then it is because of my sins after Your claim against me;</a:t>
            </a:r>
          </a:p>
        </p:txBody>
      </p:sp>
      <p:sp>
        <p:nvSpPr>
          <p:cNvPr id="70656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0656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fabidhunubi ba`da hujjatika `alayya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وَإِنْ تَعْفُ عَنِّي</a:t>
            </a:r>
            <a:endParaRPr lang="en-US" sz="5400" smtClean="0"/>
          </a:p>
        </p:txBody>
      </p:sp>
      <p:sp>
        <p:nvSpPr>
          <p:cNvPr id="70758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if You pardon me,</a:t>
            </a:r>
          </a:p>
        </p:txBody>
      </p:sp>
      <p:sp>
        <p:nvSpPr>
          <p:cNvPr id="70758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0758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in ta`fu `anni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فَبِحِلْمِكَ وَجُودِكَ وَكَرَمِكَ</a:t>
            </a:r>
            <a:endParaRPr lang="en-US" sz="5400" smtClean="0"/>
          </a:p>
        </p:txBody>
      </p:sp>
      <p:sp>
        <p:nvSpPr>
          <p:cNvPr id="70861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then it is on account of Your forbearance, magnanimity, and generosity.</a:t>
            </a:r>
          </a:p>
        </p:txBody>
      </p:sp>
      <p:sp>
        <p:nvSpPr>
          <p:cNvPr id="70861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0861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pl-PL" sz="2800" b="1" i="1">
                <a:solidFill>
                  <a:srgbClr val="000066"/>
                </a:solidFill>
                <a:ea typeface="MS Mincho" pitchFamily="49" charset="-128"/>
              </a:rPr>
              <a:t>fabihilmika wa judika wa karamika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63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لاَ إِلٰهَ إِلاَّ انْتَ سُبْحَانَكَ</a:t>
            </a:r>
            <a:endParaRPr lang="en-US" sz="5400" smtClean="0"/>
          </a:p>
        </p:txBody>
      </p:sp>
      <p:sp>
        <p:nvSpPr>
          <p:cNvPr id="70963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There is no god save You. All glory be to You.</a:t>
            </a:r>
          </a:p>
        </p:txBody>
      </p:sp>
      <p:sp>
        <p:nvSpPr>
          <p:cNvPr id="70963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0963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la ilaha illa anta subhanaka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إِنِّي كُنْتُ مِنَ ٱلظَّالِمِينَ</a:t>
            </a:r>
            <a:endParaRPr lang="en-US" sz="5400" smtClean="0"/>
          </a:p>
        </p:txBody>
      </p:sp>
      <p:sp>
        <p:nvSpPr>
          <p:cNvPr id="71065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I have been of the wrongdoers.</a:t>
            </a:r>
          </a:p>
        </p:txBody>
      </p:sp>
      <p:sp>
        <p:nvSpPr>
          <p:cNvPr id="71066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1066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inni kuntu min alzzalimina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لاَ إِلٰهَ إِلاَّ انْتَ سُبْحَانَكَ</a:t>
            </a:r>
            <a:endParaRPr lang="en-US" sz="5400" smtClean="0"/>
          </a:p>
        </p:txBody>
      </p:sp>
      <p:sp>
        <p:nvSpPr>
          <p:cNvPr id="71168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There is no god save You. All glory be to You.</a:t>
            </a:r>
          </a:p>
        </p:txBody>
      </p:sp>
      <p:sp>
        <p:nvSpPr>
          <p:cNvPr id="71168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1168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la ilaha illa anta subhanaka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إِنِّي كُنْتُ مِنَ ٱلْمُسْتَغْفِرِينَ</a:t>
            </a:r>
            <a:endParaRPr lang="en-US" sz="5400" smtClean="0"/>
          </a:p>
        </p:txBody>
      </p:sp>
      <p:sp>
        <p:nvSpPr>
          <p:cNvPr id="71270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I have been of those seeking forgiveness.</a:t>
            </a:r>
          </a:p>
        </p:txBody>
      </p:sp>
      <p:sp>
        <p:nvSpPr>
          <p:cNvPr id="71270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1270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inni kuntu min almustaghfirina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لاَ إِلٰهَ إِلاَّ انْتَ سُبْحَانَكَ</a:t>
            </a:r>
            <a:endParaRPr lang="en-US" sz="5400" smtClean="0"/>
          </a:p>
        </p:txBody>
      </p:sp>
      <p:sp>
        <p:nvSpPr>
          <p:cNvPr id="71373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There is no god save You. All glory be to You.</a:t>
            </a:r>
          </a:p>
        </p:txBody>
      </p:sp>
      <p:sp>
        <p:nvSpPr>
          <p:cNvPr id="71373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1373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la ilaha illa anta subhanaka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وَكَذَّبُوٱ رُسُلَكَ</a:t>
            </a:r>
            <a:endParaRPr lang="en-US" sz="5400" smtClean="0"/>
          </a:p>
        </p:txBody>
      </p:sp>
      <p:sp>
        <p:nvSpPr>
          <p:cNvPr id="29081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denied Your messengers.</a:t>
            </a:r>
          </a:p>
        </p:txBody>
      </p:sp>
      <p:sp>
        <p:nvSpPr>
          <p:cNvPr id="29082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29082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kadhdhabu rusulaka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75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إِنِّي كُنْتُ مِنَ ٱلْمُوَحِّدِينَ</a:t>
            </a:r>
            <a:endParaRPr lang="en-US" sz="5400" smtClean="0"/>
          </a:p>
        </p:txBody>
      </p:sp>
      <p:sp>
        <p:nvSpPr>
          <p:cNvPr id="71475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I have been of those professing Your Oneness.</a:t>
            </a:r>
          </a:p>
        </p:txBody>
      </p:sp>
      <p:sp>
        <p:nvSpPr>
          <p:cNvPr id="71475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1475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inni kuntu min almuwahhidina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لاَ إِلٰهَ إِلاَّ انْتَ سُبْحَانَكَ</a:t>
            </a:r>
            <a:endParaRPr lang="en-US" sz="5400" smtClean="0"/>
          </a:p>
        </p:txBody>
      </p:sp>
      <p:sp>
        <p:nvSpPr>
          <p:cNvPr id="71577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There is no god save You. All glory be to You.</a:t>
            </a:r>
          </a:p>
        </p:txBody>
      </p:sp>
      <p:sp>
        <p:nvSpPr>
          <p:cNvPr id="71578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1578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la ilaha illa anta subhanaka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إِنِّي كُنْتُ مِنَ ٱلْخَائِفِينَ</a:t>
            </a:r>
            <a:endParaRPr lang="en-US" sz="5400" smtClean="0"/>
          </a:p>
        </p:txBody>
      </p:sp>
      <p:sp>
        <p:nvSpPr>
          <p:cNvPr id="71680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I have been of the fearful.</a:t>
            </a:r>
          </a:p>
        </p:txBody>
      </p:sp>
      <p:sp>
        <p:nvSpPr>
          <p:cNvPr id="71680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1680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inni kuntu min alkha'ifina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لاَ إِلٰهَ إِلاَّ انْتَ سُبْحَانَكَ</a:t>
            </a:r>
            <a:endParaRPr lang="en-US" sz="5400" smtClean="0"/>
          </a:p>
        </p:txBody>
      </p:sp>
      <p:sp>
        <p:nvSpPr>
          <p:cNvPr id="71782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There is no god save You. All glory be to You.</a:t>
            </a:r>
          </a:p>
        </p:txBody>
      </p:sp>
      <p:sp>
        <p:nvSpPr>
          <p:cNvPr id="71782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1782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la ilaha illa anta subhanaka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5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إِنِّي كُنْتُ مِنَ ٱلْوَجِلِينَ</a:t>
            </a:r>
            <a:endParaRPr lang="en-US" sz="5400" smtClean="0"/>
          </a:p>
        </p:txBody>
      </p:sp>
      <p:sp>
        <p:nvSpPr>
          <p:cNvPr id="71885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I have been of the apprehensive.</a:t>
            </a:r>
          </a:p>
        </p:txBody>
      </p:sp>
      <p:sp>
        <p:nvSpPr>
          <p:cNvPr id="71885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1885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inni kuntu min alwajilina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لاَ إِلٰهَ إِلاَّ انْتَ سُبْحَانَكَ</a:t>
            </a:r>
            <a:endParaRPr lang="en-US" sz="5400" smtClean="0"/>
          </a:p>
        </p:txBody>
      </p:sp>
      <p:sp>
        <p:nvSpPr>
          <p:cNvPr id="71987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There is no god save You. All glory be to You.</a:t>
            </a:r>
          </a:p>
        </p:txBody>
      </p:sp>
      <p:sp>
        <p:nvSpPr>
          <p:cNvPr id="71987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1987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la ilaha illa anta subhanaka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89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إِنِّي كُنْتُ مِنَ ٱلرَّاجِينَ</a:t>
            </a:r>
            <a:endParaRPr lang="en-US" sz="5400" smtClean="0"/>
          </a:p>
        </p:txBody>
      </p:sp>
      <p:sp>
        <p:nvSpPr>
          <p:cNvPr id="72089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I have been of those hoping (for You).</a:t>
            </a:r>
          </a:p>
        </p:txBody>
      </p:sp>
      <p:sp>
        <p:nvSpPr>
          <p:cNvPr id="72090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2090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inni kuntu min alrrajina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لاَ إِلٰهَ إِلاَّ انْتَ سُبْحَانَكَ</a:t>
            </a:r>
            <a:endParaRPr lang="en-US" sz="5400" smtClean="0"/>
          </a:p>
        </p:txBody>
      </p:sp>
      <p:sp>
        <p:nvSpPr>
          <p:cNvPr id="72192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There is no god save You. All glory be to You.</a:t>
            </a:r>
          </a:p>
        </p:txBody>
      </p:sp>
      <p:sp>
        <p:nvSpPr>
          <p:cNvPr id="72192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2192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la ilaha illa anta subhanaka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94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إِنِّي كُنْتُ مِنَ ٱلرَّاغِبِينَ</a:t>
            </a:r>
            <a:endParaRPr lang="en-US" sz="5400" smtClean="0"/>
          </a:p>
        </p:txBody>
      </p:sp>
      <p:sp>
        <p:nvSpPr>
          <p:cNvPr id="72294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I have been of those desiring (for You).</a:t>
            </a:r>
          </a:p>
        </p:txBody>
      </p:sp>
      <p:sp>
        <p:nvSpPr>
          <p:cNvPr id="72294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2294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inni kuntu min alrraghibina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97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لاَ إِلٰهَ إِلاَّ انْتَ سُبْحَانَكَ</a:t>
            </a:r>
            <a:endParaRPr lang="en-US" sz="5400" smtClean="0"/>
          </a:p>
        </p:txBody>
      </p:sp>
      <p:sp>
        <p:nvSpPr>
          <p:cNvPr id="72397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There is no god save You. All glory be to You.</a:t>
            </a:r>
          </a:p>
        </p:txBody>
      </p:sp>
      <p:sp>
        <p:nvSpPr>
          <p:cNvPr id="72397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2397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la ilaha illa anta subhanaka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لٰكِنَّكَ اخْرَجْتَنِي لِلَّذِي سَبَقَ لِي مِنَ ٱلْهُدَىٰ</a:t>
            </a:r>
            <a:endParaRPr lang="en-US" sz="5400" smtClean="0"/>
          </a:p>
        </p:txBody>
      </p:sp>
      <p:sp>
        <p:nvSpPr>
          <p:cNvPr id="29184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However, You took me out on account of the guidance that You have already known about me</a:t>
            </a:r>
          </a:p>
        </p:txBody>
      </p:sp>
      <p:sp>
        <p:nvSpPr>
          <p:cNvPr id="29184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29184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lakinnaka akhrajtani lilladhi sabaqa li min alhuda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99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إِنِّي كُنْتُ مِنَ ٱلْمُهَلِّلِينَ</a:t>
            </a:r>
            <a:endParaRPr lang="en-US" sz="5400" smtClean="0"/>
          </a:p>
        </p:txBody>
      </p:sp>
      <p:sp>
        <p:nvSpPr>
          <p:cNvPr id="72499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I have been of those professing that there is no god save You.</a:t>
            </a:r>
          </a:p>
        </p:txBody>
      </p:sp>
      <p:sp>
        <p:nvSpPr>
          <p:cNvPr id="72499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2499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inni kuntu min almuhallilina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1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لاَ إِلٰهَ إِلاَّ انْتَ سُبْحَانَكَ</a:t>
            </a:r>
            <a:endParaRPr lang="en-US" sz="5400" smtClean="0"/>
          </a:p>
        </p:txBody>
      </p:sp>
      <p:sp>
        <p:nvSpPr>
          <p:cNvPr id="72601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There is no god save You. All glory be to You.</a:t>
            </a:r>
          </a:p>
        </p:txBody>
      </p:sp>
      <p:sp>
        <p:nvSpPr>
          <p:cNvPr id="72602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2602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la ilaha illa anta subhanaka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4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إِنِّي كُنْتُ مِنَ </a:t>
            </a:r>
            <a:r>
              <a:rPr lang="ar-SA" sz="5400" dirty="0" err="1" smtClean="0"/>
              <a:t>ٱلسَّائِلِينَ</a:t>
            </a:r>
            <a:endParaRPr lang="en-US" sz="5400" dirty="0" smtClean="0"/>
          </a:p>
        </p:txBody>
      </p:sp>
      <p:sp>
        <p:nvSpPr>
          <p:cNvPr id="72704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I have been of those beseeching (You).</a:t>
            </a:r>
            <a:endParaRPr lang="en-US" dirty="0" smtClean="0">
              <a:ea typeface="MS Mincho" pitchFamily="49" charset="-128"/>
            </a:endParaRPr>
          </a:p>
        </p:txBody>
      </p:sp>
      <p:sp>
        <p:nvSpPr>
          <p:cNvPr id="72704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2704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inni kuntu min alssa'ilina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06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لاَ </a:t>
            </a:r>
            <a:r>
              <a:rPr lang="ar-SA" sz="5400" dirty="0" err="1" smtClean="0"/>
              <a:t>إِلٰهَ</a:t>
            </a:r>
            <a:r>
              <a:rPr lang="ar-SA" sz="5400" dirty="0" smtClean="0"/>
              <a:t> إِلاَّ انْتَ سُبْحَانَكَ</a:t>
            </a:r>
            <a:endParaRPr lang="en-US" sz="5400" dirty="0" smtClean="0"/>
          </a:p>
        </p:txBody>
      </p:sp>
      <p:sp>
        <p:nvSpPr>
          <p:cNvPr id="72806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There is no god save You. All glory be to You.</a:t>
            </a:r>
            <a:endParaRPr lang="en-US" dirty="0" smtClean="0">
              <a:ea typeface="MS Mincho" pitchFamily="49" charset="-128"/>
            </a:endParaRPr>
          </a:p>
        </p:txBody>
      </p:sp>
      <p:sp>
        <p:nvSpPr>
          <p:cNvPr id="72806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2806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la ilaha illa anta subhanaka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9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إِنِّي كُنْتُ مِنَ </a:t>
            </a:r>
            <a:r>
              <a:rPr lang="ar-SA" sz="5400" dirty="0" err="1" smtClean="0"/>
              <a:t>ٱلْمُسَبِّحِينَ</a:t>
            </a:r>
            <a:endParaRPr lang="en-US" sz="5400" dirty="0" smtClean="0"/>
          </a:p>
        </p:txBody>
      </p:sp>
      <p:sp>
        <p:nvSpPr>
          <p:cNvPr id="72909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I have been of those glorifying (You).</a:t>
            </a:r>
            <a:endParaRPr lang="en-US" dirty="0" smtClean="0">
              <a:ea typeface="MS Mincho" pitchFamily="49" charset="-128"/>
            </a:endParaRPr>
          </a:p>
        </p:txBody>
      </p:sp>
      <p:sp>
        <p:nvSpPr>
          <p:cNvPr id="72909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2909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inni kuntu min almusabbihina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لاَ </a:t>
            </a:r>
            <a:r>
              <a:rPr lang="ar-SA" sz="5400" dirty="0" err="1" smtClean="0"/>
              <a:t>إِلٰهَ</a:t>
            </a:r>
            <a:r>
              <a:rPr lang="ar-SA" sz="5400" dirty="0" smtClean="0"/>
              <a:t> إِلاَّ انْتَ سُبْحَانَكَ</a:t>
            </a:r>
            <a:endParaRPr lang="en-US" sz="5400" dirty="0" smtClean="0"/>
          </a:p>
        </p:txBody>
      </p:sp>
      <p:sp>
        <p:nvSpPr>
          <p:cNvPr id="73011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There is no god save You. All glory be to You.</a:t>
            </a:r>
            <a:endParaRPr lang="en-US" dirty="0" smtClean="0">
              <a:ea typeface="MS Mincho" pitchFamily="49" charset="-128"/>
            </a:endParaRPr>
          </a:p>
        </p:txBody>
      </p:sp>
      <p:sp>
        <p:nvSpPr>
          <p:cNvPr id="73011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3011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la ilaha illa anta subhanaka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3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إِنِّي كُنْتُ مِنَ </a:t>
            </a:r>
            <a:r>
              <a:rPr lang="ar-SA" sz="5400" dirty="0" err="1" smtClean="0"/>
              <a:t>ٱلْمُكَبِّرِينَ</a:t>
            </a:r>
            <a:endParaRPr lang="en-US" sz="5400" dirty="0" smtClean="0"/>
          </a:p>
        </p:txBody>
      </p:sp>
      <p:sp>
        <p:nvSpPr>
          <p:cNvPr id="73113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I have been of those professing that You are the Greatest.</a:t>
            </a:r>
            <a:endParaRPr lang="en-US" dirty="0" smtClean="0">
              <a:ea typeface="MS Mincho" pitchFamily="49" charset="-128"/>
            </a:endParaRPr>
          </a:p>
        </p:txBody>
      </p:sp>
      <p:sp>
        <p:nvSpPr>
          <p:cNvPr id="73114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3114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inni kuntu min almukabbirina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16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لاَ </a:t>
            </a:r>
            <a:r>
              <a:rPr lang="ar-SA" sz="5400" dirty="0" err="1" smtClean="0"/>
              <a:t>إِلٰهَ</a:t>
            </a:r>
            <a:r>
              <a:rPr lang="ar-SA" sz="5400" dirty="0" smtClean="0"/>
              <a:t> إِلاَّ انْتَ سُبْحَانَكَ</a:t>
            </a:r>
            <a:endParaRPr lang="en-US" sz="5400" dirty="0" smtClean="0"/>
          </a:p>
        </p:txBody>
      </p:sp>
      <p:sp>
        <p:nvSpPr>
          <p:cNvPr id="73216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There is no god save You. All glory be to You.</a:t>
            </a:r>
            <a:endParaRPr lang="en-US" dirty="0" smtClean="0">
              <a:ea typeface="MS Mincho" pitchFamily="49" charset="-128"/>
            </a:endParaRPr>
          </a:p>
        </p:txBody>
      </p:sp>
      <p:sp>
        <p:nvSpPr>
          <p:cNvPr id="73216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3216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la ilaha illa anta subhanaka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18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رَبِّي وَرَبُّ آبَائِيَ </a:t>
            </a:r>
            <a:r>
              <a:rPr lang="ar-SA" sz="5400" dirty="0" err="1" smtClean="0"/>
              <a:t>ٱلاوَّلِينَ</a:t>
            </a:r>
            <a:endParaRPr lang="en-US" sz="5400" dirty="0" smtClean="0"/>
          </a:p>
        </p:txBody>
      </p:sp>
      <p:sp>
        <p:nvSpPr>
          <p:cNvPr id="73318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You are my Lord and the Lord of my bygone fathers.</a:t>
            </a:r>
            <a:endParaRPr lang="en-US" dirty="0" smtClean="0">
              <a:ea typeface="MS Mincho" pitchFamily="49" charset="-128"/>
            </a:endParaRPr>
          </a:p>
        </p:txBody>
      </p:sp>
      <p:sp>
        <p:nvSpPr>
          <p:cNvPr id="73318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3318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rabbi wa rabbu aba'iya al-awwalina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اللَّهُمَّ </a:t>
            </a:r>
            <a:r>
              <a:rPr lang="ar-SA" sz="5400" dirty="0" err="1" smtClean="0"/>
              <a:t>هٰذَا</a:t>
            </a:r>
            <a:r>
              <a:rPr lang="ar-SA" sz="5400" dirty="0" smtClean="0"/>
              <a:t> ثَنَائِي عَلَيْكَ مُمَجِّداً</a:t>
            </a:r>
            <a:endParaRPr lang="en-US" sz="5400" dirty="0" smtClean="0"/>
          </a:p>
        </p:txBody>
      </p:sp>
      <p:sp>
        <p:nvSpPr>
          <p:cNvPr id="73421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O Allah, this is my praise for You, celebrating Your glory,</a:t>
            </a:r>
            <a:endParaRPr lang="en-US" dirty="0" smtClean="0">
              <a:ea typeface="MS Mincho" pitchFamily="49" charset="-128"/>
            </a:endParaRPr>
          </a:p>
        </p:txBody>
      </p:sp>
      <p:sp>
        <p:nvSpPr>
          <p:cNvPr id="73421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3421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allahumma hadha thana'i `alayka mumajjidan</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ٱلَّذِي لَهُ يَسَّرْتَنِي</a:t>
            </a:r>
            <a:endParaRPr lang="en-US" sz="5400" smtClean="0"/>
          </a:p>
        </p:txBody>
      </p:sp>
      <p:sp>
        <p:nvSpPr>
          <p:cNvPr id="29286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You have made easy the way to it</a:t>
            </a:r>
          </a:p>
        </p:txBody>
      </p:sp>
      <p:sp>
        <p:nvSpPr>
          <p:cNvPr id="29286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29286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alladhi lahu yassartani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23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وَإِخْلاصِي لِذِكْرِكَ مُوَحِّداً</a:t>
            </a:r>
            <a:endParaRPr lang="en-US" sz="5400" dirty="0" smtClean="0"/>
          </a:p>
        </p:txBody>
      </p:sp>
      <p:sp>
        <p:nvSpPr>
          <p:cNvPr id="73523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my sincerity to mention You and profess Your Oneness,</a:t>
            </a:r>
            <a:endParaRPr lang="en-US" dirty="0" smtClean="0">
              <a:ea typeface="MS Mincho" pitchFamily="49" charset="-128"/>
            </a:endParaRPr>
          </a:p>
        </p:txBody>
      </p:sp>
      <p:sp>
        <p:nvSpPr>
          <p:cNvPr id="73523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3523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ikhlasi lidhikrika muwahhidan</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25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وَإِقْرَارِي بِآلاَئِكَ </a:t>
            </a:r>
            <a:r>
              <a:rPr lang="ar-SA" sz="5400" dirty="0" err="1" smtClean="0"/>
              <a:t>مُعَدِّداً</a:t>
            </a:r>
            <a:endParaRPr lang="en-US" sz="5400" dirty="0" smtClean="0"/>
          </a:p>
        </p:txBody>
      </p:sp>
      <p:sp>
        <p:nvSpPr>
          <p:cNvPr id="73625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and my acknowledgment of Your bounties, counting them,</a:t>
            </a:r>
            <a:endParaRPr lang="en-US" dirty="0" smtClean="0">
              <a:ea typeface="MS Mincho" pitchFamily="49" charset="-128"/>
            </a:endParaRPr>
          </a:p>
        </p:txBody>
      </p:sp>
      <p:sp>
        <p:nvSpPr>
          <p:cNvPr id="73626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3626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iqrari bi'ala'ika mu`addidan</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8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وَإِنْ كُنْتُ مُقِرّاً انِّي لَمْ احْصِهَا</a:t>
            </a:r>
            <a:endParaRPr lang="en-US" sz="5400" dirty="0" smtClean="0"/>
          </a:p>
        </p:txBody>
      </p:sp>
      <p:sp>
        <p:nvSpPr>
          <p:cNvPr id="73728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although I confess that I could never count them</a:t>
            </a:r>
            <a:endParaRPr lang="en-US" dirty="0" smtClean="0">
              <a:ea typeface="MS Mincho" pitchFamily="49" charset="-128"/>
            </a:endParaRPr>
          </a:p>
        </p:txBody>
      </p:sp>
      <p:sp>
        <p:nvSpPr>
          <p:cNvPr id="73728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3728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fi-FI" sz="2800" b="1" i="1" dirty="0" smtClean="0">
                <a:solidFill>
                  <a:srgbClr val="000066"/>
                </a:solidFill>
                <a:ea typeface="MS Mincho" pitchFamily="49" charset="-128"/>
              </a:rPr>
              <a:t>wa in kuntu muqirran anni lam uhsiha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30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لِكَثْرَتِهَا وَسُبُوغِهَا</a:t>
            </a:r>
            <a:endParaRPr lang="en-US" sz="5400" dirty="0" smtClean="0"/>
          </a:p>
        </p:txBody>
      </p:sp>
      <p:sp>
        <p:nvSpPr>
          <p:cNvPr id="73830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for they are innumerable, abundant,</a:t>
            </a:r>
            <a:endParaRPr lang="en-US" dirty="0" smtClean="0">
              <a:ea typeface="MS Mincho" pitchFamily="49" charset="-128"/>
            </a:endParaRPr>
          </a:p>
        </p:txBody>
      </p:sp>
      <p:sp>
        <p:nvSpPr>
          <p:cNvPr id="73830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3830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likathratiha wa subughiha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33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وَتَظَاهُرِهَا وَتَقَادُمِهَا </a:t>
            </a:r>
            <a:r>
              <a:rPr lang="ar-SA" sz="5400" dirty="0" err="1" smtClean="0"/>
              <a:t>إِلَىٰ</a:t>
            </a:r>
            <a:r>
              <a:rPr lang="ar-SA" sz="5400" dirty="0" smtClean="0"/>
              <a:t> حَادِثٍ مَا</a:t>
            </a:r>
            <a:endParaRPr lang="en-US" sz="5400" dirty="0" smtClean="0"/>
          </a:p>
        </p:txBody>
      </p:sp>
      <p:sp>
        <p:nvSpPr>
          <p:cNvPr id="73933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continuous, and prior to a certain event.</a:t>
            </a:r>
            <a:endParaRPr lang="en-US" dirty="0" smtClean="0">
              <a:ea typeface="MS Mincho" pitchFamily="49" charset="-128"/>
            </a:endParaRPr>
          </a:p>
        </p:txBody>
      </p:sp>
      <p:sp>
        <p:nvSpPr>
          <p:cNvPr id="73933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3933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tazahuriha wa taqadumiha ila hadithin ma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لَمْ تَزَلْ تَتَعَهَّدُنِي بِهِ مَعَهَا</a:t>
            </a:r>
            <a:endParaRPr lang="en-US" sz="5400" dirty="0" smtClean="0"/>
          </a:p>
        </p:txBody>
      </p:sp>
      <p:sp>
        <p:nvSpPr>
          <p:cNvPr id="74035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You have been conferring upon me with these bounties</a:t>
            </a:r>
            <a:endParaRPr lang="en-US" dirty="0" smtClean="0">
              <a:ea typeface="MS Mincho" pitchFamily="49" charset="-128"/>
            </a:endParaRPr>
          </a:p>
        </p:txBody>
      </p:sp>
      <p:sp>
        <p:nvSpPr>
          <p:cNvPr id="74035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4035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it-IT" sz="2800" b="1" i="1" dirty="0" smtClean="0">
                <a:solidFill>
                  <a:srgbClr val="000066"/>
                </a:solidFill>
                <a:ea typeface="MS Mincho" pitchFamily="49" charset="-128"/>
              </a:rPr>
              <a:t>lam tazal tata`ahhaduni bihi ma`aha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مُنْذُ خَلَقْتَنِي </a:t>
            </a:r>
            <a:r>
              <a:rPr lang="ar-SA" sz="5400" dirty="0" err="1" smtClean="0"/>
              <a:t>وَبَرَاتَنِي</a:t>
            </a:r>
            <a:endParaRPr lang="en-US" sz="5400" dirty="0" smtClean="0"/>
          </a:p>
        </p:txBody>
      </p:sp>
      <p:sp>
        <p:nvSpPr>
          <p:cNvPr id="74137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since You created and originated me</a:t>
            </a:r>
            <a:endParaRPr lang="en-US" dirty="0" smtClean="0">
              <a:ea typeface="MS Mincho" pitchFamily="49" charset="-128"/>
            </a:endParaRPr>
          </a:p>
        </p:txBody>
      </p:sp>
      <p:sp>
        <p:nvSpPr>
          <p:cNvPr id="74138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4138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mundhu khalaqtani wa bara'tani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مِنْ اوَّلِ </a:t>
            </a:r>
            <a:r>
              <a:rPr lang="ar-SA" sz="5400" dirty="0" err="1" smtClean="0"/>
              <a:t>ٱلْعُمْرِ</a:t>
            </a:r>
            <a:endParaRPr lang="en-US" sz="5400" dirty="0" smtClean="0"/>
          </a:p>
        </p:txBody>
      </p:sp>
      <p:sp>
        <p:nvSpPr>
          <p:cNvPr id="74240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from the beginning of my age</a:t>
            </a:r>
            <a:endParaRPr lang="en-US" dirty="0" smtClean="0">
              <a:ea typeface="MS Mincho" pitchFamily="49" charset="-128"/>
            </a:endParaRPr>
          </a:p>
        </p:txBody>
      </p:sp>
      <p:sp>
        <p:nvSpPr>
          <p:cNvPr id="74240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4240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min awwali al`umri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مِنَ </a:t>
            </a:r>
            <a:r>
              <a:rPr lang="ar-SA" sz="5400" dirty="0" err="1" smtClean="0"/>
              <a:t>ٱلإِغْنَاءِ</a:t>
            </a:r>
            <a:r>
              <a:rPr lang="ar-SA" sz="5400" dirty="0" smtClean="0"/>
              <a:t> مِنَ </a:t>
            </a:r>
            <a:r>
              <a:rPr lang="ar-SA" sz="5400" dirty="0" err="1" smtClean="0"/>
              <a:t>ٱلْفَقْرِ</a:t>
            </a:r>
            <a:endParaRPr lang="en-US" sz="5400" dirty="0" smtClean="0"/>
          </a:p>
        </p:txBody>
      </p:sp>
      <p:sp>
        <p:nvSpPr>
          <p:cNvPr id="74342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through meeting my poverty</a:t>
            </a:r>
            <a:endParaRPr lang="en-US" dirty="0" smtClean="0">
              <a:ea typeface="MS Mincho" pitchFamily="49" charset="-128"/>
            </a:endParaRPr>
          </a:p>
        </p:txBody>
      </p:sp>
      <p:sp>
        <p:nvSpPr>
          <p:cNvPr id="74342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4342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min al'ighna'i min alfaqri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وَكَشْفِ </a:t>
            </a:r>
            <a:r>
              <a:rPr lang="ar-SA" sz="5400" dirty="0" err="1" smtClean="0"/>
              <a:t>ٱلضُّرِّ</a:t>
            </a:r>
            <a:endParaRPr lang="en-US" sz="5400" dirty="0" smtClean="0"/>
          </a:p>
        </p:txBody>
      </p:sp>
      <p:sp>
        <p:nvSpPr>
          <p:cNvPr id="74445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relieving me from harm,</a:t>
            </a:r>
            <a:endParaRPr lang="en-US" dirty="0" smtClean="0">
              <a:ea typeface="MS Mincho" pitchFamily="49" charset="-128"/>
            </a:endParaRPr>
          </a:p>
        </p:txBody>
      </p:sp>
      <p:sp>
        <p:nvSpPr>
          <p:cNvPr id="74445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4445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kashfi alddurri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وَفِيهِ انْشَاتَنِي</a:t>
            </a:r>
            <a:endParaRPr lang="en-US" sz="5400" smtClean="0"/>
          </a:p>
        </p:txBody>
      </p:sp>
      <p:sp>
        <p:nvSpPr>
          <p:cNvPr id="29389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You have brought me up in it.</a:t>
            </a:r>
          </a:p>
        </p:txBody>
      </p:sp>
      <p:sp>
        <p:nvSpPr>
          <p:cNvPr id="29389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29389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fihi ansha'tani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وَتَسْبِيبِ </a:t>
            </a:r>
            <a:r>
              <a:rPr lang="ar-SA" sz="5400" dirty="0" err="1" smtClean="0"/>
              <a:t>ٱلْيُسْرِ</a:t>
            </a:r>
            <a:endParaRPr lang="en-US" sz="5400" dirty="0" smtClean="0"/>
          </a:p>
        </p:txBody>
      </p:sp>
      <p:sp>
        <p:nvSpPr>
          <p:cNvPr id="74547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giving me means of easiness,</a:t>
            </a:r>
            <a:endParaRPr lang="en-US" dirty="0" smtClean="0">
              <a:ea typeface="MS Mincho" pitchFamily="49" charset="-128"/>
            </a:endParaRPr>
          </a:p>
        </p:txBody>
      </p:sp>
      <p:sp>
        <p:nvSpPr>
          <p:cNvPr id="74547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4547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tasbibi alyusri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وَدَفْعِ </a:t>
            </a:r>
            <a:r>
              <a:rPr lang="ar-SA" sz="5400" dirty="0" err="1" smtClean="0"/>
              <a:t>ٱلْعُسْرِ</a:t>
            </a:r>
            <a:endParaRPr lang="en-US" sz="5400" dirty="0" smtClean="0"/>
          </a:p>
        </p:txBody>
      </p:sp>
      <p:sp>
        <p:nvSpPr>
          <p:cNvPr id="74649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repelling misery from me,</a:t>
            </a:r>
            <a:endParaRPr lang="en-US" dirty="0" smtClean="0">
              <a:ea typeface="MS Mincho" pitchFamily="49" charset="-128"/>
            </a:endParaRPr>
          </a:p>
        </p:txBody>
      </p:sp>
      <p:sp>
        <p:nvSpPr>
          <p:cNvPr id="74650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4650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daf`i al`usri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2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وَتَفْرِيجِ </a:t>
            </a:r>
            <a:r>
              <a:rPr lang="ar-SA" sz="5400" dirty="0" err="1" smtClean="0"/>
              <a:t>ٱلْكَرْبِ</a:t>
            </a:r>
            <a:endParaRPr lang="en-US" sz="5400" dirty="0" smtClean="0"/>
          </a:p>
        </p:txBody>
      </p:sp>
      <p:sp>
        <p:nvSpPr>
          <p:cNvPr id="74752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alleviating my agonies,</a:t>
            </a:r>
            <a:endParaRPr lang="en-US" dirty="0" smtClean="0">
              <a:ea typeface="MS Mincho" pitchFamily="49" charset="-128"/>
            </a:endParaRPr>
          </a:p>
        </p:txBody>
      </p:sp>
      <p:sp>
        <p:nvSpPr>
          <p:cNvPr id="74752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4752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tafriji alkarbi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4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err="1" smtClean="0"/>
              <a:t>وَٱلْعَافِيَةِ</a:t>
            </a:r>
            <a:r>
              <a:rPr lang="ar-SA" sz="5400" dirty="0" smtClean="0"/>
              <a:t> فِي </a:t>
            </a:r>
            <a:r>
              <a:rPr lang="ar-SA" sz="5400" dirty="0" err="1" smtClean="0"/>
              <a:t>ٱلْبَدَنِ</a:t>
            </a:r>
            <a:endParaRPr lang="en-US" sz="5400" dirty="0" smtClean="0"/>
          </a:p>
        </p:txBody>
      </p:sp>
      <p:sp>
        <p:nvSpPr>
          <p:cNvPr id="74854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granting me wellbeing in my body,</a:t>
            </a:r>
            <a:endParaRPr lang="en-US" dirty="0" smtClean="0">
              <a:ea typeface="MS Mincho" pitchFamily="49" charset="-128"/>
            </a:endParaRPr>
          </a:p>
        </p:txBody>
      </p:sp>
      <p:sp>
        <p:nvSpPr>
          <p:cNvPr id="74854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4854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wal`afiyati fi albadani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57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err="1" smtClean="0"/>
              <a:t>وَٱلسَّلاَمَةِ</a:t>
            </a:r>
            <a:r>
              <a:rPr lang="ar-SA" sz="5400" dirty="0" smtClean="0"/>
              <a:t> فِي </a:t>
            </a:r>
            <a:r>
              <a:rPr lang="ar-SA" sz="5400" dirty="0" err="1" smtClean="0"/>
              <a:t>ٱلدِّينِ</a:t>
            </a:r>
            <a:endParaRPr lang="en-US" sz="5400" dirty="0" smtClean="0"/>
          </a:p>
        </p:txBody>
      </p:sp>
      <p:sp>
        <p:nvSpPr>
          <p:cNvPr id="74957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and furnishing me with sound faith.</a:t>
            </a:r>
            <a:endParaRPr lang="en-US" dirty="0" smtClean="0">
              <a:ea typeface="MS Mincho" pitchFamily="49" charset="-128"/>
            </a:endParaRPr>
          </a:p>
        </p:txBody>
      </p:sp>
      <p:sp>
        <p:nvSpPr>
          <p:cNvPr id="74957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4957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walssalamati fi alddini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وَلَوْ رَفَدَنِي </a:t>
            </a:r>
            <a:r>
              <a:rPr lang="ar-SA" sz="5400" dirty="0" err="1" smtClean="0"/>
              <a:t>عَلَىٰ</a:t>
            </a:r>
            <a:r>
              <a:rPr lang="ar-SA" sz="5400" dirty="0" smtClean="0"/>
              <a:t> قَدْرِ ذِكْرِ نِعْمَتِكَ جَمِيعُ </a:t>
            </a:r>
            <a:r>
              <a:rPr lang="ar-SA" sz="5400" dirty="0" err="1" smtClean="0"/>
              <a:t>ٱلْعَالَمِينَ</a:t>
            </a:r>
            <a:endParaRPr lang="en-US" sz="5400" dirty="0" smtClean="0"/>
          </a:p>
        </p:txBody>
      </p:sp>
      <p:sp>
        <p:nvSpPr>
          <p:cNvPr id="75059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If all creatures assist me to be able to mention Your bounties, </a:t>
            </a:r>
            <a:endParaRPr lang="en-US" dirty="0" smtClean="0">
              <a:ea typeface="MS Mincho" pitchFamily="49" charset="-128"/>
            </a:endParaRPr>
          </a:p>
        </p:txBody>
      </p:sp>
      <p:sp>
        <p:nvSpPr>
          <p:cNvPr id="75059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5059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law rafadani `ala qadri dhikri ni`matika jami`u al`alamina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61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مِنَ </a:t>
            </a:r>
            <a:r>
              <a:rPr lang="ar-SA" sz="5400" dirty="0" err="1" smtClean="0"/>
              <a:t>ٱلاوَّلِينَ</a:t>
            </a:r>
            <a:r>
              <a:rPr lang="ar-SA" sz="5400" dirty="0" smtClean="0"/>
              <a:t> </a:t>
            </a:r>
            <a:r>
              <a:rPr lang="ar-SA" sz="5400" dirty="0" err="1" smtClean="0"/>
              <a:t>وَٱلآخِرِينَ</a:t>
            </a:r>
            <a:endParaRPr lang="en-US" sz="5400" dirty="0" smtClean="0"/>
          </a:p>
        </p:txBody>
      </p:sp>
      <p:sp>
        <p:nvSpPr>
          <p:cNvPr id="75161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including the past and the coming generations,</a:t>
            </a:r>
            <a:endParaRPr lang="en-US" dirty="0" smtClean="0">
              <a:ea typeface="MS Mincho" pitchFamily="49" charset="-128"/>
            </a:endParaRPr>
          </a:p>
        </p:txBody>
      </p:sp>
      <p:sp>
        <p:nvSpPr>
          <p:cNvPr id="75162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5162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min al-awwalina wal-akhirina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64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مَا قَدَرْتُ وَلاَ هُمْ </a:t>
            </a:r>
            <a:r>
              <a:rPr lang="ar-SA" sz="5400" dirty="0" err="1" smtClean="0"/>
              <a:t>عَلَىٰ</a:t>
            </a:r>
            <a:r>
              <a:rPr lang="ar-SA" sz="5400" dirty="0" smtClean="0"/>
              <a:t> </a:t>
            </a:r>
            <a:r>
              <a:rPr lang="ar-SA" sz="5400" dirty="0" err="1" smtClean="0"/>
              <a:t>ذٰلِكَ</a:t>
            </a:r>
            <a:endParaRPr lang="en-US" sz="5400" dirty="0" smtClean="0"/>
          </a:p>
        </p:txBody>
      </p:sp>
      <p:sp>
        <p:nvSpPr>
          <p:cNvPr id="75264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neither I nor will they be able to do that.</a:t>
            </a:r>
            <a:endParaRPr lang="en-US" dirty="0" smtClean="0">
              <a:ea typeface="MS Mincho" pitchFamily="49" charset="-128"/>
            </a:endParaRPr>
          </a:p>
        </p:txBody>
      </p:sp>
      <p:sp>
        <p:nvSpPr>
          <p:cNvPr id="75264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5264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ma qadartu wa la hum `ala dhalika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66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تَقَدَّسْتَ وَتَعَالَيْتَ</a:t>
            </a:r>
            <a:endParaRPr lang="en-US" sz="5400" dirty="0" smtClean="0"/>
          </a:p>
        </p:txBody>
      </p:sp>
      <p:sp>
        <p:nvSpPr>
          <p:cNvPr id="75366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Holy be You and Exalted be You;</a:t>
            </a:r>
            <a:endParaRPr lang="en-US" dirty="0" smtClean="0">
              <a:ea typeface="MS Mincho" pitchFamily="49" charset="-128"/>
            </a:endParaRPr>
          </a:p>
        </p:txBody>
      </p:sp>
      <p:sp>
        <p:nvSpPr>
          <p:cNvPr id="75366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5366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taqaddasta wa ta`alayta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69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مِنْ رَبٍّ كَرِيمٍ عَظِيمٍ رَحِيمٍ</a:t>
            </a:r>
            <a:endParaRPr lang="en-US" sz="5400" dirty="0" smtClean="0"/>
          </a:p>
        </p:txBody>
      </p:sp>
      <p:sp>
        <p:nvSpPr>
          <p:cNvPr id="75469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You are All-generous, All-great, and All-merciful Sustainer.</a:t>
            </a:r>
            <a:endParaRPr lang="en-US" dirty="0" smtClean="0">
              <a:ea typeface="MS Mincho" pitchFamily="49" charset="-128"/>
            </a:endParaRPr>
          </a:p>
        </p:txBody>
      </p:sp>
      <p:sp>
        <p:nvSpPr>
          <p:cNvPr id="75469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5469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fi-FI" sz="2800" b="1" i="1" dirty="0" smtClean="0">
                <a:solidFill>
                  <a:srgbClr val="000066"/>
                </a:solidFill>
                <a:ea typeface="MS Mincho" pitchFamily="49" charset="-128"/>
              </a:rPr>
              <a:t>min rabbin karimin `azimin rahimin</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اَلْحَمْدُ لِلَّهِ ٱلَّذِي لَيْسَ لِقَضَائِهِ دَافِعٌ</a:t>
            </a:r>
            <a:endParaRPr lang="en-US" sz="5400" smtClean="0"/>
          </a:p>
        </p:txBody>
      </p:sp>
      <p:sp>
        <p:nvSpPr>
          <p:cNvPr id="24883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Praise be to Allah Whose determination cannot be repelled by anything,</a:t>
            </a:r>
          </a:p>
        </p:txBody>
      </p:sp>
      <p:sp>
        <p:nvSpPr>
          <p:cNvPr id="24883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24883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alhamdu lillahi alladhi laysa liqada'ihi dafi`un</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وَمِنْ قَبْلِ ذٰلِكَ رَؤُفْتَ بِي</a:t>
            </a:r>
            <a:endParaRPr lang="en-US" sz="5400" smtClean="0"/>
          </a:p>
        </p:txBody>
      </p:sp>
      <p:sp>
        <p:nvSpPr>
          <p:cNvPr id="29491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Even before that, You had compassion on me,</a:t>
            </a:r>
          </a:p>
        </p:txBody>
      </p:sp>
      <p:sp>
        <p:nvSpPr>
          <p:cNvPr id="29491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29491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min qabli dhalika ra'ufta bi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1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لاَ </a:t>
            </a:r>
            <a:r>
              <a:rPr lang="ar-SA" sz="5400" dirty="0" err="1" smtClean="0"/>
              <a:t>تُحْصَىٰ</a:t>
            </a:r>
            <a:r>
              <a:rPr lang="ar-SA" sz="5400" dirty="0" smtClean="0"/>
              <a:t> آلاَؤُكَ</a:t>
            </a:r>
            <a:endParaRPr lang="en-US" sz="5400" dirty="0" smtClean="0"/>
          </a:p>
        </p:txBody>
      </p:sp>
      <p:sp>
        <p:nvSpPr>
          <p:cNvPr id="75571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Your bounties are innumerable,</a:t>
            </a:r>
            <a:endParaRPr lang="en-US" dirty="0" smtClean="0">
              <a:ea typeface="MS Mincho" pitchFamily="49" charset="-128"/>
            </a:endParaRPr>
          </a:p>
        </p:txBody>
      </p:sp>
      <p:sp>
        <p:nvSpPr>
          <p:cNvPr id="75571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5571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la tuhsa ala'uka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73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وَلاَ يُبْلَغُ ثَنَاؤُكَ</a:t>
            </a:r>
            <a:endParaRPr lang="en-US" sz="5400" dirty="0" smtClean="0"/>
          </a:p>
        </p:txBody>
      </p:sp>
      <p:sp>
        <p:nvSpPr>
          <p:cNvPr id="75673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(proper) praise of You is unreachable,</a:t>
            </a:r>
            <a:endParaRPr lang="en-US" dirty="0" smtClean="0">
              <a:ea typeface="MS Mincho" pitchFamily="49" charset="-128"/>
            </a:endParaRPr>
          </a:p>
        </p:txBody>
      </p:sp>
      <p:sp>
        <p:nvSpPr>
          <p:cNvPr id="75674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5674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la yublaghu thana'uka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وَلاَ </a:t>
            </a:r>
            <a:r>
              <a:rPr lang="ar-SA" sz="5400" dirty="0" err="1" smtClean="0"/>
              <a:t>تُكَافَىٰ</a:t>
            </a:r>
            <a:r>
              <a:rPr lang="ar-SA" sz="5400" dirty="0" smtClean="0"/>
              <a:t> نَعْمَاؤُكَ</a:t>
            </a:r>
            <a:endParaRPr lang="en-US" sz="5400" dirty="0" smtClean="0"/>
          </a:p>
        </p:txBody>
      </p:sp>
      <p:sp>
        <p:nvSpPr>
          <p:cNvPr id="75776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and Your graces cannot be rewarded.</a:t>
            </a:r>
            <a:endParaRPr lang="en-US" dirty="0" smtClean="0">
              <a:ea typeface="MS Mincho" pitchFamily="49" charset="-128"/>
            </a:endParaRPr>
          </a:p>
        </p:txBody>
      </p:sp>
      <p:sp>
        <p:nvSpPr>
          <p:cNvPr id="75776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5776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la tukafa'u na`ma'uka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صَلِّ </a:t>
            </a:r>
            <a:r>
              <a:rPr lang="ar-SA" sz="5400" dirty="0" err="1" smtClean="0"/>
              <a:t>عَلَىٰ</a:t>
            </a:r>
            <a:r>
              <a:rPr lang="ar-SA" sz="5400" dirty="0" smtClean="0"/>
              <a:t> مُحَمَّدٍ وَآلِ مُحَمَّدٍ</a:t>
            </a:r>
            <a:endParaRPr lang="en-US" sz="5400" dirty="0" smtClean="0"/>
          </a:p>
        </p:txBody>
      </p:sp>
      <p:sp>
        <p:nvSpPr>
          <p:cNvPr id="75878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(Please) send blessings upon Muhammad and the Household of Muhammad,</a:t>
            </a:r>
            <a:endParaRPr lang="en-US" dirty="0" smtClean="0">
              <a:ea typeface="MS Mincho" pitchFamily="49" charset="-128"/>
            </a:endParaRPr>
          </a:p>
        </p:txBody>
      </p:sp>
      <p:sp>
        <p:nvSpPr>
          <p:cNvPr id="75878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5878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fi-FI" sz="2800" b="1" i="1" dirty="0" smtClean="0">
                <a:solidFill>
                  <a:srgbClr val="000066"/>
                </a:solidFill>
                <a:ea typeface="MS Mincho" pitchFamily="49" charset="-128"/>
              </a:rPr>
              <a:t>salli `ala muhammadin wa ali muhammadin</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81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وَاتْمِمْ عَلَيْنَا نِعَمَكَ</a:t>
            </a:r>
            <a:endParaRPr lang="en-US" sz="5400" dirty="0" smtClean="0"/>
          </a:p>
        </p:txBody>
      </p:sp>
      <p:sp>
        <p:nvSpPr>
          <p:cNvPr id="75981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perfect Your bounties for us,</a:t>
            </a:r>
            <a:endParaRPr lang="en-US" dirty="0" smtClean="0">
              <a:ea typeface="MS Mincho" pitchFamily="49" charset="-128"/>
            </a:endParaRPr>
          </a:p>
        </p:txBody>
      </p:sp>
      <p:sp>
        <p:nvSpPr>
          <p:cNvPr id="75981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5981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atmim `alayna ni`amaka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وَاسْعِدْنَا بِطَاعَتِكَ</a:t>
            </a:r>
            <a:endParaRPr lang="en-US" sz="5400" dirty="0" smtClean="0"/>
          </a:p>
        </p:txBody>
      </p:sp>
      <p:sp>
        <p:nvSpPr>
          <p:cNvPr id="76083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and make us happy by obeying You.</a:t>
            </a:r>
            <a:endParaRPr lang="en-US" dirty="0" smtClean="0">
              <a:ea typeface="MS Mincho" pitchFamily="49" charset="-128"/>
            </a:endParaRPr>
          </a:p>
        </p:txBody>
      </p:sp>
      <p:sp>
        <p:nvSpPr>
          <p:cNvPr id="76083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6083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as`idna bita`atika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85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سُبْحَانَكَ لاَ </a:t>
            </a:r>
            <a:r>
              <a:rPr lang="ar-SA" sz="5400" dirty="0" err="1" smtClean="0"/>
              <a:t>إِلٰهَ</a:t>
            </a:r>
            <a:r>
              <a:rPr lang="ar-SA" sz="5400" dirty="0" smtClean="0"/>
              <a:t> إِلاَّ انْتَ</a:t>
            </a:r>
            <a:endParaRPr lang="en-US" sz="5400" dirty="0" smtClean="0"/>
          </a:p>
        </p:txBody>
      </p:sp>
      <p:sp>
        <p:nvSpPr>
          <p:cNvPr id="76185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All glory be to You. There is no god save You.</a:t>
            </a:r>
            <a:endParaRPr lang="en-US" dirty="0" smtClean="0">
              <a:ea typeface="MS Mincho" pitchFamily="49" charset="-128"/>
            </a:endParaRPr>
          </a:p>
        </p:txBody>
      </p:sp>
      <p:sp>
        <p:nvSpPr>
          <p:cNvPr id="76186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6186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subhanaka la ilaha illa anta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88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اللَّهُمَّ إِنَّكَ تُجِيبُ </a:t>
            </a:r>
            <a:r>
              <a:rPr lang="ar-SA" sz="5400" dirty="0" err="1" smtClean="0"/>
              <a:t>ٱلْمُضْطَرَّ</a:t>
            </a:r>
            <a:endParaRPr lang="en-US" sz="5400" dirty="0" smtClean="0"/>
          </a:p>
        </p:txBody>
      </p:sp>
      <p:sp>
        <p:nvSpPr>
          <p:cNvPr id="76288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O Allah, verily, You answer the distressed,</a:t>
            </a:r>
            <a:endParaRPr lang="en-US" dirty="0" smtClean="0">
              <a:ea typeface="MS Mincho" pitchFamily="49" charset="-128"/>
            </a:endParaRPr>
          </a:p>
        </p:txBody>
      </p:sp>
      <p:sp>
        <p:nvSpPr>
          <p:cNvPr id="76288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6288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allahumma innaka tujibu almudtarra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90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وَتَكْشِفُ </a:t>
            </a:r>
            <a:r>
              <a:rPr lang="ar-SA" sz="5400" dirty="0" err="1" smtClean="0"/>
              <a:t>ٱلسُّوءَ</a:t>
            </a:r>
            <a:endParaRPr lang="en-US" sz="5400" dirty="0" smtClean="0"/>
          </a:p>
        </p:txBody>
      </p:sp>
      <p:sp>
        <p:nvSpPr>
          <p:cNvPr id="76390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remove the evil,</a:t>
            </a:r>
            <a:endParaRPr lang="en-US" dirty="0" smtClean="0">
              <a:ea typeface="MS Mincho" pitchFamily="49" charset="-128"/>
            </a:endParaRPr>
          </a:p>
        </p:txBody>
      </p:sp>
      <p:sp>
        <p:nvSpPr>
          <p:cNvPr id="76390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6390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takshifu alssu'a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وَتُغِيثُ </a:t>
            </a:r>
            <a:r>
              <a:rPr lang="ar-SA" sz="5400" dirty="0" err="1" smtClean="0"/>
              <a:t>ٱلْمَكْرُوبَ</a:t>
            </a:r>
            <a:endParaRPr lang="en-US" sz="5400" dirty="0" smtClean="0"/>
          </a:p>
        </p:txBody>
      </p:sp>
      <p:sp>
        <p:nvSpPr>
          <p:cNvPr id="76493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aid the anguished,</a:t>
            </a:r>
            <a:endParaRPr lang="en-US" dirty="0" smtClean="0">
              <a:ea typeface="MS Mincho" pitchFamily="49" charset="-128"/>
            </a:endParaRPr>
          </a:p>
        </p:txBody>
      </p:sp>
      <p:sp>
        <p:nvSpPr>
          <p:cNvPr id="76493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6493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tughithu almakruba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بِجَمِيلِ صُنْعِكَ</a:t>
            </a:r>
            <a:endParaRPr lang="en-US" sz="5400" smtClean="0"/>
          </a:p>
        </p:txBody>
      </p:sp>
      <p:sp>
        <p:nvSpPr>
          <p:cNvPr id="29593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through Your excellent conferral</a:t>
            </a:r>
          </a:p>
        </p:txBody>
      </p:sp>
      <p:sp>
        <p:nvSpPr>
          <p:cNvPr id="29594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29594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bijamili sun`ika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95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وَتَشْفِي </a:t>
            </a:r>
            <a:r>
              <a:rPr lang="ar-SA" sz="5400" dirty="0" err="1" smtClean="0"/>
              <a:t>ٱلسَّقِيمَ</a:t>
            </a:r>
            <a:endParaRPr lang="en-US" sz="5400" dirty="0" smtClean="0"/>
          </a:p>
        </p:txBody>
      </p:sp>
      <p:sp>
        <p:nvSpPr>
          <p:cNvPr id="76595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cure the ailed,</a:t>
            </a:r>
            <a:endParaRPr lang="en-US" dirty="0" smtClean="0">
              <a:ea typeface="MS Mincho" pitchFamily="49" charset="-128"/>
            </a:endParaRPr>
          </a:p>
        </p:txBody>
      </p:sp>
      <p:sp>
        <p:nvSpPr>
          <p:cNvPr id="76595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6595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tashfi alssaqima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97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وَتُغْنِي </a:t>
            </a:r>
            <a:r>
              <a:rPr lang="ar-SA" sz="5400" dirty="0" err="1" smtClean="0"/>
              <a:t>ٱلْفَقِيرَ</a:t>
            </a:r>
            <a:endParaRPr lang="en-US" sz="5400" dirty="0" smtClean="0"/>
          </a:p>
        </p:txBody>
      </p:sp>
      <p:sp>
        <p:nvSpPr>
          <p:cNvPr id="76697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enrich the poor,</a:t>
            </a:r>
            <a:endParaRPr lang="en-US" dirty="0" smtClean="0">
              <a:ea typeface="MS Mincho" pitchFamily="49" charset="-128"/>
            </a:endParaRPr>
          </a:p>
        </p:txBody>
      </p:sp>
      <p:sp>
        <p:nvSpPr>
          <p:cNvPr id="76698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6698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tughni alfaqira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0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وَتَجْبُرُ </a:t>
            </a:r>
            <a:r>
              <a:rPr lang="ar-SA" sz="5400" dirty="0" err="1" smtClean="0"/>
              <a:t>ٱلْكَسِيرَ</a:t>
            </a:r>
            <a:endParaRPr lang="en-US" sz="5400" dirty="0" smtClean="0"/>
          </a:p>
        </p:txBody>
      </p:sp>
      <p:sp>
        <p:nvSpPr>
          <p:cNvPr id="76800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set the broken,</a:t>
            </a:r>
            <a:endParaRPr lang="en-US" dirty="0" smtClean="0">
              <a:ea typeface="MS Mincho" pitchFamily="49" charset="-128"/>
            </a:endParaRPr>
          </a:p>
        </p:txBody>
      </p:sp>
      <p:sp>
        <p:nvSpPr>
          <p:cNvPr id="76800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6800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tajburu alkasira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وَتَرْحَمُ </a:t>
            </a:r>
            <a:r>
              <a:rPr lang="ar-SA" sz="5400" dirty="0" err="1" smtClean="0"/>
              <a:t>ٱلصَّغِيرَ</a:t>
            </a:r>
            <a:endParaRPr lang="en-US" sz="5400" dirty="0" smtClean="0"/>
          </a:p>
        </p:txBody>
      </p:sp>
      <p:sp>
        <p:nvSpPr>
          <p:cNvPr id="76902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have mercy on the young,</a:t>
            </a:r>
            <a:endParaRPr lang="en-US" dirty="0" smtClean="0">
              <a:ea typeface="MS Mincho" pitchFamily="49" charset="-128"/>
            </a:endParaRPr>
          </a:p>
        </p:txBody>
      </p:sp>
      <p:sp>
        <p:nvSpPr>
          <p:cNvPr id="76902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6902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tarhamu alssaghira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5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وَتُعِينُ </a:t>
            </a:r>
            <a:r>
              <a:rPr lang="ar-SA" sz="5400" dirty="0" err="1" smtClean="0"/>
              <a:t>ٱلْكَبِيرَ</a:t>
            </a:r>
            <a:endParaRPr lang="en-US" sz="5400" dirty="0" smtClean="0"/>
          </a:p>
        </p:txBody>
      </p:sp>
      <p:sp>
        <p:nvSpPr>
          <p:cNvPr id="77005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help the old,</a:t>
            </a:r>
            <a:endParaRPr lang="en-US" dirty="0" smtClean="0">
              <a:ea typeface="MS Mincho" pitchFamily="49" charset="-128"/>
            </a:endParaRPr>
          </a:p>
        </p:txBody>
      </p:sp>
      <p:sp>
        <p:nvSpPr>
          <p:cNvPr id="77005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7005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tu`inu alkabira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وَلَيْسَ دُونَكَ ظَهِيرٌ</a:t>
            </a:r>
            <a:endParaRPr lang="en-US" sz="5400" dirty="0" smtClean="0"/>
          </a:p>
        </p:txBody>
      </p:sp>
      <p:sp>
        <p:nvSpPr>
          <p:cNvPr id="77107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none can help against You,</a:t>
            </a:r>
            <a:endParaRPr lang="en-US" dirty="0" smtClean="0">
              <a:ea typeface="MS Mincho" pitchFamily="49" charset="-128"/>
            </a:endParaRPr>
          </a:p>
        </p:txBody>
      </p:sp>
      <p:sp>
        <p:nvSpPr>
          <p:cNvPr id="77107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7107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laysa dunaka zahirun</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وَلاَ فَوْقَكَ قَدِيرٌ</a:t>
            </a:r>
            <a:endParaRPr lang="en-US" sz="5400" dirty="0" smtClean="0"/>
          </a:p>
        </p:txBody>
      </p:sp>
      <p:sp>
        <p:nvSpPr>
          <p:cNvPr id="77209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none is more powerful than You,</a:t>
            </a:r>
            <a:endParaRPr lang="en-US" dirty="0" smtClean="0">
              <a:ea typeface="MS Mincho" pitchFamily="49" charset="-128"/>
            </a:endParaRPr>
          </a:p>
        </p:txBody>
      </p:sp>
      <p:sp>
        <p:nvSpPr>
          <p:cNvPr id="77210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7210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la fawqaka qadirun</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2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وَانْتَ </a:t>
            </a:r>
            <a:r>
              <a:rPr lang="ar-SA" sz="5400" dirty="0" err="1" smtClean="0"/>
              <a:t>ٱلْعَلِيُّ</a:t>
            </a:r>
            <a:r>
              <a:rPr lang="ar-SA" sz="5400" dirty="0" smtClean="0"/>
              <a:t> </a:t>
            </a:r>
            <a:r>
              <a:rPr lang="ar-SA" sz="5400" dirty="0" err="1" smtClean="0"/>
              <a:t>ٱلْكَبِيرُ</a:t>
            </a:r>
            <a:endParaRPr lang="en-US" sz="5400" dirty="0" smtClean="0"/>
          </a:p>
        </p:txBody>
      </p:sp>
      <p:sp>
        <p:nvSpPr>
          <p:cNvPr id="77312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and You are the Most High, the All-great.</a:t>
            </a:r>
            <a:endParaRPr lang="en-US" dirty="0" smtClean="0">
              <a:ea typeface="MS Mincho" pitchFamily="49" charset="-128"/>
            </a:endParaRPr>
          </a:p>
        </p:txBody>
      </p:sp>
      <p:sp>
        <p:nvSpPr>
          <p:cNvPr id="77312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7312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anta al`aliyyu alkabiru</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14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يَا مُطْلِقَ </a:t>
            </a:r>
            <a:r>
              <a:rPr lang="ar-SA" sz="5400" dirty="0" err="1" smtClean="0"/>
              <a:t>ٱلْمُكَبَّلِ</a:t>
            </a:r>
            <a:r>
              <a:rPr lang="ar-SA" sz="5400" dirty="0" smtClean="0"/>
              <a:t> </a:t>
            </a:r>
            <a:r>
              <a:rPr lang="ar-SA" sz="5400" dirty="0" err="1" smtClean="0"/>
              <a:t>ٱلاسِيرِ</a:t>
            </a:r>
            <a:endParaRPr lang="en-US" sz="5400" dirty="0" smtClean="0"/>
          </a:p>
        </p:txBody>
      </p:sp>
      <p:sp>
        <p:nvSpPr>
          <p:cNvPr id="77414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O He Who release the shackled captive!</a:t>
            </a:r>
            <a:endParaRPr lang="en-US" dirty="0" smtClean="0">
              <a:ea typeface="MS Mincho" pitchFamily="49" charset="-128"/>
            </a:endParaRPr>
          </a:p>
        </p:txBody>
      </p:sp>
      <p:sp>
        <p:nvSpPr>
          <p:cNvPr id="77414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7414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ya mutliqa almukabbali al'asiri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يَا رَازِقَ </a:t>
            </a:r>
            <a:r>
              <a:rPr lang="ar-SA" sz="5400" dirty="0" err="1" smtClean="0"/>
              <a:t>ٱلطِّفْلِ</a:t>
            </a:r>
            <a:r>
              <a:rPr lang="ar-SA" sz="5400" dirty="0" smtClean="0"/>
              <a:t> </a:t>
            </a:r>
            <a:r>
              <a:rPr lang="ar-SA" sz="5400" dirty="0" err="1" smtClean="0"/>
              <a:t>ٱلصَّغِيرِ</a:t>
            </a:r>
            <a:endParaRPr lang="en-US" sz="5400" dirty="0" smtClean="0"/>
          </a:p>
        </p:txBody>
      </p:sp>
      <p:sp>
        <p:nvSpPr>
          <p:cNvPr id="77517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O He Who provides sustenance to the young child!</a:t>
            </a:r>
            <a:endParaRPr lang="en-US" dirty="0" smtClean="0">
              <a:ea typeface="MS Mincho" pitchFamily="49" charset="-128"/>
            </a:endParaRPr>
          </a:p>
        </p:txBody>
      </p:sp>
      <p:sp>
        <p:nvSpPr>
          <p:cNvPr id="77517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7517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ya raziqa alttifli alssaghiri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وَسَوَابِغِ نِعَمِكَ</a:t>
            </a:r>
            <a:endParaRPr lang="en-US" sz="5400" smtClean="0"/>
          </a:p>
        </p:txBody>
      </p:sp>
      <p:sp>
        <p:nvSpPr>
          <p:cNvPr id="29696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Your affluent bestowals.</a:t>
            </a:r>
          </a:p>
        </p:txBody>
      </p:sp>
      <p:sp>
        <p:nvSpPr>
          <p:cNvPr id="29696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29696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sawabighi ni`amika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19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يَا عِصْمَةَ </a:t>
            </a:r>
            <a:r>
              <a:rPr lang="ar-SA" sz="5400" dirty="0" err="1" smtClean="0"/>
              <a:t>ٱلْخَائِفِ</a:t>
            </a:r>
            <a:r>
              <a:rPr lang="ar-SA" sz="5400" dirty="0" smtClean="0"/>
              <a:t> </a:t>
            </a:r>
            <a:r>
              <a:rPr lang="ar-SA" sz="5400" dirty="0" err="1" smtClean="0"/>
              <a:t>ٱلْمُسْتَجِيرِ</a:t>
            </a:r>
            <a:endParaRPr lang="en-US" sz="5400" dirty="0" smtClean="0"/>
          </a:p>
        </p:txBody>
      </p:sp>
      <p:sp>
        <p:nvSpPr>
          <p:cNvPr id="77619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O He Who is the Preserver of the afraid seeker of refuge!</a:t>
            </a:r>
            <a:endParaRPr lang="en-US" dirty="0" smtClean="0">
              <a:ea typeface="MS Mincho" pitchFamily="49" charset="-128"/>
            </a:endParaRPr>
          </a:p>
        </p:txBody>
      </p:sp>
      <p:sp>
        <p:nvSpPr>
          <p:cNvPr id="77619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7619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ya `ismata alkha'ifi almustajiri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218" name="Rectangle 2"/>
          <p:cNvSpPr>
            <a:spLocks noGrp="1" noChangeArrowheads="1"/>
          </p:cNvSpPr>
          <p:nvPr>
            <p:ph type="ctrTitle"/>
          </p:nvPr>
        </p:nvSpPr>
        <p:spPr>
          <a:xfrm>
            <a:off x="322263" y="1454150"/>
            <a:ext cx="8497887"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ar-SA" sz="5400" dirty="0"/>
              <a:t>يَا مَنْ لاَ شَرِيكَ لَهُ وَلاَ وَزِيرَ</a:t>
            </a:r>
            <a:endParaRPr lang="en-US" sz="5400" dirty="0"/>
          </a:p>
        </p:txBody>
      </p:sp>
      <p:sp>
        <p:nvSpPr>
          <p:cNvPr id="77721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O He Who has neither partner nor assistant,</a:t>
            </a:r>
            <a:endParaRPr lang="en-US" dirty="0" smtClean="0">
              <a:ea typeface="MS Mincho" pitchFamily="49" charset="-128"/>
            </a:endParaRPr>
          </a:p>
        </p:txBody>
      </p:sp>
      <p:sp>
        <p:nvSpPr>
          <p:cNvPr id="77722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7722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es-ES" sz="2800" b="1" i="1" dirty="0" smtClean="0">
                <a:solidFill>
                  <a:srgbClr val="000066"/>
                </a:solidFill>
                <a:ea typeface="MS Mincho" pitchFamily="49" charset="-128"/>
              </a:rPr>
              <a:t>ya </a:t>
            </a:r>
            <a:r>
              <a:rPr lang="es-ES" sz="2800" b="1" i="1" dirty="0" err="1" smtClean="0">
                <a:solidFill>
                  <a:srgbClr val="000066"/>
                </a:solidFill>
                <a:ea typeface="MS Mincho" pitchFamily="49" charset="-128"/>
              </a:rPr>
              <a:t>man</a:t>
            </a:r>
            <a:r>
              <a:rPr lang="es-ES" sz="2800" b="1" i="1" dirty="0" smtClean="0">
                <a:solidFill>
                  <a:srgbClr val="000066"/>
                </a:solidFill>
                <a:ea typeface="MS Mincho" pitchFamily="49" charset="-128"/>
              </a:rPr>
              <a:t> la </a:t>
            </a:r>
            <a:r>
              <a:rPr lang="es-ES" sz="2800" b="1" i="1" dirty="0" err="1" smtClean="0">
                <a:solidFill>
                  <a:srgbClr val="000066"/>
                </a:solidFill>
                <a:ea typeface="MS Mincho" pitchFamily="49" charset="-128"/>
              </a:rPr>
              <a:t>sharika</a:t>
            </a:r>
            <a:r>
              <a:rPr lang="es-ES" sz="2800" b="1" i="1" dirty="0" smtClean="0">
                <a:solidFill>
                  <a:srgbClr val="000066"/>
                </a:solidFill>
                <a:ea typeface="MS Mincho" pitchFamily="49" charset="-128"/>
              </a:rPr>
              <a:t> </a:t>
            </a:r>
            <a:r>
              <a:rPr lang="es-ES" sz="2800" b="1" i="1" dirty="0" err="1" smtClean="0">
                <a:solidFill>
                  <a:srgbClr val="000066"/>
                </a:solidFill>
                <a:ea typeface="MS Mincho" pitchFamily="49" charset="-128"/>
              </a:rPr>
              <a:t>lahu</a:t>
            </a:r>
            <a:r>
              <a:rPr lang="es-ES" sz="2800" b="1" i="1" dirty="0" smtClean="0">
                <a:solidFill>
                  <a:srgbClr val="000066"/>
                </a:solidFill>
                <a:ea typeface="MS Mincho" pitchFamily="49" charset="-128"/>
              </a:rPr>
              <a:t> </a:t>
            </a:r>
            <a:r>
              <a:rPr lang="es-ES" sz="2800" b="1" i="1" dirty="0" err="1" smtClean="0">
                <a:solidFill>
                  <a:srgbClr val="000066"/>
                </a:solidFill>
                <a:ea typeface="MS Mincho" pitchFamily="49" charset="-128"/>
              </a:rPr>
              <a:t>wa</a:t>
            </a:r>
            <a:r>
              <a:rPr lang="es-ES" sz="2800" b="1" i="1" dirty="0" smtClean="0">
                <a:solidFill>
                  <a:srgbClr val="000066"/>
                </a:solidFill>
                <a:ea typeface="MS Mincho" pitchFamily="49" charset="-128"/>
              </a:rPr>
              <a:t> la </a:t>
            </a:r>
            <a:r>
              <a:rPr lang="es-ES" sz="2800" b="1" i="1" dirty="0" err="1" smtClean="0">
                <a:solidFill>
                  <a:srgbClr val="000066"/>
                </a:solidFill>
                <a:ea typeface="MS Mincho" pitchFamily="49" charset="-128"/>
              </a:rPr>
              <a:t>wazira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صَلِّ </a:t>
            </a:r>
            <a:r>
              <a:rPr lang="ar-SA" sz="5400" dirty="0" err="1" smtClean="0"/>
              <a:t>عَلَىٰ</a:t>
            </a:r>
            <a:r>
              <a:rPr lang="ar-SA" sz="5400" dirty="0" smtClean="0"/>
              <a:t> مُحَمَّدٍ وَآلِ مُحَمَّدٍ</a:t>
            </a:r>
            <a:endParaRPr lang="en-US" sz="5400" dirty="0" smtClean="0"/>
          </a:p>
        </p:txBody>
      </p:sp>
      <p:sp>
        <p:nvSpPr>
          <p:cNvPr id="77824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(please) send blessings to Muhammad and the Household of Muhammad,</a:t>
            </a:r>
            <a:endParaRPr lang="en-US" dirty="0" smtClean="0">
              <a:ea typeface="MS Mincho" pitchFamily="49" charset="-128"/>
            </a:endParaRPr>
          </a:p>
        </p:txBody>
      </p:sp>
      <p:sp>
        <p:nvSpPr>
          <p:cNvPr id="77824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7824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fi-FI" sz="2800" b="1" i="1" dirty="0" smtClean="0">
                <a:solidFill>
                  <a:srgbClr val="000066"/>
                </a:solidFill>
                <a:ea typeface="MS Mincho" pitchFamily="49" charset="-128"/>
              </a:rPr>
              <a:t>salli `ala muhammadin wa ali muhammadin</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وَاعْطِنِي فِي </a:t>
            </a:r>
            <a:r>
              <a:rPr lang="ar-SA" sz="5400" dirty="0" err="1" smtClean="0"/>
              <a:t>هٰذِهِ</a:t>
            </a:r>
            <a:r>
              <a:rPr lang="ar-SA" sz="5400" dirty="0" smtClean="0"/>
              <a:t> </a:t>
            </a:r>
            <a:r>
              <a:rPr lang="ar-SA" sz="5400" dirty="0" err="1" smtClean="0"/>
              <a:t>ٱلْعَشِيَّةِ</a:t>
            </a:r>
            <a:endParaRPr lang="en-US" sz="5400" dirty="0" smtClean="0"/>
          </a:p>
        </p:txBody>
      </p:sp>
      <p:sp>
        <p:nvSpPr>
          <p:cNvPr id="77926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and grant me, in this evening,</a:t>
            </a:r>
            <a:endParaRPr lang="en-US" dirty="0" smtClean="0">
              <a:ea typeface="MS Mincho" pitchFamily="49" charset="-128"/>
            </a:endParaRPr>
          </a:p>
        </p:txBody>
      </p:sp>
      <p:sp>
        <p:nvSpPr>
          <p:cNvPr id="77926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7926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it-IT" sz="2800" b="1" i="1" dirty="0" smtClean="0">
                <a:solidFill>
                  <a:srgbClr val="000066"/>
                </a:solidFill>
                <a:ea typeface="MS Mincho" pitchFamily="49" charset="-128"/>
              </a:rPr>
              <a:t>wa a`tini fi hadhihi al`ashiyyati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29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افْضَلَ مَا اعْطَيْتَ وَانَلْتَ</a:t>
            </a:r>
            <a:endParaRPr lang="en-US" sz="5400" dirty="0" smtClean="0"/>
          </a:p>
        </p:txBody>
      </p:sp>
      <p:sp>
        <p:nvSpPr>
          <p:cNvPr id="78029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the best of what You have granted and awarded</a:t>
            </a:r>
            <a:endParaRPr lang="en-US" dirty="0" smtClean="0">
              <a:ea typeface="MS Mincho" pitchFamily="49" charset="-128"/>
            </a:endParaRPr>
          </a:p>
        </p:txBody>
      </p:sp>
      <p:sp>
        <p:nvSpPr>
          <p:cNvPr id="78029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8029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afdala ma a`tayta wa analta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1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احَداً مِنْ عِبَادِكَ</a:t>
            </a:r>
            <a:endParaRPr lang="en-US" sz="5400" dirty="0" smtClean="0"/>
          </a:p>
        </p:txBody>
      </p:sp>
      <p:sp>
        <p:nvSpPr>
          <p:cNvPr id="78131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to any of Your servants,</a:t>
            </a:r>
            <a:endParaRPr lang="en-US" dirty="0" smtClean="0">
              <a:ea typeface="MS Mincho" pitchFamily="49" charset="-128"/>
            </a:endParaRPr>
          </a:p>
        </p:txBody>
      </p:sp>
      <p:sp>
        <p:nvSpPr>
          <p:cNvPr id="78131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8131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ahadan min `ibadika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33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مِنْ نِعْمَةٍ تُولِيهَا</a:t>
            </a:r>
            <a:endParaRPr lang="en-US" sz="5400" dirty="0" smtClean="0"/>
          </a:p>
        </p:txBody>
      </p:sp>
      <p:sp>
        <p:nvSpPr>
          <p:cNvPr id="78233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including a grace that You donate,</a:t>
            </a:r>
            <a:endParaRPr lang="en-US" dirty="0" smtClean="0">
              <a:ea typeface="MS Mincho" pitchFamily="49" charset="-128"/>
            </a:endParaRPr>
          </a:p>
        </p:txBody>
      </p:sp>
      <p:sp>
        <p:nvSpPr>
          <p:cNvPr id="78234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8234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min ni`matin tuliha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وَآلاَءٍ تُجَدِّدُهَا</a:t>
            </a:r>
            <a:endParaRPr lang="en-US" sz="5400" dirty="0" smtClean="0"/>
          </a:p>
        </p:txBody>
      </p:sp>
      <p:sp>
        <p:nvSpPr>
          <p:cNvPr id="78336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bounties that You re-offer,</a:t>
            </a:r>
            <a:endParaRPr lang="en-US" dirty="0" smtClean="0">
              <a:ea typeface="MS Mincho" pitchFamily="49" charset="-128"/>
            </a:endParaRPr>
          </a:p>
        </p:txBody>
      </p:sp>
      <p:sp>
        <p:nvSpPr>
          <p:cNvPr id="78336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8336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ala'in tujaddiduha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8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وَبَلِيَّةٍ تَصْرِفُهَا</a:t>
            </a:r>
            <a:endParaRPr lang="en-US" sz="5400" dirty="0" smtClean="0"/>
          </a:p>
        </p:txBody>
      </p:sp>
      <p:sp>
        <p:nvSpPr>
          <p:cNvPr id="78438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a tribulation that You deter,</a:t>
            </a:r>
            <a:endParaRPr lang="en-US" dirty="0" smtClean="0">
              <a:ea typeface="MS Mincho" pitchFamily="49" charset="-128"/>
            </a:endParaRPr>
          </a:p>
        </p:txBody>
      </p:sp>
      <p:sp>
        <p:nvSpPr>
          <p:cNvPr id="78438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8438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baliyyatin tasrifuha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1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وَكُرْبَةٍ تَكْشِفُهَا</a:t>
            </a:r>
            <a:endParaRPr lang="en-US" sz="5400" dirty="0" smtClean="0"/>
          </a:p>
        </p:txBody>
      </p:sp>
      <p:sp>
        <p:nvSpPr>
          <p:cNvPr id="78541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an anguish that You remove,</a:t>
            </a:r>
            <a:endParaRPr lang="en-US" dirty="0" smtClean="0">
              <a:ea typeface="MS Mincho" pitchFamily="49" charset="-128"/>
            </a:endParaRPr>
          </a:p>
        </p:txBody>
      </p:sp>
      <p:sp>
        <p:nvSpPr>
          <p:cNvPr id="78541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8541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kurbatin takshifuha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فَٱبْتَدَعْتَ خَلْقِي مِنْ مَنِيٍّ يُمْنَىٰ </a:t>
            </a:r>
            <a:endParaRPr lang="en-US" sz="5400" smtClean="0"/>
          </a:p>
        </p:txBody>
      </p:sp>
      <p:sp>
        <p:nvSpPr>
          <p:cNvPr id="29798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smtClean="0">
                <a:ea typeface="MS Mincho" pitchFamily="49" charset="-128"/>
              </a:rPr>
              <a:t>So, You fashioned my creation from semen that gushed forth</a:t>
            </a:r>
          </a:p>
        </p:txBody>
      </p:sp>
      <p:sp>
        <p:nvSpPr>
          <p:cNvPr id="29798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29798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fabtada`ta khalqi min maniyyin yumna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43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وَدَعْوَةٍ تَسْمَعُهَا</a:t>
            </a:r>
            <a:endParaRPr lang="en-US" sz="5400" dirty="0" smtClean="0"/>
          </a:p>
        </p:txBody>
      </p:sp>
      <p:sp>
        <p:nvSpPr>
          <p:cNvPr id="78643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a prayer that You answer,</a:t>
            </a:r>
            <a:endParaRPr lang="en-US" dirty="0" smtClean="0">
              <a:ea typeface="MS Mincho" pitchFamily="49" charset="-128"/>
            </a:endParaRPr>
          </a:p>
        </p:txBody>
      </p:sp>
      <p:sp>
        <p:nvSpPr>
          <p:cNvPr id="78643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8643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da`watin tasma`uha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وَحَسَنَةٍ تَتَقَبَّلُهَا</a:t>
            </a:r>
            <a:endParaRPr lang="en-US" sz="5400" dirty="0" smtClean="0"/>
          </a:p>
        </p:txBody>
      </p:sp>
      <p:sp>
        <p:nvSpPr>
          <p:cNvPr id="78745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a good deed that You admit,</a:t>
            </a:r>
            <a:endParaRPr lang="en-US" dirty="0" smtClean="0">
              <a:ea typeface="MS Mincho" pitchFamily="49" charset="-128"/>
            </a:endParaRPr>
          </a:p>
        </p:txBody>
      </p:sp>
      <p:sp>
        <p:nvSpPr>
          <p:cNvPr id="78746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8746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hasanatin tataqabbaluha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8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وَسَيِّئَةٍ </a:t>
            </a:r>
            <a:r>
              <a:rPr lang="ar-SA" sz="5400" dirty="0" err="1" smtClean="0"/>
              <a:t>تَتَغَمَّدُهَا</a:t>
            </a:r>
            <a:endParaRPr lang="en-US" sz="5400" dirty="0" smtClean="0"/>
          </a:p>
        </p:txBody>
      </p:sp>
      <p:sp>
        <p:nvSpPr>
          <p:cNvPr id="78848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and an evildoing that You screen.</a:t>
            </a:r>
            <a:endParaRPr lang="en-US" dirty="0" smtClean="0">
              <a:ea typeface="MS Mincho" pitchFamily="49" charset="-128"/>
            </a:endParaRPr>
          </a:p>
        </p:txBody>
      </p:sp>
      <p:sp>
        <p:nvSpPr>
          <p:cNvPr id="78848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8848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sayyi'atin tataghammaduha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إِنَّكَ لَطِيفٌ بِمَا تَشَاءُ خَبِيرٌ</a:t>
            </a:r>
            <a:endParaRPr lang="en-US" sz="5400" dirty="0" smtClean="0"/>
          </a:p>
        </p:txBody>
      </p:sp>
      <p:sp>
        <p:nvSpPr>
          <p:cNvPr id="78950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Verily, You are All-tender to him You will, and All-aware,</a:t>
            </a:r>
            <a:endParaRPr lang="en-US" dirty="0" smtClean="0">
              <a:ea typeface="MS Mincho" pitchFamily="49" charset="-128"/>
            </a:endParaRPr>
          </a:p>
        </p:txBody>
      </p:sp>
      <p:sp>
        <p:nvSpPr>
          <p:cNvPr id="78950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8950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innaka latifun bima tasha'u khabirun</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err="1" smtClean="0"/>
              <a:t>وَعَلَىٰ</a:t>
            </a:r>
            <a:r>
              <a:rPr lang="ar-SA" sz="5400" dirty="0" smtClean="0"/>
              <a:t> كُلِّ شَيْء قَدِيرٌ</a:t>
            </a:r>
            <a:endParaRPr lang="en-US" sz="5400" dirty="0" smtClean="0"/>
          </a:p>
        </p:txBody>
      </p:sp>
      <p:sp>
        <p:nvSpPr>
          <p:cNvPr id="79053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and You have power over all things.</a:t>
            </a:r>
            <a:endParaRPr lang="en-US" dirty="0" smtClean="0">
              <a:ea typeface="MS Mincho" pitchFamily="49" charset="-128"/>
            </a:endParaRPr>
          </a:p>
        </p:txBody>
      </p:sp>
      <p:sp>
        <p:nvSpPr>
          <p:cNvPr id="79053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9053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fi-FI" sz="2800" b="1" i="1" dirty="0" smtClean="0">
                <a:solidFill>
                  <a:srgbClr val="000066"/>
                </a:solidFill>
                <a:ea typeface="MS Mincho" pitchFamily="49" charset="-128"/>
              </a:rPr>
              <a:t>wa `ala kulli shay'in qadirun</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اللَّهُمَّ إِنَّكَ اقْرَبُ مَنْ دُعِيَ</a:t>
            </a:r>
            <a:endParaRPr lang="en-US" sz="5400" dirty="0" smtClean="0"/>
          </a:p>
        </p:txBody>
      </p:sp>
      <p:sp>
        <p:nvSpPr>
          <p:cNvPr id="79155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O Allah, Verily, You are the nearest of those whom are prayed,</a:t>
            </a:r>
            <a:endParaRPr lang="en-US" dirty="0" smtClean="0">
              <a:ea typeface="MS Mincho" pitchFamily="49" charset="-128"/>
            </a:endParaRPr>
          </a:p>
        </p:txBody>
      </p:sp>
      <p:sp>
        <p:nvSpPr>
          <p:cNvPr id="79155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9155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allahumma innaka aqrabu man du`iya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وَاسْرَعُ مَنْ اجَابَ</a:t>
            </a:r>
            <a:endParaRPr lang="en-US" sz="5400" dirty="0" smtClean="0"/>
          </a:p>
        </p:txBody>
      </p:sp>
      <p:sp>
        <p:nvSpPr>
          <p:cNvPr id="79257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You are the promptest of those who may respond,</a:t>
            </a:r>
            <a:endParaRPr lang="en-US" dirty="0" smtClean="0">
              <a:ea typeface="MS Mincho" pitchFamily="49" charset="-128"/>
            </a:endParaRPr>
          </a:p>
        </p:txBody>
      </p:sp>
      <p:sp>
        <p:nvSpPr>
          <p:cNvPr id="79258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9258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asra`u man ajaba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وَاكْرَمُ مَنْ عَفَا</a:t>
            </a:r>
            <a:endParaRPr lang="en-US" sz="5400" dirty="0" smtClean="0"/>
          </a:p>
        </p:txBody>
      </p:sp>
      <p:sp>
        <p:nvSpPr>
          <p:cNvPr id="79360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the most generous of those who may pardon,</a:t>
            </a:r>
            <a:endParaRPr lang="en-US" dirty="0" smtClean="0">
              <a:ea typeface="MS Mincho" pitchFamily="49" charset="-128"/>
            </a:endParaRPr>
          </a:p>
        </p:txBody>
      </p:sp>
      <p:sp>
        <p:nvSpPr>
          <p:cNvPr id="79360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9360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akramu man `afa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وَاوْسَعُ مَنْ </a:t>
            </a:r>
            <a:r>
              <a:rPr lang="ar-SA" sz="5400" dirty="0" err="1" smtClean="0"/>
              <a:t>اعْطَىٰ</a:t>
            </a:r>
            <a:r>
              <a:rPr lang="ar-SA" sz="5400" dirty="0" smtClean="0"/>
              <a:t> </a:t>
            </a:r>
            <a:endParaRPr lang="en-US" sz="5400" dirty="0" smtClean="0"/>
          </a:p>
        </p:txBody>
      </p:sp>
      <p:sp>
        <p:nvSpPr>
          <p:cNvPr id="79462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the most liberal of those who give,</a:t>
            </a:r>
            <a:endParaRPr lang="en-US" dirty="0" smtClean="0">
              <a:ea typeface="MS Mincho" pitchFamily="49" charset="-128"/>
            </a:endParaRPr>
          </a:p>
        </p:txBody>
      </p:sp>
      <p:sp>
        <p:nvSpPr>
          <p:cNvPr id="79462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9462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awsa`u man a`ta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65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وَاسْمَعُ مَنْ سُئِلَ</a:t>
            </a:r>
            <a:endParaRPr lang="en-US" sz="5400" dirty="0" smtClean="0"/>
          </a:p>
        </p:txBody>
      </p:sp>
      <p:sp>
        <p:nvSpPr>
          <p:cNvPr id="79565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and the most responding of those whom are asked.</a:t>
            </a:r>
            <a:endParaRPr lang="en-US" dirty="0" smtClean="0">
              <a:ea typeface="MS Mincho" pitchFamily="49" charset="-128"/>
            </a:endParaRPr>
          </a:p>
        </p:txBody>
      </p:sp>
      <p:sp>
        <p:nvSpPr>
          <p:cNvPr id="79565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9565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asma`u man su'ila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وَاسْكَنْتَنِي فِي ظُلُمَاتٍ ثَلاَثٍ</a:t>
            </a:r>
            <a:endParaRPr lang="en-US" sz="5400" smtClean="0"/>
          </a:p>
        </p:txBody>
      </p:sp>
      <p:sp>
        <p:nvSpPr>
          <p:cNvPr id="29901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put me up in triple darkness</a:t>
            </a:r>
          </a:p>
        </p:txBody>
      </p:sp>
      <p:sp>
        <p:nvSpPr>
          <p:cNvPr id="29901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29901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wa askantani fi zulumatin thalathin</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يَا </a:t>
            </a:r>
            <a:r>
              <a:rPr lang="ar-SA" sz="5400" dirty="0" err="1" smtClean="0"/>
              <a:t>رَحْمٰنَ</a:t>
            </a:r>
            <a:r>
              <a:rPr lang="ar-SA" sz="5400" dirty="0" smtClean="0"/>
              <a:t> </a:t>
            </a:r>
            <a:r>
              <a:rPr lang="ar-SA" sz="5400" dirty="0" err="1" smtClean="0"/>
              <a:t>ٱلدُّنْيَا</a:t>
            </a:r>
            <a:r>
              <a:rPr lang="ar-SA" sz="5400" dirty="0" smtClean="0"/>
              <a:t> </a:t>
            </a:r>
            <a:r>
              <a:rPr lang="ar-SA" sz="5400" dirty="0" err="1" smtClean="0"/>
              <a:t>وَٱلآخِرَةِ</a:t>
            </a:r>
            <a:r>
              <a:rPr lang="ar-SA" sz="5400" dirty="0" smtClean="0"/>
              <a:t> وَرَحِيمَهُمَا</a:t>
            </a:r>
            <a:endParaRPr lang="en-US" sz="5400" dirty="0" smtClean="0"/>
          </a:p>
        </p:txBody>
      </p:sp>
      <p:sp>
        <p:nvSpPr>
          <p:cNvPr id="79667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O All-beneficent of the world and the Hereafter, and All-merciful!</a:t>
            </a:r>
            <a:endParaRPr lang="en-US" dirty="0" smtClean="0">
              <a:ea typeface="MS Mincho" pitchFamily="49" charset="-128"/>
            </a:endParaRPr>
          </a:p>
        </p:txBody>
      </p:sp>
      <p:sp>
        <p:nvSpPr>
          <p:cNvPr id="79667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9667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ya rahmana alddunya wal-akhirati wa rahimahuma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لَيْسَ كَمِثْلِكَ مَسْؤُولٌ</a:t>
            </a:r>
            <a:endParaRPr lang="en-US" sz="5400" dirty="0" smtClean="0"/>
          </a:p>
        </p:txBody>
      </p:sp>
      <p:sp>
        <p:nvSpPr>
          <p:cNvPr id="79769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No besought one is like You</a:t>
            </a:r>
            <a:endParaRPr lang="en-US" dirty="0" smtClean="0">
              <a:ea typeface="MS Mincho" pitchFamily="49" charset="-128"/>
            </a:endParaRPr>
          </a:p>
        </p:txBody>
      </p:sp>
      <p:sp>
        <p:nvSpPr>
          <p:cNvPr id="79770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9770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laysa kamithlika mas'ulun</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وَلاَ سِوَاكَ </a:t>
            </a:r>
            <a:r>
              <a:rPr lang="ar-SA" sz="5400" dirty="0" err="1" smtClean="0"/>
              <a:t>مَامُولٌ</a:t>
            </a:r>
            <a:endParaRPr lang="en-US" sz="5400" dirty="0" smtClean="0"/>
          </a:p>
        </p:txBody>
      </p:sp>
      <p:sp>
        <p:nvSpPr>
          <p:cNvPr id="79872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and none save You is hoped.</a:t>
            </a:r>
            <a:endParaRPr lang="en-US" dirty="0" smtClean="0">
              <a:ea typeface="MS Mincho" pitchFamily="49" charset="-128"/>
            </a:endParaRPr>
          </a:p>
        </p:txBody>
      </p:sp>
      <p:sp>
        <p:nvSpPr>
          <p:cNvPr id="79872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9872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la siwaka ma'mulun</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74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دَعَوْتُكَ </a:t>
            </a:r>
            <a:r>
              <a:rPr lang="ar-SA" sz="5400" dirty="0" err="1" smtClean="0"/>
              <a:t>فَاجَبْتَنِي</a:t>
            </a:r>
            <a:endParaRPr lang="en-US" sz="5400" dirty="0" smtClean="0"/>
          </a:p>
        </p:txBody>
      </p:sp>
      <p:sp>
        <p:nvSpPr>
          <p:cNvPr id="79974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I prayed You and You answered me.</a:t>
            </a:r>
            <a:endParaRPr lang="en-US" dirty="0" smtClean="0">
              <a:ea typeface="MS Mincho" pitchFamily="49" charset="-128"/>
            </a:endParaRPr>
          </a:p>
        </p:txBody>
      </p:sp>
      <p:sp>
        <p:nvSpPr>
          <p:cNvPr id="79974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79974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da`awtuka fa'ajabtani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77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وَسَالْتُكَ </a:t>
            </a:r>
            <a:r>
              <a:rPr lang="ar-SA" sz="5400" dirty="0" err="1" smtClean="0"/>
              <a:t>فَاعْطَيْتَنِي</a:t>
            </a:r>
            <a:endParaRPr lang="en-US" sz="5400" dirty="0" smtClean="0"/>
          </a:p>
        </p:txBody>
      </p:sp>
      <p:sp>
        <p:nvSpPr>
          <p:cNvPr id="80077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I besought You and You gave me.</a:t>
            </a:r>
            <a:endParaRPr lang="en-US" dirty="0" smtClean="0">
              <a:ea typeface="MS Mincho" pitchFamily="49" charset="-128"/>
            </a:endParaRPr>
          </a:p>
        </p:txBody>
      </p:sp>
      <p:sp>
        <p:nvSpPr>
          <p:cNvPr id="80077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0077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sa'altuka fa'a`taytani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وَرَغِبْتُ إِلَيْكَ فَرَحِمْتَنِي</a:t>
            </a:r>
            <a:endParaRPr lang="en-US" sz="5400" dirty="0" smtClean="0"/>
          </a:p>
        </p:txBody>
      </p:sp>
      <p:sp>
        <p:nvSpPr>
          <p:cNvPr id="80179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I desired for You and You had mercy on me.</a:t>
            </a:r>
            <a:endParaRPr lang="en-US" dirty="0" smtClean="0">
              <a:ea typeface="MS Mincho" pitchFamily="49" charset="-128"/>
            </a:endParaRPr>
          </a:p>
        </p:txBody>
      </p:sp>
      <p:sp>
        <p:nvSpPr>
          <p:cNvPr id="80179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0179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raghibtu ilayka farahimtani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81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وَوَثِقْتُ بِكَ فَنَجَّيْتَنِي</a:t>
            </a:r>
            <a:endParaRPr lang="en-US" sz="5400" dirty="0" smtClean="0"/>
          </a:p>
        </p:txBody>
      </p:sp>
      <p:sp>
        <p:nvSpPr>
          <p:cNvPr id="80281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I had confidence in You and You saved me.</a:t>
            </a:r>
            <a:endParaRPr lang="en-US" dirty="0" smtClean="0">
              <a:ea typeface="MS Mincho" pitchFamily="49" charset="-128"/>
            </a:endParaRPr>
          </a:p>
        </p:txBody>
      </p:sp>
      <p:sp>
        <p:nvSpPr>
          <p:cNvPr id="80282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0282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wathiqtu bika fanajjaytani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84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وَفَزِعْتُ إِلَيْكَ فَكَفَيْتَنِي</a:t>
            </a:r>
            <a:endParaRPr lang="en-US" sz="5400" dirty="0" smtClean="0"/>
          </a:p>
        </p:txBody>
      </p:sp>
      <p:sp>
        <p:nvSpPr>
          <p:cNvPr id="80384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I resorted to You in awe and You delivered me.</a:t>
            </a:r>
            <a:endParaRPr lang="en-US" dirty="0" smtClean="0">
              <a:ea typeface="MS Mincho" pitchFamily="49" charset="-128"/>
            </a:endParaRPr>
          </a:p>
        </p:txBody>
      </p:sp>
      <p:sp>
        <p:nvSpPr>
          <p:cNvPr id="80384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0384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fazi`tu ilayka fakafaytani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اللَّهُمَّ فَصَلِّ </a:t>
            </a:r>
            <a:r>
              <a:rPr lang="ar-SA" sz="5400" dirty="0" err="1" smtClean="0"/>
              <a:t>عَلَىٰ</a:t>
            </a:r>
            <a:r>
              <a:rPr lang="ar-SA" sz="5400" dirty="0" smtClean="0"/>
              <a:t> مُحَمَّدٍ</a:t>
            </a:r>
            <a:endParaRPr lang="en-US" sz="5400" dirty="0" smtClean="0"/>
          </a:p>
        </p:txBody>
      </p:sp>
      <p:sp>
        <p:nvSpPr>
          <p:cNvPr id="80486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O Allah, (please) send blessings to Muhammad,</a:t>
            </a:r>
            <a:endParaRPr lang="en-US" dirty="0" smtClean="0">
              <a:ea typeface="MS Mincho" pitchFamily="49" charset="-128"/>
            </a:endParaRPr>
          </a:p>
        </p:txBody>
      </p:sp>
      <p:sp>
        <p:nvSpPr>
          <p:cNvPr id="80486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0486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allahumma fasalli `ala muhammadin</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عَبْدِكَ وَرَسُولِكَ وَنَبِيِّكَ</a:t>
            </a:r>
            <a:endParaRPr lang="en-US" sz="5400" dirty="0" smtClean="0"/>
          </a:p>
        </p:txBody>
      </p:sp>
      <p:sp>
        <p:nvSpPr>
          <p:cNvPr id="80589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Your servant, messenger, and prophet,</a:t>
            </a:r>
            <a:endParaRPr lang="en-US" dirty="0" smtClean="0">
              <a:ea typeface="MS Mincho" pitchFamily="49" charset="-128"/>
            </a:endParaRPr>
          </a:p>
        </p:txBody>
      </p:sp>
      <p:sp>
        <p:nvSpPr>
          <p:cNvPr id="80589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0589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pl-PL" sz="2800" b="1" i="1" dirty="0" smtClean="0">
                <a:solidFill>
                  <a:srgbClr val="000066"/>
                </a:solidFill>
                <a:ea typeface="MS Mincho" pitchFamily="49" charset="-128"/>
              </a:rPr>
              <a:t>`abdika wa rasulika wa nabiyyika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بَيْنَ لَحْمٍ وَدَمٍ وَجِلْدٍ</a:t>
            </a:r>
            <a:endParaRPr lang="en-US" sz="5400" smtClean="0"/>
          </a:p>
        </p:txBody>
      </p:sp>
      <p:sp>
        <p:nvSpPr>
          <p:cNvPr id="30003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among flesh, blood, and skin.</a:t>
            </a:r>
          </a:p>
        </p:txBody>
      </p:sp>
      <p:sp>
        <p:nvSpPr>
          <p:cNvPr id="30003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0003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bayna lahmin wa damin wa jildin</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err="1" smtClean="0"/>
              <a:t>وَعَلَىٰ</a:t>
            </a:r>
            <a:r>
              <a:rPr lang="ar-SA" sz="5400" dirty="0" smtClean="0"/>
              <a:t> </a:t>
            </a:r>
            <a:r>
              <a:rPr lang="ar-SA" sz="5400" dirty="0" err="1" smtClean="0"/>
              <a:t>آلِهِ</a:t>
            </a:r>
            <a:r>
              <a:rPr lang="ar-SA" sz="5400" dirty="0" smtClean="0"/>
              <a:t> </a:t>
            </a:r>
            <a:r>
              <a:rPr lang="ar-SA" sz="5400" dirty="0" err="1" smtClean="0"/>
              <a:t>ٱلطَّيِّبِينَ</a:t>
            </a:r>
            <a:r>
              <a:rPr lang="ar-SA" sz="5400" dirty="0" smtClean="0"/>
              <a:t> </a:t>
            </a:r>
            <a:r>
              <a:rPr lang="ar-SA" sz="5400" dirty="0" err="1" smtClean="0"/>
              <a:t>ٱلطَّاهِرِينَ</a:t>
            </a:r>
            <a:r>
              <a:rPr lang="ar-SA" sz="5400" dirty="0" smtClean="0"/>
              <a:t> اجْمَعِينَ</a:t>
            </a:r>
            <a:endParaRPr lang="en-US" sz="5400" dirty="0" smtClean="0"/>
          </a:p>
        </p:txBody>
      </p:sp>
      <p:sp>
        <p:nvSpPr>
          <p:cNvPr id="80691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and to all of his Household, the pure and immaculate,</a:t>
            </a:r>
            <a:endParaRPr lang="en-US" dirty="0" smtClean="0">
              <a:ea typeface="MS Mincho" pitchFamily="49" charset="-128"/>
            </a:endParaRPr>
          </a:p>
        </p:txBody>
      </p:sp>
      <p:sp>
        <p:nvSpPr>
          <p:cNvPr id="80691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0691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fi-FI" sz="2800" b="1" i="1" dirty="0" smtClean="0">
                <a:solidFill>
                  <a:srgbClr val="000066"/>
                </a:solidFill>
                <a:ea typeface="MS Mincho" pitchFamily="49" charset="-128"/>
              </a:rPr>
              <a:t>wa `ala alihi alttayyibina alttahirina ajma`ina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3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وَتَمِّمْ لَنَا نَعْمَاءَكَ</a:t>
            </a:r>
            <a:endParaRPr lang="en-US" sz="5400" dirty="0" smtClean="0"/>
          </a:p>
        </p:txBody>
      </p:sp>
      <p:sp>
        <p:nvSpPr>
          <p:cNvPr id="80793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and perfect for us Your graces,</a:t>
            </a:r>
            <a:endParaRPr lang="en-US" dirty="0" smtClean="0">
              <a:ea typeface="MS Mincho" pitchFamily="49" charset="-128"/>
            </a:endParaRPr>
          </a:p>
        </p:txBody>
      </p:sp>
      <p:sp>
        <p:nvSpPr>
          <p:cNvPr id="80794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0794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tammim lana na`ma'aka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وَهَنِّئْنَا عَطَاءَكَ</a:t>
            </a:r>
            <a:endParaRPr lang="en-US" sz="5400" dirty="0" smtClean="0"/>
          </a:p>
        </p:txBody>
      </p:sp>
      <p:sp>
        <p:nvSpPr>
          <p:cNvPr id="80896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make us taste the pleasure of Your gifts,</a:t>
            </a:r>
            <a:endParaRPr lang="en-US" dirty="0" smtClean="0">
              <a:ea typeface="MS Mincho" pitchFamily="49" charset="-128"/>
            </a:endParaRPr>
          </a:p>
        </p:txBody>
      </p:sp>
      <p:sp>
        <p:nvSpPr>
          <p:cNvPr id="80896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0896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hanni'na `ata'aka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err="1" smtClean="0"/>
              <a:t>وَٱكْتُبْنَا</a:t>
            </a:r>
            <a:r>
              <a:rPr lang="ar-SA" sz="5400" dirty="0" smtClean="0"/>
              <a:t> لَكَ شَاكِرِينَ</a:t>
            </a:r>
            <a:endParaRPr lang="en-US" sz="5400" dirty="0" smtClean="0"/>
          </a:p>
        </p:txBody>
      </p:sp>
      <p:sp>
        <p:nvSpPr>
          <p:cNvPr id="80998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and register us as thankful for You</a:t>
            </a:r>
            <a:endParaRPr lang="en-US" dirty="0" smtClean="0">
              <a:ea typeface="MS Mincho" pitchFamily="49" charset="-128"/>
            </a:endParaRPr>
          </a:p>
        </p:txBody>
      </p:sp>
      <p:sp>
        <p:nvSpPr>
          <p:cNvPr id="80998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0998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waktubna laka shakirina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01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وَلآِلاَئِكَ ذَاكِرِينَ</a:t>
            </a:r>
            <a:endParaRPr lang="en-US" sz="5400" dirty="0" smtClean="0"/>
          </a:p>
        </p:txBody>
      </p:sp>
      <p:sp>
        <p:nvSpPr>
          <p:cNvPr id="81101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and as oft-referring to You.</a:t>
            </a:r>
            <a:endParaRPr lang="en-US" dirty="0" smtClean="0">
              <a:ea typeface="MS Mincho" pitchFamily="49" charset="-128"/>
            </a:endParaRPr>
          </a:p>
        </p:txBody>
      </p:sp>
      <p:sp>
        <p:nvSpPr>
          <p:cNvPr id="81101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1101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li'ala'ika dhakirina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آمِينَ </a:t>
            </a:r>
            <a:r>
              <a:rPr lang="ar-SA" sz="5400" dirty="0" err="1" smtClean="0"/>
              <a:t>آمِينَ</a:t>
            </a:r>
            <a:r>
              <a:rPr lang="ar-SA" sz="5400" dirty="0" smtClean="0"/>
              <a:t> رَبَّ </a:t>
            </a:r>
            <a:r>
              <a:rPr lang="ar-SA" sz="5400" dirty="0" err="1" smtClean="0"/>
              <a:t>ٱلْعَالَمِينَ</a:t>
            </a:r>
            <a:endParaRPr lang="en-US" sz="5400" dirty="0" smtClean="0"/>
          </a:p>
        </p:txBody>
      </p:sp>
      <p:sp>
        <p:nvSpPr>
          <p:cNvPr id="81203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Respond, respond! O Lord of the worlds!</a:t>
            </a:r>
            <a:endParaRPr lang="en-US" dirty="0" smtClean="0">
              <a:ea typeface="MS Mincho" pitchFamily="49" charset="-128"/>
            </a:endParaRPr>
          </a:p>
        </p:txBody>
      </p:sp>
      <p:sp>
        <p:nvSpPr>
          <p:cNvPr id="81203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1203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amina amina rabba al`alamina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5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اللَّهُمَّ يَا مَنْ مَلَكَ فَقَدَرَ</a:t>
            </a:r>
            <a:endParaRPr lang="en-US" sz="5400" dirty="0" smtClean="0"/>
          </a:p>
        </p:txBody>
      </p:sp>
      <p:sp>
        <p:nvSpPr>
          <p:cNvPr id="81305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O Allah, Who owns; therefore, He controls,</a:t>
            </a:r>
            <a:endParaRPr lang="en-US" dirty="0" smtClean="0">
              <a:ea typeface="MS Mincho" pitchFamily="49" charset="-128"/>
            </a:endParaRPr>
          </a:p>
        </p:txBody>
      </p:sp>
      <p:sp>
        <p:nvSpPr>
          <p:cNvPr id="81306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1306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allahumma ya man malaka faqadara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08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وَقَدَرَ فَقَهَرَ</a:t>
            </a:r>
            <a:endParaRPr lang="en-US" sz="5400" dirty="0" smtClean="0"/>
          </a:p>
        </p:txBody>
      </p:sp>
      <p:sp>
        <p:nvSpPr>
          <p:cNvPr id="81408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and controls; therefore, He has absolute authority,</a:t>
            </a:r>
            <a:endParaRPr lang="en-US" dirty="0" smtClean="0">
              <a:ea typeface="MS Mincho" pitchFamily="49" charset="-128"/>
            </a:endParaRPr>
          </a:p>
        </p:txBody>
      </p:sp>
      <p:sp>
        <p:nvSpPr>
          <p:cNvPr id="81408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1408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qadara faqahara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510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وَعُصِيَ فَسَتَرَ</a:t>
            </a:r>
            <a:endParaRPr lang="en-US" sz="5400" dirty="0" smtClean="0"/>
          </a:p>
        </p:txBody>
      </p:sp>
      <p:sp>
        <p:nvSpPr>
          <p:cNvPr id="81510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and is disobeyed; yet, He covers,</a:t>
            </a:r>
            <a:endParaRPr lang="en-US" dirty="0" smtClean="0">
              <a:ea typeface="MS Mincho" pitchFamily="49" charset="-128"/>
            </a:endParaRPr>
          </a:p>
        </p:txBody>
      </p:sp>
      <p:sp>
        <p:nvSpPr>
          <p:cNvPr id="81510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1510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`usiya fasatara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13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err="1" smtClean="0"/>
              <a:t>وَٱسْتُغْفِرَ</a:t>
            </a:r>
            <a:r>
              <a:rPr lang="ar-SA" sz="5400" dirty="0" smtClean="0"/>
              <a:t> فَغَفَرَ</a:t>
            </a:r>
            <a:endParaRPr lang="en-US" sz="5400" dirty="0" smtClean="0"/>
          </a:p>
        </p:txBody>
      </p:sp>
      <p:sp>
        <p:nvSpPr>
          <p:cNvPr id="81613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and is prayed for forgiveness; therefore, He forgives.</a:t>
            </a:r>
            <a:endParaRPr lang="en-US" dirty="0" smtClean="0">
              <a:ea typeface="MS Mincho" pitchFamily="49" charset="-128"/>
            </a:endParaRPr>
          </a:p>
        </p:txBody>
      </p:sp>
      <p:sp>
        <p:nvSpPr>
          <p:cNvPr id="81613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1613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wastughfira faghafara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لَمْ تُشْهِدْنِي خَلْقِي</a:t>
            </a:r>
            <a:endParaRPr lang="en-US" sz="5400" smtClean="0"/>
          </a:p>
        </p:txBody>
      </p:sp>
      <p:sp>
        <p:nvSpPr>
          <p:cNvPr id="30105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You have not made me witness my creation,</a:t>
            </a:r>
          </a:p>
        </p:txBody>
      </p:sp>
      <p:sp>
        <p:nvSpPr>
          <p:cNvPr id="30106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0106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lam tushhidni khalqi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يَا غَايَةَ </a:t>
            </a:r>
            <a:r>
              <a:rPr lang="ar-SA" sz="5400" dirty="0" err="1" smtClean="0"/>
              <a:t>ٱلطَّالِبِينَ</a:t>
            </a:r>
            <a:r>
              <a:rPr lang="ar-SA" sz="5400" dirty="0" smtClean="0"/>
              <a:t> </a:t>
            </a:r>
            <a:r>
              <a:rPr lang="ar-SA" sz="5400" dirty="0" err="1" smtClean="0"/>
              <a:t>ٱلرَّاغِبِينَ</a:t>
            </a:r>
            <a:endParaRPr lang="en-US" sz="5400" dirty="0" smtClean="0"/>
          </a:p>
        </p:txBody>
      </p:sp>
      <p:sp>
        <p:nvSpPr>
          <p:cNvPr id="81715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O He Who is the aim of seekers and desirers</a:t>
            </a:r>
            <a:endParaRPr lang="en-US" dirty="0" smtClean="0">
              <a:ea typeface="MS Mincho" pitchFamily="49" charset="-128"/>
            </a:endParaRPr>
          </a:p>
        </p:txBody>
      </p:sp>
      <p:sp>
        <p:nvSpPr>
          <p:cNvPr id="81715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1715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ya ghayata alttalibina alrraghibina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17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err="1" smtClean="0"/>
              <a:t>وَمُنْتَهَىٰ</a:t>
            </a:r>
            <a:r>
              <a:rPr lang="ar-SA" sz="5400" dirty="0" smtClean="0"/>
              <a:t> امَلِ </a:t>
            </a:r>
            <a:r>
              <a:rPr lang="ar-SA" sz="5400" dirty="0" err="1" smtClean="0"/>
              <a:t>ٱلرَّاجِينَ</a:t>
            </a:r>
            <a:endParaRPr lang="en-US" sz="5400" dirty="0" smtClean="0"/>
          </a:p>
        </p:txBody>
      </p:sp>
      <p:sp>
        <p:nvSpPr>
          <p:cNvPr id="81817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and the ultimate purpose of the hope of hopers!</a:t>
            </a:r>
            <a:endParaRPr lang="en-US" dirty="0" smtClean="0">
              <a:ea typeface="MS Mincho" pitchFamily="49" charset="-128"/>
            </a:endParaRPr>
          </a:p>
        </p:txBody>
      </p:sp>
      <p:sp>
        <p:nvSpPr>
          <p:cNvPr id="81818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1818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muntaha amali alrrajina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0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يَا مَنْ احَاطَ بِكُلِّ شَيْء عِلْماً</a:t>
            </a:r>
            <a:endParaRPr lang="en-US" sz="5400" dirty="0" smtClean="0"/>
          </a:p>
        </p:txBody>
      </p:sp>
      <p:sp>
        <p:nvSpPr>
          <p:cNvPr id="81920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O He Who encompasses all things in knowledge</a:t>
            </a:r>
            <a:endParaRPr lang="en-US" dirty="0" smtClean="0">
              <a:ea typeface="MS Mincho" pitchFamily="49" charset="-128"/>
            </a:endParaRPr>
          </a:p>
        </p:txBody>
      </p:sp>
      <p:sp>
        <p:nvSpPr>
          <p:cNvPr id="81920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1920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fi-FI" sz="2800" b="1" i="1" dirty="0" smtClean="0">
                <a:solidFill>
                  <a:srgbClr val="000066"/>
                </a:solidFill>
                <a:ea typeface="MS Mincho" pitchFamily="49" charset="-128"/>
              </a:rPr>
              <a:t>ya man ahata bikulli shay'in `ilman</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وَوَسِعَ </a:t>
            </a:r>
            <a:r>
              <a:rPr lang="ar-SA" sz="5400" dirty="0" err="1" smtClean="0"/>
              <a:t>ٱلْمُسْتَقِيلِينَ</a:t>
            </a:r>
            <a:r>
              <a:rPr lang="ar-SA" sz="5400" dirty="0" smtClean="0"/>
              <a:t> </a:t>
            </a:r>
            <a:r>
              <a:rPr lang="ar-SA" sz="5400" dirty="0" err="1" smtClean="0"/>
              <a:t>رَافَةً</a:t>
            </a:r>
            <a:r>
              <a:rPr lang="ar-SA" sz="5400" dirty="0" smtClean="0"/>
              <a:t> وَرَحْمَةً وَحِلْماً</a:t>
            </a:r>
            <a:endParaRPr lang="en-US" sz="5400" dirty="0" smtClean="0"/>
          </a:p>
        </p:txBody>
      </p:sp>
      <p:sp>
        <p:nvSpPr>
          <p:cNvPr id="82022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and covers those who quit (their sins) with tender, mercy, and forbearance!</a:t>
            </a:r>
            <a:endParaRPr lang="en-US" dirty="0" smtClean="0">
              <a:ea typeface="MS Mincho" pitchFamily="49" charset="-128"/>
            </a:endParaRPr>
          </a:p>
        </p:txBody>
      </p:sp>
      <p:sp>
        <p:nvSpPr>
          <p:cNvPr id="82022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2022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wasi`a almustaqilina ra'fatan wa rahmatan wa hilman</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5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اللَّهُمَّ إِنَّا نَتَوَجَّهُ إِلَيْكَ فِي </a:t>
            </a:r>
            <a:r>
              <a:rPr lang="ar-SA" sz="5400" dirty="0" err="1" smtClean="0"/>
              <a:t>هٰذِهِ</a:t>
            </a:r>
            <a:r>
              <a:rPr lang="ar-SA" sz="5400" dirty="0" smtClean="0"/>
              <a:t> </a:t>
            </a:r>
            <a:r>
              <a:rPr lang="ar-SA" sz="5400" dirty="0" err="1" smtClean="0"/>
              <a:t>ٱلْعَشِيَّةِ</a:t>
            </a:r>
            <a:endParaRPr lang="en-US" sz="5400" dirty="0" smtClean="0"/>
          </a:p>
        </p:txBody>
      </p:sp>
      <p:sp>
        <p:nvSpPr>
          <p:cNvPr id="82125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O Allah, we turn our faces to You in this evening</a:t>
            </a:r>
            <a:endParaRPr lang="en-US" dirty="0" smtClean="0">
              <a:ea typeface="MS Mincho" pitchFamily="49" charset="-128"/>
            </a:endParaRPr>
          </a:p>
        </p:txBody>
      </p:sp>
      <p:sp>
        <p:nvSpPr>
          <p:cNvPr id="82125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2125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allahumma inna natawajjahu ilayka fi hadhihi al`ashiyyati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27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err="1" smtClean="0"/>
              <a:t>ٱلَّتِي</a:t>
            </a:r>
            <a:r>
              <a:rPr lang="ar-SA" sz="5400" dirty="0" smtClean="0"/>
              <a:t> شَرَّفْتَهَا وَعَظَّمْتَهَا</a:t>
            </a:r>
            <a:endParaRPr lang="en-US" sz="5400" dirty="0" smtClean="0"/>
          </a:p>
        </p:txBody>
      </p:sp>
      <p:sp>
        <p:nvSpPr>
          <p:cNvPr id="82227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that You deem honorable and reverential</a:t>
            </a:r>
            <a:endParaRPr lang="en-US" dirty="0" smtClean="0">
              <a:ea typeface="MS Mincho" pitchFamily="49" charset="-128"/>
            </a:endParaRPr>
          </a:p>
        </p:txBody>
      </p:sp>
      <p:sp>
        <p:nvSpPr>
          <p:cNvPr id="82227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2227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allati sharraftaha wa `azzamtaha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29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بِمُحَمَّدٍ نَبِيِّكَ وَرَسُولِكَ</a:t>
            </a:r>
            <a:endParaRPr lang="en-US" sz="5400" dirty="0" smtClean="0"/>
          </a:p>
        </p:txBody>
      </p:sp>
      <p:sp>
        <p:nvSpPr>
          <p:cNvPr id="82329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(asking You) in the name of Muhammad, Your Prophet, Messenger,</a:t>
            </a:r>
            <a:endParaRPr lang="en-US" dirty="0" smtClean="0">
              <a:ea typeface="MS Mincho" pitchFamily="49" charset="-128"/>
            </a:endParaRPr>
          </a:p>
        </p:txBody>
      </p:sp>
      <p:sp>
        <p:nvSpPr>
          <p:cNvPr id="82330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2330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bimuhammadin nabiyyika wa rasulika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32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وَخِيَرَتِكَ مِنْ خَلْقِكَ</a:t>
            </a:r>
            <a:endParaRPr lang="en-US" sz="5400" dirty="0" smtClean="0"/>
          </a:p>
        </p:txBody>
      </p:sp>
      <p:sp>
        <p:nvSpPr>
          <p:cNvPr id="82432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the best of Your creation,</a:t>
            </a:r>
            <a:endParaRPr lang="en-US" dirty="0" smtClean="0">
              <a:ea typeface="MS Mincho" pitchFamily="49" charset="-128"/>
            </a:endParaRPr>
          </a:p>
        </p:txBody>
      </p:sp>
      <p:sp>
        <p:nvSpPr>
          <p:cNvPr id="82432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2432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khiyaratika min khalqika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وَامِينِكَ </a:t>
            </a:r>
            <a:r>
              <a:rPr lang="ar-SA" sz="5400" dirty="0" err="1" smtClean="0"/>
              <a:t>عَلَىٰ</a:t>
            </a:r>
            <a:r>
              <a:rPr lang="ar-SA" sz="5400" dirty="0" smtClean="0"/>
              <a:t> وَحْيِكَ</a:t>
            </a:r>
            <a:endParaRPr lang="en-US" sz="5400" dirty="0" smtClean="0"/>
          </a:p>
        </p:txBody>
      </p:sp>
      <p:sp>
        <p:nvSpPr>
          <p:cNvPr id="82534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Your trustee on Your Revelation,</a:t>
            </a:r>
            <a:endParaRPr lang="en-US" dirty="0" smtClean="0">
              <a:ea typeface="MS Mincho" pitchFamily="49" charset="-128"/>
            </a:endParaRPr>
          </a:p>
        </p:txBody>
      </p:sp>
      <p:sp>
        <p:nvSpPr>
          <p:cNvPr id="82534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2534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aminika `ala wahyika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err="1" smtClean="0"/>
              <a:t>ٱلْبَشِيرِ</a:t>
            </a:r>
            <a:r>
              <a:rPr lang="ar-SA" sz="5400" dirty="0" smtClean="0"/>
              <a:t> </a:t>
            </a:r>
            <a:r>
              <a:rPr lang="ar-SA" sz="5400" dirty="0" err="1" smtClean="0"/>
              <a:t>ٱلنَّذِيرِ</a:t>
            </a:r>
            <a:endParaRPr lang="en-US" sz="5400" dirty="0" smtClean="0"/>
          </a:p>
        </p:txBody>
      </p:sp>
      <p:sp>
        <p:nvSpPr>
          <p:cNvPr id="82637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the bearer of glad tidings, the warner,</a:t>
            </a:r>
            <a:endParaRPr lang="en-US" dirty="0" smtClean="0">
              <a:ea typeface="MS Mincho" pitchFamily="49" charset="-128"/>
            </a:endParaRPr>
          </a:p>
        </p:txBody>
      </p:sp>
      <p:sp>
        <p:nvSpPr>
          <p:cNvPr id="82637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2637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albashiri alnnadhiri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وَلَمْ تَجْعَلْ إِلَيَّ شَيْئاً مِنْ امْرِي</a:t>
            </a:r>
            <a:endParaRPr lang="en-US" sz="5400" smtClean="0"/>
          </a:p>
        </p:txBody>
      </p:sp>
      <p:sp>
        <p:nvSpPr>
          <p:cNvPr id="30208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You have not referred any part of my creation to me.</a:t>
            </a:r>
          </a:p>
        </p:txBody>
      </p:sp>
      <p:sp>
        <p:nvSpPr>
          <p:cNvPr id="30208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0208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lam taj`al ilayya shay'an min amri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39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err="1" smtClean="0"/>
              <a:t>ٱلسِّرَاجِ</a:t>
            </a:r>
            <a:r>
              <a:rPr lang="ar-SA" sz="5400" dirty="0" smtClean="0"/>
              <a:t> </a:t>
            </a:r>
            <a:r>
              <a:rPr lang="ar-SA" sz="5400" dirty="0" err="1" smtClean="0"/>
              <a:t>ٱلْمُنِيرِ</a:t>
            </a:r>
            <a:endParaRPr lang="en-US" sz="5400" dirty="0" smtClean="0"/>
          </a:p>
        </p:txBody>
      </p:sp>
      <p:sp>
        <p:nvSpPr>
          <p:cNvPr id="82739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and the shining lantern,</a:t>
            </a:r>
            <a:endParaRPr lang="en-US" dirty="0" smtClean="0">
              <a:ea typeface="MS Mincho" pitchFamily="49" charset="-128"/>
            </a:endParaRPr>
          </a:p>
        </p:txBody>
      </p:sp>
      <p:sp>
        <p:nvSpPr>
          <p:cNvPr id="82739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2739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alssiraji almuniri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41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err="1" smtClean="0"/>
              <a:t>ٱلَّذِي</a:t>
            </a:r>
            <a:r>
              <a:rPr lang="ar-SA" sz="5400" dirty="0" smtClean="0"/>
              <a:t> انْعَمْتَ بِهِ </a:t>
            </a:r>
            <a:r>
              <a:rPr lang="ar-SA" sz="5400" dirty="0" err="1" smtClean="0"/>
              <a:t>عَلَىٰ</a:t>
            </a:r>
            <a:r>
              <a:rPr lang="ar-SA" sz="5400" dirty="0" smtClean="0"/>
              <a:t> </a:t>
            </a:r>
            <a:r>
              <a:rPr lang="ar-SA" sz="5400" dirty="0" err="1" smtClean="0"/>
              <a:t>ٱلْمُسْلِمِينَ</a:t>
            </a:r>
            <a:endParaRPr lang="en-US" sz="5400" dirty="0" smtClean="0"/>
          </a:p>
        </p:txBody>
      </p:sp>
      <p:sp>
        <p:nvSpPr>
          <p:cNvPr id="82841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with whom You have conferred upon the Muslims,</a:t>
            </a:r>
            <a:endParaRPr lang="en-US" dirty="0" smtClean="0">
              <a:ea typeface="MS Mincho" pitchFamily="49" charset="-128"/>
            </a:endParaRPr>
          </a:p>
        </p:txBody>
      </p:sp>
      <p:sp>
        <p:nvSpPr>
          <p:cNvPr id="82842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2842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alladhi an`amta bihi `ala almuslimina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4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وَجَعَلْتَهُ رَحْمَةً لِلْعَالَمِينَ</a:t>
            </a:r>
            <a:endParaRPr lang="en-US" sz="5400" dirty="0" smtClean="0"/>
          </a:p>
        </p:txBody>
      </p:sp>
      <p:sp>
        <p:nvSpPr>
          <p:cNvPr id="82944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and whom You made mercy for the worlds.</a:t>
            </a:r>
            <a:endParaRPr lang="en-US" dirty="0" smtClean="0">
              <a:ea typeface="MS Mincho" pitchFamily="49" charset="-128"/>
            </a:endParaRPr>
          </a:p>
        </p:txBody>
      </p:sp>
      <p:sp>
        <p:nvSpPr>
          <p:cNvPr id="82944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2944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ja`altahu rahmatan lil`alamina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46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اللَّهُمَّ فَصَلِّ </a:t>
            </a:r>
            <a:r>
              <a:rPr lang="ar-SA" sz="5400" dirty="0" err="1" smtClean="0"/>
              <a:t>عَلَىٰ</a:t>
            </a:r>
            <a:r>
              <a:rPr lang="ar-SA" sz="5400" dirty="0" smtClean="0"/>
              <a:t> مُحَمَّدٍ وَآلِ مُحَمَّدٍ</a:t>
            </a:r>
            <a:endParaRPr lang="en-US" sz="5400" dirty="0" smtClean="0"/>
          </a:p>
        </p:txBody>
      </p:sp>
      <p:sp>
        <p:nvSpPr>
          <p:cNvPr id="83046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So, O Allah, bless Muhammad and the Household of Muhammad,</a:t>
            </a:r>
            <a:endParaRPr lang="en-US" dirty="0" smtClean="0">
              <a:ea typeface="MS Mincho" pitchFamily="49" charset="-128"/>
            </a:endParaRPr>
          </a:p>
        </p:txBody>
      </p:sp>
      <p:sp>
        <p:nvSpPr>
          <p:cNvPr id="83046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3046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allahumma fasalli `ala muhammadin wa ali muhammadin</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49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كَمَا مُحَمَّدٌ اهْلٌ </a:t>
            </a:r>
            <a:r>
              <a:rPr lang="ar-SA" sz="5400" dirty="0" err="1" smtClean="0"/>
              <a:t>لِذٰلِكَ</a:t>
            </a:r>
            <a:r>
              <a:rPr lang="ar-SA" sz="5400" dirty="0" smtClean="0"/>
              <a:t>  مِنْكَ يَا عَظِيمُ</a:t>
            </a:r>
            <a:endParaRPr lang="en-US" sz="5400" dirty="0" smtClean="0"/>
          </a:p>
        </p:txBody>
      </p:sp>
      <p:sp>
        <p:nvSpPr>
          <p:cNvPr id="83149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forasmuch as Muhammad deserves that from You, O All-great.</a:t>
            </a:r>
            <a:endParaRPr lang="en-US" dirty="0" smtClean="0">
              <a:ea typeface="MS Mincho" pitchFamily="49" charset="-128"/>
            </a:endParaRPr>
          </a:p>
        </p:txBody>
      </p:sp>
      <p:sp>
        <p:nvSpPr>
          <p:cNvPr id="83149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3149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fi-FI" sz="2800" b="1" i="1" dirty="0" smtClean="0">
                <a:solidFill>
                  <a:srgbClr val="000066"/>
                </a:solidFill>
                <a:ea typeface="MS Mincho" pitchFamily="49" charset="-128"/>
              </a:rPr>
              <a:t>kama muhammadun ahlun lidhalika minka ya `azimu</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51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فَصَلِّ عَلَيْهِ </a:t>
            </a:r>
            <a:r>
              <a:rPr lang="ar-SA" sz="5400" dirty="0" err="1" smtClean="0"/>
              <a:t>وَعَلَىٰ</a:t>
            </a:r>
            <a:r>
              <a:rPr lang="ar-SA" sz="5400" dirty="0" smtClean="0"/>
              <a:t> </a:t>
            </a:r>
            <a:r>
              <a:rPr lang="ar-SA" sz="5400" dirty="0" err="1" smtClean="0"/>
              <a:t>آلِهِ</a:t>
            </a:r>
            <a:endParaRPr lang="en-US" sz="5400" dirty="0" smtClean="0"/>
          </a:p>
        </p:txBody>
      </p:sp>
      <p:sp>
        <p:nvSpPr>
          <p:cNvPr id="83251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So, (please) send blessings to him and his Household,</a:t>
            </a:r>
            <a:endParaRPr lang="en-US" dirty="0" smtClean="0">
              <a:ea typeface="MS Mincho" pitchFamily="49" charset="-128"/>
            </a:endParaRPr>
          </a:p>
        </p:txBody>
      </p:sp>
      <p:sp>
        <p:nvSpPr>
          <p:cNvPr id="83251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3251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fi-FI" sz="2800" b="1" i="1" dirty="0" smtClean="0">
                <a:solidFill>
                  <a:srgbClr val="000066"/>
                </a:solidFill>
                <a:ea typeface="MS Mincho" pitchFamily="49" charset="-128"/>
              </a:rPr>
              <a:t>fasalli `alayhi wa `ala alihi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353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err="1" smtClean="0"/>
              <a:t>ٱلْمُنْتَجَبِينَ</a:t>
            </a:r>
            <a:r>
              <a:rPr lang="ar-SA" sz="5400" dirty="0" smtClean="0"/>
              <a:t> </a:t>
            </a:r>
            <a:r>
              <a:rPr lang="ar-SA" sz="5400" dirty="0" err="1" smtClean="0"/>
              <a:t>ٱلطَّيِّبِينَ</a:t>
            </a:r>
            <a:r>
              <a:rPr lang="ar-SA" sz="5400" dirty="0" smtClean="0"/>
              <a:t> </a:t>
            </a:r>
            <a:r>
              <a:rPr lang="ar-SA" sz="5400" dirty="0" err="1" smtClean="0"/>
              <a:t>ٱلطَّاهِرِينَ</a:t>
            </a:r>
            <a:r>
              <a:rPr lang="ar-SA" sz="5400" dirty="0" smtClean="0"/>
              <a:t> اجْمَعِينَ</a:t>
            </a:r>
            <a:endParaRPr lang="en-US" sz="5400" dirty="0" smtClean="0"/>
          </a:p>
        </p:txBody>
      </p:sp>
      <p:sp>
        <p:nvSpPr>
          <p:cNvPr id="83353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the elite, pure, and immaculate—all of them,</a:t>
            </a:r>
            <a:endParaRPr lang="en-US" dirty="0" smtClean="0">
              <a:ea typeface="MS Mincho" pitchFamily="49" charset="-128"/>
            </a:endParaRPr>
          </a:p>
        </p:txBody>
      </p:sp>
      <p:sp>
        <p:nvSpPr>
          <p:cNvPr id="83354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3354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almuntajabina alttayyibina alttahirina ajma`ina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56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وَتَغَمَّدْنَا بِعَفْوِكَ عَنَّا</a:t>
            </a:r>
            <a:endParaRPr lang="en-US" sz="5400" dirty="0" smtClean="0"/>
          </a:p>
        </p:txBody>
      </p:sp>
      <p:sp>
        <p:nvSpPr>
          <p:cNvPr id="83456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and encompass us with Your pardoning us.</a:t>
            </a:r>
            <a:endParaRPr lang="en-US" dirty="0" smtClean="0">
              <a:ea typeface="MS Mincho" pitchFamily="49" charset="-128"/>
            </a:endParaRPr>
          </a:p>
        </p:txBody>
      </p:sp>
      <p:sp>
        <p:nvSpPr>
          <p:cNvPr id="83456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3456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taghammadna bi`afwika `anna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58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فَإِلَيْكَ عَجَّتِ </a:t>
            </a:r>
            <a:r>
              <a:rPr lang="ar-SA" sz="5400" dirty="0" err="1" smtClean="0"/>
              <a:t>ٱلاصْوَاتُ</a:t>
            </a:r>
            <a:r>
              <a:rPr lang="ar-SA" sz="5400" dirty="0" smtClean="0"/>
              <a:t> بِصُنُوفِ </a:t>
            </a:r>
            <a:r>
              <a:rPr lang="ar-SA" sz="5400" dirty="0" err="1" smtClean="0"/>
              <a:t>ٱللُّغَاتِ</a:t>
            </a:r>
            <a:endParaRPr lang="en-US" sz="5400" dirty="0" smtClean="0"/>
          </a:p>
        </p:txBody>
      </p:sp>
      <p:sp>
        <p:nvSpPr>
          <p:cNvPr id="83558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To You are the voices of various languages clamoring;</a:t>
            </a:r>
            <a:endParaRPr lang="en-US" dirty="0" smtClean="0">
              <a:ea typeface="MS Mincho" pitchFamily="49" charset="-128"/>
            </a:endParaRPr>
          </a:p>
        </p:txBody>
      </p:sp>
      <p:sp>
        <p:nvSpPr>
          <p:cNvPr id="83558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3558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fa'ilayka `ajjat al'aswatu bisunufi allughati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1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err="1" smtClean="0"/>
              <a:t>فَٱجْعَلْ</a:t>
            </a:r>
            <a:r>
              <a:rPr lang="ar-SA" sz="5400" dirty="0" smtClean="0"/>
              <a:t> لَنَا </a:t>
            </a:r>
            <a:r>
              <a:rPr lang="ar-SA" sz="5400" dirty="0" err="1" smtClean="0"/>
              <a:t>ٱللَّهُمَّ</a:t>
            </a:r>
            <a:r>
              <a:rPr lang="ar-SA" sz="5400" dirty="0" smtClean="0"/>
              <a:t> فِي </a:t>
            </a:r>
            <a:r>
              <a:rPr lang="ar-SA" sz="5400" dirty="0" err="1" smtClean="0"/>
              <a:t>هٰذِهِ</a:t>
            </a:r>
            <a:r>
              <a:rPr lang="ar-SA" sz="5400" dirty="0" smtClean="0"/>
              <a:t> </a:t>
            </a:r>
            <a:r>
              <a:rPr lang="ar-SA" sz="5400" dirty="0" err="1" smtClean="0"/>
              <a:t>ٱلْعَشِيَّةِ</a:t>
            </a:r>
            <a:endParaRPr lang="en-US" sz="5400" dirty="0" smtClean="0"/>
          </a:p>
        </p:txBody>
      </p:sp>
      <p:sp>
        <p:nvSpPr>
          <p:cNvPr id="83661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so, decide for us, O Allah, in this evening</a:t>
            </a:r>
            <a:endParaRPr lang="en-US" dirty="0" smtClean="0">
              <a:ea typeface="MS Mincho" pitchFamily="49" charset="-128"/>
            </a:endParaRPr>
          </a:p>
        </p:txBody>
      </p:sp>
      <p:sp>
        <p:nvSpPr>
          <p:cNvPr id="83661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3661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it-IT" sz="2800" b="1" i="1" dirty="0" smtClean="0">
                <a:solidFill>
                  <a:srgbClr val="000066"/>
                </a:solidFill>
                <a:ea typeface="MS Mincho" pitchFamily="49" charset="-128"/>
              </a:rPr>
              <a:t>faj`al lana allahumma fi hadhihi al`ashiyyati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ثُمَّ اخْرَجْتَنِي لِلَّذِي سَبَقَ لِي مِنَ ٱلْهُدَىٰ</a:t>
            </a:r>
            <a:endParaRPr lang="en-US" sz="5400" smtClean="0"/>
          </a:p>
        </p:txBody>
      </p:sp>
      <p:sp>
        <p:nvSpPr>
          <p:cNvPr id="30310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You then took me out on account of the guidance that You have already known about me</a:t>
            </a:r>
          </a:p>
        </p:txBody>
      </p:sp>
      <p:sp>
        <p:nvSpPr>
          <p:cNvPr id="30310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0310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thumma akhrajtani lilladhi sabaqa li min alhuda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763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نَصِيباً مِنْ كُلِّ خَيْرٍ تَقْسِمُهُ بَيْنَ عِبَادِكَ</a:t>
            </a:r>
            <a:endParaRPr lang="en-US" sz="5400" dirty="0" smtClean="0"/>
          </a:p>
        </p:txBody>
      </p:sp>
      <p:sp>
        <p:nvSpPr>
          <p:cNvPr id="83763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a share from every good item that You distribute among Your servants,</a:t>
            </a:r>
            <a:endParaRPr lang="en-US" dirty="0" smtClean="0">
              <a:ea typeface="MS Mincho" pitchFamily="49" charset="-128"/>
            </a:endParaRPr>
          </a:p>
        </p:txBody>
      </p:sp>
      <p:sp>
        <p:nvSpPr>
          <p:cNvPr id="83763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3763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nasiban min kulli khayrin taqsimuhu bayna `ibadika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65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وَنُورٍ تَهْدِي بِهِ</a:t>
            </a:r>
            <a:endParaRPr lang="en-US" sz="5400" dirty="0" smtClean="0"/>
          </a:p>
        </p:txBody>
      </p:sp>
      <p:sp>
        <p:nvSpPr>
          <p:cNvPr id="83865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illumination by which You guide, </a:t>
            </a:r>
            <a:endParaRPr lang="en-US" dirty="0" smtClean="0">
              <a:ea typeface="MS Mincho" pitchFamily="49" charset="-128"/>
            </a:endParaRPr>
          </a:p>
        </p:txBody>
      </p:sp>
      <p:sp>
        <p:nvSpPr>
          <p:cNvPr id="83866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3866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nurin tahdi bihi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وَرَحْمَةٍ تَنْشُرُهَا</a:t>
            </a:r>
            <a:endParaRPr lang="en-US" sz="5400" dirty="0" smtClean="0"/>
          </a:p>
        </p:txBody>
      </p:sp>
      <p:sp>
        <p:nvSpPr>
          <p:cNvPr id="83968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mercy that You spread,</a:t>
            </a:r>
            <a:endParaRPr lang="en-US" dirty="0" smtClean="0">
              <a:ea typeface="MS Mincho" pitchFamily="49" charset="-128"/>
            </a:endParaRPr>
          </a:p>
        </p:txBody>
      </p:sp>
      <p:sp>
        <p:nvSpPr>
          <p:cNvPr id="83968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3968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rahmatin tanshuruha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70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وَبَرَكَةٍ تُنْزِلُهَا</a:t>
            </a:r>
            <a:endParaRPr lang="en-US" sz="5400" dirty="0" smtClean="0"/>
          </a:p>
        </p:txBody>
      </p:sp>
      <p:sp>
        <p:nvSpPr>
          <p:cNvPr id="84070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blessing that You bring down,</a:t>
            </a:r>
            <a:endParaRPr lang="en-US" dirty="0" smtClean="0">
              <a:ea typeface="MS Mincho" pitchFamily="49" charset="-128"/>
            </a:endParaRPr>
          </a:p>
        </p:txBody>
      </p:sp>
      <p:sp>
        <p:nvSpPr>
          <p:cNvPr id="84070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4070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barakatin tunziluha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73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وَعَافِيَةٍ تُجَلِّلُهَا</a:t>
            </a:r>
            <a:endParaRPr lang="en-US" sz="5400" dirty="0" smtClean="0"/>
          </a:p>
        </p:txBody>
      </p:sp>
      <p:sp>
        <p:nvSpPr>
          <p:cNvPr id="84173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wellbeing that You extend,</a:t>
            </a:r>
            <a:endParaRPr lang="en-US" dirty="0" smtClean="0">
              <a:ea typeface="MS Mincho" pitchFamily="49" charset="-128"/>
            </a:endParaRPr>
          </a:p>
        </p:txBody>
      </p:sp>
      <p:sp>
        <p:nvSpPr>
          <p:cNvPr id="84173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4173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`afiyatin tujalliluha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وَرِزْقٍ تَبْسُطُهُ</a:t>
            </a:r>
            <a:endParaRPr lang="en-US" sz="5400" dirty="0" smtClean="0"/>
          </a:p>
        </p:txBody>
      </p:sp>
      <p:sp>
        <p:nvSpPr>
          <p:cNvPr id="84275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and sustenance that You stretch,</a:t>
            </a:r>
            <a:endParaRPr lang="en-US" dirty="0" smtClean="0">
              <a:ea typeface="MS Mincho" pitchFamily="49" charset="-128"/>
            </a:endParaRPr>
          </a:p>
        </p:txBody>
      </p:sp>
      <p:sp>
        <p:nvSpPr>
          <p:cNvPr id="84275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4275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rizqin tabsutuhu</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77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يَا ارْحَمَ </a:t>
            </a:r>
            <a:r>
              <a:rPr lang="ar-SA" sz="5400" dirty="0" err="1" smtClean="0"/>
              <a:t>ٱلرَّاحِمِينَ</a:t>
            </a:r>
            <a:endParaRPr lang="en-US" sz="5400" dirty="0" smtClean="0"/>
          </a:p>
        </p:txBody>
      </p:sp>
      <p:sp>
        <p:nvSpPr>
          <p:cNvPr id="84377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O most Merciful of all those who show mercy!</a:t>
            </a:r>
            <a:endParaRPr lang="en-US" dirty="0" smtClean="0">
              <a:ea typeface="MS Mincho" pitchFamily="49" charset="-128"/>
            </a:endParaRPr>
          </a:p>
        </p:txBody>
      </p:sp>
      <p:sp>
        <p:nvSpPr>
          <p:cNvPr id="84378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4378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ya arhama alrrahimina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اللَّهُمَّ اقْلِبْنَا فِي </a:t>
            </a:r>
            <a:r>
              <a:rPr lang="ar-SA" sz="5400" dirty="0" err="1" smtClean="0"/>
              <a:t>هٰذَا</a:t>
            </a:r>
            <a:r>
              <a:rPr lang="ar-SA" sz="5400" dirty="0" smtClean="0"/>
              <a:t> </a:t>
            </a:r>
            <a:r>
              <a:rPr lang="ar-SA" sz="5400" dirty="0" err="1" smtClean="0"/>
              <a:t>ٱلْوَقْتِ</a:t>
            </a:r>
            <a:endParaRPr lang="en-US" sz="5400" dirty="0" smtClean="0"/>
          </a:p>
        </p:txBody>
      </p:sp>
      <p:sp>
        <p:nvSpPr>
          <p:cNvPr id="84480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O Allah, turn us in this hour</a:t>
            </a:r>
            <a:endParaRPr lang="en-US" dirty="0" smtClean="0">
              <a:ea typeface="MS Mincho" pitchFamily="49" charset="-128"/>
            </a:endParaRPr>
          </a:p>
        </p:txBody>
      </p:sp>
      <p:sp>
        <p:nvSpPr>
          <p:cNvPr id="84480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4480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allahumma aqlibna fi hadha alwaqti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82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مُنْجِحِينَ مُفْلِحِينَ</a:t>
            </a:r>
            <a:endParaRPr lang="en-US" sz="5400" dirty="0" smtClean="0"/>
          </a:p>
        </p:txBody>
      </p:sp>
      <p:sp>
        <p:nvSpPr>
          <p:cNvPr id="84582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successful, flourishing,</a:t>
            </a:r>
            <a:endParaRPr lang="en-US" dirty="0" smtClean="0">
              <a:ea typeface="MS Mincho" pitchFamily="49" charset="-128"/>
            </a:endParaRPr>
          </a:p>
        </p:txBody>
      </p:sp>
      <p:sp>
        <p:nvSpPr>
          <p:cNvPr id="84582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4582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munjihina muflihina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85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مَبْرُورِينَ غَانِمِينَ</a:t>
            </a:r>
            <a:endParaRPr lang="en-US" sz="5400" dirty="0" smtClean="0"/>
          </a:p>
        </p:txBody>
      </p:sp>
      <p:sp>
        <p:nvSpPr>
          <p:cNvPr id="84685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blessed, and gainers.</a:t>
            </a:r>
            <a:endParaRPr lang="en-US" dirty="0" smtClean="0">
              <a:ea typeface="MS Mincho" pitchFamily="49" charset="-128"/>
            </a:endParaRPr>
          </a:p>
        </p:txBody>
      </p:sp>
      <p:sp>
        <p:nvSpPr>
          <p:cNvPr id="84685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4685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mabrurina ghanimina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إِلَىٰ ٱلدُّنْيَا تَامّاً سَوِيّاً</a:t>
            </a:r>
            <a:endParaRPr lang="en-US" sz="5400" smtClean="0"/>
          </a:p>
        </p:txBody>
      </p:sp>
      <p:sp>
        <p:nvSpPr>
          <p:cNvPr id="30413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to the world, perfect and in sound health.</a:t>
            </a:r>
          </a:p>
        </p:txBody>
      </p:sp>
      <p:sp>
        <p:nvSpPr>
          <p:cNvPr id="30413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0413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ila alddunya tamman sawiyyan</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وَلاَ تَجْعَلْنَا مِنَ </a:t>
            </a:r>
            <a:r>
              <a:rPr lang="ar-SA" sz="5400" dirty="0" err="1" smtClean="0"/>
              <a:t>ٱلْقَانِطِينَ</a:t>
            </a:r>
            <a:endParaRPr lang="en-US" sz="5400" dirty="0" smtClean="0"/>
          </a:p>
        </p:txBody>
      </p:sp>
      <p:sp>
        <p:nvSpPr>
          <p:cNvPr id="84787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Do not include us with the despondent.</a:t>
            </a:r>
            <a:endParaRPr lang="en-US" dirty="0" smtClean="0">
              <a:ea typeface="MS Mincho" pitchFamily="49" charset="-128"/>
            </a:endParaRPr>
          </a:p>
        </p:txBody>
      </p:sp>
      <p:sp>
        <p:nvSpPr>
          <p:cNvPr id="84787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4787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la taj`alna min alqanitina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89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وَلاَ تُخْلِنَا مِنْ رَحْمَتِكَ</a:t>
            </a:r>
            <a:endParaRPr lang="en-US" sz="5400" dirty="0" smtClean="0"/>
          </a:p>
        </p:txBody>
      </p:sp>
      <p:sp>
        <p:nvSpPr>
          <p:cNvPr id="84889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Do not leave us without Your mercy.</a:t>
            </a:r>
            <a:endParaRPr lang="en-US" dirty="0" smtClean="0">
              <a:ea typeface="MS Mincho" pitchFamily="49" charset="-128"/>
            </a:endParaRPr>
          </a:p>
        </p:txBody>
      </p:sp>
      <p:sp>
        <p:nvSpPr>
          <p:cNvPr id="84890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4890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fi-FI" sz="2800" b="1" i="1" dirty="0" smtClean="0">
                <a:solidFill>
                  <a:srgbClr val="000066"/>
                </a:solidFill>
                <a:ea typeface="MS Mincho" pitchFamily="49" charset="-128"/>
              </a:rPr>
              <a:t>wa la tukhlina min rahmatika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2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وَلاَ تَحْرِمْنَا مَا نُؤَمِّلُهُ مِنْ فَضْلِكَ</a:t>
            </a:r>
            <a:endParaRPr lang="en-US" sz="5400" dirty="0" smtClean="0"/>
          </a:p>
        </p:txBody>
      </p:sp>
      <p:sp>
        <p:nvSpPr>
          <p:cNvPr id="84992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Do not deprive us of that which we hope from Your favor.</a:t>
            </a:r>
            <a:endParaRPr lang="en-US" dirty="0" smtClean="0">
              <a:ea typeface="MS Mincho" pitchFamily="49" charset="-128"/>
            </a:endParaRPr>
          </a:p>
        </p:txBody>
      </p:sp>
      <p:sp>
        <p:nvSpPr>
          <p:cNvPr id="84992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4992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la tahrimna ma nu'ammiluhu min fadlika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94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وَلاَ تَجْعَلْنَا مِنْ رَحْمَتِكَ مَحْرُومِينَ</a:t>
            </a:r>
            <a:endParaRPr lang="en-US" sz="5400" dirty="0" smtClean="0"/>
          </a:p>
        </p:txBody>
      </p:sp>
      <p:sp>
        <p:nvSpPr>
          <p:cNvPr id="85094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Do not make us deprived of Your mercy,</a:t>
            </a:r>
            <a:endParaRPr lang="en-US" dirty="0" smtClean="0">
              <a:ea typeface="MS Mincho" pitchFamily="49" charset="-128"/>
            </a:endParaRPr>
          </a:p>
        </p:txBody>
      </p:sp>
      <p:sp>
        <p:nvSpPr>
          <p:cNvPr id="85094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5094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fi-FI" sz="2800" b="1" i="1" dirty="0" smtClean="0">
                <a:solidFill>
                  <a:srgbClr val="000066"/>
                </a:solidFill>
                <a:ea typeface="MS Mincho" pitchFamily="49" charset="-128"/>
              </a:rPr>
              <a:t>wa la taj`alna min rahmatika mahrumina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197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وَلاَ لِفَضْلِ مَا نُؤَمِّلُهُ مِنْ عَطَائِكَ قَانِطِينَ</a:t>
            </a:r>
            <a:endParaRPr lang="en-US" sz="5400" dirty="0" smtClean="0"/>
          </a:p>
        </p:txBody>
      </p:sp>
      <p:sp>
        <p:nvSpPr>
          <p:cNvPr id="85197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or despair of the favor of what we hope from Your gifts.</a:t>
            </a:r>
            <a:endParaRPr lang="en-US" dirty="0" smtClean="0">
              <a:ea typeface="MS Mincho" pitchFamily="49" charset="-128"/>
            </a:endParaRPr>
          </a:p>
        </p:txBody>
      </p:sp>
      <p:sp>
        <p:nvSpPr>
          <p:cNvPr id="85197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5197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it-IT" sz="2800" b="1" i="1" dirty="0" smtClean="0">
                <a:solidFill>
                  <a:srgbClr val="000066"/>
                </a:solidFill>
                <a:ea typeface="MS Mincho" pitchFamily="49" charset="-128"/>
              </a:rPr>
              <a:t>wa la lifadli ma nu'ammiluhu min `ata'ika qanitina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299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وَلاَ تَرُدَّنَا خَائِبِينَ</a:t>
            </a:r>
            <a:endParaRPr lang="en-US" sz="5400" dirty="0" smtClean="0"/>
          </a:p>
        </p:txBody>
      </p:sp>
      <p:sp>
        <p:nvSpPr>
          <p:cNvPr id="85299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Do not turns us down disappointed</a:t>
            </a:r>
            <a:endParaRPr lang="en-US" dirty="0" smtClean="0">
              <a:ea typeface="MS Mincho" pitchFamily="49" charset="-128"/>
            </a:endParaRPr>
          </a:p>
        </p:txBody>
      </p:sp>
      <p:sp>
        <p:nvSpPr>
          <p:cNvPr id="85299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5299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la taruddana kha'ibina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01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وَلاَ مِنْ بَابِكَ مَطْرُودِينَ</a:t>
            </a:r>
            <a:endParaRPr lang="en-US" sz="5400" dirty="0" smtClean="0"/>
          </a:p>
        </p:txBody>
      </p:sp>
      <p:sp>
        <p:nvSpPr>
          <p:cNvPr id="85401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or driven away from Your door.</a:t>
            </a:r>
            <a:endParaRPr lang="en-US" dirty="0" smtClean="0">
              <a:ea typeface="MS Mincho" pitchFamily="49" charset="-128"/>
            </a:endParaRPr>
          </a:p>
        </p:txBody>
      </p:sp>
      <p:sp>
        <p:nvSpPr>
          <p:cNvPr id="85402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5402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it-IT" sz="2800" b="1" i="1" dirty="0" smtClean="0">
                <a:solidFill>
                  <a:srgbClr val="000066"/>
                </a:solidFill>
                <a:ea typeface="MS Mincho" pitchFamily="49" charset="-128"/>
              </a:rPr>
              <a:t>wa la min babika matrudina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يَا اجْوَدَ </a:t>
            </a:r>
            <a:r>
              <a:rPr lang="ar-SA" sz="5400" dirty="0" err="1" smtClean="0"/>
              <a:t>ٱلاجْوَدِينَ</a:t>
            </a:r>
            <a:endParaRPr lang="en-US" sz="5400" dirty="0" smtClean="0"/>
          </a:p>
        </p:txBody>
      </p:sp>
      <p:sp>
        <p:nvSpPr>
          <p:cNvPr id="85504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O most Magnanimous of all those who treat magnanimously</a:t>
            </a:r>
            <a:endParaRPr lang="en-US" dirty="0" smtClean="0">
              <a:ea typeface="MS Mincho" pitchFamily="49" charset="-128"/>
            </a:endParaRPr>
          </a:p>
        </p:txBody>
      </p:sp>
      <p:sp>
        <p:nvSpPr>
          <p:cNvPr id="85504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5504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ya ajwada al-ajwadina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06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وَاكْرَمَ </a:t>
            </a:r>
            <a:r>
              <a:rPr lang="ar-SA" sz="5400" dirty="0" err="1" smtClean="0"/>
              <a:t>ٱلاكْرَمِينَ</a:t>
            </a:r>
            <a:endParaRPr lang="en-US" sz="5400" dirty="0" smtClean="0"/>
          </a:p>
        </p:txBody>
      </p:sp>
      <p:sp>
        <p:nvSpPr>
          <p:cNvPr id="85606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and most Generous of all those who act generously!</a:t>
            </a:r>
            <a:endParaRPr lang="en-US" dirty="0" smtClean="0">
              <a:ea typeface="MS Mincho" pitchFamily="49" charset="-128"/>
            </a:endParaRPr>
          </a:p>
        </p:txBody>
      </p:sp>
      <p:sp>
        <p:nvSpPr>
          <p:cNvPr id="85606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5606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akrama al-akramina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709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إِلَيْكَ اقْبَلْنَا مُوقِنِينَ</a:t>
            </a:r>
            <a:endParaRPr lang="en-US" sz="5400" dirty="0" smtClean="0"/>
          </a:p>
        </p:txBody>
      </p:sp>
      <p:sp>
        <p:nvSpPr>
          <p:cNvPr id="85709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To You are we advancing with full conviction</a:t>
            </a:r>
            <a:endParaRPr lang="en-US" dirty="0" smtClean="0">
              <a:ea typeface="MS Mincho" pitchFamily="49" charset="-128"/>
            </a:endParaRPr>
          </a:p>
        </p:txBody>
      </p:sp>
      <p:sp>
        <p:nvSpPr>
          <p:cNvPr id="85709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5709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ilayka aqbalna muqinina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وَلاَ لِعَطَائِهِ مَانِعٌ</a:t>
            </a:r>
            <a:endParaRPr lang="en-US" sz="5400" smtClean="0"/>
          </a:p>
        </p:txBody>
      </p:sp>
      <p:sp>
        <p:nvSpPr>
          <p:cNvPr id="24985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Whose gifts cannot be stopped by anything,</a:t>
            </a:r>
          </a:p>
        </p:txBody>
      </p:sp>
      <p:sp>
        <p:nvSpPr>
          <p:cNvPr id="24986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24986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la li`ata'ihi mani`un</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وَحَفِظْتَنِي فِي ٱلْمَهْدِ طِفْلاً صَبِيّاً</a:t>
            </a:r>
            <a:endParaRPr lang="en-US" sz="5400" smtClean="0"/>
          </a:p>
        </p:txBody>
      </p:sp>
      <p:sp>
        <p:nvSpPr>
          <p:cNvPr id="30515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You have safeguarded me in the cradle as small child.</a:t>
            </a:r>
          </a:p>
        </p:txBody>
      </p:sp>
      <p:sp>
        <p:nvSpPr>
          <p:cNvPr id="30515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0515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hafiztani fi almahdi tiflan sabiyyan</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وَلِبَيْتِكَ </a:t>
            </a:r>
            <a:r>
              <a:rPr lang="ar-SA" sz="5400" dirty="0" err="1" smtClean="0"/>
              <a:t>ٱلْحَرَامِ</a:t>
            </a:r>
            <a:r>
              <a:rPr lang="ar-SA" sz="5400" dirty="0" smtClean="0"/>
              <a:t> آمِّينَ قَاصِدِينَ</a:t>
            </a:r>
            <a:endParaRPr lang="en-US" sz="5400" dirty="0" smtClean="0"/>
          </a:p>
        </p:txBody>
      </p:sp>
      <p:sp>
        <p:nvSpPr>
          <p:cNvPr id="85811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and to Your Holy House are we betaking ourselves purposefully;</a:t>
            </a:r>
            <a:endParaRPr lang="en-US" dirty="0" smtClean="0">
              <a:ea typeface="MS Mincho" pitchFamily="49" charset="-128"/>
            </a:endParaRPr>
          </a:p>
        </p:txBody>
      </p:sp>
      <p:sp>
        <p:nvSpPr>
          <p:cNvPr id="85811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5811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libaytika alharami ammina qasidina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913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err="1" smtClean="0"/>
              <a:t>فَاعِنَّا</a:t>
            </a:r>
            <a:r>
              <a:rPr lang="ar-SA" sz="5400" dirty="0" smtClean="0"/>
              <a:t> </a:t>
            </a:r>
            <a:r>
              <a:rPr lang="ar-SA" sz="5400" dirty="0" err="1" smtClean="0"/>
              <a:t>عَلَىٰ</a:t>
            </a:r>
            <a:r>
              <a:rPr lang="ar-SA" sz="5400" dirty="0" smtClean="0"/>
              <a:t> مَنَاسِكِنَا</a:t>
            </a:r>
            <a:endParaRPr lang="en-US" sz="5400" dirty="0" smtClean="0"/>
          </a:p>
        </p:txBody>
      </p:sp>
      <p:sp>
        <p:nvSpPr>
          <p:cNvPr id="85913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So, (please) help us do our rituals (perfectly)</a:t>
            </a:r>
            <a:endParaRPr lang="en-US" dirty="0" smtClean="0">
              <a:ea typeface="MS Mincho" pitchFamily="49" charset="-128"/>
            </a:endParaRPr>
          </a:p>
        </p:txBody>
      </p:sp>
      <p:sp>
        <p:nvSpPr>
          <p:cNvPr id="85914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5914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fa'a`inna `ala manasikina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6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وَاكْمِلْ لَنَا حَجَّنَا</a:t>
            </a:r>
            <a:endParaRPr lang="en-US" sz="5400" dirty="0" smtClean="0"/>
          </a:p>
        </p:txBody>
      </p:sp>
      <p:sp>
        <p:nvSpPr>
          <p:cNvPr id="86016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perfect for us our pilgrimage</a:t>
            </a:r>
            <a:endParaRPr lang="en-US" dirty="0" smtClean="0">
              <a:ea typeface="MS Mincho" pitchFamily="49" charset="-128"/>
            </a:endParaRPr>
          </a:p>
        </p:txBody>
      </p:sp>
      <p:sp>
        <p:nvSpPr>
          <p:cNvPr id="86016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6016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akmil lana hajjana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err="1" smtClean="0"/>
              <a:t>وَٱعْفُ</a:t>
            </a:r>
            <a:r>
              <a:rPr lang="ar-SA" sz="5400" dirty="0" smtClean="0"/>
              <a:t> عَنَّا وَعَافِنَا</a:t>
            </a:r>
            <a:endParaRPr lang="en-US" sz="5400" dirty="0" smtClean="0"/>
          </a:p>
        </p:txBody>
      </p:sp>
      <p:sp>
        <p:nvSpPr>
          <p:cNvPr id="86118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pardon us, and grant us wellbeing.</a:t>
            </a:r>
            <a:endParaRPr lang="en-US" dirty="0" smtClean="0">
              <a:ea typeface="MS Mincho" pitchFamily="49" charset="-128"/>
            </a:endParaRPr>
          </a:p>
        </p:txBody>
      </p:sp>
      <p:sp>
        <p:nvSpPr>
          <p:cNvPr id="86118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6118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wa`fu `anna wa `afina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221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فَقَدْ مَدَدْنَا إِلَيْكَ ايْدِيَنَا</a:t>
            </a:r>
            <a:endParaRPr lang="en-US" sz="5400" dirty="0" smtClean="0"/>
          </a:p>
        </p:txBody>
      </p:sp>
      <p:sp>
        <p:nvSpPr>
          <p:cNvPr id="86221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We are stretching our hands toward You;</a:t>
            </a:r>
            <a:endParaRPr lang="en-US" dirty="0" smtClean="0">
              <a:ea typeface="MS Mincho" pitchFamily="49" charset="-128"/>
            </a:endParaRPr>
          </a:p>
        </p:txBody>
      </p:sp>
      <p:sp>
        <p:nvSpPr>
          <p:cNvPr id="86221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6221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faqad madadna ilayka aydiyana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23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فَهِيَ بِذِلَّةِ </a:t>
            </a:r>
            <a:r>
              <a:rPr lang="ar-SA" sz="5400" dirty="0" err="1" smtClean="0"/>
              <a:t>ٱلاِﹾعْتِرَافِ</a:t>
            </a:r>
            <a:r>
              <a:rPr lang="ar-SA" sz="5400" dirty="0" smtClean="0"/>
              <a:t> مَوْسُومَةٌ</a:t>
            </a:r>
            <a:endParaRPr lang="en-US" sz="5400" dirty="0" smtClean="0"/>
          </a:p>
        </p:txBody>
      </p:sp>
      <p:sp>
        <p:nvSpPr>
          <p:cNvPr id="86323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so, they are marked by the humiliation of confession.</a:t>
            </a:r>
            <a:endParaRPr lang="en-US" dirty="0" smtClean="0">
              <a:ea typeface="MS Mincho" pitchFamily="49" charset="-128"/>
            </a:endParaRPr>
          </a:p>
        </p:txBody>
      </p:sp>
      <p:sp>
        <p:nvSpPr>
          <p:cNvPr id="86323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6323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fahiya bidhillati ali`tirafi mawsumatun</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425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اللَّهُمَّ فَاعْطِنَا فِي </a:t>
            </a:r>
            <a:r>
              <a:rPr lang="ar-SA" sz="5400" dirty="0" err="1" smtClean="0"/>
              <a:t>هٰذِهِ</a:t>
            </a:r>
            <a:r>
              <a:rPr lang="ar-SA" sz="5400" dirty="0" smtClean="0"/>
              <a:t> </a:t>
            </a:r>
            <a:r>
              <a:rPr lang="ar-SA" sz="5400" dirty="0" err="1" smtClean="0"/>
              <a:t>ٱلْعَشِيَّةِ</a:t>
            </a:r>
            <a:r>
              <a:rPr lang="ar-SA" sz="5400" dirty="0" smtClean="0"/>
              <a:t> مَا </a:t>
            </a:r>
            <a:r>
              <a:rPr lang="ar-SA" sz="5400" dirty="0" err="1" smtClean="0"/>
              <a:t>سَالْنَاكَ</a:t>
            </a:r>
            <a:endParaRPr lang="en-US" sz="5400" dirty="0" smtClean="0"/>
          </a:p>
        </p:txBody>
      </p:sp>
      <p:sp>
        <p:nvSpPr>
          <p:cNvPr id="86425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O Allah, grant us in this evening that which we have besought from You</a:t>
            </a:r>
            <a:endParaRPr lang="en-US" dirty="0" smtClean="0">
              <a:ea typeface="MS Mincho" pitchFamily="49" charset="-128"/>
            </a:endParaRPr>
          </a:p>
        </p:txBody>
      </p:sp>
      <p:sp>
        <p:nvSpPr>
          <p:cNvPr id="86426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6426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it-IT" sz="2800" b="1" i="1" dirty="0" smtClean="0">
                <a:solidFill>
                  <a:srgbClr val="000066"/>
                </a:solidFill>
                <a:ea typeface="MS Mincho" pitchFamily="49" charset="-128"/>
              </a:rPr>
              <a:t>allahumma fa'a`tina fi hadhihi al`ashiyyati ma sa'alnaka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28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err="1" smtClean="0"/>
              <a:t>وَٱكْفِنَا</a:t>
            </a:r>
            <a:r>
              <a:rPr lang="ar-SA" sz="5400" dirty="0" smtClean="0"/>
              <a:t> مَا </a:t>
            </a:r>
            <a:r>
              <a:rPr lang="ar-SA" sz="5400" dirty="0" err="1" smtClean="0"/>
              <a:t>ٱسْتَكْفَيْنَاكَ</a:t>
            </a:r>
            <a:endParaRPr lang="en-US" sz="5400" dirty="0" smtClean="0"/>
          </a:p>
        </p:txBody>
      </p:sp>
      <p:sp>
        <p:nvSpPr>
          <p:cNvPr id="86528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and save us from that which we have besought You to save us;</a:t>
            </a:r>
            <a:endParaRPr lang="en-US" dirty="0" smtClean="0">
              <a:ea typeface="MS Mincho" pitchFamily="49" charset="-128"/>
            </a:endParaRPr>
          </a:p>
        </p:txBody>
      </p:sp>
      <p:sp>
        <p:nvSpPr>
          <p:cNvPr id="86528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6528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wakfina ma istakfaynaka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30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فَلاَ كَافِيَ لَنَا سِوَاكَ</a:t>
            </a:r>
            <a:endParaRPr lang="en-US" sz="5400" dirty="0" smtClean="0"/>
          </a:p>
        </p:txBody>
      </p:sp>
      <p:sp>
        <p:nvSpPr>
          <p:cNvPr id="86630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for we have no savior but You</a:t>
            </a:r>
            <a:endParaRPr lang="en-US" dirty="0" smtClean="0">
              <a:ea typeface="MS Mincho" pitchFamily="49" charset="-128"/>
            </a:endParaRPr>
          </a:p>
        </p:txBody>
      </p:sp>
      <p:sp>
        <p:nvSpPr>
          <p:cNvPr id="86630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6630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fala kafiya lana siwaka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733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وَلاَ رَبَّ لَنَا غَيْرُكَ</a:t>
            </a:r>
            <a:endParaRPr lang="en-US" sz="5400" dirty="0" smtClean="0"/>
          </a:p>
        </p:txBody>
      </p:sp>
      <p:sp>
        <p:nvSpPr>
          <p:cNvPr id="86733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and we have no sustainer but You.</a:t>
            </a:r>
            <a:endParaRPr lang="en-US" dirty="0" smtClean="0">
              <a:ea typeface="MS Mincho" pitchFamily="49" charset="-128"/>
            </a:endParaRPr>
          </a:p>
        </p:txBody>
      </p:sp>
      <p:sp>
        <p:nvSpPr>
          <p:cNvPr id="86733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6733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la rabba lana ghayruka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وَرَزَقْتَنِي مِنَ ٱلْغِذَاءِ لَبَناً مَرِيّاً</a:t>
            </a:r>
            <a:endParaRPr lang="en-US" sz="5400" smtClean="0"/>
          </a:p>
        </p:txBody>
      </p:sp>
      <p:sp>
        <p:nvSpPr>
          <p:cNvPr id="30617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You have provided me with wholesome milk as food.</a:t>
            </a:r>
          </a:p>
        </p:txBody>
      </p:sp>
      <p:sp>
        <p:nvSpPr>
          <p:cNvPr id="30618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0618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razaqtani min alghidha'i labanan mariyyan</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835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نَافِذٌ فِينَا حُكْمُكَ</a:t>
            </a:r>
            <a:endParaRPr lang="en-US" sz="5400" dirty="0" smtClean="0"/>
          </a:p>
        </p:txBody>
      </p:sp>
      <p:sp>
        <p:nvSpPr>
          <p:cNvPr id="86835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Your decree is prevalent on us,</a:t>
            </a:r>
            <a:endParaRPr lang="en-US" dirty="0" smtClean="0">
              <a:ea typeface="MS Mincho" pitchFamily="49" charset="-128"/>
            </a:endParaRPr>
          </a:p>
        </p:txBody>
      </p:sp>
      <p:sp>
        <p:nvSpPr>
          <p:cNvPr id="86835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6835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nafidhun fina hukmuka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937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مُحِيطٌ بِنَا عِلْمُكَ</a:t>
            </a:r>
            <a:endParaRPr lang="en-US" sz="5400" dirty="0" smtClean="0"/>
          </a:p>
        </p:txBody>
      </p:sp>
      <p:sp>
        <p:nvSpPr>
          <p:cNvPr id="86937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Your knowledge is encompassing us,</a:t>
            </a:r>
            <a:endParaRPr lang="en-US" dirty="0" smtClean="0">
              <a:ea typeface="MS Mincho" pitchFamily="49" charset="-128"/>
            </a:endParaRPr>
          </a:p>
        </p:txBody>
      </p:sp>
      <p:sp>
        <p:nvSpPr>
          <p:cNvPr id="86938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6938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muhitun bina `ilmuka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0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عَدْلٌ فِينَا قَضَاؤُكَ</a:t>
            </a:r>
            <a:endParaRPr lang="en-US" sz="5400" dirty="0" smtClean="0"/>
          </a:p>
        </p:txBody>
      </p:sp>
      <p:sp>
        <p:nvSpPr>
          <p:cNvPr id="87040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and Your decisions about us is just.</a:t>
            </a:r>
            <a:endParaRPr lang="en-US" dirty="0" smtClean="0">
              <a:ea typeface="MS Mincho" pitchFamily="49" charset="-128"/>
            </a:endParaRPr>
          </a:p>
        </p:txBody>
      </p:sp>
      <p:sp>
        <p:nvSpPr>
          <p:cNvPr id="87040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7040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`adlun fina qada'uka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err="1" smtClean="0"/>
              <a:t>إِقْضِ</a:t>
            </a:r>
            <a:r>
              <a:rPr lang="ar-SA" sz="5400" dirty="0" smtClean="0"/>
              <a:t> لَنَا </a:t>
            </a:r>
            <a:r>
              <a:rPr lang="ar-SA" sz="5400" dirty="0" err="1" smtClean="0"/>
              <a:t>ٱلْخَيْرَ</a:t>
            </a:r>
            <a:endParaRPr lang="en-US" sz="5400" dirty="0" smtClean="0"/>
          </a:p>
        </p:txBody>
      </p:sp>
      <p:sp>
        <p:nvSpPr>
          <p:cNvPr id="87142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(Please) decree for us that which is good</a:t>
            </a:r>
            <a:endParaRPr lang="en-US" dirty="0" smtClean="0">
              <a:ea typeface="MS Mincho" pitchFamily="49" charset="-128"/>
            </a:endParaRPr>
          </a:p>
        </p:txBody>
      </p:sp>
      <p:sp>
        <p:nvSpPr>
          <p:cNvPr id="87142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7142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iqdi lana alkhayra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245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err="1" smtClean="0"/>
              <a:t>وَٱجْعَلْنَا</a:t>
            </a:r>
            <a:r>
              <a:rPr lang="ar-SA" sz="5400" dirty="0" smtClean="0"/>
              <a:t> مِنْ اهْلِ </a:t>
            </a:r>
            <a:r>
              <a:rPr lang="ar-SA" sz="5400" dirty="0" err="1" smtClean="0"/>
              <a:t>ٱلْخَيْرِ</a:t>
            </a:r>
            <a:endParaRPr lang="en-US" sz="5400" dirty="0" smtClean="0"/>
          </a:p>
        </p:txBody>
      </p:sp>
      <p:sp>
        <p:nvSpPr>
          <p:cNvPr id="87245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and make us of the people of goodness.</a:t>
            </a:r>
            <a:endParaRPr lang="en-US" dirty="0" smtClean="0">
              <a:ea typeface="MS Mincho" pitchFamily="49" charset="-128"/>
            </a:endParaRPr>
          </a:p>
        </p:txBody>
      </p:sp>
      <p:sp>
        <p:nvSpPr>
          <p:cNvPr id="87245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7245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waj`alna min ahli alkhayri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47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اللَّهُمَّ اوْجِبْ لَنَا بِجُودِكَ عَظِيمَ </a:t>
            </a:r>
            <a:r>
              <a:rPr lang="ar-SA" sz="5400" dirty="0" err="1" smtClean="0"/>
              <a:t>ٱلاجْرِ</a:t>
            </a:r>
            <a:endParaRPr lang="en-US" sz="5400" dirty="0" smtClean="0"/>
          </a:p>
        </p:txBody>
      </p:sp>
      <p:sp>
        <p:nvSpPr>
          <p:cNvPr id="87347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O Allah, decide for us, on account of Your magnanimity, a great reward,</a:t>
            </a:r>
            <a:endParaRPr lang="en-US" dirty="0" smtClean="0">
              <a:ea typeface="MS Mincho" pitchFamily="49" charset="-128"/>
            </a:endParaRPr>
          </a:p>
        </p:txBody>
      </p:sp>
      <p:sp>
        <p:nvSpPr>
          <p:cNvPr id="87347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7347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allahumma awjib lana bijudika `azima al'ajri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449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وَكَرِيمَ </a:t>
            </a:r>
            <a:r>
              <a:rPr lang="ar-SA" sz="5400" dirty="0" err="1" smtClean="0"/>
              <a:t>ٱلذُّخْرِ</a:t>
            </a:r>
            <a:endParaRPr lang="en-US" sz="5400" dirty="0" smtClean="0"/>
          </a:p>
        </p:txBody>
      </p:sp>
      <p:sp>
        <p:nvSpPr>
          <p:cNvPr id="87449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a generous reserve,</a:t>
            </a:r>
            <a:endParaRPr lang="en-US" dirty="0" smtClean="0">
              <a:ea typeface="MS Mincho" pitchFamily="49" charset="-128"/>
            </a:endParaRPr>
          </a:p>
        </p:txBody>
      </p:sp>
      <p:sp>
        <p:nvSpPr>
          <p:cNvPr id="87450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7450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karima aldhdhikhri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وَدَوَامَ </a:t>
            </a:r>
            <a:r>
              <a:rPr lang="ar-SA" sz="5400" dirty="0" err="1" smtClean="0"/>
              <a:t>ٱلْيُسْرِ</a:t>
            </a:r>
            <a:endParaRPr lang="en-US" sz="5400" dirty="0" smtClean="0"/>
          </a:p>
        </p:txBody>
      </p:sp>
      <p:sp>
        <p:nvSpPr>
          <p:cNvPr id="87552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and a permanent easiness,</a:t>
            </a:r>
            <a:endParaRPr lang="en-US" dirty="0" smtClean="0">
              <a:ea typeface="MS Mincho" pitchFamily="49" charset="-128"/>
            </a:endParaRPr>
          </a:p>
        </p:txBody>
      </p:sp>
      <p:sp>
        <p:nvSpPr>
          <p:cNvPr id="87552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7552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dawama alyusri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err="1" smtClean="0"/>
              <a:t>وَٱغْفِرْ</a:t>
            </a:r>
            <a:r>
              <a:rPr lang="ar-SA" sz="5400" dirty="0" smtClean="0"/>
              <a:t> لَنَا ذُنُوبَنَا اجْمَعِينَ</a:t>
            </a:r>
            <a:endParaRPr lang="en-US" sz="5400" dirty="0" smtClean="0"/>
          </a:p>
        </p:txBody>
      </p:sp>
      <p:sp>
        <p:nvSpPr>
          <p:cNvPr id="87654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and forgive us all our sins,</a:t>
            </a:r>
            <a:endParaRPr lang="en-US" dirty="0" smtClean="0">
              <a:ea typeface="MS Mincho" pitchFamily="49" charset="-128"/>
            </a:endParaRPr>
          </a:p>
        </p:txBody>
      </p:sp>
      <p:sp>
        <p:nvSpPr>
          <p:cNvPr id="87654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7654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waghfir lana dhunubana ajma`ina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وَلاَ تُهْلِكْنَا مَعَ </a:t>
            </a:r>
            <a:r>
              <a:rPr lang="ar-SA" sz="5400" dirty="0" err="1" smtClean="0"/>
              <a:t>ٱلْهَالِكِينَ</a:t>
            </a:r>
            <a:endParaRPr lang="en-US" sz="5400" dirty="0" smtClean="0"/>
          </a:p>
        </p:txBody>
      </p:sp>
      <p:sp>
        <p:nvSpPr>
          <p:cNvPr id="87757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do not annihilate us with those annihilated,</a:t>
            </a:r>
            <a:endParaRPr lang="en-US" dirty="0" smtClean="0">
              <a:ea typeface="MS Mincho" pitchFamily="49" charset="-128"/>
            </a:endParaRPr>
          </a:p>
        </p:txBody>
      </p:sp>
      <p:sp>
        <p:nvSpPr>
          <p:cNvPr id="87757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7757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it-IT" sz="2800" b="1" i="1" dirty="0" smtClean="0">
                <a:solidFill>
                  <a:srgbClr val="000066"/>
                </a:solidFill>
                <a:ea typeface="MS Mincho" pitchFamily="49" charset="-128"/>
              </a:rPr>
              <a:t>wa la tuhlikna ma`a alhalikina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وَعَطَفْتَ عَلَيَّ قُلُوبَ ٱلْحَوَاضِنِ</a:t>
            </a:r>
            <a:endParaRPr lang="en-US" sz="5400" smtClean="0"/>
          </a:p>
        </p:txBody>
      </p:sp>
      <p:sp>
        <p:nvSpPr>
          <p:cNvPr id="30720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You have made the hearts of the nursemaids tender.</a:t>
            </a:r>
          </a:p>
        </p:txBody>
      </p:sp>
      <p:sp>
        <p:nvSpPr>
          <p:cNvPr id="30720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0720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`atafta `alayya quluba alhawadini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859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وَلاَ تَصْرِفْ عَنَّا </a:t>
            </a:r>
            <a:r>
              <a:rPr lang="ar-SA" sz="5400" dirty="0" err="1" smtClean="0"/>
              <a:t>رَافَتَكَ</a:t>
            </a:r>
            <a:r>
              <a:rPr lang="ar-SA" sz="5400" dirty="0" smtClean="0"/>
              <a:t> وَرَحْمَتَكَ</a:t>
            </a:r>
            <a:endParaRPr lang="en-US" sz="5400" dirty="0" smtClean="0"/>
          </a:p>
        </p:txBody>
      </p:sp>
      <p:sp>
        <p:nvSpPr>
          <p:cNvPr id="87859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and do not drive away from us Your tenderness and mercy;</a:t>
            </a:r>
            <a:endParaRPr lang="en-US" dirty="0" smtClean="0">
              <a:ea typeface="MS Mincho" pitchFamily="49" charset="-128"/>
            </a:endParaRPr>
          </a:p>
        </p:txBody>
      </p:sp>
      <p:sp>
        <p:nvSpPr>
          <p:cNvPr id="87859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7859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la tasrif `anna ra'fataka wa rahmataka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61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يَا ارْحَمَ </a:t>
            </a:r>
            <a:r>
              <a:rPr lang="ar-SA" sz="5400" dirty="0" err="1" smtClean="0"/>
              <a:t>ٱلرَّاحِمِينَ</a:t>
            </a:r>
            <a:endParaRPr lang="en-US" sz="5400" dirty="0" smtClean="0"/>
          </a:p>
        </p:txBody>
      </p:sp>
      <p:sp>
        <p:nvSpPr>
          <p:cNvPr id="87961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O most Merciful of all those who show mercy!</a:t>
            </a:r>
            <a:endParaRPr lang="en-US" dirty="0" smtClean="0">
              <a:ea typeface="MS Mincho" pitchFamily="49" charset="-128"/>
            </a:endParaRPr>
          </a:p>
        </p:txBody>
      </p:sp>
      <p:sp>
        <p:nvSpPr>
          <p:cNvPr id="87962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7962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ya arhama alrrahimina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4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اللَّهُمَّ </a:t>
            </a:r>
            <a:r>
              <a:rPr lang="ar-SA" sz="5400" dirty="0" err="1" smtClean="0"/>
              <a:t>ٱجْعَلْنَا</a:t>
            </a:r>
            <a:r>
              <a:rPr lang="ar-SA" sz="5400" dirty="0" smtClean="0"/>
              <a:t> فِي </a:t>
            </a:r>
            <a:r>
              <a:rPr lang="ar-SA" sz="5400" dirty="0" err="1" smtClean="0"/>
              <a:t>هٰذَا</a:t>
            </a:r>
            <a:r>
              <a:rPr lang="ar-SA" sz="5400" dirty="0" smtClean="0"/>
              <a:t> </a:t>
            </a:r>
            <a:r>
              <a:rPr lang="ar-SA" sz="5400" dirty="0" err="1" smtClean="0"/>
              <a:t>ٱلْوَقْتِ</a:t>
            </a:r>
            <a:r>
              <a:rPr lang="ar-SA" sz="5400" dirty="0" smtClean="0"/>
              <a:t> مِمَّنْ سَالَكَ </a:t>
            </a:r>
            <a:r>
              <a:rPr lang="ar-SA" sz="5400" dirty="0" err="1" smtClean="0"/>
              <a:t>فَاعْطَيْتَهُ</a:t>
            </a:r>
            <a:endParaRPr lang="en-US" sz="5400" dirty="0" smtClean="0"/>
          </a:p>
        </p:txBody>
      </p:sp>
      <p:sp>
        <p:nvSpPr>
          <p:cNvPr id="88064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O Allah, include us, at this hour, with them who besought You and You thus gave them,</a:t>
            </a:r>
            <a:endParaRPr lang="en-US" dirty="0" smtClean="0">
              <a:ea typeface="MS Mincho" pitchFamily="49" charset="-128"/>
            </a:endParaRPr>
          </a:p>
        </p:txBody>
      </p:sp>
      <p:sp>
        <p:nvSpPr>
          <p:cNvPr id="88064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8064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allahumma ij`alna fi hadha alwaqti mimman sa'alaka fa'a`taytahu</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وَشَكَرَكَ فَزِدْتَهُ</a:t>
            </a:r>
            <a:endParaRPr lang="en-US" sz="5400" dirty="0" smtClean="0"/>
          </a:p>
        </p:txBody>
      </p:sp>
      <p:sp>
        <p:nvSpPr>
          <p:cNvPr id="88166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who thanked You and You thus increased them,</a:t>
            </a:r>
            <a:endParaRPr lang="en-US" dirty="0" smtClean="0">
              <a:ea typeface="MS Mincho" pitchFamily="49" charset="-128"/>
            </a:endParaRPr>
          </a:p>
        </p:txBody>
      </p:sp>
      <p:sp>
        <p:nvSpPr>
          <p:cNvPr id="88166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8166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shakaraka fazidtahu</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وَثَابَ إِلَيْكَ فَقَبِلْتَهُ</a:t>
            </a:r>
            <a:endParaRPr lang="en-US" sz="5400" dirty="0" smtClean="0"/>
          </a:p>
        </p:txBody>
      </p:sp>
      <p:sp>
        <p:nvSpPr>
          <p:cNvPr id="88269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who returned to You and You thus accepted them,</a:t>
            </a:r>
            <a:endParaRPr lang="en-US" dirty="0" smtClean="0">
              <a:ea typeface="MS Mincho" pitchFamily="49" charset="-128"/>
            </a:endParaRPr>
          </a:p>
        </p:txBody>
      </p:sp>
      <p:sp>
        <p:nvSpPr>
          <p:cNvPr id="88269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8269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thaba ilayka faqabiltahu</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وَتَنَصَّلَ إِلَيْكَ مِنْ ذُنُوبِهِ كُلِّهَا فَغَفَرْتَهَا لَهُ</a:t>
            </a:r>
            <a:endParaRPr lang="en-US" sz="5400" dirty="0" smtClean="0"/>
          </a:p>
        </p:txBody>
      </p:sp>
      <p:sp>
        <p:nvSpPr>
          <p:cNvPr id="88371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and who renounced all their sins before You and You thus forgave them;</a:t>
            </a:r>
            <a:endParaRPr lang="en-US" dirty="0" smtClean="0">
              <a:ea typeface="MS Mincho" pitchFamily="49" charset="-128"/>
            </a:endParaRPr>
          </a:p>
        </p:txBody>
      </p:sp>
      <p:sp>
        <p:nvSpPr>
          <p:cNvPr id="88371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8371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tanassala ilayka min dhunubihi kulliha faghafartaha lahu</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73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يَا ذَا </a:t>
            </a:r>
            <a:r>
              <a:rPr lang="ar-SA" sz="5400" dirty="0" err="1" smtClean="0"/>
              <a:t>ٱلْجَلاَلِ</a:t>
            </a:r>
            <a:r>
              <a:rPr lang="ar-SA" sz="5400" dirty="0" smtClean="0"/>
              <a:t> </a:t>
            </a:r>
            <a:r>
              <a:rPr lang="ar-SA" sz="5400" dirty="0" err="1" smtClean="0"/>
              <a:t>وَٱلاِكْرَامِ</a:t>
            </a:r>
            <a:endParaRPr lang="en-US" sz="5400" dirty="0" smtClean="0"/>
          </a:p>
        </p:txBody>
      </p:sp>
      <p:sp>
        <p:nvSpPr>
          <p:cNvPr id="88473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O Lord of Majesty and Honor!</a:t>
            </a:r>
            <a:endParaRPr lang="en-US" dirty="0" smtClean="0">
              <a:ea typeface="MS Mincho" pitchFamily="49" charset="-128"/>
            </a:endParaRPr>
          </a:p>
        </p:txBody>
      </p:sp>
      <p:sp>
        <p:nvSpPr>
          <p:cNvPr id="88474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8474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ya dhaljalali wal-ikrami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76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اللَّهُمَّ وَنَقِّنَا وَسَدِّدْنَا</a:t>
            </a:r>
            <a:endParaRPr lang="en-US" sz="5400" dirty="0" smtClean="0"/>
          </a:p>
        </p:txBody>
      </p:sp>
      <p:sp>
        <p:nvSpPr>
          <p:cNvPr id="88576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O Allah, purify us and lead us to success</a:t>
            </a:r>
            <a:endParaRPr lang="en-US" dirty="0" smtClean="0">
              <a:ea typeface="MS Mincho" pitchFamily="49" charset="-128"/>
            </a:endParaRPr>
          </a:p>
        </p:txBody>
      </p:sp>
      <p:sp>
        <p:nvSpPr>
          <p:cNvPr id="88576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8576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allahumma wa naqqina wa saddidna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678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err="1" smtClean="0"/>
              <a:t>وَٱقْبَلْ</a:t>
            </a:r>
            <a:r>
              <a:rPr lang="ar-SA" sz="5400" dirty="0" smtClean="0"/>
              <a:t> تَضَرُّعَنَا</a:t>
            </a:r>
            <a:endParaRPr lang="en-US" sz="5400" dirty="0" smtClean="0"/>
          </a:p>
        </p:txBody>
      </p:sp>
      <p:sp>
        <p:nvSpPr>
          <p:cNvPr id="88678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and admit our earnest entreaty;</a:t>
            </a:r>
            <a:endParaRPr lang="en-US" dirty="0" smtClean="0">
              <a:ea typeface="MS Mincho" pitchFamily="49" charset="-128"/>
            </a:endParaRPr>
          </a:p>
        </p:txBody>
      </p:sp>
      <p:sp>
        <p:nvSpPr>
          <p:cNvPr id="88678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8678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waqbal tadarru`ana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81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يَا خَيْرَ مَنْ سُئِلَ</a:t>
            </a:r>
            <a:endParaRPr lang="en-US" sz="5400" dirty="0" smtClean="0"/>
          </a:p>
        </p:txBody>
      </p:sp>
      <p:sp>
        <p:nvSpPr>
          <p:cNvPr id="88781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O He Who is the best of all those who are besought</a:t>
            </a:r>
            <a:endParaRPr lang="en-US" dirty="0" smtClean="0">
              <a:ea typeface="MS Mincho" pitchFamily="49" charset="-128"/>
            </a:endParaRPr>
          </a:p>
        </p:txBody>
      </p:sp>
      <p:sp>
        <p:nvSpPr>
          <p:cNvPr id="88781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8781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ya khayra man su'ila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وَكَفَّلْتَنِي ٱلامَّهَاتِ ٱلرَّوَاحِمَ</a:t>
            </a:r>
            <a:endParaRPr lang="en-US" sz="5400" smtClean="0"/>
          </a:p>
        </p:txBody>
      </p:sp>
      <p:sp>
        <p:nvSpPr>
          <p:cNvPr id="30822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You have given me into the charge of merciful mothers.</a:t>
            </a:r>
          </a:p>
        </p:txBody>
      </p:sp>
      <p:sp>
        <p:nvSpPr>
          <p:cNvPr id="30822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0822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kaffaltani al-ummahati alrrawahima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3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err="1" smtClean="0"/>
              <a:t>وَيَا</a:t>
            </a:r>
            <a:r>
              <a:rPr lang="ar-SA" sz="5400" dirty="0" smtClean="0"/>
              <a:t> ارْحَمَ مَنِ </a:t>
            </a:r>
            <a:r>
              <a:rPr lang="ar-SA" sz="5400" dirty="0" err="1" smtClean="0"/>
              <a:t>ٱسْتُرْحِمَ</a:t>
            </a:r>
            <a:endParaRPr lang="en-US" sz="5400" dirty="0" smtClean="0"/>
          </a:p>
        </p:txBody>
      </p:sp>
      <p:sp>
        <p:nvSpPr>
          <p:cNvPr id="88883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and most Merciful of all those whose mercy is sought!</a:t>
            </a:r>
            <a:endParaRPr lang="en-US" dirty="0" smtClean="0">
              <a:ea typeface="MS Mincho" pitchFamily="49" charset="-128"/>
            </a:endParaRPr>
          </a:p>
        </p:txBody>
      </p:sp>
      <p:sp>
        <p:nvSpPr>
          <p:cNvPr id="88883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8883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ya arhama man isturhima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يَا مَنْ لاَ </a:t>
            </a:r>
            <a:r>
              <a:rPr lang="ar-SA" sz="5400" dirty="0" err="1" smtClean="0"/>
              <a:t>يَخْفَىٰ</a:t>
            </a:r>
            <a:r>
              <a:rPr lang="ar-SA" sz="5400" dirty="0" smtClean="0"/>
              <a:t> عَلَيْهِ إِغْمَاضُ </a:t>
            </a:r>
            <a:r>
              <a:rPr lang="ar-SA" sz="5400" dirty="0" err="1" smtClean="0"/>
              <a:t>ٱلْجُفُونِ</a:t>
            </a:r>
            <a:endParaRPr lang="en-US" sz="5400" dirty="0" smtClean="0"/>
          </a:p>
        </p:txBody>
      </p:sp>
      <p:sp>
        <p:nvSpPr>
          <p:cNvPr id="88985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O He from Whom the closing of eyelids cannot be hidden,</a:t>
            </a:r>
            <a:endParaRPr lang="en-US" dirty="0" smtClean="0">
              <a:ea typeface="MS Mincho" pitchFamily="49" charset="-128"/>
            </a:endParaRPr>
          </a:p>
        </p:txBody>
      </p:sp>
      <p:sp>
        <p:nvSpPr>
          <p:cNvPr id="88986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8986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ya man la yakhfa `alayhi ighmadu aljufuni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وَلاَ لَحْظُ </a:t>
            </a:r>
            <a:r>
              <a:rPr lang="ar-SA" sz="5400" dirty="0" err="1" smtClean="0"/>
              <a:t>ٱلْعُيُونِ</a:t>
            </a:r>
            <a:endParaRPr lang="en-US" sz="5400" dirty="0" smtClean="0"/>
          </a:p>
        </p:txBody>
      </p:sp>
      <p:sp>
        <p:nvSpPr>
          <p:cNvPr id="89088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nor are the glances of eyes,</a:t>
            </a:r>
            <a:endParaRPr lang="en-US" dirty="0" smtClean="0">
              <a:ea typeface="MS Mincho" pitchFamily="49" charset="-128"/>
            </a:endParaRPr>
          </a:p>
        </p:txBody>
      </p:sp>
      <p:sp>
        <p:nvSpPr>
          <p:cNvPr id="89088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9088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la lahzu al`uyuni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90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وَلاَ مَا </a:t>
            </a:r>
            <a:r>
              <a:rPr lang="ar-SA" sz="5400" dirty="0" err="1" smtClean="0"/>
              <a:t>ٱسْتَقَرَّ</a:t>
            </a:r>
            <a:r>
              <a:rPr lang="ar-SA" sz="5400" dirty="0" smtClean="0"/>
              <a:t> فِي </a:t>
            </a:r>
            <a:r>
              <a:rPr lang="ar-SA" sz="5400" dirty="0" err="1" smtClean="0"/>
              <a:t>ٱلْمَكْنُونِ</a:t>
            </a:r>
            <a:endParaRPr lang="en-US" sz="5400" dirty="0" smtClean="0"/>
          </a:p>
        </p:txBody>
      </p:sp>
      <p:sp>
        <p:nvSpPr>
          <p:cNvPr id="89190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nor is that which settles in the unseen,</a:t>
            </a:r>
            <a:endParaRPr lang="en-US" dirty="0" smtClean="0">
              <a:ea typeface="MS Mincho" pitchFamily="49" charset="-128"/>
            </a:endParaRPr>
          </a:p>
        </p:txBody>
      </p:sp>
      <p:sp>
        <p:nvSpPr>
          <p:cNvPr id="89190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9190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it-IT" sz="2800" b="1" i="1" dirty="0" smtClean="0">
                <a:solidFill>
                  <a:srgbClr val="000066"/>
                </a:solidFill>
                <a:ea typeface="MS Mincho" pitchFamily="49" charset="-128"/>
              </a:rPr>
              <a:t>wa la ma istaqarra fi almaknuni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3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وَلاَ مَا </a:t>
            </a:r>
            <a:r>
              <a:rPr lang="ar-SA" sz="5400" dirty="0" err="1" smtClean="0"/>
              <a:t>ٱنْطَوَتْ</a:t>
            </a:r>
            <a:r>
              <a:rPr lang="ar-SA" sz="5400" dirty="0" smtClean="0"/>
              <a:t> عَلَيْهِ مُضْمَرَاتُ </a:t>
            </a:r>
            <a:r>
              <a:rPr lang="ar-SA" sz="5400" dirty="0" err="1" smtClean="0"/>
              <a:t>ٱلْقُلُوبِ</a:t>
            </a:r>
            <a:endParaRPr lang="en-US" sz="5400" dirty="0" smtClean="0"/>
          </a:p>
        </p:txBody>
      </p:sp>
      <p:sp>
        <p:nvSpPr>
          <p:cNvPr id="89293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nor are things vanished under the secrets of hearts.</a:t>
            </a:r>
            <a:endParaRPr lang="en-US" dirty="0" smtClean="0">
              <a:ea typeface="MS Mincho" pitchFamily="49" charset="-128"/>
            </a:endParaRPr>
          </a:p>
        </p:txBody>
      </p:sp>
      <p:sp>
        <p:nvSpPr>
          <p:cNvPr id="89293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9293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la ma intawat `alayhi mudmaratu alqulubi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395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الاَ كُلُّ </a:t>
            </a:r>
            <a:r>
              <a:rPr lang="ar-SA" sz="5400" dirty="0" err="1" smtClean="0"/>
              <a:t>ذٰلِكَ</a:t>
            </a:r>
            <a:r>
              <a:rPr lang="ar-SA" sz="5400" dirty="0" smtClean="0"/>
              <a:t> قَدْ احْصَاهُ عِلْمُكَ</a:t>
            </a:r>
            <a:endParaRPr lang="en-US" sz="5400" dirty="0" smtClean="0"/>
          </a:p>
        </p:txBody>
      </p:sp>
      <p:sp>
        <p:nvSpPr>
          <p:cNvPr id="89395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Verily, all that has been encompassed by Your knowledge</a:t>
            </a:r>
            <a:endParaRPr lang="en-US" dirty="0" smtClean="0">
              <a:ea typeface="MS Mincho" pitchFamily="49" charset="-128"/>
            </a:endParaRPr>
          </a:p>
        </p:txBody>
      </p:sp>
      <p:sp>
        <p:nvSpPr>
          <p:cNvPr id="89395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9395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fi-FI" sz="2800" b="1" i="1" dirty="0" smtClean="0">
                <a:solidFill>
                  <a:srgbClr val="000066"/>
                </a:solidFill>
                <a:ea typeface="MS Mincho" pitchFamily="49" charset="-128"/>
              </a:rPr>
              <a:t>ala kullu dhalika qad ahsahu `ilmuka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97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وَوَسِعَهُ حِلْمُكَ</a:t>
            </a:r>
            <a:endParaRPr lang="en-US" sz="5400" dirty="0" smtClean="0"/>
          </a:p>
        </p:txBody>
      </p:sp>
      <p:sp>
        <p:nvSpPr>
          <p:cNvPr id="89497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and covered by Your forbearance.</a:t>
            </a:r>
            <a:endParaRPr lang="en-US" dirty="0" smtClean="0">
              <a:ea typeface="MS Mincho" pitchFamily="49" charset="-128"/>
            </a:endParaRPr>
          </a:p>
        </p:txBody>
      </p:sp>
      <p:sp>
        <p:nvSpPr>
          <p:cNvPr id="89498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9498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wasi`ahu hilmuka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سُبْحَانَكَ وَتَعَالَيْتَ عَمَّا يَقُولُ </a:t>
            </a:r>
            <a:r>
              <a:rPr lang="ar-SA" sz="5400" dirty="0" err="1" smtClean="0"/>
              <a:t>ٱلظَّالِمُونَ</a:t>
            </a:r>
            <a:endParaRPr lang="en-US" sz="5400" dirty="0" smtClean="0"/>
          </a:p>
        </p:txBody>
      </p:sp>
      <p:sp>
        <p:nvSpPr>
          <p:cNvPr id="89600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All glory be to You; and Exalted be You above all that the wrongdoers say,</a:t>
            </a:r>
            <a:endParaRPr lang="en-US" dirty="0" smtClean="0">
              <a:ea typeface="MS Mincho" pitchFamily="49" charset="-128"/>
            </a:endParaRPr>
          </a:p>
        </p:txBody>
      </p:sp>
      <p:sp>
        <p:nvSpPr>
          <p:cNvPr id="89600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9600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subhanaka wa ta`alayta `amma yaqulu alzzalimuna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02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عُلُوّاً كَبِيراً</a:t>
            </a:r>
            <a:endParaRPr lang="en-US" sz="5400" dirty="0" smtClean="0"/>
          </a:p>
        </p:txBody>
      </p:sp>
      <p:sp>
        <p:nvSpPr>
          <p:cNvPr id="89702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in high exaltation!</a:t>
            </a:r>
            <a:endParaRPr lang="en-US" dirty="0" smtClean="0">
              <a:ea typeface="MS Mincho" pitchFamily="49" charset="-128"/>
            </a:endParaRPr>
          </a:p>
        </p:txBody>
      </p:sp>
      <p:sp>
        <p:nvSpPr>
          <p:cNvPr id="89702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9702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`uluwwan kabiran</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5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تُسَبِّحُ لَكَ </a:t>
            </a:r>
            <a:r>
              <a:rPr lang="ar-SA" sz="5400" dirty="0" err="1" smtClean="0"/>
              <a:t>ٱلسَّمَاوَاتُ</a:t>
            </a:r>
            <a:r>
              <a:rPr lang="ar-SA" sz="5400" dirty="0" smtClean="0"/>
              <a:t> </a:t>
            </a:r>
            <a:r>
              <a:rPr lang="ar-SA" sz="5400" dirty="0" err="1" smtClean="0"/>
              <a:t>ٱلسَّبْعُ</a:t>
            </a:r>
            <a:endParaRPr lang="en-US" sz="5400" dirty="0" smtClean="0"/>
          </a:p>
        </p:txBody>
      </p:sp>
      <p:sp>
        <p:nvSpPr>
          <p:cNvPr id="89805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Declaring You glory are the seven heavens,</a:t>
            </a:r>
            <a:endParaRPr lang="en-US" dirty="0" smtClean="0">
              <a:ea typeface="MS Mincho" pitchFamily="49" charset="-128"/>
            </a:endParaRPr>
          </a:p>
        </p:txBody>
      </p:sp>
      <p:sp>
        <p:nvSpPr>
          <p:cNvPr id="89805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9805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tusabbihu laka alssamawatu alssab`u</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وَكَلَاتَنِي مِنْ طَوَارِقِ ٱلْجَانِّ</a:t>
            </a:r>
            <a:endParaRPr lang="en-US" sz="5400" smtClean="0"/>
          </a:p>
        </p:txBody>
      </p:sp>
      <p:sp>
        <p:nvSpPr>
          <p:cNvPr id="30925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You have saved me from the visits of the Jinn.</a:t>
            </a:r>
          </a:p>
        </p:txBody>
      </p:sp>
      <p:sp>
        <p:nvSpPr>
          <p:cNvPr id="30925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0925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wa kala'tani min tawariqi aljanni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07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err="1" smtClean="0"/>
              <a:t>وَٱلارَضُونَ</a:t>
            </a:r>
            <a:r>
              <a:rPr lang="ar-SA" sz="5400" dirty="0" smtClean="0"/>
              <a:t> وَمَنْ فِيهِنَّ</a:t>
            </a:r>
            <a:endParaRPr lang="en-US" sz="5400" dirty="0" smtClean="0"/>
          </a:p>
        </p:txBody>
      </p:sp>
      <p:sp>
        <p:nvSpPr>
          <p:cNvPr id="89907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the (layers of the) earth, and all beings therein. </a:t>
            </a:r>
            <a:endParaRPr lang="en-US" dirty="0" smtClean="0">
              <a:ea typeface="MS Mincho" pitchFamily="49" charset="-128"/>
            </a:endParaRPr>
          </a:p>
        </p:txBody>
      </p:sp>
      <p:sp>
        <p:nvSpPr>
          <p:cNvPr id="89907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89907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wal-araduna wa man fihinna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وَإِنْ مِنْ شَيْء إِلاَّ يُسَبِّحُ بِحَمْدِكَ</a:t>
            </a:r>
            <a:endParaRPr lang="en-US" sz="5400" dirty="0" smtClean="0"/>
          </a:p>
        </p:txBody>
      </p:sp>
      <p:sp>
        <p:nvSpPr>
          <p:cNvPr id="90009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There is not a thing but celebrates Your praise.</a:t>
            </a:r>
            <a:endParaRPr lang="en-US" dirty="0" smtClean="0">
              <a:ea typeface="MS Mincho" pitchFamily="49" charset="-128"/>
            </a:endParaRPr>
          </a:p>
        </p:txBody>
      </p:sp>
      <p:sp>
        <p:nvSpPr>
          <p:cNvPr id="90010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0010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in min shay'in illa yusabbihu bihamdika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2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فَلَكَ </a:t>
            </a:r>
            <a:r>
              <a:rPr lang="ar-SA" sz="5400" dirty="0" err="1" smtClean="0"/>
              <a:t>ٱلْحَمْدُ</a:t>
            </a:r>
            <a:r>
              <a:rPr lang="ar-SA" sz="5400" dirty="0" smtClean="0"/>
              <a:t> </a:t>
            </a:r>
            <a:r>
              <a:rPr lang="ar-SA" sz="5400" dirty="0" err="1" smtClean="0"/>
              <a:t>وَٱلْمَجْدُ</a:t>
            </a:r>
            <a:endParaRPr lang="en-US" sz="5400" dirty="0" smtClean="0"/>
          </a:p>
        </p:txBody>
      </p:sp>
      <p:sp>
        <p:nvSpPr>
          <p:cNvPr id="90112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Yours are all praise, glory,</a:t>
            </a:r>
            <a:endParaRPr lang="en-US" dirty="0" smtClean="0">
              <a:ea typeface="MS Mincho" pitchFamily="49" charset="-128"/>
            </a:endParaRPr>
          </a:p>
        </p:txBody>
      </p:sp>
      <p:sp>
        <p:nvSpPr>
          <p:cNvPr id="90112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0112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falaka alhamdu walmajdu</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14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وَعُلُوُّ </a:t>
            </a:r>
            <a:r>
              <a:rPr lang="ar-SA" sz="5400" dirty="0" err="1" smtClean="0"/>
              <a:t>ٱلْجَدِّ</a:t>
            </a:r>
            <a:endParaRPr lang="en-US" sz="5400" dirty="0" smtClean="0"/>
          </a:p>
        </p:txBody>
      </p:sp>
      <p:sp>
        <p:nvSpPr>
          <p:cNvPr id="90214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and exaltation of majesty.</a:t>
            </a:r>
            <a:endParaRPr lang="en-US" dirty="0" smtClean="0">
              <a:ea typeface="MS Mincho" pitchFamily="49" charset="-128"/>
            </a:endParaRPr>
          </a:p>
        </p:txBody>
      </p:sp>
      <p:sp>
        <p:nvSpPr>
          <p:cNvPr id="90214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0214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`uluwwu aljaddi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17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يَا ذَا </a:t>
            </a:r>
            <a:r>
              <a:rPr lang="ar-SA" sz="5400" dirty="0" err="1" smtClean="0"/>
              <a:t>ٱلْجَلاَلِ</a:t>
            </a:r>
            <a:r>
              <a:rPr lang="ar-SA" sz="5400" dirty="0" smtClean="0"/>
              <a:t> </a:t>
            </a:r>
            <a:r>
              <a:rPr lang="ar-SA" sz="5400" dirty="0" err="1" smtClean="0"/>
              <a:t>وَٱلاِكْرَامِ</a:t>
            </a:r>
            <a:endParaRPr lang="en-US" sz="5400" dirty="0" smtClean="0"/>
          </a:p>
        </p:txBody>
      </p:sp>
      <p:sp>
        <p:nvSpPr>
          <p:cNvPr id="90317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O Owner of majesty, honor,</a:t>
            </a:r>
            <a:endParaRPr lang="en-US" dirty="0" smtClean="0">
              <a:ea typeface="MS Mincho" pitchFamily="49" charset="-128"/>
            </a:endParaRPr>
          </a:p>
        </p:txBody>
      </p:sp>
      <p:sp>
        <p:nvSpPr>
          <p:cNvPr id="90317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0317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ya dhaljalali wal-ikrami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err="1" smtClean="0"/>
              <a:t>وَٱلْفَضْلِ</a:t>
            </a:r>
            <a:r>
              <a:rPr lang="ar-SA" sz="5400" dirty="0" smtClean="0"/>
              <a:t> </a:t>
            </a:r>
            <a:r>
              <a:rPr lang="ar-SA" sz="5400" dirty="0" err="1" smtClean="0"/>
              <a:t>وَٱلاِنْعَامِ</a:t>
            </a:r>
            <a:endParaRPr lang="en-US" sz="5400" dirty="0" smtClean="0"/>
          </a:p>
        </p:txBody>
      </p:sp>
      <p:sp>
        <p:nvSpPr>
          <p:cNvPr id="90419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grace, favoring,</a:t>
            </a:r>
            <a:endParaRPr lang="en-US" dirty="0" smtClean="0">
              <a:ea typeface="MS Mincho" pitchFamily="49" charset="-128"/>
            </a:endParaRPr>
          </a:p>
        </p:txBody>
      </p:sp>
      <p:sp>
        <p:nvSpPr>
          <p:cNvPr id="90419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0419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walfadli wal-in`ami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21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err="1" smtClean="0"/>
              <a:t>وَٱلايَادِي</a:t>
            </a:r>
            <a:r>
              <a:rPr lang="ar-SA" sz="5400" dirty="0" smtClean="0"/>
              <a:t> </a:t>
            </a:r>
            <a:r>
              <a:rPr lang="ar-SA" sz="5400" dirty="0" err="1" smtClean="0"/>
              <a:t>ٱلْجِسَامِ</a:t>
            </a:r>
            <a:endParaRPr lang="en-US" sz="5400" dirty="0" smtClean="0"/>
          </a:p>
        </p:txBody>
      </p:sp>
      <p:sp>
        <p:nvSpPr>
          <p:cNvPr id="90521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and huge bestowals.</a:t>
            </a:r>
            <a:endParaRPr lang="en-US" dirty="0" smtClean="0">
              <a:ea typeface="MS Mincho" pitchFamily="49" charset="-128"/>
            </a:endParaRPr>
          </a:p>
        </p:txBody>
      </p:sp>
      <p:sp>
        <p:nvSpPr>
          <p:cNvPr id="90522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0522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wal-ayadi aljisami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وَانْتَ </a:t>
            </a:r>
            <a:r>
              <a:rPr lang="ar-SA" sz="5400" dirty="0" err="1" smtClean="0"/>
              <a:t>ٱلْجَوَادُ</a:t>
            </a:r>
            <a:r>
              <a:rPr lang="ar-SA" sz="5400" dirty="0" smtClean="0"/>
              <a:t> </a:t>
            </a:r>
            <a:r>
              <a:rPr lang="ar-SA" sz="5400" dirty="0" err="1" smtClean="0"/>
              <a:t>ٱلْكَرِيمُ</a:t>
            </a:r>
            <a:endParaRPr lang="en-US" sz="5400" dirty="0" smtClean="0"/>
          </a:p>
        </p:txBody>
      </p:sp>
      <p:sp>
        <p:nvSpPr>
          <p:cNvPr id="90624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You are the All-magnanimous, the All-generous,</a:t>
            </a:r>
            <a:endParaRPr lang="en-US" dirty="0" smtClean="0">
              <a:ea typeface="MS Mincho" pitchFamily="49" charset="-128"/>
            </a:endParaRPr>
          </a:p>
        </p:txBody>
      </p:sp>
      <p:sp>
        <p:nvSpPr>
          <p:cNvPr id="90624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0624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anta aljawadu alkarimu</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err="1" smtClean="0"/>
              <a:t>ٱلرَّؤُوفُ</a:t>
            </a:r>
            <a:r>
              <a:rPr lang="ar-SA" sz="5400" dirty="0" smtClean="0"/>
              <a:t> </a:t>
            </a:r>
            <a:r>
              <a:rPr lang="ar-SA" sz="5400" dirty="0" err="1" smtClean="0"/>
              <a:t>ٱلرَّحِيمُ</a:t>
            </a:r>
            <a:endParaRPr lang="en-US" sz="5400" dirty="0" smtClean="0"/>
          </a:p>
        </p:txBody>
      </p:sp>
      <p:sp>
        <p:nvSpPr>
          <p:cNvPr id="90726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the All-tender, the All-merciful.</a:t>
            </a:r>
            <a:endParaRPr lang="en-US" dirty="0" smtClean="0">
              <a:ea typeface="MS Mincho" pitchFamily="49" charset="-128"/>
            </a:endParaRPr>
          </a:p>
        </p:txBody>
      </p:sp>
      <p:sp>
        <p:nvSpPr>
          <p:cNvPr id="90726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0726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alrra'ufu alrrahimu</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29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اللَّهُمَّ اوْسِعْ عَلَيَّ مِنْ رِزْقِكَ </a:t>
            </a:r>
            <a:r>
              <a:rPr lang="ar-SA" sz="5400" dirty="0" err="1" smtClean="0"/>
              <a:t>ٱلْحَلاَلِ</a:t>
            </a:r>
            <a:endParaRPr lang="en-US" sz="5400" dirty="0" smtClean="0"/>
          </a:p>
        </p:txBody>
      </p:sp>
      <p:sp>
        <p:nvSpPr>
          <p:cNvPr id="90829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O Allah, provide me largely with Your legally gotten sustenance,</a:t>
            </a:r>
            <a:endParaRPr lang="en-US" dirty="0" smtClean="0">
              <a:ea typeface="MS Mincho" pitchFamily="49" charset="-128"/>
            </a:endParaRPr>
          </a:p>
        </p:txBody>
      </p:sp>
      <p:sp>
        <p:nvSpPr>
          <p:cNvPr id="90829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0829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allahumma awsi` `alayya min rizqika alhalali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وَسَلَّمْتَنِي مِنَ ٱلزِّيَادَةِ وَٱلنُّقْصَانِ</a:t>
            </a:r>
            <a:endParaRPr lang="en-US" sz="5400" smtClean="0"/>
          </a:p>
        </p:txBody>
      </p:sp>
      <p:sp>
        <p:nvSpPr>
          <p:cNvPr id="31027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You have delivered me from increase and decrease.</a:t>
            </a:r>
          </a:p>
        </p:txBody>
      </p:sp>
      <p:sp>
        <p:nvSpPr>
          <p:cNvPr id="31027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1027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sallamtani min alzziyadati walnnuqsani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31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وَعَافِنِي فِي بَدَنِي وَدِينِي</a:t>
            </a:r>
            <a:endParaRPr lang="en-US" sz="5400" dirty="0" smtClean="0"/>
          </a:p>
        </p:txBody>
      </p:sp>
      <p:sp>
        <p:nvSpPr>
          <p:cNvPr id="90931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grant me wellbeing in my body and my faith,</a:t>
            </a:r>
            <a:endParaRPr lang="en-US" dirty="0" smtClean="0">
              <a:ea typeface="MS Mincho" pitchFamily="49" charset="-128"/>
            </a:endParaRPr>
          </a:p>
        </p:txBody>
      </p:sp>
      <p:sp>
        <p:nvSpPr>
          <p:cNvPr id="90931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0931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`afini fi badani wa dini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033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وَآمِنْ خَوْفِي</a:t>
            </a:r>
            <a:endParaRPr lang="en-US" sz="5400" dirty="0" smtClean="0"/>
          </a:p>
        </p:txBody>
      </p:sp>
      <p:sp>
        <p:nvSpPr>
          <p:cNvPr id="91033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secure my fears,</a:t>
            </a:r>
            <a:endParaRPr lang="en-US" dirty="0" smtClean="0">
              <a:ea typeface="MS Mincho" pitchFamily="49" charset="-128"/>
            </a:endParaRPr>
          </a:p>
        </p:txBody>
      </p:sp>
      <p:sp>
        <p:nvSpPr>
          <p:cNvPr id="91034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1034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amin khawfi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6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وَاعْتِقْ رَقَبَتِي مِنَ </a:t>
            </a:r>
            <a:r>
              <a:rPr lang="ar-SA" sz="5400" dirty="0" err="1" smtClean="0"/>
              <a:t>ٱلنَّارِ</a:t>
            </a:r>
            <a:endParaRPr lang="en-US" sz="5400" dirty="0" smtClean="0"/>
          </a:p>
        </p:txBody>
      </p:sp>
      <p:sp>
        <p:nvSpPr>
          <p:cNvPr id="91136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and release me from Hellfire.</a:t>
            </a:r>
            <a:endParaRPr lang="en-US" dirty="0" smtClean="0">
              <a:ea typeface="MS Mincho" pitchFamily="49" charset="-128"/>
            </a:endParaRPr>
          </a:p>
        </p:txBody>
      </p:sp>
      <p:sp>
        <p:nvSpPr>
          <p:cNvPr id="91136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1136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i`tiq raqabati min alnnari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38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اللَّهُمَّ لاَ تَمْكُرْ بِي</a:t>
            </a:r>
            <a:endParaRPr lang="en-US" sz="5400" dirty="0" smtClean="0"/>
          </a:p>
        </p:txBody>
      </p:sp>
      <p:sp>
        <p:nvSpPr>
          <p:cNvPr id="91238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O Allah, (please) do not plan against me,</a:t>
            </a:r>
            <a:endParaRPr lang="en-US" dirty="0" smtClean="0">
              <a:ea typeface="MS Mincho" pitchFamily="49" charset="-128"/>
            </a:endParaRPr>
          </a:p>
        </p:txBody>
      </p:sp>
      <p:sp>
        <p:nvSpPr>
          <p:cNvPr id="91238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1238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allahumma la tamkur bi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1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وَلاَ تَسْتَدْرِجْنِي</a:t>
            </a:r>
            <a:endParaRPr lang="en-US" sz="5400" dirty="0" smtClean="0"/>
          </a:p>
        </p:txBody>
      </p:sp>
      <p:sp>
        <p:nvSpPr>
          <p:cNvPr id="91341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do not draw me near to destruction,</a:t>
            </a:r>
            <a:endParaRPr lang="en-US" dirty="0" smtClean="0">
              <a:ea typeface="MS Mincho" pitchFamily="49" charset="-128"/>
            </a:endParaRPr>
          </a:p>
        </p:txBody>
      </p:sp>
      <p:sp>
        <p:nvSpPr>
          <p:cNvPr id="91341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1341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la tastadrijni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443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وَلاَ تَخْدَعْنِي</a:t>
            </a:r>
            <a:endParaRPr lang="en-US" sz="5400" dirty="0" smtClean="0"/>
          </a:p>
        </p:txBody>
      </p:sp>
      <p:sp>
        <p:nvSpPr>
          <p:cNvPr id="91443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do not overreach me,</a:t>
            </a:r>
            <a:endParaRPr lang="en-US" dirty="0" smtClean="0">
              <a:ea typeface="MS Mincho" pitchFamily="49" charset="-128"/>
            </a:endParaRPr>
          </a:p>
        </p:txBody>
      </p:sp>
      <p:sp>
        <p:nvSpPr>
          <p:cNvPr id="91443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1443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la takhda`ni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545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err="1" smtClean="0"/>
              <a:t>وَٱدْرَا</a:t>
            </a:r>
            <a:r>
              <a:rPr lang="ar-SA" sz="5400" dirty="0" smtClean="0"/>
              <a:t> عَنِّي شَرَّ فَسَقَةِ </a:t>
            </a:r>
            <a:r>
              <a:rPr lang="ar-SA" sz="5400" dirty="0" err="1" smtClean="0"/>
              <a:t>ٱلْجِنِّ</a:t>
            </a:r>
            <a:r>
              <a:rPr lang="ar-SA" sz="5400" dirty="0" smtClean="0"/>
              <a:t> </a:t>
            </a:r>
            <a:r>
              <a:rPr lang="ar-SA" sz="5400" dirty="0" err="1" smtClean="0"/>
              <a:t>وَٱلإِنْسِ</a:t>
            </a:r>
            <a:endParaRPr lang="en-US" sz="5400" dirty="0" smtClean="0"/>
          </a:p>
        </p:txBody>
      </p:sp>
      <p:sp>
        <p:nvSpPr>
          <p:cNvPr id="91545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and drive away from me the evils of the corruptive Jinn and men.</a:t>
            </a:r>
            <a:endParaRPr lang="en-US" dirty="0" smtClean="0">
              <a:ea typeface="MS Mincho" pitchFamily="49" charset="-128"/>
            </a:endParaRPr>
          </a:p>
        </p:txBody>
      </p:sp>
      <p:sp>
        <p:nvSpPr>
          <p:cNvPr id="91546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1546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it-IT" sz="2800" b="1" i="1" dirty="0" smtClean="0">
                <a:solidFill>
                  <a:srgbClr val="000066"/>
                </a:solidFill>
                <a:ea typeface="MS Mincho" pitchFamily="49" charset="-128"/>
              </a:rPr>
              <a:t>wadra' `anni sharra fasaqati aljinni wal-insi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يَا اسْمَعَ </a:t>
            </a:r>
            <a:r>
              <a:rPr lang="ar-SA" sz="5400" dirty="0" err="1" smtClean="0"/>
              <a:t>ٱلسَّامِعِينَ</a:t>
            </a:r>
            <a:endParaRPr lang="en-US" sz="5400" dirty="0" smtClean="0"/>
          </a:p>
        </p:txBody>
      </p:sp>
      <p:sp>
        <p:nvSpPr>
          <p:cNvPr id="43417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O most Hearing of all those who can hear!</a:t>
            </a:r>
            <a:endParaRPr lang="en-US" dirty="0" smtClean="0">
              <a:ea typeface="MS Mincho" pitchFamily="49" charset="-128"/>
            </a:endParaRPr>
          </a:p>
        </p:txBody>
      </p:sp>
      <p:sp>
        <p:nvSpPr>
          <p:cNvPr id="43418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dirty="0">
                <a:solidFill>
                  <a:srgbClr val="FFFF99"/>
                </a:solidFill>
                <a:cs typeface="Simplified Arabic" pitchFamily="2" charset="-78"/>
              </a:rPr>
              <a:t>Imam Husain (á) </a:t>
            </a:r>
            <a:r>
              <a:rPr lang="en-US" sz="1600" b="1" dirty="0" err="1">
                <a:solidFill>
                  <a:srgbClr val="FFFF99"/>
                </a:solidFill>
                <a:cs typeface="Simplified Arabic" pitchFamily="2" charset="-78"/>
              </a:rPr>
              <a:t>dua</a:t>
            </a:r>
            <a:r>
              <a:rPr lang="en-US" sz="1600" b="1" dirty="0">
                <a:solidFill>
                  <a:srgbClr val="FFFF99"/>
                </a:solidFill>
                <a:cs typeface="Simplified Arabic" pitchFamily="2" charset="-78"/>
              </a:rPr>
              <a:t> for the Day of </a:t>
            </a:r>
            <a:r>
              <a:rPr lang="en-US" sz="1600" b="1" dirty="0" err="1">
                <a:solidFill>
                  <a:srgbClr val="FFFF99"/>
                </a:solidFill>
                <a:cs typeface="Simplified Arabic" pitchFamily="2" charset="-78"/>
              </a:rPr>
              <a:t>A'ráfah</a:t>
            </a:r>
            <a:endParaRPr lang="en-US" sz="1600" b="1" dirty="0">
              <a:solidFill>
                <a:srgbClr val="FFFF99"/>
              </a:solidFill>
              <a:cs typeface="Simplified Arabic" pitchFamily="2" charset="-78"/>
            </a:endParaRPr>
          </a:p>
        </p:txBody>
      </p:sp>
      <p:sp>
        <p:nvSpPr>
          <p:cNvPr id="43418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ya asma`a alssami`ina</a:t>
            </a:r>
            <a:endParaRPr lang="en-US" sz="2800" b="1" dirty="0">
              <a:solidFill>
                <a:srgbClr val="000066"/>
              </a:solidFill>
              <a:ea typeface="MS Mincho" pitchFamily="49" charset="-128"/>
            </a:endParaRPr>
          </a:p>
        </p:txBody>
      </p:sp>
      <p:sp>
        <p:nvSpPr>
          <p:cNvPr id="2" name="Rectangle 1"/>
          <p:cNvSpPr/>
          <p:nvPr/>
        </p:nvSpPr>
        <p:spPr>
          <a:xfrm>
            <a:off x="468313" y="653683"/>
            <a:ext cx="8280400" cy="830997"/>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defRPr/>
            </a:pPr>
            <a:r>
              <a:rPr lang="en-US" sz="2400" b="1" dirty="0">
                <a:solidFill>
                  <a:srgbClr val="FFFF00"/>
                </a:solidFill>
                <a:effectLst>
                  <a:outerShdw blurRad="38100" dist="38100" dir="2700000" algn="tl">
                    <a:srgbClr val="000000">
                      <a:alpha val="43137"/>
                    </a:srgbClr>
                  </a:outerShdw>
                </a:effectLst>
                <a:cs typeface="Simplified Arabic" pitchFamily="2" charset="-78"/>
              </a:rPr>
              <a:t>Imam Husain (á) then raised his head and </a:t>
            </a:r>
            <a:r>
              <a:rPr lang="en-US" sz="2400" b="1" dirty="0" smtClean="0">
                <a:solidFill>
                  <a:srgbClr val="FFFF00"/>
                </a:solidFill>
                <a:effectLst>
                  <a:outerShdw blurRad="38100" dist="38100" dir="2700000" algn="tl">
                    <a:srgbClr val="000000">
                      <a:alpha val="43137"/>
                    </a:srgbClr>
                  </a:outerShdw>
                </a:effectLst>
                <a:cs typeface="Simplified Arabic" pitchFamily="2" charset="-78"/>
              </a:rPr>
              <a:t>looking towards sky </a:t>
            </a:r>
            <a:r>
              <a:rPr lang="en-US" sz="2400" b="1" dirty="0">
                <a:solidFill>
                  <a:srgbClr val="FFFF00"/>
                </a:solidFill>
                <a:effectLst>
                  <a:outerShdw blurRad="38100" dist="38100" dir="2700000" algn="tl">
                    <a:srgbClr val="000000">
                      <a:alpha val="43137"/>
                    </a:srgbClr>
                  </a:outerShdw>
                </a:effectLst>
                <a:cs typeface="Simplified Arabic" pitchFamily="2" charset="-78"/>
              </a:rPr>
              <a:t>with teary </a:t>
            </a:r>
            <a:r>
              <a:rPr lang="en-US" sz="2400" b="1" dirty="0" smtClean="0">
                <a:solidFill>
                  <a:srgbClr val="FFFF00"/>
                </a:solidFill>
                <a:effectLst>
                  <a:outerShdw blurRad="38100" dist="38100" dir="2700000" algn="tl">
                    <a:srgbClr val="000000">
                      <a:alpha val="43137"/>
                    </a:srgbClr>
                  </a:outerShdw>
                </a:effectLst>
                <a:cs typeface="Simplified Arabic" pitchFamily="2" charset="-78"/>
              </a:rPr>
              <a:t>eyes, said </a:t>
            </a:r>
            <a:r>
              <a:rPr lang="en-US" sz="2400" b="1" dirty="0">
                <a:solidFill>
                  <a:srgbClr val="FFFF00"/>
                </a:solidFill>
                <a:effectLst>
                  <a:outerShdw blurRad="38100" dist="38100" dir="2700000" algn="tl">
                    <a:srgbClr val="000000">
                      <a:alpha val="43137"/>
                    </a:srgbClr>
                  </a:outerShdw>
                </a:effectLst>
                <a:cs typeface="Simplified Arabic" pitchFamily="2" charset="-78"/>
              </a:rPr>
              <a:t>with an audible voice:</a:t>
            </a:r>
          </a:p>
        </p:txBody>
      </p:sp>
    </p:spTree>
    <p:extLst>
      <p:ext uri="{BB962C8B-B14F-4D97-AF65-F5344CB8AC3E}">
        <p14:creationId xmlns:p14="http://schemas.microsoft.com/office/powerpoint/2010/main" val="2546190479"/>
      </p:ext>
    </p:extLst>
  </p:cSld>
  <p:clrMapOvr>
    <a:masterClrMapping/>
  </p:clrMapOvr>
  <p:transition>
    <p:fade/>
  </p:transition>
  <p:timing>
    <p:tnLst>
      <p:par>
        <p:cTn id="1" dur="indefinite" restart="never" nodeType="tmRoot"/>
      </p:par>
    </p:tnLst>
  </p:timing>
</p:sld>
</file>

<file path=ppt/slides/slide6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648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يَا ابْصَرَ </a:t>
            </a:r>
            <a:r>
              <a:rPr lang="ar-SA" sz="5400" dirty="0" err="1" smtClean="0"/>
              <a:t>ٱلنَّاظِرِينَ</a:t>
            </a:r>
            <a:endParaRPr lang="en-US" sz="5400" dirty="0" smtClean="0"/>
          </a:p>
        </p:txBody>
      </p:sp>
      <p:sp>
        <p:nvSpPr>
          <p:cNvPr id="91648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O most Seeing of all those who can see!</a:t>
            </a:r>
            <a:endParaRPr lang="en-US" dirty="0" smtClean="0">
              <a:ea typeface="MS Mincho" pitchFamily="49" charset="-128"/>
            </a:endParaRPr>
          </a:p>
        </p:txBody>
      </p:sp>
      <p:sp>
        <p:nvSpPr>
          <p:cNvPr id="91648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1648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ya absara alnnazirina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750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err="1" smtClean="0"/>
              <a:t>وَيَا</a:t>
            </a:r>
            <a:r>
              <a:rPr lang="ar-SA" sz="5400" dirty="0" smtClean="0"/>
              <a:t> اسْرَعَ </a:t>
            </a:r>
            <a:r>
              <a:rPr lang="ar-SA" sz="5400" dirty="0" err="1" smtClean="0"/>
              <a:t>ٱلْحَاسِبِينَ</a:t>
            </a:r>
            <a:endParaRPr lang="en-US" sz="5400" dirty="0" smtClean="0"/>
          </a:p>
        </p:txBody>
      </p:sp>
      <p:sp>
        <p:nvSpPr>
          <p:cNvPr id="91750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O swiftest of all those who call to account!</a:t>
            </a:r>
            <a:endParaRPr lang="en-US" dirty="0" smtClean="0">
              <a:ea typeface="MS Mincho" pitchFamily="49" charset="-128"/>
            </a:endParaRPr>
          </a:p>
        </p:txBody>
      </p:sp>
      <p:sp>
        <p:nvSpPr>
          <p:cNvPr id="91750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1750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ya asra`a alhasibina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فَتَعَالَيْتَ يَا رَحِيمُ يَا رَحْمٰنُ</a:t>
            </a:r>
            <a:endParaRPr lang="en-US" sz="5400" smtClean="0"/>
          </a:p>
        </p:txBody>
      </p:sp>
      <p:sp>
        <p:nvSpPr>
          <p:cNvPr id="31129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So, Exalted be You, O All-merciful, O All-beneficent.</a:t>
            </a:r>
          </a:p>
        </p:txBody>
      </p:sp>
      <p:sp>
        <p:nvSpPr>
          <p:cNvPr id="31130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1130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fata`alayta ya rahimu ya rahmanu</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853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err="1" smtClean="0"/>
              <a:t>وَيَا</a:t>
            </a:r>
            <a:r>
              <a:rPr lang="ar-SA" sz="5400" dirty="0" smtClean="0"/>
              <a:t> ارحَمَ </a:t>
            </a:r>
            <a:r>
              <a:rPr lang="ar-SA" sz="5400" dirty="0" err="1" smtClean="0"/>
              <a:t>ٱلرَّاحِمِينَ</a:t>
            </a:r>
            <a:endParaRPr lang="en-US" sz="5400" dirty="0" smtClean="0"/>
          </a:p>
        </p:txBody>
      </p:sp>
      <p:sp>
        <p:nvSpPr>
          <p:cNvPr id="91853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O most Merciful of all those who show mercy!</a:t>
            </a:r>
            <a:endParaRPr lang="en-US" dirty="0" smtClean="0">
              <a:ea typeface="MS Mincho" pitchFamily="49" charset="-128"/>
            </a:endParaRPr>
          </a:p>
        </p:txBody>
      </p:sp>
      <p:sp>
        <p:nvSpPr>
          <p:cNvPr id="91853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1853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ya arhama alrrahimina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955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صَلِّ </a:t>
            </a:r>
            <a:r>
              <a:rPr lang="ar-SA" sz="5400" dirty="0" err="1" smtClean="0"/>
              <a:t>عَلَىٰ</a:t>
            </a:r>
            <a:r>
              <a:rPr lang="ar-SA" sz="5400" dirty="0" smtClean="0"/>
              <a:t> مُحَمَّدٍ وَآلِ مُحَمَّدٍ</a:t>
            </a:r>
            <a:endParaRPr lang="en-US" sz="5400" dirty="0" smtClean="0"/>
          </a:p>
        </p:txBody>
      </p:sp>
      <p:sp>
        <p:nvSpPr>
          <p:cNvPr id="91955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(Please) send blessings to Muhammad and the Household of Muhammad,</a:t>
            </a:r>
            <a:endParaRPr lang="en-US" dirty="0" smtClean="0">
              <a:ea typeface="MS Mincho" pitchFamily="49" charset="-128"/>
            </a:endParaRPr>
          </a:p>
        </p:txBody>
      </p:sp>
      <p:sp>
        <p:nvSpPr>
          <p:cNvPr id="91955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1955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fi-FI" sz="2800" b="1" i="1" dirty="0" smtClean="0">
                <a:solidFill>
                  <a:srgbClr val="000066"/>
                </a:solidFill>
                <a:ea typeface="MS Mincho" pitchFamily="49" charset="-128"/>
              </a:rPr>
              <a:t>salli `ala muhammadin wa ali muhammadin</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57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err="1" smtClean="0"/>
              <a:t>ٱلسَّادَةِ</a:t>
            </a:r>
            <a:r>
              <a:rPr lang="ar-SA" sz="5400" dirty="0" smtClean="0"/>
              <a:t> </a:t>
            </a:r>
            <a:r>
              <a:rPr lang="ar-SA" sz="5400" dirty="0" err="1" smtClean="0"/>
              <a:t>ٱلْمَيَامِينِ</a:t>
            </a:r>
            <a:endParaRPr lang="en-US" sz="5400" dirty="0" smtClean="0"/>
          </a:p>
        </p:txBody>
      </p:sp>
      <p:sp>
        <p:nvSpPr>
          <p:cNvPr id="92057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the auspicious chiefs;</a:t>
            </a:r>
            <a:endParaRPr lang="en-US" dirty="0" smtClean="0">
              <a:ea typeface="MS Mincho" pitchFamily="49" charset="-128"/>
            </a:endParaRPr>
          </a:p>
        </p:txBody>
      </p:sp>
      <p:sp>
        <p:nvSpPr>
          <p:cNvPr id="92058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2058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alssadati almayamini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0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وَاسْالُكَ </a:t>
            </a:r>
            <a:r>
              <a:rPr lang="ar-SA" sz="5400" dirty="0" err="1" smtClean="0"/>
              <a:t>ٱللَّهُمَّ</a:t>
            </a:r>
            <a:r>
              <a:rPr lang="ar-SA" sz="5400" dirty="0" smtClean="0"/>
              <a:t> حَاجَتِيَ</a:t>
            </a:r>
            <a:endParaRPr lang="en-US" sz="5400" dirty="0" smtClean="0"/>
          </a:p>
        </p:txBody>
      </p:sp>
      <p:sp>
        <p:nvSpPr>
          <p:cNvPr id="92160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and I beseech You for my request</a:t>
            </a:r>
            <a:endParaRPr lang="en-US" dirty="0" smtClean="0">
              <a:ea typeface="MS Mincho" pitchFamily="49" charset="-128"/>
            </a:endParaRPr>
          </a:p>
        </p:txBody>
      </p:sp>
      <p:sp>
        <p:nvSpPr>
          <p:cNvPr id="92160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2160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as'aluka allahumma hajati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2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err="1" smtClean="0"/>
              <a:t>ٱلَّتِي</a:t>
            </a:r>
            <a:r>
              <a:rPr lang="ar-SA" sz="5400" dirty="0" smtClean="0"/>
              <a:t> إِنْ </a:t>
            </a:r>
            <a:r>
              <a:rPr lang="ar-SA" sz="5400" dirty="0" err="1" smtClean="0"/>
              <a:t>اعْطَيْتَنِيهَا</a:t>
            </a:r>
            <a:r>
              <a:rPr lang="ar-SA" sz="5400" dirty="0" smtClean="0"/>
              <a:t> لَمْ يَضُرَّنِي مَا مَنَعْتَنِي</a:t>
            </a:r>
            <a:endParaRPr lang="en-US" sz="5400" dirty="0" smtClean="0"/>
          </a:p>
        </p:txBody>
      </p:sp>
      <p:sp>
        <p:nvSpPr>
          <p:cNvPr id="92262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that if You answer, anything else that You reject will not harm me</a:t>
            </a:r>
            <a:endParaRPr lang="en-US" dirty="0" smtClean="0">
              <a:ea typeface="MS Mincho" pitchFamily="49" charset="-128"/>
            </a:endParaRPr>
          </a:p>
        </p:txBody>
      </p:sp>
      <p:sp>
        <p:nvSpPr>
          <p:cNvPr id="92262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2262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it-IT" sz="2800" b="1" i="1" dirty="0" smtClean="0">
                <a:solidFill>
                  <a:srgbClr val="000066"/>
                </a:solidFill>
                <a:ea typeface="MS Mincho" pitchFamily="49" charset="-128"/>
              </a:rPr>
              <a:t>allati in a`taytaniha lam yadurrani ma mana`tani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5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وَإِنْ </a:t>
            </a:r>
            <a:r>
              <a:rPr lang="ar-SA" sz="5400" dirty="0" err="1" smtClean="0"/>
              <a:t>مَنَعْتَنِيهَا</a:t>
            </a:r>
            <a:r>
              <a:rPr lang="ar-SA" sz="5400" dirty="0" smtClean="0"/>
              <a:t> لَمْ يَنْفَعْنِي مَا اعْطَيْتَنِي</a:t>
            </a:r>
            <a:endParaRPr lang="en-US" sz="5400" dirty="0" smtClean="0"/>
          </a:p>
        </p:txBody>
      </p:sp>
      <p:sp>
        <p:nvSpPr>
          <p:cNvPr id="92365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and if You reject, anything else that You respond will not benefit me.</a:t>
            </a:r>
            <a:endParaRPr lang="en-US" dirty="0" smtClean="0">
              <a:ea typeface="MS Mincho" pitchFamily="49" charset="-128"/>
            </a:endParaRPr>
          </a:p>
        </p:txBody>
      </p:sp>
      <p:sp>
        <p:nvSpPr>
          <p:cNvPr id="92365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2365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it-IT" sz="2800" b="1" i="1" dirty="0" smtClean="0">
                <a:solidFill>
                  <a:srgbClr val="000066"/>
                </a:solidFill>
                <a:ea typeface="MS Mincho" pitchFamily="49" charset="-128"/>
              </a:rPr>
              <a:t>wa in mana`taniha lam yanfa`ni ma a`taytani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67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اسْالُكَ فَكَاكَ رَقَبَتِي مِنَ </a:t>
            </a:r>
            <a:r>
              <a:rPr lang="ar-SA" sz="5400" dirty="0" err="1" smtClean="0"/>
              <a:t>ٱلنَّارِ</a:t>
            </a:r>
            <a:endParaRPr lang="en-US" sz="5400" dirty="0" smtClean="0"/>
          </a:p>
        </p:txBody>
      </p:sp>
      <p:sp>
        <p:nvSpPr>
          <p:cNvPr id="92467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I beseech You for releasing me from Hellfire.</a:t>
            </a:r>
            <a:endParaRPr lang="en-US" dirty="0" smtClean="0">
              <a:ea typeface="MS Mincho" pitchFamily="49" charset="-128"/>
            </a:endParaRPr>
          </a:p>
        </p:txBody>
      </p:sp>
      <p:sp>
        <p:nvSpPr>
          <p:cNvPr id="92467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2467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as'aluka fakaka raqabati min alnnari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569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لاَ </a:t>
            </a:r>
            <a:r>
              <a:rPr lang="ar-SA" sz="5400" dirty="0" err="1" smtClean="0"/>
              <a:t>إِلٰهَ</a:t>
            </a:r>
            <a:r>
              <a:rPr lang="ar-SA" sz="5400" dirty="0" smtClean="0"/>
              <a:t> إِلاَّ انْتَ</a:t>
            </a:r>
            <a:endParaRPr lang="en-US" sz="5400" dirty="0" smtClean="0"/>
          </a:p>
        </p:txBody>
      </p:sp>
      <p:sp>
        <p:nvSpPr>
          <p:cNvPr id="92569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There is no god save You,</a:t>
            </a:r>
            <a:endParaRPr lang="en-US" dirty="0" smtClean="0">
              <a:ea typeface="MS Mincho" pitchFamily="49" charset="-128"/>
            </a:endParaRPr>
          </a:p>
        </p:txBody>
      </p:sp>
      <p:sp>
        <p:nvSpPr>
          <p:cNvPr id="92570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2570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la ilaha illa anta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72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وَحْدَكَ لاَ شَرِيكَ لَكَ</a:t>
            </a:r>
            <a:endParaRPr lang="en-US" sz="5400" dirty="0" smtClean="0"/>
          </a:p>
        </p:txBody>
      </p:sp>
      <p:sp>
        <p:nvSpPr>
          <p:cNvPr id="92672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only You, there is no partner with You.</a:t>
            </a:r>
            <a:endParaRPr lang="en-US" dirty="0" smtClean="0">
              <a:ea typeface="MS Mincho" pitchFamily="49" charset="-128"/>
            </a:endParaRPr>
          </a:p>
        </p:txBody>
      </p:sp>
      <p:sp>
        <p:nvSpPr>
          <p:cNvPr id="92672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2672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wahdaka la sharika laka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774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لَكَ </a:t>
            </a:r>
            <a:r>
              <a:rPr lang="ar-SA" sz="5400" dirty="0" err="1" smtClean="0"/>
              <a:t>ٱلْمُلْكُ</a:t>
            </a:r>
            <a:r>
              <a:rPr lang="ar-SA" sz="5400" dirty="0" smtClean="0"/>
              <a:t> وَلَكَ </a:t>
            </a:r>
            <a:r>
              <a:rPr lang="ar-SA" sz="5400" dirty="0" err="1" smtClean="0"/>
              <a:t>ٱلْحَمْدُ</a:t>
            </a:r>
            <a:endParaRPr lang="en-US" sz="5400" dirty="0" smtClean="0"/>
          </a:p>
        </p:txBody>
      </p:sp>
      <p:sp>
        <p:nvSpPr>
          <p:cNvPr id="92774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To You is the kingdom and to You is all praise,</a:t>
            </a:r>
            <a:endParaRPr lang="en-US" dirty="0" smtClean="0">
              <a:ea typeface="MS Mincho" pitchFamily="49" charset="-128"/>
            </a:endParaRPr>
          </a:p>
        </p:txBody>
      </p:sp>
      <p:sp>
        <p:nvSpPr>
          <p:cNvPr id="92774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2774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laka almulku wa laka alhamdu</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حَتَّىٰ إِذَا ٱسْتَهْلَلْتُ نَاطِقاً بِٱلْكَلاَمِ</a:t>
            </a:r>
            <a:endParaRPr lang="en-US" sz="5400" smtClean="0"/>
          </a:p>
        </p:txBody>
      </p:sp>
      <p:sp>
        <p:nvSpPr>
          <p:cNvPr id="31232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When I commenced (my life) by pronouncing words,</a:t>
            </a:r>
          </a:p>
        </p:txBody>
      </p:sp>
      <p:sp>
        <p:nvSpPr>
          <p:cNvPr id="31232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1232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hatta idha istahlaltu natiqan bilkalami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وَانْتَ </a:t>
            </a:r>
            <a:r>
              <a:rPr lang="ar-SA" sz="5400" dirty="0" err="1" smtClean="0"/>
              <a:t>عَلَىٰ</a:t>
            </a:r>
            <a:r>
              <a:rPr lang="ar-SA" sz="5400" dirty="0" smtClean="0"/>
              <a:t> كُلِّ شَيْء قَدِيرٌ</a:t>
            </a:r>
            <a:endParaRPr lang="en-US" sz="5400" dirty="0" smtClean="0"/>
          </a:p>
        </p:txBody>
      </p:sp>
      <p:sp>
        <p:nvSpPr>
          <p:cNvPr id="92877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and You have power over all things.</a:t>
            </a:r>
            <a:endParaRPr lang="en-US" dirty="0" smtClean="0">
              <a:ea typeface="MS Mincho" pitchFamily="49" charset="-128"/>
            </a:endParaRPr>
          </a:p>
        </p:txBody>
      </p:sp>
      <p:sp>
        <p:nvSpPr>
          <p:cNvPr id="92877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2877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fi-FI" sz="2800" b="1" i="1" dirty="0" smtClean="0">
                <a:solidFill>
                  <a:srgbClr val="000066"/>
                </a:solidFill>
                <a:ea typeface="MS Mincho" pitchFamily="49" charset="-128"/>
              </a:rPr>
              <a:t>wa anta `ala kulli shay'in qadirun</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979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يَا رَبِّ يَا رَبّ يَا رَبّ…</a:t>
            </a:r>
            <a:endParaRPr lang="en-US" sz="5400" dirty="0" smtClean="0"/>
          </a:p>
        </p:txBody>
      </p:sp>
      <p:sp>
        <p:nvSpPr>
          <p:cNvPr id="92979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pl-PL" dirty="0">
                <a:ea typeface="MS Mincho" pitchFamily="49" charset="-128"/>
              </a:rPr>
              <a:t>O my Lord! O my Lord! O my Lord…</a:t>
            </a:r>
            <a:endParaRPr lang="en-US" dirty="0" smtClean="0">
              <a:ea typeface="MS Mincho" pitchFamily="49" charset="-128"/>
            </a:endParaRPr>
          </a:p>
        </p:txBody>
      </p:sp>
      <p:sp>
        <p:nvSpPr>
          <p:cNvPr id="92979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2979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es-ES" sz="2800" b="1" i="1" dirty="0" smtClean="0">
                <a:solidFill>
                  <a:srgbClr val="000066"/>
                </a:solidFill>
                <a:ea typeface="MS Mincho" pitchFamily="49" charset="-128"/>
              </a:rPr>
              <a:t>ya </a:t>
            </a:r>
            <a:r>
              <a:rPr lang="es-ES" sz="2800" b="1" i="1" dirty="0" err="1" smtClean="0">
                <a:solidFill>
                  <a:srgbClr val="000066"/>
                </a:solidFill>
                <a:ea typeface="MS Mincho" pitchFamily="49" charset="-128"/>
              </a:rPr>
              <a:t>rabbi</a:t>
            </a:r>
            <a:r>
              <a:rPr lang="es-ES" sz="2800" b="1" i="1" dirty="0" smtClean="0">
                <a:solidFill>
                  <a:srgbClr val="000066"/>
                </a:solidFill>
                <a:ea typeface="MS Mincho" pitchFamily="49" charset="-128"/>
              </a:rPr>
              <a:t> ya </a:t>
            </a:r>
            <a:r>
              <a:rPr lang="es-ES" sz="2800" b="1" i="1" dirty="0" err="1" smtClean="0">
                <a:solidFill>
                  <a:srgbClr val="000066"/>
                </a:solidFill>
                <a:ea typeface="MS Mincho" pitchFamily="49" charset="-128"/>
              </a:rPr>
              <a:t>rabbi</a:t>
            </a:r>
            <a:r>
              <a:rPr lang="es-ES" sz="2800" b="1" i="1" dirty="0" smtClean="0">
                <a:solidFill>
                  <a:srgbClr val="000066"/>
                </a:solidFill>
                <a:ea typeface="MS Mincho" pitchFamily="49" charset="-128"/>
              </a:rPr>
              <a:t> ya </a:t>
            </a:r>
            <a:r>
              <a:rPr lang="es-ES" sz="2800" b="1" i="1" dirty="0" err="1" smtClean="0">
                <a:solidFill>
                  <a:srgbClr val="000066"/>
                </a:solidFill>
                <a:ea typeface="MS Mincho" pitchFamily="49" charset="-128"/>
              </a:rPr>
              <a:t>rabbi</a:t>
            </a:r>
            <a:r>
              <a:rPr lang="es-ES" sz="2800" b="1" i="1" dirty="0" smtClean="0">
                <a:solidFill>
                  <a:srgbClr val="000066"/>
                </a:solidFill>
                <a:ea typeface="MS Mincho" pitchFamily="49" charset="-128"/>
              </a:rPr>
              <a:t>…</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250825" y="688042"/>
            <a:ext cx="8642350" cy="5909310"/>
          </a:xfrm>
          <a:gradFill rotWithShape="1">
            <a:gsLst>
              <a:gs pos="0">
                <a:srgbClr val="003399"/>
              </a:gs>
              <a:gs pos="50000">
                <a:srgbClr val="001847"/>
              </a:gs>
              <a:gs pos="100000">
                <a:srgbClr val="003399"/>
              </a:gs>
            </a:gsLst>
            <a:lin ang="2700000" scaled="1"/>
          </a:grad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pPr eaLnBrk="1" hangingPunct="1"/>
            <a:r>
              <a:rPr lang="en-US" sz="2700" dirty="0" smtClean="0">
                <a:solidFill>
                  <a:srgbClr val="FFFF00"/>
                </a:solidFill>
              </a:rPr>
              <a:t>Imam Husain (á) then repeated </a:t>
            </a:r>
            <a:r>
              <a:rPr lang="en-US" sz="2700" dirty="0" err="1" smtClean="0">
                <a:solidFill>
                  <a:srgbClr val="FFFF00"/>
                </a:solidFill>
              </a:rPr>
              <a:t>ya</a:t>
            </a:r>
            <a:r>
              <a:rPr lang="en-US" sz="2700" dirty="0" smtClean="0">
                <a:solidFill>
                  <a:srgbClr val="FFFF00"/>
                </a:solidFill>
              </a:rPr>
              <a:t>-rabbi so frequently and effectively that he attracted the attentions of all the others who, instead of praying for granting their needs, surrounded Imam Husain (á) to listen to him and pray for the response of his supplication. Then, they wept with him. At sunset, they left Mount `Arafat with him.</a:t>
            </a:r>
            <a:br>
              <a:rPr lang="en-US" sz="2700" dirty="0" smtClean="0">
                <a:solidFill>
                  <a:srgbClr val="FFFF00"/>
                </a:solidFill>
              </a:rPr>
            </a:br>
            <a:r>
              <a:rPr lang="en-US" sz="2700" dirty="0" smtClean="0">
                <a:solidFill>
                  <a:srgbClr val="FFFF00"/>
                </a:solidFill>
              </a:rPr>
              <a:t>This is the end of Imam Husain’s supplicatory prayer on the `Arafat Day according to the narrations of al-</a:t>
            </a:r>
            <a:r>
              <a:rPr lang="en-US" sz="2700" dirty="0" err="1" smtClean="0">
                <a:solidFill>
                  <a:srgbClr val="FFFF00"/>
                </a:solidFill>
              </a:rPr>
              <a:t>Kaf`ami</a:t>
            </a:r>
            <a:r>
              <a:rPr lang="en-US" sz="2700" dirty="0" smtClean="0">
                <a:solidFill>
                  <a:srgbClr val="FFFF00"/>
                </a:solidFill>
              </a:rPr>
              <a:t> in his book of al-</a:t>
            </a:r>
            <a:r>
              <a:rPr lang="en-US" sz="2700" dirty="0" err="1" smtClean="0">
                <a:solidFill>
                  <a:srgbClr val="FFFF00"/>
                </a:solidFill>
              </a:rPr>
              <a:t>Balad</a:t>
            </a:r>
            <a:r>
              <a:rPr lang="en-US" sz="2700" dirty="0" smtClean="0">
                <a:solidFill>
                  <a:srgbClr val="FFFF00"/>
                </a:solidFill>
              </a:rPr>
              <a:t> al-Amin and `</a:t>
            </a:r>
            <a:r>
              <a:rPr lang="en-US" sz="2700" dirty="0" err="1" smtClean="0">
                <a:solidFill>
                  <a:srgbClr val="FFFF00"/>
                </a:solidFill>
              </a:rPr>
              <a:t>Allamah</a:t>
            </a:r>
            <a:r>
              <a:rPr lang="en-US" sz="2700" dirty="0" smtClean="0">
                <a:solidFill>
                  <a:srgbClr val="FFFF00"/>
                </a:solidFill>
              </a:rPr>
              <a:t> al-</a:t>
            </a:r>
            <a:r>
              <a:rPr lang="en-US" sz="2700" dirty="0" err="1" smtClean="0">
                <a:solidFill>
                  <a:srgbClr val="FFFF00"/>
                </a:solidFill>
              </a:rPr>
              <a:t>Majlisi</a:t>
            </a:r>
            <a:r>
              <a:rPr lang="en-US" sz="2700" dirty="0" smtClean="0">
                <a:solidFill>
                  <a:srgbClr val="FFFF00"/>
                </a:solidFill>
              </a:rPr>
              <a:t> in his book of </a:t>
            </a:r>
            <a:r>
              <a:rPr lang="en-US" sz="2700" dirty="0" err="1" smtClean="0">
                <a:solidFill>
                  <a:srgbClr val="FFFF00"/>
                </a:solidFill>
              </a:rPr>
              <a:t>Zad</a:t>
            </a:r>
            <a:r>
              <a:rPr lang="en-US" sz="2700" dirty="0" smtClean="0">
                <a:solidFill>
                  <a:srgbClr val="FFFF00"/>
                </a:solidFill>
              </a:rPr>
              <a:t> al-</a:t>
            </a:r>
            <a:r>
              <a:rPr lang="en-US" sz="2700" dirty="0" err="1" smtClean="0">
                <a:solidFill>
                  <a:srgbClr val="FFFF00"/>
                </a:solidFill>
              </a:rPr>
              <a:t>Ma`ad</a:t>
            </a:r>
            <a:r>
              <a:rPr lang="en-US" sz="2700" dirty="0" smtClean="0">
                <a:solidFill>
                  <a:srgbClr val="FFFF00"/>
                </a:solidFill>
              </a:rPr>
              <a:t>. As for </a:t>
            </a:r>
            <a:r>
              <a:rPr lang="en-US" sz="2700" dirty="0" err="1" smtClean="0">
                <a:solidFill>
                  <a:srgbClr val="FFFF00"/>
                </a:solidFill>
              </a:rPr>
              <a:t>Sayyid</a:t>
            </a:r>
            <a:r>
              <a:rPr lang="en-US" sz="2700" dirty="0" smtClean="0">
                <a:solidFill>
                  <a:srgbClr val="FFFF00"/>
                </a:solidFill>
              </a:rPr>
              <a:t> </a:t>
            </a:r>
            <a:r>
              <a:rPr lang="en-US" sz="2700" dirty="0" err="1" smtClean="0">
                <a:solidFill>
                  <a:srgbClr val="FFFF00"/>
                </a:solidFill>
              </a:rPr>
              <a:t>Ibn</a:t>
            </a:r>
            <a:r>
              <a:rPr lang="en-US" sz="2700" dirty="0" smtClean="0">
                <a:solidFill>
                  <a:srgbClr val="FFFF00"/>
                </a:solidFill>
              </a:rPr>
              <a:t> </a:t>
            </a:r>
            <a:r>
              <a:rPr lang="en-US" sz="2700" dirty="0" err="1" smtClean="0">
                <a:solidFill>
                  <a:srgbClr val="FFFF00"/>
                </a:solidFill>
              </a:rPr>
              <a:t>Tawus</a:t>
            </a:r>
            <a:r>
              <a:rPr lang="en-US" sz="2700" dirty="0" smtClean="0">
                <a:solidFill>
                  <a:srgbClr val="FFFF00"/>
                </a:solidFill>
              </a:rPr>
              <a:t>, he, in his book of Iqbal al-</a:t>
            </a:r>
            <a:r>
              <a:rPr lang="en-US" sz="2700" dirty="0" err="1" smtClean="0">
                <a:solidFill>
                  <a:srgbClr val="FFFF00"/>
                </a:solidFill>
              </a:rPr>
              <a:t>A`mal</a:t>
            </a:r>
            <a:r>
              <a:rPr lang="en-US" sz="2700" dirty="0" smtClean="0">
                <a:solidFill>
                  <a:srgbClr val="FFFF00"/>
                </a:solidFill>
              </a:rPr>
              <a:t>, adds the following statements to the supplicatory prayer:</a:t>
            </a:r>
            <a:endParaRPr lang="en-US" sz="2700" dirty="0" smtClean="0">
              <a:solidFill>
                <a:srgbClr val="FFFF00"/>
              </a:solidFill>
            </a:endParaRPr>
          </a:p>
        </p:txBody>
      </p:sp>
      <p:sp>
        <p:nvSpPr>
          <p:cNvPr id="24579" name="Text Box 3"/>
          <p:cNvSpPr txBox="1">
            <a:spLocks noChangeArrowheads="1"/>
          </p:cNvSpPr>
          <p:nvPr/>
        </p:nvSpPr>
        <p:spPr bwMode="auto">
          <a:xfrm>
            <a:off x="250825" y="268288"/>
            <a:ext cx="864235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dirty="0">
                <a:solidFill>
                  <a:srgbClr val="FFFF99"/>
                </a:solidFill>
                <a:cs typeface="Simplified Arabic" pitchFamily="2" charset="-78"/>
              </a:rPr>
              <a:t>Merits of Imam Husain (á) </a:t>
            </a:r>
            <a:r>
              <a:rPr lang="en-US" sz="1600" b="1" dirty="0" err="1">
                <a:solidFill>
                  <a:srgbClr val="FFFF99"/>
                </a:solidFill>
                <a:cs typeface="Simplified Arabic" pitchFamily="2" charset="-78"/>
              </a:rPr>
              <a:t>dua</a:t>
            </a:r>
            <a:r>
              <a:rPr lang="en-US" sz="1600" b="1" dirty="0">
                <a:solidFill>
                  <a:srgbClr val="FFFF99"/>
                </a:solidFill>
                <a:cs typeface="Simplified Arabic" pitchFamily="2" charset="-78"/>
              </a:rPr>
              <a:t> for the Day of </a:t>
            </a:r>
            <a:r>
              <a:rPr lang="en-US" sz="1600" b="1" dirty="0" err="1">
                <a:solidFill>
                  <a:srgbClr val="FFFF99"/>
                </a:solidFill>
                <a:cs typeface="Simplified Arabic" pitchFamily="2" charset="-78"/>
              </a:rPr>
              <a:t>A'ráfah</a:t>
            </a:r>
            <a:endParaRPr lang="en-US" sz="1600" b="1" dirty="0">
              <a:solidFill>
                <a:srgbClr val="FFFF99"/>
              </a:solidFill>
              <a:cs typeface="Simplified Arabic" pitchFamily="2" charset="-78"/>
            </a:endParaRPr>
          </a:p>
        </p:txBody>
      </p:sp>
    </p:spTree>
    <p:extLst>
      <p:ext uri="{BB962C8B-B14F-4D97-AF65-F5344CB8AC3E}">
        <p14:creationId xmlns:p14="http://schemas.microsoft.com/office/powerpoint/2010/main" val="3507961400"/>
      </p:ext>
    </p:extLst>
  </p:cSld>
  <p:clrMapOvr>
    <a:masterClrMapping/>
  </p:clrMapOvr>
  <p:transition>
    <p:fade/>
  </p:transition>
  <p:timing>
    <p:tnLst>
      <p:par>
        <p:cTn id="1" dur="indefinite" restart="never" nodeType="tmRoot"/>
      </p:par>
    </p:tnLst>
  </p:timing>
</p:sld>
</file>

<file path=ppt/slides/slide6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81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err="1" smtClean="0"/>
              <a:t>إِلٰهِي</a:t>
            </a:r>
            <a:r>
              <a:rPr lang="ar-SA" sz="5400" dirty="0" smtClean="0"/>
              <a:t> انَا </a:t>
            </a:r>
            <a:r>
              <a:rPr lang="ar-SA" sz="5400" dirty="0" err="1" smtClean="0"/>
              <a:t>ٱلْفَقِيرُ</a:t>
            </a:r>
            <a:r>
              <a:rPr lang="ar-SA" sz="5400" dirty="0" smtClean="0"/>
              <a:t> فِي غِنَايَ</a:t>
            </a:r>
            <a:endParaRPr lang="en-US" sz="5400" dirty="0" smtClean="0"/>
          </a:p>
        </p:txBody>
      </p:sp>
      <p:sp>
        <p:nvSpPr>
          <p:cNvPr id="93081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O my God, I am needy despite my richness;</a:t>
            </a:r>
            <a:endParaRPr lang="en-US" dirty="0" smtClean="0">
              <a:ea typeface="MS Mincho" pitchFamily="49" charset="-128"/>
            </a:endParaRPr>
          </a:p>
        </p:txBody>
      </p:sp>
      <p:sp>
        <p:nvSpPr>
          <p:cNvPr id="93082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3082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ilahi ana alfaqiru fi ghinaya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فَكَيْفَ لا اكُونُ فَقِيراً فِي فَقْرِي؟</a:t>
            </a:r>
            <a:endParaRPr lang="en-US" sz="5400" dirty="0" smtClean="0"/>
          </a:p>
        </p:txBody>
      </p:sp>
      <p:sp>
        <p:nvSpPr>
          <p:cNvPr id="93184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so, how can I not be needy in my neediness?</a:t>
            </a:r>
            <a:endParaRPr lang="en-US" dirty="0" smtClean="0">
              <a:ea typeface="MS Mincho" pitchFamily="49" charset="-128"/>
            </a:endParaRPr>
          </a:p>
        </p:txBody>
      </p:sp>
      <p:sp>
        <p:nvSpPr>
          <p:cNvPr id="93184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3184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fakayfa la akunu faqiran fi faqri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86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err="1" smtClean="0"/>
              <a:t>إِلٰهِي</a:t>
            </a:r>
            <a:r>
              <a:rPr lang="ar-SA" sz="5400" dirty="0" smtClean="0"/>
              <a:t> انَا </a:t>
            </a:r>
            <a:r>
              <a:rPr lang="ar-SA" sz="5400" dirty="0" err="1" smtClean="0"/>
              <a:t>ٱلْجَاهِلُ</a:t>
            </a:r>
            <a:r>
              <a:rPr lang="ar-SA" sz="5400" dirty="0" smtClean="0"/>
              <a:t> فِي عِلْمِي</a:t>
            </a:r>
            <a:endParaRPr lang="en-US" sz="5400" dirty="0" smtClean="0"/>
          </a:p>
        </p:txBody>
      </p:sp>
      <p:sp>
        <p:nvSpPr>
          <p:cNvPr id="93286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O my God, I am ignorant despite my knowledge;</a:t>
            </a:r>
            <a:endParaRPr lang="en-US" dirty="0" smtClean="0">
              <a:ea typeface="MS Mincho" pitchFamily="49" charset="-128"/>
            </a:endParaRPr>
          </a:p>
        </p:txBody>
      </p:sp>
      <p:sp>
        <p:nvSpPr>
          <p:cNvPr id="93286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3286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fi-FI" sz="2800" b="1" i="1" dirty="0" smtClean="0">
                <a:solidFill>
                  <a:srgbClr val="000066"/>
                </a:solidFill>
                <a:ea typeface="MS Mincho" pitchFamily="49" charset="-128"/>
              </a:rPr>
              <a:t>ilahi ana aljahilu fi `ilmi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فَكَيْفَ لاَ اكُونُ جَهُولاً فِي جَهْلِي؟</a:t>
            </a:r>
            <a:endParaRPr lang="en-US" sz="5400" dirty="0" smtClean="0"/>
          </a:p>
        </p:txBody>
      </p:sp>
      <p:sp>
        <p:nvSpPr>
          <p:cNvPr id="93389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so, how can I not be ignorant in my ignorance?</a:t>
            </a:r>
            <a:endParaRPr lang="en-US" dirty="0" smtClean="0">
              <a:ea typeface="MS Mincho" pitchFamily="49" charset="-128"/>
            </a:endParaRPr>
          </a:p>
        </p:txBody>
      </p:sp>
      <p:sp>
        <p:nvSpPr>
          <p:cNvPr id="93389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3389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fi-FI" sz="2800" b="1" i="1" dirty="0" smtClean="0">
                <a:solidFill>
                  <a:srgbClr val="000066"/>
                </a:solidFill>
                <a:ea typeface="MS Mincho" pitchFamily="49" charset="-128"/>
              </a:rPr>
              <a:t>fakayfa la akunu jahulan fi jahli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err="1" smtClean="0"/>
              <a:t>إِلٰهِي</a:t>
            </a:r>
            <a:r>
              <a:rPr lang="ar-SA" sz="5400" dirty="0" smtClean="0"/>
              <a:t> إِنَّ </a:t>
            </a:r>
            <a:r>
              <a:rPr lang="ar-SA" sz="5400" dirty="0" err="1" smtClean="0"/>
              <a:t>ٱخْتِلاَفَ</a:t>
            </a:r>
            <a:r>
              <a:rPr lang="ar-SA" sz="5400" dirty="0" smtClean="0"/>
              <a:t> تَدْبِيرِكَ</a:t>
            </a:r>
            <a:endParaRPr lang="en-US" sz="5400" dirty="0" smtClean="0"/>
          </a:p>
        </p:txBody>
      </p:sp>
      <p:sp>
        <p:nvSpPr>
          <p:cNvPr id="93491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O my God, the variety of Your regulating of matters</a:t>
            </a:r>
            <a:endParaRPr lang="en-US" dirty="0" smtClean="0">
              <a:ea typeface="MS Mincho" pitchFamily="49" charset="-128"/>
            </a:endParaRPr>
          </a:p>
        </p:txBody>
      </p:sp>
      <p:sp>
        <p:nvSpPr>
          <p:cNvPr id="93491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3491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ilahi inna ikhtilafa tadbirika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93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وَسُرْعَةَ طَوَاءِ مَقَادِيرِكَ</a:t>
            </a:r>
            <a:endParaRPr lang="en-US" sz="5400" dirty="0" smtClean="0"/>
          </a:p>
        </p:txBody>
      </p:sp>
      <p:sp>
        <p:nvSpPr>
          <p:cNvPr id="93593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and the swiftness of changes in Your ordainments</a:t>
            </a:r>
            <a:endParaRPr lang="en-US" dirty="0" smtClean="0">
              <a:ea typeface="MS Mincho" pitchFamily="49" charset="-128"/>
            </a:endParaRPr>
          </a:p>
        </p:txBody>
      </p:sp>
      <p:sp>
        <p:nvSpPr>
          <p:cNvPr id="93594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3594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sur`ata tawa'i maqadirika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696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مَنَعَا عِبَادَكَ </a:t>
            </a:r>
            <a:r>
              <a:rPr lang="ar-SA" sz="5400" dirty="0" err="1" smtClean="0"/>
              <a:t>ٱلْعَارِفِينَ</a:t>
            </a:r>
            <a:r>
              <a:rPr lang="ar-SA" sz="5400" dirty="0" smtClean="0"/>
              <a:t> بِكَ</a:t>
            </a:r>
            <a:endParaRPr lang="en-US" sz="5400" dirty="0" smtClean="0"/>
          </a:p>
        </p:txBody>
      </p:sp>
      <p:sp>
        <p:nvSpPr>
          <p:cNvPr id="93696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have urged Your servants, who recognize You,</a:t>
            </a:r>
            <a:endParaRPr lang="en-US" dirty="0" smtClean="0">
              <a:ea typeface="MS Mincho" pitchFamily="49" charset="-128"/>
            </a:endParaRPr>
          </a:p>
        </p:txBody>
      </p:sp>
      <p:sp>
        <p:nvSpPr>
          <p:cNvPr id="93696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3696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mana`a `ibadaka al`arifina bika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اتْمَمْتَ عَلَيَّ سَوَابِغَ ٱلإِنْعَامِ</a:t>
            </a:r>
            <a:endParaRPr lang="en-US" sz="5400" smtClean="0"/>
          </a:p>
        </p:txBody>
      </p:sp>
      <p:sp>
        <p:nvSpPr>
          <p:cNvPr id="31334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You perfected for me the affluent bestowals,</a:t>
            </a:r>
          </a:p>
        </p:txBody>
      </p:sp>
      <p:sp>
        <p:nvSpPr>
          <p:cNvPr id="31334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1334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atmamta `alayya sawabigha al-in`ami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98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عَنِ </a:t>
            </a:r>
            <a:r>
              <a:rPr lang="ar-SA" sz="5400" dirty="0" err="1" smtClean="0"/>
              <a:t>ٱلسُّكُونِ</a:t>
            </a:r>
            <a:r>
              <a:rPr lang="ar-SA" sz="5400" dirty="0" smtClean="0"/>
              <a:t> </a:t>
            </a:r>
            <a:r>
              <a:rPr lang="ar-SA" sz="5400" dirty="0" err="1" smtClean="0"/>
              <a:t>إِلَىٰ</a:t>
            </a:r>
            <a:r>
              <a:rPr lang="ar-SA" sz="5400" dirty="0" smtClean="0"/>
              <a:t> عَطَاءٍ</a:t>
            </a:r>
            <a:endParaRPr lang="en-US" sz="5400" dirty="0" smtClean="0"/>
          </a:p>
        </p:txBody>
      </p:sp>
      <p:sp>
        <p:nvSpPr>
          <p:cNvPr id="93798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not to stop at a certain gift</a:t>
            </a:r>
            <a:endParaRPr lang="en-US" dirty="0" smtClean="0">
              <a:ea typeface="MS Mincho" pitchFamily="49" charset="-128"/>
            </a:endParaRPr>
          </a:p>
        </p:txBody>
      </p:sp>
      <p:sp>
        <p:nvSpPr>
          <p:cNvPr id="93798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3798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`an alsskuni ila `ata'in</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901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err="1" smtClean="0"/>
              <a:t>وَٱلْيَاسِ</a:t>
            </a:r>
            <a:r>
              <a:rPr lang="ar-SA" sz="5400" dirty="0" smtClean="0"/>
              <a:t> مِنْكَ فِي بَلاَءٍ</a:t>
            </a:r>
            <a:endParaRPr lang="en-US" sz="5400" dirty="0" smtClean="0"/>
          </a:p>
        </p:txBody>
      </p:sp>
      <p:sp>
        <p:nvSpPr>
          <p:cNvPr id="93901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and not to despair of You in tribulations.</a:t>
            </a:r>
            <a:endParaRPr lang="en-US" dirty="0" smtClean="0">
              <a:ea typeface="MS Mincho" pitchFamily="49" charset="-128"/>
            </a:endParaRPr>
          </a:p>
        </p:txBody>
      </p:sp>
      <p:sp>
        <p:nvSpPr>
          <p:cNvPr id="93901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3901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Walya'si minka fi bala'in</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003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err="1" smtClean="0"/>
              <a:t>إِلٰهِي</a:t>
            </a:r>
            <a:r>
              <a:rPr lang="ar-SA" sz="5400" dirty="0" smtClean="0"/>
              <a:t> مِنِّي مَا يَلِيقُ بِلُؤْمِي</a:t>
            </a:r>
            <a:endParaRPr lang="en-US" sz="5400" dirty="0" smtClean="0"/>
          </a:p>
        </p:txBody>
      </p:sp>
      <p:sp>
        <p:nvSpPr>
          <p:cNvPr id="94003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O my God, coming out of me is that which fits my lowliness;</a:t>
            </a:r>
            <a:endParaRPr lang="en-US" dirty="0" smtClean="0">
              <a:ea typeface="MS Mincho" pitchFamily="49" charset="-128"/>
            </a:endParaRPr>
          </a:p>
        </p:txBody>
      </p:sp>
      <p:sp>
        <p:nvSpPr>
          <p:cNvPr id="94003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4003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it-IT" sz="2800" b="1" i="1" dirty="0" smtClean="0">
                <a:solidFill>
                  <a:srgbClr val="000066"/>
                </a:solidFill>
                <a:ea typeface="MS Mincho" pitchFamily="49" charset="-128"/>
              </a:rPr>
              <a:t>ilahi minni ma yaliqu bilu'mi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105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وَمِنْكَ مَا يَلِيقُ بِكَرَمِكَ</a:t>
            </a:r>
            <a:endParaRPr lang="en-US" sz="5400" dirty="0" smtClean="0"/>
          </a:p>
        </p:txBody>
      </p:sp>
      <p:sp>
        <p:nvSpPr>
          <p:cNvPr id="94105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but coming from You is that which befits Your nobleness.</a:t>
            </a:r>
            <a:endParaRPr lang="en-US" dirty="0" smtClean="0">
              <a:ea typeface="MS Mincho" pitchFamily="49" charset="-128"/>
            </a:endParaRPr>
          </a:p>
        </p:txBody>
      </p:sp>
      <p:sp>
        <p:nvSpPr>
          <p:cNvPr id="94106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4106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pl-PL" sz="2800" b="1" i="1" dirty="0" smtClean="0">
                <a:solidFill>
                  <a:srgbClr val="000066"/>
                </a:solidFill>
                <a:ea typeface="MS Mincho" pitchFamily="49" charset="-128"/>
              </a:rPr>
              <a:t>wa minka ma yaliqu bikaramika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8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err="1" smtClean="0"/>
              <a:t>إِلٰهِي</a:t>
            </a:r>
            <a:r>
              <a:rPr lang="ar-SA" sz="5400" dirty="0" smtClean="0"/>
              <a:t> وَصَفْتَ نَفْسَكَ </a:t>
            </a:r>
            <a:r>
              <a:rPr lang="ar-SA" sz="5400" dirty="0" err="1" smtClean="0"/>
              <a:t>بِٱللُّطْفِ</a:t>
            </a:r>
            <a:r>
              <a:rPr lang="ar-SA" sz="5400" dirty="0" smtClean="0"/>
              <a:t> </a:t>
            </a:r>
            <a:r>
              <a:rPr lang="ar-SA" sz="5400" dirty="0" err="1" smtClean="0"/>
              <a:t>وَٱلرَّافَةِ</a:t>
            </a:r>
            <a:r>
              <a:rPr lang="ar-SA" sz="5400" dirty="0" smtClean="0"/>
              <a:t> لِي</a:t>
            </a:r>
            <a:endParaRPr lang="en-US" sz="5400" dirty="0" smtClean="0"/>
          </a:p>
        </p:txBody>
      </p:sp>
      <p:sp>
        <p:nvSpPr>
          <p:cNvPr id="94208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O my God, You had ascribed to Yourself gentleness and kindness to me</a:t>
            </a:r>
            <a:endParaRPr lang="en-US" dirty="0" smtClean="0">
              <a:ea typeface="MS Mincho" pitchFamily="49" charset="-128"/>
            </a:endParaRPr>
          </a:p>
        </p:txBody>
      </p:sp>
      <p:sp>
        <p:nvSpPr>
          <p:cNvPr id="94208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4208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ilahi wasafta nafsaka billutfi walrra'fati li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310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قَبْلَ وُجُودِ ضَعْفِي</a:t>
            </a:r>
            <a:endParaRPr lang="en-US" sz="5400" dirty="0" smtClean="0"/>
          </a:p>
        </p:txBody>
      </p:sp>
      <p:sp>
        <p:nvSpPr>
          <p:cNvPr id="94310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before the existence of my weakness.</a:t>
            </a:r>
            <a:endParaRPr lang="en-US" dirty="0" smtClean="0">
              <a:ea typeface="MS Mincho" pitchFamily="49" charset="-128"/>
            </a:endParaRPr>
          </a:p>
        </p:txBody>
      </p:sp>
      <p:sp>
        <p:nvSpPr>
          <p:cNvPr id="94310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4310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qabla wujudi da`fi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413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err="1" smtClean="0"/>
              <a:t>افَتَمْنَعُنِي</a:t>
            </a:r>
            <a:r>
              <a:rPr lang="ar-SA" sz="5400" dirty="0" smtClean="0"/>
              <a:t> مِنْهُمَا بَعْدَ وُجُودِ ضَعْفِي؟</a:t>
            </a:r>
            <a:endParaRPr lang="en-US" sz="5400" dirty="0" smtClean="0"/>
          </a:p>
        </p:txBody>
      </p:sp>
      <p:sp>
        <p:nvSpPr>
          <p:cNvPr id="94413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Will You deprive me of these two after the emergence of my weakness?</a:t>
            </a:r>
            <a:endParaRPr lang="en-US" dirty="0" smtClean="0">
              <a:ea typeface="MS Mincho" pitchFamily="49" charset="-128"/>
            </a:endParaRPr>
          </a:p>
        </p:txBody>
      </p:sp>
      <p:sp>
        <p:nvSpPr>
          <p:cNvPr id="94413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4413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pt-BR" sz="2800" b="1" i="1" dirty="0" smtClean="0">
                <a:solidFill>
                  <a:srgbClr val="000066"/>
                </a:solidFill>
                <a:ea typeface="MS Mincho" pitchFamily="49" charset="-128"/>
              </a:rPr>
              <a:t>afatamna`uni minhuma ba`da wujudi da`fi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515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err="1" smtClean="0"/>
              <a:t>إِلٰهِي</a:t>
            </a:r>
            <a:r>
              <a:rPr lang="ar-SA" sz="5400" dirty="0" smtClean="0"/>
              <a:t> إِنْ ظَهَرَتِ </a:t>
            </a:r>
            <a:r>
              <a:rPr lang="ar-SA" sz="5400" dirty="0" err="1" smtClean="0"/>
              <a:t>ٱلْمَحَاسِنُ</a:t>
            </a:r>
            <a:r>
              <a:rPr lang="ar-SA" sz="5400" dirty="0" smtClean="0"/>
              <a:t> مِنِّي</a:t>
            </a:r>
            <a:endParaRPr lang="en-US" sz="5400" dirty="0" smtClean="0"/>
          </a:p>
        </p:txBody>
      </p:sp>
      <p:sp>
        <p:nvSpPr>
          <p:cNvPr id="94515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O my God, if amenities appear in my conduct,</a:t>
            </a:r>
            <a:endParaRPr lang="en-US" dirty="0" smtClean="0">
              <a:ea typeface="MS Mincho" pitchFamily="49" charset="-128"/>
            </a:endParaRPr>
          </a:p>
        </p:txBody>
      </p:sp>
      <p:sp>
        <p:nvSpPr>
          <p:cNvPr id="94515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4515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fi-FI" sz="2800" b="1" i="1" dirty="0" smtClean="0">
                <a:solidFill>
                  <a:srgbClr val="000066"/>
                </a:solidFill>
                <a:ea typeface="MS Mincho" pitchFamily="49" charset="-128"/>
              </a:rPr>
              <a:t>ilahi in zaharat almahasinu minni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17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فَبِفَضْلِكَ وَلَكَ </a:t>
            </a:r>
            <a:r>
              <a:rPr lang="ar-SA" sz="5400" dirty="0" err="1" smtClean="0"/>
              <a:t>ٱلْمِنَّةُ</a:t>
            </a:r>
            <a:r>
              <a:rPr lang="ar-SA" sz="5400" dirty="0" smtClean="0"/>
              <a:t> عَلَيَّ</a:t>
            </a:r>
            <a:endParaRPr lang="en-US" sz="5400" dirty="0" smtClean="0"/>
          </a:p>
        </p:txBody>
      </p:sp>
      <p:sp>
        <p:nvSpPr>
          <p:cNvPr id="94617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then that is on account of Your favors and Your conferral on me.</a:t>
            </a:r>
            <a:endParaRPr lang="en-US" dirty="0" smtClean="0">
              <a:ea typeface="MS Mincho" pitchFamily="49" charset="-128"/>
            </a:endParaRPr>
          </a:p>
        </p:txBody>
      </p:sp>
      <p:sp>
        <p:nvSpPr>
          <p:cNvPr id="94618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4618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fabifadlika wa laka alminnatu `alayya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720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وَإِنْ ظَهَرَتِ </a:t>
            </a:r>
            <a:r>
              <a:rPr lang="ar-SA" sz="5400" dirty="0" err="1" smtClean="0"/>
              <a:t>ٱلْمَسَاوِئُ</a:t>
            </a:r>
            <a:r>
              <a:rPr lang="ar-SA" sz="5400" dirty="0" smtClean="0"/>
              <a:t> مِنِّي</a:t>
            </a:r>
            <a:endParaRPr lang="en-US" sz="5400" dirty="0" smtClean="0"/>
          </a:p>
        </p:txBody>
      </p:sp>
      <p:sp>
        <p:nvSpPr>
          <p:cNvPr id="94720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If evildoings appear in my conduct,</a:t>
            </a:r>
            <a:endParaRPr lang="en-US" dirty="0" smtClean="0">
              <a:ea typeface="MS Mincho" pitchFamily="49" charset="-128"/>
            </a:endParaRPr>
          </a:p>
        </p:txBody>
      </p:sp>
      <p:sp>
        <p:nvSpPr>
          <p:cNvPr id="94720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4720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in zaharat almasawi'u minni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وَرَبَّيتَنِي زَائِداً فِي كُلِّ عَامٍ</a:t>
            </a:r>
            <a:endParaRPr lang="en-US" sz="5400" smtClean="0"/>
          </a:p>
        </p:txBody>
      </p:sp>
      <p:sp>
        <p:nvSpPr>
          <p:cNvPr id="31437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brought me up with an increase every year.</a:t>
            </a:r>
          </a:p>
        </p:txBody>
      </p:sp>
      <p:sp>
        <p:nvSpPr>
          <p:cNvPr id="31437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1437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rabbaytani za'idan fi kulli `amin</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822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فَبِعَدْلِكَ وَلَكَ </a:t>
            </a:r>
            <a:r>
              <a:rPr lang="ar-SA" sz="5400" dirty="0" err="1" smtClean="0"/>
              <a:t>ٱلْحُجَّةُ</a:t>
            </a:r>
            <a:r>
              <a:rPr lang="ar-SA" sz="5400" dirty="0" smtClean="0"/>
              <a:t> عَلَيَّ</a:t>
            </a:r>
            <a:endParaRPr lang="en-US" sz="5400" dirty="0" smtClean="0"/>
          </a:p>
        </p:txBody>
      </p:sp>
      <p:sp>
        <p:nvSpPr>
          <p:cNvPr id="94822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then that is still Your justice and You have claim against me.</a:t>
            </a:r>
            <a:endParaRPr lang="en-US" dirty="0" smtClean="0">
              <a:ea typeface="MS Mincho" pitchFamily="49" charset="-128"/>
            </a:endParaRPr>
          </a:p>
        </p:txBody>
      </p:sp>
      <p:sp>
        <p:nvSpPr>
          <p:cNvPr id="94822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4822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pl-PL" sz="2800" b="1" i="1" dirty="0" smtClean="0">
                <a:solidFill>
                  <a:srgbClr val="000066"/>
                </a:solidFill>
                <a:ea typeface="MS Mincho" pitchFamily="49" charset="-128"/>
              </a:rPr>
              <a:t>fabi`adlika wa laka alhujjatu `alayya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925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err="1" smtClean="0"/>
              <a:t>إِلٰهِي</a:t>
            </a:r>
            <a:r>
              <a:rPr lang="ar-SA" sz="5400" dirty="0" smtClean="0"/>
              <a:t> كَيْفَ تَكِلُنِي وَقَدْ تَكَفَّلْتَ لِي؟</a:t>
            </a:r>
            <a:endParaRPr lang="en-US" sz="5400" dirty="0" smtClean="0"/>
          </a:p>
        </p:txBody>
      </p:sp>
      <p:sp>
        <p:nvSpPr>
          <p:cNvPr id="94925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O my God, how may it be that You abandon me after You have vouched for me?</a:t>
            </a:r>
            <a:endParaRPr lang="en-US" dirty="0" smtClean="0">
              <a:ea typeface="MS Mincho" pitchFamily="49" charset="-128"/>
            </a:endParaRPr>
          </a:p>
        </p:txBody>
      </p:sp>
      <p:sp>
        <p:nvSpPr>
          <p:cNvPr id="94925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4925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ilahi kayfa takiluni wa qad takaffalta li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027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وَكَيْفَ اضَامُ وَانْتَ </a:t>
            </a:r>
            <a:r>
              <a:rPr lang="ar-SA" sz="5400" dirty="0" err="1" smtClean="0"/>
              <a:t>ٱلنَّاصِرُ</a:t>
            </a:r>
            <a:r>
              <a:rPr lang="ar-SA" sz="5400" dirty="0" smtClean="0"/>
              <a:t> لِي؟</a:t>
            </a:r>
            <a:endParaRPr lang="en-US" sz="5400" dirty="0" smtClean="0"/>
          </a:p>
        </p:txBody>
      </p:sp>
      <p:sp>
        <p:nvSpPr>
          <p:cNvPr id="95027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How may I be aggrieved and You are my support?</a:t>
            </a:r>
            <a:endParaRPr lang="en-US" dirty="0" smtClean="0">
              <a:ea typeface="MS Mincho" pitchFamily="49" charset="-128"/>
            </a:endParaRPr>
          </a:p>
        </p:txBody>
      </p:sp>
      <p:sp>
        <p:nvSpPr>
          <p:cNvPr id="95027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5027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kayfa udamu wa anta alnnasiru li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129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امْ كَيْفَ اخِيبُ وَانْتَ </a:t>
            </a:r>
            <a:r>
              <a:rPr lang="ar-SA" sz="5400" dirty="0" err="1" smtClean="0"/>
              <a:t>ٱلْحَفِيُّ</a:t>
            </a:r>
            <a:r>
              <a:rPr lang="ar-SA" sz="5400" dirty="0" smtClean="0"/>
              <a:t> بِي؟</a:t>
            </a:r>
            <a:endParaRPr lang="en-US" sz="5400" dirty="0" smtClean="0"/>
          </a:p>
        </p:txBody>
      </p:sp>
      <p:sp>
        <p:nvSpPr>
          <p:cNvPr id="95129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How may I be disappointed and You are undertaking my affairs?</a:t>
            </a:r>
            <a:endParaRPr lang="en-US" dirty="0" smtClean="0">
              <a:ea typeface="MS Mincho" pitchFamily="49" charset="-128"/>
            </a:endParaRPr>
          </a:p>
        </p:txBody>
      </p:sp>
      <p:sp>
        <p:nvSpPr>
          <p:cNvPr id="95130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5130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am kayfa akhibu wa anta alhafiyyu bi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2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هَا انَا اتَوَسَّلُ إِلَيْكَ بِفَقْرِي إِلَيْكَ</a:t>
            </a:r>
            <a:endParaRPr lang="en-US" sz="5400" dirty="0" smtClean="0"/>
          </a:p>
        </p:txBody>
      </p:sp>
      <p:sp>
        <p:nvSpPr>
          <p:cNvPr id="95232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Here I am begging You by my need for You.</a:t>
            </a:r>
            <a:endParaRPr lang="en-US" dirty="0" smtClean="0">
              <a:ea typeface="MS Mincho" pitchFamily="49" charset="-128"/>
            </a:endParaRPr>
          </a:p>
        </p:txBody>
      </p:sp>
      <p:sp>
        <p:nvSpPr>
          <p:cNvPr id="95232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5232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ha ana atawassalu ilayka bifaqri ilayka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334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وَكَيْفَ اتَوَسَّلُ إِلَيْكَ</a:t>
            </a:r>
            <a:endParaRPr lang="en-US" sz="5400" dirty="0" smtClean="0"/>
          </a:p>
        </p:txBody>
      </p:sp>
      <p:sp>
        <p:nvSpPr>
          <p:cNvPr id="95334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How can I beg You</a:t>
            </a:r>
            <a:endParaRPr lang="en-US" dirty="0" smtClean="0">
              <a:ea typeface="MS Mincho" pitchFamily="49" charset="-128"/>
            </a:endParaRPr>
          </a:p>
        </p:txBody>
      </p:sp>
      <p:sp>
        <p:nvSpPr>
          <p:cNvPr id="95334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5334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kayfa atawassalu ilayka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437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بِمَا هُوَ مَحَالٌ انْ يَصِلَ إِلَيْكَ؟</a:t>
            </a:r>
            <a:endParaRPr lang="en-US" sz="5400" dirty="0" smtClean="0"/>
          </a:p>
        </p:txBody>
      </p:sp>
      <p:sp>
        <p:nvSpPr>
          <p:cNvPr id="95437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by something that is impossible to reach You?</a:t>
            </a:r>
            <a:endParaRPr lang="en-US" dirty="0" smtClean="0">
              <a:ea typeface="MS Mincho" pitchFamily="49" charset="-128"/>
            </a:endParaRPr>
          </a:p>
        </p:txBody>
      </p:sp>
      <p:sp>
        <p:nvSpPr>
          <p:cNvPr id="95437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5437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fi-FI" sz="2800" b="1" i="1" dirty="0" smtClean="0">
                <a:solidFill>
                  <a:srgbClr val="000066"/>
                </a:solidFill>
                <a:ea typeface="MS Mincho" pitchFamily="49" charset="-128"/>
              </a:rPr>
              <a:t>bima huwa mahalun an yasila ilayka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539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امْ كَيْفَ اشْكُو إِلَيْكَ حَالِي</a:t>
            </a:r>
            <a:endParaRPr lang="en-US" sz="5400" dirty="0" smtClean="0"/>
          </a:p>
        </p:txBody>
      </p:sp>
      <p:sp>
        <p:nvSpPr>
          <p:cNvPr id="95539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How can I complain to You about my manners</a:t>
            </a:r>
            <a:endParaRPr lang="en-US" dirty="0" smtClean="0">
              <a:ea typeface="MS Mincho" pitchFamily="49" charset="-128"/>
            </a:endParaRPr>
          </a:p>
        </p:txBody>
      </p:sp>
      <p:sp>
        <p:nvSpPr>
          <p:cNvPr id="95539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5539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am kayfa ashku ilayka hali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41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وَهُوَ لاَ </a:t>
            </a:r>
            <a:r>
              <a:rPr lang="ar-SA" sz="5400" dirty="0" err="1" smtClean="0"/>
              <a:t>يَخْفَىٰ</a:t>
            </a:r>
            <a:r>
              <a:rPr lang="ar-SA" sz="5400" dirty="0" smtClean="0"/>
              <a:t> عَلَيْكَ؟</a:t>
            </a:r>
            <a:endParaRPr lang="en-US" sz="5400" dirty="0" smtClean="0"/>
          </a:p>
        </p:txBody>
      </p:sp>
      <p:sp>
        <p:nvSpPr>
          <p:cNvPr id="95641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while they cannot be hidden from You?</a:t>
            </a:r>
            <a:endParaRPr lang="en-US" dirty="0" smtClean="0">
              <a:ea typeface="MS Mincho" pitchFamily="49" charset="-128"/>
            </a:endParaRPr>
          </a:p>
        </p:txBody>
      </p:sp>
      <p:sp>
        <p:nvSpPr>
          <p:cNvPr id="95642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5642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es-ES" sz="2800" b="1" i="1" dirty="0" err="1" smtClean="0">
                <a:solidFill>
                  <a:srgbClr val="000066"/>
                </a:solidFill>
                <a:ea typeface="MS Mincho" pitchFamily="49" charset="-128"/>
              </a:rPr>
              <a:t>wa</a:t>
            </a:r>
            <a:r>
              <a:rPr lang="es-ES" sz="2800" b="1" i="1" dirty="0" smtClean="0">
                <a:solidFill>
                  <a:srgbClr val="000066"/>
                </a:solidFill>
                <a:ea typeface="MS Mincho" pitchFamily="49" charset="-128"/>
              </a:rPr>
              <a:t> </a:t>
            </a:r>
            <a:r>
              <a:rPr lang="es-ES" sz="2800" b="1" i="1" dirty="0" err="1" smtClean="0">
                <a:solidFill>
                  <a:srgbClr val="000066"/>
                </a:solidFill>
                <a:ea typeface="MS Mincho" pitchFamily="49" charset="-128"/>
              </a:rPr>
              <a:t>huwa</a:t>
            </a:r>
            <a:r>
              <a:rPr lang="es-ES" sz="2800" b="1" i="1" dirty="0" smtClean="0">
                <a:solidFill>
                  <a:srgbClr val="000066"/>
                </a:solidFill>
                <a:ea typeface="MS Mincho" pitchFamily="49" charset="-128"/>
              </a:rPr>
              <a:t> la </a:t>
            </a:r>
            <a:r>
              <a:rPr lang="es-ES" sz="2800" b="1" i="1" dirty="0" err="1" smtClean="0">
                <a:solidFill>
                  <a:srgbClr val="000066"/>
                </a:solidFill>
                <a:ea typeface="MS Mincho" pitchFamily="49" charset="-128"/>
              </a:rPr>
              <a:t>yakhfa</a:t>
            </a:r>
            <a:r>
              <a:rPr lang="es-ES" sz="2800" b="1" i="1" dirty="0" smtClean="0">
                <a:solidFill>
                  <a:srgbClr val="000066"/>
                </a:solidFill>
                <a:ea typeface="MS Mincho" pitchFamily="49" charset="-128"/>
              </a:rPr>
              <a:t> `</a:t>
            </a:r>
            <a:r>
              <a:rPr lang="es-ES" sz="2800" b="1" i="1" dirty="0" err="1" smtClean="0">
                <a:solidFill>
                  <a:srgbClr val="000066"/>
                </a:solidFill>
                <a:ea typeface="MS Mincho" pitchFamily="49" charset="-128"/>
              </a:rPr>
              <a:t>alayka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امْ كَيْفَ اتَرْجِمُ بِمَقَالِي</a:t>
            </a:r>
            <a:endParaRPr lang="en-US" sz="5400" dirty="0" smtClean="0"/>
          </a:p>
        </p:txBody>
      </p:sp>
      <p:sp>
        <p:nvSpPr>
          <p:cNvPr id="95744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How can I interpret my words</a:t>
            </a:r>
            <a:endParaRPr lang="en-US" dirty="0" smtClean="0">
              <a:ea typeface="MS Mincho" pitchFamily="49" charset="-128"/>
            </a:endParaRPr>
          </a:p>
        </p:txBody>
      </p:sp>
      <p:sp>
        <p:nvSpPr>
          <p:cNvPr id="95744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5744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am kayfa utarjimu bimaqali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وَلاَ كَصُنْعِهِ صُنْعُ صَانِعٍ</a:t>
            </a:r>
            <a:endParaRPr lang="en-US" sz="5400" smtClean="0"/>
          </a:p>
        </p:txBody>
      </p:sp>
      <p:sp>
        <p:nvSpPr>
          <p:cNvPr id="25088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Whose making cannot be resembled by the making of anyone.</a:t>
            </a:r>
          </a:p>
        </p:txBody>
      </p:sp>
      <p:sp>
        <p:nvSpPr>
          <p:cNvPr id="25088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25088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it-IT" sz="2800" b="1" i="1">
                <a:solidFill>
                  <a:srgbClr val="000066"/>
                </a:solidFill>
                <a:ea typeface="MS Mincho" pitchFamily="49" charset="-128"/>
              </a:rPr>
              <a:t>wa la kasun`ihi sun`u sani`in</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حَتَّىٰ إِذَا ٱكْتَمَلَتْ فِطْرَتِي</a:t>
            </a:r>
            <a:endParaRPr lang="en-US" sz="5400" smtClean="0"/>
          </a:p>
        </p:txBody>
      </p:sp>
      <p:sp>
        <p:nvSpPr>
          <p:cNvPr id="31539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smtClean="0">
                <a:ea typeface="MS Mincho" pitchFamily="49" charset="-128"/>
              </a:rPr>
              <a:t>When my creation was accomplished,</a:t>
            </a:r>
          </a:p>
        </p:txBody>
      </p:sp>
      <p:sp>
        <p:nvSpPr>
          <p:cNvPr id="31539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1539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hatta idha iktamalat fitrati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46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وَهُوَ مِنْكَ بَرَزٌ إِلَيْكَ؟</a:t>
            </a:r>
            <a:endParaRPr lang="en-US" sz="5400" dirty="0" smtClean="0"/>
          </a:p>
        </p:txBody>
      </p:sp>
      <p:sp>
        <p:nvSpPr>
          <p:cNvPr id="95846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while You are their source?</a:t>
            </a:r>
            <a:endParaRPr lang="en-US" dirty="0" smtClean="0">
              <a:ea typeface="MS Mincho" pitchFamily="49" charset="-128"/>
            </a:endParaRPr>
          </a:p>
        </p:txBody>
      </p:sp>
      <p:sp>
        <p:nvSpPr>
          <p:cNvPr id="95846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5846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pl-PL" sz="2800" b="1" i="1" dirty="0" smtClean="0">
                <a:solidFill>
                  <a:srgbClr val="000066"/>
                </a:solidFill>
                <a:ea typeface="MS Mincho" pitchFamily="49" charset="-128"/>
              </a:rPr>
              <a:t>wa huwa minka barazun ilayka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949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امْ كَيْفَ تُخَيِّبُ آمَالِي</a:t>
            </a:r>
            <a:endParaRPr lang="en-US" sz="5400" dirty="0" smtClean="0"/>
          </a:p>
        </p:txBody>
      </p:sp>
      <p:sp>
        <p:nvSpPr>
          <p:cNvPr id="95949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How come that You may let down my hopes,</a:t>
            </a:r>
            <a:endParaRPr lang="en-US" dirty="0" smtClean="0">
              <a:ea typeface="MS Mincho" pitchFamily="49" charset="-128"/>
            </a:endParaRPr>
          </a:p>
        </p:txBody>
      </p:sp>
      <p:sp>
        <p:nvSpPr>
          <p:cNvPr id="95949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5949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am kayfa tukhayyibu amali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51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وَهِيَ قَدْ وَفَدَتْ إِلَيْكَ؟</a:t>
            </a:r>
            <a:endParaRPr lang="en-US" sz="5400" dirty="0" smtClean="0"/>
          </a:p>
        </p:txBody>
      </p:sp>
      <p:sp>
        <p:nvSpPr>
          <p:cNvPr id="96051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while they are addressed to You?</a:t>
            </a:r>
            <a:endParaRPr lang="en-US" dirty="0" smtClean="0">
              <a:ea typeface="MS Mincho" pitchFamily="49" charset="-128"/>
            </a:endParaRPr>
          </a:p>
        </p:txBody>
      </p:sp>
      <p:sp>
        <p:nvSpPr>
          <p:cNvPr id="96051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6051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hiya qad wafadat ilayka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153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امْ كَيْفَ لاَ تُحْسِنُ احْوَالِي</a:t>
            </a:r>
            <a:endParaRPr lang="en-US" sz="5400" dirty="0" smtClean="0"/>
          </a:p>
        </p:txBody>
      </p:sp>
      <p:sp>
        <p:nvSpPr>
          <p:cNvPr id="96153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How come that You may not improve my conditions</a:t>
            </a:r>
            <a:endParaRPr lang="en-US" dirty="0" smtClean="0">
              <a:ea typeface="MS Mincho" pitchFamily="49" charset="-128"/>
            </a:endParaRPr>
          </a:p>
        </p:txBody>
      </p:sp>
      <p:sp>
        <p:nvSpPr>
          <p:cNvPr id="96154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6154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am kayfa la tuhsinu ahwali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6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وَبِكَ قَامَتْ</a:t>
            </a:r>
            <a:endParaRPr lang="en-US" sz="5400" dirty="0" smtClean="0"/>
          </a:p>
        </p:txBody>
      </p:sp>
      <p:sp>
        <p:nvSpPr>
          <p:cNvPr id="96256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while they are originated by You?</a:t>
            </a:r>
            <a:endParaRPr lang="en-US" dirty="0" smtClean="0">
              <a:ea typeface="MS Mincho" pitchFamily="49" charset="-128"/>
            </a:endParaRPr>
          </a:p>
        </p:txBody>
      </p:sp>
      <p:sp>
        <p:nvSpPr>
          <p:cNvPr id="96256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6256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bika qamat</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358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err="1" smtClean="0"/>
              <a:t>إِلٰهِي</a:t>
            </a:r>
            <a:r>
              <a:rPr lang="ar-SA" sz="5400" dirty="0" smtClean="0"/>
              <a:t> مَا الْطَفَكَ بِي</a:t>
            </a:r>
            <a:endParaRPr lang="en-US" sz="5400" dirty="0" smtClean="0"/>
          </a:p>
        </p:txBody>
      </p:sp>
      <p:sp>
        <p:nvSpPr>
          <p:cNvPr id="96358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O my God, how gentle You are to me</a:t>
            </a:r>
            <a:endParaRPr lang="en-US" dirty="0" smtClean="0">
              <a:ea typeface="MS Mincho" pitchFamily="49" charset="-128"/>
            </a:endParaRPr>
          </a:p>
        </p:txBody>
      </p:sp>
      <p:sp>
        <p:nvSpPr>
          <p:cNvPr id="96358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6358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ilahi ma altafaka bi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461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مَعَ عَظِيمِ جَهْلِي</a:t>
            </a:r>
            <a:endParaRPr lang="en-US" sz="5400" dirty="0" smtClean="0"/>
          </a:p>
        </p:txBody>
      </p:sp>
      <p:sp>
        <p:nvSpPr>
          <p:cNvPr id="96461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despite my notorious ignorance!</a:t>
            </a:r>
            <a:endParaRPr lang="en-US" dirty="0" smtClean="0">
              <a:ea typeface="MS Mincho" pitchFamily="49" charset="-128"/>
            </a:endParaRPr>
          </a:p>
        </p:txBody>
      </p:sp>
      <p:sp>
        <p:nvSpPr>
          <p:cNvPr id="96461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6461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ma`a `azimi jahli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3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وَمَا ارْحَمَكَ بِي</a:t>
            </a:r>
            <a:endParaRPr lang="en-US" sz="5400" dirty="0" smtClean="0"/>
          </a:p>
        </p:txBody>
      </p:sp>
      <p:sp>
        <p:nvSpPr>
          <p:cNvPr id="96563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How merciful You are to me</a:t>
            </a:r>
            <a:endParaRPr lang="en-US" dirty="0" smtClean="0">
              <a:ea typeface="MS Mincho" pitchFamily="49" charset="-128"/>
            </a:endParaRPr>
          </a:p>
        </p:txBody>
      </p:sp>
      <p:sp>
        <p:nvSpPr>
          <p:cNvPr id="96563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6563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ma arhamaka bi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665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مَعَ قَبِيحِ فِعْلِي</a:t>
            </a:r>
            <a:endParaRPr lang="en-US" sz="5400" dirty="0" smtClean="0"/>
          </a:p>
        </p:txBody>
      </p:sp>
      <p:sp>
        <p:nvSpPr>
          <p:cNvPr id="96665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despite my hideous deeds!</a:t>
            </a:r>
            <a:endParaRPr lang="en-US" dirty="0" smtClean="0">
              <a:ea typeface="MS Mincho" pitchFamily="49" charset="-128"/>
            </a:endParaRPr>
          </a:p>
        </p:txBody>
      </p:sp>
      <p:sp>
        <p:nvSpPr>
          <p:cNvPr id="96666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6666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ma`a qabihi fi`li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68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err="1" smtClean="0"/>
              <a:t>إِلٰهِي</a:t>
            </a:r>
            <a:r>
              <a:rPr lang="ar-SA" sz="5400" dirty="0" smtClean="0"/>
              <a:t> مَا اقْرَبَكَ مِنِّي</a:t>
            </a:r>
            <a:endParaRPr lang="en-US" sz="5400" dirty="0" smtClean="0"/>
          </a:p>
        </p:txBody>
      </p:sp>
      <p:sp>
        <p:nvSpPr>
          <p:cNvPr id="96768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O my God, how nigh to me You are</a:t>
            </a:r>
            <a:endParaRPr lang="en-US" dirty="0" smtClean="0">
              <a:ea typeface="MS Mincho" pitchFamily="49" charset="-128"/>
            </a:endParaRPr>
          </a:p>
        </p:txBody>
      </p:sp>
      <p:sp>
        <p:nvSpPr>
          <p:cNvPr id="96768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6768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ilahi ma aqrabaka minni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وَٱعْتَدَلَتْ مِرَّتِي</a:t>
            </a:r>
            <a:endParaRPr lang="en-US" sz="5400" smtClean="0"/>
          </a:p>
        </p:txBody>
      </p:sp>
      <p:sp>
        <p:nvSpPr>
          <p:cNvPr id="31641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my power became straight,</a:t>
            </a:r>
          </a:p>
        </p:txBody>
      </p:sp>
      <p:sp>
        <p:nvSpPr>
          <p:cNvPr id="31642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1642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wa`tadalat mirrati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870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وَابْعَدَنِي عَنْكَ</a:t>
            </a:r>
            <a:endParaRPr lang="en-US" sz="5400" dirty="0" smtClean="0"/>
          </a:p>
        </p:txBody>
      </p:sp>
      <p:sp>
        <p:nvSpPr>
          <p:cNvPr id="96870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and how far from You I am!</a:t>
            </a:r>
            <a:endParaRPr lang="en-US" dirty="0" smtClean="0">
              <a:ea typeface="MS Mincho" pitchFamily="49" charset="-128"/>
            </a:endParaRPr>
          </a:p>
        </p:txBody>
      </p:sp>
      <p:sp>
        <p:nvSpPr>
          <p:cNvPr id="96870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6870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ab`adani `anka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973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وَمَا ارْافَكَ بِي</a:t>
            </a:r>
            <a:endParaRPr lang="en-US" sz="5400" dirty="0" smtClean="0"/>
          </a:p>
        </p:txBody>
      </p:sp>
      <p:sp>
        <p:nvSpPr>
          <p:cNvPr id="96973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How kind to me You are;</a:t>
            </a:r>
            <a:endParaRPr lang="en-US" dirty="0" smtClean="0">
              <a:ea typeface="MS Mincho" pitchFamily="49" charset="-128"/>
            </a:endParaRPr>
          </a:p>
        </p:txBody>
      </p:sp>
      <p:sp>
        <p:nvSpPr>
          <p:cNvPr id="96973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6973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ma ar'afaka bi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075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فَمَا </a:t>
            </a:r>
            <a:r>
              <a:rPr lang="ar-SA" sz="5400" dirty="0" err="1" smtClean="0"/>
              <a:t>ٱلَّذِي</a:t>
            </a:r>
            <a:r>
              <a:rPr lang="ar-SA" sz="5400" dirty="0" smtClean="0"/>
              <a:t> يَحْجُبُنِي عَنْكَ؟</a:t>
            </a:r>
            <a:endParaRPr lang="en-US" sz="5400" dirty="0" smtClean="0"/>
          </a:p>
        </p:txBody>
      </p:sp>
      <p:sp>
        <p:nvSpPr>
          <p:cNvPr id="97075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so, what is that which can prevent me from You?</a:t>
            </a:r>
            <a:endParaRPr lang="en-US" dirty="0" smtClean="0">
              <a:ea typeface="MS Mincho" pitchFamily="49" charset="-128"/>
            </a:endParaRPr>
          </a:p>
        </p:txBody>
      </p:sp>
      <p:sp>
        <p:nvSpPr>
          <p:cNvPr id="97075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7075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fama alladhi yahjubuni `anka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177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err="1" smtClean="0"/>
              <a:t>إِلٰهِي</a:t>
            </a:r>
            <a:r>
              <a:rPr lang="ar-SA" sz="5400" dirty="0" smtClean="0"/>
              <a:t> عَلِمْتُ </a:t>
            </a:r>
            <a:r>
              <a:rPr lang="ar-SA" sz="5400" dirty="0" err="1" smtClean="0"/>
              <a:t>بِٱخْتِلاَفِ</a:t>
            </a:r>
            <a:r>
              <a:rPr lang="ar-SA" sz="5400" dirty="0" smtClean="0"/>
              <a:t> </a:t>
            </a:r>
            <a:r>
              <a:rPr lang="ar-SA" sz="5400" dirty="0" err="1" smtClean="0"/>
              <a:t>ٱلآثَارِ</a:t>
            </a:r>
            <a:endParaRPr lang="en-US" sz="5400" dirty="0" smtClean="0"/>
          </a:p>
        </p:txBody>
      </p:sp>
      <p:sp>
        <p:nvSpPr>
          <p:cNvPr id="97177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O my God, I have known, through variety of signs</a:t>
            </a:r>
            <a:endParaRPr lang="en-US" dirty="0" smtClean="0">
              <a:ea typeface="MS Mincho" pitchFamily="49" charset="-128"/>
            </a:endParaRPr>
          </a:p>
        </p:txBody>
      </p:sp>
      <p:sp>
        <p:nvSpPr>
          <p:cNvPr id="97178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7178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ilahi `alimtu bikhtilafi al'athari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0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وَتَنَقُّلاَتِ </a:t>
            </a:r>
            <a:r>
              <a:rPr lang="ar-SA" sz="5400" dirty="0" err="1" smtClean="0"/>
              <a:t>ٱلاطْوَارِ</a:t>
            </a:r>
            <a:endParaRPr lang="en-US" sz="5400" dirty="0" smtClean="0"/>
          </a:p>
        </p:txBody>
      </p:sp>
      <p:sp>
        <p:nvSpPr>
          <p:cNvPr id="97280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and changes of phases,</a:t>
            </a:r>
            <a:endParaRPr lang="en-US" dirty="0" smtClean="0">
              <a:ea typeface="MS Mincho" pitchFamily="49" charset="-128"/>
            </a:endParaRPr>
          </a:p>
        </p:txBody>
      </p:sp>
      <p:sp>
        <p:nvSpPr>
          <p:cNvPr id="97280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7280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tanaqqulati al'atwari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382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انَّ مُرَادَكَ مِنِّي انْ تَتَعَرَّفَ إِلَيَّ فِي كُلِّ شَيْءٍ</a:t>
            </a:r>
            <a:endParaRPr lang="en-US" sz="5400" dirty="0" smtClean="0"/>
          </a:p>
        </p:txBody>
      </p:sp>
      <p:sp>
        <p:nvSpPr>
          <p:cNvPr id="97382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that what You want from me is that You introduce Yourself to me in all things</a:t>
            </a:r>
            <a:endParaRPr lang="en-US" dirty="0" smtClean="0">
              <a:ea typeface="MS Mincho" pitchFamily="49" charset="-128"/>
            </a:endParaRPr>
          </a:p>
        </p:txBody>
      </p:sp>
      <p:sp>
        <p:nvSpPr>
          <p:cNvPr id="97382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7382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anna muradaka minni an tata`arrafa ilayya fi kulli shay'in</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485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err="1" smtClean="0"/>
              <a:t>حَتَّىٰ</a:t>
            </a:r>
            <a:r>
              <a:rPr lang="ar-SA" sz="5400" dirty="0" smtClean="0"/>
              <a:t> لا اجْهَلَكَ فِي شَيْءٍ</a:t>
            </a:r>
            <a:endParaRPr lang="en-US" sz="5400" dirty="0" smtClean="0"/>
          </a:p>
        </p:txBody>
      </p:sp>
      <p:sp>
        <p:nvSpPr>
          <p:cNvPr id="97485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so that I will not ignore You in any thing.</a:t>
            </a:r>
            <a:endParaRPr lang="en-US" dirty="0" smtClean="0">
              <a:ea typeface="MS Mincho" pitchFamily="49" charset="-128"/>
            </a:endParaRPr>
          </a:p>
        </p:txBody>
      </p:sp>
      <p:sp>
        <p:nvSpPr>
          <p:cNvPr id="97485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7485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hatta la ajhalaka fi shay'in</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587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err="1" smtClean="0"/>
              <a:t>إِلٰهِي</a:t>
            </a:r>
            <a:r>
              <a:rPr lang="ar-SA" sz="5400" dirty="0" smtClean="0"/>
              <a:t> كُلَّمَا اخْرَسَنِي لُؤْمِي</a:t>
            </a:r>
            <a:endParaRPr lang="en-US" sz="5400" dirty="0" smtClean="0"/>
          </a:p>
        </p:txBody>
      </p:sp>
      <p:sp>
        <p:nvSpPr>
          <p:cNvPr id="97587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O my God, whenever my lowliness suppresses my voice,</a:t>
            </a:r>
            <a:endParaRPr lang="en-US" dirty="0" smtClean="0">
              <a:ea typeface="MS Mincho" pitchFamily="49" charset="-128"/>
            </a:endParaRPr>
          </a:p>
        </p:txBody>
      </p:sp>
      <p:sp>
        <p:nvSpPr>
          <p:cNvPr id="97587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7587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ilahi kullama akhrasani lu'mi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689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انْطَقَنِي كَرَمُكَ</a:t>
            </a:r>
            <a:endParaRPr lang="en-US" sz="5400" dirty="0" smtClean="0"/>
          </a:p>
        </p:txBody>
      </p:sp>
      <p:sp>
        <p:nvSpPr>
          <p:cNvPr id="97689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Your nobility encourages me to speak.</a:t>
            </a:r>
            <a:endParaRPr lang="en-US" dirty="0" smtClean="0">
              <a:ea typeface="MS Mincho" pitchFamily="49" charset="-128"/>
            </a:endParaRPr>
          </a:p>
        </p:txBody>
      </p:sp>
      <p:sp>
        <p:nvSpPr>
          <p:cNvPr id="97690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7690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antaqani karamuka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792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وَكُلَّمَا </a:t>
            </a:r>
            <a:r>
              <a:rPr lang="ar-SA" sz="5400" dirty="0" err="1" smtClean="0"/>
              <a:t>آيَسَتْنِي</a:t>
            </a:r>
            <a:r>
              <a:rPr lang="ar-SA" sz="5400" dirty="0" smtClean="0"/>
              <a:t> اوْصَافِي</a:t>
            </a:r>
            <a:endParaRPr lang="en-US" sz="5400" dirty="0" smtClean="0"/>
          </a:p>
        </p:txBody>
      </p:sp>
      <p:sp>
        <p:nvSpPr>
          <p:cNvPr id="97792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Whenever my features lead me to despair (of You),</a:t>
            </a:r>
            <a:endParaRPr lang="en-US" dirty="0" smtClean="0">
              <a:ea typeface="MS Mincho" pitchFamily="49" charset="-128"/>
            </a:endParaRPr>
          </a:p>
        </p:txBody>
      </p:sp>
      <p:sp>
        <p:nvSpPr>
          <p:cNvPr id="97792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7792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kullama ayasatni awsafi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اوْجَبْتَ عَلَيَّ حُجَّتَكَ</a:t>
            </a:r>
            <a:endParaRPr lang="en-US" sz="5400" smtClean="0"/>
          </a:p>
        </p:txBody>
      </p:sp>
      <p:sp>
        <p:nvSpPr>
          <p:cNvPr id="31744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You put me under the obligation of Your Claim,</a:t>
            </a:r>
          </a:p>
        </p:txBody>
      </p:sp>
      <p:sp>
        <p:nvSpPr>
          <p:cNvPr id="31744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1744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awjabta `alayya hujjataka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894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err="1" smtClean="0"/>
              <a:t>اطْمَعَتْنِي</a:t>
            </a:r>
            <a:r>
              <a:rPr lang="ar-SA" sz="5400" dirty="0" smtClean="0"/>
              <a:t> مِنَنُكَ</a:t>
            </a:r>
            <a:endParaRPr lang="en-US" sz="5400" dirty="0" smtClean="0"/>
          </a:p>
        </p:txBody>
      </p:sp>
      <p:sp>
        <p:nvSpPr>
          <p:cNvPr id="97894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Your bestowals make me crave for You.</a:t>
            </a:r>
            <a:endParaRPr lang="en-US" dirty="0" smtClean="0">
              <a:ea typeface="MS Mincho" pitchFamily="49" charset="-128"/>
            </a:endParaRPr>
          </a:p>
        </p:txBody>
      </p:sp>
      <p:sp>
        <p:nvSpPr>
          <p:cNvPr id="97894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7894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atma`atni minanuka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997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err="1" smtClean="0"/>
              <a:t>إِلٰهِي</a:t>
            </a:r>
            <a:r>
              <a:rPr lang="ar-SA" sz="5400" dirty="0" smtClean="0"/>
              <a:t> مَنْ كَانَتْ مَحَاسِنُهُ مَسَاوِئَ</a:t>
            </a:r>
            <a:endParaRPr lang="en-US" sz="5400" dirty="0" smtClean="0"/>
          </a:p>
        </p:txBody>
      </p:sp>
      <p:sp>
        <p:nvSpPr>
          <p:cNvPr id="97997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O my God, as for he whose good deeds are wrongdoings;</a:t>
            </a:r>
            <a:endParaRPr lang="en-US" dirty="0" smtClean="0">
              <a:ea typeface="MS Mincho" pitchFamily="49" charset="-128"/>
            </a:endParaRPr>
          </a:p>
        </p:txBody>
      </p:sp>
      <p:sp>
        <p:nvSpPr>
          <p:cNvPr id="97997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7997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fi-FI" sz="2800" b="1" i="1" dirty="0" smtClean="0">
                <a:solidFill>
                  <a:srgbClr val="000066"/>
                </a:solidFill>
                <a:ea typeface="MS Mincho" pitchFamily="49" charset="-128"/>
              </a:rPr>
              <a:t>ilahi man kanat mahasinuhu masawi'a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099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فَكَيْفَ لاَ تَكُونُ مَسَاوئُهُ مَسَاوِئَ؟</a:t>
            </a:r>
            <a:endParaRPr lang="en-US" sz="5400" dirty="0" smtClean="0"/>
          </a:p>
        </p:txBody>
      </p:sp>
      <p:sp>
        <p:nvSpPr>
          <p:cNvPr id="98099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how can his wrongdoings not be wrongdoings?</a:t>
            </a:r>
            <a:endParaRPr lang="en-US" dirty="0" smtClean="0">
              <a:ea typeface="MS Mincho" pitchFamily="49" charset="-128"/>
            </a:endParaRPr>
          </a:p>
        </p:txBody>
      </p:sp>
      <p:sp>
        <p:nvSpPr>
          <p:cNvPr id="98099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8099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fakayfa la takunu masawi'uhu masawi'a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201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وَمَنْ كَانَتْ حَقَائِقُهُ دَعَاوِيَ</a:t>
            </a:r>
            <a:endParaRPr lang="en-US" sz="5400" dirty="0" smtClean="0"/>
          </a:p>
        </p:txBody>
      </p:sp>
      <p:sp>
        <p:nvSpPr>
          <p:cNvPr id="98201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As for he whose facts are mere claims,</a:t>
            </a:r>
            <a:endParaRPr lang="en-US" dirty="0" smtClean="0">
              <a:ea typeface="MS Mincho" pitchFamily="49" charset="-128"/>
            </a:endParaRPr>
          </a:p>
        </p:txBody>
      </p:sp>
      <p:sp>
        <p:nvSpPr>
          <p:cNvPr id="98202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8202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man kanat haqa'iquhu da`awiya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4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فَكَيْفَ لاَ تَكُونُ دَعَاوَاهُ دَعَاوِيَ؟</a:t>
            </a:r>
            <a:endParaRPr lang="en-US" sz="5400" dirty="0" smtClean="0"/>
          </a:p>
        </p:txBody>
      </p:sp>
      <p:sp>
        <p:nvSpPr>
          <p:cNvPr id="98304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how can his claims not be claims?</a:t>
            </a:r>
            <a:endParaRPr lang="en-US" dirty="0" smtClean="0">
              <a:ea typeface="MS Mincho" pitchFamily="49" charset="-128"/>
            </a:endParaRPr>
          </a:p>
        </p:txBody>
      </p:sp>
      <p:sp>
        <p:nvSpPr>
          <p:cNvPr id="98304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8304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fakayfa la takunu da`awahu da`awiya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406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err="1" smtClean="0"/>
              <a:t>إِلٰهِي</a:t>
            </a:r>
            <a:r>
              <a:rPr lang="ar-SA" sz="5400" dirty="0" smtClean="0"/>
              <a:t> حُكْمُكَ </a:t>
            </a:r>
            <a:r>
              <a:rPr lang="ar-SA" sz="5400" dirty="0" err="1" smtClean="0"/>
              <a:t>ٱلنَّافِذُ</a:t>
            </a:r>
            <a:r>
              <a:rPr lang="ar-SA" sz="5400" dirty="0" smtClean="0"/>
              <a:t> وَمَشِيئَتُكَ </a:t>
            </a:r>
            <a:r>
              <a:rPr lang="ar-SA" sz="5400" dirty="0" err="1" smtClean="0"/>
              <a:t>ٱلْقَاهِرَةُ</a:t>
            </a:r>
            <a:endParaRPr lang="en-US" sz="5400" dirty="0" smtClean="0"/>
          </a:p>
        </p:txBody>
      </p:sp>
      <p:sp>
        <p:nvSpPr>
          <p:cNvPr id="98406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O my God, Your unstoppable decree and Your surmounting volition</a:t>
            </a:r>
            <a:endParaRPr lang="en-US" dirty="0" smtClean="0">
              <a:ea typeface="MS Mincho" pitchFamily="49" charset="-128"/>
            </a:endParaRPr>
          </a:p>
        </p:txBody>
      </p:sp>
      <p:sp>
        <p:nvSpPr>
          <p:cNvPr id="98406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8406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ilahi hukmuka alnnafidhu wa mashi'atuka alqahiratu</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509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لَمْ يَتْرُكَا لِذِي مَقَالٍ مَقَالاً</a:t>
            </a:r>
            <a:endParaRPr lang="en-US" sz="5400" dirty="0" smtClean="0"/>
          </a:p>
        </p:txBody>
      </p:sp>
      <p:sp>
        <p:nvSpPr>
          <p:cNvPr id="98509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have not left any word to be said by any orator</a:t>
            </a:r>
            <a:endParaRPr lang="en-US" dirty="0" smtClean="0">
              <a:ea typeface="MS Mincho" pitchFamily="49" charset="-128"/>
            </a:endParaRPr>
          </a:p>
        </p:txBody>
      </p:sp>
      <p:sp>
        <p:nvSpPr>
          <p:cNvPr id="98509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8509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lam yatruka lidhi maqalin maqalan</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وَلاَ لِذِي حَالٍ حَالاً</a:t>
            </a:r>
            <a:endParaRPr lang="en-US" sz="5400" dirty="0" smtClean="0"/>
          </a:p>
        </p:txBody>
      </p:sp>
      <p:sp>
        <p:nvSpPr>
          <p:cNvPr id="98611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and have not left any manner to be displayed.</a:t>
            </a:r>
            <a:endParaRPr lang="en-US" dirty="0" smtClean="0">
              <a:ea typeface="MS Mincho" pitchFamily="49" charset="-128"/>
            </a:endParaRPr>
          </a:p>
        </p:txBody>
      </p:sp>
      <p:sp>
        <p:nvSpPr>
          <p:cNvPr id="98611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8611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fi-FI" sz="2800" b="1" i="1" dirty="0" smtClean="0">
                <a:solidFill>
                  <a:srgbClr val="000066"/>
                </a:solidFill>
                <a:ea typeface="MS Mincho" pitchFamily="49" charset="-128"/>
              </a:rPr>
              <a:t>wa la lidhi halin halan</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713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err="1" smtClean="0"/>
              <a:t>إِلٰهِي</a:t>
            </a:r>
            <a:r>
              <a:rPr lang="ar-SA" sz="5400" dirty="0" smtClean="0"/>
              <a:t> كَمْ مِنْ طَاعَةٍ بَنَيْتُهَا</a:t>
            </a:r>
            <a:endParaRPr lang="en-US" sz="5400" dirty="0" smtClean="0"/>
          </a:p>
        </p:txBody>
      </p:sp>
      <p:sp>
        <p:nvSpPr>
          <p:cNvPr id="98713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O my God, too many are the acts of obedience that I have prepared</a:t>
            </a:r>
            <a:endParaRPr lang="en-US" dirty="0" smtClean="0">
              <a:ea typeface="MS Mincho" pitchFamily="49" charset="-128"/>
            </a:endParaRPr>
          </a:p>
        </p:txBody>
      </p:sp>
      <p:sp>
        <p:nvSpPr>
          <p:cNvPr id="98714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8714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ilahi kam min ta`atin banaytuha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816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وَحَالَةٍ شَيَّدْتُهَا</a:t>
            </a:r>
            <a:endParaRPr lang="en-US" sz="5400" dirty="0" smtClean="0"/>
          </a:p>
        </p:txBody>
      </p:sp>
      <p:sp>
        <p:nvSpPr>
          <p:cNvPr id="98816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and the conducts that I have established,</a:t>
            </a:r>
            <a:endParaRPr lang="en-US" dirty="0" smtClean="0">
              <a:ea typeface="MS Mincho" pitchFamily="49" charset="-128"/>
            </a:endParaRPr>
          </a:p>
        </p:txBody>
      </p:sp>
      <p:sp>
        <p:nvSpPr>
          <p:cNvPr id="98816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8816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halatin shayyadtuha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بِانْ الْهَمْتَنِي مَعْرِفَتَكَ</a:t>
            </a:r>
            <a:endParaRPr lang="en-US" sz="5400" smtClean="0"/>
          </a:p>
        </p:txBody>
      </p:sp>
      <p:sp>
        <p:nvSpPr>
          <p:cNvPr id="31846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which is that You inspired me with recognition of You</a:t>
            </a:r>
          </a:p>
        </p:txBody>
      </p:sp>
      <p:sp>
        <p:nvSpPr>
          <p:cNvPr id="31846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1846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bi'an alhamtani ma`rifataka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918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هَدَمَ </a:t>
            </a:r>
            <a:r>
              <a:rPr lang="ar-SA" sz="5400" dirty="0" err="1" smtClean="0"/>
              <a:t>ٱعْتِمَادِي</a:t>
            </a:r>
            <a:r>
              <a:rPr lang="ar-SA" sz="5400" dirty="0" smtClean="0"/>
              <a:t> عَلَيْهَا عَدْلُكَ</a:t>
            </a:r>
            <a:endParaRPr lang="en-US" sz="5400" dirty="0" smtClean="0"/>
          </a:p>
        </p:txBody>
      </p:sp>
      <p:sp>
        <p:nvSpPr>
          <p:cNvPr id="98918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but Your justice has ruined my reliance on these,</a:t>
            </a:r>
            <a:endParaRPr lang="en-US" dirty="0" smtClean="0">
              <a:ea typeface="MS Mincho" pitchFamily="49" charset="-128"/>
            </a:endParaRPr>
          </a:p>
        </p:txBody>
      </p:sp>
      <p:sp>
        <p:nvSpPr>
          <p:cNvPr id="98918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8918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hadama i`timadi `alayha `adluka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021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بَلْ اقَالَنِي مِنْهَا فَضْلُكَ</a:t>
            </a:r>
            <a:endParaRPr lang="en-US" sz="5400" dirty="0" smtClean="0"/>
          </a:p>
        </p:txBody>
      </p:sp>
      <p:sp>
        <p:nvSpPr>
          <p:cNvPr id="99021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and, moreover, Your favoring has made me abandon them.</a:t>
            </a:r>
            <a:endParaRPr lang="en-US" dirty="0" smtClean="0">
              <a:ea typeface="MS Mincho" pitchFamily="49" charset="-128"/>
            </a:endParaRPr>
          </a:p>
        </p:txBody>
      </p:sp>
      <p:sp>
        <p:nvSpPr>
          <p:cNvPr id="99021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9021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bal aqalani minha fadluka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123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err="1" smtClean="0"/>
              <a:t>إِلٰهِي</a:t>
            </a:r>
            <a:r>
              <a:rPr lang="ar-SA" sz="5400" dirty="0" smtClean="0"/>
              <a:t> إِنَّكَ تَعْلَمُ</a:t>
            </a:r>
            <a:endParaRPr lang="en-US" sz="5400" dirty="0" smtClean="0"/>
          </a:p>
        </p:txBody>
      </p:sp>
      <p:sp>
        <p:nvSpPr>
          <p:cNvPr id="99123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O my God, You surely know</a:t>
            </a:r>
            <a:endParaRPr lang="en-US" dirty="0" smtClean="0">
              <a:ea typeface="MS Mincho" pitchFamily="49" charset="-128"/>
            </a:endParaRPr>
          </a:p>
        </p:txBody>
      </p:sp>
      <p:sp>
        <p:nvSpPr>
          <p:cNvPr id="99123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9123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ilahi innaka ta`lamu</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225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انِّي وَإِنْ لَمْ تَدُمِ </a:t>
            </a:r>
            <a:r>
              <a:rPr lang="ar-SA" sz="5400" dirty="0" err="1" smtClean="0"/>
              <a:t>ٱلطَّاعَةُ</a:t>
            </a:r>
            <a:r>
              <a:rPr lang="ar-SA" sz="5400" dirty="0" smtClean="0"/>
              <a:t> مِنِّي فِعْلاً جَزْماً</a:t>
            </a:r>
            <a:endParaRPr lang="en-US" sz="5400" dirty="0" smtClean="0"/>
          </a:p>
        </p:txBody>
      </p:sp>
      <p:sp>
        <p:nvSpPr>
          <p:cNvPr id="99225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that even my obedience (to You) has not lasted in reality,</a:t>
            </a:r>
            <a:endParaRPr lang="en-US" dirty="0" smtClean="0">
              <a:ea typeface="MS Mincho" pitchFamily="49" charset="-128"/>
            </a:endParaRPr>
          </a:p>
        </p:txBody>
      </p:sp>
      <p:sp>
        <p:nvSpPr>
          <p:cNvPr id="99226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9226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anni wa in lam tadum altta`atu minni fi`lan jazman</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8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فَقَدْ دَامَتْ مَحَبَّةً وَعَزْماً</a:t>
            </a:r>
            <a:endParaRPr lang="en-US" sz="5400" dirty="0" smtClean="0"/>
          </a:p>
        </p:txBody>
      </p:sp>
      <p:sp>
        <p:nvSpPr>
          <p:cNvPr id="99328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it has lasted in love (for it) and determination (to do it)!</a:t>
            </a:r>
            <a:endParaRPr lang="en-US" dirty="0" smtClean="0">
              <a:ea typeface="MS Mincho" pitchFamily="49" charset="-128"/>
            </a:endParaRPr>
          </a:p>
        </p:txBody>
      </p:sp>
      <p:sp>
        <p:nvSpPr>
          <p:cNvPr id="99328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9328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faqad damat mahabbatan wa `azman</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430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err="1" smtClean="0"/>
              <a:t>إِلٰهِي</a:t>
            </a:r>
            <a:r>
              <a:rPr lang="ar-SA" sz="5400" dirty="0" smtClean="0"/>
              <a:t> كَيْفَ اعْزِمُ وَانْتَ </a:t>
            </a:r>
            <a:r>
              <a:rPr lang="ar-SA" sz="5400" dirty="0" err="1" smtClean="0"/>
              <a:t>ٱلْقَاهِرُ</a:t>
            </a:r>
            <a:r>
              <a:rPr lang="ar-SA" sz="5400" dirty="0" smtClean="0"/>
              <a:t>؟</a:t>
            </a:r>
            <a:endParaRPr lang="en-US" sz="5400" dirty="0" smtClean="0"/>
          </a:p>
        </p:txBody>
      </p:sp>
      <p:sp>
        <p:nvSpPr>
          <p:cNvPr id="99430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O my God, how can I determine, while You are All-supreme?</a:t>
            </a:r>
            <a:endParaRPr lang="en-US" dirty="0" smtClean="0">
              <a:ea typeface="MS Mincho" pitchFamily="49" charset="-128"/>
            </a:endParaRPr>
          </a:p>
        </p:txBody>
      </p:sp>
      <p:sp>
        <p:nvSpPr>
          <p:cNvPr id="99430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9430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ilahi kayfa a`zimu wa anta alqahiru</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533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وَكَيْفَ لاَ اعْزِمُ وَانْتَ </a:t>
            </a:r>
            <a:r>
              <a:rPr lang="ar-SA" sz="5400" dirty="0" err="1" smtClean="0"/>
              <a:t>ٱلآمِرُ</a:t>
            </a:r>
            <a:r>
              <a:rPr lang="ar-SA" sz="5400" dirty="0" smtClean="0"/>
              <a:t>؟</a:t>
            </a:r>
            <a:endParaRPr lang="en-US" sz="5400" dirty="0" smtClean="0"/>
          </a:p>
        </p:txBody>
      </p:sp>
      <p:sp>
        <p:nvSpPr>
          <p:cNvPr id="99533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How can I quit determining, while it is Your command (to determine)?</a:t>
            </a:r>
            <a:endParaRPr lang="en-US" dirty="0" smtClean="0">
              <a:ea typeface="MS Mincho" pitchFamily="49" charset="-128"/>
            </a:endParaRPr>
          </a:p>
        </p:txBody>
      </p:sp>
      <p:sp>
        <p:nvSpPr>
          <p:cNvPr id="99533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9533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kayfa la a`zimu wa anta al'amiru</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635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err="1" smtClean="0"/>
              <a:t>إِلٰهِي</a:t>
            </a:r>
            <a:r>
              <a:rPr lang="ar-SA" sz="5400" dirty="0" smtClean="0"/>
              <a:t> تَرَدُّدِي فِي </a:t>
            </a:r>
            <a:r>
              <a:rPr lang="ar-SA" sz="5400" dirty="0" err="1" smtClean="0"/>
              <a:t>ٱلآثَارِ</a:t>
            </a:r>
            <a:endParaRPr lang="en-US" sz="5400" dirty="0" smtClean="0"/>
          </a:p>
        </p:txBody>
      </p:sp>
      <p:sp>
        <p:nvSpPr>
          <p:cNvPr id="99635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O my God, my hesitation in (following) Your traces</a:t>
            </a:r>
            <a:endParaRPr lang="en-US" dirty="0" smtClean="0">
              <a:ea typeface="MS Mincho" pitchFamily="49" charset="-128"/>
            </a:endParaRPr>
          </a:p>
        </p:txBody>
      </p:sp>
      <p:sp>
        <p:nvSpPr>
          <p:cNvPr id="99635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9635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ilahi taraddudi fi al'athari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737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يُوجِبُ بُعْدَ </a:t>
            </a:r>
            <a:r>
              <a:rPr lang="ar-SA" sz="5400" dirty="0" err="1" smtClean="0"/>
              <a:t>ٱلْمَزَارِ</a:t>
            </a:r>
            <a:endParaRPr lang="en-US" sz="5400" dirty="0" smtClean="0"/>
          </a:p>
        </p:txBody>
      </p:sp>
      <p:sp>
        <p:nvSpPr>
          <p:cNvPr id="99737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will result in unlikely visitation;</a:t>
            </a:r>
            <a:endParaRPr lang="en-US" dirty="0" smtClean="0">
              <a:ea typeface="MS Mincho" pitchFamily="49" charset="-128"/>
            </a:endParaRPr>
          </a:p>
        </p:txBody>
      </p:sp>
      <p:sp>
        <p:nvSpPr>
          <p:cNvPr id="99738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9738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yujibu bu`da almazari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840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err="1" smtClean="0"/>
              <a:t>فَٱجْمَعْنِي</a:t>
            </a:r>
            <a:r>
              <a:rPr lang="ar-SA" sz="5400" dirty="0" smtClean="0"/>
              <a:t> عَلَيْكَ بِخِدْمَةٍ تُوصِلُنِي إِلَيْكَ</a:t>
            </a:r>
            <a:endParaRPr lang="en-US" sz="5400" dirty="0" smtClean="0"/>
          </a:p>
        </p:txBody>
      </p:sp>
      <p:sp>
        <p:nvSpPr>
          <p:cNvPr id="99840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so, (please) join me to You through a service that takes me to You.</a:t>
            </a:r>
            <a:endParaRPr lang="en-US" dirty="0" smtClean="0">
              <a:ea typeface="MS Mincho" pitchFamily="49" charset="-128"/>
            </a:endParaRPr>
          </a:p>
        </p:txBody>
      </p:sp>
      <p:sp>
        <p:nvSpPr>
          <p:cNvPr id="99840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9840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fajma`ni `alayka bikhidmatin tusiluni ilayka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وَرَوَّعْتَنِي بِعَجَائِبِ حِكْمَتِكَ</a:t>
            </a:r>
            <a:endParaRPr lang="en-US" sz="5400" smtClean="0"/>
          </a:p>
        </p:txBody>
      </p:sp>
      <p:sp>
        <p:nvSpPr>
          <p:cNvPr id="31949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alarmed me by the wonders of Your wisdom,</a:t>
            </a:r>
          </a:p>
        </p:txBody>
      </p:sp>
      <p:sp>
        <p:nvSpPr>
          <p:cNvPr id="31949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1949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rawwa`tani bi`aja'ibi hikmatika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942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كَيْفَ يُسْتَدَلُّ عَلَيْكَ بِمَا هُوَ فِي وُجُودِهِ مُفْتَقِرٌ إِلَيْكَ؟</a:t>
            </a:r>
            <a:endParaRPr lang="en-US" sz="5400" dirty="0" smtClean="0"/>
          </a:p>
        </p:txBody>
      </p:sp>
      <p:sp>
        <p:nvSpPr>
          <p:cNvPr id="99942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How can You be figured out through that whose existence relies on You?</a:t>
            </a:r>
            <a:endParaRPr lang="en-US" dirty="0" smtClean="0">
              <a:ea typeface="MS Mincho" pitchFamily="49" charset="-128"/>
            </a:endParaRPr>
          </a:p>
        </p:txBody>
      </p:sp>
      <p:sp>
        <p:nvSpPr>
          <p:cNvPr id="99942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99942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kayfa yustadallu `alayka bima huwa fi wujudihi muftaqirun ilayka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45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err="1" smtClean="0"/>
              <a:t>ايَكُونُ</a:t>
            </a:r>
            <a:r>
              <a:rPr lang="ar-SA" sz="5400" dirty="0" smtClean="0"/>
              <a:t> لِغَيْرِكَ مِنَ </a:t>
            </a:r>
            <a:r>
              <a:rPr lang="ar-SA" sz="5400" dirty="0" err="1" smtClean="0"/>
              <a:t>ٱلظُّهُورِ</a:t>
            </a:r>
            <a:r>
              <a:rPr lang="ar-SA" sz="5400" dirty="0" smtClean="0"/>
              <a:t> مَا لَيْسَ لَكَ</a:t>
            </a:r>
            <a:endParaRPr lang="en-US" sz="5400" dirty="0" smtClean="0"/>
          </a:p>
        </p:txBody>
      </p:sp>
      <p:sp>
        <p:nvSpPr>
          <p:cNvPr id="100045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Can any thing other than You hold a (kind of) manifestation that You lack</a:t>
            </a:r>
            <a:endParaRPr lang="en-US" dirty="0" smtClean="0">
              <a:ea typeface="MS Mincho" pitchFamily="49" charset="-128"/>
            </a:endParaRPr>
          </a:p>
        </p:txBody>
      </p:sp>
      <p:sp>
        <p:nvSpPr>
          <p:cNvPr id="100045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0045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ayakunu lighayrika min alzzuhuri ma laysa laka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147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err="1" smtClean="0"/>
              <a:t>حَتَّىٰ</a:t>
            </a:r>
            <a:r>
              <a:rPr lang="ar-SA" sz="5400" dirty="0" smtClean="0"/>
              <a:t> يَكُونَ هُوَ </a:t>
            </a:r>
            <a:r>
              <a:rPr lang="ar-SA" sz="5400" dirty="0" err="1" smtClean="0"/>
              <a:t>ٱلْمُظْهِرَ</a:t>
            </a:r>
            <a:r>
              <a:rPr lang="ar-SA" sz="5400" dirty="0" smtClean="0"/>
              <a:t> لَكَ؟</a:t>
            </a:r>
            <a:endParaRPr lang="en-US" sz="5400" dirty="0" smtClean="0"/>
          </a:p>
        </p:txBody>
      </p:sp>
      <p:sp>
        <p:nvSpPr>
          <p:cNvPr id="100147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and thus it may act as an appearance for You?</a:t>
            </a:r>
            <a:endParaRPr lang="en-US" dirty="0" smtClean="0">
              <a:ea typeface="MS Mincho" pitchFamily="49" charset="-128"/>
            </a:endParaRPr>
          </a:p>
        </p:txBody>
      </p:sp>
      <p:sp>
        <p:nvSpPr>
          <p:cNvPr id="100147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0147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fi-FI" sz="2800" b="1" i="1" dirty="0" smtClean="0">
                <a:solidFill>
                  <a:srgbClr val="000066"/>
                </a:solidFill>
                <a:ea typeface="MS Mincho" pitchFamily="49" charset="-128"/>
              </a:rPr>
              <a:t>hatta yakuna huwa almuzhira laka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249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err="1" smtClean="0"/>
              <a:t>مَتَىٰ</a:t>
            </a:r>
            <a:r>
              <a:rPr lang="ar-SA" sz="5400" dirty="0" smtClean="0"/>
              <a:t> غِبْتَ </a:t>
            </a:r>
            <a:r>
              <a:rPr lang="ar-SA" sz="5400" dirty="0" err="1" smtClean="0"/>
              <a:t>حَتَّىٰ</a:t>
            </a:r>
            <a:r>
              <a:rPr lang="ar-SA" sz="5400" dirty="0" smtClean="0"/>
              <a:t> تَحْتَاجَ </a:t>
            </a:r>
            <a:r>
              <a:rPr lang="ar-SA" sz="5400" dirty="0" err="1" smtClean="0"/>
              <a:t>إِلَىٰ</a:t>
            </a:r>
            <a:r>
              <a:rPr lang="ar-SA" sz="5400" dirty="0" smtClean="0"/>
              <a:t> دَلِيلٍ يَدُلُّ عَلَيْكَ؟</a:t>
            </a:r>
            <a:endParaRPr lang="en-US" sz="5400" dirty="0" smtClean="0"/>
          </a:p>
        </p:txBody>
      </p:sp>
      <p:sp>
        <p:nvSpPr>
          <p:cNvPr id="100249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When have You ever been absent so that You may need something to point to You?</a:t>
            </a:r>
            <a:endParaRPr lang="en-US" dirty="0" smtClean="0">
              <a:ea typeface="MS Mincho" pitchFamily="49" charset="-128"/>
            </a:endParaRPr>
          </a:p>
        </p:txBody>
      </p:sp>
      <p:sp>
        <p:nvSpPr>
          <p:cNvPr id="100250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0250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fi-FI" sz="2800" b="1" i="1" dirty="0" smtClean="0">
                <a:solidFill>
                  <a:srgbClr val="000066"/>
                </a:solidFill>
                <a:ea typeface="MS Mincho" pitchFamily="49" charset="-128"/>
              </a:rPr>
              <a:t>mata ghibta hatta tahtaja ila dalilin yadullu `alayka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2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err="1" smtClean="0"/>
              <a:t>وَمَتَىٰ</a:t>
            </a:r>
            <a:r>
              <a:rPr lang="ar-SA" sz="5400" dirty="0" smtClean="0"/>
              <a:t> بَعُدْتَ </a:t>
            </a:r>
            <a:r>
              <a:rPr lang="ar-SA" sz="5400" dirty="0" err="1" smtClean="0"/>
              <a:t>حَتَّىٰ</a:t>
            </a:r>
            <a:r>
              <a:rPr lang="ar-SA" sz="5400" dirty="0" smtClean="0"/>
              <a:t> تَكُونَ </a:t>
            </a:r>
            <a:r>
              <a:rPr lang="ar-SA" sz="5400" dirty="0" err="1" smtClean="0"/>
              <a:t>ٱلآثَارُ</a:t>
            </a:r>
            <a:r>
              <a:rPr lang="ar-SA" sz="5400" dirty="0" smtClean="0"/>
              <a:t> هِيَ </a:t>
            </a:r>
            <a:r>
              <a:rPr lang="ar-SA" sz="5400" dirty="0" err="1" smtClean="0"/>
              <a:t>ٱلَّتِي</a:t>
            </a:r>
            <a:r>
              <a:rPr lang="ar-SA" sz="5400" dirty="0" smtClean="0"/>
              <a:t> تُوصِلُ إِلَيْكَ؟</a:t>
            </a:r>
            <a:endParaRPr lang="en-US" sz="5400" dirty="0" smtClean="0"/>
          </a:p>
        </p:txBody>
      </p:sp>
      <p:sp>
        <p:nvSpPr>
          <p:cNvPr id="100352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When have You ever been far-off so that traces may lead to You?</a:t>
            </a:r>
            <a:endParaRPr lang="en-US" dirty="0" smtClean="0">
              <a:ea typeface="MS Mincho" pitchFamily="49" charset="-128"/>
            </a:endParaRPr>
          </a:p>
        </p:txBody>
      </p:sp>
      <p:sp>
        <p:nvSpPr>
          <p:cNvPr id="100352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0352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mata ba`udta hatta takuna al'atharu hiya allati tusilu ilayka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454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عَمِيَتْ عَيْنٌ لاَ تَرَاكَ عَلَيْهَا رَقِيباً</a:t>
            </a:r>
            <a:endParaRPr lang="en-US" sz="5400" dirty="0" smtClean="0"/>
          </a:p>
        </p:txBody>
      </p:sp>
      <p:sp>
        <p:nvSpPr>
          <p:cNvPr id="100454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Blind be the eye that cannot see You watching it.</a:t>
            </a:r>
            <a:endParaRPr lang="en-US" dirty="0" smtClean="0">
              <a:ea typeface="MS Mincho" pitchFamily="49" charset="-128"/>
            </a:endParaRPr>
          </a:p>
        </p:txBody>
      </p:sp>
      <p:sp>
        <p:nvSpPr>
          <p:cNvPr id="100454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0454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fi-FI" sz="2800" b="1" i="1" dirty="0" smtClean="0">
                <a:solidFill>
                  <a:srgbClr val="000066"/>
                </a:solidFill>
                <a:ea typeface="MS Mincho" pitchFamily="49" charset="-128"/>
              </a:rPr>
              <a:t>`amiyat `aynun la taraka `alayha raqiban</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57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وَخَسِرَتْ صَفْقَةُ عَبْدٍ لَمْ تَجْعَلْ لَهُ مِنْ حُبِّكَ نَصِيباً</a:t>
            </a:r>
            <a:endParaRPr lang="en-US" sz="5400" dirty="0" smtClean="0"/>
          </a:p>
        </p:txBody>
      </p:sp>
      <p:sp>
        <p:nvSpPr>
          <p:cNvPr id="100557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Losing is a servant’s deal that does not dedicate a share to the love for You.</a:t>
            </a:r>
            <a:endParaRPr lang="en-US" dirty="0" smtClean="0">
              <a:ea typeface="MS Mincho" pitchFamily="49" charset="-128"/>
            </a:endParaRPr>
          </a:p>
        </p:txBody>
      </p:sp>
      <p:sp>
        <p:nvSpPr>
          <p:cNvPr id="100557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0557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khasirat safqatu `abdin lam taj`al lahu min hubbika nasiban</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659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err="1" smtClean="0"/>
              <a:t>إِلٰهِي</a:t>
            </a:r>
            <a:r>
              <a:rPr lang="ar-SA" sz="5400" dirty="0" smtClean="0"/>
              <a:t> امَرْتَ </a:t>
            </a:r>
            <a:r>
              <a:rPr lang="ar-SA" sz="5400" dirty="0" err="1" smtClean="0"/>
              <a:t>بِٱلرُّجُوعِ</a:t>
            </a:r>
            <a:r>
              <a:rPr lang="ar-SA" sz="5400" dirty="0" smtClean="0"/>
              <a:t> </a:t>
            </a:r>
            <a:r>
              <a:rPr lang="ar-SA" sz="5400" dirty="0" err="1" smtClean="0"/>
              <a:t>إِلَىٰ</a:t>
            </a:r>
            <a:r>
              <a:rPr lang="ar-SA" sz="5400" dirty="0" smtClean="0"/>
              <a:t> </a:t>
            </a:r>
            <a:r>
              <a:rPr lang="ar-SA" sz="5400" dirty="0" err="1" smtClean="0"/>
              <a:t>ٱلآثَارِ</a:t>
            </a:r>
            <a:endParaRPr lang="en-US" sz="5400" dirty="0" smtClean="0"/>
          </a:p>
        </p:txBody>
      </p:sp>
      <p:sp>
        <p:nvSpPr>
          <p:cNvPr id="100659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O my God, You have ordered us to refer to the traces;</a:t>
            </a:r>
            <a:endParaRPr lang="en-US" dirty="0" smtClean="0">
              <a:ea typeface="MS Mincho" pitchFamily="49" charset="-128"/>
            </a:endParaRPr>
          </a:p>
        </p:txBody>
      </p:sp>
      <p:sp>
        <p:nvSpPr>
          <p:cNvPr id="100659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0659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it-IT" sz="2800" b="1" i="1" dirty="0" smtClean="0">
                <a:solidFill>
                  <a:srgbClr val="000066"/>
                </a:solidFill>
                <a:ea typeface="MS Mincho" pitchFamily="49" charset="-128"/>
              </a:rPr>
              <a:t>ilahi amarta bilrrju`i ila al'athari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761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err="1" smtClean="0"/>
              <a:t>فَٱرْجِعْنِي</a:t>
            </a:r>
            <a:r>
              <a:rPr lang="ar-SA" sz="5400" dirty="0" smtClean="0"/>
              <a:t> إِلَيْكَ بِكِسْوَةِ </a:t>
            </a:r>
            <a:r>
              <a:rPr lang="ar-SA" sz="5400" dirty="0" err="1" smtClean="0"/>
              <a:t>ٱلانْوَارِ</a:t>
            </a:r>
            <a:endParaRPr lang="en-US" sz="5400" dirty="0" smtClean="0"/>
          </a:p>
        </p:txBody>
      </p:sp>
      <p:sp>
        <p:nvSpPr>
          <p:cNvPr id="100761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therefore, (please do) make me refer to You with the garb of lights</a:t>
            </a:r>
            <a:endParaRPr lang="en-US" dirty="0" smtClean="0">
              <a:ea typeface="MS Mincho" pitchFamily="49" charset="-128"/>
            </a:endParaRPr>
          </a:p>
        </p:txBody>
      </p:sp>
      <p:sp>
        <p:nvSpPr>
          <p:cNvPr id="100762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0762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fa'arji`ni ilayka bikiswati al'anwari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864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وَهِدَايَةِ </a:t>
            </a:r>
            <a:r>
              <a:rPr lang="ar-SA" sz="5400" dirty="0" err="1" smtClean="0"/>
              <a:t>ٱلاِﹾسْتِبْصَارِ</a:t>
            </a:r>
            <a:endParaRPr lang="en-US" sz="5400" dirty="0" smtClean="0"/>
          </a:p>
        </p:txBody>
      </p:sp>
      <p:sp>
        <p:nvSpPr>
          <p:cNvPr id="100864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and the guidance of insight</a:t>
            </a:r>
            <a:endParaRPr lang="en-US" dirty="0" smtClean="0">
              <a:ea typeface="MS Mincho" pitchFamily="49" charset="-128"/>
            </a:endParaRPr>
          </a:p>
        </p:txBody>
      </p:sp>
      <p:sp>
        <p:nvSpPr>
          <p:cNvPr id="100864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0864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hidayati alistibsari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وَايْقَظْتَنِي لِمَا ذَرَاتَ فِي سَمَائِكَ وَارْضِكَ</a:t>
            </a:r>
            <a:endParaRPr lang="en-US" sz="5400" smtClean="0"/>
          </a:p>
        </p:txBody>
      </p:sp>
      <p:sp>
        <p:nvSpPr>
          <p:cNvPr id="32051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You aroused in me that which You created in Your heavens and lands,</a:t>
            </a:r>
          </a:p>
        </p:txBody>
      </p:sp>
      <p:sp>
        <p:nvSpPr>
          <p:cNvPr id="32051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2051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ayqaztani lima dhara'ta fi sama'ika wa ardika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966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err="1" smtClean="0"/>
              <a:t>حَتَّىٰ</a:t>
            </a:r>
            <a:r>
              <a:rPr lang="ar-SA" sz="5400" dirty="0" smtClean="0"/>
              <a:t> ارْجِعَ إِلَيْكَ مِنْهَا كَمَا دَخَلْتُ إِلَيْكَ مِنْهَا</a:t>
            </a:r>
            <a:endParaRPr lang="en-US" sz="5400" dirty="0" smtClean="0"/>
          </a:p>
        </p:txBody>
      </p:sp>
      <p:sp>
        <p:nvSpPr>
          <p:cNvPr id="100966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so that I will return to You in the same way as I have entered to You from them</a:t>
            </a:r>
            <a:endParaRPr lang="en-US" dirty="0" smtClean="0">
              <a:ea typeface="MS Mincho" pitchFamily="49" charset="-128"/>
            </a:endParaRPr>
          </a:p>
        </p:txBody>
      </p:sp>
      <p:sp>
        <p:nvSpPr>
          <p:cNvPr id="100966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0966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hatta arji`a ilayka minha kama dakhaltu ilayka minha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069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مَصُونَ </a:t>
            </a:r>
            <a:r>
              <a:rPr lang="ar-SA" sz="5400" dirty="0" err="1" smtClean="0"/>
              <a:t>ٱلسِّرِّ</a:t>
            </a:r>
            <a:r>
              <a:rPr lang="ar-SA" sz="5400" dirty="0" smtClean="0"/>
              <a:t> عَنِ </a:t>
            </a:r>
            <a:r>
              <a:rPr lang="ar-SA" sz="5400" dirty="0" err="1" smtClean="0"/>
              <a:t>ٱلنَّظَرِ</a:t>
            </a:r>
            <a:r>
              <a:rPr lang="ar-SA" sz="5400" dirty="0" smtClean="0"/>
              <a:t> إِلَيْهَا</a:t>
            </a:r>
            <a:endParaRPr lang="en-US" sz="5400" dirty="0" smtClean="0"/>
          </a:p>
        </p:txBody>
      </p:sp>
      <p:sp>
        <p:nvSpPr>
          <p:cNvPr id="101069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as being too protected to look at them</a:t>
            </a:r>
            <a:endParaRPr lang="en-US" dirty="0" smtClean="0">
              <a:ea typeface="MS Mincho" pitchFamily="49" charset="-128"/>
            </a:endParaRPr>
          </a:p>
        </p:txBody>
      </p:sp>
      <p:sp>
        <p:nvSpPr>
          <p:cNvPr id="101069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1069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masuna alssirri `an alnnazari ilayha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171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وَمَرْفُوعَ </a:t>
            </a:r>
            <a:r>
              <a:rPr lang="ar-SA" sz="5400" dirty="0" err="1" smtClean="0"/>
              <a:t>ٱلْهِمَّةِ</a:t>
            </a:r>
            <a:r>
              <a:rPr lang="ar-SA" sz="5400" dirty="0" smtClean="0"/>
              <a:t> عَنِ </a:t>
            </a:r>
            <a:r>
              <a:rPr lang="ar-SA" sz="5400" dirty="0" err="1" smtClean="0"/>
              <a:t>ٱلاِﹾعْتِمَادِ</a:t>
            </a:r>
            <a:r>
              <a:rPr lang="ar-SA" sz="5400" dirty="0" smtClean="0"/>
              <a:t> عَلَيْهَا</a:t>
            </a:r>
            <a:endParaRPr lang="en-US" sz="5400" dirty="0" smtClean="0"/>
          </a:p>
        </p:txBody>
      </p:sp>
      <p:sp>
        <p:nvSpPr>
          <p:cNvPr id="101171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and too determining to depend upon them,</a:t>
            </a:r>
            <a:endParaRPr lang="en-US" dirty="0" smtClean="0">
              <a:ea typeface="MS Mincho" pitchFamily="49" charset="-128"/>
            </a:endParaRPr>
          </a:p>
        </p:txBody>
      </p:sp>
      <p:sp>
        <p:nvSpPr>
          <p:cNvPr id="101171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1171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it-IT" sz="2800" b="1" i="1" dirty="0" smtClean="0">
                <a:solidFill>
                  <a:srgbClr val="000066"/>
                </a:solidFill>
                <a:ea typeface="MS Mincho" pitchFamily="49" charset="-128"/>
              </a:rPr>
              <a:t>wa marfu`a alhimmati `an ali`timadi `alayha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273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إِنَّكَ </a:t>
            </a:r>
            <a:r>
              <a:rPr lang="ar-SA" sz="5400" dirty="0" err="1" smtClean="0"/>
              <a:t>عَلَىٰ</a:t>
            </a:r>
            <a:r>
              <a:rPr lang="ar-SA" sz="5400" dirty="0" smtClean="0"/>
              <a:t> كُلِّ شَيْء قَدِيرٌ</a:t>
            </a:r>
            <a:endParaRPr lang="en-US" sz="5400" dirty="0" smtClean="0"/>
          </a:p>
        </p:txBody>
      </p:sp>
      <p:sp>
        <p:nvSpPr>
          <p:cNvPr id="101273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for You have power over all things.</a:t>
            </a:r>
            <a:endParaRPr lang="en-US" dirty="0" smtClean="0">
              <a:ea typeface="MS Mincho" pitchFamily="49" charset="-128"/>
            </a:endParaRPr>
          </a:p>
        </p:txBody>
      </p:sp>
      <p:sp>
        <p:nvSpPr>
          <p:cNvPr id="101274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1274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fi-FI" sz="2800" b="1" i="1" dirty="0" smtClean="0">
                <a:solidFill>
                  <a:srgbClr val="000066"/>
                </a:solidFill>
                <a:ea typeface="MS Mincho" pitchFamily="49" charset="-128"/>
              </a:rPr>
              <a:t>innaka `ala kulli shay'in qadirun</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6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err="1" smtClean="0"/>
              <a:t>إِلٰهِي</a:t>
            </a:r>
            <a:r>
              <a:rPr lang="ar-SA" sz="5400" dirty="0" smtClean="0"/>
              <a:t> </a:t>
            </a:r>
            <a:r>
              <a:rPr lang="ar-SA" sz="5400" dirty="0" err="1" smtClean="0"/>
              <a:t>هٰذَا</a:t>
            </a:r>
            <a:r>
              <a:rPr lang="ar-SA" sz="5400" dirty="0" smtClean="0"/>
              <a:t> ذُلِّي ظَاهِرٌ بَيْنَ يَدَيْكَ</a:t>
            </a:r>
            <a:endParaRPr lang="en-US" sz="5400" dirty="0" smtClean="0"/>
          </a:p>
        </p:txBody>
      </p:sp>
      <p:sp>
        <p:nvSpPr>
          <p:cNvPr id="101376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O my God, this is my humiliation; it manifests itself before You.</a:t>
            </a:r>
            <a:endParaRPr lang="en-US" dirty="0" smtClean="0">
              <a:ea typeface="MS Mincho" pitchFamily="49" charset="-128"/>
            </a:endParaRPr>
          </a:p>
        </p:txBody>
      </p:sp>
      <p:sp>
        <p:nvSpPr>
          <p:cNvPr id="101376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1376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ilahi hadha dhulli zahirun bayna yadayka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478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err="1" smtClean="0"/>
              <a:t>وَهٰذَا</a:t>
            </a:r>
            <a:r>
              <a:rPr lang="ar-SA" sz="5400" dirty="0" smtClean="0"/>
              <a:t> حَالِي لاَ </a:t>
            </a:r>
            <a:r>
              <a:rPr lang="ar-SA" sz="5400" dirty="0" err="1" smtClean="0"/>
              <a:t>يَخْفَىٰ</a:t>
            </a:r>
            <a:r>
              <a:rPr lang="ar-SA" sz="5400" dirty="0" smtClean="0"/>
              <a:t> عَلَيْكَ</a:t>
            </a:r>
            <a:endParaRPr lang="en-US" sz="5400" dirty="0" smtClean="0"/>
          </a:p>
        </p:txBody>
      </p:sp>
      <p:sp>
        <p:nvSpPr>
          <p:cNvPr id="101478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This is my manner; it cannot be concealed against You.</a:t>
            </a:r>
            <a:endParaRPr lang="en-US" dirty="0" smtClean="0">
              <a:ea typeface="MS Mincho" pitchFamily="49" charset="-128"/>
            </a:endParaRPr>
          </a:p>
        </p:txBody>
      </p:sp>
      <p:sp>
        <p:nvSpPr>
          <p:cNvPr id="101478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1478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hadha hali la yakhfa `alayka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581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مِنْكَ اطْلُبُ </a:t>
            </a:r>
            <a:r>
              <a:rPr lang="ar-SA" sz="5400" dirty="0" err="1" smtClean="0"/>
              <a:t>ٱلْوُصُولَ</a:t>
            </a:r>
            <a:r>
              <a:rPr lang="ar-SA" sz="5400" dirty="0" smtClean="0"/>
              <a:t> إِلَيْكَ</a:t>
            </a:r>
            <a:endParaRPr lang="en-US" sz="5400" dirty="0" smtClean="0"/>
          </a:p>
        </p:txBody>
      </p:sp>
      <p:sp>
        <p:nvSpPr>
          <p:cNvPr id="101581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From You do I beseech soaring to You</a:t>
            </a:r>
            <a:endParaRPr lang="en-US" dirty="0" smtClean="0">
              <a:ea typeface="MS Mincho" pitchFamily="49" charset="-128"/>
            </a:endParaRPr>
          </a:p>
        </p:txBody>
      </p:sp>
      <p:sp>
        <p:nvSpPr>
          <p:cNvPr id="101581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1581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minka atlubu alwusula ilayka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683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وَبِكَ اسْتَدِلَّ عَلَيْكَ</a:t>
            </a:r>
            <a:endParaRPr lang="en-US" sz="5400" dirty="0" smtClean="0"/>
          </a:p>
        </p:txBody>
      </p:sp>
      <p:sp>
        <p:nvSpPr>
          <p:cNvPr id="101683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and through You do I take the way to You.</a:t>
            </a:r>
            <a:endParaRPr lang="en-US" dirty="0" smtClean="0">
              <a:ea typeface="MS Mincho" pitchFamily="49" charset="-128"/>
            </a:endParaRPr>
          </a:p>
        </p:txBody>
      </p:sp>
      <p:sp>
        <p:nvSpPr>
          <p:cNvPr id="101683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1683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bika astadillu `alayka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785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err="1" smtClean="0"/>
              <a:t>فَٱهْدِنِي</a:t>
            </a:r>
            <a:r>
              <a:rPr lang="ar-SA" sz="5400" dirty="0" smtClean="0"/>
              <a:t> بِنُورِكَ إِلَيْكَ</a:t>
            </a:r>
            <a:endParaRPr lang="en-US" sz="5400" dirty="0" smtClean="0"/>
          </a:p>
        </p:txBody>
      </p:sp>
      <p:sp>
        <p:nvSpPr>
          <p:cNvPr id="101785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So, (please do) guide me to You through Your Light</a:t>
            </a:r>
            <a:endParaRPr lang="en-US" dirty="0" smtClean="0">
              <a:ea typeface="MS Mincho" pitchFamily="49" charset="-128"/>
            </a:endParaRPr>
          </a:p>
        </p:txBody>
      </p:sp>
      <p:sp>
        <p:nvSpPr>
          <p:cNvPr id="101786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1786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fahdini binurika ilayka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888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وَاقِمْنِي بِصِدْقِ </a:t>
            </a:r>
            <a:r>
              <a:rPr lang="ar-SA" sz="5400" dirty="0" err="1" smtClean="0"/>
              <a:t>ٱلْعُبُودِيَّةِ</a:t>
            </a:r>
            <a:r>
              <a:rPr lang="ar-SA" sz="5400" dirty="0" smtClean="0"/>
              <a:t> بَيْنَ يَدَيْكَ</a:t>
            </a:r>
            <a:endParaRPr lang="en-US" sz="5400" dirty="0" smtClean="0"/>
          </a:p>
        </p:txBody>
      </p:sp>
      <p:sp>
        <p:nvSpPr>
          <p:cNvPr id="101888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and make me stand up before Your Hands with the true servitude to You.</a:t>
            </a:r>
            <a:endParaRPr lang="en-US" dirty="0" smtClean="0">
              <a:ea typeface="MS Mincho" pitchFamily="49" charset="-128"/>
            </a:endParaRPr>
          </a:p>
        </p:txBody>
      </p:sp>
      <p:sp>
        <p:nvSpPr>
          <p:cNvPr id="101888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1888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aqimni bisidqi al`ubudiyyati bayna yadayka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مِنْ بَدَائِعِ خَلْقِكَ</a:t>
            </a:r>
            <a:endParaRPr lang="en-US" sz="5400" smtClean="0"/>
          </a:p>
        </p:txBody>
      </p:sp>
      <p:sp>
        <p:nvSpPr>
          <p:cNvPr id="32153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which is the excellent creation of You.</a:t>
            </a:r>
          </a:p>
        </p:txBody>
      </p:sp>
      <p:sp>
        <p:nvSpPr>
          <p:cNvPr id="32154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2154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min bada'i`i khalqika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990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err="1" smtClean="0"/>
              <a:t>إِلٰهِي</a:t>
            </a:r>
            <a:r>
              <a:rPr lang="ar-SA" sz="5400" dirty="0" smtClean="0"/>
              <a:t> عَلِّمْنِي مِنْ عِلْمِكَ </a:t>
            </a:r>
            <a:r>
              <a:rPr lang="ar-SA" sz="5400" dirty="0" err="1" smtClean="0"/>
              <a:t>ٱلْمَخْزُونِ</a:t>
            </a:r>
            <a:endParaRPr lang="en-US" sz="5400" dirty="0" smtClean="0"/>
          </a:p>
        </p:txBody>
      </p:sp>
      <p:sp>
        <p:nvSpPr>
          <p:cNvPr id="101990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O my God, (please do) teach me from Your veiled knowledge</a:t>
            </a:r>
            <a:endParaRPr lang="en-US" dirty="0" smtClean="0">
              <a:ea typeface="MS Mincho" pitchFamily="49" charset="-128"/>
            </a:endParaRPr>
          </a:p>
        </p:txBody>
      </p:sp>
      <p:sp>
        <p:nvSpPr>
          <p:cNvPr id="101990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1990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fi-FI" sz="2800" b="1" i="1" dirty="0" smtClean="0">
                <a:solidFill>
                  <a:srgbClr val="000066"/>
                </a:solidFill>
                <a:ea typeface="MS Mincho" pitchFamily="49" charset="-128"/>
              </a:rPr>
              <a:t>ilahi `allimni min `ilmika almakhzuni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093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وَصُنِّي بِسِتْرِكَ </a:t>
            </a:r>
            <a:r>
              <a:rPr lang="ar-SA" sz="5400" dirty="0" err="1" smtClean="0"/>
              <a:t>ٱلْمَصُونِ</a:t>
            </a:r>
            <a:endParaRPr lang="en-US" sz="5400" dirty="0" smtClean="0"/>
          </a:p>
        </p:txBody>
      </p:sp>
      <p:sp>
        <p:nvSpPr>
          <p:cNvPr id="102093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and protect me with Your shielding shelter.</a:t>
            </a:r>
            <a:endParaRPr lang="en-US" dirty="0" smtClean="0">
              <a:ea typeface="MS Mincho" pitchFamily="49" charset="-128"/>
            </a:endParaRPr>
          </a:p>
        </p:txBody>
      </p:sp>
      <p:sp>
        <p:nvSpPr>
          <p:cNvPr id="102093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2093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sunni bisitrika almasuni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95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err="1" smtClean="0"/>
              <a:t>إِلٰهِي</a:t>
            </a:r>
            <a:r>
              <a:rPr lang="ar-SA" sz="5400" dirty="0" smtClean="0"/>
              <a:t> </a:t>
            </a:r>
            <a:r>
              <a:rPr lang="ar-SA" sz="5400" dirty="0" err="1" smtClean="0"/>
              <a:t>حَقِّقْنِي</a:t>
            </a:r>
            <a:r>
              <a:rPr lang="ar-SA" sz="5400" dirty="0" smtClean="0"/>
              <a:t> بِحَقَائِقِ اهْلِ </a:t>
            </a:r>
            <a:r>
              <a:rPr lang="ar-SA" sz="5400" dirty="0" err="1" smtClean="0"/>
              <a:t>ٱلْقُرْبِ</a:t>
            </a:r>
            <a:endParaRPr lang="en-US" sz="5400" dirty="0" smtClean="0"/>
          </a:p>
        </p:txBody>
      </p:sp>
      <p:sp>
        <p:nvSpPr>
          <p:cNvPr id="102195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O my God, (please do) grant me the realities that are enjoyed by the people who are near to You</a:t>
            </a:r>
            <a:endParaRPr lang="en-US" dirty="0" smtClean="0">
              <a:ea typeface="MS Mincho" pitchFamily="49" charset="-128"/>
            </a:endParaRPr>
          </a:p>
        </p:txBody>
      </p:sp>
      <p:sp>
        <p:nvSpPr>
          <p:cNvPr id="102195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2195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ilahi haqqiqni bihaqa'iqi ahli alqurbi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297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err="1" smtClean="0"/>
              <a:t>وَٱسْلُكْ</a:t>
            </a:r>
            <a:r>
              <a:rPr lang="ar-SA" sz="5400" dirty="0" smtClean="0"/>
              <a:t> بِي مَسْلَكَ اهْلِ </a:t>
            </a:r>
            <a:r>
              <a:rPr lang="ar-SA" sz="5400" dirty="0" err="1" smtClean="0"/>
              <a:t>ٱلْجَذْبِ</a:t>
            </a:r>
            <a:endParaRPr lang="en-US" sz="5400" dirty="0" smtClean="0"/>
          </a:p>
        </p:txBody>
      </p:sp>
      <p:sp>
        <p:nvSpPr>
          <p:cNvPr id="102297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and make me follow the course of the people who are attracted to You.</a:t>
            </a:r>
            <a:endParaRPr lang="en-US" dirty="0" smtClean="0">
              <a:ea typeface="MS Mincho" pitchFamily="49" charset="-128"/>
            </a:endParaRPr>
          </a:p>
        </p:txBody>
      </p:sp>
      <p:sp>
        <p:nvSpPr>
          <p:cNvPr id="102298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2298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wasluk bi maslaka ahli aljadhbi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0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err="1" smtClean="0"/>
              <a:t>إِلٰهِي</a:t>
            </a:r>
            <a:r>
              <a:rPr lang="ar-SA" sz="5400" dirty="0" smtClean="0"/>
              <a:t> اغْنِنِي بِتَدْبِيرِكَ لِي عَنْ تَدْبِيرِي</a:t>
            </a:r>
            <a:endParaRPr lang="en-US" sz="5400" dirty="0" smtClean="0"/>
          </a:p>
        </p:txBody>
      </p:sp>
      <p:sp>
        <p:nvSpPr>
          <p:cNvPr id="102400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O my God, make Your management of my affairs replace my management of my affairs,</a:t>
            </a:r>
            <a:endParaRPr lang="en-US" dirty="0" smtClean="0">
              <a:ea typeface="MS Mincho" pitchFamily="49" charset="-128"/>
            </a:endParaRPr>
          </a:p>
        </p:txBody>
      </p:sp>
      <p:sp>
        <p:nvSpPr>
          <p:cNvPr id="102400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2400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it-IT" sz="2800" b="1" i="1" dirty="0" smtClean="0">
                <a:solidFill>
                  <a:srgbClr val="000066"/>
                </a:solidFill>
                <a:ea typeface="MS Mincho" pitchFamily="49" charset="-128"/>
              </a:rPr>
              <a:t>ilahi aghnini bitadbirika li `an tadbiri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02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err="1" smtClean="0"/>
              <a:t>وَبِٱخْتِيَارِكَ</a:t>
            </a:r>
            <a:r>
              <a:rPr lang="ar-SA" sz="5400" dirty="0" smtClean="0"/>
              <a:t> عَنِ </a:t>
            </a:r>
            <a:r>
              <a:rPr lang="ar-SA" sz="5400" dirty="0" err="1" smtClean="0"/>
              <a:t>ٱخْتِيَارِي</a:t>
            </a:r>
            <a:endParaRPr lang="en-US" sz="5400" dirty="0" smtClean="0"/>
          </a:p>
        </p:txBody>
      </p:sp>
      <p:sp>
        <p:nvSpPr>
          <p:cNvPr id="102502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make Your choice for me replace my choice for myself,</a:t>
            </a:r>
            <a:endParaRPr lang="en-US" dirty="0" smtClean="0">
              <a:ea typeface="MS Mincho" pitchFamily="49" charset="-128"/>
            </a:endParaRPr>
          </a:p>
        </p:txBody>
      </p:sp>
      <p:sp>
        <p:nvSpPr>
          <p:cNvPr id="102502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2502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bikhtiyarika `an ikhtiyari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05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وَاوْقِفْنِي </a:t>
            </a:r>
            <a:r>
              <a:rPr lang="ar-SA" sz="5400" dirty="0" err="1" smtClean="0"/>
              <a:t>عَلَىٰ</a:t>
            </a:r>
            <a:r>
              <a:rPr lang="ar-SA" sz="5400" dirty="0" smtClean="0"/>
              <a:t> مَرَاكِزِ </a:t>
            </a:r>
            <a:r>
              <a:rPr lang="ar-SA" sz="5400" dirty="0" err="1" smtClean="0"/>
              <a:t>ٱضْطِرَارِي</a:t>
            </a:r>
            <a:endParaRPr lang="en-US" sz="5400" dirty="0" smtClean="0"/>
          </a:p>
        </p:txBody>
      </p:sp>
      <p:sp>
        <p:nvSpPr>
          <p:cNvPr id="102605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and make me stop at the points of emergency.</a:t>
            </a:r>
            <a:endParaRPr lang="en-US" dirty="0" smtClean="0">
              <a:ea typeface="MS Mincho" pitchFamily="49" charset="-128"/>
            </a:endParaRPr>
          </a:p>
        </p:txBody>
      </p:sp>
      <p:sp>
        <p:nvSpPr>
          <p:cNvPr id="102605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2605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awqifni `ala marakizi idtirari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07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err="1" smtClean="0"/>
              <a:t>إِلٰهِي</a:t>
            </a:r>
            <a:r>
              <a:rPr lang="ar-SA" sz="5400" dirty="0" smtClean="0"/>
              <a:t> اخْرِجْنِي مِنْ ذُلِّ نَفْسِي</a:t>
            </a:r>
            <a:endParaRPr lang="en-US" sz="5400" dirty="0" smtClean="0"/>
          </a:p>
        </p:txBody>
      </p:sp>
      <p:sp>
        <p:nvSpPr>
          <p:cNvPr id="102707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O my God, (please do) take my out of the humiliation of myself</a:t>
            </a:r>
            <a:endParaRPr lang="en-US" dirty="0" smtClean="0">
              <a:ea typeface="MS Mincho" pitchFamily="49" charset="-128"/>
            </a:endParaRPr>
          </a:p>
        </p:txBody>
      </p:sp>
      <p:sp>
        <p:nvSpPr>
          <p:cNvPr id="102707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2707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ilahi akhrijni min dhulli nafsi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09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وَطَهِّرْنِي مِنْ شَكِّي وَشِرْكِي</a:t>
            </a:r>
            <a:endParaRPr lang="en-US" sz="5400" dirty="0" smtClean="0"/>
          </a:p>
        </p:txBody>
      </p:sp>
      <p:sp>
        <p:nvSpPr>
          <p:cNvPr id="102809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and purify me from my suspicion and polytheism</a:t>
            </a:r>
            <a:endParaRPr lang="en-US" dirty="0" smtClean="0">
              <a:ea typeface="MS Mincho" pitchFamily="49" charset="-128"/>
            </a:endParaRPr>
          </a:p>
        </p:txBody>
      </p:sp>
      <p:sp>
        <p:nvSpPr>
          <p:cNvPr id="102810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2810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tahhirni min shakki wa shirki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12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قَبْلَ حُلُولِ رَمْسِي</a:t>
            </a:r>
            <a:endParaRPr lang="en-US" sz="5400" dirty="0" smtClean="0"/>
          </a:p>
        </p:txBody>
      </p:sp>
      <p:sp>
        <p:nvSpPr>
          <p:cNvPr id="102912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before I enter my grave.</a:t>
            </a:r>
            <a:endParaRPr lang="en-US" dirty="0" smtClean="0">
              <a:ea typeface="MS Mincho" pitchFamily="49" charset="-128"/>
            </a:endParaRPr>
          </a:p>
        </p:txBody>
      </p:sp>
      <p:sp>
        <p:nvSpPr>
          <p:cNvPr id="102912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2912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qabla hululi ramsi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وَنَبَّهْتَنِي لِشُكْرِكَ وَذِكْرِكَ</a:t>
            </a:r>
            <a:endParaRPr lang="en-US" sz="5400" smtClean="0"/>
          </a:p>
        </p:txBody>
      </p:sp>
      <p:sp>
        <p:nvSpPr>
          <p:cNvPr id="32256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You attracted my attentions to thank and mention You.</a:t>
            </a:r>
          </a:p>
        </p:txBody>
      </p:sp>
      <p:sp>
        <p:nvSpPr>
          <p:cNvPr id="32256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2256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nabbahtani lishukrika wa dhikrika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14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بِكَ انْتَصِرُ </a:t>
            </a:r>
            <a:r>
              <a:rPr lang="ar-SA" sz="5400" dirty="0" err="1" smtClean="0"/>
              <a:t>فَٱنْصُرْنِي</a:t>
            </a:r>
            <a:endParaRPr lang="en-US" sz="5400" dirty="0" smtClean="0"/>
          </a:p>
        </p:txBody>
      </p:sp>
      <p:sp>
        <p:nvSpPr>
          <p:cNvPr id="103014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Only through You do I achieve victory; so, (please do) give me victory.</a:t>
            </a:r>
            <a:endParaRPr lang="en-US" dirty="0" smtClean="0">
              <a:ea typeface="MS Mincho" pitchFamily="49" charset="-128"/>
            </a:endParaRPr>
          </a:p>
        </p:txBody>
      </p:sp>
      <p:sp>
        <p:nvSpPr>
          <p:cNvPr id="103014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3014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bika antasiru fansurni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17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وَعَلَيْكَ اتَوَكَّلُ فَلاَ تَكِلْنِي</a:t>
            </a:r>
            <a:endParaRPr lang="en-US" sz="5400" dirty="0" smtClean="0"/>
          </a:p>
        </p:txBody>
      </p:sp>
      <p:sp>
        <p:nvSpPr>
          <p:cNvPr id="103117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Only upon You do I rely; so, do not refer me to anyone else.</a:t>
            </a:r>
            <a:endParaRPr lang="en-US" dirty="0" smtClean="0">
              <a:ea typeface="MS Mincho" pitchFamily="49" charset="-128"/>
            </a:endParaRPr>
          </a:p>
        </p:txBody>
      </p:sp>
      <p:sp>
        <p:nvSpPr>
          <p:cNvPr id="103117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3117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pl-PL" sz="2800" b="1" i="1" dirty="0" smtClean="0">
                <a:solidFill>
                  <a:srgbClr val="000066"/>
                </a:solidFill>
                <a:ea typeface="MS Mincho" pitchFamily="49" charset="-128"/>
              </a:rPr>
              <a:t>wa `alayka atawakkalu fala takilni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19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وَإِيَّاكَ اسْالُ فَلاَ تُخَيِّبْنِي</a:t>
            </a:r>
            <a:endParaRPr lang="en-US" sz="5400" dirty="0" smtClean="0"/>
          </a:p>
        </p:txBody>
      </p:sp>
      <p:sp>
        <p:nvSpPr>
          <p:cNvPr id="103219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Only You do I beseech; so, do not disappoint me.</a:t>
            </a:r>
            <a:endParaRPr lang="en-US" dirty="0" smtClean="0">
              <a:ea typeface="MS Mincho" pitchFamily="49" charset="-128"/>
            </a:endParaRPr>
          </a:p>
        </p:txBody>
      </p:sp>
      <p:sp>
        <p:nvSpPr>
          <p:cNvPr id="103219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3219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iyyaka as'alu fala tukhayyibni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21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وَفِي فَضْلِكَ ارْغَبُ فَلاَ تَحْرِمْنِي</a:t>
            </a:r>
            <a:endParaRPr lang="en-US" sz="5400" dirty="0" smtClean="0"/>
          </a:p>
        </p:txBody>
      </p:sp>
      <p:sp>
        <p:nvSpPr>
          <p:cNvPr id="103321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Only for Your favors do I desire; so, do not deprive me (of Your favors).</a:t>
            </a:r>
            <a:endParaRPr lang="en-US" dirty="0" smtClean="0">
              <a:ea typeface="MS Mincho" pitchFamily="49" charset="-128"/>
            </a:endParaRPr>
          </a:p>
        </p:txBody>
      </p:sp>
      <p:sp>
        <p:nvSpPr>
          <p:cNvPr id="103322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3322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fi fadlika arghabu fala tahrimni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4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وَبِجَنَابِكَ انْتَسِبُ فَلاَ تُبْعِدْنِي</a:t>
            </a:r>
            <a:endParaRPr lang="en-US" sz="5400" dirty="0" smtClean="0"/>
          </a:p>
        </p:txBody>
      </p:sp>
      <p:sp>
        <p:nvSpPr>
          <p:cNvPr id="103424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Only to Your side do I resort; so, do not set me aside.</a:t>
            </a:r>
            <a:endParaRPr lang="en-US" dirty="0" smtClean="0">
              <a:ea typeface="MS Mincho" pitchFamily="49" charset="-128"/>
            </a:endParaRPr>
          </a:p>
        </p:txBody>
      </p:sp>
      <p:sp>
        <p:nvSpPr>
          <p:cNvPr id="103424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3424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bijanabika antasibu fala tub`idni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526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وَبِبَابِكَ اقِفُ فَلاَ تَطْرُدْنِي</a:t>
            </a:r>
            <a:endParaRPr lang="en-US" sz="5400" dirty="0" smtClean="0"/>
          </a:p>
        </p:txBody>
      </p:sp>
      <p:sp>
        <p:nvSpPr>
          <p:cNvPr id="103526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At Your door only do I stand; so, do not drive me away.</a:t>
            </a:r>
            <a:endParaRPr lang="en-US" dirty="0" smtClean="0">
              <a:ea typeface="MS Mincho" pitchFamily="49" charset="-128"/>
            </a:endParaRPr>
          </a:p>
        </p:txBody>
      </p:sp>
      <p:sp>
        <p:nvSpPr>
          <p:cNvPr id="103526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3526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pl-PL" sz="2800" b="1" i="1" dirty="0" smtClean="0">
                <a:solidFill>
                  <a:srgbClr val="000066"/>
                </a:solidFill>
                <a:ea typeface="MS Mincho" pitchFamily="49" charset="-128"/>
              </a:rPr>
              <a:t>wa bibabika aqifu fala tatrudni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29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err="1" smtClean="0"/>
              <a:t>إِلٰهِي</a:t>
            </a:r>
            <a:r>
              <a:rPr lang="ar-SA" sz="5400" dirty="0" smtClean="0"/>
              <a:t> تَقَدَّسَ رِضَاكَ انْ يَكُونَ لَهُ عِلَّةٌ مِنْكَ</a:t>
            </a:r>
            <a:endParaRPr lang="en-US" sz="5400" dirty="0" smtClean="0"/>
          </a:p>
        </p:txBody>
      </p:sp>
      <p:sp>
        <p:nvSpPr>
          <p:cNvPr id="103629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O my God, Your pleasure is too sanctified to receive a defect from You;</a:t>
            </a:r>
            <a:endParaRPr lang="en-US" dirty="0" smtClean="0">
              <a:ea typeface="MS Mincho" pitchFamily="49" charset="-128"/>
            </a:endParaRPr>
          </a:p>
        </p:txBody>
      </p:sp>
      <p:sp>
        <p:nvSpPr>
          <p:cNvPr id="103629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3629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fi-FI" sz="2800" b="1" i="1" dirty="0" smtClean="0">
                <a:solidFill>
                  <a:srgbClr val="000066"/>
                </a:solidFill>
                <a:ea typeface="MS Mincho" pitchFamily="49" charset="-128"/>
              </a:rPr>
              <a:t>ilahi taqaddasa ridaka an yakuna lahu `illatun minka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31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فَكَيْفَ يَكُونُ لَهُ عِلَّةٌ مِنِّي؟</a:t>
            </a:r>
            <a:endParaRPr lang="en-US" sz="5400" dirty="0" smtClean="0"/>
          </a:p>
        </p:txBody>
      </p:sp>
      <p:sp>
        <p:nvSpPr>
          <p:cNvPr id="103731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hence, how can it receive a defect from me?</a:t>
            </a:r>
            <a:endParaRPr lang="en-US" dirty="0" smtClean="0">
              <a:ea typeface="MS Mincho" pitchFamily="49" charset="-128"/>
            </a:endParaRPr>
          </a:p>
        </p:txBody>
      </p:sp>
      <p:sp>
        <p:nvSpPr>
          <p:cNvPr id="103731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3731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fi-FI" sz="2800" b="1" i="1" dirty="0" smtClean="0">
                <a:solidFill>
                  <a:srgbClr val="000066"/>
                </a:solidFill>
                <a:ea typeface="MS Mincho" pitchFamily="49" charset="-128"/>
              </a:rPr>
              <a:t>fakayfa yakunu lahu `illatun minni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33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err="1" smtClean="0"/>
              <a:t>إِلٰهِي</a:t>
            </a:r>
            <a:r>
              <a:rPr lang="ar-SA" sz="5400" dirty="0" smtClean="0"/>
              <a:t> انْتَ </a:t>
            </a:r>
            <a:r>
              <a:rPr lang="ar-SA" sz="5400" dirty="0" err="1" smtClean="0"/>
              <a:t>ٱلْغَنِيُّ</a:t>
            </a:r>
            <a:r>
              <a:rPr lang="ar-SA" sz="5400" dirty="0" smtClean="0"/>
              <a:t> بِذَاتِكَ انْ يَصِلَ إِلَيْكَ </a:t>
            </a:r>
            <a:r>
              <a:rPr lang="ar-SA" sz="5400" dirty="0" err="1" smtClean="0"/>
              <a:t>ٱلنَّفْعُ</a:t>
            </a:r>
            <a:r>
              <a:rPr lang="ar-SA" sz="5400" dirty="0" smtClean="0"/>
              <a:t> مِنْكَ</a:t>
            </a:r>
            <a:endParaRPr lang="en-US" sz="5400" dirty="0" smtClean="0"/>
          </a:p>
        </p:txBody>
      </p:sp>
      <p:sp>
        <p:nvSpPr>
          <p:cNvPr id="103833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O my God, You are too self-sufficient by Yourself to be benefited by Yourself;</a:t>
            </a:r>
            <a:endParaRPr lang="en-US" dirty="0" smtClean="0">
              <a:ea typeface="MS Mincho" pitchFamily="49" charset="-128"/>
            </a:endParaRPr>
          </a:p>
        </p:txBody>
      </p:sp>
      <p:sp>
        <p:nvSpPr>
          <p:cNvPr id="103834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3834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ilahi anta alghaniyyu bidhatika an yasila ilayka alnnaf`u minka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36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فَكَيْفَ لاَ تَكُونُ غَنِيّاً عَنِّي؟</a:t>
            </a:r>
            <a:endParaRPr lang="en-US" sz="5400" dirty="0" smtClean="0"/>
          </a:p>
        </p:txBody>
      </p:sp>
      <p:sp>
        <p:nvSpPr>
          <p:cNvPr id="103936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hence, how can You not be self-sufficient from me?</a:t>
            </a:r>
            <a:endParaRPr lang="en-US" dirty="0" smtClean="0">
              <a:ea typeface="MS Mincho" pitchFamily="49" charset="-128"/>
            </a:endParaRPr>
          </a:p>
        </p:txBody>
      </p:sp>
      <p:sp>
        <p:nvSpPr>
          <p:cNvPr id="103936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3936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fi-FI" sz="2800" b="1" i="1" dirty="0" smtClean="0">
                <a:solidFill>
                  <a:srgbClr val="000066"/>
                </a:solidFill>
                <a:ea typeface="MS Mincho" pitchFamily="49" charset="-128"/>
              </a:rPr>
              <a:t>fakayfa la takunu ghaniyyan `annai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وَاوْجَبْتَ عَلَيَّ طَاعَتَكَ وَعِبَادَتَكَ</a:t>
            </a:r>
            <a:endParaRPr lang="en-US" sz="5400" smtClean="0"/>
          </a:p>
        </p:txBody>
      </p:sp>
      <p:sp>
        <p:nvSpPr>
          <p:cNvPr id="32358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You made obligatory on me to obey and worship You.</a:t>
            </a:r>
          </a:p>
        </p:txBody>
      </p:sp>
      <p:sp>
        <p:nvSpPr>
          <p:cNvPr id="32358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2358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pl-PL" sz="2800" b="1" i="1">
                <a:solidFill>
                  <a:srgbClr val="000066"/>
                </a:solidFill>
                <a:ea typeface="MS Mincho" pitchFamily="49" charset="-128"/>
              </a:rPr>
              <a:t>wa awjabta `alayya ta`ataka wa `ibadataka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038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err="1" smtClean="0"/>
              <a:t>إِلٰهِي</a:t>
            </a:r>
            <a:r>
              <a:rPr lang="ar-SA" sz="5400" dirty="0" smtClean="0"/>
              <a:t> إِنَّ </a:t>
            </a:r>
            <a:r>
              <a:rPr lang="ar-SA" sz="5400" dirty="0" err="1" smtClean="0"/>
              <a:t>ٱلْقَضَاءَ</a:t>
            </a:r>
            <a:r>
              <a:rPr lang="ar-SA" sz="5400" dirty="0" smtClean="0"/>
              <a:t> </a:t>
            </a:r>
            <a:r>
              <a:rPr lang="ar-SA" sz="5400" dirty="0" err="1" smtClean="0"/>
              <a:t>وَٱلْقَدَرَ</a:t>
            </a:r>
            <a:r>
              <a:rPr lang="ar-SA" sz="5400" dirty="0" smtClean="0"/>
              <a:t> يُمَنِّينِي</a:t>
            </a:r>
            <a:endParaRPr lang="en-US" sz="5400" dirty="0" smtClean="0"/>
          </a:p>
        </p:txBody>
      </p:sp>
      <p:sp>
        <p:nvSpPr>
          <p:cNvPr id="104038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O my God, fate awakens my hope</a:t>
            </a:r>
            <a:endParaRPr lang="en-US" dirty="0" smtClean="0">
              <a:ea typeface="MS Mincho" pitchFamily="49" charset="-128"/>
            </a:endParaRPr>
          </a:p>
        </p:txBody>
      </p:sp>
      <p:sp>
        <p:nvSpPr>
          <p:cNvPr id="104038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4038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ilahi inna alqada'a walqadara yumannini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41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وَإِنَّ </a:t>
            </a:r>
            <a:r>
              <a:rPr lang="ar-SA" sz="5400" dirty="0" err="1" smtClean="0"/>
              <a:t>ٱلْهَوَىٰ</a:t>
            </a:r>
            <a:r>
              <a:rPr lang="ar-SA" sz="5400" dirty="0" smtClean="0"/>
              <a:t> بِوَثَائِقِ </a:t>
            </a:r>
            <a:r>
              <a:rPr lang="ar-SA" sz="5400" dirty="0" err="1" smtClean="0"/>
              <a:t>ٱلشَّهْوَةِ</a:t>
            </a:r>
            <a:r>
              <a:rPr lang="ar-SA" sz="5400" dirty="0" smtClean="0"/>
              <a:t> اسَرَنِي</a:t>
            </a:r>
            <a:endParaRPr lang="en-US" sz="5400" dirty="0" smtClean="0"/>
          </a:p>
        </p:txBody>
      </p:sp>
      <p:sp>
        <p:nvSpPr>
          <p:cNvPr id="104141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and whim has enchained me with the firm chains of lust;</a:t>
            </a:r>
            <a:endParaRPr lang="en-US" dirty="0" smtClean="0">
              <a:ea typeface="MS Mincho" pitchFamily="49" charset="-128"/>
            </a:endParaRPr>
          </a:p>
        </p:txBody>
      </p:sp>
      <p:sp>
        <p:nvSpPr>
          <p:cNvPr id="104141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4141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inna alhawa biwatha'iqi alshshahwati asarani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243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فَكُنْ انْتَ </a:t>
            </a:r>
            <a:r>
              <a:rPr lang="ar-SA" sz="5400" dirty="0" err="1" smtClean="0"/>
              <a:t>ٱلنَّصِيرَ</a:t>
            </a:r>
            <a:r>
              <a:rPr lang="ar-SA" sz="5400" dirty="0" smtClean="0"/>
              <a:t> لِي</a:t>
            </a:r>
            <a:endParaRPr lang="en-US" sz="5400" dirty="0" smtClean="0"/>
          </a:p>
        </p:txBody>
      </p:sp>
      <p:sp>
        <p:nvSpPr>
          <p:cNvPr id="104243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so, (please do) be my Supporter</a:t>
            </a:r>
            <a:endParaRPr lang="en-US" dirty="0" smtClean="0">
              <a:ea typeface="MS Mincho" pitchFamily="49" charset="-128"/>
            </a:endParaRPr>
          </a:p>
        </p:txBody>
      </p:sp>
      <p:sp>
        <p:nvSpPr>
          <p:cNvPr id="104243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4243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fakun anta alnnasira li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345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err="1" smtClean="0"/>
              <a:t>حَتَّىٰ</a:t>
            </a:r>
            <a:r>
              <a:rPr lang="ar-SA" sz="5400" dirty="0" smtClean="0"/>
              <a:t> تَنْصُرَنِي وَتُبَصِّرَنِي</a:t>
            </a:r>
            <a:endParaRPr lang="en-US" sz="5400" dirty="0" smtClean="0"/>
          </a:p>
        </p:txBody>
      </p:sp>
      <p:sp>
        <p:nvSpPr>
          <p:cNvPr id="104345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so that You shall back me and show me the right path.</a:t>
            </a:r>
            <a:endParaRPr lang="en-US" dirty="0" smtClean="0">
              <a:ea typeface="MS Mincho" pitchFamily="49" charset="-128"/>
            </a:endParaRPr>
          </a:p>
        </p:txBody>
      </p:sp>
      <p:sp>
        <p:nvSpPr>
          <p:cNvPr id="104346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4346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hatta tansurani wa tubassirani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8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وَاغْنِنِي بِفَضْلِكَ</a:t>
            </a:r>
            <a:endParaRPr lang="en-US" sz="5400" dirty="0" smtClean="0"/>
          </a:p>
        </p:txBody>
      </p:sp>
      <p:sp>
        <p:nvSpPr>
          <p:cNvPr id="104448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And (please do) help me (to dispense with anyone else) through Your favors</a:t>
            </a:r>
            <a:endParaRPr lang="en-US" dirty="0" smtClean="0">
              <a:ea typeface="MS Mincho" pitchFamily="49" charset="-128"/>
            </a:endParaRPr>
          </a:p>
        </p:txBody>
      </p:sp>
      <p:sp>
        <p:nvSpPr>
          <p:cNvPr id="104448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4448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aghnini bifadlika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50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err="1" smtClean="0"/>
              <a:t>حَتَّىٰ</a:t>
            </a:r>
            <a:r>
              <a:rPr lang="ar-SA" sz="5400" dirty="0" smtClean="0"/>
              <a:t> اسْتَغْنِيَ بِكَ عَنْ طَلَبِي</a:t>
            </a:r>
            <a:endParaRPr lang="en-US" sz="5400" dirty="0" smtClean="0"/>
          </a:p>
        </p:txBody>
      </p:sp>
      <p:sp>
        <p:nvSpPr>
          <p:cNvPr id="104550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so that I shall depend upon You exclusively in my requests.</a:t>
            </a:r>
            <a:endParaRPr lang="en-US" dirty="0" smtClean="0">
              <a:ea typeface="MS Mincho" pitchFamily="49" charset="-128"/>
            </a:endParaRPr>
          </a:p>
        </p:txBody>
      </p:sp>
      <p:sp>
        <p:nvSpPr>
          <p:cNvPr id="104550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4550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fi-FI" sz="2800" b="1" i="1" dirty="0" smtClean="0">
                <a:solidFill>
                  <a:srgbClr val="000066"/>
                </a:solidFill>
                <a:ea typeface="MS Mincho" pitchFamily="49" charset="-128"/>
              </a:rPr>
              <a:t>hatta astaghniya bika `an talabi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653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انْتَ </a:t>
            </a:r>
            <a:r>
              <a:rPr lang="ar-SA" sz="5400" dirty="0" err="1" smtClean="0"/>
              <a:t>ٱلَّذِي</a:t>
            </a:r>
            <a:r>
              <a:rPr lang="ar-SA" sz="5400" dirty="0" smtClean="0"/>
              <a:t> اشْرَقْتَ </a:t>
            </a:r>
            <a:r>
              <a:rPr lang="ar-SA" sz="5400" dirty="0" err="1" smtClean="0"/>
              <a:t>ٱلانْوَارَ</a:t>
            </a:r>
            <a:r>
              <a:rPr lang="ar-SA" sz="5400" dirty="0" smtClean="0"/>
              <a:t> فِي قُلُوبِ اوْلِيَائِكَ</a:t>
            </a:r>
            <a:endParaRPr lang="en-US" sz="5400" dirty="0" smtClean="0"/>
          </a:p>
        </p:txBody>
      </p:sp>
      <p:sp>
        <p:nvSpPr>
          <p:cNvPr id="104653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It is You Who have lit the illuminations in the hearts of Your intimate servants</a:t>
            </a:r>
            <a:endParaRPr lang="en-US" dirty="0" smtClean="0">
              <a:ea typeface="MS Mincho" pitchFamily="49" charset="-128"/>
            </a:endParaRPr>
          </a:p>
        </p:txBody>
      </p:sp>
      <p:sp>
        <p:nvSpPr>
          <p:cNvPr id="104653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4653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anta alladhi ashraqta al'anwara fi qulubi awliya'ika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755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err="1" smtClean="0"/>
              <a:t>حَتَّىٰ</a:t>
            </a:r>
            <a:r>
              <a:rPr lang="ar-SA" sz="5400" dirty="0" smtClean="0"/>
              <a:t> عَرَفُوكَ وَوَحَّدُوكَ</a:t>
            </a:r>
            <a:endParaRPr lang="en-US" sz="5400" dirty="0" smtClean="0"/>
          </a:p>
        </p:txBody>
      </p:sp>
      <p:sp>
        <p:nvSpPr>
          <p:cNvPr id="104755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so that they have recognized and testified Your Oneness.</a:t>
            </a:r>
            <a:endParaRPr lang="en-US" dirty="0" smtClean="0">
              <a:ea typeface="MS Mincho" pitchFamily="49" charset="-128"/>
            </a:endParaRPr>
          </a:p>
        </p:txBody>
      </p:sp>
      <p:sp>
        <p:nvSpPr>
          <p:cNvPr id="104755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4755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hatta `arafuka wa wahhaduka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7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وَانْتَ </a:t>
            </a:r>
            <a:r>
              <a:rPr lang="ar-SA" sz="5400" dirty="0" err="1" smtClean="0"/>
              <a:t>ٱلَّذِي</a:t>
            </a:r>
            <a:r>
              <a:rPr lang="ar-SA" sz="5400" dirty="0" smtClean="0"/>
              <a:t> ازَلْتَ </a:t>
            </a:r>
            <a:r>
              <a:rPr lang="ar-SA" sz="5400" dirty="0" err="1" smtClean="0"/>
              <a:t>ٱلاغْيَارَ</a:t>
            </a:r>
            <a:r>
              <a:rPr lang="ar-SA" sz="5400" dirty="0" smtClean="0"/>
              <a:t> عَنْ قُلُوبِ احِبَّائِكَ</a:t>
            </a:r>
            <a:endParaRPr lang="en-US" sz="5400" dirty="0" smtClean="0"/>
          </a:p>
        </p:txBody>
      </p:sp>
      <p:sp>
        <p:nvSpPr>
          <p:cNvPr id="104857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It is You Who have removed love for others from the hearts of Your lovers</a:t>
            </a:r>
            <a:endParaRPr lang="en-US" dirty="0" smtClean="0">
              <a:ea typeface="MS Mincho" pitchFamily="49" charset="-128"/>
            </a:endParaRPr>
          </a:p>
        </p:txBody>
      </p:sp>
      <p:sp>
        <p:nvSpPr>
          <p:cNvPr id="104858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4858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anta alladhi azalta al'aghyara `an qulubi ahibba'ika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err="1" smtClean="0"/>
              <a:t>حَتَّىٰ</a:t>
            </a:r>
            <a:r>
              <a:rPr lang="ar-SA" sz="5400" dirty="0" smtClean="0"/>
              <a:t> لَمْ </a:t>
            </a:r>
            <a:r>
              <a:rPr lang="ar-SA" sz="5400" dirty="0" err="1" smtClean="0"/>
              <a:t>يُحِبُّوٱ</a:t>
            </a:r>
            <a:r>
              <a:rPr lang="ar-SA" sz="5400" dirty="0" smtClean="0"/>
              <a:t> سِوَاكَ</a:t>
            </a:r>
            <a:endParaRPr lang="en-US" sz="5400" dirty="0" smtClean="0"/>
          </a:p>
        </p:txBody>
      </p:sp>
      <p:sp>
        <p:nvSpPr>
          <p:cNvPr id="104960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so that they have loved none save You</a:t>
            </a:r>
            <a:endParaRPr lang="en-US" dirty="0" smtClean="0">
              <a:ea typeface="MS Mincho" pitchFamily="49" charset="-128"/>
            </a:endParaRPr>
          </a:p>
        </p:txBody>
      </p:sp>
      <p:sp>
        <p:nvSpPr>
          <p:cNvPr id="104960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4960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hatta lam yuhibbu siwaka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وَفَهَّمْتَنِي مَا جَاءَتْ بِهِ رُسُلُكَ</a:t>
            </a:r>
            <a:endParaRPr lang="en-US" sz="5400" smtClean="0"/>
          </a:p>
        </p:txBody>
      </p:sp>
      <p:sp>
        <p:nvSpPr>
          <p:cNvPr id="32461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You made me understand that with which Your Apostles came.</a:t>
            </a:r>
          </a:p>
        </p:txBody>
      </p:sp>
      <p:sp>
        <p:nvSpPr>
          <p:cNvPr id="32461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2461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pl-PL" sz="2800" b="1" i="1">
                <a:solidFill>
                  <a:srgbClr val="000066"/>
                </a:solidFill>
                <a:ea typeface="MS Mincho" pitchFamily="49" charset="-128"/>
              </a:rPr>
              <a:t>wa fahhamtani ma ja'at bihi rusuluka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62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وَلَمْ </a:t>
            </a:r>
            <a:r>
              <a:rPr lang="ar-SA" sz="5400" dirty="0" err="1" smtClean="0"/>
              <a:t>يَلْجَاوٱ</a:t>
            </a:r>
            <a:r>
              <a:rPr lang="ar-SA" sz="5400" dirty="0" smtClean="0"/>
              <a:t> </a:t>
            </a:r>
            <a:r>
              <a:rPr lang="ar-SA" sz="5400" dirty="0" err="1" smtClean="0"/>
              <a:t>إِلَىٰ</a:t>
            </a:r>
            <a:r>
              <a:rPr lang="ar-SA" sz="5400" dirty="0" smtClean="0"/>
              <a:t> غَيْرِكَ</a:t>
            </a:r>
            <a:endParaRPr lang="en-US" sz="5400" dirty="0" smtClean="0"/>
          </a:p>
        </p:txBody>
      </p:sp>
      <p:sp>
        <p:nvSpPr>
          <p:cNvPr id="105062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and they have resorted to none save You.</a:t>
            </a:r>
            <a:endParaRPr lang="en-US" dirty="0" smtClean="0">
              <a:ea typeface="MS Mincho" pitchFamily="49" charset="-128"/>
            </a:endParaRPr>
          </a:p>
        </p:txBody>
      </p:sp>
      <p:sp>
        <p:nvSpPr>
          <p:cNvPr id="105062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5062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lam yalja'u ila ghayrika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65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انْتَ </a:t>
            </a:r>
            <a:r>
              <a:rPr lang="ar-SA" sz="5400" dirty="0" err="1" smtClean="0"/>
              <a:t>ٱلْمُؤْنِسُ</a:t>
            </a:r>
            <a:r>
              <a:rPr lang="ar-SA" sz="5400" dirty="0" smtClean="0"/>
              <a:t> لَهُمْ</a:t>
            </a:r>
            <a:endParaRPr lang="en-US" sz="5400" dirty="0" smtClean="0"/>
          </a:p>
        </p:txBody>
      </p:sp>
      <p:sp>
        <p:nvSpPr>
          <p:cNvPr id="105165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You alone are entertaining them </a:t>
            </a:r>
            <a:endParaRPr lang="en-US" dirty="0" smtClean="0">
              <a:ea typeface="MS Mincho" pitchFamily="49" charset="-128"/>
            </a:endParaRPr>
          </a:p>
        </p:txBody>
      </p:sp>
      <p:sp>
        <p:nvSpPr>
          <p:cNvPr id="105165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5165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anta almu'nisu lahum</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267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حَيْثُ اوْحَشَتْهُمُ </a:t>
            </a:r>
            <a:r>
              <a:rPr lang="ar-SA" sz="5400" dirty="0" err="1" smtClean="0"/>
              <a:t>ٱلْعَوَالِمُ</a:t>
            </a:r>
            <a:endParaRPr lang="en-US" sz="5400" dirty="0" smtClean="0"/>
          </a:p>
        </p:txBody>
      </p:sp>
      <p:sp>
        <p:nvSpPr>
          <p:cNvPr id="105267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when they have felt lonely because of the other worlds.</a:t>
            </a:r>
            <a:endParaRPr lang="en-US" dirty="0" smtClean="0">
              <a:ea typeface="MS Mincho" pitchFamily="49" charset="-128"/>
            </a:endParaRPr>
          </a:p>
        </p:txBody>
      </p:sp>
      <p:sp>
        <p:nvSpPr>
          <p:cNvPr id="105267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5267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haythu awhashat-hum al`awalimu</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369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وَانْتَ </a:t>
            </a:r>
            <a:r>
              <a:rPr lang="ar-SA" sz="5400" dirty="0" err="1" smtClean="0"/>
              <a:t>ٱلَّذِي</a:t>
            </a:r>
            <a:r>
              <a:rPr lang="ar-SA" sz="5400" dirty="0" smtClean="0"/>
              <a:t> هَدَيْتَهُمْ</a:t>
            </a:r>
            <a:endParaRPr lang="en-US" sz="5400" dirty="0" smtClean="0"/>
          </a:p>
        </p:txBody>
      </p:sp>
      <p:sp>
        <p:nvSpPr>
          <p:cNvPr id="105369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You alone have guided them</a:t>
            </a:r>
            <a:endParaRPr lang="en-US" dirty="0" smtClean="0">
              <a:ea typeface="MS Mincho" pitchFamily="49" charset="-128"/>
            </a:endParaRPr>
          </a:p>
        </p:txBody>
      </p:sp>
      <p:sp>
        <p:nvSpPr>
          <p:cNvPr id="105370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5370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anta alladhi hadaytahum</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2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حَيْثُ </a:t>
            </a:r>
            <a:r>
              <a:rPr lang="ar-SA" sz="5400" dirty="0" err="1" smtClean="0"/>
              <a:t>ٱسْتَبَانَتْ</a:t>
            </a:r>
            <a:r>
              <a:rPr lang="ar-SA" sz="5400" dirty="0" smtClean="0"/>
              <a:t> لَهُمُ </a:t>
            </a:r>
            <a:r>
              <a:rPr lang="ar-SA" sz="5400" dirty="0" err="1" smtClean="0"/>
              <a:t>ٱلْمَعَالِمُ</a:t>
            </a:r>
            <a:endParaRPr lang="en-US" sz="5400" dirty="0" smtClean="0"/>
          </a:p>
        </p:txBody>
      </p:sp>
      <p:sp>
        <p:nvSpPr>
          <p:cNvPr id="105472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so that all other worlds manifested themselves before them.</a:t>
            </a:r>
            <a:endParaRPr lang="en-US" dirty="0" smtClean="0">
              <a:ea typeface="MS Mincho" pitchFamily="49" charset="-128"/>
            </a:endParaRPr>
          </a:p>
        </p:txBody>
      </p:sp>
      <p:sp>
        <p:nvSpPr>
          <p:cNvPr id="105472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5472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haythu istabanat lahum alma`alimu</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574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مَاذَا وَجَدَ مَنْ فَقَدَكَ؟</a:t>
            </a:r>
            <a:endParaRPr lang="en-US" sz="5400" dirty="0" smtClean="0"/>
          </a:p>
        </p:txBody>
      </p:sp>
      <p:sp>
        <p:nvSpPr>
          <p:cNvPr id="105574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What can one who misses You find any substitute?</a:t>
            </a:r>
            <a:endParaRPr lang="en-US" dirty="0" smtClean="0">
              <a:ea typeface="MS Mincho" pitchFamily="49" charset="-128"/>
            </a:endParaRPr>
          </a:p>
        </p:txBody>
      </p:sp>
      <p:sp>
        <p:nvSpPr>
          <p:cNvPr id="105574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5574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madha wajada man faqadaka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677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وَمَا </a:t>
            </a:r>
            <a:r>
              <a:rPr lang="ar-SA" sz="5400" dirty="0" err="1" smtClean="0"/>
              <a:t>ٱلَّذِي</a:t>
            </a:r>
            <a:r>
              <a:rPr lang="ar-SA" sz="5400" dirty="0" smtClean="0"/>
              <a:t> فَقَدَ مَنْ وَجَدَكَ؟</a:t>
            </a:r>
            <a:endParaRPr lang="en-US" sz="5400" dirty="0" smtClean="0"/>
          </a:p>
        </p:txBody>
      </p:sp>
      <p:sp>
        <p:nvSpPr>
          <p:cNvPr id="105677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What can one who finds You miss anything else?</a:t>
            </a:r>
            <a:endParaRPr lang="en-US" dirty="0" smtClean="0">
              <a:ea typeface="MS Mincho" pitchFamily="49" charset="-128"/>
            </a:endParaRPr>
          </a:p>
        </p:txBody>
      </p:sp>
      <p:sp>
        <p:nvSpPr>
          <p:cNvPr id="105677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5677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ma alladhi faqada man wajadaka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779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لَقَدْ خَابَ مَنْ رَضِيَ دُونَكَ بَدَلاً</a:t>
            </a:r>
            <a:endParaRPr lang="en-US" sz="5400" dirty="0" smtClean="0"/>
          </a:p>
        </p:txBody>
      </p:sp>
      <p:sp>
        <p:nvSpPr>
          <p:cNvPr id="105779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Definitely, failing is he who has accepted anyone other than You as substitute.</a:t>
            </a:r>
            <a:endParaRPr lang="en-US" dirty="0" smtClean="0">
              <a:ea typeface="MS Mincho" pitchFamily="49" charset="-128"/>
            </a:endParaRPr>
          </a:p>
        </p:txBody>
      </p:sp>
      <p:sp>
        <p:nvSpPr>
          <p:cNvPr id="105779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5779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laqad khaba man radiya dunaka badalan</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881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وَلَقَدْ خَسِرَ مَنْ </a:t>
            </a:r>
            <a:r>
              <a:rPr lang="ar-SA" sz="5400" dirty="0" err="1" smtClean="0"/>
              <a:t>بَغَىٰ</a:t>
            </a:r>
            <a:r>
              <a:rPr lang="ar-SA" sz="5400" dirty="0" smtClean="0"/>
              <a:t> عَنْكَ مُتَحَوِّلاً</a:t>
            </a:r>
            <a:endParaRPr lang="en-US" sz="5400" dirty="0" smtClean="0"/>
          </a:p>
        </p:txBody>
      </p:sp>
      <p:sp>
        <p:nvSpPr>
          <p:cNvPr id="105881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Definitely, loser is he who have desired for anyone other than You.</a:t>
            </a:r>
            <a:endParaRPr lang="en-US" dirty="0" smtClean="0">
              <a:ea typeface="MS Mincho" pitchFamily="49" charset="-128"/>
            </a:endParaRPr>
          </a:p>
        </p:txBody>
      </p:sp>
      <p:sp>
        <p:nvSpPr>
          <p:cNvPr id="105882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5882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laqad khasira man bagha `anka mutahawwilan</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984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كَيْفَ </a:t>
            </a:r>
            <a:r>
              <a:rPr lang="ar-SA" sz="5400" dirty="0" err="1" smtClean="0"/>
              <a:t>يُرْجَىٰ</a:t>
            </a:r>
            <a:r>
              <a:rPr lang="ar-SA" sz="5400" dirty="0" smtClean="0"/>
              <a:t> سِوَاكَ</a:t>
            </a:r>
            <a:endParaRPr lang="en-US" sz="5400" dirty="0" smtClean="0"/>
          </a:p>
        </p:txBody>
      </p:sp>
      <p:sp>
        <p:nvSpPr>
          <p:cNvPr id="105984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How can anyone other than You be hoped</a:t>
            </a:r>
            <a:endParaRPr lang="en-US" dirty="0" smtClean="0">
              <a:ea typeface="MS Mincho" pitchFamily="49" charset="-128"/>
            </a:endParaRPr>
          </a:p>
        </p:txBody>
      </p:sp>
      <p:sp>
        <p:nvSpPr>
          <p:cNvPr id="105984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5984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kayfa yurja siwaka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وَهُوَ ٱلْجَوَادُ ٱلْوَاسِعُ</a:t>
            </a:r>
            <a:endParaRPr lang="en-US" sz="5400" smtClean="0"/>
          </a:p>
        </p:txBody>
      </p:sp>
      <p:sp>
        <p:nvSpPr>
          <p:cNvPr id="25190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He is the All-magnanimous, the All-liberal.</a:t>
            </a:r>
          </a:p>
        </p:txBody>
      </p:sp>
      <p:sp>
        <p:nvSpPr>
          <p:cNvPr id="25190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25190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huwa aljawadu alwasi`u</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وَيَسَّرْتَ لِي تَقَبُّلَ مَرْضَاتِكَ</a:t>
            </a:r>
            <a:endParaRPr lang="en-US" sz="5400" smtClean="0"/>
          </a:p>
        </p:txBody>
      </p:sp>
      <p:sp>
        <p:nvSpPr>
          <p:cNvPr id="32563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You made easy for me to find agreeable Your pleasure.</a:t>
            </a:r>
          </a:p>
        </p:txBody>
      </p:sp>
      <p:sp>
        <p:nvSpPr>
          <p:cNvPr id="32563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2563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it-IT" sz="2800" b="1" i="1">
                <a:solidFill>
                  <a:srgbClr val="000066"/>
                </a:solidFill>
                <a:ea typeface="MS Mincho" pitchFamily="49" charset="-128"/>
              </a:rPr>
              <a:t>wa yassarta li taqabbula mardatika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8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086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وَانْتَ مَا قَطَعْتَ </a:t>
            </a:r>
            <a:r>
              <a:rPr lang="ar-SA" sz="5400" dirty="0" err="1" smtClean="0"/>
              <a:t>ٱلإِحْسَانَ</a:t>
            </a:r>
            <a:r>
              <a:rPr lang="ar-SA" sz="5400" dirty="0" smtClean="0"/>
              <a:t>؟</a:t>
            </a:r>
            <a:endParaRPr lang="en-US" sz="5400" dirty="0" smtClean="0"/>
          </a:p>
        </p:txBody>
      </p:sp>
      <p:sp>
        <p:nvSpPr>
          <p:cNvPr id="106086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whilst You have never stopped Your bounties?</a:t>
            </a:r>
            <a:endParaRPr lang="en-US" dirty="0" smtClean="0">
              <a:ea typeface="MS Mincho" pitchFamily="49" charset="-128"/>
            </a:endParaRPr>
          </a:p>
        </p:txBody>
      </p:sp>
      <p:sp>
        <p:nvSpPr>
          <p:cNvPr id="106086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6086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it-IT" sz="2800" b="1" i="1" dirty="0" smtClean="0">
                <a:solidFill>
                  <a:srgbClr val="000066"/>
                </a:solidFill>
                <a:ea typeface="MS Mincho" pitchFamily="49" charset="-128"/>
              </a:rPr>
              <a:t>wa anta ma qata`ta al'ihsana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8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189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وَكَيْفَ يُطْلَبُ مِنْ غَيْرِكَ</a:t>
            </a:r>
            <a:endParaRPr lang="en-US" sz="5400" dirty="0" smtClean="0"/>
          </a:p>
        </p:txBody>
      </p:sp>
      <p:sp>
        <p:nvSpPr>
          <p:cNvPr id="106189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How can anyone other than You be besought</a:t>
            </a:r>
            <a:endParaRPr lang="en-US" dirty="0" smtClean="0">
              <a:ea typeface="MS Mincho" pitchFamily="49" charset="-128"/>
            </a:endParaRPr>
          </a:p>
        </p:txBody>
      </p:sp>
      <p:sp>
        <p:nvSpPr>
          <p:cNvPr id="106189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6189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kayfa yutlabu min ghayrika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8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91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وَانْتَ مَا بَدَّلْتَ عَادَةَ </a:t>
            </a:r>
            <a:r>
              <a:rPr lang="ar-SA" sz="5400" dirty="0" err="1" smtClean="0"/>
              <a:t>ٱلاِﹾمْتِنَانِ</a:t>
            </a:r>
            <a:r>
              <a:rPr lang="ar-SA" sz="5400" dirty="0" smtClean="0"/>
              <a:t>؟</a:t>
            </a:r>
            <a:endParaRPr lang="en-US" sz="5400" dirty="0" smtClean="0"/>
          </a:p>
        </p:txBody>
      </p:sp>
      <p:sp>
        <p:nvSpPr>
          <p:cNvPr id="106291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whilst You have never changed Your habit of ceaseless bestowal?</a:t>
            </a:r>
            <a:endParaRPr lang="en-US" dirty="0" smtClean="0">
              <a:ea typeface="MS Mincho" pitchFamily="49" charset="-128"/>
            </a:endParaRPr>
          </a:p>
        </p:txBody>
      </p:sp>
      <p:sp>
        <p:nvSpPr>
          <p:cNvPr id="106291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6291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it-IT" sz="2800" b="1" i="1" dirty="0" smtClean="0">
                <a:solidFill>
                  <a:srgbClr val="000066"/>
                </a:solidFill>
                <a:ea typeface="MS Mincho" pitchFamily="49" charset="-128"/>
              </a:rPr>
              <a:t>wa anta ma baddalta `adata alimtinani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8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393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يَا مَنْ اذَاقَ احِبَّاءَهُ حَلاَوَةَ </a:t>
            </a:r>
            <a:r>
              <a:rPr lang="ar-SA" sz="5400" dirty="0" err="1" smtClean="0"/>
              <a:t>ٱلْمُؤَانَسَةِ</a:t>
            </a:r>
            <a:endParaRPr lang="en-US" sz="5400" dirty="0" smtClean="0"/>
          </a:p>
        </p:txBody>
      </p:sp>
      <p:sp>
        <p:nvSpPr>
          <p:cNvPr id="106393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O He Who has made His lovers the sweet taste of entertainment;</a:t>
            </a:r>
            <a:endParaRPr lang="en-US" dirty="0" smtClean="0">
              <a:ea typeface="MS Mincho" pitchFamily="49" charset="-128"/>
            </a:endParaRPr>
          </a:p>
        </p:txBody>
      </p:sp>
      <p:sp>
        <p:nvSpPr>
          <p:cNvPr id="106394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6394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ya man adhaqa ahibba'ahu halawata almu'anasati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8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6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err="1" smtClean="0"/>
              <a:t>فَقَامُوٱ</a:t>
            </a:r>
            <a:r>
              <a:rPr lang="ar-SA" sz="5400" dirty="0" smtClean="0"/>
              <a:t> بَيْنَ يَدَيْهِ مُتَمَلِّقِينَ</a:t>
            </a:r>
            <a:endParaRPr lang="en-US" sz="5400" dirty="0" smtClean="0"/>
          </a:p>
        </p:txBody>
      </p:sp>
      <p:sp>
        <p:nvSpPr>
          <p:cNvPr id="106496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therefore, they have stood up before Him flattering Him!</a:t>
            </a:r>
            <a:endParaRPr lang="en-US" dirty="0" smtClean="0">
              <a:ea typeface="MS Mincho" pitchFamily="49" charset="-128"/>
            </a:endParaRPr>
          </a:p>
        </p:txBody>
      </p:sp>
      <p:sp>
        <p:nvSpPr>
          <p:cNvPr id="106496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6496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faqamu bayna yadayhi mutamalliqina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8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98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err="1" smtClean="0"/>
              <a:t>وَيَا</a:t>
            </a:r>
            <a:r>
              <a:rPr lang="ar-SA" sz="5400" dirty="0" smtClean="0"/>
              <a:t> مَنْ الْبَسَ اوْلِيَاءَهُ مَلاَبِسَ هَيْبَتِهِ</a:t>
            </a:r>
            <a:endParaRPr lang="en-US" sz="5400" dirty="0" smtClean="0"/>
          </a:p>
        </p:txBody>
      </p:sp>
      <p:sp>
        <p:nvSpPr>
          <p:cNvPr id="106598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O He Who has dressed His intimate servants the garments of fearing Him;</a:t>
            </a:r>
            <a:endParaRPr lang="en-US" dirty="0" smtClean="0">
              <a:ea typeface="MS Mincho" pitchFamily="49" charset="-128"/>
            </a:endParaRPr>
          </a:p>
        </p:txBody>
      </p:sp>
      <p:sp>
        <p:nvSpPr>
          <p:cNvPr id="106598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6598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ya man albasa awliya'ahu malabisa haybatihi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8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701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err="1" smtClean="0"/>
              <a:t>فَقَامُوٱ</a:t>
            </a:r>
            <a:r>
              <a:rPr lang="ar-SA" sz="5400" dirty="0" smtClean="0"/>
              <a:t> بَيْنَ يَدَيْهِ مُسْتَغْفِرِينَ</a:t>
            </a:r>
            <a:endParaRPr lang="en-US" sz="5400" dirty="0" smtClean="0"/>
          </a:p>
        </p:txBody>
      </p:sp>
      <p:sp>
        <p:nvSpPr>
          <p:cNvPr id="106701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therefore, they have stood before Him seeking His forgiveness!</a:t>
            </a:r>
            <a:endParaRPr lang="en-US" dirty="0" smtClean="0">
              <a:ea typeface="MS Mincho" pitchFamily="49" charset="-128"/>
            </a:endParaRPr>
          </a:p>
        </p:txBody>
      </p:sp>
      <p:sp>
        <p:nvSpPr>
          <p:cNvPr id="106701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6701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faqamu bayna yadayhi mustaghfirina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8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803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انْتَ </a:t>
            </a:r>
            <a:r>
              <a:rPr lang="ar-SA" sz="5400" dirty="0" err="1" smtClean="0"/>
              <a:t>ٱلذَّاكِرُ</a:t>
            </a:r>
            <a:r>
              <a:rPr lang="ar-SA" sz="5400" dirty="0" smtClean="0"/>
              <a:t> قَبْلَ </a:t>
            </a:r>
            <a:r>
              <a:rPr lang="ar-SA" sz="5400" dirty="0" err="1" smtClean="0"/>
              <a:t>ٱلذَّاكِرِينَ</a:t>
            </a:r>
            <a:endParaRPr lang="en-US" sz="5400" dirty="0" smtClean="0"/>
          </a:p>
        </p:txBody>
      </p:sp>
      <p:sp>
        <p:nvSpPr>
          <p:cNvPr id="106803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You do mention the others (with bounties) before they mention You.</a:t>
            </a:r>
            <a:endParaRPr lang="en-US" dirty="0" smtClean="0">
              <a:ea typeface="MS Mincho" pitchFamily="49" charset="-128"/>
            </a:endParaRPr>
          </a:p>
        </p:txBody>
      </p:sp>
      <p:sp>
        <p:nvSpPr>
          <p:cNvPr id="106803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6803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anta aldhdhakiru qabla aldhdhakirina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8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905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وَانْتَ </a:t>
            </a:r>
            <a:r>
              <a:rPr lang="ar-SA" sz="5400" dirty="0" err="1" smtClean="0"/>
              <a:t>ٱلْبَادِئُ</a:t>
            </a:r>
            <a:r>
              <a:rPr lang="ar-SA" sz="5400" dirty="0" smtClean="0"/>
              <a:t> </a:t>
            </a:r>
            <a:r>
              <a:rPr lang="ar-SA" sz="5400" dirty="0" err="1" smtClean="0"/>
              <a:t>بِٱلإِحْسَانِ</a:t>
            </a:r>
            <a:r>
              <a:rPr lang="ar-SA" sz="5400" dirty="0" smtClean="0"/>
              <a:t> قَبْلَ تَوَجُّهِ </a:t>
            </a:r>
            <a:r>
              <a:rPr lang="ar-SA" sz="5400" dirty="0" err="1" smtClean="0"/>
              <a:t>ٱلْعَابِدِينَ</a:t>
            </a:r>
            <a:endParaRPr lang="en-US" sz="5400" dirty="0" smtClean="0"/>
          </a:p>
        </p:txBody>
      </p:sp>
      <p:sp>
        <p:nvSpPr>
          <p:cNvPr id="106905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You do spread Your compassion before the worshippers direct towards You.</a:t>
            </a:r>
            <a:endParaRPr lang="en-US" dirty="0" smtClean="0">
              <a:ea typeface="MS Mincho" pitchFamily="49" charset="-128"/>
            </a:endParaRPr>
          </a:p>
        </p:txBody>
      </p:sp>
      <p:sp>
        <p:nvSpPr>
          <p:cNvPr id="106906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6906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anta albadi'u bil'ihsani qabla tawajjuhi al`abidina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8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008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وَانْتَ </a:t>
            </a:r>
            <a:r>
              <a:rPr lang="ar-SA" sz="5400" dirty="0" err="1" smtClean="0"/>
              <a:t>ٱلْجَوَادُ</a:t>
            </a:r>
            <a:r>
              <a:rPr lang="ar-SA" sz="5400" dirty="0" smtClean="0"/>
              <a:t> </a:t>
            </a:r>
            <a:r>
              <a:rPr lang="ar-SA" sz="5400" dirty="0" err="1" smtClean="0"/>
              <a:t>بِٱلْعَطَاءِ</a:t>
            </a:r>
            <a:r>
              <a:rPr lang="ar-SA" sz="5400" dirty="0" smtClean="0"/>
              <a:t> قَبْلَ طَلَبِ </a:t>
            </a:r>
            <a:r>
              <a:rPr lang="ar-SA" sz="5400" dirty="0" err="1" smtClean="0"/>
              <a:t>ٱلطَّالِبِينَ</a:t>
            </a:r>
            <a:endParaRPr lang="en-US" sz="5400" dirty="0" smtClean="0"/>
          </a:p>
        </p:txBody>
      </p:sp>
      <p:sp>
        <p:nvSpPr>
          <p:cNvPr id="107008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You do give generously before You are asked.</a:t>
            </a:r>
            <a:endParaRPr lang="en-US" dirty="0" smtClean="0">
              <a:ea typeface="MS Mincho" pitchFamily="49" charset="-128"/>
            </a:endParaRPr>
          </a:p>
        </p:txBody>
      </p:sp>
      <p:sp>
        <p:nvSpPr>
          <p:cNvPr id="107008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7008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anta aljawadu bil`ata'i qabla talabi alttalibina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وَمَنَنْتَ عَلَيَّ فِي جَمِيعِ ذٰلِكَ </a:t>
            </a:r>
            <a:endParaRPr lang="en-US" sz="5400" smtClean="0"/>
          </a:p>
        </p:txBody>
      </p:sp>
      <p:sp>
        <p:nvSpPr>
          <p:cNvPr id="32665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You bestowed upon me with the favor of all that,</a:t>
            </a:r>
          </a:p>
        </p:txBody>
      </p:sp>
      <p:sp>
        <p:nvSpPr>
          <p:cNvPr id="32666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2666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mananta `alayya fi jami`i dhalika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8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110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وَانْتَ </a:t>
            </a:r>
            <a:r>
              <a:rPr lang="ar-SA" sz="5400" dirty="0" err="1" smtClean="0"/>
              <a:t>ٱلْوَهَّابُ</a:t>
            </a:r>
            <a:r>
              <a:rPr lang="ar-SA" sz="5400" dirty="0" smtClean="0"/>
              <a:t> ثُمَّ لِمَا وَهَبْتَ لَنَا مِنَ </a:t>
            </a:r>
            <a:r>
              <a:rPr lang="ar-SA" sz="5400" dirty="0" err="1" smtClean="0"/>
              <a:t>ٱلْمُسْتَقْرِضِينَ</a:t>
            </a:r>
            <a:endParaRPr lang="en-US" sz="5400" dirty="0" smtClean="0"/>
          </a:p>
        </p:txBody>
      </p:sp>
      <p:sp>
        <p:nvSpPr>
          <p:cNvPr id="107110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You do bestow upon us and then borrow from us that which You have bestowed upon us.</a:t>
            </a:r>
            <a:endParaRPr lang="en-US" dirty="0" smtClean="0">
              <a:ea typeface="MS Mincho" pitchFamily="49" charset="-128"/>
            </a:endParaRPr>
          </a:p>
        </p:txBody>
      </p:sp>
      <p:sp>
        <p:nvSpPr>
          <p:cNvPr id="107110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7110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anta alwahhabu thumma lima wahabta lana min almustaqridina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8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213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err="1" smtClean="0"/>
              <a:t>إِلٰهِي</a:t>
            </a:r>
            <a:r>
              <a:rPr lang="ar-SA" sz="5400" dirty="0" smtClean="0"/>
              <a:t> </a:t>
            </a:r>
            <a:r>
              <a:rPr lang="ar-SA" sz="5400" dirty="0" err="1" smtClean="0"/>
              <a:t>ٱطْلُبْنِي</a:t>
            </a:r>
            <a:r>
              <a:rPr lang="ar-SA" sz="5400" dirty="0" smtClean="0"/>
              <a:t> بِرَحْمَتِكَ </a:t>
            </a:r>
            <a:r>
              <a:rPr lang="ar-SA" sz="5400" dirty="0" err="1" smtClean="0"/>
              <a:t>حَتَّىٰ</a:t>
            </a:r>
            <a:r>
              <a:rPr lang="ar-SA" sz="5400" dirty="0" smtClean="0"/>
              <a:t> اصِلَ إِلَيْكَ</a:t>
            </a:r>
            <a:endParaRPr lang="en-US" sz="5400" dirty="0" smtClean="0"/>
          </a:p>
        </p:txBody>
      </p:sp>
      <p:sp>
        <p:nvSpPr>
          <p:cNvPr id="107213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O my God, (please do) refer to me with Your mercy so that I will appear before You.</a:t>
            </a:r>
            <a:endParaRPr lang="en-US" dirty="0" smtClean="0">
              <a:ea typeface="MS Mincho" pitchFamily="49" charset="-128"/>
            </a:endParaRPr>
          </a:p>
        </p:txBody>
      </p:sp>
      <p:sp>
        <p:nvSpPr>
          <p:cNvPr id="107213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7213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ilahi utlubni birahmatika hatta asila ilayka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8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315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err="1" smtClean="0"/>
              <a:t>وَٱجْذِبْنِي</a:t>
            </a:r>
            <a:r>
              <a:rPr lang="ar-SA" sz="5400" dirty="0" smtClean="0"/>
              <a:t> بِمَنِّكَ </a:t>
            </a:r>
            <a:r>
              <a:rPr lang="ar-SA" sz="5400" dirty="0" err="1" smtClean="0"/>
              <a:t>حَتَّىٰ</a:t>
            </a:r>
            <a:r>
              <a:rPr lang="ar-SA" sz="5400" dirty="0" smtClean="0"/>
              <a:t> اقْبِلَ عَلَيْكَ</a:t>
            </a:r>
            <a:endParaRPr lang="en-US" sz="5400" dirty="0" smtClean="0"/>
          </a:p>
        </p:txBody>
      </p:sp>
      <p:sp>
        <p:nvSpPr>
          <p:cNvPr id="107315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(Please do) draw me towards You through Your endless favoring so that I will advance to You.</a:t>
            </a:r>
            <a:endParaRPr lang="en-US" dirty="0" smtClean="0">
              <a:ea typeface="MS Mincho" pitchFamily="49" charset="-128"/>
            </a:endParaRPr>
          </a:p>
        </p:txBody>
      </p:sp>
      <p:sp>
        <p:nvSpPr>
          <p:cNvPr id="107315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7315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wajdhibni bimannika hatta uqbila `alayka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8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417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err="1" smtClean="0"/>
              <a:t>إِلٰهِي</a:t>
            </a:r>
            <a:r>
              <a:rPr lang="ar-SA" sz="5400" dirty="0" smtClean="0"/>
              <a:t> إِنَّ رَجَائِي لاَ يَنْقَطِعُ عَنْكَ وَإِنْ عَصَيْتُكَ</a:t>
            </a:r>
            <a:endParaRPr lang="en-US" sz="5400" dirty="0" smtClean="0"/>
          </a:p>
        </p:txBody>
      </p:sp>
      <p:sp>
        <p:nvSpPr>
          <p:cNvPr id="107417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O my God, verily, my hope for You does not cease despite that I may disobey You.</a:t>
            </a:r>
            <a:endParaRPr lang="en-US" dirty="0" smtClean="0">
              <a:ea typeface="MS Mincho" pitchFamily="49" charset="-128"/>
            </a:endParaRPr>
          </a:p>
        </p:txBody>
      </p:sp>
      <p:sp>
        <p:nvSpPr>
          <p:cNvPr id="107418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7418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ilahi inna raja'i la yanqati`u `anka wa in `asaytuka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8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0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كَمَا انَّ خَوفِي لاَ يُزَايِلُنِي وَإِنْ اطَعْتُكَ</a:t>
            </a:r>
            <a:endParaRPr lang="en-US" sz="5400" dirty="0" smtClean="0"/>
          </a:p>
        </p:txBody>
      </p:sp>
      <p:sp>
        <p:nvSpPr>
          <p:cNvPr id="107520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Similarly, my fear from You does not leave me even if I obey You.</a:t>
            </a:r>
            <a:endParaRPr lang="en-US" dirty="0" smtClean="0">
              <a:ea typeface="MS Mincho" pitchFamily="49" charset="-128"/>
            </a:endParaRPr>
          </a:p>
        </p:txBody>
      </p:sp>
      <p:sp>
        <p:nvSpPr>
          <p:cNvPr id="107520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7520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kama anna khawfi la yuzayiluni wa in ata`tuka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8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622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فَقَدْ دَفَعَتْنِيَ </a:t>
            </a:r>
            <a:r>
              <a:rPr lang="ar-SA" sz="5400" dirty="0" err="1" smtClean="0"/>
              <a:t>ٱلْعَوَالِمُ</a:t>
            </a:r>
            <a:r>
              <a:rPr lang="ar-SA" sz="5400" dirty="0" smtClean="0"/>
              <a:t> إِلَيْكَ</a:t>
            </a:r>
            <a:endParaRPr lang="en-US" sz="5400" dirty="0" smtClean="0"/>
          </a:p>
        </p:txBody>
      </p:sp>
      <p:sp>
        <p:nvSpPr>
          <p:cNvPr id="107622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The Worlds have pushed me towards You</a:t>
            </a:r>
            <a:endParaRPr lang="en-US" dirty="0" smtClean="0">
              <a:ea typeface="MS Mincho" pitchFamily="49" charset="-128"/>
            </a:endParaRPr>
          </a:p>
        </p:txBody>
      </p:sp>
      <p:sp>
        <p:nvSpPr>
          <p:cNvPr id="107622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7622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faqad dafa`atni al`awalimu ilayka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8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725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وَقَدْ اوْقَعَنِي عِلْمِي بِكَرَمِكَ عَلَيْكَ</a:t>
            </a:r>
            <a:endParaRPr lang="en-US" sz="5400" dirty="0" smtClean="0"/>
          </a:p>
        </p:txBody>
      </p:sp>
      <p:sp>
        <p:nvSpPr>
          <p:cNvPr id="107725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and my acquaintance with Your magnanimity has led me to You.</a:t>
            </a:r>
            <a:endParaRPr lang="en-US" dirty="0" smtClean="0">
              <a:ea typeface="MS Mincho" pitchFamily="49" charset="-128"/>
            </a:endParaRPr>
          </a:p>
        </p:txBody>
      </p:sp>
      <p:sp>
        <p:nvSpPr>
          <p:cNvPr id="107725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7725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qad awqa`ani `ilmi bikaramika `alayka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8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827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err="1" smtClean="0"/>
              <a:t>إِلٰهِي</a:t>
            </a:r>
            <a:r>
              <a:rPr lang="ar-SA" sz="5400" dirty="0" smtClean="0"/>
              <a:t> كَيْفَ اخِيبُ وَانْتَ امَلِي؟</a:t>
            </a:r>
            <a:endParaRPr lang="en-US" sz="5400" dirty="0" smtClean="0"/>
          </a:p>
        </p:txBody>
      </p:sp>
      <p:sp>
        <p:nvSpPr>
          <p:cNvPr id="107827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O my God, how can I fail whilst You are my hope?</a:t>
            </a:r>
            <a:endParaRPr lang="en-US" dirty="0" smtClean="0">
              <a:ea typeface="MS Mincho" pitchFamily="49" charset="-128"/>
            </a:endParaRPr>
          </a:p>
        </p:txBody>
      </p:sp>
      <p:sp>
        <p:nvSpPr>
          <p:cNvPr id="107827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7827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ilahi kayfa akhibu wa anta amali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8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929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امْ كَيْفَ اهَانُ وَعَلَيْكَ مُتَّكَلِي؟</a:t>
            </a:r>
            <a:endParaRPr lang="en-US" sz="5400" dirty="0" smtClean="0"/>
          </a:p>
        </p:txBody>
      </p:sp>
      <p:sp>
        <p:nvSpPr>
          <p:cNvPr id="107929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How can I be humiliated whilst I depend upon You?</a:t>
            </a:r>
            <a:endParaRPr lang="en-US" dirty="0" smtClean="0">
              <a:ea typeface="MS Mincho" pitchFamily="49" charset="-128"/>
            </a:endParaRPr>
          </a:p>
        </p:txBody>
      </p:sp>
      <p:sp>
        <p:nvSpPr>
          <p:cNvPr id="107930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7930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am kayfa uhanu wa `alayka muttakali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8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032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err="1" smtClean="0"/>
              <a:t>إِلٰهِي</a:t>
            </a:r>
            <a:r>
              <a:rPr lang="ar-SA" sz="5400" dirty="0" smtClean="0"/>
              <a:t> كَيْفَ اسْتَعِزُّ وَفِي </a:t>
            </a:r>
            <a:r>
              <a:rPr lang="ar-SA" sz="5400" dirty="0" err="1" smtClean="0"/>
              <a:t>ٱلذِّلَّةِ</a:t>
            </a:r>
            <a:r>
              <a:rPr lang="ar-SA" sz="5400" dirty="0" smtClean="0"/>
              <a:t> ارْكَزْتَنِي؟</a:t>
            </a:r>
            <a:endParaRPr lang="en-US" sz="5400" dirty="0" smtClean="0"/>
          </a:p>
        </p:txBody>
      </p:sp>
      <p:sp>
        <p:nvSpPr>
          <p:cNvPr id="108032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How can see dignity if You fix me in humiliation?</a:t>
            </a:r>
            <a:endParaRPr lang="en-US" dirty="0" smtClean="0">
              <a:ea typeface="MS Mincho" pitchFamily="49" charset="-128"/>
            </a:endParaRPr>
          </a:p>
        </p:txBody>
      </p:sp>
      <p:sp>
        <p:nvSpPr>
          <p:cNvPr id="108032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8032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ilahi kayfa asta`izzu wa fi aldhdhillati arkaztani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بِعَوْنِكَ وَلُطْفِكَ</a:t>
            </a:r>
            <a:endParaRPr lang="en-US" sz="5400" smtClean="0"/>
          </a:p>
        </p:txBody>
      </p:sp>
      <p:sp>
        <p:nvSpPr>
          <p:cNvPr id="32768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out of Your aid and Your gentleness.</a:t>
            </a:r>
          </a:p>
        </p:txBody>
      </p:sp>
      <p:sp>
        <p:nvSpPr>
          <p:cNvPr id="32768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2768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bi`awnika wa lutfika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8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134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امْ كَيْفَ لاَ اسْتَعِزُّ وَإِلَيْكَ نَسَبْتَنِي؟</a:t>
            </a:r>
            <a:endParaRPr lang="en-US" sz="5400" dirty="0" smtClean="0"/>
          </a:p>
        </p:txBody>
      </p:sp>
      <p:sp>
        <p:nvSpPr>
          <p:cNvPr id="108134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How can I not see dignity whilst You have referred me to You?</a:t>
            </a:r>
            <a:endParaRPr lang="en-US" dirty="0" smtClean="0">
              <a:ea typeface="MS Mincho" pitchFamily="49" charset="-128"/>
            </a:endParaRPr>
          </a:p>
        </p:txBody>
      </p:sp>
      <p:sp>
        <p:nvSpPr>
          <p:cNvPr id="108134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8134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am kayfa la asta`izzu wa ilayka nasabtani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8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237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err="1" smtClean="0"/>
              <a:t>إِلٰهِي</a:t>
            </a:r>
            <a:r>
              <a:rPr lang="ar-SA" sz="5400" dirty="0" smtClean="0"/>
              <a:t> كَيْفَ لاَ افْتَقِرُ وَانْتَ </a:t>
            </a:r>
            <a:r>
              <a:rPr lang="ar-SA" sz="5400" dirty="0" err="1" smtClean="0"/>
              <a:t>ٱلَّذِي</a:t>
            </a:r>
            <a:r>
              <a:rPr lang="ar-SA" sz="5400" dirty="0" smtClean="0"/>
              <a:t> فِي </a:t>
            </a:r>
            <a:r>
              <a:rPr lang="ar-SA" sz="5400" dirty="0" err="1" smtClean="0"/>
              <a:t>ٱلْفُقَرَاءِ</a:t>
            </a:r>
            <a:r>
              <a:rPr lang="ar-SA" sz="5400" dirty="0" smtClean="0"/>
              <a:t> اقَمْتَنِي؟</a:t>
            </a:r>
            <a:endParaRPr lang="en-US" sz="5400" dirty="0" smtClean="0"/>
          </a:p>
        </p:txBody>
      </p:sp>
      <p:sp>
        <p:nvSpPr>
          <p:cNvPr id="108237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O my God, how can I not be needy whilst it is You Who have lodged me among the needy?</a:t>
            </a:r>
            <a:endParaRPr lang="en-US" dirty="0" smtClean="0">
              <a:ea typeface="MS Mincho" pitchFamily="49" charset="-128"/>
            </a:endParaRPr>
          </a:p>
        </p:txBody>
      </p:sp>
      <p:sp>
        <p:nvSpPr>
          <p:cNvPr id="108237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8237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ilahi kayfa la aftaqiru wa anta alladhi fi alfuqara'i aqamtani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8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339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امْ كَيْفَ افْتَقِرُ وَانْتَ </a:t>
            </a:r>
            <a:r>
              <a:rPr lang="ar-SA" sz="5400" dirty="0" err="1" smtClean="0"/>
              <a:t>ٱلَّذِي</a:t>
            </a:r>
            <a:r>
              <a:rPr lang="ar-SA" sz="5400" dirty="0" smtClean="0"/>
              <a:t> بِجُودِكَ اغْنَيْتَنِي؟</a:t>
            </a:r>
            <a:endParaRPr lang="en-US" sz="5400" dirty="0" smtClean="0"/>
          </a:p>
        </p:txBody>
      </p:sp>
      <p:sp>
        <p:nvSpPr>
          <p:cNvPr id="108339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How can I be needy whilst You have made me rich out of Your magnanimity?</a:t>
            </a:r>
            <a:endParaRPr lang="en-US" dirty="0" smtClean="0">
              <a:ea typeface="MS Mincho" pitchFamily="49" charset="-128"/>
            </a:endParaRPr>
          </a:p>
        </p:txBody>
      </p:sp>
      <p:sp>
        <p:nvSpPr>
          <p:cNvPr id="108339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8339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am kayfa aftaqiru wa anta alladhi bijudika aghnaytani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8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441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وَانْتَ </a:t>
            </a:r>
            <a:r>
              <a:rPr lang="ar-SA" sz="5400" dirty="0" err="1" smtClean="0"/>
              <a:t>ٱلَّذِي</a:t>
            </a:r>
            <a:r>
              <a:rPr lang="ar-SA" sz="5400" dirty="0" smtClean="0"/>
              <a:t> لاَ </a:t>
            </a:r>
            <a:r>
              <a:rPr lang="ar-SA" sz="5400" dirty="0" err="1" smtClean="0"/>
              <a:t>إِلٰهَ</a:t>
            </a:r>
            <a:r>
              <a:rPr lang="ar-SA" sz="5400" dirty="0" smtClean="0"/>
              <a:t> غَيْرُكَ</a:t>
            </a:r>
            <a:endParaRPr lang="en-US" sz="5400" dirty="0" smtClean="0"/>
          </a:p>
        </p:txBody>
      </p:sp>
      <p:sp>
        <p:nvSpPr>
          <p:cNvPr id="108441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It is You, there is no god save You,</a:t>
            </a:r>
            <a:endParaRPr lang="en-US" dirty="0" smtClean="0">
              <a:ea typeface="MS Mincho" pitchFamily="49" charset="-128"/>
            </a:endParaRPr>
          </a:p>
        </p:txBody>
      </p:sp>
      <p:sp>
        <p:nvSpPr>
          <p:cNvPr id="108442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8442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it-IT" sz="2800" b="1" i="1" dirty="0" smtClean="0">
                <a:solidFill>
                  <a:srgbClr val="000066"/>
                </a:solidFill>
                <a:ea typeface="MS Mincho" pitchFamily="49" charset="-128"/>
              </a:rPr>
              <a:t>wa anta alladhi la ilaha ghayruka</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8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4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تَعَرَّفْتَ لِكُلِّ شَيْء فَمَا جَهِلَكَ شَيْءٌ</a:t>
            </a:r>
            <a:endParaRPr lang="en-US" sz="5400" dirty="0" smtClean="0"/>
          </a:p>
        </p:txBody>
      </p:sp>
      <p:sp>
        <p:nvSpPr>
          <p:cNvPr id="108544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Who have introduced Yourself to all things; therefore, nothing has ever ignored You.</a:t>
            </a:r>
            <a:endParaRPr lang="en-US" dirty="0" smtClean="0">
              <a:ea typeface="MS Mincho" pitchFamily="49" charset="-128"/>
            </a:endParaRPr>
          </a:p>
        </p:txBody>
      </p:sp>
      <p:sp>
        <p:nvSpPr>
          <p:cNvPr id="108544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8544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ta`arrafta likulli shay'in fama jahilaka shay'un</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8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646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وَانْتَ </a:t>
            </a:r>
            <a:r>
              <a:rPr lang="ar-SA" sz="5400" dirty="0" err="1" smtClean="0"/>
              <a:t>ٱلَّذِي</a:t>
            </a:r>
            <a:r>
              <a:rPr lang="ar-SA" sz="5400" dirty="0" smtClean="0"/>
              <a:t> تَعَرَّفْتَ إِلَيَّ فِي كُلِّ شَيْءٍ</a:t>
            </a:r>
            <a:endParaRPr lang="en-US" sz="5400" dirty="0" smtClean="0"/>
          </a:p>
        </p:txBody>
      </p:sp>
      <p:sp>
        <p:nvSpPr>
          <p:cNvPr id="108646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It is You Who have introduced Yourself to me in all things;</a:t>
            </a:r>
            <a:endParaRPr lang="en-US" dirty="0" smtClean="0">
              <a:ea typeface="MS Mincho" pitchFamily="49" charset="-128"/>
            </a:endParaRPr>
          </a:p>
        </p:txBody>
      </p:sp>
      <p:sp>
        <p:nvSpPr>
          <p:cNvPr id="108646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8646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anta alladhi ta`arrafta ilayya fi kulli shay'in</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8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749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فَرَايْتُكَ ظَاهِراً فِي كُلِّ شَيْءٍ</a:t>
            </a:r>
            <a:endParaRPr lang="en-US" sz="5400" dirty="0" smtClean="0"/>
          </a:p>
        </p:txBody>
      </p:sp>
      <p:sp>
        <p:nvSpPr>
          <p:cNvPr id="108749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therefore, I have seen You Manifest in all things.</a:t>
            </a:r>
            <a:endParaRPr lang="en-US" dirty="0" smtClean="0">
              <a:ea typeface="MS Mincho" pitchFamily="49" charset="-128"/>
            </a:endParaRPr>
          </a:p>
        </p:txBody>
      </p:sp>
      <p:sp>
        <p:nvSpPr>
          <p:cNvPr id="108749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8749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fara'aytuka zahiran fi kulli shay'in</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8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851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وَانْتَ </a:t>
            </a:r>
            <a:r>
              <a:rPr lang="ar-SA" sz="5400" dirty="0" err="1" smtClean="0"/>
              <a:t>ٱلظَّاهِرُ</a:t>
            </a:r>
            <a:r>
              <a:rPr lang="ar-SA" sz="5400" dirty="0" smtClean="0"/>
              <a:t> لِكُلِّ شَيْءٍ</a:t>
            </a:r>
            <a:endParaRPr lang="en-US" sz="5400" dirty="0" smtClean="0"/>
          </a:p>
        </p:txBody>
      </p:sp>
      <p:sp>
        <p:nvSpPr>
          <p:cNvPr id="108851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It is You Who give manifestation to all things.</a:t>
            </a:r>
            <a:endParaRPr lang="en-US" dirty="0" smtClean="0">
              <a:ea typeface="MS Mincho" pitchFamily="49" charset="-128"/>
            </a:endParaRPr>
          </a:p>
        </p:txBody>
      </p:sp>
      <p:sp>
        <p:nvSpPr>
          <p:cNvPr id="108851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8851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anta alzzahiru likulli shay'in</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8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953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يَا مَنِ </a:t>
            </a:r>
            <a:r>
              <a:rPr lang="ar-SA" sz="5400" dirty="0" err="1" smtClean="0"/>
              <a:t>ٱسْتَوَىٰ</a:t>
            </a:r>
            <a:r>
              <a:rPr lang="ar-SA" sz="5400" dirty="0" smtClean="0"/>
              <a:t> بِرَحْمَانِيَّتِهِ</a:t>
            </a:r>
            <a:endParaRPr lang="en-US" sz="5400" dirty="0" smtClean="0"/>
          </a:p>
        </p:txBody>
      </p:sp>
      <p:sp>
        <p:nvSpPr>
          <p:cNvPr id="108953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O He Who is firm in power through His All-beneficence;</a:t>
            </a:r>
            <a:endParaRPr lang="en-US" dirty="0" smtClean="0">
              <a:ea typeface="MS Mincho" pitchFamily="49" charset="-128"/>
            </a:endParaRPr>
          </a:p>
        </p:txBody>
      </p:sp>
      <p:sp>
        <p:nvSpPr>
          <p:cNvPr id="108954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8954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ya man istawa birahmaniyyatihi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8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056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فَصَارَ </a:t>
            </a:r>
            <a:r>
              <a:rPr lang="ar-SA" sz="5400" dirty="0" err="1" smtClean="0"/>
              <a:t>ٱلْعَرْشُ</a:t>
            </a:r>
            <a:r>
              <a:rPr lang="ar-SA" sz="5400" dirty="0" smtClean="0"/>
              <a:t> غَيْباً فِي ذَاتِهِ</a:t>
            </a:r>
            <a:endParaRPr lang="en-US" sz="5400" dirty="0" smtClean="0"/>
          </a:p>
        </p:txBody>
      </p:sp>
      <p:sp>
        <p:nvSpPr>
          <p:cNvPr id="109056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therefore, the Throne has become unseen in His Essence.</a:t>
            </a:r>
            <a:endParaRPr lang="en-US" dirty="0" smtClean="0">
              <a:ea typeface="MS Mincho" pitchFamily="49" charset="-128"/>
            </a:endParaRPr>
          </a:p>
        </p:txBody>
      </p:sp>
      <p:sp>
        <p:nvSpPr>
          <p:cNvPr id="109056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9056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fasara al`arshu ghayban fi dhatihi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ثُمَّ إِذْ خَلَقْتَنِي مِنْ خَيْرِ ٱلثَّرَىٰ </a:t>
            </a:r>
            <a:endParaRPr lang="en-US" sz="5400" smtClean="0"/>
          </a:p>
        </p:txBody>
      </p:sp>
      <p:sp>
        <p:nvSpPr>
          <p:cNvPr id="32870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As You created me from the best of soil,</a:t>
            </a:r>
          </a:p>
        </p:txBody>
      </p:sp>
      <p:sp>
        <p:nvSpPr>
          <p:cNvPr id="32870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2870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thumma idh khalaqtani min khayri alththara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8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158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مَحَقْتَ </a:t>
            </a:r>
            <a:r>
              <a:rPr lang="ar-SA" sz="5400" dirty="0" err="1" smtClean="0"/>
              <a:t>ٱلآثَارَ</a:t>
            </a:r>
            <a:r>
              <a:rPr lang="ar-SA" sz="5400" dirty="0" smtClean="0"/>
              <a:t> </a:t>
            </a:r>
            <a:r>
              <a:rPr lang="ar-SA" sz="5400" dirty="0" err="1" smtClean="0"/>
              <a:t>بِٱلآثَارِ</a:t>
            </a:r>
            <a:endParaRPr lang="en-US" sz="5400" dirty="0" smtClean="0"/>
          </a:p>
        </p:txBody>
      </p:sp>
      <p:sp>
        <p:nvSpPr>
          <p:cNvPr id="109158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You have erased the traces by the traces;</a:t>
            </a:r>
            <a:endParaRPr lang="en-US" dirty="0" smtClean="0">
              <a:ea typeface="MS Mincho" pitchFamily="49" charset="-128"/>
            </a:endParaRPr>
          </a:p>
        </p:txBody>
      </p:sp>
      <p:sp>
        <p:nvSpPr>
          <p:cNvPr id="109158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9158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mahaqta al'athara bil'athari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8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261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وَمَحَوْتَ </a:t>
            </a:r>
            <a:r>
              <a:rPr lang="ar-SA" sz="5400" dirty="0" err="1" smtClean="0"/>
              <a:t>ٱلاغْيَارَ</a:t>
            </a:r>
            <a:r>
              <a:rPr lang="ar-SA" sz="5400" dirty="0" smtClean="0"/>
              <a:t> بِمُحِيطَاتِ افْلاَكِ </a:t>
            </a:r>
            <a:r>
              <a:rPr lang="ar-SA" sz="5400" dirty="0" err="1" smtClean="0"/>
              <a:t>ٱلانْوَارِ</a:t>
            </a:r>
            <a:endParaRPr lang="en-US" sz="5400" dirty="0" smtClean="0"/>
          </a:p>
        </p:txBody>
      </p:sp>
      <p:sp>
        <p:nvSpPr>
          <p:cNvPr id="109261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and You have erased the changeable by the surroundings of the orbits of lights.</a:t>
            </a:r>
            <a:endParaRPr lang="en-US" dirty="0" smtClean="0">
              <a:ea typeface="MS Mincho" pitchFamily="49" charset="-128"/>
            </a:endParaRPr>
          </a:p>
        </p:txBody>
      </p:sp>
      <p:sp>
        <p:nvSpPr>
          <p:cNvPr id="109261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9261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 mahawta al'aghyara bimuhitati aflaki al'anwari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8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363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يَا مَنِ </a:t>
            </a:r>
            <a:r>
              <a:rPr lang="ar-SA" sz="5400" dirty="0" err="1" smtClean="0"/>
              <a:t>ٱحْتَجَبَ</a:t>
            </a:r>
            <a:r>
              <a:rPr lang="ar-SA" sz="5400" dirty="0" smtClean="0"/>
              <a:t> فِي سُرَادِقَاتِ عَرْشِهِ</a:t>
            </a:r>
            <a:endParaRPr lang="en-US" sz="5400" dirty="0" smtClean="0"/>
          </a:p>
        </p:txBody>
      </p:sp>
      <p:sp>
        <p:nvSpPr>
          <p:cNvPr id="109363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O He Who has screened Himself in the curtains of His Throne;</a:t>
            </a:r>
            <a:endParaRPr lang="en-US" dirty="0" smtClean="0">
              <a:ea typeface="MS Mincho" pitchFamily="49" charset="-128"/>
            </a:endParaRPr>
          </a:p>
        </p:txBody>
      </p:sp>
      <p:sp>
        <p:nvSpPr>
          <p:cNvPr id="109363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9363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ya man ihtajaba fi suradiqati `arshihi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8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465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عَنْ انْ تُدْرِكَهُ </a:t>
            </a:r>
            <a:r>
              <a:rPr lang="ar-SA" sz="5400" dirty="0" err="1" smtClean="0"/>
              <a:t>ٱلابْصَارُ</a:t>
            </a:r>
            <a:endParaRPr lang="en-US" sz="5400" dirty="0" smtClean="0"/>
          </a:p>
        </p:txBody>
      </p:sp>
      <p:sp>
        <p:nvSpPr>
          <p:cNvPr id="109465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hence, He cannot be comprehended by visions!</a:t>
            </a:r>
            <a:endParaRPr lang="en-US" dirty="0" smtClean="0">
              <a:ea typeface="MS Mincho" pitchFamily="49" charset="-128"/>
            </a:endParaRPr>
          </a:p>
        </p:txBody>
      </p:sp>
      <p:sp>
        <p:nvSpPr>
          <p:cNvPr id="109466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9466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`an an tudrikahu al-absaru</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8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8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يَا مَنْ </a:t>
            </a:r>
            <a:r>
              <a:rPr lang="ar-SA" sz="5400" dirty="0" err="1" smtClean="0"/>
              <a:t>تَجَلَّىٰ</a:t>
            </a:r>
            <a:r>
              <a:rPr lang="ar-SA" sz="5400" dirty="0" smtClean="0"/>
              <a:t> بِكَمَالِ </a:t>
            </a:r>
            <a:r>
              <a:rPr lang="ar-SA" sz="5400" dirty="0" err="1" smtClean="0"/>
              <a:t>بَهَائِهِ</a:t>
            </a:r>
            <a:endParaRPr lang="en-US" sz="5400" dirty="0" smtClean="0"/>
          </a:p>
        </p:txBody>
      </p:sp>
      <p:sp>
        <p:nvSpPr>
          <p:cNvPr id="109568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O He Who has manifested Himself with His perfect Magnificence;</a:t>
            </a:r>
            <a:endParaRPr lang="en-US" dirty="0" smtClean="0">
              <a:ea typeface="MS Mincho" pitchFamily="49" charset="-128"/>
            </a:endParaRPr>
          </a:p>
        </p:txBody>
      </p:sp>
      <p:sp>
        <p:nvSpPr>
          <p:cNvPr id="109568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9568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fi-FI" sz="2800" b="1" i="1" dirty="0" smtClean="0">
                <a:solidFill>
                  <a:srgbClr val="000066"/>
                </a:solidFill>
                <a:ea typeface="MS Mincho" pitchFamily="49" charset="-128"/>
              </a:rPr>
              <a:t>ya man tajalla bikamali baha'ihi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8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670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فَتَحَقَّقَتْ عَظَمَتُهُ مِنَ </a:t>
            </a:r>
            <a:r>
              <a:rPr lang="ar-SA" sz="5400" dirty="0" err="1" smtClean="0"/>
              <a:t>ٱلاِﹾسْتِوَاءِ</a:t>
            </a:r>
            <a:endParaRPr lang="en-US" sz="5400" dirty="0" smtClean="0"/>
          </a:p>
        </p:txBody>
      </p:sp>
      <p:sp>
        <p:nvSpPr>
          <p:cNvPr id="109670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therefore, His Grandeur of being firm in power.</a:t>
            </a:r>
            <a:endParaRPr lang="en-US" dirty="0" smtClean="0">
              <a:ea typeface="MS Mincho" pitchFamily="49" charset="-128"/>
            </a:endParaRPr>
          </a:p>
        </p:txBody>
      </p:sp>
      <p:sp>
        <p:nvSpPr>
          <p:cNvPr id="109670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9670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fatahaqqaqat `azamatuhu min alistiwa'i</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8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773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كَيْفَ </a:t>
            </a:r>
            <a:r>
              <a:rPr lang="ar-SA" sz="5400" dirty="0" err="1" smtClean="0"/>
              <a:t>تَخْفَىٰ</a:t>
            </a:r>
            <a:r>
              <a:rPr lang="ar-SA" sz="5400" dirty="0" smtClean="0"/>
              <a:t> وَانْتَ </a:t>
            </a:r>
            <a:r>
              <a:rPr lang="ar-SA" sz="5400" dirty="0" err="1" smtClean="0"/>
              <a:t>ٱلظَّاهِرُ</a:t>
            </a:r>
            <a:r>
              <a:rPr lang="ar-SA" sz="5400" dirty="0" smtClean="0"/>
              <a:t>؟</a:t>
            </a:r>
            <a:endParaRPr lang="en-US" sz="5400" dirty="0" smtClean="0"/>
          </a:p>
        </p:txBody>
      </p:sp>
      <p:sp>
        <p:nvSpPr>
          <p:cNvPr id="109773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How can You be hidden whilst You are the </a:t>
            </a:r>
            <a:r>
              <a:rPr lang="en-US" dirty="0" err="1">
                <a:ea typeface="MS Mincho" pitchFamily="49" charset="-128"/>
              </a:rPr>
              <a:t>Manifester</a:t>
            </a:r>
            <a:r>
              <a:rPr lang="en-US" dirty="0">
                <a:ea typeface="MS Mincho" pitchFamily="49" charset="-128"/>
              </a:rPr>
              <a:t> (of all things)?</a:t>
            </a:r>
            <a:endParaRPr lang="en-US" dirty="0" smtClean="0">
              <a:ea typeface="MS Mincho" pitchFamily="49" charset="-128"/>
            </a:endParaRPr>
          </a:p>
        </p:txBody>
      </p:sp>
      <p:sp>
        <p:nvSpPr>
          <p:cNvPr id="109773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9773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kayfa takhfa wa anta alzzahiru</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8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875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امْ كَيْفَ تَغِيبُ وَانْتَ </a:t>
            </a:r>
            <a:r>
              <a:rPr lang="ar-SA" sz="5400" dirty="0" err="1" smtClean="0"/>
              <a:t>ٱلرَّقِيبُ</a:t>
            </a:r>
            <a:r>
              <a:rPr lang="ar-SA" sz="5400" dirty="0" smtClean="0"/>
              <a:t> </a:t>
            </a:r>
            <a:r>
              <a:rPr lang="ar-SA" sz="5400" dirty="0" err="1" smtClean="0"/>
              <a:t>ٱلْحَاضِرُ</a:t>
            </a:r>
            <a:r>
              <a:rPr lang="ar-SA" sz="5400" dirty="0" smtClean="0"/>
              <a:t>؟</a:t>
            </a:r>
            <a:endParaRPr lang="en-US" sz="5400" dirty="0" smtClean="0"/>
          </a:p>
        </p:txBody>
      </p:sp>
      <p:sp>
        <p:nvSpPr>
          <p:cNvPr id="109875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Or how can You be absent whilst You are the Watcher (over all things) and the Present (at all times).</a:t>
            </a:r>
            <a:endParaRPr lang="en-US" dirty="0" smtClean="0">
              <a:ea typeface="MS Mincho" pitchFamily="49" charset="-128"/>
            </a:endParaRPr>
          </a:p>
        </p:txBody>
      </p:sp>
      <p:sp>
        <p:nvSpPr>
          <p:cNvPr id="109875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9875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am kayfa taghibu wa anta alrraqibu alhadiru</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8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977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إِنَّكَ </a:t>
            </a:r>
            <a:r>
              <a:rPr lang="ar-SA" sz="5400" dirty="0" err="1" smtClean="0"/>
              <a:t>عَلَىٰ</a:t>
            </a:r>
            <a:r>
              <a:rPr lang="ar-SA" sz="5400" dirty="0" smtClean="0"/>
              <a:t> كُلِّ شَيْءٍ قَدِيرٌ</a:t>
            </a:r>
            <a:endParaRPr lang="en-US" sz="5400" dirty="0" smtClean="0"/>
          </a:p>
        </p:txBody>
      </p:sp>
      <p:sp>
        <p:nvSpPr>
          <p:cNvPr id="109977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Verily, You have power over all things.</a:t>
            </a:r>
            <a:endParaRPr lang="en-US" dirty="0" smtClean="0">
              <a:ea typeface="MS Mincho" pitchFamily="49" charset="-128"/>
            </a:endParaRPr>
          </a:p>
        </p:txBody>
      </p:sp>
      <p:sp>
        <p:nvSpPr>
          <p:cNvPr id="109978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109978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fi-FI" sz="2800" b="1" i="1" dirty="0" smtClean="0">
                <a:solidFill>
                  <a:srgbClr val="000066"/>
                </a:solidFill>
                <a:ea typeface="MS Mincho" pitchFamily="49" charset="-128"/>
              </a:rPr>
              <a:t>innaka `ala kulli shay'in qadirun</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8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080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err="1" smtClean="0"/>
              <a:t>وَٱلْحَمْدُ</a:t>
            </a:r>
            <a:r>
              <a:rPr lang="ar-SA" sz="5400" dirty="0" smtClean="0"/>
              <a:t> لِلَّهِ وَحْدَهُ</a:t>
            </a:r>
            <a:endParaRPr lang="en-US" sz="5400" dirty="0" smtClean="0"/>
          </a:p>
        </p:txBody>
      </p:sp>
      <p:sp>
        <p:nvSpPr>
          <p:cNvPr id="110080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All praise be to Allah alone.</a:t>
            </a:r>
            <a:endParaRPr lang="en-US" dirty="0" smtClean="0">
              <a:ea typeface="MS Mincho" pitchFamily="49" charset="-128"/>
            </a:endParaRPr>
          </a:p>
        </p:txBody>
      </p:sp>
      <p:sp>
        <p:nvSpPr>
          <p:cNvPr id="110080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dirty="0">
                <a:solidFill>
                  <a:srgbClr val="FFFF99"/>
                </a:solidFill>
                <a:cs typeface="Simplified Arabic" pitchFamily="2" charset="-78"/>
              </a:rPr>
              <a:t>Imam Husain (á) </a:t>
            </a:r>
            <a:r>
              <a:rPr lang="en-US" sz="1600" b="1" dirty="0" err="1">
                <a:solidFill>
                  <a:srgbClr val="FFFF99"/>
                </a:solidFill>
                <a:cs typeface="Simplified Arabic" pitchFamily="2" charset="-78"/>
              </a:rPr>
              <a:t>dua</a:t>
            </a:r>
            <a:r>
              <a:rPr lang="en-US" sz="1600" b="1" dirty="0">
                <a:solidFill>
                  <a:srgbClr val="FFFF99"/>
                </a:solidFill>
                <a:cs typeface="Simplified Arabic" pitchFamily="2" charset="-78"/>
              </a:rPr>
              <a:t> for the Day of </a:t>
            </a:r>
            <a:r>
              <a:rPr lang="en-US" sz="1600" b="1" dirty="0" err="1">
                <a:solidFill>
                  <a:srgbClr val="FFFF99"/>
                </a:solidFill>
                <a:cs typeface="Simplified Arabic" pitchFamily="2" charset="-78"/>
              </a:rPr>
              <a:t>A'ráfah</a:t>
            </a:r>
            <a:endParaRPr lang="en-US" sz="1600" b="1" dirty="0">
              <a:solidFill>
                <a:srgbClr val="FFFF99"/>
              </a:solidFill>
              <a:cs typeface="Simplified Arabic" pitchFamily="2" charset="-78"/>
            </a:endParaRPr>
          </a:p>
        </p:txBody>
      </p:sp>
      <p:sp>
        <p:nvSpPr>
          <p:cNvPr id="110080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dirty="0" smtClean="0">
                <a:solidFill>
                  <a:srgbClr val="000066"/>
                </a:solidFill>
                <a:ea typeface="MS Mincho" pitchFamily="49" charset="-128"/>
              </a:rPr>
              <a:t>walhamdu lillahi wahdahu</a:t>
            </a:r>
            <a:endParaRPr lang="en-US" sz="2800" b="1" dirty="0">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لَمْ تَرْضَ لِي يَا إِلٰهِي نِعْمَةً دُونَ اخْرَىٰ</a:t>
            </a:r>
            <a:endParaRPr lang="en-US" sz="5400" smtClean="0"/>
          </a:p>
        </p:txBody>
      </p:sp>
      <p:sp>
        <p:nvSpPr>
          <p:cNvPr id="32973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You, my God, have not wanted for me to have a certain favor (and to be deprived of another)</a:t>
            </a:r>
          </a:p>
        </p:txBody>
      </p:sp>
      <p:sp>
        <p:nvSpPr>
          <p:cNvPr id="32973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2973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lam tarda li ya ilahi ni`matan duna ukhra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8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dirty="0" smtClean="0"/>
              <a:t>اَللَّهُمَّ صَلِّ </a:t>
            </a:r>
            <a:r>
              <a:rPr lang="ar-SA" sz="5400" dirty="0" err="1" smtClean="0"/>
              <a:t>عَلَىٰ</a:t>
            </a:r>
            <a:r>
              <a:rPr lang="ar-SA" sz="5400" dirty="0" smtClean="0"/>
              <a:t> مُحَمَّدٍ وَآلِ مُحَمَّدٍ</a:t>
            </a:r>
            <a:endParaRPr lang="en-US" sz="5400" dirty="0" smtClean="0"/>
          </a:p>
        </p:txBody>
      </p:sp>
      <p:sp>
        <p:nvSpPr>
          <p:cNvPr id="24883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dirty="0">
                <a:ea typeface="MS Mincho" pitchFamily="49" charset="-128"/>
              </a:rPr>
              <a:t>O Allah, (please do) send blessings to Muhammad and the Household of Muhammad</a:t>
            </a:r>
            <a:endParaRPr lang="en-US" dirty="0" smtClean="0">
              <a:ea typeface="MS Mincho" pitchFamily="49" charset="-128"/>
            </a:endParaRPr>
          </a:p>
        </p:txBody>
      </p:sp>
      <p:sp>
        <p:nvSpPr>
          <p:cNvPr id="24883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24883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fi-FI" sz="2800" b="1" i="1" dirty="0" smtClean="0">
                <a:solidFill>
                  <a:srgbClr val="000066"/>
                </a:solidFill>
                <a:ea typeface="MS Mincho" pitchFamily="49" charset="-128"/>
              </a:rPr>
              <a:t>allahumma salli `ala muhammadin wa ali muhammadin</a:t>
            </a:r>
          </a:p>
        </p:txBody>
      </p:sp>
    </p:spTree>
    <p:extLst>
      <p:ext uri="{BB962C8B-B14F-4D97-AF65-F5344CB8AC3E}">
        <p14:creationId xmlns:p14="http://schemas.microsoft.com/office/powerpoint/2010/main" val="2351631947"/>
      </p:ext>
    </p:extLst>
  </p:cSld>
  <p:clrMapOvr>
    <a:masterClrMapping/>
  </p:clrMapOvr>
  <p:transition>
    <p:fade/>
  </p:transition>
  <p:timing>
    <p:tnLst>
      <p:par>
        <p:cTn id="1" dur="indefinite" restart="never" nodeType="tmRoot"/>
      </p:par>
    </p:tnLst>
  </p:timing>
</p:sld>
</file>

<file path=ppt/slides/slide8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0610" name="AutoShape 2"/>
          <p:cNvSpPr>
            <a:spLocks noChangeArrowheads="1"/>
          </p:cNvSpPr>
          <p:nvPr/>
        </p:nvSpPr>
        <p:spPr bwMode="auto">
          <a:xfrm>
            <a:off x="611188" y="1196975"/>
            <a:ext cx="7993062" cy="4608513"/>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500611" name="Rectangle 3"/>
          <p:cNvSpPr>
            <a:spLocks noGrp="1" noChangeArrowheads="1"/>
          </p:cNvSpPr>
          <p:nvPr>
            <p:ph type="ctrTitle"/>
          </p:nvPr>
        </p:nvSpPr>
        <p:spPr>
          <a:xfrm>
            <a:off x="685800" y="3294063"/>
            <a:ext cx="7772400" cy="1143000"/>
          </a:xfrm>
          <a:noFill/>
        </p:spPr>
        <p:txBody>
          <a:bodyPr/>
          <a:lstStyle/>
          <a:p>
            <a:pPr eaLnBrk="1" hangingPunct="1"/>
            <a:r>
              <a:rPr lang="en-US" sz="6000" smtClean="0">
                <a:solidFill>
                  <a:srgbClr val="FFFF00"/>
                </a:solidFill>
              </a:rPr>
              <a:t>Please recite a </a:t>
            </a:r>
            <a:br>
              <a:rPr lang="en-US" sz="6000" smtClean="0">
                <a:solidFill>
                  <a:srgbClr val="FFFF00"/>
                </a:solidFill>
              </a:rPr>
            </a:br>
            <a:r>
              <a:rPr lang="en-US" sz="6000" smtClean="0">
                <a:solidFill>
                  <a:srgbClr val="FFFF00"/>
                </a:solidFill>
              </a:rPr>
              <a:t>Sura E Fatiha</a:t>
            </a:r>
            <a:br>
              <a:rPr lang="en-US" sz="6000" smtClean="0">
                <a:solidFill>
                  <a:srgbClr val="FFFF00"/>
                </a:solidFill>
              </a:rPr>
            </a:br>
            <a:r>
              <a:rPr lang="en-US" sz="6000" smtClean="0">
                <a:solidFill>
                  <a:srgbClr val="FFFF00"/>
                </a:solidFill>
              </a:rPr>
              <a:t>for</a:t>
            </a:r>
            <a:br>
              <a:rPr lang="en-US" sz="6000" smtClean="0">
                <a:solidFill>
                  <a:srgbClr val="FFFF00"/>
                </a:solidFill>
              </a:rPr>
            </a:br>
            <a:r>
              <a:rPr lang="en-US" sz="6000" smtClean="0">
                <a:solidFill>
                  <a:srgbClr val="FFFF00"/>
                </a:solidFill>
              </a:rPr>
              <a:t>ALL MARHUMEEN</a:t>
            </a:r>
            <a:br>
              <a:rPr lang="en-US" sz="6000" smtClean="0">
                <a:solidFill>
                  <a:srgbClr val="FFFF00"/>
                </a:solidFill>
              </a:rPr>
            </a:br>
            <a:endParaRPr lang="en-GB" sz="6000" smtClean="0">
              <a:solidFill>
                <a:srgbClr val="FFFF00"/>
              </a:solidFill>
            </a:endParaRPr>
          </a:p>
        </p:txBody>
      </p:sp>
      <p:sp>
        <p:nvSpPr>
          <p:cNvPr id="2500612" name="Rectangle 4"/>
          <p:cNvSpPr>
            <a:spLocks noChangeArrowheads="1"/>
          </p:cNvSpPr>
          <p:nvPr/>
        </p:nvSpPr>
        <p:spPr bwMode="auto">
          <a:xfrm>
            <a:off x="179388" y="6024563"/>
            <a:ext cx="8785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200" b="1" dirty="0">
                <a:solidFill>
                  <a:srgbClr val="000066"/>
                </a:solidFill>
                <a:latin typeface="Trebuchet MS" pitchFamily="34" charset="0"/>
              </a:rPr>
              <a:t>For any errors / comments please write to: rehanL@hotmail.com</a:t>
            </a:r>
          </a:p>
          <a:p>
            <a:pPr algn="ctr"/>
            <a:r>
              <a:rPr lang="en-US" sz="1200" b="1" dirty="0">
                <a:solidFill>
                  <a:srgbClr val="000066"/>
                </a:solidFill>
                <a:latin typeface="Trebuchet MS" pitchFamily="34" charset="0"/>
              </a:rPr>
              <a:t>Kindly recite </a:t>
            </a:r>
            <a:r>
              <a:rPr lang="en-US" sz="1200" b="1" dirty="0" err="1">
                <a:solidFill>
                  <a:srgbClr val="000066"/>
                </a:solidFill>
                <a:latin typeface="Trebuchet MS" pitchFamily="34" charset="0"/>
              </a:rPr>
              <a:t>Sura</a:t>
            </a:r>
            <a:r>
              <a:rPr lang="en-US" sz="1200" b="1" dirty="0">
                <a:solidFill>
                  <a:srgbClr val="000066"/>
                </a:solidFill>
                <a:latin typeface="Trebuchet MS" pitchFamily="34" charset="0"/>
              </a:rPr>
              <a:t> E </a:t>
            </a:r>
            <a:r>
              <a:rPr lang="en-US" sz="1200" b="1" dirty="0" err="1">
                <a:solidFill>
                  <a:srgbClr val="000066"/>
                </a:solidFill>
                <a:latin typeface="Trebuchet MS" pitchFamily="34" charset="0"/>
              </a:rPr>
              <a:t>Fatiha</a:t>
            </a:r>
            <a:r>
              <a:rPr lang="en-US" sz="1200" b="1" dirty="0">
                <a:solidFill>
                  <a:srgbClr val="000066"/>
                </a:solidFill>
                <a:latin typeface="Trebuchet MS" pitchFamily="34" charset="0"/>
              </a:rPr>
              <a:t> for </a:t>
            </a:r>
            <a:r>
              <a:rPr lang="en-US" sz="1200" b="1" dirty="0" err="1">
                <a:solidFill>
                  <a:srgbClr val="000066"/>
                </a:solidFill>
                <a:latin typeface="Trebuchet MS" pitchFamily="34" charset="0"/>
              </a:rPr>
              <a:t>Marhumeen</a:t>
            </a:r>
            <a:r>
              <a:rPr lang="en-US" sz="1200" b="1" dirty="0">
                <a:solidFill>
                  <a:srgbClr val="000066"/>
                </a:solidFill>
                <a:latin typeface="Trebuchet MS" pitchFamily="34" charset="0"/>
              </a:rPr>
              <a:t> of all those who have worked towards making this small work possible.</a:t>
            </a:r>
          </a:p>
        </p:txBody>
      </p:sp>
      <p:sp>
        <p:nvSpPr>
          <p:cNvPr id="7"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dirty="0">
                <a:solidFill>
                  <a:srgbClr val="FFFF99"/>
                </a:solidFill>
                <a:cs typeface="Simplified Arabic" pitchFamily="2" charset="-78"/>
              </a:rPr>
              <a:t>Imam Husain (á) </a:t>
            </a:r>
            <a:r>
              <a:rPr lang="en-US" sz="1600" b="1" dirty="0" err="1">
                <a:solidFill>
                  <a:srgbClr val="FFFF99"/>
                </a:solidFill>
                <a:cs typeface="Simplified Arabic" pitchFamily="2" charset="-78"/>
              </a:rPr>
              <a:t>dua</a:t>
            </a:r>
            <a:r>
              <a:rPr lang="en-US" sz="1600" b="1" dirty="0">
                <a:solidFill>
                  <a:srgbClr val="FFFF99"/>
                </a:solidFill>
                <a:cs typeface="Simplified Arabic" pitchFamily="2" charset="-78"/>
              </a:rPr>
              <a:t> for the Day of </a:t>
            </a:r>
            <a:r>
              <a:rPr lang="en-US" sz="1600" b="1" dirty="0" err="1">
                <a:solidFill>
                  <a:srgbClr val="FFFF99"/>
                </a:solidFill>
                <a:cs typeface="Simplified Arabic" pitchFamily="2" charset="-78"/>
              </a:rPr>
              <a:t>A'ráfah</a:t>
            </a:r>
            <a:endParaRPr lang="en-US" sz="1600" b="1" dirty="0">
              <a:solidFill>
                <a:srgbClr val="FFFF99"/>
              </a:solidFill>
              <a:cs typeface="Simplified Arabic" pitchFamily="2" charset="-78"/>
            </a:endParaRPr>
          </a:p>
        </p:txBody>
      </p:sp>
    </p:spTree>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وَرَزَقْتَنِي مِنْ انْوَاعِ ٱلْمَعَاشِ</a:t>
            </a:r>
            <a:endParaRPr lang="en-US" sz="5400" smtClean="0"/>
          </a:p>
        </p:txBody>
      </p:sp>
      <p:sp>
        <p:nvSpPr>
          <p:cNvPr id="33075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You therefore provided me with the various kinds of living</a:t>
            </a:r>
          </a:p>
        </p:txBody>
      </p:sp>
      <p:sp>
        <p:nvSpPr>
          <p:cNvPr id="33075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3075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it-IT" sz="2800" b="1" i="1">
                <a:solidFill>
                  <a:srgbClr val="000066"/>
                </a:solidFill>
                <a:ea typeface="MS Mincho" pitchFamily="49" charset="-128"/>
              </a:rPr>
              <a:t>wa razaqtani min anwa`i alma`ashi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وَصُنُوفِ ٱلرِّيَاشِ</a:t>
            </a:r>
            <a:endParaRPr lang="en-US" sz="5400" smtClean="0"/>
          </a:p>
        </p:txBody>
      </p:sp>
      <p:sp>
        <p:nvSpPr>
          <p:cNvPr id="33177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types of wealth,</a:t>
            </a:r>
          </a:p>
        </p:txBody>
      </p:sp>
      <p:sp>
        <p:nvSpPr>
          <p:cNvPr id="33178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3178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sunufi alrriyashi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بِمَنِّكَ ٱلْعَظِيمِ ٱلاعْظَمِ عَلَيَّ</a:t>
            </a:r>
            <a:endParaRPr lang="en-US" sz="5400" smtClean="0"/>
          </a:p>
        </p:txBody>
      </p:sp>
      <p:sp>
        <p:nvSpPr>
          <p:cNvPr id="33280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out of Your great and grand conferral upon me,</a:t>
            </a:r>
          </a:p>
        </p:txBody>
      </p:sp>
      <p:sp>
        <p:nvSpPr>
          <p:cNvPr id="33280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3280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bimannaka al`azimi al-a`zami `alayya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وَإِحْسَانِكَ ٱلْقَدِيمِ إِلَيَّ</a:t>
            </a:r>
            <a:endParaRPr lang="en-US" sz="5400" smtClean="0"/>
          </a:p>
        </p:txBody>
      </p:sp>
      <p:sp>
        <p:nvSpPr>
          <p:cNvPr id="33382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Your eternal kindness to me.</a:t>
            </a:r>
          </a:p>
        </p:txBody>
      </p:sp>
      <p:sp>
        <p:nvSpPr>
          <p:cNvPr id="33382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3382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ihsanika alqadimi ilayya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حَتَّىٰ إِذَا اتْمَمْتَ عَلَيَّ جَمِيعَ ٱلنِّعَمِ</a:t>
            </a:r>
            <a:endParaRPr lang="en-US" sz="5400" smtClean="0"/>
          </a:p>
        </p:txBody>
      </p:sp>
      <p:sp>
        <p:nvSpPr>
          <p:cNvPr id="33485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As You perfected for me all the graces</a:t>
            </a:r>
          </a:p>
        </p:txBody>
      </p:sp>
      <p:sp>
        <p:nvSpPr>
          <p:cNvPr id="33485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3485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hatta idha atmamta `alayya jami`a alnni`ami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فَطَرَ اجْنَاسَ ٱلْبَدَائِعِ</a:t>
            </a:r>
            <a:endParaRPr lang="en-US" sz="5400" smtClean="0"/>
          </a:p>
        </p:txBody>
      </p:sp>
      <p:sp>
        <p:nvSpPr>
          <p:cNvPr id="25293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He originated the genus of the wonderfully created things</a:t>
            </a:r>
          </a:p>
        </p:txBody>
      </p:sp>
      <p:sp>
        <p:nvSpPr>
          <p:cNvPr id="25293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25293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fatara ajnasa albada'i`i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وَصَرَفْتَ عَنِّي كُلَّ ٱلنِّقَمِ</a:t>
            </a:r>
            <a:endParaRPr lang="en-US" sz="5400" smtClean="0"/>
          </a:p>
        </p:txBody>
      </p:sp>
      <p:sp>
        <p:nvSpPr>
          <p:cNvPr id="33587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warded off all misfortunes,</a:t>
            </a:r>
          </a:p>
        </p:txBody>
      </p:sp>
      <p:sp>
        <p:nvSpPr>
          <p:cNvPr id="33587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3587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sarafta `anni kulla alnniqami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لَمْ يَمْنَعْكَ جَهْلِي وَجُرْاتِي عَلَيْكَ</a:t>
            </a:r>
            <a:endParaRPr lang="en-US" sz="5400" smtClean="0"/>
          </a:p>
        </p:txBody>
      </p:sp>
      <p:sp>
        <p:nvSpPr>
          <p:cNvPr id="33689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my ignorance of You and challenge have not stopped You</a:t>
            </a:r>
          </a:p>
        </p:txBody>
      </p:sp>
      <p:sp>
        <p:nvSpPr>
          <p:cNvPr id="33690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3690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lam yamna`ka jahli wa jur'ati `alayka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انْ دَلَلْتَنِي إِلَىٰ مَا يُقَرِّبُنِي إِلَيْكَ</a:t>
            </a:r>
            <a:endParaRPr lang="en-US" sz="5400" smtClean="0"/>
          </a:p>
        </p:txBody>
      </p:sp>
      <p:sp>
        <p:nvSpPr>
          <p:cNvPr id="33792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from showing me that which takes me near to You,</a:t>
            </a:r>
          </a:p>
        </p:txBody>
      </p:sp>
      <p:sp>
        <p:nvSpPr>
          <p:cNvPr id="33792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3792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it-IT" sz="2800" b="1" i="1">
                <a:solidFill>
                  <a:srgbClr val="000066"/>
                </a:solidFill>
                <a:ea typeface="MS Mincho" pitchFamily="49" charset="-128"/>
              </a:rPr>
              <a:t>an dalaltani ila ma yuqarribuni ilayka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وَوَفَّقْتَنِي لِمَا يُزْلِفُنِي لَدَيْكَ</a:t>
            </a:r>
            <a:endParaRPr lang="en-US" sz="5400" smtClean="0"/>
          </a:p>
        </p:txBody>
      </p:sp>
      <p:sp>
        <p:nvSpPr>
          <p:cNvPr id="33894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from leading me to that which grants me proximity to You.</a:t>
            </a:r>
          </a:p>
        </p:txBody>
      </p:sp>
      <p:sp>
        <p:nvSpPr>
          <p:cNvPr id="33894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3894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it-IT" sz="2800" b="1" i="1">
                <a:solidFill>
                  <a:srgbClr val="000066"/>
                </a:solidFill>
                <a:ea typeface="MS Mincho" pitchFamily="49" charset="-128"/>
              </a:rPr>
              <a:t>wa waffaqtani lima yuzlifuni ladayka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فَإِنْ دَعَوْتُكَ اجَبْتَنِي</a:t>
            </a:r>
            <a:endParaRPr lang="en-US" sz="5400" smtClean="0"/>
          </a:p>
        </p:txBody>
      </p:sp>
      <p:sp>
        <p:nvSpPr>
          <p:cNvPr id="33997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So, if I pray You, You will respond to me;</a:t>
            </a:r>
          </a:p>
        </p:txBody>
      </p:sp>
      <p:sp>
        <p:nvSpPr>
          <p:cNvPr id="33997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3997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fa'in da`awtuka ajabtani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وَإِنْ سَالْتُكَ اعْطَيْتَنِي</a:t>
            </a:r>
            <a:endParaRPr lang="en-US" sz="5400" smtClean="0"/>
          </a:p>
        </p:txBody>
      </p:sp>
      <p:sp>
        <p:nvSpPr>
          <p:cNvPr id="340995"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if I beg You, You will give me;</a:t>
            </a:r>
          </a:p>
        </p:txBody>
      </p:sp>
      <p:sp>
        <p:nvSpPr>
          <p:cNvPr id="340996"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40997"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in sa'altuka a`taytani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وَإِنْ اطَعْتُكَ شَكَرْتَنِي</a:t>
            </a:r>
            <a:endParaRPr lang="en-US" sz="5400" smtClean="0"/>
          </a:p>
        </p:txBody>
      </p:sp>
      <p:sp>
        <p:nvSpPr>
          <p:cNvPr id="342019"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if I obey You, You will thank me;</a:t>
            </a:r>
          </a:p>
        </p:txBody>
      </p:sp>
      <p:sp>
        <p:nvSpPr>
          <p:cNvPr id="342020"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42021"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in ata`tuka shakartani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وَإِنْ شَكَرْتُكَ زِدْتَنِي</a:t>
            </a:r>
            <a:endParaRPr lang="en-US" sz="5400" smtClean="0"/>
          </a:p>
        </p:txBody>
      </p:sp>
      <p:sp>
        <p:nvSpPr>
          <p:cNvPr id="343043"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if I thank You, You will give me more.</a:t>
            </a:r>
          </a:p>
        </p:txBody>
      </p:sp>
      <p:sp>
        <p:nvSpPr>
          <p:cNvPr id="343044"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43045"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in shakartuka zidtani</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كُلُّ ذٰلِكَ إِكْمَالاً لانْعُمِكَ عَلَيَّ</a:t>
            </a:r>
            <a:endParaRPr lang="en-US" sz="5400" smtClean="0"/>
          </a:p>
        </p:txBody>
      </p:sp>
      <p:sp>
        <p:nvSpPr>
          <p:cNvPr id="344067"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All that is completion of Your favors for me,</a:t>
            </a:r>
          </a:p>
        </p:txBody>
      </p:sp>
      <p:sp>
        <p:nvSpPr>
          <p:cNvPr id="344068"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44069"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kullu dhalika ikmalan li'an`umika `alayya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ctrTitle"/>
          </p:nvPr>
        </p:nvSpPr>
        <p:spPr>
          <a:xfrm>
            <a:off x="322263" y="1454150"/>
            <a:ext cx="8497887" cy="14700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ar-SA" sz="5400" smtClean="0"/>
              <a:t>وَإِحْسَانِكَ إِلَيَّ</a:t>
            </a:r>
            <a:endParaRPr lang="en-US" sz="5400" smtClean="0"/>
          </a:p>
        </p:txBody>
      </p:sp>
      <p:sp>
        <p:nvSpPr>
          <p:cNvPr id="345091" name="Rectangle 3"/>
          <p:cNvSpPr>
            <a:spLocks noGrp="1" noChangeArrowheads="1"/>
          </p:cNvSpPr>
          <p:nvPr>
            <p:ph type="subTitle" idx="1"/>
          </p:nvPr>
        </p:nvSpPr>
        <p:spPr>
          <a:xfrm>
            <a:off x="323850" y="3405188"/>
            <a:ext cx="8496300" cy="17526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eaLnBrk="1" hangingPunct="1">
              <a:lnSpc>
                <a:spcPct val="90000"/>
              </a:lnSpc>
            </a:pPr>
            <a:r>
              <a:rPr lang="en-US" smtClean="0">
                <a:ea typeface="MS Mincho" pitchFamily="49" charset="-128"/>
              </a:rPr>
              <a:t>and Your kindness to me.</a:t>
            </a:r>
          </a:p>
        </p:txBody>
      </p:sp>
      <p:sp>
        <p:nvSpPr>
          <p:cNvPr id="345092" name="Text Box 4"/>
          <p:cNvSpPr txBox="1">
            <a:spLocks noChangeArrowheads="1"/>
          </p:cNvSpPr>
          <p:nvPr/>
        </p:nvSpPr>
        <p:spPr bwMode="auto">
          <a:xfrm>
            <a:off x="468313" y="268288"/>
            <a:ext cx="82804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r" eaLnBrk="1" hangingPunct="1"/>
            <a:r>
              <a:rPr lang="en-US" sz="1600" b="1">
                <a:solidFill>
                  <a:srgbClr val="FFFF99"/>
                </a:solidFill>
                <a:cs typeface="Simplified Arabic" pitchFamily="2" charset="-78"/>
              </a:rPr>
              <a:t>Imam Husain (á) dua for the Day of A'ráfah</a:t>
            </a:r>
          </a:p>
        </p:txBody>
      </p:sp>
      <p:sp>
        <p:nvSpPr>
          <p:cNvPr id="345093" name="Subtitle 4"/>
          <p:cNvSpPr txBox="1">
            <a:spLocks/>
          </p:cNvSpPr>
          <p:nvPr/>
        </p:nvSpPr>
        <p:spPr bwMode="auto">
          <a:xfrm>
            <a:off x="238125" y="5661025"/>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wa ihsanika ilayya</a:t>
            </a:r>
            <a:endParaRPr lang="en-US" sz="2800" b="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4">
      <a:dk1>
        <a:srgbClr val="808080"/>
      </a:dk1>
      <a:lt1>
        <a:srgbClr val="FFFFFF"/>
      </a:lt1>
      <a:dk2>
        <a:srgbClr val="000000"/>
      </a:dk2>
      <a:lt2>
        <a:srgbClr val="FFFFFF"/>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Simplified Arabic"/>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000000"/>
        </a:dk2>
        <a:lt2>
          <a:srgbClr val="FFFFFF"/>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6317</TotalTime>
  <Words>25384</Words>
  <Application>Microsoft Office PowerPoint</Application>
  <PresentationFormat>On-screen Show (4:3)</PresentationFormat>
  <Paragraphs>3363</Paragraphs>
  <Slides>841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841</vt:i4>
      </vt:variant>
    </vt:vector>
  </HeadingPairs>
  <TitlesOfParts>
    <vt:vector size="849" baseType="lpstr">
      <vt:lpstr>Arial</vt:lpstr>
      <vt:lpstr>Simplified Arabic</vt:lpstr>
      <vt:lpstr>Trebuchet MS</vt:lpstr>
      <vt:lpstr>MS Mincho</vt:lpstr>
      <vt:lpstr>Al-Arial</vt:lpstr>
      <vt:lpstr>Times New Roman</vt:lpstr>
      <vt:lpstr>Traditional Arabic</vt:lpstr>
      <vt:lpstr>Default Design</vt:lpstr>
      <vt:lpstr>PowerPoint Presentation</vt:lpstr>
      <vt:lpstr>Among the famous du`as to be recited on A'ráfah day is the du`a of Imam Husayn (á). Bushr and Bashir, the sons of Ghalib Asadi, have said that they were in the presence of the Imam (á) in the late afternoon on the Day of A'ráfah on the plains of `Arafat. The Imam came out of his tent along with a group of followers and some of his family members including his sons, while he was extremely humble and tenderhearted. They stood on the left side of the mountain; then they faced the qiblah, held their hands before their faces, palms upward in the gesture of begging, and recited this du`a:</vt:lpstr>
      <vt:lpstr>اَللَّهُمَّ صَلِّ عَلَىٰ مُحَمَّدٍ وَآلِ مُحَمَّدٍ</vt:lpstr>
      <vt:lpstr>بِسْمِ ٱللَّهِ ٱلرَّحْمٰنِ ٱلرَّحِيمِ</vt:lpstr>
      <vt:lpstr>اَلْحَمْدُ لِلَّهِ ٱلَّذِي لَيْسَ لِقَضَائِهِ دَافِعٌ</vt:lpstr>
      <vt:lpstr>وَلاَ لِعَطَائِهِ مَانِعٌ</vt:lpstr>
      <vt:lpstr>وَلاَ كَصُنْعِهِ صُنْعُ صَانِعٍ</vt:lpstr>
      <vt:lpstr>وَهُوَ ٱلْجَوَادُ ٱلْوَاسِعُ</vt:lpstr>
      <vt:lpstr>فَطَرَ اجْنَاسَ ٱلْبَدَائِعِ</vt:lpstr>
      <vt:lpstr>وَاتْقَنَ بِحِكْمَتِهِ ٱلصَّنَائِعَ</vt:lpstr>
      <vt:lpstr>لا تَخْفَىٰ عَلَيْهِ ٱلطَّلاَئِعُ</vt:lpstr>
      <vt:lpstr>وَلاَ تَضِيعُ عِنْدَهُ ٱلْوَدَائِعُ</vt:lpstr>
      <vt:lpstr>جَازِي كُلِّ صَانِعٍ</vt:lpstr>
      <vt:lpstr>وَرَايِشُ كُلِّ قَانِعٍ</vt:lpstr>
      <vt:lpstr>وَرَاحِمُ كُلِّ ضَارِعٍ</vt:lpstr>
      <vt:lpstr>وَمُنْزِلُ ٱلْمَنَافِعِ</vt:lpstr>
      <vt:lpstr>وَٱلْكِتَابِ ٱلْجَامِعِ بِٱلنُّورِ ٱلسَّاطِعِ</vt:lpstr>
      <vt:lpstr>وَهُوَ لِلدَّعَوَاتِ سَامِعٌ</vt:lpstr>
      <vt:lpstr>وَلِلْكُرُبَاتِ دَافِعٌ</vt:lpstr>
      <vt:lpstr>وَلِلدَّرَجَاتِ رَافِعٌ</vt:lpstr>
      <vt:lpstr>وَلِلْجَبَابِرَةِ قَامِعٌ</vt:lpstr>
      <vt:lpstr>فَلاَ إِلٰهَ غَيْرُهُ</vt:lpstr>
      <vt:lpstr>وَلاَ شَيْءَ يَعْدِلُهُ</vt:lpstr>
      <vt:lpstr>وَلَيْسَ كَمِثْلِهِ شَيْءٌ</vt:lpstr>
      <vt:lpstr>وَهُوَ ٱلسَّمِيعُ ٱلْبَصِيرُ</vt:lpstr>
      <vt:lpstr>ٱللَّطِيفُ ٱلْخَبِيرُ</vt:lpstr>
      <vt:lpstr>وَهُوَ عَلَىٰ كُلِّ شَيْءٍ قَدِيرٌ</vt:lpstr>
      <vt:lpstr>اَللَّهُمَّ إِنِّي ارْغَبُ إِلَيْكَ</vt:lpstr>
      <vt:lpstr>وَاشْهَدُ بِٱلرُّبُوبِيَّةِ لَكَ</vt:lpstr>
      <vt:lpstr>مُقِرّاً بِانَّكَ رَبِّي</vt:lpstr>
      <vt:lpstr>وَانَّ إِلَيْكَ مَرَدِّي</vt:lpstr>
      <vt:lpstr>اِبْتَدَاتَنِي بِنِعْمَتِكَ</vt:lpstr>
      <vt:lpstr>قَبْلَ انْ اكُونَ شَيْئاً مَذْكُوراً</vt:lpstr>
      <vt:lpstr>وَخَلَقْتَنِي مِنَ ٱلتُّرَابِ</vt:lpstr>
      <vt:lpstr>ثُمَّ اسْكَنْتَنِي ٱلاصْلاَبَ</vt:lpstr>
      <vt:lpstr>آمِناً لِرَيْبِ ٱلْمَنُونِ</vt:lpstr>
      <vt:lpstr>وَٱخْتِلافِ ٱلدُّهُورِ وَٱلسِّنِينَ</vt:lpstr>
      <vt:lpstr>فَلَمْ ازَلْ ظَاعِناً مِنْ صُلْبٍ إِلَىٰ رَحِمٍ</vt:lpstr>
      <vt:lpstr>فِي تَقَادُمٍ مِنَ ٱلايَّامِ ٱلْمَاضِيَةِ</vt:lpstr>
      <vt:lpstr>وَٱلْقُرُونِ ٱلْخَالِيَةِ</vt:lpstr>
      <vt:lpstr>لَمْ تُخْرِجْنِي لِرَافَتِكَ بِي</vt:lpstr>
      <vt:lpstr>وَلُطْفِكَ لِي</vt:lpstr>
      <vt:lpstr>وَإِحْسَانِكَ إِلَيَّ</vt:lpstr>
      <vt:lpstr>فِي دَوْلَةِ ائِمَّةِ ٱلْكُفْرِ</vt:lpstr>
      <vt:lpstr>ٱلَّذِينَ نَقَضُوٱ عَهْدَكَ</vt:lpstr>
      <vt:lpstr>وَكَذَّبُوٱ رُسُلَكَ</vt:lpstr>
      <vt:lpstr>لٰكِنَّكَ اخْرَجْتَنِي لِلَّذِي سَبَقَ لِي مِنَ ٱلْهُدَىٰ</vt:lpstr>
      <vt:lpstr>ٱلَّذِي لَهُ يَسَّرْتَنِي</vt:lpstr>
      <vt:lpstr>وَفِيهِ انْشَاتَنِي</vt:lpstr>
      <vt:lpstr>وَمِنْ قَبْلِ ذٰلِكَ رَؤُفْتَ بِي</vt:lpstr>
      <vt:lpstr>بِجَمِيلِ صُنْعِكَ</vt:lpstr>
      <vt:lpstr>وَسَوَابِغِ نِعَمِكَ</vt:lpstr>
      <vt:lpstr>فَٱبْتَدَعْتَ خَلْقِي مِنْ مَنِيٍّ يُمْنَىٰ </vt:lpstr>
      <vt:lpstr>وَاسْكَنْتَنِي فِي ظُلُمَاتٍ ثَلاَثٍ</vt:lpstr>
      <vt:lpstr>بَيْنَ لَحْمٍ وَدَمٍ وَجِلْدٍ</vt:lpstr>
      <vt:lpstr>لَمْ تُشْهِدْنِي خَلْقِي</vt:lpstr>
      <vt:lpstr>وَلَمْ تَجْعَلْ إِلَيَّ شَيْئاً مِنْ امْرِي</vt:lpstr>
      <vt:lpstr>ثُمَّ اخْرَجْتَنِي لِلَّذِي سَبَقَ لِي مِنَ ٱلْهُدَىٰ</vt:lpstr>
      <vt:lpstr>إِلَىٰ ٱلدُّنْيَا تَامّاً سَوِيّاً</vt:lpstr>
      <vt:lpstr>وَحَفِظْتَنِي فِي ٱلْمَهْدِ طِفْلاً صَبِيّاً</vt:lpstr>
      <vt:lpstr>وَرَزَقْتَنِي مِنَ ٱلْغِذَاءِ لَبَناً مَرِيّاً</vt:lpstr>
      <vt:lpstr>وَعَطَفْتَ عَلَيَّ قُلُوبَ ٱلْحَوَاضِنِ</vt:lpstr>
      <vt:lpstr>وَكَفَّلْتَنِي ٱلامَّهَاتِ ٱلرَّوَاحِمَ</vt:lpstr>
      <vt:lpstr>وَكَلَاتَنِي مِنْ طَوَارِقِ ٱلْجَانِّ</vt:lpstr>
      <vt:lpstr>وَسَلَّمْتَنِي مِنَ ٱلزِّيَادَةِ وَٱلنُّقْصَانِ</vt:lpstr>
      <vt:lpstr>فَتَعَالَيْتَ يَا رَحِيمُ يَا رَحْمٰنُ</vt:lpstr>
      <vt:lpstr>حَتَّىٰ إِذَا ٱسْتَهْلَلْتُ نَاطِقاً بِٱلْكَلاَمِ</vt:lpstr>
      <vt:lpstr>اتْمَمْتَ عَلَيَّ سَوَابِغَ ٱلإِنْعَامِ</vt:lpstr>
      <vt:lpstr>وَرَبَّيتَنِي زَائِداً فِي كُلِّ عَامٍ</vt:lpstr>
      <vt:lpstr>حَتَّىٰ إِذَا ٱكْتَمَلَتْ فِطْرَتِي</vt:lpstr>
      <vt:lpstr>وَٱعْتَدَلَتْ مِرَّتِي</vt:lpstr>
      <vt:lpstr>اوْجَبْتَ عَلَيَّ حُجَّتَكَ</vt:lpstr>
      <vt:lpstr>بِانْ الْهَمْتَنِي مَعْرِفَتَكَ</vt:lpstr>
      <vt:lpstr>وَرَوَّعْتَنِي بِعَجَائِبِ حِكْمَتِكَ</vt:lpstr>
      <vt:lpstr>وَايْقَظْتَنِي لِمَا ذَرَاتَ فِي سَمَائِكَ وَارْضِكَ</vt:lpstr>
      <vt:lpstr>مِنْ بَدَائِعِ خَلْقِكَ</vt:lpstr>
      <vt:lpstr>وَنَبَّهْتَنِي لِشُكْرِكَ وَذِكْرِكَ</vt:lpstr>
      <vt:lpstr>وَاوْجَبْتَ عَلَيَّ طَاعَتَكَ وَعِبَادَتَكَ</vt:lpstr>
      <vt:lpstr>وَفَهَّمْتَنِي مَا جَاءَتْ بِهِ رُسُلُكَ</vt:lpstr>
      <vt:lpstr>وَيَسَّرْتَ لِي تَقَبُّلَ مَرْضَاتِكَ</vt:lpstr>
      <vt:lpstr>وَمَنَنْتَ عَلَيَّ فِي جَمِيعِ ذٰلِكَ </vt:lpstr>
      <vt:lpstr>بِعَوْنِكَ وَلُطْفِكَ</vt:lpstr>
      <vt:lpstr>ثُمَّ إِذْ خَلَقْتَنِي مِنْ خَيْرِ ٱلثَّرَىٰ </vt:lpstr>
      <vt:lpstr>لَمْ تَرْضَ لِي يَا إِلٰهِي نِعْمَةً دُونَ اخْرَىٰ</vt:lpstr>
      <vt:lpstr>وَرَزَقْتَنِي مِنْ انْوَاعِ ٱلْمَعَاشِ</vt:lpstr>
      <vt:lpstr>وَصُنُوفِ ٱلرِّيَاشِ</vt:lpstr>
      <vt:lpstr>بِمَنِّكَ ٱلْعَظِيمِ ٱلاعْظَمِ عَلَيَّ</vt:lpstr>
      <vt:lpstr>وَإِحْسَانِكَ ٱلْقَدِيمِ إِلَيَّ</vt:lpstr>
      <vt:lpstr>حَتَّىٰ إِذَا اتْمَمْتَ عَلَيَّ جَمِيعَ ٱلنِّعَمِ</vt:lpstr>
      <vt:lpstr>وَصَرَفْتَ عَنِّي كُلَّ ٱلنِّقَمِ</vt:lpstr>
      <vt:lpstr>لَمْ يَمْنَعْكَ جَهْلِي وَجُرْاتِي عَلَيْكَ</vt:lpstr>
      <vt:lpstr>انْ دَلَلْتَنِي إِلَىٰ مَا يُقَرِّبُنِي إِلَيْكَ</vt:lpstr>
      <vt:lpstr>وَوَفَّقْتَنِي لِمَا يُزْلِفُنِي لَدَيْكَ</vt:lpstr>
      <vt:lpstr>فَإِنْ دَعَوْتُكَ اجَبْتَنِي</vt:lpstr>
      <vt:lpstr>وَإِنْ سَالْتُكَ اعْطَيْتَنِي</vt:lpstr>
      <vt:lpstr>وَإِنْ اطَعْتُكَ شَكَرْتَنِي</vt:lpstr>
      <vt:lpstr>وَإِنْ شَكَرْتُكَ زِدْتَنِي</vt:lpstr>
      <vt:lpstr>كُلُّ ذٰلِكَ إِكْمَالاً لانْعُمِكَ عَلَيَّ</vt:lpstr>
      <vt:lpstr>وَإِحْسَانِكَ إِلَيَّ</vt:lpstr>
      <vt:lpstr>فَسُبْحَانَكَ سُبْحَانَكَ</vt:lpstr>
      <vt:lpstr>مِنْ مُبْدِيً مُعِيدٍ</vt:lpstr>
      <vt:lpstr>حَمِيدٍ مَجِيدٍ</vt:lpstr>
      <vt:lpstr>وَتَقَدَّسَتْ اسْمَاؤُكَ</vt:lpstr>
      <vt:lpstr>وَعَظُمَتْ آلاؤُكَ</vt:lpstr>
      <vt:lpstr>فَايَّ نِعَمِكَ يَا إِلٰهِي احْصِي عَدَداً وَذِكْراً؟</vt:lpstr>
      <vt:lpstr>امْ ايَّ عَطَايَاكَ اقُومُ بِهَا شُكْراً</vt:lpstr>
      <vt:lpstr>وَهِيَ يَا رَبِّ اكْثَرُ مِنْ انْ يُحْصِيهَا ٱلْعَادُّونَ</vt:lpstr>
      <vt:lpstr>اوْ يَبْلُغَ عِلْماً بِهَا ٱلْحَافِظُونَ</vt:lpstr>
      <vt:lpstr>ثُمَّ مَا صَرَفْتَ وَدَرَاتَ عَنِّي</vt:lpstr>
      <vt:lpstr>اللَّهُمَّ مِنَ ٱلضُّرِّ وَٱلضَّرَّاءِ</vt:lpstr>
      <vt:lpstr>اكْثَرُ مِمَّا ظَهَرَ لِي مِنَ ٱلْعَافِيَةِ وَٱلسَّرَّاءِ</vt:lpstr>
      <vt:lpstr>وَانَا اشْهَدُ يَا إِلٰهِي بِحَقِيقَةِ إِيـمَانِي</vt:lpstr>
      <vt:lpstr>وَعَقْدِ عَزَمَاتِ يَقِينِي</vt:lpstr>
      <vt:lpstr>وَخَالِصِ صَرِيحِ تَوْحِيدِي</vt:lpstr>
      <vt:lpstr>وَبَاطِنِ مَكْنُونِ ضَمِيرِي</vt:lpstr>
      <vt:lpstr>وَعَلاَئِقِ مَجَارِي نُورِ بَصَرِي</vt:lpstr>
      <vt:lpstr>وَاسَارِيرِ صَفْحَةِ جَبِينِي</vt:lpstr>
      <vt:lpstr>وَخُرْقِ مَسَارِبِ نَفْسِي</vt:lpstr>
      <vt:lpstr>وَخَذَارِيفِ مَارِنِ عِرْنِينِي</vt:lpstr>
      <vt:lpstr>وَمَسَارِبِ صِمَاخِ سَمْعِي</vt:lpstr>
      <vt:lpstr>وَمَا ضَمَّتْ وَاطْبَقَتْ عَلَيْهِ شَفَتَايَ</vt:lpstr>
      <vt:lpstr>وَحَرَكَاتِ لَفْظِ لِسَانِي</vt:lpstr>
      <vt:lpstr>وَمَغْرَزِ حَنَكِ فَمِي وَفَكِّي</vt:lpstr>
      <vt:lpstr>وَمَنَابِتِ اضْرَاسِي</vt:lpstr>
      <vt:lpstr>وَمَسَاغِ مَطْعَمِي وَمَشْرَبِي</vt:lpstr>
      <vt:lpstr>وَحِمَالَةِ امِّ رَاسِي</vt:lpstr>
      <vt:lpstr>وَبُلُوعِ فَارِغِ حَبَائِلِ عُنُقِي</vt:lpstr>
      <vt:lpstr>وَمَا ٱشْتَمَلَ عَلَيْهِ تَامُورُ صَدْرِي</vt:lpstr>
      <vt:lpstr>وَحَمَائِلِ حَبْلِ وَتِينِي</vt:lpstr>
      <vt:lpstr>وَنِيَاطِ حِجَابِ قَلْبِي</vt:lpstr>
      <vt:lpstr>وَافْلاذِ حَوَاشِي كَبِدِي</vt:lpstr>
      <vt:lpstr>وَمَا حَوَتْهُ شَرَاسِيفُ اضْلاَعِي</vt:lpstr>
      <vt:lpstr>وَحِقَاقِ مَفَاصِلِي</vt:lpstr>
      <vt:lpstr>وَقَبْضِ عَوَامِلِي</vt:lpstr>
      <vt:lpstr>وَاطْرَافِ انَامِلِي</vt:lpstr>
      <vt:lpstr>وَلَحْمِي وَدَمِي</vt:lpstr>
      <vt:lpstr>وَشَعْرِي وَبَشَرِي</vt:lpstr>
      <vt:lpstr>وَعَصَبِي وَقَصَبِي</vt:lpstr>
      <vt:lpstr>وَعِظَامِي وَمُخِّي وَعُرُوقِي</vt:lpstr>
      <vt:lpstr>وَجَمِيعِ جَوَارِحِي</vt:lpstr>
      <vt:lpstr>وَمَا ٱنْتَسَجَ عَلَىٰ ذٰلِكَ  ايَّامَ رِضَاعِي</vt:lpstr>
      <vt:lpstr>وَمَا اقَلَّتِ ٱلارْضُ مِنِّي</vt:lpstr>
      <vt:lpstr>وَنَوْمِي وَيَقْظَتِي وَسُكُونِي</vt:lpstr>
      <vt:lpstr>وَحَرَكَاتِ رُكُوعِي وَسُجُودِي</vt:lpstr>
      <vt:lpstr>انْ لَوْ حَاوَلْتُ وَٱجْتَهَدْتُ مَدَىٰ ٱلاعْصَارِ</vt:lpstr>
      <vt:lpstr>وَٱلاحْقَابِ لَوْ عُمِّرْتُهَا</vt:lpstr>
      <vt:lpstr>انْ اؤَدِّيَ شُكْرَ وَاحِدَةٍ مِنْ انْعُمِكَ</vt:lpstr>
      <vt:lpstr>مَا ٱسْتَطَعْتُ ذٰلِكَ </vt:lpstr>
      <vt:lpstr>إِلاَّ بِمَنِّكَ ٱلْمُوجَبِ عَلَيَّ بِهِ شُكْرُكَ</vt:lpstr>
      <vt:lpstr>ابَداً جَدِيداً</vt:lpstr>
      <vt:lpstr>وَثَنَاءً طَارِفاً عَتِيداً</vt:lpstr>
      <vt:lpstr>اجَلْ وَلَوْ حَرَصْتُ</vt:lpstr>
      <vt:lpstr>انَا وَٱلْعَادُّونَ مِنْ انَامِكَ</vt:lpstr>
      <vt:lpstr>انْ نُحْصِيَ مَدَىٰ إِنْعَامِكَ</vt:lpstr>
      <vt:lpstr>سَالِفِهِ وَآنِفِهِ</vt:lpstr>
      <vt:lpstr>مَا حَصَرْنَاهُ عَدَداً</vt:lpstr>
      <vt:lpstr>وَلاَ احْصَيْنَاهُ امَداً</vt:lpstr>
      <vt:lpstr>هَيْهَاتَ انَّىٰ ذٰلِكَ </vt:lpstr>
      <vt:lpstr>وَانْتَ ٱلْمُخْبِرُ فِي كِتَابِكَ ٱلنَّاطِقِ</vt:lpstr>
      <vt:lpstr>وَٱلنَّبَأِ ٱلصَّادِقِ</vt:lpstr>
      <vt:lpstr>”وَإِنْ تَعُدُّوٱ نِعْمَةَ اللّهِ لاَ تُحْصُوهَا“</vt:lpstr>
      <vt:lpstr>صَدَقَ كِتَابُكَ ٱللَّهُمَّ وَإِنْبَاؤُكَ</vt:lpstr>
      <vt:lpstr>وَبَلَّغَتْ انْبِيَاؤُكَ وَرُسُلُكَ</vt:lpstr>
      <vt:lpstr>مَا انْزَلْتَ عَلَيْهِمْ مِنْ وَحْيِكَ</vt:lpstr>
      <vt:lpstr>وَشَرَعْتَ لَهُمْ وَبِهِمْ مِنْ دِينِكَ</vt:lpstr>
      <vt:lpstr>غَيْرَ انِّي يَا إِلٰهِي</vt:lpstr>
      <vt:lpstr>اشْهَدُ بِجُهْدِي وَجِدِّي</vt:lpstr>
      <vt:lpstr>وَمَبْلَغِ طَاقَتِي وَوُسْعِي</vt:lpstr>
      <vt:lpstr>وَاقُولُ مُؤْمِناً مُوقِناً</vt:lpstr>
      <vt:lpstr>الْحَمْدُ لِلَّهِ ٱلَّذِي لَمْ يَتَّخِذْ وَلَداً</vt:lpstr>
      <vt:lpstr>فَيَكُونَ مَوْرُوثاً</vt:lpstr>
      <vt:lpstr>وَلَمْ يَكُنْ لَهُ شَرِيكٌ فِي مُلْكِهِ</vt:lpstr>
      <vt:lpstr>فَيُضَادُّهُ فِيمَا ٱبْتَدَعَ</vt:lpstr>
      <vt:lpstr>وَلاَ وَلِيٌّ مِنَ ٱلذُّلِّ</vt:lpstr>
      <vt:lpstr>فَيُرْفِدَهُ فِيمَا صَنَعَ</vt:lpstr>
      <vt:lpstr>فَسُبْحَانَهُ سُبْحَانَهُ</vt:lpstr>
      <vt:lpstr>لَوْ كَانَ فِيهِمَا آلِهَةٌ إِلاَّ ٱللَّهُ لَفَسَدَتَا وَتَفَطَّرَتَا</vt:lpstr>
      <vt:lpstr>سُبْحَانَ ٱللَّهِ ٱلْوَاحِدِ ٱلاحَدِ ٱلصَّمَدِ</vt:lpstr>
      <vt:lpstr>ٱلَّذِي لَمْ يَلِدْ وَلَمْ يُولَدْ</vt:lpstr>
      <vt:lpstr>وَلَمْ يَكُنْ لَهُ كُفُواً احَدٌ</vt:lpstr>
      <vt:lpstr>الْحَمْدُ لِلَّهِ حَمْداً يُعَادِلُ حَمْدَ مَلائِكَتِهِ ٱلْمُقَرَّبِينَ</vt:lpstr>
      <vt:lpstr>وَ انْبِيَائِهِ ٱلْمُرْسَلِينَ</vt:lpstr>
      <vt:lpstr>وَصَلَّىٰ ٱللَّهُ عَلَىٰ خِيَرَتِهِ</vt:lpstr>
      <vt:lpstr>مُحَمَّدٍ خَاتَمِ ٱلنَّبِيِّينَ</vt:lpstr>
      <vt:lpstr>وَآلِهِ ٱلطَّيِّبِينَ ٱلطَّاهِرِينَ ٱلْمُخْلَصِينَ وَسَلَّمَ</vt:lpstr>
      <vt:lpstr>اَللَّهُمَّ ٱجْعَلْنِي اخْشَاكَ كَانِّي ارَاكَ</vt:lpstr>
      <vt:lpstr>وَاسْعِدْنِي بِتَقْوَاكَ</vt:lpstr>
      <vt:lpstr>وَلاَ تُشْقِنِي بِمَعْصِيَتِكَ</vt:lpstr>
      <vt:lpstr>وَخِرْ لِي فِي قَضَائِكَ</vt:lpstr>
      <vt:lpstr>وَبَارِكْ لِي فِي قَدَرِكَ</vt:lpstr>
      <vt:lpstr>حَتَّىٰ لا احِبَّ تَعْجِيلَ مَا اخَّرْتَ</vt:lpstr>
      <vt:lpstr>وَلاَ تَاخِيرَ مَا عَجَّلْتَ</vt:lpstr>
      <vt:lpstr>اَللَّهُمَّ ٱجْعَلْ غِنَايَ فِي نَفْسِي</vt:lpstr>
      <vt:lpstr>وَٱلْيَقِينَ فِي قَلْبِي</vt:lpstr>
      <vt:lpstr>وَٱلإِخْلاَصَ فِي عَمَلِي</vt:lpstr>
      <vt:lpstr>وَٱلنُّوْرَ فِي بَصَرِي</vt:lpstr>
      <vt:lpstr>وَٱلْبَصِيرَةَ فِي دِينِي</vt:lpstr>
      <vt:lpstr>وَمَتِّعْنِي بِجَوَارِحِي</vt:lpstr>
      <vt:lpstr>وَٱجْعَلْ سَمْعِي وَبَصَرِي ٱلْوَارِثَيْنِ مِنِّي</vt:lpstr>
      <vt:lpstr>وَٱنْصُرْنِي عَلَىٰ مَنْ ظَلَمَنِي</vt:lpstr>
      <vt:lpstr>وَارِنِي فِيهِ ثَارِي وَمَآرِبِي</vt:lpstr>
      <vt:lpstr>وَاقِرَّ بِذٰلِكَ عَيْنِي</vt:lpstr>
      <vt:lpstr>اَللَّهُمَّ ٱكْشِفْ كُرْبَتِي</vt:lpstr>
      <vt:lpstr>وَٱسْتُرْ عَوْرَتِي</vt:lpstr>
      <vt:lpstr>وَٱغْفِرْ لِي خَطِيئَتِي</vt:lpstr>
      <vt:lpstr>وَٱخْسَا شَيْطَانِي</vt:lpstr>
      <vt:lpstr>وَفُكَّ رِهَانِي</vt:lpstr>
      <vt:lpstr>وَٱجْعَلْ لِي يَا إِلٰهِي ٱلدَّرَجَةَ ٱلْعُلْيَا </vt:lpstr>
      <vt:lpstr>فِي ٱلآخِرَةِ وَٱلاولَىٰ</vt:lpstr>
      <vt:lpstr>اللَّهُمَّ لَكَ ٱلْحَمْدُ كَمَا خَلَقْتَنِي</vt:lpstr>
      <vt:lpstr>فَجَعَلْتَنِي سَمِيعاً بَصِيراً</vt:lpstr>
      <vt:lpstr>وَلَكَ ٱلْحَمْدُ كَمَا خَلَقْتَنِي </vt:lpstr>
      <vt:lpstr>فَجَعَلْتَنِي خَلْقاً سَوِيّاً رَحْمَةً بِي</vt:lpstr>
      <vt:lpstr>وَقَدْ كُنْتَ عَنْ خَلْقِي غَنِيّاً</vt:lpstr>
      <vt:lpstr>رَبِّ بِمَا بَرَاتَنِي فَعَدَّلْتَ فِطْرَتِي</vt:lpstr>
      <vt:lpstr>رَبِّ بِمَا انْشَاتَنِي فَاحْسَنْتَ صُورَتِي</vt:lpstr>
      <vt:lpstr>رَبِّ بِمَا احْسَنْتَ إِلَيَّ وَفِي نَفْسِي عَافَيْتَنِي</vt:lpstr>
      <vt:lpstr>رَبِّ بِمَا كَلَاتَنِي وَوَفَّقْتَنِي</vt:lpstr>
      <vt:lpstr>رَبِّ بِمَا انْعَمْتَ عَلَيَّ فَهَدَيْتَنِي</vt:lpstr>
      <vt:lpstr>رَبِّ بِمَا اوْلَيْتَنِي وَمِنْ كُلِّ خَيْرٍ اعْطَيْتَنِي</vt:lpstr>
      <vt:lpstr>رَبِّ بِمَا اطْعَمْتَنِي وَسَقَيْتَنِي</vt:lpstr>
      <vt:lpstr>رَبِّ بِمَا اغْنَيْتَنِي وَاقْنَيْتَنِي</vt:lpstr>
      <vt:lpstr>رَبِّ بِمَا اعَنْتَنِي وَاعْزَزْتَنِي</vt:lpstr>
      <vt:lpstr>رَبِّ بِمَا الْبَسْتَنِي مِنْ سِتْرِكَ ٱلصَّافِي</vt:lpstr>
      <vt:lpstr>وَيَسَّرْتَ لِي مِنْ صُنْعِكَ ٱلْكَافِي</vt:lpstr>
      <vt:lpstr>صَلِّ عَلَىٰ مُحَمَّدٍ وَآلِ مُحَمَّدٍ</vt:lpstr>
      <vt:lpstr>وَاعِنِّي عَلَىٰ بَوَائِقِ ٱلدُّهُورِ</vt:lpstr>
      <vt:lpstr>وَصُرُوفِ ٱللَّيَالِي وَٱلايَّامِ</vt:lpstr>
      <vt:lpstr>وَنَجِّنِي مِنْ اهْوَالِ ٱلدُّنْيَا</vt:lpstr>
      <vt:lpstr>وَكُرُبَاتِ ٱلآخِرَةِ</vt:lpstr>
      <vt:lpstr>وَٱكْفِنِي شَرَّ مَا يَعْمَلُ ٱلظَّالِمُونَ فِي ٱلارْضِ</vt:lpstr>
      <vt:lpstr>اللَّهُمَّ مَا اخَافُ فَٱكْفِنِي</vt:lpstr>
      <vt:lpstr>وَمَا احْذَرُ فَقِنِي</vt:lpstr>
      <vt:lpstr>وَفِي نَفْسِي وَدِينِي فَٱحْرُسْنِي</vt:lpstr>
      <vt:lpstr>وَفِي سَفَرِي فَٱحْفَظْنِي</vt:lpstr>
      <vt:lpstr>وَفِي اهْلِي وَمَالِي فَٱخْلُفْنِي</vt:lpstr>
      <vt:lpstr>وَفِي مَا رَزَقْتَنِي فَبَارِكْ لِي</vt:lpstr>
      <vt:lpstr>وَفِي نَفْسِي فَذَلِّلْنِي</vt:lpstr>
      <vt:lpstr>وَفِي اعْيُنِ ٱلنَّاسِ فَعَظِّمْنِي</vt:lpstr>
      <vt:lpstr>وَمِنْ شَرِّ ٱلْجِنِّ وَٱلإِنْسِ فَسَلِّمْنِي</vt:lpstr>
      <vt:lpstr>وَبِذُنُوبِي فَلاَ تَفْضَحْنِي</vt:lpstr>
      <vt:lpstr>وَبِسَرِيرَتِي فَلاَ تُخْزِنِي</vt:lpstr>
      <vt:lpstr>وَبِعَمَلِي فَلاَ تَبْتَلِنِي</vt:lpstr>
      <vt:lpstr>وَنِعَمَكَ فَلاَ تَسْلُبْنِي</vt:lpstr>
      <vt:lpstr>وَإِلَىٰ غَيْرِكَ فَلاَ تَكِلْنِي</vt:lpstr>
      <vt:lpstr>إِلٰهِي إِلَىٰ مَنْ تَكِلُنِي</vt:lpstr>
      <vt:lpstr>إِلَىٰ قَرِيبٍ فَيَقْطَعُنِي</vt:lpstr>
      <vt:lpstr>امْ إِلَىٰ بَعِيدٍ فَيَتَجَهَّمُنِي</vt:lpstr>
      <vt:lpstr>امْ إِلَىٰ ٱلْمُسْتَضْعِفِينَ لِي</vt:lpstr>
      <vt:lpstr>وَانْتَ رَبِّي وَمَلِيكُ امْرِي</vt:lpstr>
      <vt:lpstr>اشْكُو إِلَيْكَ غُرْبَتِي وَبُعْدَ دَارِي</vt:lpstr>
      <vt:lpstr>وَهَوَانِي عَلَىٰ مَنْ مَلَّكْتَهُ امْرِي</vt:lpstr>
      <vt:lpstr>إِلٰهِي فَلاَ تُحْلِلْ عَلَيَّ غَضَبَكَ</vt:lpstr>
      <vt:lpstr>فَإِنْ لَمْ تَكُنْ غَضِبْتَ عَلَيَّ فَلاَ ابَالِي سِوَاكَ</vt:lpstr>
      <vt:lpstr>سُبْحَانَكَ غَيْرَ انَّ عَافِيَتَكَ اوْسَعُ لِي</vt:lpstr>
      <vt:lpstr>فَاسْالُكَ يَا رَبِّ بِنُورِ وَجْهِكَ</vt:lpstr>
      <vt:lpstr>ٱلَّذِي اشْرَقَتْ لَهُ ٱلارْضُ وَٱلسَّمَاوَاتُ</vt:lpstr>
      <vt:lpstr>وَكُشِفَتْ بِهِ ٱلظُّلُمَاتُ</vt:lpstr>
      <vt:lpstr>وَصَلُحَ بِهِ امْرُ ٱلاوَّلِينَ وَٱلآخِرِينَ</vt:lpstr>
      <vt:lpstr>انْ لاَ تُمِيتَنِي عَلَىٰ غَضَبِكَ</vt:lpstr>
      <vt:lpstr>وَلاَ تُنْزِلْ بِي سَخَطَكَ</vt:lpstr>
      <vt:lpstr>لَكَ ٱلْعُتْبَىٰ لَكَ ٱلْعُتْبَىٰ</vt:lpstr>
      <vt:lpstr>حَتَّىٰ تَرْضَىٰ قَبْلَ ذٰلِكَ</vt:lpstr>
      <vt:lpstr>لاَ إِلٰهَ إِلاَّ انْتَ</vt:lpstr>
      <vt:lpstr>رَبُّ ٱلْبَلَدِ ٱلْحَرَامِ</vt:lpstr>
      <vt:lpstr>وَٱلْمَشْعَرِ ٱلْحَرَامِ</vt:lpstr>
      <vt:lpstr>وَٱلْبَيْتِ ٱلْعَتِيقِ</vt:lpstr>
      <vt:lpstr>ٱلَّذِي احْلَلْتَهُ ٱلْبَرَكَةَ</vt:lpstr>
      <vt:lpstr>وَجَعَلْتَهُ لِلنَّاسِ امْناً</vt:lpstr>
      <vt:lpstr>يَا مَنْ عَفَا عَنْ عَظِيمِ ٱلذُّنُوبِ بِحِلْمِهِ</vt:lpstr>
      <vt:lpstr>يَا مَنْ اسْبَغَ ٱلنَّعْمَاءَ بِفَضْلِهِ</vt:lpstr>
      <vt:lpstr>يَا مَنْ اعْطَىٰ ٱلْجَزِيلَ بِكَرَمِهِ</vt:lpstr>
      <vt:lpstr>يَا عُدَّتِي فِي شِدَّتِي</vt:lpstr>
      <vt:lpstr>يَا صَاحِبِي فِي وَحْدَتِي</vt:lpstr>
      <vt:lpstr>يَا غِيَاثِي فِي كُرْبَتِي</vt:lpstr>
      <vt:lpstr>يَا وَلِيِّي فِي نِعْمَتِي</vt:lpstr>
      <vt:lpstr>يَا إِلٰهِي وَإِلٰهَ آبَائِي</vt:lpstr>
      <vt:lpstr>إِبْرَاهِيمَ وَإِسْمَاعِيلَ</vt:lpstr>
      <vt:lpstr>وَإِسْحَاقَ وَيَعْقُوبَ</vt:lpstr>
      <vt:lpstr>وَرَبَّ جَبْرَائِيلَ وَمِيكَائِيلَ وَإِسْرَافِيلَ</vt:lpstr>
      <vt:lpstr>وَرَبَّ مُحَمَّدٍ خَاتَمِ ٱلنَّبِيِّينَ</vt:lpstr>
      <vt:lpstr>وَآلِهِ ٱلْمُنْتَجَبِينَ</vt:lpstr>
      <vt:lpstr>وَمُنْزِلَ ٱلتَّوْرَاةِ وَٱلإِنْجِيلِ</vt:lpstr>
      <vt:lpstr>وَٱلزَّبُورِ وَٱلْفُرْقَانِ</vt:lpstr>
      <vt:lpstr>وَمُنَزِّلَ كٰهٰيٰعصٰ وَطٰهٰ وَيٰس</vt:lpstr>
      <vt:lpstr>وَٱلْقُرْآنِ ٱلْحَكِيمِ</vt:lpstr>
      <vt:lpstr>انْتَ كَهْفِي حِينَ تُعْيِينِي ٱلْمَذَاهِبُ فِي سَعَتِهَا</vt:lpstr>
      <vt:lpstr>وَتَضِيقُ بِيَ ٱلارْضُ بِرُحْبِهَا</vt:lpstr>
      <vt:lpstr>وَلَوْلاَ رَحْمَتُكَ لَكُنْتُ مِنَ ٱلْهَالِكِينَ</vt:lpstr>
      <vt:lpstr>وَانْتَ مُقِيلُ عَثْرَتِي</vt:lpstr>
      <vt:lpstr>وَلَوْلاَ سَتْرُكَ إِيَّايَ لَكُنْتُ مِنَ ٱلْمَفْضُوحِينَ</vt:lpstr>
      <vt:lpstr>وَانْتَ مُؤَيِّدِي بِٱلنَّصْرِ عَلَىٰ اعْدَائِي</vt:lpstr>
      <vt:lpstr>وَلَوْلاَ نَصْرُكَ إِيَّايَ لَكُنْتُ مِنَ ٱلْمَغْلُوبِينَ</vt:lpstr>
      <vt:lpstr>يَا مَنْ خَصَّ نَفْسَهُ بِٱلسُّمُوِّ وَٱلرِّفْعَةِ</vt:lpstr>
      <vt:lpstr>فَاوْلِيَاؤُهُ بِعِزِّهِ يَعْتَزُّونَ</vt:lpstr>
      <vt:lpstr>يَا مَنْ جَعَلَتْ لَهُ ٱلْمُلُوكُ نِيرَ ٱلْمَذَلَّةِ عَلَىٰ اعْنَاقِهِمْ</vt:lpstr>
      <vt:lpstr>فَهُمْ مِنْ سَطَوَاتِهِ خَائِفُونَ</vt:lpstr>
      <vt:lpstr>يَعْلَمُ خَائِنَةَ ٱلاعْيُنِ وَمَا تُخْفِي ٱلصُّدُورُ</vt:lpstr>
      <vt:lpstr>وَغَيْبَ مَا تَاتِي بِهِ ٱلازْمِنَةُ وَٱلدُّهُورُ</vt:lpstr>
      <vt:lpstr>يَا مَنْ لاَ يَعْلَمُ كَيْفَ هُوَ إِلاَّ هُوَ</vt:lpstr>
      <vt:lpstr>يَا مَنْ لاَ يَعْلَمُ مَا هُوَ إِلاَّ هُوَ</vt:lpstr>
      <vt:lpstr>يَا مَنْ لاَ يَعْلَمُ مَا يَعْلَمُهُ إِلاَّ هُوَ</vt:lpstr>
      <vt:lpstr>يَا مَنْ كَبَسَ ٱلارْضَ عَلَىٰ ٱلْمَاءِ</vt:lpstr>
      <vt:lpstr>وَسَدَّ ٱلْهَوَاءَ بِٱلسَّمَاءِ</vt:lpstr>
      <vt:lpstr>يَا مَنْ لَهُ اكْرَمُ ٱلاسْمَاءِ</vt:lpstr>
      <vt:lpstr>يَا ذَا ٱلْمَعْرُوفِ ٱلَّذِي لاَ يَنْقَطِعُ ابَداً</vt:lpstr>
      <vt:lpstr>يَا مُقَيِّضَ ٱلرَّكْبِ لِيُوسُفَ فِي ٱلْبَلَدِ ٱلْقَفْرِ</vt:lpstr>
      <vt:lpstr>وَمُخْرِجَهُ مِنَ ٱلْجُبِّ</vt:lpstr>
      <vt:lpstr>وَجَاعِلَهُ بَعْدَ ٱلْعُبُودِيَّةِ مَلِكاً</vt:lpstr>
      <vt:lpstr>يَا رَادَّهُ عَلَىٰ يَعْقُوبَ</vt:lpstr>
      <vt:lpstr>بَعْدَ انِ ٱبْيَضَّتْ عَيْنَاهُ مِنَ ٱلْحُزْنِ فَهُوَ كَظِيمٌ</vt:lpstr>
      <vt:lpstr>يَا كَاشِفَ ٱلضُّرِّ وَٱلْبَلْوَىٰ عَنْ ايُّوبَ</vt:lpstr>
      <vt:lpstr>وَمُمْسِكَ يَدَيْ إِبْرَاهِيمَ عَنْ ذَبْحِ ٱبْنِهِ</vt:lpstr>
      <vt:lpstr>بَعْدَ كِبَرِ سِنِّهِ وَفَنَاءِ عُمُرِهِ</vt:lpstr>
      <vt:lpstr>يَا مَنِ ٱسْتَجَابَ لِزَكَرِيَّا</vt:lpstr>
      <vt:lpstr>فَوَهَبَ لَهُ يَحْيَىٰ</vt:lpstr>
      <vt:lpstr>وَلَمْ يَدَعْهُ فَرْداً وَحِيداً</vt:lpstr>
      <vt:lpstr>يَا مَنْ اخْرَجَ يُونُسَ مِنْ بَطْنِ ٱلْحُوتِ</vt:lpstr>
      <vt:lpstr>يَا مَنْ فَلَقَ ٱلْبَحْرَ لِبَنِي إِسْرَائِيلَ</vt:lpstr>
      <vt:lpstr>فَانْجَاهُمْ وَجَعَلَ فِرْعَوْنَ وَجُنُودَهُ مِنَ ٱلْمُغْرَقِينَ</vt:lpstr>
      <vt:lpstr>يَا مَنْ ارْسَلَ ٱلرِّيَاحَ مُبَشِّرَاتٍ بَيْنَ يَدَيْ رَحْمَتِهِ</vt:lpstr>
      <vt:lpstr>يَا مَنْ لَمْ يَعْجَلْ عَلَىٰ مَنْ عَصَاهُ مِنْ خَلْقِهِ</vt:lpstr>
      <vt:lpstr>يَا مَنِ ٱسْتَنْقَذَ ٱلسَّحَرَةَ مِنْ بَعْدِ طُولِ ٱلْجُحُودِ</vt:lpstr>
      <vt:lpstr>وَقَدْ غَدَوْٱ فِي نِعْمَتِهِ</vt:lpstr>
      <vt:lpstr>يَاكُلُونَ رِزْقَهُ وَيَعْبُدُونَ غَيْرَهُ</vt:lpstr>
      <vt:lpstr>وَقَدْ حَادُّوهُ وَنَادُّوهُ</vt:lpstr>
      <vt:lpstr>وَكَذَّبُوٱ رُسُلَهُ</vt:lpstr>
      <vt:lpstr>يَا اللَّهُ يَا اللَّهُ يَا بَدِيءُ</vt:lpstr>
      <vt:lpstr>يَا بَدِيعاً لاَ نِدَّ لَكَ</vt:lpstr>
      <vt:lpstr>يَا دَائِماً لاَ نَفَادَ لَكَ</vt:lpstr>
      <vt:lpstr>يَا حَيّاً حِينَ لاَ حَيُّ</vt:lpstr>
      <vt:lpstr>يَا مُحْيِيَ ٱلْمَوْتَىٰ </vt:lpstr>
      <vt:lpstr>يَا مَنْ هُوَ قَائِمٌ عَلَىٰ كُلِّ نَفْسٍ بِمَا كَسَبَتْ</vt:lpstr>
      <vt:lpstr>يَا مَنْ قَلَّ لَهُ شُكْرِي فَلَمْ يَحْرِمْنِي</vt:lpstr>
      <vt:lpstr>وَعَظُمَتْ خَطِيئَتِي فَلَمْ يَفْضَحْنِي</vt:lpstr>
      <vt:lpstr>وَرَآنِي عَلَىٰ ٱلْمَعَاصِي فَلَمْ يَشْهَرْنِي</vt:lpstr>
      <vt:lpstr>يَا مَنْ حَفِظَنِي فِي صِغَرِي</vt:lpstr>
      <vt:lpstr>يَا مَنْ رَزَقَنِي فِي كِبَرِي</vt:lpstr>
      <vt:lpstr>يَا مَنْ ايَادِيهِ عِنْدِي لاَ تُحْصَىٰ </vt:lpstr>
      <vt:lpstr>وَنِعَمُهُ لاَ تُجَازَىٰ</vt:lpstr>
      <vt:lpstr>يَا مَنْ عَارَضَنِي بِٱلْخَيْرِ وَٱلإِحْسَانِ</vt:lpstr>
      <vt:lpstr>وَعَارَضْتُهُ بِٱلإِسَاءَةِ وَٱلْعِصْيَانِ</vt:lpstr>
      <vt:lpstr>يَا مَنْ هَدَانِي لِلإِيـمَانِ</vt:lpstr>
      <vt:lpstr>مِنْ قَبْلِ انْ اعْرِفَ شُكْرَ ٱلاِﹾمْتِنَانِ</vt:lpstr>
      <vt:lpstr>يَا مَنْ دَعَوْتُهُ مَرِيضاً فَشَفَانِي</vt:lpstr>
      <vt:lpstr>وَعُرْيَاناً فَكَسَانِي</vt:lpstr>
      <vt:lpstr>وَجَائِعاً فَاشْبَعَنِي</vt:lpstr>
      <vt:lpstr>وَعَطْشَاناً فَارْوَانِي</vt:lpstr>
      <vt:lpstr>وَذَلِيلاً فَاعَزَّنِي</vt:lpstr>
      <vt:lpstr>وَجَاهِلاً فَعَرَّفَنِي</vt:lpstr>
      <vt:lpstr>وَوَحِيداً فَكَثَّرَنِي</vt:lpstr>
      <vt:lpstr>وَغَائِباً فَرَدَّنِي</vt:lpstr>
      <vt:lpstr>وَمُقِلاًّ فَاغْنَانِي</vt:lpstr>
      <vt:lpstr>وَمُنْتَصِراً فَنَصَرَنِي</vt:lpstr>
      <vt:lpstr>وَغَنِيّاً فَلَمْ يَسْلُبْنِي</vt:lpstr>
      <vt:lpstr>وَامْسَكْتُ عَنْ جَمِيعِ ذٰلِكَ  فَٱبْتَدَانِي</vt:lpstr>
      <vt:lpstr>فَلَكَ ٱلْحَمْدُ وَٱلشُّكْرُ</vt:lpstr>
      <vt:lpstr>يَا مَنْ اقَالَ عَثْرَتِي</vt:lpstr>
      <vt:lpstr>وَنَفَّسَ كُرْبَتِي</vt:lpstr>
      <vt:lpstr>وَاجَابَ دَعْوَتِي</vt:lpstr>
      <vt:lpstr>وَسَتَرَ عَوْرَتِي</vt:lpstr>
      <vt:lpstr>وَغَفَرَ ذُنُوبِي</vt:lpstr>
      <vt:lpstr>وَبَلَّغَنِي طَلِبَتِي</vt:lpstr>
      <vt:lpstr>وَنَصَرَنِي عَلَىٰ عَدُوِّي</vt:lpstr>
      <vt:lpstr>وَإِنْ اعُدَّ نِعَمَكَ وَمِنَنَكَ</vt:lpstr>
      <vt:lpstr>وَكَرَائِمَ مِنَحِكَ لاَ احْصِيهَا</vt:lpstr>
      <vt:lpstr>يَا مَوْلاَيَ انْتَ ٱلَّذِي مَنَنْتَ</vt:lpstr>
      <vt:lpstr>انْتَ ٱلَّذِي انْعَمْتَ</vt:lpstr>
      <vt:lpstr>انْتَ ٱلَّذِي احْسَنْتَ</vt:lpstr>
      <vt:lpstr>انْتَ ٱلَّذِي اجْمَلْتَ</vt:lpstr>
      <vt:lpstr>انْتَ ٱلَّذِي افْضَلْتَ</vt:lpstr>
      <vt:lpstr>انْتَ ٱلَّذِي اكْمَلْتَ</vt:lpstr>
      <vt:lpstr>انْتَ ٱلَّذِي رَزَقْتَ</vt:lpstr>
      <vt:lpstr>انْتَ ٱلَّذِي وَفَّقْتَ</vt:lpstr>
      <vt:lpstr>انْتَ ٱلَّذِي اعْطَيْتَ</vt:lpstr>
      <vt:lpstr>انْتَ ٱلَّذِي اغْنَيْتَ</vt:lpstr>
      <vt:lpstr>انْتَ ٱلَّذِي اقْنَيْتَ</vt:lpstr>
      <vt:lpstr>انْتَ ٱلَّذِي آوَيْتَ</vt:lpstr>
      <vt:lpstr>انْتَ ٱلَّذِي كَفَيْتَ</vt:lpstr>
      <vt:lpstr>انْتَ ٱلَّذِي هَدَيْتَ</vt:lpstr>
      <vt:lpstr>انْتَ ٱلَّذِي عَصَمْتَ</vt:lpstr>
      <vt:lpstr>انْتَ ٱلَّذِي سَتَرْتَ</vt:lpstr>
      <vt:lpstr>انْتَ ٱلَّذِي غَفَرْتَ</vt:lpstr>
      <vt:lpstr>انْتَ ٱلَّذِي اقَلْتَ</vt:lpstr>
      <vt:lpstr>انْتَ ٱلَّذِي مَكَّنْتَ</vt:lpstr>
      <vt:lpstr>انْتَ ٱلَّذِي اعْزَزْتَ</vt:lpstr>
      <vt:lpstr>انْتَ ٱلَّذِي اعَنْتَ</vt:lpstr>
      <vt:lpstr>انْتَ ٱلَّذِي عَضَدْتَ</vt:lpstr>
      <vt:lpstr>انْتَ ٱلَّذِي ايَّدْتَ</vt:lpstr>
      <vt:lpstr>انْتَ ٱلَّذِي نَصَرْتَ</vt:lpstr>
      <vt:lpstr>انْتَ ٱلَّذِي شَفَيْتَ</vt:lpstr>
      <vt:lpstr>انْتَ ٱلَّذِي عَافَيْتَ</vt:lpstr>
      <vt:lpstr>انْتَ ٱلَّذِي اكْرَمْتَ</vt:lpstr>
      <vt:lpstr>تَبَارَكْتَ وَتَعَالَيْتَ</vt:lpstr>
      <vt:lpstr>فَلَكَ ٱلْحَمْدُ دَائِماً</vt:lpstr>
      <vt:lpstr>وَلَكَ ٱلشُّكْرُ وَاصِباً ابَداً</vt:lpstr>
      <vt:lpstr>ثُمَّ انَا يَا إِلٰهِيَ ٱلْمُعْتَرِفُ بِذُنُوبِي</vt:lpstr>
      <vt:lpstr>فَٱغْفِرْهَا لِي</vt:lpstr>
      <vt:lpstr>انَا ٱلَّذِي اسَاتُ</vt:lpstr>
      <vt:lpstr>انَا ٱلَّذِي اخْطَاتُ</vt:lpstr>
      <vt:lpstr>انَا ٱلَّذِي هَمَمْتُ</vt:lpstr>
      <vt:lpstr>انَا ٱلَّذِي جَهِلْتُ</vt:lpstr>
      <vt:lpstr>انَا ٱلَّذِي غَفَلْتُ</vt:lpstr>
      <vt:lpstr>انَا ٱلَّذِي سَهَوْتُ</vt:lpstr>
      <vt:lpstr>انَا ٱلَّذِي ٱعْتَمَدْتُ</vt:lpstr>
      <vt:lpstr>انَا ٱلَّذِي تَعَمَّدْتُ</vt:lpstr>
      <vt:lpstr>انَا ٱلَّذِي وَعَدْتُ</vt:lpstr>
      <vt:lpstr>وَانَا ٱلَّذِي اخْلَفْتُ</vt:lpstr>
      <vt:lpstr>انَا ٱلَّذِي نَكَثْتُ</vt:lpstr>
      <vt:lpstr>انَا ٱلَّذِي اقْرَرْتُ</vt:lpstr>
      <vt:lpstr>انَا ٱلَّذِي ٱعْتَرَفْتُ بِنِعْمَتِكَ عَلَيَّ وَعِنْدِي</vt:lpstr>
      <vt:lpstr>وَابُوءُ بِذُنُوبِي فَٱغْفِرْهَا لِي</vt:lpstr>
      <vt:lpstr>يَا مَنْ لاَ تَضُرُّهُ ذُنُوبُ عِبَادِهِ</vt:lpstr>
      <vt:lpstr>وَهُوَ ٱلْغَنِيُّ عَنْ طَاعَتِهِمْ</vt:lpstr>
      <vt:lpstr>وَٱلْمُوَفِّقُ مَنْ عَمِلَ صَالِحاً مِنْهُمْ</vt:lpstr>
      <vt:lpstr>بِمَعُونَتِهِ وَرَحْمَتِهِ</vt:lpstr>
      <vt:lpstr>فَلَكَ ٱلْحَمْدُ إِلٰهِي وَسَيِّدِي</vt:lpstr>
      <vt:lpstr>إِلٰهِي امَرْتَنِي فَعَصَيْتُكَ</vt:lpstr>
      <vt:lpstr>وَنَهَيْتَنِي فَٱرْتَكَبْتُ نَهْيَكَ</vt:lpstr>
      <vt:lpstr>فَاصْبَحْتُ لاَ ذَا بَرَاءَةٍ لِي فَاعْتَذِرُ</vt:lpstr>
      <vt:lpstr>وَلاَ ذَا قُوَّةٍ فَانْتَصِرُ</vt:lpstr>
      <vt:lpstr>فَبِايِّ شَيْء اسْتَقْبِلُكَ يَا مَوْلايَ</vt:lpstr>
      <vt:lpstr>ابِسَمْعِي امْ بِبَصَرِي</vt:lpstr>
      <vt:lpstr>امْ بِلِسَانِي امْ بِيَدِي امْ بِرِجْلِي</vt:lpstr>
      <vt:lpstr>الَيْسَ كُلُّهَا نِعَمَكَ عِنْدِي</vt:lpstr>
      <vt:lpstr>وَبِكُلِّهَا عَصَيْتُكَ يَا مَوْلاَيَ</vt:lpstr>
      <vt:lpstr>فَلَكَ ٱلْحُجَّةُ وَٱلسَّبِيلُ عَلَيَّ</vt:lpstr>
      <vt:lpstr>يَا مَنْ سَتَرَنِي مِنَ ٱلآبَاءِ وَٱلامَّهَاتِ انْ يَزْجُرُونِي</vt:lpstr>
      <vt:lpstr>وَمِنَ ٱلْعَشَائِرِ وَٱلإِخْوَانِ انْ يُعَيِّرُونِي</vt:lpstr>
      <vt:lpstr>وَمِنَ ٱلسَّلاَطِينِ انْ يُعَاقِبُونِي</vt:lpstr>
      <vt:lpstr>وَلَوِ ٱطَّلَعُوٱ يَا مَوْلاَيَ</vt:lpstr>
      <vt:lpstr>عَلَىٰ مَا ٱطَّلَعْتَ عَلَيْهِ مِنِّي</vt:lpstr>
      <vt:lpstr>إِذاً مَا انْظَرُونِي</vt:lpstr>
      <vt:lpstr>وَلَرَفَضُونِي وَقَطَعُونِي</vt:lpstr>
      <vt:lpstr>فَهَا انَا ذَا يَا إِلٰهِي</vt:lpstr>
      <vt:lpstr>بَيْنَ يَدَيْكَ يَا سَيِّدِي</vt:lpstr>
      <vt:lpstr>خَاضِعٌ ذَلِيلٌ</vt:lpstr>
      <vt:lpstr>حَصِيرٌ حَقِيرٌ</vt:lpstr>
      <vt:lpstr>لاَ ذُو بَرَاءَةٍ فَاعْتَذِرُ</vt:lpstr>
      <vt:lpstr>وَلاَ ذُو قُوَّةٍ فَانْتَصِرُ</vt:lpstr>
      <vt:lpstr>وَلاَ حُجَّةٍ فَاحْتَجُّ بِهَا</vt:lpstr>
      <vt:lpstr>وَلاَ قَائِلٌ لَمْ اجْتَرِحْ وَلَمْ اعْمَلْ سُوءاً</vt:lpstr>
      <vt:lpstr>وَمَا عَسَىٰ ٱلْجُحُودُ وَلَوْ جَحَدْتُ يَا مَوْلاَيَ يَنْفَعُنِي</vt:lpstr>
      <vt:lpstr>كَيْفَ وَانَّىٰ ذٰلِكَ </vt:lpstr>
      <vt:lpstr>وَجَوَارِحِي كُلُّهَا شَاهِدَةٌ عَلَيَّ بِمَا قَدْ عَمِلْتُ</vt:lpstr>
      <vt:lpstr>وَعَلِمْتُ يَقِيناً غَيْرَ ذِي شَكٍّ</vt:lpstr>
      <vt:lpstr>انَّكَ سَائِلِي مِنْ عَظَائِمِ ٱلامُورِ</vt:lpstr>
      <vt:lpstr>وَانَّكَ ٱلْحَكَمُ ٱلْعَدْلُ الَّذِي لاَ تَجُورُ</vt:lpstr>
      <vt:lpstr>وَعَدْلُكَ مُهْلِكِي</vt:lpstr>
      <vt:lpstr>وَمِنْ كُلِّ عَدْلِكَ مَهْرَبِي</vt:lpstr>
      <vt:lpstr>فَإِنْ تُعَذِّبْنِي يَا إِلٰهِي</vt:lpstr>
      <vt:lpstr>فَبِذُنُوبِي بَعْدَ حُجَّتِكَ عَلَيَّ</vt:lpstr>
      <vt:lpstr>وَإِنْ تَعْفُ عَنِّي</vt:lpstr>
      <vt:lpstr>فَبِحِلْمِكَ وَجُودِكَ وَكَرَمِكَ</vt:lpstr>
      <vt:lpstr>لاَ إِلٰهَ إِلاَّ انْتَ سُبْحَانَكَ</vt:lpstr>
      <vt:lpstr>إِنِّي كُنْتُ مِنَ ٱلظَّالِمِينَ</vt:lpstr>
      <vt:lpstr>لاَ إِلٰهَ إِلاَّ انْتَ سُبْحَانَكَ</vt:lpstr>
      <vt:lpstr>إِنِّي كُنْتُ مِنَ ٱلْمُسْتَغْفِرِينَ</vt:lpstr>
      <vt:lpstr>لاَ إِلٰهَ إِلاَّ انْتَ سُبْحَانَكَ</vt:lpstr>
      <vt:lpstr>إِنِّي كُنْتُ مِنَ ٱلْمُوَحِّدِينَ</vt:lpstr>
      <vt:lpstr>لاَ إِلٰهَ إِلاَّ انْتَ سُبْحَانَكَ</vt:lpstr>
      <vt:lpstr>إِنِّي كُنْتُ مِنَ ٱلْخَائِفِينَ</vt:lpstr>
      <vt:lpstr>لاَ إِلٰهَ إِلاَّ انْتَ سُبْحَانَكَ</vt:lpstr>
      <vt:lpstr>إِنِّي كُنْتُ مِنَ ٱلْوَجِلِينَ</vt:lpstr>
      <vt:lpstr>لاَ إِلٰهَ إِلاَّ انْتَ سُبْحَانَكَ</vt:lpstr>
      <vt:lpstr>إِنِّي كُنْتُ مِنَ ٱلرَّاجِينَ</vt:lpstr>
      <vt:lpstr>لاَ إِلٰهَ إِلاَّ انْتَ سُبْحَانَكَ</vt:lpstr>
      <vt:lpstr>إِنِّي كُنْتُ مِنَ ٱلرَّاغِبِينَ</vt:lpstr>
      <vt:lpstr>لاَ إِلٰهَ إِلاَّ انْتَ سُبْحَانَكَ</vt:lpstr>
      <vt:lpstr>إِنِّي كُنْتُ مِنَ ٱلْمُهَلِّلِينَ</vt:lpstr>
      <vt:lpstr>لاَ إِلٰهَ إِلاَّ انْتَ سُبْحَانَكَ</vt:lpstr>
      <vt:lpstr>إِنِّي كُنْتُ مِنَ ٱلسَّائِلِينَ</vt:lpstr>
      <vt:lpstr>لاَ إِلٰهَ إِلاَّ انْتَ سُبْحَانَكَ</vt:lpstr>
      <vt:lpstr>إِنِّي كُنْتُ مِنَ ٱلْمُسَبِّحِينَ</vt:lpstr>
      <vt:lpstr>لاَ إِلٰهَ إِلاَّ انْتَ سُبْحَانَكَ</vt:lpstr>
      <vt:lpstr>إِنِّي كُنْتُ مِنَ ٱلْمُكَبِّرِينَ</vt:lpstr>
      <vt:lpstr>لاَ إِلٰهَ إِلاَّ انْتَ سُبْحَانَكَ</vt:lpstr>
      <vt:lpstr>رَبِّي وَرَبُّ آبَائِيَ ٱلاوَّلِينَ</vt:lpstr>
      <vt:lpstr>اللَّهُمَّ هٰذَا ثَنَائِي عَلَيْكَ مُمَجِّداً</vt:lpstr>
      <vt:lpstr>وَإِخْلاصِي لِذِكْرِكَ مُوَحِّداً</vt:lpstr>
      <vt:lpstr>وَإِقْرَارِي بِآلاَئِكَ مُعَدِّداً</vt:lpstr>
      <vt:lpstr>وَإِنْ كُنْتُ مُقِرّاً انِّي لَمْ احْصِهَا</vt:lpstr>
      <vt:lpstr>لِكَثْرَتِهَا وَسُبُوغِهَا</vt:lpstr>
      <vt:lpstr>وَتَظَاهُرِهَا وَتَقَادُمِهَا إِلَىٰ حَادِثٍ مَا</vt:lpstr>
      <vt:lpstr>لَمْ تَزَلْ تَتَعَهَّدُنِي بِهِ مَعَهَا</vt:lpstr>
      <vt:lpstr>مُنْذُ خَلَقْتَنِي وَبَرَاتَنِي</vt:lpstr>
      <vt:lpstr>مِنْ اوَّلِ ٱلْعُمْرِ</vt:lpstr>
      <vt:lpstr>مِنَ ٱلإِغْنَاءِ مِنَ ٱلْفَقْرِ</vt:lpstr>
      <vt:lpstr>وَكَشْفِ ٱلضُّرِّ</vt:lpstr>
      <vt:lpstr>وَتَسْبِيبِ ٱلْيُسْرِ</vt:lpstr>
      <vt:lpstr>وَدَفْعِ ٱلْعُسْرِ</vt:lpstr>
      <vt:lpstr>وَتَفْرِيجِ ٱلْكَرْبِ</vt:lpstr>
      <vt:lpstr>وَٱلْعَافِيَةِ فِي ٱلْبَدَنِ</vt:lpstr>
      <vt:lpstr>وَٱلسَّلاَمَةِ فِي ٱلدِّينِ</vt:lpstr>
      <vt:lpstr>وَلَوْ رَفَدَنِي عَلَىٰ قَدْرِ ذِكْرِ نِعْمَتِكَ جَمِيعُ ٱلْعَالَمِينَ</vt:lpstr>
      <vt:lpstr>مِنَ ٱلاوَّلِينَ وَٱلآخِرِينَ</vt:lpstr>
      <vt:lpstr>مَا قَدَرْتُ وَلاَ هُمْ عَلَىٰ ذٰلِكَ</vt:lpstr>
      <vt:lpstr>تَقَدَّسْتَ وَتَعَالَيْتَ</vt:lpstr>
      <vt:lpstr>مِنْ رَبٍّ كَرِيمٍ عَظِيمٍ رَحِيمٍ</vt:lpstr>
      <vt:lpstr>لاَ تُحْصَىٰ آلاَؤُكَ</vt:lpstr>
      <vt:lpstr>وَلاَ يُبْلَغُ ثَنَاؤُكَ</vt:lpstr>
      <vt:lpstr>وَلاَ تُكَافَىٰ نَعْمَاؤُكَ</vt:lpstr>
      <vt:lpstr>صَلِّ عَلَىٰ مُحَمَّدٍ وَآلِ مُحَمَّدٍ</vt:lpstr>
      <vt:lpstr>وَاتْمِمْ عَلَيْنَا نِعَمَكَ</vt:lpstr>
      <vt:lpstr>وَاسْعِدْنَا بِطَاعَتِكَ</vt:lpstr>
      <vt:lpstr>سُبْحَانَكَ لاَ إِلٰهَ إِلاَّ انْتَ</vt:lpstr>
      <vt:lpstr>اللَّهُمَّ إِنَّكَ تُجِيبُ ٱلْمُضْطَرَّ</vt:lpstr>
      <vt:lpstr>وَتَكْشِفُ ٱلسُّوءَ</vt:lpstr>
      <vt:lpstr>وَتُغِيثُ ٱلْمَكْرُوبَ</vt:lpstr>
      <vt:lpstr>وَتَشْفِي ٱلسَّقِيمَ</vt:lpstr>
      <vt:lpstr>وَتُغْنِي ٱلْفَقِيرَ</vt:lpstr>
      <vt:lpstr>وَتَجْبُرُ ٱلْكَسِيرَ</vt:lpstr>
      <vt:lpstr>وَتَرْحَمُ ٱلصَّغِيرَ</vt:lpstr>
      <vt:lpstr>وَتُعِينُ ٱلْكَبِيرَ</vt:lpstr>
      <vt:lpstr>وَلَيْسَ دُونَكَ ظَهِيرٌ</vt:lpstr>
      <vt:lpstr>وَلاَ فَوْقَكَ قَدِيرٌ</vt:lpstr>
      <vt:lpstr>وَانْتَ ٱلْعَلِيُّ ٱلْكَبِيرُ</vt:lpstr>
      <vt:lpstr>يَا مُطْلِقَ ٱلْمُكَبَّلِ ٱلاسِيرِ</vt:lpstr>
      <vt:lpstr>يَا رَازِقَ ٱلطِّفْلِ ٱلصَّغِيرِ</vt:lpstr>
      <vt:lpstr>يَا عِصْمَةَ ٱلْخَائِفِ ٱلْمُسْتَجِيرِ</vt:lpstr>
      <vt:lpstr>يَا مَنْ لاَ شَرِيكَ لَهُ وَلاَ وَزِيرَ</vt:lpstr>
      <vt:lpstr>صَلِّ عَلَىٰ مُحَمَّدٍ وَآلِ مُحَمَّدٍ</vt:lpstr>
      <vt:lpstr>وَاعْطِنِي فِي هٰذِهِ ٱلْعَشِيَّةِ</vt:lpstr>
      <vt:lpstr>افْضَلَ مَا اعْطَيْتَ وَانَلْتَ</vt:lpstr>
      <vt:lpstr>احَداً مِنْ عِبَادِكَ</vt:lpstr>
      <vt:lpstr>مِنْ نِعْمَةٍ تُولِيهَا</vt:lpstr>
      <vt:lpstr>وَآلاَءٍ تُجَدِّدُهَا</vt:lpstr>
      <vt:lpstr>وَبَلِيَّةٍ تَصْرِفُهَا</vt:lpstr>
      <vt:lpstr>وَكُرْبَةٍ تَكْشِفُهَا</vt:lpstr>
      <vt:lpstr>وَدَعْوَةٍ تَسْمَعُهَا</vt:lpstr>
      <vt:lpstr>وَحَسَنَةٍ تَتَقَبَّلُهَا</vt:lpstr>
      <vt:lpstr>وَسَيِّئَةٍ تَتَغَمَّدُهَا</vt:lpstr>
      <vt:lpstr>إِنَّكَ لَطِيفٌ بِمَا تَشَاءُ خَبِيرٌ</vt:lpstr>
      <vt:lpstr>وَعَلَىٰ كُلِّ شَيْء قَدِيرٌ</vt:lpstr>
      <vt:lpstr>اللَّهُمَّ إِنَّكَ اقْرَبُ مَنْ دُعِيَ</vt:lpstr>
      <vt:lpstr>وَاسْرَعُ مَنْ اجَابَ</vt:lpstr>
      <vt:lpstr>وَاكْرَمُ مَنْ عَفَا</vt:lpstr>
      <vt:lpstr>وَاوْسَعُ مَنْ اعْطَىٰ </vt:lpstr>
      <vt:lpstr>وَاسْمَعُ مَنْ سُئِلَ</vt:lpstr>
      <vt:lpstr>يَا رَحْمٰنَ ٱلدُّنْيَا وَٱلآخِرَةِ وَرَحِيمَهُمَا</vt:lpstr>
      <vt:lpstr>لَيْسَ كَمِثْلِكَ مَسْؤُولٌ</vt:lpstr>
      <vt:lpstr>وَلاَ سِوَاكَ مَامُولٌ</vt:lpstr>
      <vt:lpstr>دَعَوْتُكَ فَاجَبْتَنِي</vt:lpstr>
      <vt:lpstr>وَسَالْتُكَ فَاعْطَيْتَنِي</vt:lpstr>
      <vt:lpstr>وَرَغِبْتُ إِلَيْكَ فَرَحِمْتَنِي</vt:lpstr>
      <vt:lpstr>وَوَثِقْتُ بِكَ فَنَجَّيْتَنِي</vt:lpstr>
      <vt:lpstr>وَفَزِعْتُ إِلَيْكَ فَكَفَيْتَنِي</vt:lpstr>
      <vt:lpstr>اللَّهُمَّ فَصَلِّ عَلَىٰ مُحَمَّدٍ</vt:lpstr>
      <vt:lpstr>عَبْدِكَ وَرَسُولِكَ وَنَبِيِّكَ</vt:lpstr>
      <vt:lpstr>وَعَلَىٰ آلِهِ ٱلطَّيِّبِينَ ٱلطَّاهِرِينَ اجْمَعِينَ</vt:lpstr>
      <vt:lpstr>وَتَمِّمْ لَنَا نَعْمَاءَكَ</vt:lpstr>
      <vt:lpstr>وَهَنِّئْنَا عَطَاءَكَ</vt:lpstr>
      <vt:lpstr>وَٱكْتُبْنَا لَكَ شَاكِرِينَ</vt:lpstr>
      <vt:lpstr>وَلآِلاَئِكَ ذَاكِرِينَ</vt:lpstr>
      <vt:lpstr>آمِينَ آمِينَ رَبَّ ٱلْعَالَمِينَ</vt:lpstr>
      <vt:lpstr>اللَّهُمَّ يَا مَنْ مَلَكَ فَقَدَرَ</vt:lpstr>
      <vt:lpstr>وَقَدَرَ فَقَهَرَ</vt:lpstr>
      <vt:lpstr>وَعُصِيَ فَسَتَرَ</vt:lpstr>
      <vt:lpstr>وَٱسْتُغْفِرَ فَغَفَرَ</vt:lpstr>
      <vt:lpstr>يَا غَايَةَ ٱلطَّالِبِينَ ٱلرَّاغِبِينَ</vt:lpstr>
      <vt:lpstr>وَمُنْتَهَىٰ امَلِ ٱلرَّاجِينَ</vt:lpstr>
      <vt:lpstr>يَا مَنْ احَاطَ بِكُلِّ شَيْء عِلْماً</vt:lpstr>
      <vt:lpstr>وَوَسِعَ ٱلْمُسْتَقِيلِينَ رَافَةً وَرَحْمَةً وَحِلْماً</vt:lpstr>
      <vt:lpstr>اللَّهُمَّ إِنَّا نَتَوَجَّهُ إِلَيْكَ فِي هٰذِهِ ٱلْعَشِيَّةِ</vt:lpstr>
      <vt:lpstr>ٱلَّتِي شَرَّفْتَهَا وَعَظَّمْتَهَا</vt:lpstr>
      <vt:lpstr>بِمُحَمَّدٍ نَبِيِّكَ وَرَسُولِكَ</vt:lpstr>
      <vt:lpstr>وَخِيَرَتِكَ مِنْ خَلْقِكَ</vt:lpstr>
      <vt:lpstr>وَامِينِكَ عَلَىٰ وَحْيِكَ</vt:lpstr>
      <vt:lpstr>ٱلْبَشِيرِ ٱلنَّذِيرِ</vt:lpstr>
      <vt:lpstr>ٱلسِّرَاجِ ٱلْمُنِيرِ</vt:lpstr>
      <vt:lpstr>ٱلَّذِي انْعَمْتَ بِهِ عَلَىٰ ٱلْمُسْلِمِينَ</vt:lpstr>
      <vt:lpstr>وَجَعَلْتَهُ رَحْمَةً لِلْعَالَمِينَ</vt:lpstr>
      <vt:lpstr>اللَّهُمَّ فَصَلِّ عَلَىٰ مُحَمَّدٍ وَآلِ مُحَمَّدٍ</vt:lpstr>
      <vt:lpstr>كَمَا مُحَمَّدٌ اهْلٌ لِذٰلِكَ  مِنْكَ يَا عَظِيمُ</vt:lpstr>
      <vt:lpstr>فَصَلِّ عَلَيْهِ وَعَلَىٰ آلِهِ</vt:lpstr>
      <vt:lpstr>ٱلْمُنْتَجَبِينَ ٱلطَّيِّبِينَ ٱلطَّاهِرِينَ اجْمَعِينَ</vt:lpstr>
      <vt:lpstr>وَتَغَمَّدْنَا بِعَفْوِكَ عَنَّا</vt:lpstr>
      <vt:lpstr>فَإِلَيْكَ عَجَّتِ ٱلاصْوَاتُ بِصُنُوفِ ٱللُّغَاتِ</vt:lpstr>
      <vt:lpstr>فَٱجْعَلْ لَنَا ٱللَّهُمَّ فِي هٰذِهِ ٱلْعَشِيَّةِ</vt:lpstr>
      <vt:lpstr>نَصِيباً مِنْ كُلِّ خَيْرٍ تَقْسِمُهُ بَيْنَ عِبَادِكَ</vt:lpstr>
      <vt:lpstr>وَنُورٍ تَهْدِي بِهِ</vt:lpstr>
      <vt:lpstr>وَرَحْمَةٍ تَنْشُرُهَا</vt:lpstr>
      <vt:lpstr>وَبَرَكَةٍ تُنْزِلُهَا</vt:lpstr>
      <vt:lpstr>وَعَافِيَةٍ تُجَلِّلُهَا</vt:lpstr>
      <vt:lpstr>وَرِزْقٍ تَبْسُطُهُ</vt:lpstr>
      <vt:lpstr>يَا ارْحَمَ ٱلرَّاحِمِينَ</vt:lpstr>
      <vt:lpstr>اللَّهُمَّ اقْلِبْنَا فِي هٰذَا ٱلْوَقْتِ</vt:lpstr>
      <vt:lpstr>مُنْجِحِينَ مُفْلِحِينَ</vt:lpstr>
      <vt:lpstr>مَبْرُورِينَ غَانِمِينَ</vt:lpstr>
      <vt:lpstr>وَلاَ تَجْعَلْنَا مِنَ ٱلْقَانِطِينَ</vt:lpstr>
      <vt:lpstr>وَلاَ تُخْلِنَا مِنْ رَحْمَتِكَ</vt:lpstr>
      <vt:lpstr>وَلاَ تَحْرِمْنَا مَا نُؤَمِّلُهُ مِنْ فَضْلِكَ</vt:lpstr>
      <vt:lpstr>وَلاَ تَجْعَلْنَا مِنْ رَحْمَتِكَ مَحْرُومِينَ</vt:lpstr>
      <vt:lpstr>وَلاَ لِفَضْلِ مَا نُؤَمِّلُهُ مِنْ عَطَائِكَ قَانِطِينَ</vt:lpstr>
      <vt:lpstr>وَلاَ تَرُدَّنَا خَائِبِينَ</vt:lpstr>
      <vt:lpstr>وَلاَ مِنْ بَابِكَ مَطْرُودِينَ</vt:lpstr>
      <vt:lpstr>يَا اجْوَدَ ٱلاجْوَدِينَ</vt:lpstr>
      <vt:lpstr>وَاكْرَمَ ٱلاكْرَمِينَ</vt:lpstr>
      <vt:lpstr>إِلَيْكَ اقْبَلْنَا مُوقِنِينَ</vt:lpstr>
      <vt:lpstr>وَلِبَيْتِكَ ٱلْحَرَامِ آمِّينَ قَاصِدِينَ</vt:lpstr>
      <vt:lpstr>فَاعِنَّا عَلَىٰ مَنَاسِكِنَا</vt:lpstr>
      <vt:lpstr>وَاكْمِلْ لَنَا حَجَّنَا</vt:lpstr>
      <vt:lpstr>وَٱعْفُ عَنَّا وَعَافِنَا</vt:lpstr>
      <vt:lpstr>فَقَدْ مَدَدْنَا إِلَيْكَ ايْدِيَنَا</vt:lpstr>
      <vt:lpstr>فَهِيَ بِذِلَّةِ ٱلاِﹾعْتِرَافِ مَوْسُومَةٌ</vt:lpstr>
      <vt:lpstr>اللَّهُمَّ فَاعْطِنَا فِي هٰذِهِ ٱلْعَشِيَّةِ مَا سَالْنَاكَ</vt:lpstr>
      <vt:lpstr>وَٱكْفِنَا مَا ٱسْتَكْفَيْنَاكَ</vt:lpstr>
      <vt:lpstr>فَلاَ كَافِيَ لَنَا سِوَاكَ</vt:lpstr>
      <vt:lpstr>وَلاَ رَبَّ لَنَا غَيْرُكَ</vt:lpstr>
      <vt:lpstr>نَافِذٌ فِينَا حُكْمُكَ</vt:lpstr>
      <vt:lpstr>مُحِيطٌ بِنَا عِلْمُكَ</vt:lpstr>
      <vt:lpstr>عَدْلٌ فِينَا قَضَاؤُكَ</vt:lpstr>
      <vt:lpstr>إِقْضِ لَنَا ٱلْخَيْرَ</vt:lpstr>
      <vt:lpstr>وَٱجْعَلْنَا مِنْ اهْلِ ٱلْخَيْرِ</vt:lpstr>
      <vt:lpstr>اللَّهُمَّ اوْجِبْ لَنَا بِجُودِكَ عَظِيمَ ٱلاجْرِ</vt:lpstr>
      <vt:lpstr>وَكَرِيمَ ٱلذُّخْرِ</vt:lpstr>
      <vt:lpstr>وَدَوَامَ ٱلْيُسْرِ</vt:lpstr>
      <vt:lpstr>وَٱغْفِرْ لَنَا ذُنُوبَنَا اجْمَعِينَ</vt:lpstr>
      <vt:lpstr>وَلاَ تُهْلِكْنَا مَعَ ٱلْهَالِكِينَ</vt:lpstr>
      <vt:lpstr>وَلاَ تَصْرِفْ عَنَّا رَافَتَكَ وَرَحْمَتَكَ</vt:lpstr>
      <vt:lpstr>يَا ارْحَمَ ٱلرَّاحِمِينَ</vt:lpstr>
      <vt:lpstr>اللَّهُمَّ ٱجْعَلْنَا فِي هٰذَا ٱلْوَقْتِ مِمَّنْ سَالَكَ فَاعْطَيْتَهُ</vt:lpstr>
      <vt:lpstr>وَشَكَرَكَ فَزِدْتَهُ</vt:lpstr>
      <vt:lpstr>وَثَابَ إِلَيْكَ فَقَبِلْتَهُ</vt:lpstr>
      <vt:lpstr>وَتَنَصَّلَ إِلَيْكَ مِنْ ذُنُوبِهِ كُلِّهَا فَغَفَرْتَهَا لَهُ</vt:lpstr>
      <vt:lpstr>يَا ذَا ٱلْجَلاَلِ وَٱلاِكْرَامِ</vt:lpstr>
      <vt:lpstr>اللَّهُمَّ وَنَقِّنَا وَسَدِّدْنَا</vt:lpstr>
      <vt:lpstr>وَٱقْبَلْ تَضَرُّعَنَا</vt:lpstr>
      <vt:lpstr>يَا خَيْرَ مَنْ سُئِلَ</vt:lpstr>
      <vt:lpstr>وَيَا ارْحَمَ مَنِ ٱسْتُرْحِمَ</vt:lpstr>
      <vt:lpstr>يَا مَنْ لاَ يَخْفَىٰ عَلَيْهِ إِغْمَاضُ ٱلْجُفُونِ</vt:lpstr>
      <vt:lpstr>وَلاَ لَحْظُ ٱلْعُيُونِ</vt:lpstr>
      <vt:lpstr>وَلاَ مَا ٱسْتَقَرَّ فِي ٱلْمَكْنُونِ</vt:lpstr>
      <vt:lpstr>وَلاَ مَا ٱنْطَوَتْ عَلَيْهِ مُضْمَرَاتُ ٱلْقُلُوبِ</vt:lpstr>
      <vt:lpstr>الاَ كُلُّ ذٰلِكَ قَدْ احْصَاهُ عِلْمُكَ</vt:lpstr>
      <vt:lpstr>وَوَسِعَهُ حِلْمُكَ</vt:lpstr>
      <vt:lpstr>سُبْحَانَكَ وَتَعَالَيْتَ عَمَّا يَقُولُ ٱلظَّالِمُونَ</vt:lpstr>
      <vt:lpstr>عُلُوّاً كَبِيراً</vt:lpstr>
      <vt:lpstr>تُسَبِّحُ لَكَ ٱلسَّمَاوَاتُ ٱلسَّبْعُ</vt:lpstr>
      <vt:lpstr>وَٱلارَضُونَ وَمَنْ فِيهِنَّ</vt:lpstr>
      <vt:lpstr>وَإِنْ مِنْ شَيْء إِلاَّ يُسَبِّحُ بِحَمْدِكَ</vt:lpstr>
      <vt:lpstr>فَلَكَ ٱلْحَمْدُ وَٱلْمَجْدُ</vt:lpstr>
      <vt:lpstr>وَعُلُوُّ ٱلْجَدِّ</vt:lpstr>
      <vt:lpstr>يَا ذَا ٱلْجَلاَلِ وَٱلاِكْرَامِ</vt:lpstr>
      <vt:lpstr>وَٱلْفَضْلِ وَٱلاِنْعَامِ</vt:lpstr>
      <vt:lpstr>وَٱلايَادِي ٱلْجِسَامِ</vt:lpstr>
      <vt:lpstr>وَانْتَ ٱلْجَوَادُ ٱلْكَرِيمُ</vt:lpstr>
      <vt:lpstr>ٱلرَّؤُوفُ ٱلرَّحِيمُ</vt:lpstr>
      <vt:lpstr>اللَّهُمَّ اوْسِعْ عَلَيَّ مِنْ رِزْقِكَ ٱلْحَلاَلِ</vt:lpstr>
      <vt:lpstr>وَعَافِنِي فِي بَدَنِي وَدِينِي</vt:lpstr>
      <vt:lpstr>وَآمِنْ خَوْفِي</vt:lpstr>
      <vt:lpstr>وَاعْتِقْ رَقَبَتِي مِنَ ٱلنَّارِ</vt:lpstr>
      <vt:lpstr>اللَّهُمَّ لاَ تَمْكُرْ بِي</vt:lpstr>
      <vt:lpstr>وَلاَ تَسْتَدْرِجْنِي</vt:lpstr>
      <vt:lpstr>وَلاَ تَخْدَعْنِي</vt:lpstr>
      <vt:lpstr>وَٱدْرَا عَنِّي شَرَّ فَسَقَةِ ٱلْجِنِّ وَٱلإِنْسِ</vt:lpstr>
      <vt:lpstr>يَا اسْمَعَ ٱلسَّامِعِينَ</vt:lpstr>
      <vt:lpstr>يَا ابْصَرَ ٱلنَّاظِرِينَ</vt:lpstr>
      <vt:lpstr>وَيَا اسْرَعَ ٱلْحَاسِبِينَ</vt:lpstr>
      <vt:lpstr>وَيَا ارحَمَ ٱلرَّاحِمِينَ</vt:lpstr>
      <vt:lpstr>صَلِّ عَلَىٰ مُحَمَّدٍ وَآلِ مُحَمَّدٍ</vt:lpstr>
      <vt:lpstr>ٱلسَّادَةِ ٱلْمَيَامِينِ</vt:lpstr>
      <vt:lpstr>وَاسْالُكَ ٱللَّهُمَّ حَاجَتِيَ</vt:lpstr>
      <vt:lpstr>ٱلَّتِي إِنْ اعْطَيْتَنِيهَا لَمْ يَضُرَّنِي مَا مَنَعْتَنِي</vt:lpstr>
      <vt:lpstr>وَإِنْ مَنَعْتَنِيهَا لَمْ يَنْفَعْنِي مَا اعْطَيْتَنِي</vt:lpstr>
      <vt:lpstr>اسْالُكَ فَكَاكَ رَقَبَتِي مِنَ ٱلنَّارِ</vt:lpstr>
      <vt:lpstr>لاَ إِلٰهَ إِلاَّ انْتَ</vt:lpstr>
      <vt:lpstr>وَحْدَكَ لاَ شَرِيكَ لَكَ</vt:lpstr>
      <vt:lpstr>لَكَ ٱلْمُلْكُ وَلَكَ ٱلْحَمْدُ</vt:lpstr>
      <vt:lpstr>وَانْتَ عَلَىٰ كُلِّ شَيْء قَدِيرٌ</vt:lpstr>
      <vt:lpstr>يَا رَبِّ يَا رَبّ يَا رَبّ…</vt:lpstr>
      <vt:lpstr>Imam Husain (á) then repeated ya-rabbi so frequently and effectively that he attracted the attentions of all the others who, instead of praying for granting their needs, surrounded Imam Husain (á) to listen to him and pray for the response of his supplication. Then, they wept with him. At sunset, they left Mount `Arafat with him. This is the end of Imam Husain’s supplicatory prayer on the `Arafat Day according to the narrations of al-Kaf`ami in his book of al-Balad al-Amin and `Allamah al-Majlisi in his book of Zad al-Ma`ad. As for Sayyid Ibn Tawus, he, in his book of Iqbal al-A`mal, adds the following statements to the supplicatory prayer:</vt:lpstr>
      <vt:lpstr>إِلٰهِي انَا ٱلْفَقِيرُ فِي غِنَايَ</vt:lpstr>
      <vt:lpstr>فَكَيْفَ لا اكُونُ فَقِيراً فِي فَقْرِي؟</vt:lpstr>
      <vt:lpstr>إِلٰهِي انَا ٱلْجَاهِلُ فِي عِلْمِي</vt:lpstr>
      <vt:lpstr>فَكَيْفَ لاَ اكُونُ جَهُولاً فِي جَهْلِي؟</vt:lpstr>
      <vt:lpstr>إِلٰهِي إِنَّ ٱخْتِلاَفَ تَدْبِيرِكَ</vt:lpstr>
      <vt:lpstr>وَسُرْعَةَ طَوَاءِ مَقَادِيرِكَ</vt:lpstr>
      <vt:lpstr>مَنَعَا عِبَادَكَ ٱلْعَارِفِينَ بِكَ</vt:lpstr>
      <vt:lpstr>عَنِ ٱلسُّكُونِ إِلَىٰ عَطَاءٍ</vt:lpstr>
      <vt:lpstr>وَٱلْيَاسِ مِنْكَ فِي بَلاَءٍ</vt:lpstr>
      <vt:lpstr>إِلٰهِي مِنِّي مَا يَلِيقُ بِلُؤْمِي</vt:lpstr>
      <vt:lpstr>وَمِنْكَ مَا يَلِيقُ بِكَرَمِكَ</vt:lpstr>
      <vt:lpstr>إِلٰهِي وَصَفْتَ نَفْسَكَ بِٱللُّطْفِ وَٱلرَّافَةِ لِي</vt:lpstr>
      <vt:lpstr>قَبْلَ وُجُودِ ضَعْفِي</vt:lpstr>
      <vt:lpstr>افَتَمْنَعُنِي مِنْهُمَا بَعْدَ وُجُودِ ضَعْفِي؟</vt:lpstr>
      <vt:lpstr>إِلٰهِي إِنْ ظَهَرَتِ ٱلْمَحَاسِنُ مِنِّي</vt:lpstr>
      <vt:lpstr>فَبِفَضْلِكَ وَلَكَ ٱلْمِنَّةُ عَلَيَّ</vt:lpstr>
      <vt:lpstr>وَإِنْ ظَهَرَتِ ٱلْمَسَاوِئُ مِنِّي</vt:lpstr>
      <vt:lpstr>فَبِعَدْلِكَ وَلَكَ ٱلْحُجَّةُ عَلَيَّ</vt:lpstr>
      <vt:lpstr>إِلٰهِي كَيْفَ تَكِلُنِي وَقَدْ تَكَفَّلْتَ لِي؟</vt:lpstr>
      <vt:lpstr>وَكَيْفَ اضَامُ وَانْتَ ٱلنَّاصِرُ لِي؟</vt:lpstr>
      <vt:lpstr>امْ كَيْفَ اخِيبُ وَانْتَ ٱلْحَفِيُّ بِي؟</vt:lpstr>
      <vt:lpstr>هَا انَا اتَوَسَّلُ إِلَيْكَ بِفَقْرِي إِلَيْكَ</vt:lpstr>
      <vt:lpstr>وَكَيْفَ اتَوَسَّلُ إِلَيْكَ</vt:lpstr>
      <vt:lpstr>بِمَا هُوَ مَحَالٌ انْ يَصِلَ إِلَيْكَ؟</vt:lpstr>
      <vt:lpstr>امْ كَيْفَ اشْكُو إِلَيْكَ حَالِي</vt:lpstr>
      <vt:lpstr>وَهُوَ لاَ يَخْفَىٰ عَلَيْكَ؟</vt:lpstr>
      <vt:lpstr>امْ كَيْفَ اتَرْجِمُ بِمَقَالِي</vt:lpstr>
      <vt:lpstr>وَهُوَ مِنْكَ بَرَزٌ إِلَيْكَ؟</vt:lpstr>
      <vt:lpstr>امْ كَيْفَ تُخَيِّبُ آمَالِي</vt:lpstr>
      <vt:lpstr>وَهِيَ قَدْ وَفَدَتْ إِلَيْكَ؟</vt:lpstr>
      <vt:lpstr>امْ كَيْفَ لاَ تُحْسِنُ احْوَالِي</vt:lpstr>
      <vt:lpstr>وَبِكَ قَامَتْ</vt:lpstr>
      <vt:lpstr>إِلٰهِي مَا الْطَفَكَ بِي</vt:lpstr>
      <vt:lpstr>مَعَ عَظِيمِ جَهْلِي</vt:lpstr>
      <vt:lpstr>وَمَا ارْحَمَكَ بِي</vt:lpstr>
      <vt:lpstr>مَعَ قَبِيحِ فِعْلِي</vt:lpstr>
      <vt:lpstr>إِلٰهِي مَا اقْرَبَكَ مِنِّي</vt:lpstr>
      <vt:lpstr>وَابْعَدَنِي عَنْكَ</vt:lpstr>
      <vt:lpstr>وَمَا ارْافَكَ بِي</vt:lpstr>
      <vt:lpstr>فَمَا ٱلَّذِي يَحْجُبُنِي عَنْكَ؟</vt:lpstr>
      <vt:lpstr>إِلٰهِي عَلِمْتُ بِٱخْتِلاَفِ ٱلآثَارِ</vt:lpstr>
      <vt:lpstr>وَتَنَقُّلاَتِ ٱلاطْوَارِ</vt:lpstr>
      <vt:lpstr>انَّ مُرَادَكَ مِنِّي انْ تَتَعَرَّفَ إِلَيَّ فِي كُلِّ شَيْءٍ</vt:lpstr>
      <vt:lpstr>حَتَّىٰ لا اجْهَلَكَ فِي شَيْءٍ</vt:lpstr>
      <vt:lpstr>إِلٰهِي كُلَّمَا اخْرَسَنِي لُؤْمِي</vt:lpstr>
      <vt:lpstr>انْطَقَنِي كَرَمُكَ</vt:lpstr>
      <vt:lpstr>وَكُلَّمَا آيَسَتْنِي اوْصَافِي</vt:lpstr>
      <vt:lpstr>اطْمَعَتْنِي مِنَنُكَ</vt:lpstr>
      <vt:lpstr>إِلٰهِي مَنْ كَانَتْ مَحَاسِنُهُ مَسَاوِئَ</vt:lpstr>
      <vt:lpstr>فَكَيْفَ لاَ تَكُونُ مَسَاوئُهُ مَسَاوِئَ؟</vt:lpstr>
      <vt:lpstr>وَمَنْ كَانَتْ حَقَائِقُهُ دَعَاوِيَ</vt:lpstr>
      <vt:lpstr>فَكَيْفَ لاَ تَكُونُ دَعَاوَاهُ دَعَاوِيَ؟</vt:lpstr>
      <vt:lpstr>إِلٰهِي حُكْمُكَ ٱلنَّافِذُ وَمَشِيئَتُكَ ٱلْقَاهِرَةُ</vt:lpstr>
      <vt:lpstr>لَمْ يَتْرُكَا لِذِي مَقَالٍ مَقَالاً</vt:lpstr>
      <vt:lpstr>وَلاَ لِذِي حَالٍ حَالاً</vt:lpstr>
      <vt:lpstr>إِلٰهِي كَمْ مِنْ طَاعَةٍ بَنَيْتُهَا</vt:lpstr>
      <vt:lpstr>وَحَالَةٍ شَيَّدْتُهَا</vt:lpstr>
      <vt:lpstr>هَدَمَ ٱعْتِمَادِي عَلَيْهَا عَدْلُكَ</vt:lpstr>
      <vt:lpstr>بَلْ اقَالَنِي مِنْهَا فَضْلُكَ</vt:lpstr>
      <vt:lpstr>إِلٰهِي إِنَّكَ تَعْلَمُ</vt:lpstr>
      <vt:lpstr>انِّي وَإِنْ لَمْ تَدُمِ ٱلطَّاعَةُ مِنِّي فِعْلاً جَزْماً</vt:lpstr>
      <vt:lpstr>فَقَدْ دَامَتْ مَحَبَّةً وَعَزْماً</vt:lpstr>
      <vt:lpstr>إِلٰهِي كَيْفَ اعْزِمُ وَانْتَ ٱلْقَاهِرُ؟</vt:lpstr>
      <vt:lpstr>وَكَيْفَ لاَ اعْزِمُ وَانْتَ ٱلآمِرُ؟</vt:lpstr>
      <vt:lpstr>إِلٰهِي تَرَدُّدِي فِي ٱلآثَارِ</vt:lpstr>
      <vt:lpstr>يُوجِبُ بُعْدَ ٱلْمَزَارِ</vt:lpstr>
      <vt:lpstr>فَٱجْمَعْنِي عَلَيْكَ بِخِدْمَةٍ تُوصِلُنِي إِلَيْكَ</vt:lpstr>
      <vt:lpstr>كَيْفَ يُسْتَدَلُّ عَلَيْكَ بِمَا هُوَ فِي وُجُودِهِ مُفْتَقِرٌ إِلَيْكَ؟</vt:lpstr>
      <vt:lpstr>ايَكُونُ لِغَيْرِكَ مِنَ ٱلظُّهُورِ مَا لَيْسَ لَكَ</vt:lpstr>
      <vt:lpstr>حَتَّىٰ يَكُونَ هُوَ ٱلْمُظْهِرَ لَكَ؟</vt:lpstr>
      <vt:lpstr>مَتَىٰ غِبْتَ حَتَّىٰ تَحْتَاجَ إِلَىٰ دَلِيلٍ يَدُلُّ عَلَيْكَ؟</vt:lpstr>
      <vt:lpstr>وَمَتَىٰ بَعُدْتَ حَتَّىٰ تَكُونَ ٱلآثَارُ هِيَ ٱلَّتِي تُوصِلُ إِلَيْكَ؟</vt:lpstr>
      <vt:lpstr>عَمِيَتْ عَيْنٌ لاَ تَرَاكَ عَلَيْهَا رَقِيباً</vt:lpstr>
      <vt:lpstr>وَخَسِرَتْ صَفْقَةُ عَبْدٍ لَمْ تَجْعَلْ لَهُ مِنْ حُبِّكَ نَصِيباً</vt:lpstr>
      <vt:lpstr>إِلٰهِي امَرْتَ بِٱلرُّجُوعِ إِلَىٰ ٱلآثَارِ</vt:lpstr>
      <vt:lpstr>فَٱرْجِعْنِي إِلَيْكَ بِكِسْوَةِ ٱلانْوَارِ</vt:lpstr>
      <vt:lpstr>وَهِدَايَةِ ٱلاِﹾسْتِبْصَارِ</vt:lpstr>
      <vt:lpstr>حَتَّىٰ ارْجِعَ إِلَيْكَ مِنْهَا كَمَا دَخَلْتُ إِلَيْكَ مِنْهَا</vt:lpstr>
      <vt:lpstr>مَصُونَ ٱلسِّرِّ عَنِ ٱلنَّظَرِ إِلَيْهَا</vt:lpstr>
      <vt:lpstr>وَمَرْفُوعَ ٱلْهِمَّةِ عَنِ ٱلاِﹾعْتِمَادِ عَلَيْهَا</vt:lpstr>
      <vt:lpstr>إِنَّكَ عَلَىٰ كُلِّ شَيْء قَدِيرٌ</vt:lpstr>
      <vt:lpstr>إِلٰهِي هٰذَا ذُلِّي ظَاهِرٌ بَيْنَ يَدَيْكَ</vt:lpstr>
      <vt:lpstr>وَهٰذَا حَالِي لاَ يَخْفَىٰ عَلَيْكَ</vt:lpstr>
      <vt:lpstr>مِنْكَ اطْلُبُ ٱلْوُصُولَ إِلَيْكَ</vt:lpstr>
      <vt:lpstr>وَبِكَ اسْتَدِلَّ عَلَيْكَ</vt:lpstr>
      <vt:lpstr>فَٱهْدِنِي بِنُورِكَ إِلَيْكَ</vt:lpstr>
      <vt:lpstr>وَاقِمْنِي بِصِدْقِ ٱلْعُبُودِيَّةِ بَيْنَ يَدَيْكَ</vt:lpstr>
      <vt:lpstr>إِلٰهِي عَلِّمْنِي مِنْ عِلْمِكَ ٱلْمَخْزُونِ</vt:lpstr>
      <vt:lpstr>وَصُنِّي بِسِتْرِكَ ٱلْمَصُونِ</vt:lpstr>
      <vt:lpstr>إِلٰهِي حَقِّقْنِي بِحَقَائِقِ اهْلِ ٱلْقُرْبِ</vt:lpstr>
      <vt:lpstr>وَٱسْلُكْ بِي مَسْلَكَ اهْلِ ٱلْجَذْبِ</vt:lpstr>
      <vt:lpstr>إِلٰهِي اغْنِنِي بِتَدْبِيرِكَ لِي عَنْ تَدْبِيرِي</vt:lpstr>
      <vt:lpstr>وَبِٱخْتِيَارِكَ عَنِ ٱخْتِيَارِي</vt:lpstr>
      <vt:lpstr>وَاوْقِفْنِي عَلَىٰ مَرَاكِزِ ٱضْطِرَارِي</vt:lpstr>
      <vt:lpstr>إِلٰهِي اخْرِجْنِي مِنْ ذُلِّ نَفْسِي</vt:lpstr>
      <vt:lpstr>وَطَهِّرْنِي مِنْ شَكِّي وَشِرْكِي</vt:lpstr>
      <vt:lpstr>قَبْلَ حُلُولِ رَمْسِي</vt:lpstr>
      <vt:lpstr>بِكَ انْتَصِرُ فَٱنْصُرْنِي</vt:lpstr>
      <vt:lpstr>وَعَلَيْكَ اتَوَكَّلُ فَلاَ تَكِلْنِي</vt:lpstr>
      <vt:lpstr>وَإِيَّاكَ اسْالُ فَلاَ تُخَيِّبْنِي</vt:lpstr>
      <vt:lpstr>وَفِي فَضْلِكَ ارْغَبُ فَلاَ تَحْرِمْنِي</vt:lpstr>
      <vt:lpstr>وَبِجَنَابِكَ انْتَسِبُ فَلاَ تُبْعِدْنِي</vt:lpstr>
      <vt:lpstr>وَبِبَابِكَ اقِفُ فَلاَ تَطْرُدْنِي</vt:lpstr>
      <vt:lpstr>إِلٰهِي تَقَدَّسَ رِضَاكَ انْ يَكُونَ لَهُ عِلَّةٌ مِنْكَ</vt:lpstr>
      <vt:lpstr>فَكَيْفَ يَكُونُ لَهُ عِلَّةٌ مِنِّي؟</vt:lpstr>
      <vt:lpstr>إِلٰهِي انْتَ ٱلْغَنِيُّ بِذَاتِكَ انْ يَصِلَ إِلَيْكَ ٱلنَّفْعُ مِنْكَ</vt:lpstr>
      <vt:lpstr>فَكَيْفَ لاَ تَكُونُ غَنِيّاً عَنِّي؟</vt:lpstr>
      <vt:lpstr>إِلٰهِي إِنَّ ٱلْقَضَاءَ وَٱلْقَدَرَ يُمَنِّينِي</vt:lpstr>
      <vt:lpstr>وَإِنَّ ٱلْهَوَىٰ بِوَثَائِقِ ٱلشَّهْوَةِ اسَرَنِي</vt:lpstr>
      <vt:lpstr>فَكُنْ انْتَ ٱلنَّصِيرَ لِي</vt:lpstr>
      <vt:lpstr>حَتَّىٰ تَنْصُرَنِي وَتُبَصِّرَنِي</vt:lpstr>
      <vt:lpstr>وَاغْنِنِي بِفَضْلِكَ</vt:lpstr>
      <vt:lpstr>حَتَّىٰ اسْتَغْنِيَ بِكَ عَنْ طَلَبِي</vt:lpstr>
      <vt:lpstr>انْتَ ٱلَّذِي اشْرَقْتَ ٱلانْوَارَ فِي قُلُوبِ اوْلِيَائِكَ</vt:lpstr>
      <vt:lpstr>حَتَّىٰ عَرَفُوكَ وَوَحَّدُوكَ</vt:lpstr>
      <vt:lpstr>وَانْتَ ٱلَّذِي ازَلْتَ ٱلاغْيَارَ عَنْ قُلُوبِ احِبَّائِكَ</vt:lpstr>
      <vt:lpstr>حَتَّىٰ لَمْ يُحِبُّوٱ سِوَاكَ</vt:lpstr>
      <vt:lpstr>وَلَمْ يَلْجَاوٱ إِلَىٰ غَيْرِكَ</vt:lpstr>
      <vt:lpstr>انْتَ ٱلْمُؤْنِسُ لَهُمْ</vt:lpstr>
      <vt:lpstr>حَيْثُ اوْحَشَتْهُمُ ٱلْعَوَالِمُ</vt:lpstr>
      <vt:lpstr>وَانْتَ ٱلَّذِي هَدَيْتَهُمْ</vt:lpstr>
      <vt:lpstr>حَيْثُ ٱسْتَبَانَتْ لَهُمُ ٱلْمَعَالِمُ</vt:lpstr>
      <vt:lpstr>مَاذَا وَجَدَ مَنْ فَقَدَكَ؟</vt:lpstr>
      <vt:lpstr>وَمَا ٱلَّذِي فَقَدَ مَنْ وَجَدَكَ؟</vt:lpstr>
      <vt:lpstr>لَقَدْ خَابَ مَنْ رَضِيَ دُونَكَ بَدَلاً</vt:lpstr>
      <vt:lpstr>وَلَقَدْ خَسِرَ مَنْ بَغَىٰ عَنْكَ مُتَحَوِّلاً</vt:lpstr>
      <vt:lpstr>كَيْفَ يُرْجَىٰ سِوَاكَ</vt:lpstr>
      <vt:lpstr>وَانْتَ مَا قَطَعْتَ ٱلإِحْسَانَ؟</vt:lpstr>
      <vt:lpstr>وَكَيْفَ يُطْلَبُ مِنْ غَيْرِكَ</vt:lpstr>
      <vt:lpstr>وَانْتَ مَا بَدَّلْتَ عَادَةَ ٱلاِﹾمْتِنَانِ؟</vt:lpstr>
      <vt:lpstr>يَا مَنْ اذَاقَ احِبَّاءَهُ حَلاَوَةَ ٱلْمُؤَانَسَةِ</vt:lpstr>
      <vt:lpstr>فَقَامُوٱ بَيْنَ يَدَيْهِ مُتَمَلِّقِينَ</vt:lpstr>
      <vt:lpstr>وَيَا مَنْ الْبَسَ اوْلِيَاءَهُ مَلاَبِسَ هَيْبَتِهِ</vt:lpstr>
      <vt:lpstr>فَقَامُوٱ بَيْنَ يَدَيْهِ مُسْتَغْفِرِينَ</vt:lpstr>
      <vt:lpstr>انْتَ ٱلذَّاكِرُ قَبْلَ ٱلذَّاكِرِينَ</vt:lpstr>
      <vt:lpstr>وَانْتَ ٱلْبَادِئُ بِٱلإِحْسَانِ قَبْلَ تَوَجُّهِ ٱلْعَابِدِينَ</vt:lpstr>
      <vt:lpstr>وَانْتَ ٱلْجَوَادُ بِٱلْعَطَاءِ قَبْلَ طَلَبِ ٱلطَّالِبِينَ</vt:lpstr>
      <vt:lpstr>وَانْتَ ٱلْوَهَّابُ ثُمَّ لِمَا وَهَبْتَ لَنَا مِنَ ٱلْمُسْتَقْرِضِينَ</vt:lpstr>
      <vt:lpstr>إِلٰهِي ٱطْلُبْنِي بِرَحْمَتِكَ حَتَّىٰ اصِلَ إِلَيْكَ</vt:lpstr>
      <vt:lpstr>وَٱجْذِبْنِي بِمَنِّكَ حَتَّىٰ اقْبِلَ عَلَيْكَ</vt:lpstr>
      <vt:lpstr>إِلٰهِي إِنَّ رَجَائِي لاَ يَنْقَطِعُ عَنْكَ وَإِنْ عَصَيْتُكَ</vt:lpstr>
      <vt:lpstr>كَمَا انَّ خَوفِي لاَ يُزَايِلُنِي وَإِنْ اطَعْتُكَ</vt:lpstr>
      <vt:lpstr>فَقَدْ دَفَعَتْنِيَ ٱلْعَوَالِمُ إِلَيْكَ</vt:lpstr>
      <vt:lpstr>وَقَدْ اوْقَعَنِي عِلْمِي بِكَرَمِكَ عَلَيْكَ</vt:lpstr>
      <vt:lpstr>إِلٰهِي كَيْفَ اخِيبُ وَانْتَ امَلِي؟</vt:lpstr>
      <vt:lpstr>امْ كَيْفَ اهَانُ وَعَلَيْكَ مُتَّكَلِي؟</vt:lpstr>
      <vt:lpstr>إِلٰهِي كَيْفَ اسْتَعِزُّ وَفِي ٱلذِّلَّةِ ارْكَزْتَنِي؟</vt:lpstr>
      <vt:lpstr>امْ كَيْفَ لاَ اسْتَعِزُّ وَإِلَيْكَ نَسَبْتَنِي؟</vt:lpstr>
      <vt:lpstr>إِلٰهِي كَيْفَ لاَ افْتَقِرُ وَانْتَ ٱلَّذِي فِي ٱلْفُقَرَاءِ اقَمْتَنِي؟</vt:lpstr>
      <vt:lpstr>امْ كَيْفَ افْتَقِرُ وَانْتَ ٱلَّذِي بِجُودِكَ اغْنَيْتَنِي؟</vt:lpstr>
      <vt:lpstr>وَانْتَ ٱلَّذِي لاَ إِلٰهَ غَيْرُكَ</vt:lpstr>
      <vt:lpstr>تَعَرَّفْتَ لِكُلِّ شَيْء فَمَا جَهِلَكَ شَيْءٌ</vt:lpstr>
      <vt:lpstr>وَانْتَ ٱلَّذِي تَعَرَّفْتَ إِلَيَّ فِي كُلِّ شَيْءٍ</vt:lpstr>
      <vt:lpstr>فَرَايْتُكَ ظَاهِراً فِي كُلِّ شَيْءٍ</vt:lpstr>
      <vt:lpstr>وَانْتَ ٱلظَّاهِرُ لِكُلِّ شَيْءٍ</vt:lpstr>
      <vt:lpstr>يَا مَنِ ٱسْتَوَىٰ بِرَحْمَانِيَّتِهِ</vt:lpstr>
      <vt:lpstr>فَصَارَ ٱلْعَرْشُ غَيْباً فِي ذَاتِهِ</vt:lpstr>
      <vt:lpstr>مَحَقْتَ ٱلآثَارَ بِٱلآثَارِ</vt:lpstr>
      <vt:lpstr>وَمَحَوْتَ ٱلاغْيَارَ بِمُحِيطَاتِ افْلاَكِ ٱلانْوَارِ</vt:lpstr>
      <vt:lpstr>يَا مَنِ ٱحْتَجَبَ فِي سُرَادِقَاتِ عَرْشِهِ</vt:lpstr>
      <vt:lpstr>عَنْ انْ تُدْرِكَهُ ٱلابْصَارُ</vt:lpstr>
      <vt:lpstr>يَا مَنْ تَجَلَّىٰ بِكَمَالِ بَهَائِهِ</vt:lpstr>
      <vt:lpstr>فَتَحَقَّقَتْ عَظَمَتُهُ مِنَ ٱلاِﹾسْتِوَاءِ</vt:lpstr>
      <vt:lpstr>كَيْفَ تَخْفَىٰ وَانْتَ ٱلظَّاهِرُ؟</vt:lpstr>
      <vt:lpstr>امْ كَيْفَ تَغِيبُ وَانْتَ ٱلرَّقِيبُ ٱلْحَاضِرُ؟</vt:lpstr>
      <vt:lpstr>إِنَّكَ عَلَىٰ كُلِّ شَيْءٍ قَدِيرٌ</vt:lpstr>
      <vt:lpstr>وَٱلْحَمْدُ لِلَّهِ وَحْدَهُ</vt:lpstr>
      <vt:lpstr>اَللَّهُمَّ صَلِّ عَلَىٰ مُحَمَّدٍ وَآلِ مُحَمَّدٍ</vt:lpstr>
      <vt:lpstr>Please recite a  Sura E Fatiha for ALL MARHUMEEN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Dua Arafa Imam Husayn</dc:title>
  <dc:creator>Rehan Ali Lotlikar</dc:creator>
  <cp:lastModifiedBy>Rehan Ali Lotlikar</cp:lastModifiedBy>
  <cp:revision>912</cp:revision>
  <dcterms:created xsi:type="dcterms:W3CDTF">2005-06-21T06:47:31Z</dcterms:created>
  <dcterms:modified xsi:type="dcterms:W3CDTF">2013-07-28T09:46:01Z</dcterms:modified>
</cp:coreProperties>
</file>