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455" r:id="rId8"/>
    <p:sldId id="456" r:id="rId9"/>
    <p:sldId id="457" r:id="rId10"/>
    <p:sldId id="458" r:id="rId11"/>
    <p:sldId id="459" r:id="rId12"/>
    <p:sldId id="460" r:id="rId13"/>
    <p:sldId id="461" r:id="rId14"/>
    <p:sldId id="462" r:id="rId15"/>
    <p:sldId id="463" r:id="rId16"/>
    <p:sldId id="464" r:id="rId17"/>
    <p:sldId id="465" r:id="rId18"/>
    <p:sldId id="466" r:id="rId19"/>
    <p:sldId id="467" r:id="rId20"/>
    <p:sldId id="468" r:id="rId21"/>
    <p:sldId id="469" r:id="rId22"/>
    <p:sldId id="470" r:id="rId23"/>
    <p:sldId id="471" r:id="rId24"/>
    <p:sldId id="472" r:id="rId25"/>
    <p:sldId id="473" r:id="rId26"/>
    <p:sldId id="474" r:id="rId27"/>
    <p:sldId id="475" r:id="rId28"/>
    <p:sldId id="476" r:id="rId29"/>
    <p:sldId id="477" r:id="rId30"/>
    <p:sldId id="478" r:id="rId31"/>
    <p:sldId id="479" r:id="rId32"/>
    <p:sldId id="480" r:id="rId33"/>
    <p:sldId id="481" r:id="rId34"/>
    <p:sldId id="482" r:id="rId35"/>
    <p:sldId id="483" r:id="rId36"/>
    <p:sldId id="484" r:id="rId37"/>
    <p:sldId id="485" r:id="rId38"/>
    <p:sldId id="486" r:id="rId39"/>
    <p:sldId id="487" r:id="rId40"/>
    <p:sldId id="488" r:id="rId41"/>
    <p:sldId id="489" r:id="rId42"/>
    <p:sldId id="490" r:id="rId43"/>
    <p:sldId id="491" r:id="rId44"/>
    <p:sldId id="492" r:id="rId45"/>
    <p:sldId id="493" r:id="rId46"/>
    <p:sldId id="494" r:id="rId47"/>
    <p:sldId id="495" r:id="rId48"/>
    <p:sldId id="496" r:id="rId49"/>
    <p:sldId id="497" r:id="rId50"/>
    <p:sldId id="498" r:id="rId51"/>
    <p:sldId id="499" r:id="rId52"/>
    <p:sldId id="500" r:id="rId53"/>
    <p:sldId id="501" r:id="rId54"/>
    <p:sldId id="502" r:id="rId55"/>
    <p:sldId id="503" r:id="rId56"/>
    <p:sldId id="504" r:id="rId57"/>
    <p:sldId id="505" r:id="rId58"/>
    <p:sldId id="506" r:id="rId59"/>
    <p:sldId id="507" r:id="rId60"/>
    <p:sldId id="508" r:id="rId61"/>
    <p:sldId id="509" r:id="rId62"/>
    <p:sldId id="510" r:id="rId63"/>
    <p:sldId id="511" r:id="rId64"/>
    <p:sldId id="512" r:id="rId65"/>
    <p:sldId id="513" r:id="rId66"/>
    <p:sldId id="514" r:id="rId67"/>
    <p:sldId id="515" r:id="rId68"/>
    <p:sldId id="516" r:id="rId69"/>
    <p:sldId id="517" r:id="rId70"/>
    <p:sldId id="518" r:id="rId71"/>
    <p:sldId id="519" r:id="rId72"/>
    <p:sldId id="520" r:id="rId73"/>
    <p:sldId id="521" r:id="rId74"/>
    <p:sldId id="522" r:id="rId75"/>
    <p:sldId id="523" r:id="rId76"/>
    <p:sldId id="524" r:id="rId77"/>
    <p:sldId id="525" r:id="rId78"/>
    <p:sldId id="526" r:id="rId79"/>
    <p:sldId id="527" r:id="rId80"/>
    <p:sldId id="528" r:id="rId81"/>
    <p:sldId id="529" r:id="rId82"/>
    <p:sldId id="530" r:id="rId83"/>
    <p:sldId id="531" r:id="rId84"/>
    <p:sldId id="532" r:id="rId85"/>
    <p:sldId id="533" r:id="rId86"/>
    <p:sldId id="534" r:id="rId87"/>
    <p:sldId id="535" r:id="rId88"/>
    <p:sldId id="536" r:id="rId89"/>
    <p:sldId id="537" r:id="rId90"/>
    <p:sldId id="538" r:id="rId91"/>
    <p:sldId id="539" r:id="rId92"/>
    <p:sldId id="540" r:id="rId93"/>
    <p:sldId id="541" r:id="rId94"/>
    <p:sldId id="542" r:id="rId95"/>
    <p:sldId id="543" r:id="rId96"/>
    <p:sldId id="544" r:id="rId97"/>
    <p:sldId id="545" r:id="rId98"/>
    <p:sldId id="546" r:id="rId99"/>
    <p:sldId id="547" r:id="rId100"/>
    <p:sldId id="548" r:id="rId101"/>
    <p:sldId id="549" r:id="rId102"/>
    <p:sldId id="550" r:id="rId103"/>
    <p:sldId id="551" r:id="rId104"/>
    <p:sldId id="552" r:id="rId105"/>
    <p:sldId id="553" r:id="rId106"/>
    <p:sldId id="554" r:id="rId107"/>
    <p:sldId id="555" r:id="rId108"/>
    <p:sldId id="556" r:id="rId109"/>
    <p:sldId id="557" r:id="rId110"/>
    <p:sldId id="558" r:id="rId111"/>
    <p:sldId id="559" r:id="rId112"/>
    <p:sldId id="560" r:id="rId113"/>
    <p:sldId id="561" r:id="rId114"/>
    <p:sldId id="562" r:id="rId115"/>
    <p:sldId id="563" r:id="rId116"/>
    <p:sldId id="564" r:id="rId117"/>
    <p:sldId id="565" r:id="rId118"/>
    <p:sldId id="566" r:id="rId119"/>
    <p:sldId id="567" r:id="rId120"/>
    <p:sldId id="568" r:id="rId121"/>
    <p:sldId id="569" r:id="rId122"/>
    <p:sldId id="570" r:id="rId123"/>
    <p:sldId id="571" r:id="rId124"/>
    <p:sldId id="572" r:id="rId125"/>
    <p:sldId id="573" r:id="rId126"/>
    <p:sldId id="574" r:id="rId127"/>
    <p:sldId id="575" r:id="rId128"/>
    <p:sldId id="576" r:id="rId129"/>
    <p:sldId id="577" r:id="rId130"/>
    <p:sldId id="578" r:id="rId131"/>
    <p:sldId id="579" r:id="rId132"/>
    <p:sldId id="580" r:id="rId133"/>
    <p:sldId id="581" r:id="rId134"/>
    <p:sldId id="582" r:id="rId135"/>
    <p:sldId id="583" r:id="rId136"/>
    <p:sldId id="584" r:id="rId137"/>
    <p:sldId id="585" r:id="rId138"/>
    <p:sldId id="586" r:id="rId139"/>
    <p:sldId id="587" r:id="rId140"/>
    <p:sldId id="588" r:id="rId141"/>
    <p:sldId id="589" r:id="rId142"/>
    <p:sldId id="590" r:id="rId143"/>
    <p:sldId id="591" r:id="rId144"/>
    <p:sldId id="592" r:id="rId145"/>
  </p:sldIdLst>
  <p:sldSz cx="10058400" cy="5715000"/>
  <p:notesSz cx="6858000" cy="9144000"/>
  <p:defaultTextStyle>
    <a:defPPr>
      <a:defRPr lang="en-US"/>
    </a:defPPr>
    <a:lvl1pPr marL="0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78562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57123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35685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14246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892808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71370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49931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28493" algn="l" defTabSz="75712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>
        <p:guide orient="horz" pos="180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75355"/>
            <a:ext cx="854964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38500"/>
            <a:ext cx="704088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378562" indent="0" algn="ctr">
              <a:buNone/>
              <a:defRPr/>
            </a:lvl2pPr>
            <a:lvl3pPr marL="757123" indent="0" algn="ctr">
              <a:buNone/>
              <a:defRPr/>
            </a:lvl3pPr>
            <a:lvl4pPr marL="1135685" indent="0" algn="ctr">
              <a:buNone/>
              <a:defRPr/>
            </a:lvl4pPr>
            <a:lvl5pPr marL="1514246" indent="0" algn="ctr">
              <a:buNone/>
              <a:defRPr/>
            </a:lvl5pPr>
            <a:lvl6pPr marL="1892808" indent="0" algn="ctr">
              <a:buNone/>
              <a:defRPr/>
            </a:lvl6pPr>
            <a:lvl7pPr marL="2271370" indent="0" algn="ctr">
              <a:buNone/>
              <a:defRPr/>
            </a:lvl7pPr>
            <a:lvl8pPr marL="2649931" indent="0" algn="ctr">
              <a:buNone/>
              <a:defRPr/>
            </a:lvl8pPr>
            <a:lvl9pPr marL="302849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0054D-2350-46D7-B300-42A217E6939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3073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C399D-0A44-470B-86C8-E8D58C32431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9327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228866"/>
            <a:ext cx="226314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28866"/>
            <a:ext cx="662178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BC4F8-65DF-49F2-ACDA-B7F95780B35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552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B540F-9375-4542-A9CE-610FE4FCF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0355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72418"/>
            <a:ext cx="8549640" cy="1135063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422261"/>
            <a:ext cx="8549640" cy="1250156"/>
          </a:xfrm>
        </p:spPr>
        <p:txBody>
          <a:bodyPr anchor="b"/>
          <a:lstStyle>
            <a:lvl1pPr marL="0" indent="0">
              <a:buNone/>
              <a:defRPr sz="1700"/>
            </a:lvl1pPr>
            <a:lvl2pPr marL="378562" indent="0">
              <a:buNone/>
              <a:defRPr sz="1500"/>
            </a:lvl2pPr>
            <a:lvl3pPr marL="757123" indent="0">
              <a:buNone/>
              <a:defRPr sz="1300"/>
            </a:lvl3pPr>
            <a:lvl4pPr marL="1135685" indent="0">
              <a:buNone/>
              <a:defRPr sz="1200"/>
            </a:lvl4pPr>
            <a:lvl5pPr marL="1514246" indent="0">
              <a:buNone/>
              <a:defRPr sz="1200"/>
            </a:lvl5pPr>
            <a:lvl6pPr marL="1892808" indent="0">
              <a:buNone/>
              <a:defRPr sz="1200"/>
            </a:lvl6pPr>
            <a:lvl7pPr marL="2271370" indent="0">
              <a:buNone/>
              <a:defRPr sz="1200"/>
            </a:lvl7pPr>
            <a:lvl8pPr marL="2649931" indent="0">
              <a:buNone/>
              <a:defRPr sz="1200"/>
            </a:lvl8pPr>
            <a:lvl9pPr marL="302849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2031C-CAB9-4B85-84C7-2011EE7A101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1314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333501"/>
            <a:ext cx="4442460" cy="3771636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333501"/>
            <a:ext cx="4442460" cy="3771636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F077C-E0E7-4D88-ADBF-D66885AEC74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7652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79261"/>
            <a:ext cx="4444207" cy="53313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8562" indent="0">
              <a:buNone/>
              <a:defRPr sz="1700" b="1"/>
            </a:lvl2pPr>
            <a:lvl3pPr marL="757123" indent="0">
              <a:buNone/>
              <a:defRPr sz="1500" b="1"/>
            </a:lvl3pPr>
            <a:lvl4pPr marL="1135685" indent="0">
              <a:buNone/>
              <a:defRPr sz="1300" b="1"/>
            </a:lvl4pPr>
            <a:lvl5pPr marL="1514246" indent="0">
              <a:buNone/>
              <a:defRPr sz="1300" b="1"/>
            </a:lvl5pPr>
            <a:lvl6pPr marL="1892808" indent="0">
              <a:buNone/>
              <a:defRPr sz="1300" b="1"/>
            </a:lvl6pPr>
            <a:lvl7pPr marL="2271370" indent="0">
              <a:buNone/>
              <a:defRPr sz="1300" b="1"/>
            </a:lvl7pPr>
            <a:lvl8pPr marL="2649931" indent="0">
              <a:buNone/>
              <a:defRPr sz="1300" b="1"/>
            </a:lvl8pPr>
            <a:lvl9pPr marL="3028493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812396"/>
            <a:ext cx="4444207" cy="3292740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279261"/>
            <a:ext cx="4445952" cy="53313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8562" indent="0">
              <a:buNone/>
              <a:defRPr sz="1700" b="1"/>
            </a:lvl2pPr>
            <a:lvl3pPr marL="757123" indent="0">
              <a:buNone/>
              <a:defRPr sz="1500" b="1"/>
            </a:lvl3pPr>
            <a:lvl4pPr marL="1135685" indent="0">
              <a:buNone/>
              <a:defRPr sz="1300" b="1"/>
            </a:lvl4pPr>
            <a:lvl5pPr marL="1514246" indent="0">
              <a:buNone/>
              <a:defRPr sz="1300" b="1"/>
            </a:lvl5pPr>
            <a:lvl6pPr marL="1892808" indent="0">
              <a:buNone/>
              <a:defRPr sz="1300" b="1"/>
            </a:lvl6pPr>
            <a:lvl7pPr marL="2271370" indent="0">
              <a:buNone/>
              <a:defRPr sz="1300" b="1"/>
            </a:lvl7pPr>
            <a:lvl8pPr marL="2649931" indent="0">
              <a:buNone/>
              <a:defRPr sz="1300" b="1"/>
            </a:lvl8pPr>
            <a:lvl9pPr marL="3028493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1812396"/>
            <a:ext cx="4445952" cy="3292740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691DB-BA6D-46F4-9194-F5FC8BB5B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2661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02E47-0056-4D37-B5D4-60BE3AC296C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8091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C2FD1-AB27-4598-B0F4-11B5BE4FD2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7639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227542"/>
            <a:ext cx="3309144" cy="96837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7543"/>
            <a:ext cx="5622925" cy="4877594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195918"/>
            <a:ext cx="3309144" cy="3909219"/>
          </a:xfrm>
        </p:spPr>
        <p:txBody>
          <a:bodyPr/>
          <a:lstStyle>
            <a:lvl1pPr marL="0" indent="0">
              <a:buNone/>
              <a:defRPr sz="1200"/>
            </a:lvl1pPr>
            <a:lvl2pPr marL="378562" indent="0">
              <a:buNone/>
              <a:defRPr sz="1000"/>
            </a:lvl2pPr>
            <a:lvl3pPr marL="757123" indent="0">
              <a:buNone/>
              <a:defRPr sz="800"/>
            </a:lvl3pPr>
            <a:lvl4pPr marL="1135685" indent="0">
              <a:buNone/>
              <a:defRPr sz="700"/>
            </a:lvl4pPr>
            <a:lvl5pPr marL="1514246" indent="0">
              <a:buNone/>
              <a:defRPr sz="700"/>
            </a:lvl5pPr>
            <a:lvl6pPr marL="1892808" indent="0">
              <a:buNone/>
              <a:defRPr sz="700"/>
            </a:lvl6pPr>
            <a:lvl7pPr marL="2271370" indent="0">
              <a:buNone/>
              <a:defRPr sz="700"/>
            </a:lvl7pPr>
            <a:lvl8pPr marL="2649931" indent="0">
              <a:buNone/>
              <a:defRPr sz="700"/>
            </a:lvl8pPr>
            <a:lvl9pPr marL="3028493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DD5E1-E424-4C8D-ABCD-ACAB621D5CD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296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4000500"/>
            <a:ext cx="6035040" cy="472282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10646"/>
            <a:ext cx="6035040" cy="3429000"/>
          </a:xfrm>
        </p:spPr>
        <p:txBody>
          <a:bodyPr/>
          <a:lstStyle>
            <a:lvl1pPr marL="0" indent="0">
              <a:buNone/>
              <a:defRPr sz="2600"/>
            </a:lvl1pPr>
            <a:lvl2pPr marL="378562" indent="0">
              <a:buNone/>
              <a:defRPr sz="2300"/>
            </a:lvl2pPr>
            <a:lvl3pPr marL="757123" indent="0">
              <a:buNone/>
              <a:defRPr sz="2000"/>
            </a:lvl3pPr>
            <a:lvl4pPr marL="1135685" indent="0">
              <a:buNone/>
              <a:defRPr sz="1700"/>
            </a:lvl4pPr>
            <a:lvl5pPr marL="1514246" indent="0">
              <a:buNone/>
              <a:defRPr sz="1700"/>
            </a:lvl5pPr>
            <a:lvl6pPr marL="1892808" indent="0">
              <a:buNone/>
              <a:defRPr sz="1700"/>
            </a:lvl6pPr>
            <a:lvl7pPr marL="2271370" indent="0">
              <a:buNone/>
              <a:defRPr sz="1700"/>
            </a:lvl7pPr>
            <a:lvl8pPr marL="2649931" indent="0">
              <a:buNone/>
              <a:defRPr sz="1700"/>
            </a:lvl8pPr>
            <a:lvl9pPr marL="3028493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72782"/>
            <a:ext cx="6035040" cy="670718"/>
          </a:xfrm>
        </p:spPr>
        <p:txBody>
          <a:bodyPr/>
          <a:lstStyle>
            <a:lvl1pPr marL="0" indent="0">
              <a:buNone/>
              <a:defRPr sz="1200"/>
            </a:lvl1pPr>
            <a:lvl2pPr marL="378562" indent="0">
              <a:buNone/>
              <a:defRPr sz="1000"/>
            </a:lvl2pPr>
            <a:lvl3pPr marL="757123" indent="0">
              <a:buNone/>
              <a:defRPr sz="800"/>
            </a:lvl3pPr>
            <a:lvl4pPr marL="1135685" indent="0">
              <a:buNone/>
              <a:defRPr sz="700"/>
            </a:lvl4pPr>
            <a:lvl5pPr marL="1514246" indent="0">
              <a:buNone/>
              <a:defRPr sz="700"/>
            </a:lvl5pPr>
            <a:lvl6pPr marL="1892808" indent="0">
              <a:buNone/>
              <a:defRPr sz="700"/>
            </a:lvl6pPr>
            <a:lvl7pPr marL="2271370" indent="0">
              <a:buNone/>
              <a:defRPr sz="700"/>
            </a:lvl7pPr>
            <a:lvl8pPr marL="2649931" indent="0">
              <a:buNone/>
              <a:defRPr sz="700"/>
            </a:lvl8pPr>
            <a:lvl9pPr marL="3028493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E6C47-6581-4B8A-8A7E-BF57441063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7594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2920" y="228865"/>
            <a:ext cx="905256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712" tIns="37856" rIns="75712" bIns="378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2920" y="1333501"/>
            <a:ext cx="9052560" cy="377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712" tIns="37856" rIns="75712" bIns="378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2920" y="5204354"/>
            <a:ext cx="234696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712" tIns="37856" rIns="75712" bIns="37856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6620" y="5204354"/>
            <a:ext cx="318516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712" tIns="37856" rIns="75712" bIns="37856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8520" y="5204354"/>
            <a:ext cx="234696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712" tIns="37856" rIns="75712" bIns="3785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E4A5877-26FB-4625-ADFA-80FE054D9CB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9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5pPr>
      <a:lvl6pPr marL="378562" algn="ctr" rtl="0" fontAlgn="base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6pPr>
      <a:lvl7pPr marL="757123" algn="ctr" rtl="0" fontAlgn="base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7pPr>
      <a:lvl8pPr marL="1135685" algn="ctr" rtl="0" fontAlgn="base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8pPr>
      <a:lvl9pPr marL="1514246" algn="ctr" rtl="0" fontAlgn="base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283921" indent="-283921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615163" indent="-236601" algn="l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rgbClr val="000066"/>
          </a:solidFill>
          <a:latin typeface="+mn-lt"/>
          <a:cs typeface="+mn-cs"/>
        </a:defRPr>
      </a:lvl2pPr>
      <a:lvl3pPr marL="946404" indent="-189281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cs typeface="+mn-cs"/>
        </a:defRPr>
      </a:lvl3pPr>
      <a:lvl4pPr marL="1324966" indent="-189281" algn="l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rgbClr val="000066"/>
          </a:solidFill>
          <a:latin typeface="+mn-lt"/>
          <a:cs typeface="+mn-cs"/>
        </a:defRPr>
      </a:lvl4pPr>
      <a:lvl5pPr marL="1703527" indent="-189281" algn="l" rtl="0" eaLnBrk="0" fontAlgn="base" hangingPunct="0">
        <a:spcBef>
          <a:spcPct val="20000"/>
        </a:spcBef>
        <a:spcAft>
          <a:spcPct val="0"/>
        </a:spcAft>
        <a:buChar char="»"/>
        <a:defRPr sz="1700">
          <a:solidFill>
            <a:srgbClr val="000066"/>
          </a:solidFill>
          <a:latin typeface="+mn-lt"/>
          <a:cs typeface="+mn-cs"/>
        </a:defRPr>
      </a:lvl5pPr>
      <a:lvl6pPr marL="2082089" indent="-189281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000066"/>
          </a:solidFill>
          <a:latin typeface="+mn-lt"/>
          <a:cs typeface="+mn-cs"/>
        </a:defRPr>
      </a:lvl6pPr>
      <a:lvl7pPr marL="2460650" indent="-189281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000066"/>
          </a:solidFill>
          <a:latin typeface="+mn-lt"/>
          <a:cs typeface="+mn-cs"/>
        </a:defRPr>
      </a:lvl7pPr>
      <a:lvl8pPr marL="2839212" indent="-189281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000066"/>
          </a:solidFill>
          <a:latin typeface="+mn-lt"/>
          <a:cs typeface="+mn-cs"/>
        </a:defRPr>
      </a:lvl8pPr>
      <a:lvl9pPr marL="3217774" indent="-189281" algn="l" rtl="0" fontAlgn="base">
        <a:spcBef>
          <a:spcPct val="20000"/>
        </a:spcBef>
        <a:spcAft>
          <a:spcPct val="0"/>
        </a:spcAft>
        <a:buChar char="»"/>
        <a:defRPr sz="17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78562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7123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35685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246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92808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71370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49931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28493" algn="l" defTabSz="757123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410" name="Rectangle 1"/>
          <p:cNvSpPr>
            <a:spLocks noChangeArrowheads="1"/>
          </p:cNvSpPr>
          <p:nvPr/>
        </p:nvSpPr>
        <p:spPr bwMode="auto">
          <a:xfrm>
            <a:off x="744071" y="2594651"/>
            <a:ext cx="8399929" cy="26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12" tIns="37856" rIns="75712" bIns="37856">
            <a:spAutoFit/>
          </a:bodyPr>
          <a:lstStyle/>
          <a:p>
            <a:pPr algn="ctr"/>
            <a:r>
              <a:rPr lang="en-US" sz="3600">
                <a:solidFill>
                  <a:srgbClr val="0070C0"/>
                </a:solidFill>
              </a:rPr>
              <a:t>Dua Allumma Idfaa an waliyak</a:t>
            </a:r>
            <a:br>
              <a:rPr lang="en-US" sz="3600">
                <a:solidFill>
                  <a:srgbClr val="002060"/>
                </a:solidFill>
              </a:rPr>
            </a:br>
            <a:r>
              <a:rPr lang="en-GB" sz="3200" b="1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2060"/>
                </a:solidFill>
                <a:effectLst/>
              </a:rPr>
              <a:t>recited after Ziarat of Imam Mahdi(ajtfs)for repelling calamities from Imam</a:t>
            </a:r>
          </a:p>
          <a:p>
            <a:pPr algn="ctr"/>
            <a:r>
              <a:rPr lang="en-US" sz="1800">
                <a:solidFill>
                  <a:srgbClr val="0070C0"/>
                </a:solidFill>
              </a:rPr>
              <a:t>Supplication which was ordered by the eighth Imam Ali Ridha (peace be on him) to be recited during the days of occultation</a:t>
            </a:r>
            <a:br>
              <a:rPr lang="en-US" sz="360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681411" name="Rectangle 8"/>
          <p:cNvSpPr>
            <a:spLocks noChangeArrowheads="1"/>
          </p:cNvSpPr>
          <p:nvPr/>
        </p:nvSpPr>
        <p:spPr bwMode="auto">
          <a:xfrm>
            <a:off x="1791652" y="4751479"/>
            <a:ext cx="6475095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i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(Arabic text with English Translation Urdu &amp; English Transliteration)</a:t>
            </a:r>
          </a:p>
        </p:txBody>
      </p:sp>
      <p:sp>
        <p:nvSpPr>
          <p:cNvPr id="1681412" name="Rectangle 5"/>
          <p:cNvSpPr>
            <a:spLocks noChangeArrowheads="1"/>
          </p:cNvSpPr>
          <p:nvPr/>
        </p:nvSpPr>
        <p:spPr bwMode="auto">
          <a:xfrm>
            <a:off x="1257300" y="4751479"/>
            <a:ext cx="7543800" cy="83050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000" b="1" dirty="0">
              <a:solidFill>
                <a:srgbClr val="002060"/>
              </a:solidFill>
              <a:latin typeface="Trebuchet MS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 any errors / comments please write to: duas.org@gmail.com</a:t>
            </a:r>
            <a:endParaRPr lang="en-US" sz="1000" b="1" dirty="0">
              <a:solidFill>
                <a:srgbClr val="002060"/>
              </a:solidFill>
              <a:latin typeface="Trebuchet MS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Kindly recite </a:t>
            </a:r>
            <a:r>
              <a:rPr lang="en-US" sz="1000" b="1" dirty="0" err="1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Sura</a:t>
            </a: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 E </a:t>
            </a:r>
            <a:r>
              <a:rPr lang="en-US" sz="1000" b="1" dirty="0" err="1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Fatiha</a:t>
            </a: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 for </a:t>
            </a:r>
            <a:r>
              <a:rPr lang="en-US" sz="1000" b="1" dirty="0" err="1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Marhumeen</a:t>
            </a: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 of all those who have worked towards making this small work possible.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To display the font correctly, please use the Arabic font “</a:t>
            </a:r>
            <a:r>
              <a:rPr lang="en-US" sz="1000" b="1" dirty="0" err="1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Attari_Quran_Shipped</a:t>
            </a: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” 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Download font here : http://www.duas.org/fonts/ </a:t>
            </a:r>
          </a:p>
        </p:txBody>
      </p:sp>
      <p:sp>
        <p:nvSpPr>
          <p:cNvPr id="1681413" name="Rectangle 8"/>
          <p:cNvSpPr>
            <a:spLocks noChangeArrowheads="1"/>
          </p:cNvSpPr>
          <p:nvPr/>
        </p:nvSpPr>
        <p:spPr bwMode="auto">
          <a:xfrm>
            <a:off x="1509320" y="1073792"/>
            <a:ext cx="6475095" cy="1430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>
            <a:spAutoFit/>
          </a:bodyPr>
          <a:lstStyle/>
          <a:p>
            <a:pPr algn="ctr"/>
            <a:r>
              <a:rPr lang="ur-PK" sz="8800" b="0" i="0">
                <a:solidFill>
                  <a:srgbClr val="00206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اَللَّهُمَّ ٱدْفَعْ عَنْ وَلِيِّكَ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1257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ٱلْجَحْجَاحِ ٱلْمُجَاهِدِ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magnanimous master, the striver (for the sake of Allah),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aljahjahi almujahidi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11956" y="3881330"/>
            <a:ext cx="2733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بہت بڑے سردار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966451"/>
      </p:ext>
    </p:extLst>
  </p:cSld>
  <p:clrMapOvr>
    <a:masterClrMapping/>
  </p:clrMapOvr>
  <p:transition>
    <p:fade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مِنْهَاجَ ٱلْهُدَى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to the course of guidance,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274461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minhaja alhuda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68521" y="3881330"/>
            <a:ext cx="2760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کشادہ راستے پر ڈال 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945125"/>
      </p:ext>
    </p:extLst>
  </p:cSld>
  <p:clrMapOvr>
    <a:masterClrMapping/>
  </p:clrMapOvr>
  <p:transition>
    <p:fade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وَٱلْمَحَجَّةَ ٱلْعُظْمَى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greatest Path,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4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walmahajjata al`uzma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21227" y="3881330"/>
            <a:ext cx="32159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 سیدھی راہ پر گامزن فرما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897196"/>
      </p:ext>
    </p:extLst>
  </p:cSld>
  <p:clrMapOvr>
    <a:masterClrMapping/>
  </p:clrMapOvr>
  <p:transition>
    <p:fade/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وَٱلطَّرِيقَةَ ٱلْوُسْطَى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the equitable way of life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walttariqata alwusta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69130" y="3881330"/>
            <a:ext cx="3320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کہ آگے والا اس راہ پر پلٹ آئے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375354"/>
      </p:ext>
    </p:extLst>
  </p:cSld>
  <p:clrMapOvr>
    <a:masterClrMapping/>
  </p:clrMapOvr>
  <p:transition>
    <p:fade/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ٱلَّتِي يَرْجِعُ إِلَيْهَا ٱلْغَالِي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to which those who had gone too far will come back (repentant)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allati yarji`u ilayha alghali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54606" y="3881330"/>
            <a:ext cx="3010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پیچھے والا اس پر آ جائے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602344"/>
      </p:ext>
    </p:extLst>
  </p:cSld>
  <p:clrMapOvr>
    <a:masterClrMapping/>
  </p:clrMapOvr>
  <p:transition>
    <p:fade/>
  </p:transition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وَيَلْحَقُ بِهَا ٱلتَّالِي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those who had fallen down will catch up.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yalhaqu biha alttali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402155" y="3912033"/>
            <a:ext cx="57935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36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 کے ساتھ مندرجہ ذیل منسلک ہیں</a:t>
            </a:r>
            <a:r>
              <a:rPr kumimoji="0" lang="en-US" altLang="en-US" sz="8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kumimoji="0" lang="en-US" altLang="en-US" sz="36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059756"/>
      </p:ext>
    </p:extLst>
  </p:cSld>
  <p:clrMapOvr>
    <a:masterClrMapping/>
  </p:clrMapOvr>
  <p:transition>
    <p:fade/>
  </p:transition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وَقَوِّنَا عَلَىٰ طَاعَتِهِ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(please) encourage us to carry out acts of obedience to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qawwina `ala ta`atihi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15855" y="3881330"/>
            <a:ext cx="3826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ہمیں انکی فرمانبرداری کی ہمت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76173"/>
      </p:ext>
    </p:extLst>
  </p:cSld>
  <p:clrMapOvr>
    <a:masterClrMapping/>
  </p:clrMapOvr>
  <p:transition>
    <p:fade/>
  </p:transition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وَثَبِّتْنَا عَلَىٰ مُشَايَعَتِهِ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make us stand firmly in following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thabbitna `ala mushaya`atihi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78798" y="3881330"/>
            <a:ext cx="4100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ہمیں ان کی ہمراہی میں ثابت قدم رکھ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856622"/>
      </p:ext>
    </p:extLst>
  </p:cSld>
  <p:clrMapOvr>
    <a:masterClrMapping/>
  </p:clrMapOvr>
  <p:transition>
    <p:fade/>
  </p:transition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وَٱمْنُنْ عَلَيْنَا بِمُتَابَعَتِهِ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endue us with the favor of adherence to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wamunu `alayna bimutaba`atihi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000968" y="3881330"/>
            <a:ext cx="4084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انکی پیروی کرا کے ہم پر احسان فرما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445348"/>
      </p:ext>
    </p:extLst>
  </p:cSld>
  <p:clrMapOvr>
    <a:masterClrMapping/>
  </p:clrMapOvr>
  <p:transition>
    <p:fade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وَٱجْعَلْنَا فِي حِزْبِهِ ٱلْقَوَّامِينَ بِأَمْرِهِ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include us with his group who achieve his commands,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waj`alna fi hizbihi alqawwamina bi'amrihi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280473" y="3881330"/>
            <a:ext cx="5748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ہمیں اس جماعت میں رکھ جو انکے ہمراہ ڈٹی رہے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979160"/>
      </p:ext>
    </p:extLst>
  </p:cSld>
  <p:clrMapOvr>
    <a:masterClrMapping/>
  </p:clrMapOvr>
  <p:transition>
    <p:fade/>
  </p:transition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ٱلصَّابِرِينَ مَعَهُ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act steadfastly towards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alssabirina ma`ahu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03310" y="3881330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انکے حکم پر مطمئن رہے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0604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ٱلْعَائِذِ بِكَ ٱلْعَابِدِ عِنْدَكَ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seeker of Your shelter, and the full worshipper in Your measures.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al`a'idhi bika al`abidi `indaka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848013" y="3881330"/>
            <a:ext cx="5838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تجھ سے پناہ یافتہ پارسا اور تیری عبادت کرنے والے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893664"/>
      </p:ext>
    </p:extLst>
  </p:cSld>
  <p:clrMapOvr>
    <a:masterClrMapping/>
  </p:clrMapOvr>
  <p:transition>
    <p:fade/>
  </p:transition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ٱلطَّالِبِينَ رِضَاكَ بِمُنَاصَحَتِهِ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seek Your pleasure by means of acting sincerely to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261019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alttalibina ridaka bimunasahatihi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045480" y="3881330"/>
            <a:ext cx="7382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انکے ساتھ ہو کر تیری خوشنودی چاہے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اور انکی خیر خواہی کرے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425128"/>
      </p:ext>
    </p:extLst>
  </p:cSld>
  <p:clrMapOvr>
    <a:masterClrMapping/>
  </p:clrMapOvr>
  <p:transition>
    <p:fade/>
  </p:transition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حَتَّىٰ تَحْشُرَنَا يَوْمَ ٱلْقِيَامَةِ فِي أَنْصَارِهِ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so that You will gather us on the Resurrection Day with his supporters,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hatta tahshurana yawma alqiyamati fi ansarihi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070698" y="3881330"/>
            <a:ext cx="5917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یہاں تک کہ قیامت کے روز انکے مددگاروں  انکے ساتھیوں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826746"/>
      </p:ext>
    </p:extLst>
  </p:cSld>
  <p:clrMapOvr>
    <a:masterClrMapping/>
  </p:clrMapOvr>
  <p:transition>
    <p:fade/>
  </p:transition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وَأَعْوَانِهِ وَمُقَوِّيَةِ سُلْطَانِهِ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backers, and those who consolidate his authority.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a`wanihi wa muqawwiyati sultanihi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54536" y="3881330"/>
            <a:ext cx="4400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انکی حکومت کے طرفداروں میں اٹھائے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86053"/>
      </p:ext>
    </p:extLst>
  </p:cSld>
  <p:clrMapOvr>
    <a:masterClrMapping/>
  </p:clrMapOvr>
  <p:transition>
    <p:fade/>
  </p:transition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وَٱجْعَلْ ذٰلِكَ لَنَا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make us do all these things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waj`al dhalika lana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03031" y="3881330"/>
            <a:ext cx="3852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اس عقیدے کو ہمارے لیے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81119"/>
      </p:ext>
    </p:extLst>
  </p:cSld>
  <p:clrMapOvr>
    <a:masterClrMapping/>
  </p:clrMapOvr>
  <p:transition>
    <p:fade/>
  </p:transition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خَالِصاً مِنْ كُلِّ شَكٍّ وَشُبْهَةٍ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free from any doubt, confusion,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khalisan min kulli shakkin wa shubhatin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039439" y="3881330"/>
            <a:ext cx="5979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خالص بنا دے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کہ اس میں نہ ہمیں  کوئی شک و شبہ هو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18208"/>
      </p:ext>
    </p:extLst>
  </p:cSld>
  <p:clrMapOvr>
    <a:masterClrMapping/>
  </p:clrMapOvr>
  <p:transition>
    <p:fade/>
  </p:transition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وَرِيَاءٍ وَسُمْعَةٍ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ostentation, and seeking of reputation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riya'in wa sum`atin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776851" y="3819774"/>
            <a:ext cx="4054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نہ نمائش و شہرت کی خواہش ہو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474195"/>
      </p:ext>
    </p:extLst>
  </p:cSld>
  <p:clrMapOvr>
    <a:masterClrMapping/>
  </p:clrMapOvr>
  <p:transition>
    <p:fade/>
  </p:transition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حَتَّىٰ لاَ نَعْتَمِدَ بِهِ غَيْرَكَ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so that we will rely upon none save You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hatta la na`tamida bihi ghayraka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672153" y="3819774"/>
            <a:ext cx="4463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تاکہ ہم سوائے تیرے کسی پر بھروسہ نہ کریں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566508"/>
      </p:ext>
    </p:extLst>
  </p:cSld>
  <p:clrMapOvr>
    <a:masterClrMapping/>
  </p:clrMapOvr>
  <p:transition>
    <p:fade/>
  </p:transition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وَلاَ نَطْلُبَ بِهِ إِلاَّ وَجْهَكَ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seek none save Your sake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la natluba bihi illa wajhaka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422886" y="3881330"/>
            <a:ext cx="5549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اس عقیدے میں صرف تیری  ذات کے مطیع ہوں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775099"/>
      </p:ext>
    </p:extLst>
  </p:cSld>
  <p:clrMapOvr>
    <a:masterClrMapping/>
  </p:clrMapOvr>
  <p:transition>
    <p:fade/>
  </p:transition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وَحَتَّىٰ تُحِلَّنَا مَحَلَّهُ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that You will put us up in his vicinity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hatta tuhillana mahallahu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000968" y="3881330"/>
            <a:ext cx="4020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ایسے میں تو ہمیں انکے پاس پہنچائے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073503"/>
      </p:ext>
    </p:extLst>
  </p:cSld>
  <p:clrMapOvr>
    <a:masterClrMapping/>
  </p:clrMapOvr>
  <p:transition>
    <p:fade/>
  </p:transition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وَتَجْعَلَنَا فِي ٱلْجَنَّةِ مَعَهُ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place us with him in Paradise.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taj`alana filjannati ma`ahu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50152" y="3881330"/>
            <a:ext cx="3615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نیز جنت میں ہمیں انکے ساتھ رکھے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95863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وَأَعِذْهُ مِنْ شَرِّ جَمِيعِ مَا خَلَقْتَ وَبَرَأْتَ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Keep him safe from the evils of all that which You created, originated,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a`idhhu min sharri jami`i ma khalaqta wa bara'ta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462358" y="388133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نیز بچا ان کو ہر چیز کے شر سے جو تو نے پیدا کی ہے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بنائی ہے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948444"/>
      </p:ext>
    </p:extLst>
  </p:cSld>
  <p:clrMapOvr>
    <a:masterClrMapping/>
  </p:clrMapOvr>
  <p:transition>
    <p:fade/>
  </p:transition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وَأَعِذْنَا مِنَ ٱلسَّأْمَةِ وَٱلْكَسَلِ وَٱلْفَتْرَةِ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(please) protect us against weariness, laziness and lethargy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a`idhna min alssa'mati walkasali walfatrati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146840" y="3881330"/>
            <a:ext cx="5764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تو ہمیں دل تنگی سستی اور درماندگی  سے محفوظ فرما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71945"/>
      </p:ext>
    </p:extLst>
  </p:cSld>
  <p:clrMapOvr>
    <a:masterClrMapping/>
  </p:clrMapOvr>
  <p:transition>
    <p:fade/>
  </p:transition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وَٱجْعَلْنَا مِمَّنْ تَنْتَصِرُ بِهِ لِدِينِكَ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include us with those whom You take up for backing Your religion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waj`alna mimman tantasiru bihi lidinika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777677" y="3881330"/>
            <a:ext cx="6252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ہمیں ان لوگوں میں قرار دے جو تیرے دین کی مدد کریں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3051"/>
      </p:ext>
    </p:extLst>
  </p:cSld>
  <p:clrMapOvr>
    <a:masterClrMapping/>
  </p:clrMapOvr>
  <p:transition>
    <p:fade/>
  </p:transition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وَتُعِزُّ بِهِ نَصْرَ وَلِيِّكَ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for increasing the victory of Your vicegerent.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pl-PL" sz="2000" i="1">
                <a:solidFill>
                  <a:srgbClr val="0070C0"/>
                </a:solidFill>
                <a:ea typeface="MS Mincho" pitchFamily="49" charset="-128"/>
              </a:rPr>
              <a:t>wa tu`izzu bihi nasra waliyyika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38536" y="3881330"/>
            <a:ext cx="4381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تیرے ولی کی نصرت کر کے عزت پائیں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41070"/>
      </p:ext>
    </p:extLst>
  </p:cSld>
  <p:clrMapOvr>
    <a:masterClrMapping/>
  </p:clrMapOvr>
  <p:transition>
    <p:fade/>
  </p:transition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وَلاَ تَسْتَبْدِلْ بِنَا غَيْرَنَا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Do not put others in our places,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wa la tastabdil bina ghayrana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23444" y="3881330"/>
            <a:ext cx="3411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یہ مقام ہمارے غیر کو نہ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620683"/>
      </p:ext>
    </p:extLst>
  </p:cSld>
  <p:clrMapOvr>
    <a:masterClrMapping/>
  </p:clrMapOvr>
  <p:transition>
    <p:fade/>
  </p:transition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فَإِنَّ ٱسْتِبْدَالَكَ بِنَا غَيْرَنَا عَلَيْكَ يَسِيرٌ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because it is easy for You to put others in our places,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fa'inna istibdalaka bina ghayrana `alayka yasirun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84221" y="3881330"/>
            <a:ext cx="4289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پس اگرتو ہماری جگہ دوسروں کو لے آئے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12448"/>
      </p:ext>
    </p:extLst>
  </p:cSld>
  <p:clrMapOvr>
    <a:masterClrMapping/>
  </p:clrMapOvr>
  <p:transition>
    <p:fade/>
  </p:transition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وَهُوَ عَلَيْنَا كَثِيـرٌ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4789582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i="1" kern="1200">
                <a:solidFill>
                  <a:srgbClr val="0070C0"/>
                </a:solidFill>
                <a:ea typeface="MS Mincho" pitchFamily="49" charset="-128"/>
              </a:rPr>
              <a:t>wa huwa `alayna kathirun</a:t>
            </a:r>
            <a:endParaRPr lang="en-US" sz="2000" i="1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2912395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sz="2000">
                <a:solidFill>
                  <a:srgbClr val="0070C0"/>
                </a:solidFill>
                <a:ea typeface="MS Mincho" pitchFamily="49" charset="-128"/>
              </a:rPr>
              <a:t>but it is extremely difficult for us if You do it.</a:t>
            </a:r>
            <a:endParaRPr lang="fi-FI" sz="20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685449" y="3881330"/>
            <a:ext cx="4687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تو یہ تجھ پر آسان لیکن ہمارے لیے گراں 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12690"/>
      </p:ext>
    </p:extLst>
  </p:cSld>
  <p:clrMapOvr>
    <a:masterClrMapping/>
  </p:clrMapOvr>
  <p:transition>
    <p:fade/>
  </p:transition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عَلَىٰ وُلاَةِ عَهْدِهِ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send blessings upon his representatives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salli `ala wulati `ahdihi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273260" y="3881330"/>
            <a:ext cx="5763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اپنے پیغمبر(ص) کے  والیاں امر پر رحمت فرما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857468"/>
      </p:ext>
    </p:extLst>
  </p:cSld>
  <p:clrMapOvr>
    <a:masterClrMapping/>
  </p:clrMapOvr>
  <p:transition>
    <p:fade/>
  </p:transition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وَٱلأَئِمَّةِ مِنْ بَعْدِهِ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the leaders after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wal-a'immati min ba`dihi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18397" y="3881330"/>
            <a:ext cx="28216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جو انکے بعد امام(ع) ہو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955"/>
      </p:ext>
    </p:extLst>
  </p:cSld>
  <p:clrMapOvr>
    <a:masterClrMapping/>
  </p:clrMapOvr>
  <p:transition>
    <p:fade/>
  </p:transition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وَبَلِّغْهُمْ آمَالَهُمْ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make them attain their wishes,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ballighhum amalahum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30749" y="3881330"/>
            <a:ext cx="2545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انکی آرزوئیں پوری فرما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238257"/>
      </p:ext>
    </p:extLst>
  </p:cSld>
  <p:clrMapOvr>
    <a:masterClrMapping/>
  </p:clrMapOvr>
  <p:transition>
    <p:fade/>
  </p:transition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وَزِدْ فِي آجَالِهِمْ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increase their lifetimes,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zid fi ajalihim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66441" y="3881330"/>
            <a:ext cx="2874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انکی عمروں میں اضافہ فرما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94112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وَأَنْشَأْتَ وَصَوَّرْتَ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established, and formed.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ansha'ta wa sawwarta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78798" y="3881330"/>
            <a:ext cx="4100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ظاہر کی  اور اسے صورت دی 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248293"/>
      </p:ext>
    </p:extLst>
  </p:cSld>
  <p:clrMapOvr>
    <a:masterClrMapping/>
  </p:clrMapOvr>
  <p:transition>
    <p:fade/>
  </p:transition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وَأَعِزَّ نَصْرَهُمْ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support their victory,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a`izza nasrahum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37775" y="3881330"/>
            <a:ext cx="27318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2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مدد گاروں کو قوت دے</a:t>
            </a:r>
            <a:endParaRPr lang="en-US" sz="32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927885"/>
      </p:ext>
    </p:extLst>
  </p:cSld>
  <p:clrMapOvr>
    <a:masterClrMapping/>
  </p:clrMapOvr>
  <p:transition>
    <p:fade/>
  </p:transition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وَتَمِّمْ لَهُمْ مَا أَسْنَدْتَ إِلَيْهِمْ مِنْ أَمْرِكَ لَهُمْ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make perfect for them Your orders that You bid them to carry out,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tammim lahum ma asnadta ilayhim min amrika lahum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981731" y="3881330"/>
            <a:ext cx="6094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اپنا جو کام تو نے  ان کے سپرد کیا ہے اسے انجام تک پہنچا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128139"/>
      </p:ext>
    </p:extLst>
  </p:cSld>
  <p:clrMapOvr>
    <a:masterClrMapping/>
  </p:clrMapOvr>
  <p:transition>
    <p:fade/>
  </p:transition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وَثَبِّتْ دَعَائِمَهُمْ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strengthen their pillars,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pt-BR" sz="2000" i="1">
                <a:solidFill>
                  <a:srgbClr val="0070C0"/>
                </a:solidFill>
                <a:ea typeface="MS Mincho" pitchFamily="49" charset="-128"/>
              </a:rPr>
              <a:t>wa thabbit da`a`imahum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16134" y="3881330"/>
            <a:ext cx="2775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 کے ستون قائم رکھ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25952"/>
      </p:ext>
    </p:extLst>
  </p:cSld>
  <p:clrMapOvr>
    <a:masterClrMapping/>
  </p:clrMapOvr>
  <p:transition>
    <p:fade/>
  </p:transition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وَٱجْعَلْنَا لَهُمْ أَعْوَاناً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make us their helpers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pl-PL" sz="2000" i="1">
                <a:solidFill>
                  <a:srgbClr val="0070C0"/>
                </a:solidFill>
                <a:ea typeface="MS Mincho" pitchFamily="49" charset="-128"/>
              </a:rPr>
              <a:t>waj`alna lahum a`wanan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911746" y="3881330"/>
            <a:ext cx="2234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ہمیں ان کے ساتھ بنا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748990"/>
      </p:ext>
    </p:extLst>
  </p:cSld>
  <p:clrMapOvr>
    <a:masterClrMapping/>
  </p:clrMapOvr>
  <p:transition>
    <p:fade/>
  </p:transition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وَعَلَىٰ دِينِكَ أَنْصَاراً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supporters of Your religion.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`ala dinika ansaran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037638" y="3881330"/>
            <a:ext cx="3732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اپنے دین کے  مدد گار قرار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764979"/>
      </p:ext>
    </p:extLst>
  </p:cSld>
  <p:clrMapOvr>
    <a:masterClrMapping/>
  </p:clrMapOvr>
  <p:transition>
    <p:fade/>
  </p:transition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فَإِنَّهُمْ مَعَادِنُ كَلِمَاتِكَ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They are the essence of Your Words,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fa'innahum ma`adinu kalimatika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561546" y="3881330"/>
            <a:ext cx="4684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کیونکہ وہ تیرے کلمات کی حفاظت کرنے والے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461131"/>
      </p:ext>
    </p:extLst>
  </p:cSld>
  <p:clrMapOvr>
    <a:masterClrMapping/>
  </p:clrMapOvr>
  <p:transition>
    <p:fade/>
  </p:transition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وَخُزَّانُ عِلْمِكَ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hoarders of Your knowledge,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khuzzanu `ilmika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88270" y="3881330"/>
            <a:ext cx="2630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تیرے علوم کے خزینہ دار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026552"/>
      </p:ext>
    </p:extLst>
  </p:cSld>
  <p:clrMapOvr>
    <a:masterClrMapping/>
  </p:clrMapOvr>
  <p:transition>
    <p:fade/>
  </p:transition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وَأَرْكَانُ تَوْحِيدِكَ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pillars of the profession of Your Oneness,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arkanu tawhidika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93266" y="3881330"/>
            <a:ext cx="2420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تیری توحید کے ستون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643822"/>
      </p:ext>
    </p:extLst>
  </p:cSld>
  <p:clrMapOvr>
    <a:masterClrMapping/>
  </p:clrMapOvr>
  <p:transition>
    <p:fade/>
  </p:transition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وَدَعَائِمُ دِينِكَ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posts of Your religion,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da`a'imu dinika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845551" y="3881330"/>
            <a:ext cx="2116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تیرے دین کے ارکان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117641"/>
      </p:ext>
    </p:extLst>
  </p:cSld>
  <p:clrMapOvr>
    <a:masterClrMapping/>
  </p:clrMapOvr>
  <p:transition>
    <p:fade/>
  </p:transition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وَوُلاَةُ أَمْرِكَ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authorities of Your commands,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wulatu amrika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809154" y="3881330"/>
            <a:ext cx="2440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تیرے امر کے والی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93684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وَٱحْفَظْهُ مِنْ بَيْنِ يَدَيْهِ وَمِنْ خَلْفِهِ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protect him from the sides of his front, his back,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wahfazhu min bayni yadayhi wa min khalfihi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694266" y="3819774"/>
            <a:ext cx="4669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حفاظت کر انکی انکے آگے اور انکے پیچھے سے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764982"/>
      </p:ext>
    </p:extLst>
  </p:cSld>
  <p:clrMapOvr>
    <a:masterClrMapping/>
  </p:clrMapOvr>
  <p:transition>
    <p:fade/>
  </p:transition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وَخَالِصَتُكَ مِنْ عِبَادِكَ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choices over Your servants,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khalisatuka min `ibadika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44334" y="3881330"/>
            <a:ext cx="4169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وہ تیرے بندوں میں تیرے خالص مخلص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296982"/>
      </p:ext>
    </p:extLst>
  </p:cSld>
  <p:clrMapOvr>
    <a:masterClrMapping/>
  </p:clrMapOvr>
  <p:transition>
    <p:fade/>
  </p:transition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وَصَفْوَتُكَ مِنْ خَلْقِكَ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well-chosen ones from among Your creatures,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safwatuka min khalqika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70890" y="3881330"/>
            <a:ext cx="3167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تیری مخلوق میں تیرے برگزیدہ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59799"/>
      </p:ext>
    </p:extLst>
  </p:cSld>
  <p:clrMapOvr>
    <a:masterClrMapping/>
  </p:clrMapOvr>
  <p:transition>
    <p:fade/>
  </p:transition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وَأَوْلِيَاؤُكَ وَسَلاَئِلُ أَوْلِيَائِكَ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vicegerents of You, the offspring of Your vicegerents,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awliya'uka wa sala'ilu awliya'ika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39604" y="3881330"/>
            <a:ext cx="4281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تیرے محبوب اور تیرے محبوبوں کی  نسل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328116"/>
      </p:ext>
    </p:extLst>
  </p:cSld>
  <p:clrMapOvr>
    <a:masterClrMapping/>
  </p:clrMapOvr>
  <p:transition>
    <p:fade/>
  </p:transition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وَصَفْوَةُ أَوْلاَدِ نَبِيِّكَ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the selected descendants of Your Prophet.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320389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safwatu awladi nabiyyika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241747" y="3881330"/>
            <a:ext cx="5323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تیرے نبی(ص) کی اولاد میں سے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پسندیدہ ہیں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677833"/>
      </p:ext>
    </p:extLst>
  </p:cSld>
  <p:clrMapOvr>
    <a:masterClrMapping/>
  </p:clrMapOvr>
  <p:transition>
    <p:fade/>
  </p:transition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وَٱلسَّلاَمُ عَلَيْهِ وَعَلَيْهِمْ</a:t>
            </a:r>
            <a:r>
              <a:rPr lang="ar-OM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وَرَحْمَةُ ٱللَّهِ وَبَرَكَاتُهُ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Peace be upon him and them. Allah’s mercy and blessings, too, be upon them.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walssalamu `alayhi wa `alayhim</a:t>
            </a:r>
            <a:r>
              <a:rPr lang="en-US" sz="2000" i="1">
                <a:solidFill>
                  <a:srgbClr val="0070C0"/>
                </a:solidFill>
                <a:ea typeface="MS Mincho" pitchFamily="49" charset="-128"/>
              </a:rPr>
              <a:t> </a:t>
            </a: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rahmatu allahi wa barakatuhu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598427" y="3881330"/>
            <a:ext cx="8291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سلام ہو مہدی (ع)پر اور ان سب پر خدا کی رحمت ہو اور اس کی برکات ہوں۔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5405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وَعَنْ يَمِينِهِ وَعَنْ شِمَالِهِ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his right, his left,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sz="2000" i="1">
                <a:solidFill>
                  <a:srgbClr val="0070C0"/>
                </a:solidFill>
                <a:ea typeface="MS Mincho" pitchFamily="49" charset="-128"/>
              </a:rPr>
              <a:t>wa `an yaminihi wa `an shimalihi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93504" y="3881330"/>
            <a:ext cx="3020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دائیں سے انکے بائیں سے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11808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وَمِنْ فَوْقِهِ وَمِنْ تَحْتِهِ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above him, and beneath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min fawqihi wa min tahtihi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51872" y="3881330"/>
            <a:ext cx="29546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2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اوپر سے اور انکے نیچے سے</a:t>
            </a:r>
            <a:endParaRPr lang="en-US" sz="32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71231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بِحِفْظِكَ ٱلَّذِي لاَ يَضِيعُ مَنْ حَفِظْتَهُ بِهِ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with Your safety that preserves from any loss.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bihifzika alladhi la yadi`u man hafiztahu bihi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193110" y="3735855"/>
            <a:ext cx="6014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اپنی حفاظت کے ذریعے کہ جسے تو بچائے وہ ضائع نہیں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ہوتا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80508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وَٱحْفَظْ فِيهِ رَسُولَكَ وَآبَاءَهُ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safeguard through him Your Messenger and his fathers;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wahfaz fihi rasulaka wa aba'ahu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0138" y="3881330"/>
            <a:ext cx="8922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حفاظت کر انکے ذریعے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اپنے رسول (ص)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انکے دیگر بزرگوں کی جو امام(ع) ہیں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41384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أَئِمَّتَكَ وَدَعَائِمَ دِينِكَ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Imams appointed by You and the pillars of Your religion.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a'immataka wa da`a'ima dinika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39002" y="3881330"/>
            <a:ext cx="31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تیرے دین کے ستون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1271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1445895" y="1524001"/>
            <a:ext cx="7229475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 dirty="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</a:t>
            </a:r>
            <a:r>
              <a:rPr lang="ar-SA" sz="7600" kern="1200" dirty="0" err="1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عَلَىٰ</a:t>
            </a:r>
            <a:r>
              <a:rPr lang="ar-SA" sz="7600" kern="1200" dirty="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مُحَمَّدٍ وَآلِ مُحَمَّدٍ</a:t>
            </a: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1445895" y="2903495"/>
            <a:ext cx="7166610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400" kern="1200" dirty="0">
                <a:solidFill>
                  <a:srgbClr val="0070C0"/>
                </a:solidFill>
                <a:ea typeface="MS Mincho" pitchFamily="49" charset="-128"/>
              </a:rPr>
              <a:t>O' </a:t>
            </a:r>
            <a:r>
              <a:rPr lang="en-US" sz="2400" kern="1200" dirty="0" err="1">
                <a:solidFill>
                  <a:srgbClr val="0070C0"/>
                </a:solidFill>
                <a:ea typeface="MS Mincho" pitchFamily="49" charset="-128"/>
              </a:rPr>
              <a:t>Alláh</a:t>
            </a:r>
            <a:r>
              <a:rPr lang="en-US" sz="2400" kern="1200" dirty="0">
                <a:solidFill>
                  <a:srgbClr val="0070C0"/>
                </a:solidFill>
                <a:ea typeface="MS Mincho" pitchFamily="49" charset="-128"/>
              </a:rPr>
              <a:t> send Your blessings on Muhammad</a:t>
            </a:r>
          </a:p>
          <a:p>
            <a:pPr marL="283921" indent="-283921" eaLnBrk="1" hangingPunct="1">
              <a:defRPr/>
            </a:pPr>
            <a:r>
              <a:rPr lang="en-US" sz="2400" kern="1200" dirty="0">
                <a:solidFill>
                  <a:srgbClr val="0070C0"/>
                </a:solidFill>
                <a:ea typeface="MS Mincho" pitchFamily="49" charset="-128"/>
              </a:rPr>
              <a:t>and the family of Muhammad.</a:t>
            </a:r>
          </a:p>
        </p:txBody>
      </p:sp>
      <p:sp>
        <p:nvSpPr>
          <p:cNvPr id="1685508" name="Subtitle 4"/>
          <p:cNvSpPr txBox="1">
            <a:spLocks/>
          </p:cNvSpPr>
          <p:nvPr/>
        </p:nvSpPr>
        <p:spPr bwMode="auto">
          <a:xfrm>
            <a:off x="1508760" y="4254500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400" b="1" i="1" dirty="0">
                <a:solidFill>
                  <a:srgbClr val="002060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276E66-49F8-4A88-9BD1-04453CEDB596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6530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وَٱجْعَلْهُ فِي وَدِيعَتِكَ ٱلَّتِي لاَ تَضِيعُ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place him in Your deposit that is never lost,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waj`alhu fi wadi`atika allati la tadi`u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045379" y="3735855"/>
            <a:ext cx="5716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قرار دے انکو اپنی وہ امانت جسے تو ضائع نہیں کرتا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80389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وَفِي جِوَارِكَ ٱلَّذِي لاَ يُخْفَرُ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in Your vicinity that is never violated,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fi jiwarika alladhi la yukhfaru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029623" y="3819774"/>
            <a:ext cx="374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اپنی پناہ میں رکھ جو ختم نہیں ہوتی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952238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وَفِي مَنْعِكَ وَعِزِّكَ ٱلَّذِي لاَ يُقْهَرُ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in Your protection and almightiness that are never defeated.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fi man`ika wa `izzika alladhi la yuqharu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886682" y="3881330"/>
            <a:ext cx="6506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اپنی نگاہ و  نگہبانی میں قرار دے جہاں کسی کی رسائی نہیں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89463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وَآمِنْهُ بِأَمَانِكَ ٱلْوَثِيقِ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secure him by Your well-firmed security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aminhu bi'amanika alwathiqi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58168" y="3881330"/>
            <a:ext cx="2945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کو اپنی محکم پناہ میں رکھ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43202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ٱلَّذِي لاَ يُخْذَلُ مَنْ آمَنْتَهُ بِهِ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that does not forsake whoever takes asylum in it.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alladhi la yukhdhalu man amantahu bihi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89832" y="3819774"/>
            <a:ext cx="4278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کہ جسے تو پناہ دے وہ بے کس نہیں ہوتا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09684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وَٱجْعَلْهُ فِي كَنَفِكَ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make him under Your protection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waj`alhu fi kanafika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285302" y="3881330"/>
            <a:ext cx="3236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کو اپنے دامن میں  قرار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144665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ٱلَّذِي لاَ يُرَامُ مَنْ كَانَ فِيهِ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that saves whoever is put under it from any harm.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alladhi la yuramu man kana fihi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02184" y="3881330"/>
            <a:ext cx="4475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کہ جو وہاں ہو کوئی اس تک پہنچ نہیں پاتا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515103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وَٱنْصُرْهُ بِنَصْرِكَ ٱلْعَزِيزِ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Grant him Your insuperable victory,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wansurhu binasrika al`azizi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095818" y="3881330"/>
            <a:ext cx="3866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انکی مدد کر اپنی محیط مدد کے ساتھ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038977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وَأَيِّدْهُ بِجُنْدِكَ ٱلْغَالِبِ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aid him with Your overcoming troops,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ayyid-hu bijundika alghalibi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80538" y="3881330"/>
            <a:ext cx="3097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کو قوت دے غالب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لشکر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50091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وَقَوِّهِ بِقُوَّتِكَ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strengthen him with Your strength,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320389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qawwihi biquwwatika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74709" y="3881330"/>
            <a:ext cx="2521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اپنی زور مندی سے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80630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1445895" y="1524001"/>
            <a:ext cx="7229475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 dirty="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الرَّحْمَنِ الرَّحِيمِ</a:t>
            </a: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1445895" y="2950763"/>
            <a:ext cx="7166610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400" kern="1200" dirty="0">
                <a:solidFill>
                  <a:srgbClr val="0070C0"/>
                </a:solidFill>
                <a:ea typeface="MS Mincho" pitchFamily="49" charset="-128"/>
              </a:rPr>
              <a:t>In the Name of </a:t>
            </a:r>
            <a:r>
              <a:rPr lang="en-US" sz="2400" kern="1200" dirty="0" err="1">
                <a:solidFill>
                  <a:srgbClr val="0070C0"/>
                </a:solidFill>
                <a:ea typeface="MS Mincho" pitchFamily="49" charset="-128"/>
              </a:rPr>
              <a:t>Alláh</a:t>
            </a:r>
            <a:r>
              <a:rPr lang="en-US" sz="2400" kern="1200" dirty="0">
                <a:solidFill>
                  <a:srgbClr val="0070C0"/>
                </a:solidFill>
                <a:ea typeface="MS Mincho" pitchFamily="49" charset="-128"/>
              </a:rPr>
              <a:t>, </a:t>
            </a:r>
          </a:p>
          <a:p>
            <a:pPr marL="283921" indent="-283921" eaLnBrk="1" hangingPunct="1">
              <a:defRPr/>
            </a:pPr>
            <a:r>
              <a:rPr lang="en-US" sz="2400" kern="1200" dirty="0">
                <a:solidFill>
                  <a:srgbClr val="0070C0"/>
                </a:solidFill>
                <a:ea typeface="MS Mincho" pitchFamily="49" charset="-128"/>
              </a:rPr>
              <a:t>the All-beneficent, the All-merciful. </a:t>
            </a:r>
          </a:p>
        </p:txBody>
      </p:sp>
      <p:sp>
        <p:nvSpPr>
          <p:cNvPr id="1686532" name="Subtitle 4"/>
          <p:cNvSpPr txBox="1">
            <a:spLocks/>
          </p:cNvSpPr>
          <p:nvPr/>
        </p:nvSpPr>
        <p:spPr bwMode="auto">
          <a:xfrm>
            <a:off x="1508760" y="4254500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400" b="1" i="1" dirty="0">
                <a:solidFill>
                  <a:srgbClr val="002060"/>
                </a:solidFill>
                <a:ea typeface="MS Mincho" pitchFamily="49" charset="-128"/>
              </a:rPr>
              <a:t>bismi allahi alrrahmini alrrahimi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B4AD93-E50D-49CD-90E3-C5A19C49861B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076478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وَأَرْدِفْهُ بِمَلاَئِكَتِكَ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put Your angels at his disposal,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ardifhu bimala'ikatika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80847" y="3881330"/>
            <a:ext cx="4341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ہمراہ کر اپنے فرشتوں کو دوست رکھ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08423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وَوَالِ مَنْ وَالاَهُ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support whoever supports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wali man walahu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67618" y="3881330"/>
            <a:ext cx="2754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اسے جو اسکا دوست 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23989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وَعَادِ مَنْ عَادَاهُ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be the enemy of whoever opposes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`adi man `adahu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39429" y="3881330"/>
            <a:ext cx="3528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دشمن رکھ اسے جو انکا دشمن 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889673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وَأَلْبِسْهُ دِرْعَكَ ٱلْحَصِينَةَ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dress him Your fortified armor,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albis-hu dir`aka alhasinata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88336" y="3881330"/>
            <a:ext cx="33329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انکو اپنی  مضبوط زرہ پہنا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96236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وَحُفَّهُ بِٱلْمَلاَئِكَةِ حَفّاً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make the angels surround him totally.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huffahu bilmala'ikati haffan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77809" y="3881330"/>
            <a:ext cx="4302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 کے گرد فرشتوں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کو کھڑے کر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37074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ٱشْعَبْ بِهِ ٱلصَّدْعَ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through him patch up the differences of opinion,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ish`ab bihi alssad`a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767886" y="3881330"/>
            <a:ext cx="4261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ان کے ذریعے تکلیف دور فرما،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547146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وَٱرْتُقْ بِهِ ٱلْفَتْقَ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bring into order confusion,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wartuq bihi alfatqa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845551" y="3881330"/>
            <a:ext cx="2351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نا اتفاقیاں دور کر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516101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وَأَمِتْ بِهِ ٱلْجَوْرَ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eradicate oppression,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amit bihi aljawra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757640" y="3881330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 کے وسیلے سے ظلم مٹا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214035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وَأَظْهِرْ بِهِ ٱلْعَدْلَ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manifest justice,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wa azhir bihi al`adla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791851" y="3881330"/>
            <a:ext cx="2223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عدل کو ظاہر کر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841150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وَزَيِّنْ بِطُولِ بَقَائِهِ ٱلأَرْضَ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adorn the earth by a lengthy life for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zayyin bituli baqa'ihi al-arda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94660" y="3881330"/>
            <a:ext cx="3770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طول بقا سے زمین کو زینت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49874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251010" y="1358535"/>
            <a:ext cx="8928847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6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ٱدْفَعْ عَنْ وَلِيِّكَ</a:t>
            </a:r>
            <a:endParaRPr lang="ar-SA" sz="6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385483" y="2840186"/>
            <a:ext cx="9224682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1800" kern="1200">
                <a:solidFill>
                  <a:srgbClr val="0070C0"/>
                </a:solidFill>
                <a:ea typeface="MS Mincho" pitchFamily="49" charset="-128"/>
              </a:rPr>
              <a:t>O Allah, (please do) defend Your vicegerent,</a:t>
            </a:r>
          </a:p>
          <a:p>
            <a:pPr marL="283921" indent="-283921" eaLnBrk="1" hangingPunct="1">
              <a:defRPr/>
            </a:pPr>
            <a:endParaRPr lang="en-US" sz="1800" kern="1200">
              <a:solidFill>
                <a:srgbClr val="0070C0"/>
              </a:solidFill>
              <a:ea typeface="MS Mincho" pitchFamily="49" charset="-128"/>
            </a:endParaRPr>
          </a:p>
          <a:p>
            <a:pPr marL="283921" indent="-283921" eaLnBrk="1" hangingPunct="1">
              <a:defRPr/>
            </a:pP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دفاع کر اپنے ولی برحق کا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687556" name="Subtitle 4"/>
          <p:cNvSpPr txBox="1">
            <a:spLocks/>
          </p:cNvSpPr>
          <p:nvPr/>
        </p:nvSpPr>
        <p:spPr bwMode="auto">
          <a:xfrm>
            <a:off x="525779" y="4557316"/>
            <a:ext cx="8379311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s-ES" sz="2000" i="1">
                <a:solidFill>
                  <a:srgbClr val="0070C0"/>
                </a:solidFill>
                <a:ea typeface="MS Mincho" pitchFamily="49" charset="-128"/>
              </a:rPr>
              <a:t>allahumma idfa` `an waliyyika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BFF22A-3D80-47B4-A713-227EAE3FFD28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666857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وَأَيِّدْهُ بِٱلنَّصْرِ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support him with victory,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ayyid-hu binnasri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57437" y="3881330"/>
            <a:ext cx="3092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انکو مدد کے ذریعے قوت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072822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وَٱنْصُرْهُ بِٱلرُّعْبِ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grant him triumph by means of horror,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wansurhu bilrru`bi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850031" y="3881330"/>
            <a:ext cx="2624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دبدبے والی فتح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98225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وَقَوِّ نَاصِرِيهِ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reinforce his supporters,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274461" y="480978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qawwi nasirihi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749930" y="3881330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حامیوں کو قوت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90232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وَٱخْذُلْ خَاذِلِيهِ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thwart his disappointers,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wakhdhul khadhilihi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74502" y="3881330"/>
            <a:ext cx="2709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باغیوں کو بے زور بنا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562246"/>
      </p:ext>
    </p:extLst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وَدَمْدِمْ مَنْ نَصَبَ لَهُ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crush those who lay traps for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de-DE" sz="2000" i="1">
                <a:solidFill>
                  <a:srgbClr val="0070C0"/>
                </a:solidFill>
                <a:ea typeface="MS Mincho" pitchFamily="49" charset="-128"/>
              </a:rPr>
              <a:t>wa damdim man nasaba lahu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19016" y="3881330"/>
            <a:ext cx="3969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سے دشمنی کرنے والوں کو ہلاک کر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986105"/>
      </p:ext>
    </p:extLst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وَدَمِّرْ مَنْ غَشَّهُ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destroy those who cheat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dammir man ghashshahu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16936" y="3881330"/>
            <a:ext cx="3089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بے وفائوں کو تباہ کر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616769"/>
      </p:ext>
    </p:extLst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وَٱقْتُلْ بِهِ جَبَابِرَةَ ٱلْكُفْرِ وَعُمُدَهُ وَدَعَائِمَهُ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kill the tyrants, pillars, and supports of infidelity at his hands,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waqtul bihi jababirata al-kufr wa `umudahu wa da`a'imahu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483197" y="3881330"/>
            <a:ext cx="70920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ہاتھوں کفر کے  سرداروں حمایت کاروں اور مدد گاروں کو قتل کر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765900"/>
      </p:ext>
    </p:extLst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وَٱقْصِمْ بِهِ رُؤُوسَ ٱلضَّلاَلَةِ وَشَارِعَةَ ٱلْبِدَعِ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uproot the heads of deviation, the innovators of heresies,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waqsim bihi ru'usa alddalalati wa shari`ata albida`i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286301" y="3881330"/>
            <a:ext cx="5485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کے ذریعے گمراہی کے پیشوائوں بدعت نکالنے والوں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42713"/>
      </p:ext>
    </p:extLst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وَمُمِيتَةَ ٱلسُّنَّةِ وَمُقَوِّيَةَ ٱلْبَاطِلِ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eradicators of the Prophetic traditions, and the backers of wrong,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mumitata alssunnati wa muqawwiyata albatili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000878" y="3881330"/>
            <a:ext cx="7319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سنت کو مٹانے والوں اور  باطل کا ساتھ دینے والوں کا زور توڑ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871497"/>
      </p:ext>
    </p:extLst>
  </p:cSld>
  <p:clrMapOvr>
    <a:masterClrMapping/>
  </p:clrMapOvr>
  <p:transition>
    <p:fad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وَذَلِّلْ بِهِ ٱلْجَبَّارِينَ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humiliate the haughty tyrants,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dhallil bihi aljabbarina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92561" y="3881330"/>
            <a:ext cx="3073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ہاتھوں سرکشوں کو ذلیل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4199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448236" y="1396050"/>
            <a:ext cx="8451252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80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وَخَلِيفَتِكَ وَحُجَّتِكَ عَلَىٰ خَلْقِكَ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1320389" y="2621071"/>
            <a:ext cx="7166610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400" kern="1200">
                <a:solidFill>
                  <a:srgbClr val="0070C0"/>
                </a:solidFill>
                <a:ea typeface="MS Mincho" pitchFamily="49" charset="-128"/>
              </a:rPr>
              <a:t>representative, decisive argument against Your creatures,</a:t>
            </a:r>
          </a:p>
          <a:p>
            <a:pPr marL="283921" indent="-283921" eaLnBrk="1" hangingPunct="1">
              <a:defRPr/>
            </a:pPr>
            <a:endParaRPr lang="en-US" sz="1600" kern="1200">
              <a:solidFill>
                <a:srgbClr val="0070C0"/>
              </a:solidFill>
              <a:ea typeface="MS Mincho" pitchFamily="49" charset="-128"/>
            </a:endParaRPr>
          </a:p>
          <a:p>
            <a:pPr marL="283921" indent="-283921" eaLnBrk="1" hangingPunct="1">
              <a:defRPr/>
            </a:pP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جو تیرے نائب اور تیری مخلوق پر تیری حجت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688580" name="Subtitle 4"/>
          <p:cNvSpPr txBox="1">
            <a:spLocks/>
          </p:cNvSpPr>
          <p:nvPr/>
        </p:nvSpPr>
        <p:spPr bwMode="auto">
          <a:xfrm>
            <a:off x="1230854" y="4648947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s-ES" sz="2400" i="1">
                <a:solidFill>
                  <a:srgbClr val="0070C0"/>
                </a:solidFill>
                <a:ea typeface="MS Mincho" pitchFamily="49" charset="-128"/>
              </a:rPr>
              <a:t>wa khalifatika wa hujjatika `ala khalqika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13FCEA-F358-41F7-A964-66EEFE386147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47748"/>
      </p:ext>
    </p:extLst>
  </p:cSld>
  <p:clrMapOvr>
    <a:masterClrMapping/>
  </p:clrMapOvr>
  <p:transition>
    <p:fad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وَأَبِرْ بِهِ ٱلْكَافِرِينَ وَجَمِيعَ ٱلْمُلْحِدِينَ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terminate the infidels and all atheists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320389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abir bihi alkafirina wa jami`a almulhidina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592805" y="3881330"/>
            <a:ext cx="4621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کافروں کو برباد اور بے دینوں کو تباہ کر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755589"/>
      </p:ext>
    </p:extLst>
  </p:cSld>
  <p:clrMapOvr>
    <a:masterClrMapping/>
  </p:clrMapOvr>
  <p:transition>
    <p:fad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فِي مَشَارِقِ ٱلأَرْضِ وَمَغَارِبِهَا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wherever they are—in the east or the west of the earth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fi mashariqi al-ardi wa magharibiha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022080" y="3881330"/>
            <a:ext cx="4014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جو زمین کے  مشرقوں اور مغربوں میں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93653"/>
      </p:ext>
    </p:extLst>
  </p:cSld>
  <p:clrMapOvr>
    <a:masterClrMapping/>
  </p:clrMapOvr>
  <p:transition>
    <p:fad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وَبَرِّهَا وَبَحْرِهَا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or in lands or oceans,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barriha wa bahriha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54794" y="3881330"/>
            <a:ext cx="2497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خشکیوں سمندروں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646428"/>
      </p:ext>
    </p:extLst>
  </p:cSld>
  <p:clrMapOvr>
    <a:masterClrMapping/>
  </p:clrMapOvr>
  <p:transition>
    <p:fad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وَسَهْلِهَا وَجَبَلِهَا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or in plains or on mountains,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sahliha wa jabaliha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83085" y="3881330"/>
            <a:ext cx="3395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میدانوں اور پہاڑوں میں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491277"/>
      </p:ext>
    </p:extLst>
  </p:cSld>
  <p:clrMapOvr>
    <a:masterClrMapping/>
  </p:clrMapOvr>
  <p:transition>
    <p:fad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حَتَّىٰ لاَ تَدَعَ مِنْهُمْ دَيَّاراً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until You will not leave a single one of them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hatta la tada`a minhum dayyaran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70824" y="3881330"/>
            <a:ext cx="2985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یہاں تک کہ ان کا کوئی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شہر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18347"/>
      </p:ext>
    </p:extLst>
  </p:cSld>
  <p:clrMapOvr>
    <a:masterClrMapping/>
  </p:clrMapOvr>
  <p:transition>
    <p:fad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وَلاَ تُبْقِيَ لَهُمْ آثَاراً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You will not leave a single trace of them.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320389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la tubqi lahum atharan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19954" y="3819774"/>
            <a:ext cx="2967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 کوئی بستی باقی نہ رہے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262234"/>
      </p:ext>
    </p:extLst>
  </p:cSld>
  <p:clrMapOvr>
    <a:masterClrMapping/>
  </p:clrMapOvr>
  <p:transition>
    <p:fade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طَهِّرْ مِنْهُمْ بِلاَدَكَ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clear up Your lands from them,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tahhir minhum biladaka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705133" y="3881330"/>
            <a:ext cx="4219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2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اپنے شہروں سے انکا نشان مٹا دے</a:t>
            </a:r>
            <a:endParaRPr lang="en-US" sz="32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41911"/>
      </p:ext>
    </p:extLst>
  </p:cSld>
  <p:clrMapOvr>
    <a:masterClrMapping/>
  </p:clrMapOvr>
  <p:transition>
    <p:fad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وَٱشْفِ مِنْهُمْ عِبَادَكَ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heal your servants’ hearts from them,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washfi minhum `ibadaka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235609" y="3881330"/>
            <a:ext cx="3336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اپنے بندوں کو ان سے بچالے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061766"/>
      </p:ext>
    </p:extLst>
  </p:cSld>
  <p:clrMapOvr>
    <a:masterClrMapping/>
  </p:clrMapOvr>
  <p:transition>
    <p:fad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وَأَعِزَّ بِهِ ٱلْمُؤْمِنِينَ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consolidate the faithful believers through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wa a`izza bihi almu'minina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768805" y="3881330"/>
            <a:ext cx="4520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اپنے ولی(ع) کے ذریعے  مومنوں کو غلبہ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131796"/>
      </p:ext>
    </p:extLst>
  </p:cSld>
  <p:clrMapOvr>
    <a:masterClrMapping/>
  </p:clrMapOvr>
  <p:transition>
    <p:fad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وَأَحْيِ بِهِ سُنَنَ ٱلْمُرْسَلِينَ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revive the norms of the Messengers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ahyi bihi sunana almursalina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01210" y="3881330"/>
            <a:ext cx="41072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کے ذریعے نبیوں کی سنتوں کو زندہ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6943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21142" y="1518708"/>
            <a:ext cx="8227023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80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وَلِسَانِكَ ٱلْمُعَبِّرِ عَنْكَ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1445895" y="2743729"/>
            <a:ext cx="7166610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400" kern="1200">
                <a:solidFill>
                  <a:srgbClr val="0070C0"/>
                </a:solidFill>
                <a:ea typeface="MS Mincho" pitchFamily="49" charset="-128"/>
              </a:rPr>
              <a:t>and mouthpiece who speaks on behalf of You</a:t>
            </a:r>
          </a:p>
          <a:p>
            <a:pPr marL="283921" indent="-283921" eaLnBrk="1" hangingPunct="1">
              <a:defRPr/>
            </a:pPr>
            <a:endParaRPr lang="en-US" sz="2400" b="1" kern="1200">
              <a:solidFill>
                <a:srgbClr val="0070C0"/>
              </a:solidFill>
              <a:latin typeface="Arabic Typesetting" panose="03020402040406030203" pitchFamily="66" charset="-78"/>
              <a:ea typeface="MS Mincho" pitchFamily="49" charset="-128"/>
              <a:cs typeface="Arabic Typesetting" panose="03020402040406030203" pitchFamily="66" charset="-78"/>
            </a:endParaRPr>
          </a:p>
          <a:p>
            <a:pPr marL="283921" indent="-283921" eaLnBrk="1" hangingPunct="1">
              <a:defRPr/>
            </a:pP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وہ تیری زبان ہیں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جو تیری طرف سے </a:t>
            </a:r>
            <a:endParaRPr lang="en-US" sz="3600" b="1" kern="1200" dirty="0">
              <a:solidFill>
                <a:srgbClr val="002060"/>
              </a:solidFill>
              <a:latin typeface="Arabic Typesetting" panose="03020402040406030203" pitchFamily="66" charset="-78"/>
              <a:ea typeface="MS Mincho" pitchFamily="49" charset="-128"/>
              <a:cs typeface="Arabic Typesetting" panose="03020402040406030203" pitchFamily="66" charset="-78"/>
            </a:endParaRPr>
          </a:p>
        </p:txBody>
      </p:sp>
      <p:sp>
        <p:nvSpPr>
          <p:cNvPr id="1689604" name="Subtitle 4"/>
          <p:cNvSpPr txBox="1">
            <a:spLocks/>
          </p:cNvSpPr>
          <p:nvPr/>
        </p:nvSpPr>
        <p:spPr bwMode="auto">
          <a:xfrm>
            <a:off x="1445895" y="4549246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400" i="1">
                <a:solidFill>
                  <a:srgbClr val="0070C0"/>
                </a:solidFill>
                <a:ea typeface="MS Mincho" pitchFamily="49" charset="-128"/>
              </a:rPr>
              <a:t>wa lisanika almu`abbiri `anka</a:t>
            </a:r>
            <a:endParaRPr lang="fi-FI" sz="24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C84FF5-44F1-4A09-BDB5-1D86CB33D937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245193"/>
      </p:ext>
    </p:extLst>
  </p:cSld>
  <p:clrMapOvr>
    <a:masterClrMapping/>
  </p:clrMapOvr>
  <p:transition>
    <p:fad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وَدَارِسَ حُكْمِ ٱلنَّبِيِّينَ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the obliterated rules of the Prophets,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97330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darisa hukmi alnnabiyyina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23774" y="3881330"/>
            <a:ext cx="3526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پیغمبروں (ع)کے احکام ظاہر فرما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435833"/>
      </p:ext>
    </p:extLst>
  </p:cSld>
  <p:clrMapOvr>
    <a:masterClrMapping/>
  </p:clrMapOvr>
  <p:transition>
    <p:fad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وَجَدِّدْ بِهِ مَا ٱمْتَحَىٰ مِنْ دِينِكَ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renew the signs of Your religion that were erased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sv-SE" sz="2000" i="1">
                <a:solidFill>
                  <a:srgbClr val="0070C0"/>
                </a:solidFill>
                <a:ea typeface="MS Mincho" pitchFamily="49" charset="-128"/>
              </a:rPr>
              <a:t>wa jaddid bihi ma imtaha min dinika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824165" y="3881330"/>
            <a:ext cx="6159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 کے ذریعے اپنے دین کی وہ باتیں  تازہ کر جو مٹ گئیں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697439"/>
      </p:ext>
    </p:extLst>
  </p:cSld>
  <p:clrMapOvr>
    <a:masterClrMapping/>
  </p:clrMapOvr>
  <p:transition>
    <p:fade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وَبُدِّلَ مِنْ حُكْمِكَ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Your judgments that were distorted;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buddila min hukmika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287838" y="3881330"/>
            <a:ext cx="3424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تیرے جو احکام بدل دیے گئے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783508"/>
      </p:ext>
    </p:extLst>
  </p:cSld>
  <p:clrMapOvr>
    <a:masterClrMapping/>
  </p:clrMapOvr>
  <p:transition>
    <p:fad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حَتَّىٰ تُعِيدَ دِينَكَ بِهِ وَعَلَىٰ يَدَيْهِ جَدِيداً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until you rekindle Your religion through him and at his hands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hatta tu`ida dinaka bihi wa `ala yadayhi jadidan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609890" y="3881330"/>
            <a:ext cx="5089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حتی کہ انکے ہاتھوں دین پلٹ آئے اور انکے ذریعے یہ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840726"/>
      </p:ext>
    </p:extLst>
  </p:cSld>
  <p:clrMapOvr>
    <a:masterClrMapping/>
  </p:clrMapOvr>
  <p:transition>
    <p:fad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غَضّاً مَحْضاً صَحِيحاً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as well-defined, pure, and sound as it is;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ghaddan mahdan sahihan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799262" y="3881330"/>
            <a:ext cx="44598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زندہ خوشنما خالص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 درست ہو جائے کہ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09869"/>
      </p:ext>
    </p:extLst>
  </p:cSld>
  <p:clrMapOvr>
    <a:masterClrMapping/>
  </p:clrMapOvr>
  <p:transition>
    <p:fad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لاَ عِوَجَ فِيهِ وَلاَ بِدْعَةَ مَعَهُ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free from loopholes and heresies,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la `iwaja fihi wa la bid`ata ma`ahu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173874" y="3881330"/>
            <a:ext cx="5961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نہ اسکی کوئی کجی ہو اور نہ اسکی کوئی بدعت باقی رہے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270551"/>
      </p:ext>
    </p:extLst>
  </p:cSld>
  <p:clrMapOvr>
    <a:masterClrMapping/>
  </p:clrMapOvr>
  <p:transition>
    <p:fade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وَحَتَّىٰ تُنِيرَ بِعَدْلِهِ ظُلَمَ ٱلْجَوْرِ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until You illumine the murk of unfairness by means of his justice,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hatta tunira bi`adlihi zulama aljawri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247933" y="3881330"/>
            <a:ext cx="5782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یہاں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تک کہ انکے عدل سے ظلم کی تاریکیاں چھٹ جائیں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214065"/>
      </p:ext>
    </p:extLst>
  </p:cSld>
  <p:clrMapOvr>
    <a:masterClrMapping/>
  </p:clrMapOvr>
  <p:transition>
    <p:fad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وَتُطْفِئَ بِهِ نِيرَانَ ٱلْكُفْرِ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extinguish the fires of atheism though him,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tutfi'a bihi nirana alkufri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55032" y="3881330"/>
            <a:ext cx="3456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انکے  ہاتھوں کفر کی آگ بجھ جائے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92810"/>
      </p:ext>
    </p:extLst>
  </p:cSld>
  <p:clrMapOvr>
    <a:masterClrMapping/>
  </p:clrMapOvr>
  <p:transition>
    <p:fad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وَتُوضِحَ بِهِ مَعَاقِدَ ٱلْحَقِّ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elucidate the positions of truth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it-IT" sz="2000" i="1">
                <a:solidFill>
                  <a:srgbClr val="0070C0"/>
                </a:solidFill>
                <a:ea typeface="MS Mincho" pitchFamily="49" charset="-128"/>
              </a:rPr>
              <a:t>wa tudiha bihi ma`aqida alhaqqi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03426" y="3881330"/>
            <a:ext cx="3361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انکے وسیلے سے حق کی الجھنیں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09969"/>
      </p:ext>
    </p:extLst>
  </p:cSld>
  <p:clrMapOvr>
    <a:masterClrMapping/>
  </p:clrMapOvr>
  <p:transition>
    <p:fade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وَمَجْهُولَ ٱلْعَدْلِ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the justice that will have been unknown.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majhula al`adli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56635" y="3881330"/>
            <a:ext cx="345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اورعدل کی گتھیاں سلجھ جائیں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43337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ٱلنَّاطِقِ بِحِكْمَتِكَ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speaks with Your wisdom,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alnnatiqi bihikmatika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248433" y="3881330"/>
            <a:ext cx="3310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علم و حکمت کا درس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دیتی ہے</a:t>
            </a:r>
            <a:r>
              <a:rPr lang="en-US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519819"/>
      </p:ext>
    </p:extLst>
  </p:cSld>
  <p:clrMapOvr>
    <a:masterClrMapping/>
  </p:clrMapOvr>
  <p:transition>
    <p:fade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فَإِنَّهُ عَبْدُكَ ٱلَّذِي ٱسْتَخْلَصْتَهُ لِنَفْسِكَ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He is verily Your servant whom You have saved for Yourself,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fa'innahu `abduka alladhi istakhlastahu linafsika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955337" y="3881330"/>
            <a:ext cx="7896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کیونکہ امام مہدی(ع) تیرے ایسے بندے ہیں</a:t>
            </a:r>
            <a:r>
              <a:rPr lang="ar-OM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جنکو تو نے اپنے لیے خالص کیا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075120"/>
      </p:ext>
    </p:extLst>
  </p:cSld>
  <p:clrMapOvr>
    <a:masterClrMapping/>
  </p:clrMapOvr>
  <p:transition>
    <p:fade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وَٱصْطَفَيْتَهُ عَلَىٰ غَيْبِكَ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chosen for keeping the unseen matters of You,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wastafaytahu `ala ghaybika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21420" y="3881330"/>
            <a:ext cx="3964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اپنے غیبی امور کیلئے چن رکھا ہے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418180"/>
      </p:ext>
    </p:extLst>
  </p:cSld>
  <p:clrMapOvr>
    <a:masterClrMapping/>
  </p:clrMapOvr>
  <p:transition>
    <p:fad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وَعَصَمْتَهُ مِنَ ٱلذُّنُوبِ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protected against sins,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`asamtahu min aldhdhunubi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14343" y="3881330"/>
            <a:ext cx="297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تو نے اپنے گناہوں سے پاک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11505"/>
      </p:ext>
    </p:extLst>
  </p:cSld>
  <p:clrMapOvr>
    <a:masterClrMapping/>
  </p:clrMapOvr>
  <p:transition>
    <p:fade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وَبَرَّأْتَهُ مِنَ ٱلْعُيُوبِ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cleaned from any defect,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barra'tahu min al`uyubi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800393" y="3881330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 عیب و نقص سے دور قرار دیا ہے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4164"/>
      </p:ext>
    </p:extLst>
  </p:cSld>
  <p:clrMapOvr>
    <a:masterClrMapping/>
  </p:clrMapOvr>
  <p:transition>
    <p:fade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وَطَهَّرْتَهُ مِنَ ٱلرِّجْسِ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purified from filth,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tahhartahu min alrrijsi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75542" y="3881330"/>
            <a:ext cx="3307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نیز تو نے انہیں ناپاکی سے الگ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562"/>
      </p:ext>
    </p:extLst>
  </p:cSld>
  <p:clrMapOvr>
    <a:masterClrMapping/>
  </p:clrMapOvr>
  <p:transition>
    <p:fade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وَسَلَّمْتَهُ مِنَ ٱلدَّنَسِ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kept sound against dirt.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sallamtahu min alddanasi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04583" y="3881330"/>
            <a:ext cx="30492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برائی سے بچا کے رکھا 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5292"/>
      </p:ext>
    </p:extLst>
  </p:cSld>
  <p:clrMapOvr>
    <a:masterClrMapping/>
  </p:clrMapOvr>
  <p:transition>
    <p:fade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فَإِنَّا نَشْهَدُ لَهُ يَوْمَ ٱلْقِيَامَةِ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we will verily testify to him on the Day of Resurrection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fa'inna nashhadu lahu yawma alqiyamati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443178" y="3881330"/>
            <a:ext cx="5423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پس اے معبود ہم گواہ ہوں گے انکے قیامت کے روز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179250"/>
      </p:ext>
    </p:extLst>
  </p:cSld>
  <p:clrMapOvr>
    <a:masterClrMapping/>
  </p:clrMapOvr>
  <p:transition>
    <p:fade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وَيَوْمَ حُلُولِ ٱلطَّامَّةِ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on the day when the overwhelming event comes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yawma hululi alttammati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58335" y="3881330"/>
            <a:ext cx="37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 جس دن بڑا  واقعہ رونما ہو گا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00247"/>
      </p:ext>
    </p:extLst>
  </p:cSld>
  <p:clrMapOvr>
    <a:masterClrMapping/>
  </p:clrMapOvr>
  <p:transition>
    <p:fade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أَنَّهُ لَمْ يُذْنِبْ ذَنْباً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that he did not commit any single sin,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annahu lam yudhnib dhanban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25428" y="3881330"/>
            <a:ext cx="3956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 پر کہ انہوں نے کوئی گناہ نہیں کیا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29002"/>
      </p:ext>
    </p:extLst>
  </p:cSld>
  <p:clrMapOvr>
    <a:masterClrMapping/>
  </p:clrMapOvr>
  <p:transition>
    <p:fade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وَلاَ أَتَىٰ حُوباً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nor did he practice any unlawful thing,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la ata huban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700480" y="3881330"/>
            <a:ext cx="2406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دین کی مخالفت نہیں کی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57723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وَعَيْنِكَ ٱلنَّاظِرَةِ بِإِذْنِكَ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Your eye that sees with Your permission,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`aynika alnnazirati bi'idhnika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361972" y="3881330"/>
            <a:ext cx="5083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وہ تیری آنکھ ہیں جو تیرے اذن سے دیکھتی 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303887"/>
      </p:ext>
    </p:extLst>
  </p:cSld>
  <p:clrMapOvr>
    <a:masterClrMapping/>
  </p:clrMapOvr>
  <p:transition>
    <p:fade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وَلَمْ يَرْتَكِبْ مَعْصِيَةً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nor did he do any act of disobedience (to You),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4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pl-PL" sz="2000" i="1">
                <a:solidFill>
                  <a:srgbClr val="0070C0"/>
                </a:solidFill>
                <a:ea typeface="MS Mincho" pitchFamily="49" charset="-128"/>
              </a:rPr>
              <a:t>wa lam yartakib ma`siyatan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47677" y="3881330"/>
            <a:ext cx="3163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 کوئی نافرمانی بھی نہیں کی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23954"/>
      </p:ext>
    </p:extLst>
  </p:cSld>
  <p:clrMapOvr>
    <a:masterClrMapping/>
  </p:clrMapOvr>
  <p:transition>
    <p:fade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وَلَمْ يُضَيِّعْ لَكَ طَاعَةً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nor did he miss any act of obedience (to You),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lam yudayyi` laka ta`atan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06395" y="3881330"/>
            <a:ext cx="3696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وہ تیرے ہر حکم پر عمل پیرا رہے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320490"/>
      </p:ext>
    </p:extLst>
  </p:cSld>
  <p:clrMapOvr>
    <a:masterClrMapping/>
  </p:clrMapOvr>
  <p:transition>
    <p:fade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وَلَمْ يَهْتِكْ لَكَ حُرْمَةً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nor did he violate any inviolable thing,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lam yahtik laka hurmatan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271676" y="3881330"/>
            <a:ext cx="3642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تیرے احترام میں کوئی کمی نہیں کی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492387"/>
      </p:ext>
    </p:extLst>
  </p:cSld>
  <p:clrMapOvr>
    <a:masterClrMapping/>
  </p:clrMapOvr>
  <p:transition>
    <p:fade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وَلَمْ يُبَدِّلْ لَكَ فَرِيضَةً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nor did he distort any precept,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lam yubaddil laka faridatan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698055" y="3881330"/>
            <a:ext cx="4913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انہوں نے تیرے کسی فریضہ میں تبدیلی نہیں کی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27241"/>
      </p:ext>
    </p:extLst>
  </p:cSld>
  <p:clrMapOvr>
    <a:masterClrMapping/>
  </p:clrMapOvr>
  <p:transition>
    <p:fade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وَلَمْ يُغَيِّرْ لَكَ شَرِيعَةً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nor did he change any law.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sv-SE" sz="2000" i="1">
                <a:solidFill>
                  <a:srgbClr val="0070C0"/>
                </a:solidFill>
                <a:ea typeface="MS Mincho" pitchFamily="49" charset="-128"/>
              </a:rPr>
              <a:t>wa lam yughayyir laka shari`atan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13891" y="3881330"/>
            <a:ext cx="4192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 تیری شریعت میں کوئی تغیر نہیں کیا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846285"/>
      </p:ext>
    </p:extLst>
  </p:cSld>
  <p:clrMapOvr>
    <a:masterClrMapping/>
  </p:clrMapOvr>
  <p:transition>
    <p:fade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وَأَنَّهُ ٱلْهَادِي ٱلْمُهْتَدِي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And, moreover, he is verily the guiding, the rightly guided,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annahu alhadi almuhtadi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103031" y="3881330"/>
            <a:ext cx="3852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اور یہ کہ وہ  ہادی ہیں ہدایت یافتہ 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58324"/>
      </p:ext>
    </p:extLst>
  </p:cSld>
  <p:clrMapOvr>
    <a:masterClrMapping/>
  </p:clrMapOvr>
  <p:transition>
    <p:fade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ٱلطَّاهِرُ ٱلتَّقِيُّ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pure, the pious,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4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alttahiru alttaqiyyu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4139372" y="3881330"/>
            <a:ext cx="1779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پاکیزہ پرہیز گار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734326"/>
      </p:ext>
    </p:extLst>
  </p:cSld>
  <p:clrMapOvr>
    <a:masterClrMapping/>
  </p:clrMapOvr>
  <p:transition>
    <p:fade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ٱلنَّقِيُّ ٱلرَّضِيُّ ٱلزَّكِيُ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immaculate, the approved, and the bright.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alnnaqiyyu alrradiyyu alzzakiyyu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652060" y="3881330"/>
            <a:ext cx="2754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باصفا پسندیدہ پاک شدہ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40666"/>
      </p:ext>
    </p:extLst>
  </p:cSld>
  <p:clrMapOvr>
    <a:masterClrMapping/>
  </p:clrMapOvr>
  <p:transition>
    <p:fade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أَعْطِهِ فِي نَفْسِهِ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give him what he wishes regarding his own self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a`tihi fi nafsihi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67527" y="388133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2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ان کو خود اپنی ذات میں</a:t>
            </a:r>
            <a:endParaRPr lang="en-US" sz="32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54677"/>
      </p:ext>
    </p:extLst>
  </p:cSld>
  <p:clrMapOvr>
    <a:masterClrMapping/>
  </p:clrMapOvr>
  <p:transition>
    <p:fade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وَأَهْلِهِ وَوَلَدِهِ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his family, his sons,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ahlihi wa waladihi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538576" y="3881330"/>
            <a:ext cx="2730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کے اہل میں انکی اولاد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8377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وَشَاهِدِكَ عَلَىٰ عِبَادِكَ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Your witness on Your servants,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shahidika `ala `ibadika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496898" y="3881330"/>
            <a:ext cx="3132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وہ تیرے بندوں پر تیرے گواہ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885910"/>
      </p:ext>
    </p:extLst>
  </p:cSld>
  <p:clrMapOvr>
    <a:masterClrMapping/>
  </p:clrMapOvr>
  <p:transition>
    <p:fade/>
  </p:transition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وَذُرِّيَّتِهِ وَأُمَّتِهِ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his offspring, his nation,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dhurriyyatihi wa ummatihi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385489" y="3819774"/>
            <a:ext cx="3036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نسل  میں ان کی جماعت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657073"/>
      </p:ext>
    </p:extLst>
  </p:cSld>
  <p:clrMapOvr>
    <a:masterClrMapping/>
  </p:clrMapOvr>
  <p:transition>
    <p:fade/>
  </p:transition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وَجَمِيعِ رَعِيَّتِهِ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all of his subjects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pl-PL" sz="2000" i="1">
                <a:solidFill>
                  <a:srgbClr val="0070C0"/>
                </a:solidFill>
                <a:ea typeface="MS Mincho" pitchFamily="49" charset="-128"/>
              </a:rPr>
              <a:t>wa jami`i ra`iyyatihi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886428" y="3881330"/>
            <a:ext cx="2265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 کی رعیت میں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26265"/>
      </p:ext>
    </p:extLst>
  </p:cSld>
  <p:clrMapOvr>
    <a:masterClrMapping/>
  </p:clrMapOvr>
  <p:transition>
    <p:fade/>
  </p:transition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مَا تُقِرُّ بِهِ عَيْنَهُ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in such a way that makes him delighted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1436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ma tuqirru bihi `aynahu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378804" y="3881330"/>
            <a:ext cx="5049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وہ نعمتیں دے جن سے ان کی آنکھیں ٹھنڈی ہوں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84506"/>
      </p:ext>
    </p:extLst>
  </p:cSld>
  <p:clrMapOvr>
    <a:masterClrMapping/>
  </p:clrMapOvr>
  <p:transition>
    <p:fade/>
  </p:transition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وَتَسُرُّ بِهِ نَفْسَهُ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pleased in himself,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445895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tasurru bihi nafsahu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3755454" y="3881330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کو خوشی حاصل ہو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082832"/>
      </p:ext>
    </p:extLst>
  </p:cSld>
  <p:clrMapOvr>
    <a:masterClrMapping/>
  </p:clrMapOvr>
  <p:transition>
    <p:fade/>
  </p:transition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وَتَجْمَعُ لَهُ مُلْكَ ٱلْمَمْلَكَاتِ كُلِّهَا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makes You put under his sphere of influence all kingdoms;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tajma`u lahu mulka almamlakati kulliha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630146" y="3881330"/>
            <a:ext cx="4798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ان کی حکومت میں  تمام ملکوں کو جمع کر دے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246130"/>
      </p:ext>
    </p:extLst>
  </p:cSld>
  <p:clrMapOvr>
    <a:masterClrMapping/>
  </p:clrMapOvr>
  <p:transition>
    <p:fade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قَرِيبِهَا وَبَعِيدِهَا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the near and the remote,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qaribiha wa ba`idiha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390826" y="3881330"/>
            <a:ext cx="5025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وہ ملک جو ان سے قریب ہیں اور جو دور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45019"/>
      </p:ext>
    </p:extLst>
  </p:cSld>
  <p:clrMapOvr>
    <a:masterClrMapping/>
  </p:clrMapOvr>
  <p:transition>
    <p:fade/>
  </p:transition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وَعَزِيزِهَا وَذَلِيلِهَا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the powerful and the weak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274461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`aziziha wa dhaliliha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505111" y="3881330"/>
            <a:ext cx="5048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وہ ملک بھی جو طاقتور ہیں اور جو کمزور ہیں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589310"/>
      </p:ext>
    </p:extLst>
  </p:cSld>
  <p:clrMapOvr>
    <a:masterClrMapping/>
  </p:clrMapOvr>
  <p:transition>
    <p:fade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حَتَّىٰ تُجْرِيَ حُكْمَهُ عَلَىٰ كُلِّ حُكْمٍ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so that You will cause his rule to prevail over every rule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hatta tujriya hukmahu `ala kulli hukmin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1854622" y="3881330"/>
            <a:ext cx="6098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یہاں تک کہ ان کا حکم  ہر حکم سے بالاتر ہو کر جاری ہو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13850"/>
      </p:ext>
    </p:extLst>
  </p:cSld>
  <p:clrMapOvr>
    <a:masterClrMapping/>
  </p:clrMapOvr>
  <p:transition>
    <p:fade/>
  </p:transition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وَيَغْلِبَ بِحَقِّهِ كُلَّ بَاطِلٍ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and his right (issue) to overcome the entire wrongness.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wa yaghliba bihaqqihi kulla batilin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920285" y="3881330"/>
            <a:ext cx="3703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اور انکا حق ہر باطل کو زیر کر لے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4904"/>
      </p:ext>
    </p:extLst>
  </p:cSld>
  <p:clrMapOvr>
    <a:masterClrMapping/>
  </p:clrMapOvr>
  <p:transition>
    <p:fade/>
  </p:transition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690282" y="1567486"/>
            <a:ext cx="8426824" cy="1225021"/>
          </a:xfrm>
        </p:spPr>
        <p:txBody>
          <a:bodyPr/>
          <a:lstStyle/>
          <a:p>
            <a:pPr rtl="1" eaLnBrk="1" hangingPunct="1">
              <a:lnSpc>
                <a:spcPts val="6624"/>
              </a:lnSpc>
              <a:defRPr/>
            </a:pPr>
            <a:r>
              <a:rPr lang="ar-SA" sz="7600" kern="1200">
                <a:solidFill>
                  <a:srgbClr val="002060"/>
                </a:solidFill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ٱسْلُكْ بِنَا عَلَىٰ يَدَيْهِ</a:t>
            </a:r>
            <a:endParaRPr lang="ar-SA" sz="7600" kern="1200" dirty="0">
              <a:solidFill>
                <a:srgbClr val="002060"/>
              </a:solidFill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866383" y="3005605"/>
            <a:ext cx="8325634" cy="1460500"/>
          </a:xfrm>
        </p:spPr>
        <p:txBody>
          <a:bodyPr/>
          <a:lstStyle/>
          <a:p>
            <a:pPr marL="283921" indent="-283921" eaLnBrk="1" hangingPunct="1">
              <a:defRPr/>
            </a:pPr>
            <a:r>
              <a:rPr lang="en-US" sz="2000" kern="1200">
                <a:solidFill>
                  <a:srgbClr val="0070C0"/>
                </a:solidFill>
                <a:ea typeface="MS Mincho" pitchFamily="49" charset="-128"/>
              </a:rPr>
              <a:t>O Allah, lead us at his hands</a:t>
            </a:r>
            <a:endParaRPr lang="en-US" sz="2000" kern="1200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1884164" name="Subtitle 4"/>
          <p:cNvSpPr txBox="1">
            <a:spLocks/>
          </p:cNvSpPr>
          <p:nvPr/>
        </p:nvSpPr>
        <p:spPr bwMode="auto">
          <a:xfrm>
            <a:off x="1571513" y="4828832"/>
            <a:ext cx="716661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12" tIns="37856" rIns="75712" bIns="3785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fi-FI" sz="2000" i="1">
                <a:solidFill>
                  <a:srgbClr val="0070C0"/>
                </a:solidFill>
                <a:ea typeface="MS Mincho" pitchFamily="49" charset="-128"/>
              </a:rPr>
              <a:t>allahumma isluk bina `ala yadayhi</a:t>
            </a:r>
            <a:endParaRPr lang="fi-FI" sz="2000" i="1" dirty="0">
              <a:solidFill>
                <a:srgbClr val="0070C0"/>
              </a:solidFill>
              <a:ea typeface="MS Mincho" pitchFamily="49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AAB658-F8E0-464F-B209-4C25AF458967}"/>
              </a:ext>
            </a:extLst>
          </p:cNvPr>
          <p:cNvSpPr txBox="1"/>
          <p:nvPr/>
        </p:nvSpPr>
        <p:spPr>
          <a:xfrm>
            <a:off x="2407110" y="3881330"/>
            <a:ext cx="5495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3600" b="1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اے معبود ہمیں انکی معیت میں ہدایت کی راہ پر چلا</a:t>
            </a:r>
            <a:endParaRPr lang="en-US" sz="3600" b="1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08DE6-8C31-419D-82D1-0A7D281FF2B9}"/>
              </a:ext>
            </a:extLst>
          </p:cNvPr>
          <p:cNvSpPr txBox="1"/>
          <p:nvPr/>
        </p:nvSpPr>
        <p:spPr>
          <a:xfrm>
            <a:off x="5209978" y="316855"/>
            <a:ext cx="3110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005426"/>
                </a:solidFill>
              </a:rPr>
              <a:t>Dua Allumma Idfaa an waliyak</a:t>
            </a:r>
            <a:br>
              <a:rPr lang="en-US" sz="1600" b="1">
                <a:solidFill>
                  <a:srgbClr val="005426"/>
                </a:solidFill>
              </a:rPr>
            </a:br>
            <a:endParaRPr lang="en-US" sz="1200" b="1" dirty="0">
              <a:solidFill>
                <a:srgbClr val="005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23049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4715</Words>
  <Application>Microsoft Office PowerPoint</Application>
  <PresentationFormat>Custom</PresentationFormat>
  <Paragraphs>728</Paragraphs>
  <Slides>144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144</vt:i4>
      </vt:variant>
    </vt:vector>
  </HeadingPairs>
  <TitlesOfParts>
    <vt:vector size="148" baseType="lpstr">
      <vt:lpstr>Arabic Typesetting</vt:lpstr>
      <vt:lpstr>Arial</vt:lpstr>
      <vt:lpstr>Trebuchet MS</vt:lpstr>
      <vt:lpstr>Default Design</vt:lpstr>
      <vt:lpstr>PowerPoint Presentation</vt:lpstr>
      <vt:lpstr>اَللَّهُمَّ صَلِّ عَلَىٰ مُحَمَّدٍ وَآلِ مُحَمَّدٍ</vt:lpstr>
      <vt:lpstr>بِسْمِ اللَّهِ الرَّحْمَنِ الرَّحِيمِ</vt:lpstr>
      <vt:lpstr>اَللَّهُمَّ ٱدْفَعْ عَنْ وَلِيِّكَ</vt:lpstr>
      <vt:lpstr>وَخَلِيفَتِكَ وَحُجَّتِكَ عَلَىٰ خَلْقِكَ</vt:lpstr>
      <vt:lpstr>وَلِسَانِكَ ٱلْمُعَبِّرِ عَنْكَ</vt:lpstr>
      <vt:lpstr>ٱلنَّاطِقِ بِحِكْمَتِكَ</vt:lpstr>
      <vt:lpstr>وَعَيْنِكَ ٱلنَّاظِرَةِ بِإِذْنِكَ</vt:lpstr>
      <vt:lpstr>وَشَاهِدِكَ عَلَىٰ عِبَادِكَ</vt:lpstr>
      <vt:lpstr>ٱلْجَحْجَاحِ ٱلْمُجَاهِدِ</vt:lpstr>
      <vt:lpstr>ٱلْعَائِذِ بِكَ ٱلْعَابِدِ عِنْدَكَ</vt:lpstr>
      <vt:lpstr>وَأَعِذْهُ مِنْ شَرِّ جَمِيعِ مَا خَلَقْتَ وَبَرَأْتَ</vt:lpstr>
      <vt:lpstr>وَأَنْشَأْتَ وَصَوَّرْتَ</vt:lpstr>
      <vt:lpstr>وَٱحْفَظْهُ مِنْ بَيْنِ يَدَيْهِ وَمِنْ خَلْفِهِ</vt:lpstr>
      <vt:lpstr>وَعَنْ يَمِينِهِ وَعَنْ شِمَالِهِ</vt:lpstr>
      <vt:lpstr>وَمِنْ فَوْقِهِ وَمِنْ تَحْتِهِ</vt:lpstr>
      <vt:lpstr>بِحِفْظِكَ ٱلَّذِي لاَ يَضِيعُ مَنْ حَفِظْتَهُ بِهِ</vt:lpstr>
      <vt:lpstr>وَٱحْفَظْ فِيهِ رَسُولَكَ وَآبَاءَهُ</vt:lpstr>
      <vt:lpstr>أَئِمَّتَكَ وَدَعَائِمَ دِينِكَ</vt:lpstr>
      <vt:lpstr>وَٱجْعَلْهُ فِي وَدِيعَتِكَ ٱلَّتِي لاَ تَضِيعُ</vt:lpstr>
      <vt:lpstr>وَفِي جِوَارِكَ ٱلَّذِي لاَ يُخْفَرُ</vt:lpstr>
      <vt:lpstr>وَفِي مَنْعِكَ وَعِزِّكَ ٱلَّذِي لاَ يُقْهَرُ</vt:lpstr>
      <vt:lpstr>وَآمِنْهُ بِأَمَانِكَ ٱلْوَثِيقِ</vt:lpstr>
      <vt:lpstr>ٱلَّذِي لاَ يُخْذَلُ مَنْ آمَنْتَهُ بِهِ</vt:lpstr>
      <vt:lpstr>وَٱجْعَلْهُ فِي كَنَفِكَ</vt:lpstr>
      <vt:lpstr>ٱلَّذِي لاَ يُرَامُ مَنْ كَانَ فِيهِ</vt:lpstr>
      <vt:lpstr>وَٱنْصُرْهُ بِنَصْرِكَ ٱلْعَزِيزِ</vt:lpstr>
      <vt:lpstr>وَأَيِّدْهُ بِجُنْدِكَ ٱلْغَالِبِ</vt:lpstr>
      <vt:lpstr>وَقَوِّهِ بِقُوَّتِكَ</vt:lpstr>
      <vt:lpstr>وَأَرْدِفْهُ بِمَلاَئِكَتِكَ</vt:lpstr>
      <vt:lpstr>وَوَالِ مَنْ وَالاَهُ</vt:lpstr>
      <vt:lpstr>وَعَادِ مَنْ عَادَاهُ</vt:lpstr>
      <vt:lpstr>وَأَلْبِسْهُ دِرْعَكَ ٱلْحَصِينَةَ</vt:lpstr>
      <vt:lpstr>وَحُفَّهُ بِٱلْمَلاَئِكَةِ حَفّاً</vt:lpstr>
      <vt:lpstr>اَللَّهُمَّ ٱشْعَبْ بِهِ ٱلصَّدْعَ</vt:lpstr>
      <vt:lpstr>وَٱرْتُقْ بِهِ ٱلْفَتْقَ</vt:lpstr>
      <vt:lpstr>وَأَمِتْ بِهِ ٱلْجَوْرَ</vt:lpstr>
      <vt:lpstr>وَأَظْهِرْ بِهِ ٱلْعَدْلَ</vt:lpstr>
      <vt:lpstr>وَزَيِّنْ بِطُولِ بَقَائِهِ ٱلأَرْضَ</vt:lpstr>
      <vt:lpstr>وَأَيِّدْهُ بِٱلنَّصْرِ</vt:lpstr>
      <vt:lpstr>وَٱنْصُرْهُ بِٱلرُّعْبِ</vt:lpstr>
      <vt:lpstr>وَقَوِّ نَاصِرِيهِ</vt:lpstr>
      <vt:lpstr>وَٱخْذُلْ خَاذِلِيهِ</vt:lpstr>
      <vt:lpstr>وَدَمْدِمْ مَنْ نَصَبَ لَهُ</vt:lpstr>
      <vt:lpstr>وَدَمِّرْ مَنْ غَشَّهُ</vt:lpstr>
      <vt:lpstr>وَٱقْتُلْ بِهِ جَبَابِرَةَ ٱلْكُفْرِ وَعُمُدَهُ وَدَعَائِمَهُ</vt:lpstr>
      <vt:lpstr>وَٱقْصِمْ بِهِ رُؤُوسَ ٱلضَّلاَلَةِ وَشَارِعَةَ ٱلْبِدَعِ</vt:lpstr>
      <vt:lpstr>وَمُمِيتَةَ ٱلسُّنَّةِ وَمُقَوِّيَةَ ٱلْبَاطِلِ</vt:lpstr>
      <vt:lpstr>وَذَلِّلْ بِهِ ٱلْجَبَّارِينَ</vt:lpstr>
      <vt:lpstr>وَأَبِرْ بِهِ ٱلْكَافِرِينَ وَجَمِيعَ ٱلْمُلْحِدِينَ</vt:lpstr>
      <vt:lpstr>فِي مَشَارِقِ ٱلأَرْضِ وَمَغَارِبِهَا</vt:lpstr>
      <vt:lpstr>وَبَرِّهَا وَبَحْرِهَا</vt:lpstr>
      <vt:lpstr>وَسَهْلِهَا وَجَبَلِهَا</vt:lpstr>
      <vt:lpstr>حَتَّىٰ لاَ تَدَعَ مِنْهُمْ دَيَّاراً</vt:lpstr>
      <vt:lpstr>وَلاَ تُبْقِيَ لَهُمْ آثَاراً</vt:lpstr>
      <vt:lpstr>اَللَّهُمَّ طَهِّرْ مِنْهُمْ بِلاَدَكَ</vt:lpstr>
      <vt:lpstr>وَٱشْفِ مِنْهُمْ عِبَادَكَ</vt:lpstr>
      <vt:lpstr>وَأَعِزَّ بِهِ ٱلْمُؤْمِنِينَ</vt:lpstr>
      <vt:lpstr>وَأَحْيِ بِهِ سُنَنَ ٱلْمُرْسَلِينَ</vt:lpstr>
      <vt:lpstr>وَدَارِسَ حُكْمِ ٱلنَّبِيِّينَ</vt:lpstr>
      <vt:lpstr>وَجَدِّدْ بِهِ مَا ٱمْتَحَىٰ مِنْ دِينِكَ</vt:lpstr>
      <vt:lpstr>وَبُدِّلَ مِنْ حُكْمِكَ</vt:lpstr>
      <vt:lpstr>حَتَّىٰ تُعِيدَ دِينَكَ بِهِ وَعَلَىٰ يَدَيْهِ جَدِيداً</vt:lpstr>
      <vt:lpstr>غَضّاً مَحْضاً صَحِيحاً</vt:lpstr>
      <vt:lpstr>لاَ عِوَجَ فِيهِ وَلاَ بِدْعَةَ مَعَهُ</vt:lpstr>
      <vt:lpstr>وَحَتَّىٰ تُنِيرَ بِعَدْلِهِ ظُلَمَ ٱلْجَوْرِ</vt:lpstr>
      <vt:lpstr>وَتُطْفِئَ بِهِ نِيرَانَ ٱلْكُفْرِ</vt:lpstr>
      <vt:lpstr>وَتُوضِحَ بِهِ مَعَاقِدَ ٱلْحَقِّ</vt:lpstr>
      <vt:lpstr>وَمَجْهُولَ ٱلْعَدْلِ</vt:lpstr>
      <vt:lpstr>فَإِنَّهُ عَبْدُكَ ٱلَّذِي ٱسْتَخْلَصْتَهُ لِنَفْسِكَ</vt:lpstr>
      <vt:lpstr>وَٱصْطَفَيْتَهُ عَلَىٰ غَيْبِكَ</vt:lpstr>
      <vt:lpstr>وَعَصَمْتَهُ مِنَ ٱلذُّنُوبِ</vt:lpstr>
      <vt:lpstr>وَبَرَّأْتَهُ مِنَ ٱلْعُيُوبِ</vt:lpstr>
      <vt:lpstr>وَطَهَّرْتَهُ مِنَ ٱلرِّجْسِ</vt:lpstr>
      <vt:lpstr>وَسَلَّمْتَهُ مِنَ ٱلدَّنَسِ</vt:lpstr>
      <vt:lpstr>اَللَّهُمَّ فَإِنَّا نَشْهَدُ لَهُ يَوْمَ ٱلْقِيَامَةِ</vt:lpstr>
      <vt:lpstr>وَيَوْمَ حُلُولِ ٱلطَّامَّةِ</vt:lpstr>
      <vt:lpstr>أَنَّهُ لَمْ يُذْنِبْ ذَنْباً</vt:lpstr>
      <vt:lpstr>وَلاَ أَتَىٰ حُوباً</vt:lpstr>
      <vt:lpstr>وَلَمْ يَرْتَكِبْ مَعْصِيَةً</vt:lpstr>
      <vt:lpstr>وَلَمْ يُضَيِّعْ لَكَ طَاعَةً</vt:lpstr>
      <vt:lpstr>وَلَمْ يَهْتِكْ لَكَ حُرْمَةً</vt:lpstr>
      <vt:lpstr>وَلَمْ يُبَدِّلْ لَكَ فَرِيضَةً</vt:lpstr>
      <vt:lpstr>وَلَمْ يُغَيِّرْ لَكَ شَرِيعَةً</vt:lpstr>
      <vt:lpstr>وَأَنَّهُ ٱلْهَادِي ٱلْمُهْتَدِي</vt:lpstr>
      <vt:lpstr>ٱلطَّاهِرُ ٱلتَّقِيُّ</vt:lpstr>
      <vt:lpstr>ٱلنَّقِيُّ ٱلرَّضِيُّ ٱلزَّكِيُ</vt:lpstr>
      <vt:lpstr>اَللَّهُمَّ أَعْطِهِ فِي نَفْسِهِ</vt:lpstr>
      <vt:lpstr>وَأَهْلِهِ وَوَلَدِهِ</vt:lpstr>
      <vt:lpstr>وَذُرِّيَّتِهِ وَأُمَّتِهِ</vt:lpstr>
      <vt:lpstr>وَجَمِيعِ رَعِيَّتِهِ</vt:lpstr>
      <vt:lpstr>مَا تُقِرُّ بِهِ عَيْنَهُ</vt:lpstr>
      <vt:lpstr>وَتَسُرُّ بِهِ نَفْسَهُ</vt:lpstr>
      <vt:lpstr>وَتَجْمَعُ لَهُ مُلْكَ ٱلْمَمْلَكَاتِ كُلِّهَا</vt:lpstr>
      <vt:lpstr>قَرِيبِهَا وَبَعِيدِهَا</vt:lpstr>
      <vt:lpstr>وَعَزِيزِهَا وَذَلِيلِهَا</vt:lpstr>
      <vt:lpstr>حَتَّىٰ تُجْرِيَ حُكْمَهُ عَلَىٰ كُلِّ حُكْمٍ</vt:lpstr>
      <vt:lpstr>وَيَغْلِبَ بِحَقِّهِ كُلَّ بَاطِلٍ</vt:lpstr>
      <vt:lpstr>اَللَّهُمَّ ٱسْلُكْ بِنَا عَلَىٰ يَدَيْهِ</vt:lpstr>
      <vt:lpstr>مِنْهَاجَ ٱلْهُدَى</vt:lpstr>
      <vt:lpstr>وَٱلْمَحَجَّةَ ٱلْعُظْمَى</vt:lpstr>
      <vt:lpstr>وَٱلطَّرِيقَةَ ٱلْوُسْطَى</vt:lpstr>
      <vt:lpstr>ٱلَّتِي يَرْجِعُ إِلَيْهَا ٱلْغَالِي</vt:lpstr>
      <vt:lpstr>وَيَلْحَقُ بِهَا ٱلتَّالِي</vt:lpstr>
      <vt:lpstr>وَقَوِّنَا عَلَىٰ طَاعَتِهِ</vt:lpstr>
      <vt:lpstr>وَثَبِّتْنَا عَلَىٰ مُشَايَعَتِهِ</vt:lpstr>
      <vt:lpstr>وَٱمْنُنْ عَلَيْنَا بِمُتَابَعَتِهِ</vt:lpstr>
      <vt:lpstr>وَٱجْعَلْنَا فِي حِزْبِهِ ٱلْقَوَّامِينَ بِأَمْرِهِ</vt:lpstr>
      <vt:lpstr>ٱلصَّابِرِينَ مَعَهُ</vt:lpstr>
      <vt:lpstr>ٱلطَّالِبِينَ رِضَاكَ بِمُنَاصَحَتِهِ</vt:lpstr>
      <vt:lpstr>حَتَّىٰ تَحْشُرَنَا يَوْمَ ٱلْقِيَامَةِ فِي أَنْصَارِهِ</vt:lpstr>
      <vt:lpstr>وَأَعْوَانِهِ وَمُقَوِّيَةِ سُلْطَانِهِ</vt:lpstr>
      <vt:lpstr>اَللَّهُمَّ وَٱجْعَلْ ذٰلِكَ لَنَا</vt:lpstr>
      <vt:lpstr>خَالِصاً مِنْ كُلِّ شَكٍّ وَشُبْهَةٍ</vt:lpstr>
      <vt:lpstr>وَرِيَاءٍ وَسُمْعَةٍ</vt:lpstr>
      <vt:lpstr>حَتَّىٰ لاَ نَعْتَمِدَ بِهِ غَيْرَكَ</vt:lpstr>
      <vt:lpstr>وَلاَ نَطْلُبَ بِهِ إِلاَّ وَجْهَكَ</vt:lpstr>
      <vt:lpstr>وَحَتَّىٰ تُحِلَّنَا مَحَلَّهُ</vt:lpstr>
      <vt:lpstr>وَتَجْعَلَنَا فِي ٱلْجَنَّةِ مَعَهُ</vt:lpstr>
      <vt:lpstr>وَأَعِذْنَا مِنَ ٱلسَّأْمَةِ وَٱلْكَسَلِ وَٱلْفَتْرَةِ</vt:lpstr>
      <vt:lpstr>وَٱجْعَلْنَا مِمَّنْ تَنْتَصِرُ بِهِ لِدِينِكَ</vt:lpstr>
      <vt:lpstr>وَتُعِزُّ بِهِ نَصْرَ وَلِيِّكَ</vt:lpstr>
      <vt:lpstr>وَلاَ تَسْتَبْدِلْ بِنَا غَيْرَنَا</vt:lpstr>
      <vt:lpstr>فَإِنَّ ٱسْتِبْدَالَكَ بِنَا غَيْرَنَا عَلَيْكَ يَسِيرٌ</vt:lpstr>
      <vt:lpstr>وَهُوَ عَلَيْنَا كَثِيـرٌ</vt:lpstr>
      <vt:lpstr>اَللَّهُمَّ صَلِّ عَلَىٰ وُلاَةِ عَهْدِهِ</vt:lpstr>
      <vt:lpstr>وَٱلأَئِمَّةِ مِنْ بَعْدِهِ</vt:lpstr>
      <vt:lpstr>وَبَلِّغْهُمْ آمَالَهُمْ</vt:lpstr>
      <vt:lpstr>وَزِدْ فِي آجَالِهِمْ</vt:lpstr>
      <vt:lpstr>وَأَعِزَّ نَصْرَهُمْ</vt:lpstr>
      <vt:lpstr>وَتَمِّمْ لَهُمْ مَا أَسْنَدْتَ إِلَيْهِمْ مِنْ أَمْرِكَ لَهُمْ</vt:lpstr>
      <vt:lpstr>وَثَبِّتْ دَعَائِمَهُمْ</vt:lpstr>
      <vt:lpstr>وَٱجْعَلْنَا لَهُمْ أَعْوَاناً</vt:lpstr>
      <vt:lpstr>وَعَلَىٰ دِينِكَ أَنْصَاراً</vt:lpstr>
      <vt:lpstr>فَإِنَّهُمْ مَعَادِنُ كَلِمَاتِكَ</vt:lpstr>
      <vt:lpstr>وَخُزَّانُ عِلْمِكَ</vt:lpstr>
      <vt:lpstr>وَأَرْكَانُ تَوْحِيدِكَ</vt:lpstr>
      <vt:lpstr>وَدَعَائِمُ دِينِكَ</vt:lpstr>
      <vt:lpstr>وَوُلاَةُ أَمْرِكَ</vt:lpstr>
      <vt:lpstr>وَخَالِصَتُكَ مِنْ عِبَادِكَ</vt:lpstr>
      <vt:lpstr>وَصَفْوَتُكَ مِنْ خَلْقِكَ</vt:lpstr>
      <vt:lpstr>وَأَوْلِيَاؤُكَ وَسَلاَئِلُ أَوْلِيَائِكَ</vt:lpstr>
      <vt:lpstr>وَصَفْوَةُ أَوْلاَدِ نَبِيِّكَ</vt:lpstr>
      <vt:lpstr>وَٱلسَّلاَمُ عَلَيْهِ وَعَلَيْهِمْ وَرَحْمَةُ ٱللَّهِ وَبَرَكَاتُهُ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Irfan Jarchivi</cp:lastModifiedBy>
  <cp:revision>142</cp:revision>
  <dcterms:created xsi:type="dcterms:W3CDTF">2020-08-27T09:07:04Z</dcterms:created>
  <dcterms:modified xsi:type="dcterms:W3CDTF">2021-06-27T21:37:50Z</dcterms:modified>
</cp:coreProperties>
</file>