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84.xml" ContentType="application/vnd.openxmlformats-officedocument.presentationml.slide+xml"/>
  <Override PartName="/ppt/slides/slide585.xml" ContentType="application/vnd.openxmlformats-officedocument.presentationml.slide+xml"/>
  <Override PartName="/ppt/slides/slide586.xml" ContentType="application/vnd.openxmlformats-officedocument.presentationml.slide+xml"/>
  <Override PartName="/ppt/slides/slide587.xml" ContentType="application/vnd.openxmlformats-officedocument.presentationml.slide+xml"/>
  <Override PartName="/ppt/slides/slide588.xml" ContentType="application/vnd.openxmlformats-officedocument.presentationml.slide+xml"/>
  <Override PartName="/ppt/slides/slide589.xml" ContentType="application/vnd.openxmlformats-officedocument.presentationml.slide+xml"/>
  <Override PartName="/ppt/slides/slide590.xml" ContentType="application/vnd.openxmlformats-officedocument.presentationml.slide+xml"/>
  <Override PartName="/ppt/slides/slide591.xml" ContentType="application/vnd.openxmlformats-officedocument.presentationml.slide+xml"/>
  <Override PartName="/ppt/slides/slide592.xml" ContentType="application/vnd.openxmlformats-officedocument.presentationml.slide+xml"/>
  <Override PartName="/ppt/slides/slide593.xml" ContentType="application/vnd.openxmlformats-officedocument.presentationml.slide+xml"/>
  <Override PartName="/ppt/slides/slide594.xml" ContentType="application/vnd.openxmlformats-officedocument.presentationml.slide+xml"/>
  <Override PartName="/ppt/slides/slide595.xml" ContentType="application/vnd.openxmlformats-officedocument.presentationml.slide+xml"/>
  <Override PartName="/ppt/slides/slide596.xml" ContentType="application/vnd.openxmlformats-officedocument.presentationml.slide+xml"/>
  <Override PartName="/ppt/slides/slide597.xml" ContentType="application/vnd.openxmlformats-officedocument.presentationml.slide+xml"/>
  <Override PartName="/ppt/slides/slide598.xml" ContentType="application/vnd.openxmlformats-officedocument.presentationml.slide+xml"/>
  <Override PartName="/ppt/slides/slide599.xml" ContentType="application/vnd.openxmlformats-officedocument.presentationml.slide+xml"/>
  <Override PartName="/ppt/slides/slide600.xml" ContentType="application/vnd.openxmlformats-officedocument.presentationml.slide+xml"/>
  <Override PartName="/ppt/slides/slide601.xml" ContentType="application/vnd.openxmlformats-officedocument.presentationml.slide+xml"/>
  <Override PartName="/ppt/slides/slide602.xml" ContentType="application/vnd.openxmlformats-officedocument.presentationml.slide+xml"/>
  <Override PartName="/ppt/slides/slide603.xml" ContentType="application/vnd.openxmlformats-officedocument.presentationml.slide+xml"/>
  <Override PartName="/ppt/slides/slide604.xml" ContentType="application/vnd.openxmlformats-officedocument.presentationml.slide+xml"/>
  <Override PartName="/ppt/slides/slide605.xml" ContentType="application/vnd.openxmlformats-officedocument.presentationml.slide+xml"/>
  <Override PartName="/ppt/slides/slide606.xml" ContentType="application/vnd.openxmlformats-officedocument.presentationml.slide+xml"/>
  <Override PartName="/ppt/slides/slide607.xml" ContentType="application/vnd.openxmlformats-officedocument.presentationml.slide+xml"/>
  <Override PartName="/ppt/slides/slide608.xml" ContentType="application/vnd.openxmlformats-officedocument.presentationml.slide+xml"/>
  <Override PartName="/ppt/slides/slide609.xml" ContentType="application/vnd.openxmlformats-officedocument.presentationml.slide+xml"/>
  <Override PartName="/ppt/slides/slide610.xml" ContentType="application/vnd.openxmlformats-officedocument.presentationml.slide+xml"/>
  <Override PartName="/ppt/slides/slide611.xml" ContentType="application/vnd.openxmlformats-officedocument.presentationml.slide+xml"/>
  <Override PartName="/ppt/slides/slide612.xml" ContentType="application/vnd.openxmlformats-officedocument.presentationml.slide+xml"/>
  <Override PartName="/ppt/slides/slide613.xml" ContentType="application/vnd.openxmlformats-officedocument.presentationml.slide+xml"/>
  <Override PartName="/ppt/slides/slide614.xml" ContentType="application/vnd.openxmlformats-officedocument.presentationml.slide+xml"/>
  <Override PartName="/ppt/slides/slide615.xml" ContentType="application/vnd.openxmlformats-officedocument.presentationml.slide+xml"/>
  <Override PartName="/ppt/slides/slide616.xml" ContentType="application/vnd.openxmlformats-officedocument.presentationml.slide+xml"/>
  <Override PartName="/ppt/slides/slide617.xml" ContentType="application/vnd.openxmlformats-officedocument.presentationml.slide+xml"/>
  <Override PartName="/ppt/slides/slide618.xml" ContentType="application/vnd.openxmlformats-officedocument.presentationml.slide+xml"/>
  <Override PartName="/ppt/slides/slide619.xml" ContentType="application/vnd.openxmlformats-officedocument.presentationml.slide+xml"/>
  <Override PartName="/ppt/slides/slide620.xml" ContentType="application/vnd.openxmlformats-officedocument.presentationml.slide+xml"/>
  <Override PartName="/ppt/slides/slide621.xml" ContentType="application/vnd.openxmlformats-officedocument.presentationml.slide+xml"/>
  <Override PartName="/ppt/slides/slide622.xml" ContentType="application/vnd.openxmlformats-officedocument.presentationml.slide+xml"/>
  <Override PartName="/ppt/slides/slide623.xml" ContentType="application/vnd.openxmlformats-officedocument.presentationml.slide+xml"/>
  <Override PartName="/ppt/slides/slide624.xml" ContentType="application/vnd.openxmlformats-officedocument.presentationml.slide+xml"/>
  <Override PartName="/ppt/slides/slide625.xml" ContentType="application/vnd.openxmlformats-officedocument.presentationml.slide+xml"/>
  <Override PartName="/ppt/slides/slide626.xml" ContentType="application/vnd.openxmlformats-officedocument.presentationml.slide+xml"/>
  <Override PartName="/ppt/slides/slide627.xml" ContentType="application/vnd.openxmlformats-officedocument.presentationml.slide+xml"/>
  <Override PartName="/ppt/slides/slide628.xml" ContentType="application/vnd.openxmlformats-officedocument.presentationml.slide+xml"/>
  <Override PartName="/ppt/slides/slide629.xml" ContentType="application/vnd.openxmlformats-officedocument.presentationml.slide+xml"/>
  <Override PartName="/ppt/slides/slide630.xml" ContentType="application/vnd.openxmlformats-officedocument.presentationml.slide+xml"/>
  <Override PartName="/ppt/slides/slide631.xml" ContentType="application/vnd.openxmlformats-officedocument.presentationml.slide+xml"/>
  <Override PartName="/ppt/slides/slide632.xml" ContentType="application/vnd.openxmlformats-officedocument.presentationml.slide+xml"/>
  <Override PartName="/ppt/slides/slide633.xml" ContentType="application/vnd.openxmlformats-officedocument.presentationml.slide+xml"/>
  <Override PartName="/ppt/slides/slide634.xml" ContentType="application/vnd.openxmlformats-officedocument.presentationml.slide+xml"/>
  <Override PartName="/ppt/slides/slide635.xml" ContentType="application/vnd.openxmlformats-officedocument.presentationml.slide+xml"/>
  <Override PartName="/ppt/slides/slide636.xml" ContentType="application/vnd.openxmlformats-officedocument.presentationml.slide+xml"/>
  <Override PartName="/ppt/slides/slide637.xml" ContentType="application/vnd.openxmlformats-officedocument.presentationml.slide+xml"/>
  <Override PartName="/ppt/slides/slide638.xml" ContentType="application/vnd.openxmlformats-officedocument.presentationml.slide+xml"/>
  <Override PartName="/ppt/slides/slide639.xml" ContentType="application/vnd.openxmlformats-officedocument.presentationml.slide+xml"/>
  <Override PartName="/ppt/slides/slide640.xml" ContentType="application/vnd.openxmlformats-officedocument.presentationml.slide+xml"/>
  <Override PartName="/ppt/slides/slide641.xml" ContentType="application/vnd.openxmlformats-officedocument.presentationml.slide+xml"/>
  <Override PartName="/ppt/slides/slide642.xml" ContentType="application/vnd.openxmlformats-officedocument.presentationml.slide+xml"/>
  <Override PartName="/ppt/slides/slide643.xml" ContentType="application/vnd.openxmlformats-officedocument.presentationml.slide+xml"/>
  <Override PartName="/ppt/slides/slide644.xml" ContentType="application/vnd.openxmlformats-officedocument.presentationml.slide+xml"/>
  <Override PartName="/ppt/slides/slide645.xml" ContentType="application/vnd.openxmlformats-officedocument.presentationml.slide+xml"/>
  <Override PartName="/ppt/slides/slide646.xml" ContentType="application/vnd.openxmlformats-officedocument.presentationml.slide+xml"/>
  <Override PartName="/ppt/slides/slide647.xml" ContentType="application/vnd.openxmlformats-officedocument.presentationml.slide+xml"/>
  <Override PartName="/ppt/slides/slide648.xml" ContentType="application/vnd.openxmlformats-officedocument.presentationml.slide+xml"/>
  <Override PartName="/ppt/slides/slide649.xml" ContentType="application/vnd.openxmlformats-officedocument.presentationml.slide+xml"/>
  <Override PartName="/ppt/slides/slide650.xml" ContentType="application/vnd.openxmlformats-officedocument.presentationml.slide+xml"/>
  <Override PartName="/ppt/slides/slide651.xml" ContentType="application/vnd.openxmlformats-officedocument.presentationml.slide+xml"/>
  <Override PartName="/ppt/slides/slide652.xml" ContentType="application/vnd.openxmlformats-officedocument.presentationml.slide+xml"/>
  <Override PartName="/ppt/slides/slide653.xml" ContentType="application/vnd.openxmlformats-officedocument.presentationml.slide+xml"/>
  <Override PartName="/ppt/slides/slide654.xml" ContentType="application/vnd.openxmlformats-officedocument.presentationml.slide+xml"/>
  <Override PartName="/ppt/slides/slide655.xml" ContentType="application/vnd.openxmlformats-officedocument.presentationml.slide+xml"/>
  <Override PartName="/ppt/slides/slide656.xml" ContentType="application/vnd.openxmlformats-officedocument.presentationml.slide+xml"/>
  <Override PartName="/ppt/slides/slide657.xml" ContentType="application/vnd.openxmlformats-officedocument.presentationml.slide+xml"/>
  <Override PartName="/ppt/slides/slide658.xml" ContentType="application/vnd.openxmlformats-officedocument.presentationml.slide+xml"/>
  <Override PartName="/ppt/slides/slide659.xml" ContentType="application/vnd.openxmlformats-officedocument.presentationml.slide+xml"/>
  <Override PartName="/ppt/slides/slide660.xml" ContentType="application/vnd.openxmlformats-officedocument.presentationml.slide+xml"/>
  <Override PartName="/ppt/slides/slide661.xml" ContentType="application/vnd.openxmlformats-officedocument.presentationml.slide+xml"/>
  <Override PartName="/ppt/slides/slide662.xml" ContentType="application/vnd.openxmlformats-officedocument.presentationml.slide+xml"/>
  <Override PartName="/ppt/slides/slide663.xml" ContentType="application/vnd.openxmlformats-officedocument.presentationml.slide+xml"/>
  <Override PartName="/ppt/slides/slide664.xml" ContentType="application/vnd.openxmlformats-officedocument.presentationml.slide+xml"/>
  <Override PartName="/ppt/slides/slide665.xml" ContentType="application/vnd.openxmlformats-officedocument.presentationml.slide+xml"/>
  <Override PartName="/ppt/slides/slide666.xml" ContentType="application/vnd.openxmlformats-officedocument.presentationml.slide+xml"/>
  <Override PartName="/ppt/slides/slide667.xml" ContentType="application/vnd.openxmlformats-officedocument.presentationml.slide+xml"/>
  <Override PartName="/ppt/slides/slide668.xml" ContentType="application/vnd.openxmlformats-officedocument.presentationml.slide+xml"/>
  <Override PartName="/ppt/slides/slide669.xml" ContentType="application/vnd.openxmlformats-officedocument.presentationml.slide+xml"/>
  <Override PartName="/ppt/slides/slide670.xml" ContentType="application/vnd.openxmlformats-officedocument.presentationml.slide+xml"/>
  <Override PartName="/ppt/slides/slide671.xml" ContentType="application/vnd.openxmlformats-officedocument.presentationml.slide+xml"/>
  <Override PartName="/ppt/slides/slide672.xml" ContentType="application/vnd.openxmlformats-officedocument.presentationml.slide+xml"/>
  <Override PartName="/ppt/slides/slide673.xml" ContentType="application/vnd.openxmlformats-officedocument.presentationml.slide+xml"/>
  <Override PartName="/ppt/slides/slide674.xml" ContentType="application/vnd.openxmlformats-officedocument.presentationml.slide+xml"/>
  <Override PartName="/ppt/slides/slide675.xml" ContentType="application/vnd.openxmlformats-officedocument.presentationml.slide+xml"/>
  <Override PartName="/ppt/slides/slide676.xml" ContentType="application/vnd.openxmlformats-officedocument.presentationml.slide+xml"/>
  <Override PartName="/ppt/slides/slide677.xml" ContentType="application/vnd.openxmlformats-officedocument.presentationml.slide+xml"/>
  <Override PartName="/ppt/slides/slide678.xml" ContentType="application/vnd.openxmlformats-officedocument.presentationml.slide+xml"/>
  <Override PartName="/ppt/slides/slide679.xml" ContentType="application/vnd.openxmlformats-officedocument.presentationml.slide+xml"/>
  <Override PartName="/ppt/slides/slide680.xml" ContentType="application/vnd.openxmlformats-officedocument.presentationml.slide+xml"/>
  <Override PartName="/ppt/slides/slide681.xml" ContentType="application/vnd.openxmlformats-officedocument.presentationml.slide+xml"/>
  <Override PartName="/ppt/slides/slide682.xml" ContentType="application/vnd.openxmlformats-officedocument.presentationml.slide+xml"/>
  <Override PartName="/ppt/slides/slide683.xml" ContentType="application/vnd.openxmlformats-officedocument.presentationml.slide+xml"/>
  <Override PartName="/ppt/slides/slide684.xml" ContentType="application/vnd.openxmlformats-officedocument.presentationml.slide+xml"/>
  <Override PartName="/ppt/slides/slide685.xml" ContentType="application/vnd.openxmlformats-officedocument.presentationml.slide+xml"/>
  <Override PartName="/ppt/slides/slide686.xml" ContentType="application/vnd.openxmlformats-officedocument.presentationml.slide+xml"/>
  <Override PartName="/ppt/slides/slide687.xml" ContentType="application/vnd.openxmlformats-officedocument.presentationml.slide+xml"/>
  <Override PartName="/ppt/slides/slide688.xml" ContentType="application/vnd.openxmlformats-officedocument.presentationml.slide+xml"/>
  <Override PartName="/ppt/slides/slide689.xml" ContentType="application/vnd.openxmlformats-officedocument.presentationml.slide+xml"/>
  <Override PartName="/ppt/slides/slide690.xml" ContentType="application/vnd.openxmlformats-officedocument.presentationml.slide+xml"/>
  <Override PartName="/ppt/slides/slide691.xml" ContentType="application/vnd.openxmlformats-officedocument.presentationml.slide+xml"/>
  <Override PartName="/ppt/slides/slide692.xml" ContentType="application/vnd.openxmlformats-officedocument.presentationml.slide+xml"/>
  <Override PartName="/ppt/slides/slide693.xml" ContentType="application/vnd.openxmlformats-officedocument.presentationml.slide+xml"/>
  <Override PartName="/ppt/slides/slide694.xml" ContentType="application/vnd.openxmlformats-officedocument.presentationml.slide+xml"/>
  <Override PartName="/ppt/slides/slide695.xml" ContentType="application/vnd.openxmlformats-officedocument.presentationml.slide+xml"/>
  <Override PartName="/ppt/slides/slide696.xml" ContentType="application/vnd.openxmlformats-officedocument.presentationml.slide+xml"/>
  <Override PartName="/ppt/slides/slide697.xml" ContentType="application/vnd.openxmlformats-officedocument.presentationml.slide+xml"/>
  <Override PartName="/ppt/slides/slide698.xml" ContentType="application/vnd.openxmlformats-officedocument.presentationml.slide+xml"/>
  <Override PartName="/ppt/slides/slide699.xml" ContentType="application/vnd.openxmlformats-officedocument.presentationml.slide+xml"/>
  <Override PartName="/ppt/slides/slide700.xml" ContentType="application/vnd.openxmlformats-officedocument.presentationml.slide+xml"/>
  <Override PartName="/ppt/slides/slide701.xml" ContentType="application/vnd.openxmlformats-officedocument.presentationml.slide+xml"/>
  <Override PartName="/ppt/slides/slide702.xml" ContentType="application/vnd.openxmlformats-officedocument.presentationml.slide+xml"/>
  <Override PartName="/ppt/slides/slide703.xml" ContentType="application/vnd.openxmlformats-officedocument.presentationml.slide+xml"/>
  <Override PartName="/ppt/slides/slide704.xml" ContentType="application/vnd.openxmlformats-officedocument.presentationml.slide+xml"/>
  <Override PartName="/ppt/slides/slide705.xml" ContentType="application/vnd.openxmlformats-officedocument.presentationml.slide+xml"/>
  <Override PartName="/ppt/slides/slide706.xml" ContentType="application/vnd.openxmlformats-officedocument.presentationml.slide+xml"/>
  <Override PartName="/ppt/slides/slide707.xml" ContentType="application/vnd.openxmlformats-officedocument.presentationml.slide+xml"/>
  <Override PartName="/ppt/slides/slide708.xml" ContentType="application/vnd.openxmlformats-officedocument.presentationml.slide+xml"/>
  <Override PartName="/ppt/slides/slide709.xml" ContentType="application/vnd.openxmlformats-officedocument.presentationml.slide+xml"/>
  <Override PartName="/ppt/slides/slide710.xml" ContentType="application/vnd.openxmlformats-officedocument.presentationml.slide+xml"/>
  <Override PartName="/ppt/slides/slide711.xml" ContentType="application/vnd.openxmlformats-officedocument.presentationml.slide+xml"/>
  <Override PartName="/ppt/slides/slide712.xml" ContentType="application/vnd.openxmlformats-officedocument.presentationml.slide+xml"/>
  <Override PartName="/ppt/slides/slide713.xml" ContentType="application/vnd.openxmlformats-officedocument.presentationml.slide+xml"/>
  <Override PartName="/ppt/slides/slide714.xml" ContentType="application/vnd.openxmlformats-officedocument.presentationml.slide+xml"/>
  <Override PartName="/ppt/slides/slide715.xml" ContentType="application/vnd.openxmlformats-officedocument.presentationml.slide+xml"/>
  <Override PartName="/ppt/slides/slide716.xml" ContentType="application/vnd.openxmlformats-officedocument.presentationml.slide+xml"/>
  <Override PartName="/ppt/slides/slide717.xml" ContentType="application/vnd.openxmlformats-officedocument.presentationml.slide+xml"/>
  <Override PartName="/ppt/slides/slide718.xml" ContentType="application/vnd.openxmlformats-officedocument.presentationml.slide+xml"/>
  <Override PartName="/ppt/slides/slide719.xml" ContentType="application/vnd.openxmlformats-officedocument.presentationml.slide+xml"/>
  <Override PartName="/ppt/slides/slide720.xml" ContentType="application/vnd.openxmlformats-officedocument.presentationml.slide+xml"/>
  <Override PartName="/ppt/slides/slide721.xml" ContentType="application/vnd.openxmlformats-officedocument.presentationml.slide+xml"/>
  <Override PartName="/ppt/slides/slide722.xml" ContentType="application/vnd.openxmlformats-officedocument.presentationml.slide+xml"/>
  <Override PartName="/ppt/slides/slide723.xml" ContentType="application/vnd.openxmlformats-officedocument.presentationml.slide+xml"/>
  <Override PartName="/ppt/slides/slide724.xml" ContentType="application/vnd.openxmlformats-officedocument.presentationml.slide+xml"/>
  <Override PartName="/ppt/slides/slide725.xml" ContentType="application/vnd.openxmlformats-officedocument.presentationml.slide+xml"/>
  <Override PartName="/ppt/slides/slide726.xml" ContentType="application/vnd.openxmlformats-officedocument.presentationml.slide+xml"/>
  <Override PartName="/ppt/slides/slide727.xml" ContentType="application/vnd.openxmlformats-officedocument.presentationml.slide+xml"/>
  <Override PartName="/ppt/slides/slide728.xml" ContentType="application/vnd.openxmlformats-officedocument.presentationml.slide+xml"/>
  <Override PartName="/ppt/slides/slide729.xml" ContentType="application/vnd.openxmlformats-officedocument.presentationml.slide+xml"/>
  <Override PartName="/ppt/slides/slide730.xml" ContentType="application/vnd.openxmlformats-officedocument.presentationml.slide+xml"/>
  <Override PartName="/ppt/slides/slide731.xml" ContentType="application/vnd.openxmlformats-officedocument.presentationml.slide+xml"/>
  <Override PartName="/ppt/slides/slide732.xml" ContentType="application/vnd.openxmlformats-officedocument.presentationml.slide+xml"/>
  <Override PartName="/ppt/slides/slide733.xml" ContentType="application/vnd.openxmlformats-officedocument.presentationml.slide+xml"/>
  <Override PartName="/ppt/slides/slide734.xml" ContentType="application/vnd.openxmlformats-officedocument.presentationml.slide+xml"/>
  <Override PartName="/ppt/slides/slide735.xml" ContentType="application/vnd.openxmlformats-officedocument.presentationml.slide+xml"/>
  <Override PartName="/ppt/slides/slide736.xml" ContentType="application/vnd.openxmlformats-officedocument.presentationml.slide+xml"/>
  <Override PartName="/ppt/slides/slide737.xml" ContentType="application/vnd.openxmlformats-officedocument.presentationml.slide+xml"/>
  <Override PartName="/ppt/slides/slide738.xml" ContentType="application/vnd.openxmlformats-officedocument.presentationml.slide+xml"/>
  <Override PartName="/ppt/slides/slide739.xml" ContentType="application/vnd.openxmlformats-officedocument.presentationml.slide+xml"/>
  <Override PartName="/ppt/slides/slide740.xml" ContentType="application/vnd.openxmlformats-officedocument.presentationml.slide+xml"/>
  <Override PartName="/ppt/slides/slide741.xml" ContentType="application/vnd.openxmlformats-officedocument.presentationml.slide+xml"/>
  <Override PartName="/ppt/slides/slide742.xml" ContentType="application/vnd.openxmlformats-officedocument.presentationml.slide+xml"/>
  <Override PartName="/ppt/slides/slide743.xml" ContentType="application/vnd.openxmlformats-officedocument.presentationml.slide+xml"/>
  <Override PartName="/ppt/slides/slide744.xml" ContentType="application/vnd.openxmlformats-officedocument.presentationml.slide+xml"/>
  <Override PartName="/ppt/slides/slide745.xml" ContentType="application/vnd.openxmlformats-officedocument.presentationml.slide+xml"/>
  <Override PartName="/ppt/slides/slide746.xml" ContentType="application/vnd.openxmlformats-officedocument.presentationml.slide+xml"/>
  <Override PartName="/ppt/slides/slide747.xml" ContentType="application/vnd.openxmlformats-officedocument.presentationml.slide+xml"/>
  <Override PartName="/ppt/slides/slide748.xml" ContentType="application/vnd.openxmlformats-officedocument.presentationml.slide+xml"/>
  <Override PartName="/ppt/slides/slide749.xml" ContentType="application/vnd.openxmlformats-officedocument.presentationml.slide+xml"/>
  <Override PartName="/ppt/slides/slide750.xml" ContentType="application/vnd.openxmlformats-officedocument.presentationml.slide+xml"/>
  <Override PartName="/ppt/slides/slide751.xml" ContentType="application/vnd.openxmlformats-officedocument.presentationml.slide+xml"/>
  <Override PartName="/ppt/slides/slide752.xml" ContentType="application/vnd.openxmlformats-officedocument.presentationml.slide+xml"/>
  <Override PartName="/ppt/slides/slide753.xml" ContentType="application/vnd.openxmlformats-officedocument.presentationml.slide+xml"/>
  <Override PartName="/ppt/slides/slide754.xml" ContentType="application/vnd.openxmlformats-officedocument.presentationml.slide+xml"/>
  <Override PartName="/ppt/slides/slide755.xml" ContentType="application/vnd.openxmlformats-officedocument.presentationml.slide+xml"/>
  <Override PartName="/ppt/slides/slide756.xml" ContentType="application/vnd.openxmlformats-officedocument.presentationml.slide+xml"/>
  <Override PartName="/ppt/slides/slide757.xml" ContentType="application/vnd.openxmlformats-officedocument.presentationml.slide+xml"/>
  <Override PartName="/ppt/slides/slide758.xml" ContentType="application/vnd.openxmlformats-officedocument.presentationml.slide+xml"/>
  <Override PartName="/ppt/slides/slide759.xml" ContentType="application/vnd.openxmlformats-officedocument.presentationml.slide+xml"/>
  <Override PartName="/ppt/slides/slide760.xml" ContentType="application/vnd.openxmlformats-officedocument.presentationml.slide+xml"/>
  <Override PartName="/ppt/slides/slide761.xml" ContentType="application/vnd.openxmlformats-officedocument.presentationml.slide+xml"/>
  <Override PartName="/ppt/slides/slide762.xml" ContentType="application/vnd.openxmlformats-officedocument.presentationml.slide+xml"/>
  <Override PartName="/ppt/slides/slide763.xml" ContentType="application/vnd.openxmlformats-officedocument.presentationml.slide+xml"/>
  <Override PartName="/ppt/slides/slide764.xml" ContentType="application/vnd.openxmlformats-officedocument.presentationml.slide+xml"/>
  <Override PartName="/ppt/slides/slide765.xml" ContentType="application/vnd.openxmlformats-officedocument.presentationml.slide+xml"/>
  <Override PartName="/ppt/slides/slide766.xml" ContentType="application/vnd.openxmlformats-officedocument.presentationml.slide+xml"/>
  <Override PartName="/ppt/slides/slide767.xml" ContentType="application/vnd.openxmlformats-officedocument.presentationml.slide+xml"/>
  <Override PartName="/ppt/slides/slide768.xml" ContentType="application/vnd.openxmlformats-officedocument.presentationml.slide+xml"/>
  <Override PartName="/ppt/slides/slide769.xml" ContentType="application/vnd.openxmlformats-officedocument.presentationml.slide+xml"/>
  <Override PartName="/ppt/slides/slide770.xml" ContentType="application/vnd.openxmlformats-officedocument.presentationml.slide+xml"/>
  <Override PartName="/ppt/slides/slide771.xml" ContentType="application/vnd.openxmlformats-officedocument.presentationml.slide+xml"/>
  <Override PartName="/ppt/slides/slide772.xml" ContentType="application/vnd.openxmlformats-officedocument.presentationml.slide+xml"/>
  <Override PartName="/ppt/slides/slide773.xml" ContentType="application/vnd.openxmlformats-officedocument.presentationml.slide+xml"/>
  <Override PartName="/ppt/slides/slide774.xml" ContentType="application/vnd.openxmlformats-officedocument.presentationml.slide+xml"/>
  <Override PartName="/ppt/slides/slide775.xml" ContentType="application/vnd.openxmlformats-officedocument.presentationml.slide+xml"/>
  <Override PartName="/ppt/slides/slide776.xml" ContentType="application/vnd.openxmlformats-officedocument.presentationml.slide+xml"/>
  <Override PartName="/ppt/slides/slide777.xml" ContentType="application/vnd.openxmlformats-officedocument.presentationml.slide+xml"/>
  <Override PartName="/ppt/slides/slide778.xml" ContentType="application/vnd.openxmlformats-officedocument.presentationml.slide+xml"/>
  <Override PartName="/ppt/slides/slide779.xml" ContentType="application/vnd.openxmlformats-officedocument.presentationml.slide+xml"/>
  <Override PartName="/ppt/slides/slide780.xml" ContentType="application/vnd.openxmlformats-officedocument.presentationml.slide+xml"/>
  <Override PartName="/ppt/slides/slide781.xml" ContentType="application/vnd.openxmlformats-officedocument.presentationml.slide+xml"/>
  <Override PartName="/ppt/slides/slide782.xml" ContentType="application/vnd.openxmlformats-officedocument.presentationml.slide+xml"/>
  <Override PartName="/ppt/slides/slide783.xml" ContentType="application/vnd.openxmlformats-officedocument.presentationml.slide+xml"/>
  <Override PartName="/ppt/slides/slide784.xml" ContentType="application/vnd.openxmlformats-officedocument.presentationml.slide+xml"/>
  <Override PartName="/ppt/slides/slide785.xml" ContentType="application/vnd.openxmlformats-officedocument.presentationml.slide+xml"/>
  <Override PartName="/ppt/slides/slide786.xml" ContentType="application/vnd.openxmlformats-officedocument.presentationml.slide+xml"/>
  <Override PartName="/ppt/slides/slide787.xml" ContentType="application/vnd.openxmlformats-officedocument.presentationml.slide+xml"/>
  <Override PartName="/ppt/slides/slide788.xml" ContentType="application/vnd.openxmlformats-officedocument.presentationml.slide+xml"/>
  <Override PartName="/ppt/slides/slide789.xml" ContentType="application/vnd.openxmlformats-officedocument.presentationml.slide+xml"/>
  <Override PartName="/ppt/slides/slide790.xml" ContentType="application/vnd.openxmlformats-officedocument.presentationml.slide+xml"/>
  <Override PartName="/ppt/slides/slide791.xml" ContentType="application/vnd.openxmlformats-officedocument.presentationml.slide+xml"/>
  <Override PartName="/ppt/slides/slide792.xml" ContentType="application/vnd.openxmlformats-officedocument.presentationml.slide+xml"/>
  <Override PartName="/ppt/slides/slide793.xml" ContentType="application/vnd.openxmlformats-officedocument.presentationml.slide+xml"/>
  <Override PartName="/ppt/slides/slide794.xml" ContentType="application/vnd.openxmlformats-officedocument.presentationml.slide+xml"/>
  <Override PartName="/ppt/slides/slide795.xml" ContentType="application/vnd.openxmlformats-officedocument.presentationml.slide+xml"/>
  <Override PartName="/ppt/slides/slide796.xml" ContentType="application/vnd.openxmlformats-officedocument.presentationml.slide+xml"/>
  <Override PartName="/ppt/slides/slide797.xml" ContentType="application/vnd.openxmlformats-officedocument.presentationml.slide+xml"/>
  <Override PartName="/ppt/slides/slide798.xml" ContentType="application/vnd.openxmlformats-officedocument.presentationml.slide+xml"/>
  <Override PartName="/ppt/slides/slide799.xml" ContentType="application/vnd.openxmlformats-officedocument.presentationml.slide+xml"/>
  <Override PartName="/ppt/slides/slide800.xml" ContentType="application/vnd.openxmlformats-officedocument.presentationml.slide+xml"/>
  <Override PartName="/ppt/slides/slide801.xml" ContentType="application/vnd.openxmlformats-officedocument.presentationml.slide+xml"/>
  <Override PartName="/ppt/slides/slide802.xml" ContentType="application/vnd.openxmlformats-officedocument.presentationml.slide+xml"/>
  <Override PartName="/ppt/slides/slide803.xml" ContentType="application/vnd.openxmlformats-officedocument.presentationml.slide+xml"/>
  <Override PartName="/ppt/slides/slide804.xml" ContentType="application/vnd.openxmlformats-officedocument.presentationml.slide+xml"/>
  <Override PartName="/ppt/slides/slide805.xml" ContentType="application/vnd.openxmlformats-officedocument.presentationml.slide+xml"/>
  <Override PartName="/ppt/slides/slide806.xml" ContentType="application/vnd.openxmlformats-officedocument.presentationml.slide+xml"/>
  <Override PartName="/ppt/slides/slide807.xml" ContentType="application/vnd.openxmlformats-officedocument.presentationml.slide+xml"/>
  <Override PartName="/ppt/slides/slide808.xml" ContentType="application/vnd.openxmlformats-officedocument.presentationml.slide+xml"/>
  <Override PartName="/ppt/slides/slide809.xml" ContentType="application/vnd.openxmlformats-officedocument.presentationml.slide+xml"/>
  <Override PartName="/ppt/slides/slide810.xml" ContentType="application/vnd.openxmlformats-officedocument.presentationml.slide+xml"/>
  <Override PartName="/ppt/slides/slide811.xml" ContentType="application/vnd.openxmlformats-officedocument.presentationml.slide+xml"/>
  <Override PartName="/ppt/slides/slide812.xml" ContentType="application/vnd.openxmlformats-officedocument.presentationml.slide+xml"/>
  <Override PartName="/ppt/slides/slide813.xml" ContentType="application/vnd.openxmlformats-officedocument.presentationml.slide+xml"/>
  <Override PartName="/ppt/slides/slide814.xml" ContentType="application/vnd.openxmlformats-officedocument.presentationml.slide+xml"/>
  <Override PartName="/ppt/slides/slide815.xml" ContentType="application/vnd.openxmlformats-officedocument.presentationml.slide+xml"/>
  <Override PartName="/ppt/slides/slide816.xml" ContentType="application/vnd.openxmlformats-officedocument.presentationml.slide+xml"/>
  <Override PartName="/ppt/slides/slide817.xml" ContentType="application/vnd.openxmlformats-officedocument.presentationml.slide+xml"/>
  <Override PartName="/ppt/slides/slide818.xml" ContentType="application/vnd.openxmlformats-officedocument.presentationml.slide+xml"/>
  <Override PartName="/ppt/slides/slide819.xml" ContentType="application/vnd.openxmlformats-officedocument.presentationml.slide+xml"/>
  <Override PartName="/ppt/slides/slide820.xml" ContentType="application/vnd.openxmlformats-officedocument.presentationml.slide+xml"/>
  <Override PartName="/ppt/slides/slide821.xml" ContentType="application/vnd.openxmlformats-officedocument.presentationml.slide+xml"/>
  <Override PartName="/ppt/slides/slide822.xml" ContentType="application/vnd.openxmlformats-officedocument.presentationml.slide+xml"/>
  <Override PartName="/ppt/slides/slide823.xml" ContentType="application/vnd.openxmlformats-officedocument.presentationml.slide+xml"/>
  <Override PartName="/ppt/slides/slide824.xml" ContentType="application/vnd.openxmlformats-officedocument.presentationml.slide+xml"/>
  <Override PartName="/ppt/slides/slide825.xml" ContentType="application/vnd.openxmlformats-officedocument.presentationml.slide+xml"/>
  <Override PartName="/ppt/slides/slide826.xml" ContentType="application/vnd.openxmlformats-officedocument.presentationml.slide+xml"/>
  <Override PartName="/ppt/slides/slide827.xml" ContentType="application/vnd.openxmlformats-officedocument.presentationml.slide+xml"/>
  <Override PartName="/ppt/slides/slide828.xml" ContentType="application/vnd.openxmlformats-officedocument.presentationml.slide+xml"/>
  <Override PartName="/ppt/slides/slide829.xml" ContentType="application/vnd.openxmlformats-officedocument.presentationml.slide+xml"/>
  <Override PartName="/ppt/slides/slide830.xml" ContentType="application/vnd.openxmlformats-officedocument.presentationml.slide+xml"/>
  <Override PartName="/ppt/slides/slide831.xml" ContentType="application/vnd.openxmlformats-officedocument.presentationml.slide+xml"/>
  <Override PartName="/ppt/slides/slide832.xml" ContentType="application/vnd.openxmlformats-officedocument.presentationml.slide+xml"/>
  <Override PartName="/ppt/slides/slide833.xml" ContentType="application/vnd.openxmlformats-officedocument.presentationml.slide+xml"/>
  <Override PartName="/ppt/slides/slide834.xml" ContentType="application/vnd.openxmlformats-officedocument.presentationml.slide+xml"/>
  <Override PartName="/ppt/slides/slide835.xml" ContentType="application/vnd.openxmlformats-officedocument.presentationml.slide+xml"/>
  <Override PartName="/ppt/slides/slide836.xml" ContentType="application/vnd.openxmlformats-officedocument.presentationml.slide+xml"/>
  <Override PartName="/ppt/slides/slide837.xml" ContentType="application/vnd.openxmlformats-officedocument.presentationml.slide+xml"/>
  <Override PartName="/ppt/slides/slide838.xml" ContentType="application/vnd.openxmlformats-officedocument.presentationml.slide+xml"/>
  <Override PartName="/ppt/slides/slide839.xml" ContentType="application/vnd.openxmlformats-officedocument.presentationml.slide+xml"/>
  <Override PartName="/ppt/slides/slide840.xml" ContentType="application/vnd.openxmlformats-officedocument.presentationml.slide+xml"/>
  <Override PartName="/ppt/slides/slide841.xml" ContentType="application/vnd.openxmlformats-officedocument.presentationml.slide+xml"/>
  <Override PartName="/ppt/slides/slide842.xml" ContentType="application/vnd.openxmlformats-officedocument.presentationml.slide+xml"/>
  <Override PartName="/ppt/slides/slide843.xml" ContentType="application/vnd.openxmlformats-officedocument.presentationml.slide+xml"/>
  <Override PartName="/ppt/slides/slide844.xml" ContentType="application/vnd.openxmlformats-officedocument.presentationml.slide+xml"/>
  <Override PartName="/ppt/slides/slide845.xml" ContentType="application/vnd.openxmlformats-officedocument.presentationml.slide+xml"/>
  <Override PartName="/ppt/slides/slide846.xml" ContentType="application/vnd.openxmlformats-officedocument.presentationml.slide+xml"/>
  <Override PartName="/ppt/slides/slide847.xml" ContentType="application/vnd.openxmlformats-officedocument.presentationml.slide+xml"/>
  <Override PartName="/ppt/slides/slide848.xml" ContentType="application/vnd.openxmlformats-officedocument.presentationml.slide+xml"/>
  <Override PartName="/ppt/slides/slide849.xml" ContentType="application/vnd.openxmlformats-officedocument.presentationml.slide+xml"/>
  <Override PartName="/ppt/slides/slide850.xml" ContentType="application/vnd.openxmlformats-officedocument.presentationml.slide+xml"/>
  <Override PartName="/ppt/slides/slide851.xml" ContentType="application/vnd.openxmlformats-officedocument.presentationml.slide+xml"/>
  <Override PartName="/ppt/slides/slide852.xml" ContentType="application/vnd.openxmlformats-officedocument.presentationml.slide+xml"/>
  <Override PartName="/ppt/slides/slide853.xml" ContentType="application/vnd.openxmlformats-officedocument.presentationml.slide+xml"/>
  <Override PartName="/ppt/slides/slide854.xml" ContentType="application/vnd.openxmlformats-officedocument.presentationml.slide+xml"/>
  <Override PartName="/ppt/slides/slide855.xml" ContentType="application/vnd.openxmlformats-officedocument.presentationml.slide+xml"/>
  <Override PartName="/ppt/slides/slide856.xml" ContentType="application/vnd.openxmlformats-officedocument.presentationml.slide+xml"/>
  <Override PartName="/ppt/slides/slide857.xml" ContentType="application/vnd.openxmlformats-officedocument.presentationml.slide+xml"/>
  <Override PartName="/ppt/slides/slide858.xml" ContentType="application/vnd.openxmlformats-officedocument.presentationml.slide+xml"/>
  <Override PartName="/ppt/slides/slide859.xml" ContentType="application/vnd.openxmlformats-officedocument.presentationml.slide+xml"/>
  <Override PartName="/ppt/slides/slide860.xml" ContentType="application/vnd.openxmlformats-officedocument.presentationml.slide+xml"/>
  <Override PartName="/ppt/slides/slide861.xml" ContentType="application/vnd.openxmlformats-officedocument.presentationml.slide+xml"/>
  <Override PartName="/ppt/slides/slide862.xml" ContentType="application/vnd.openxmlformats-officedocument.presentationml.slide+xml"/>
  <Override PartName="/ppt/slides/slide863.xml" ContentType="application/vnd.openxmlformats-officedocument.presentationml.slide+xml"/>
  <Override PartName="/ppt/slides/slide864.xml" ContentType="application/vnd.openxmlformats-officedocument.presentationml.slide+xml"/>
  <Override PartName="/ppt/slides/slide865.xml" ContentType="application/vnd.openxmlformats-officedocument.presentationml.slide+xml"/>
  <Override PartName="/ppt/slides/slide866.xml" ContentType="application/vnd.openxmlformats-officedocument.presentationml.slide+xml"/>
  <Override PartName="/ppt/slides/slide867.xml" ContentType="application/vnd.openxmlformats-officedocument.presentationml.slide+xml"/>
  <Override PartName="/ppt/slides/slide868.xml" ContentType="application/vnd.openxmlformats-officedocument.presentationml.slide+xml"/>
  <Override PartName="/ppt/slides/slide869.xml" ContentType="application/vnd.openxmlformats-officedocument.presentationml.slide+xml"/>
  <Override PartName="/ppt/slides/slide870.xml" ContentType="application/vnd.openxmlformats-officedocument.presentationml.slide+xml"/>
  <Override PartName="/ppt/slides/slide871.xml" ContentType="application/vnd.openxmlformats-officedocument.presentationml.slide+xml"/>
  <Override PartName="/ppt/slides/slide872.xml" ContentType="application/vnd.openxmlformats-officedocument.presentationml.slide+xml"/>
  <Override PartName="/ppt/slides/slide873.xml" ContentType="application/vnd.openxmlformats-officedocument.presentationml.slide+xml"/>
  <Override PartName="/ppt/slides/slide874.xml" ContentType="application/vnd.openxmlformats-officedocument.presentationml.slide+xml"/>
  <Override PartName="/ppt/slides/slide875.xml" ContentType="application/vnd.openxmlformats-officedocument.presentationml.slide+xml"/>
  <Override PartName="/ppt/slides/slide876.xml" ContentType="application/vnd.openxmlformats-officedocument.presentationml.slide+xml"/>
  <Override PartName="/ppt/slides/slide877.xml" ContentType="application/vnd.openxmlformats-officedocument.presentationml.slide+xml"/>
  <Override PartName="/ppt/slides/slide878.xml" ContentType="application/vnd.openxmlformats-officedocument.presentationml.slide+xml"/>
  <Override PartName="/ppt/slides/slide879.xml" ContentType="application/vnd.openxmlformats-officedocument.presentationml.slide+xml"/>
  <Override PartName="/ppt/slides/slide880.xml" ContentType="application/vnd.openxmlformats-officedocument.presentationml.slide+xml"/>
  <Override PartName="/ppt/slides/slide881.xml" ContentType="application/vnd.openxmlformats-officedocument.presentationml.slide+xml"/>
  <Override PartName="/ppt/slides/slide882.xml" ContentType="application/vnd.openxmlformats-officedocument.presentationml.slide+xml"/>
  <Override PartName="/ppt/slides/slide883.xml" ContentType="application/vnd.openxmlformats-officedocument.presentationml.slide+xml"/>
  <Override PartName="/ppt/slides/slide884.xml" ContentType="application/vnd.openxmlformats-officedocument.presentationml.slide+xml"/>
  <Override PartName="/ppt/slides/slide885.xml" ContentType="application/vnd.openxmlformats-officedocument.presentationml.slide+xml"/>
  <Override PartName="/ppt/slides/slide886.xml" ContentType="application/vnd.openxmlformats-officedocument.presentationml.slide+xml"/>
  <Override PartName="/ppt/slides/slide887.xml" ContentType="application/vnd.openxmlformats-officedocument.presentationml.slide+xml"/>
  <Override PartName="/ppt/slides/slide888.xml" ContentType="application/vnd.openxmlformats-officedocument.presentationml.slide+xml"/>
  <Override PartName="/ppt/slides/slide889.xml" ContentType="application/vnd.openxmlformats-officedocument.presentationml.slide+xml"/>
  <Override PartName="/ppt/slides/slide890.xml" ContentType="application/vnd.openxmlformats-officedocument.presentationml.slide+xml"/>
  <Override PartName="/ppt/slides/slide891.xml" ContentType="application/vnd.openxmlformats-officedocument.presentationml.slide+xml"/>
  <Override PartName="/ppt/slides/slide892.xml" ContentType="application/vnd.openxmlformats-officedocument.presentationml.slide+xml"/>
  <Override PartName="/ppt/slides/slide893.xml" ContentType="application/vnd.openxmlformats-officedocument.presentationml.slide+xml"/>
  <Override PartName="/ppt/slides/slide894.xml" ContentType="application/vnd.openxmlformats-officedocument.presentationml.slide+xml"/>
  <Override PartName="/ppt/slides/slide895.xml" ContentType="application/vnd.openxmlformats-officedocument.presentationml.slide+xml"/>
  <Override PartName="/ppt/slides/slide896.xml" ContentType="application/vnd.openxmlformats-officedocument.presentationml.slide+xml"/>
  <Override PartName="/ppt/slides/slide897.xml" ContentType="application/vnd.openxmlformats-officedocument.presentationml.slide+xml"/>
  <Override PartName="/ppt/slides/slide898.xml" ContentType="application/vnd.openxmlformats-officedocument.presentationml.slide+xml"/>
  <Override PartName="/ppt/slides/slide899.xml" ContentType="application/vnd.openxmlformats-officedocument.presentationml.slide+xml"/>
  <Override PartName="/ppt/slides/slide900.xml" ContentType="application/vnd.openxmlformats-officedocument.presentationml.slide+xml"/>
  <Override PartName="/ppt/slides/slide901.xml" ContentType="application/vnd.openxmlformats-officedocument.presentationml.slide+xml"/>
  <Override PartName="/ppt/slides/slide902.xml" ContentType="application/vnd.openxmlformats-officedocument.presentationml.slide+xml"/>
  <Override PartName="/ppt/slides/slide903.xml" ContentType="application/vnd.openxmlformats-officedocument.presentationml.slide+xml"/>
  <Override PartName="/ppt/slides/slide904.xml" ContentType="application/vnd.openxmlformats-officedocument.presentationml.slide+xml"/>
  <Override PartName="/ppt/slides/slide905.xml" ContentType="application/vnd.openxmlformats-officedocument.presentationml.slide+xml"/>
  <Override PartName="/ppt/slides/slide906.xml" ContentType="application/vnd.openxmlformats-officedocument.presentationml.slide+xml"/>
  <Override PartName="/ppt/slides/slide907.xml" ContentType="application/vnd.openxmlformats-officedocument.presentationml.slide+xml"/>
  <Override PartName="/ppt/slides/slide908.xml" ContentType="application/vnd.openxmlformats-officedocument.presentationml.slide+xml"/>
  <Override PartName="/ppt/slides/slide909.xml" ContentType="application/vnd.openxmlformats-officedocument.presentationml.slide+xml"/>
  <Override PartName="/ppt/slides/slide910.xml" ContentType="application/vnd.openxmlformats-officedocument.presentationml.slide+xml"/>
  <Override PartName="/ppt/slides/slide911.xml" ContentType="application/vnd.openxmlformats-officedocument.presentationml.slide+xml"/>
  <Override PartName="/ppt/slides/slide912.xml" ContentType="application/vnd.openxmlformats-officedocument.presentationml.slide+xml"/>
  <Override PartName="/ppt/slides/slide913.xml" ContentType="application/vnd.openxmlformats-officedocument.presentationml.slide+xml"/>
  <Override PartName="/ppt/slides/slide914.xml" ContentType="application/vnd.openxmlformats-officedocument.presentationml.slide+xml"/>
  <Override PartName="/ppt/slides/slide915.xml" ContentType="application/vnd.openxmlformats-officedocument.presentationml.slide+xml"/>
  <Override PartName="/ppt/slides/slide916.xml" ContentType="application/vnd.openxmlformats-officedocument.presentationml.slide+xml"/>
  <Override PartName="/ppt/slides/slide917.xml" ContentType="application/vnd.openxmlformats-officedocument.presentationml.slide+xml"/>
  <Override PartName="/ppt/slides/slide918.xml" ContentType="application/vnd.openxmlformats-officedocument.presentationml.slide+xml"/>
  <Override PartName="/ppt/slides/slide919.xml" ContentType="application/vnd.openxmlformats-officedocument.presentationml.slide+xml"/>
  <Override PartName="/ppt/slides/slide920.xml" ContentType="application/vnd.openxmlformats-officedocument.presentationml.slide+xml"/>
  <Override PartName="/ppt/slides/slide921.xml" ContentType="application/vnd.openxmlformats-officedocument.presentationml.slide+xml"/>
  <Override PartName="/ppt/slides/slide922.xml" ContentType="application/vnd.openxmlformats-officedocument.presentationml.slide+xml"/>
  <Override PartName="/ppt/slides/slide923.xml" ContentType="application/vnd.openxmlformats-officedocument.presentationml.slide+xml"/>
  <Override PartName="/ppt/slides/slide924.xml" ContentType="application/vnd.openxmlformats-officedocument.presentationml.slide+xml"/>
  <Override PartName="/ppt/slides/slide925.xml" ContentType="application/vnd.openxmlformats-officedocument.presentationml.slide+xml"/>
  <Override PartName="/ppt/slides/slide926.xml" ContentType="application/vnd.openxmlformats-officedocument.presentationml.slide+xml"/>
  <Override PartName="/ppt/slides/slide927.xml" ContentType="application/vnd.openxmlformats-officedocument.presentationml.slide+xml"/>
  <Override PartName="/ppt/slides/slide928.xml" ContentType="application/vnd.openxmlformats-officedocument.presentationml.slide+xml"/>
  <Override PartName="/ppt/slides/slide929.xml" ContentType="application/vnd.openxmlformats-officedocument.presentationml.slide+xml"/>
  <Override PartName="/ppt/slides/slide930.xml" ContentType="application/vnd.openxmlformats-officedocument.presentationml.slide+xml"/>
  <Override PartName="/ppt/slides/slide931.xml" ContentType="application/vnd.openxmlformats-officedocument.presentationml.slide+xml"/>
  <Override PartName="/ppt/slides/slide932.xml" ContentType="application/vnd.openxmlformats-officedocument.presentationml.slide+xml"/>
  <Override PartName="/ppt/slides/slide933.xml" ContentType="application/vnd.openxmlformats-officedocument.presentationml.slide+xml"/>
  <Override PartName="/ppt/slides/slide934.xml" ContentType="application/vnd.openxmlformats-officedocument.presentationml.slide+xml"/>
  <Override PartName="/ppt/slides/slide935.xml" ContentType="application/vnd.openxmlformats-officedocument.presentationml.slide+xml"/>
  <Override PartName="/ppt/slides/slide936.xml" ContentType="application/vnd.openxmlformats-officedocument.presentationml.slide+xml"/>
  <Override PartName="/ppt/slides/slide937.xml" ContentType="application/vnd.openxmlformats-officedocument.presentationml.slide+xml"/>
  <Override PartName="/ppt/slides/slide938.xml" ContentType="application/vnd.openxmlformats-officedocument.presentationml.slide+xml"/>
  <Override PartName="/ppt/slides/slide939.xml" ContentType="application/vnd.openxmlformats-officedocument.presentationml.slide+xml"/>
  <Override PartName="/ppt/slides/slide940.xml" ContentType="application/vnd.openxmlformats-officedocument.presentationml.slide+xml"/>
  <Override PartName="/ppt/slides/slide941.xml" ContentType="application/vnd.openxmlformats-officedocument.presentationml.slide+xml"/>
  <Override PartName="/ppt/slides/slide942.xml" ContentType="application/vnd.openxmlformats-officedocument.presentationml.slide+xml"/>
  <Override PartName="/ppt/slides/slide943.xml" ContentType="application/vnd.openxmlformats-officedocument.presentationml.slide+xml"/>
  <Override PartName="/ppt/slides/slide944.xml" ContentType="application/vnd.openxmlformats-officedocument.presentationml.slide+xml"/>
  <Override PartName="/ppt/slides/slide945.xml" ContentType="application/vnd.openxmlformats-officedocument.presentationml.slide+xml"/>
  <Override PartName="/ppt/slides/slide946.xml" ContentType="application/vnd.openxmlformats-officedocument.presentationml.slide+xml"/>
  <Override PartName="/ppt/slides/slide947.xml" ContentType="application/vnd.openxmlformats-officedocument.presentationml.slide+xml"/>
  <Override PartName="/ppt/slides/slide948.xml" ContentType="application/vnd.openxmlformats-officedocument.presentationml.slide+xml"/>
  <Override PartName="/ppt/slides/slide949.xml" ContentType="application/vnd.openxmlformats-officedocument.presentationml.slide+xml"/>
  <Override PartName="/ppt/slides/slide950.xml" ContentType="application/vnd.openxmlformats-officedocument.presentationml.slide+xml"/>
  <Override PartName="/ppt/slides/slide951.xml" ContentType="application/vnd.openxmlformats-officedocument.presentationml.slide+xml"/>
  <Override PartName="/ppt/slides/slide952.xml" ContentType="application/vnd.openxmlformats-officedocument.presentationml.slide+xml"/>
  <Override PartName="/ppt/slides/slide953.xml" ContentType="application/vnd.openxmlformats-officedocument.presentationml.slide+xml"/>
  <Override PartName="/ppt/slides/slide954.xml" ContentType="application/vnd.openxmlformats-officedocument.presentationml.slide+xml"/>
  <Override PartName="/ppt/slides/slide955.xml" ContentType="application/vnd.openxmlformats-officedocument.presentationml.slide+xml"/>
  <Override PartName="/ppt/slides/slide956.xml" ContentType="application/vnd.openxmlformats-officedocument.presentationml.slide+xml"/>
  <Override PartName="/ppt/slides/slide957.xml" ContentType="application/vnd.openxmlformats-officedocument.presentationml.slide+xml"/>
  <Override PartName="/ppt/slides/slide958.xml" ContentType="application/vnd.openxmlformats-officedocument.presentationml.slide+xml"/>
  <Override PartName="/ppt/slides/slide959.xml" ContentType="application/vnd.openxmlformats-officedocument.presentationml.slide+xml"/>
  <Override PartName="/ppt/slides/slide960.xml" ContentType="application/vnd.openxmlformats-officedocument.presentationml.slide+xml"/>
  <Override PartName="/ppt/slides/slide961.xml" ContentType="application/vnd.openxmlformats-officedocument.presentationml.slide+xml"/>
  <Override PartName="/ppt/slides/slide962.xml" ContentType="application/vnd.openxmlformats-officedocument.presentationml.slide+xml"/>
  <Override PartName="/ppt/slides/slide963.xml" ContentType="application/vnd.openxmlformats-officedocument.presentationml.slide+xml"/>
  <Override PartName="/ppt/slides/slide964.xml" ContentType="application/vnd.openxmlformats-officedocument.presentationml.slide+xml"/>
  <Override PartName="/ppt/slides/slide965.xml" ContentType="application/vnd.openxmlformats-officedocument.presentationml.slide+xml"/>
  <Override PartName="/ppt/slides/slide966.xml" ContentType="application/vnd.openxmlformats-officedocument.presentationml.slide+xml"/>
  <Override PartName="/ppt/slides/slide967.xml" ContentType="application/vnd.openxmlformats-officedocument.presentationml.slide+xml"/>
  <Override PartName="/ppt/slides/slide968.xml" ContentType="application/vnd.openxmlformats-officedocument.presentationml.slide+xml"/>
  <Override PartName="/ppt/slides/slide969.xml" ContentType="application/vnd.openxmlformats-officedocument.presentationml.slide+xml"/>
  <Override PartName="/ppt/slides/slide970.xml" ContentType="application/vnd.openxmlformats-officedocument.presentationml.slide+xml"/>
  <Override PartName="/ppt/slides/slide971.xml" ContentType="application/vnd.openxmlformats-officedocument.presentationml.slide+xml"/>
  <Override PartName="/ppt/slides/slide972.xml" ContentType="application/vnd.openxmlformats-officedocument.presentationml.slide+xml"/>
  <Override PartName="/ppt/slides/slide973.xml" ContentType="application/vnd.openxmlformats-officedocument.presentationml.slide+xml"/>
  <Override PartName="/ppt/slides/slide974.xml" ContentType="application/vnd.openxmlformats-officedocument.presentationml.slide+xml"/>
  <Override PartName="/ppt/slides/slide975.xml" ContentType="application/vnd.openxmlformats-officedocument.presentationml.slide+xml"/>
  <Override PartName="/ppt/slides/slide976.xml" ContentType="application/vnd.openxmlformats-officedocument.presentationml.slide+xml"/>
  <Override PartName="/ppt/slides/slide977.xml" ContentType="application/vnd.openxmlformats-officedocument.presentationml.slide+xml"/>
  <Override PartName="/ppt/slides/slide978.xml" ContentType="application/vnd.openxmlformats-officedocument.presentationml.slide+xml"/>
  <Override PartName="/ppt/slides/slide979.xml" ContentType="application/vnd.openxmlformats-officedocument.presentationml.slide+xml"/>
  <Override PartName="/ppt/slides/slide980.xml" ContentType="application/vnd.openxmlformats-officedocument.presentationml.slide+xml"/>
  <Override PartName="/ppt/slides/slide981.xml" ContentType="application/vnd.openxmlformats-officedocument.presentationml.slide+xml"/>
  <Override PartName="/ppt/slides/slide982.xml" ContentType="application/vnd.openxmlformats-officedocument.presentationml.slide+xml"/>
  <Override PartName="/ppt/slides/slide983.xml" ContentType="application/vnd.openxmlformats-officedocument.presentationml.slide+xml"/>
  <Override PartName="/ppt/slides/slide984.xml" ContentType="application/vnd.openxmlformats-officedocument.presentationml.slide+xml"/>
  <Override PartName="/ppt/slides/slide985.xml" ContentType="application/vnd.openxmlformats-officedocument.presentationml.slide+xml"/>
  <Override PartName="/ppt/slides/slide986.xml" ContentType="application/vnd.openxmlformats-officedocument.presentationml.slide+xml"/>
  <Override PartName="/ppt/slides/slide987.xml" ContentType="application/vnd.openxmlformats-officedocument.presentationml.slide+xml"/>
  <Override PartName="/ppt/slides/slide988.xml" ContentType="application/vnd.openxmlformats-officedocument.presentationml.slide+xml"/>
  <Override PartName="/ppt/slides/slide989.xml" ContentType="application/vnd.openxmlformats-officedocument.presentationml.slide+xml"/>
  <Override PartName="/ppt/slides/slide990.xml" ContentType="application/vnd.openxmlformats-officedocument.presentationml.slide+xml"/>
  <Override PartName="/ppt/slides/slide991.xml" ContentType="application/vnd.openxmlformats-officedocument.presentationml.slide+xml"/>
  <Override PartName="/ppt/slides/slide992.xml" ContentType="application/vnd.openxmlformats-officedocument.presentationml.slide+xml"/>
  <Override PartName="/ppt/slides/slide993.xml" ContentType="application/vnd.openxmlformats-officedocument.presentationml.slide+xml"/>
  <Override PartName="/ppt/slides/slide994.xml" ContentType="application/vnd.openxmlformats-officedocument.presentationml.slide+xml"/>
  <Override PartName="/ppt/slides/slide995.xml" ContentType="application/vnd.openxmlformats-officedocument.presentationml.slide+xml"/>
  <Override PartName="/ppt/slides/slide996.xml" ContentType="application/vnd.openxmlformats-officedocument.presentationml.slide+xml"/>
  <Override PartName="/ppt/slides/slide997.xml" ContentType="application/vnd.openxmlformats-officedocument.presentationml.slide+xml"/>
  <Override PartName="/ppt/slides/slide998.xml" ContentType="application/vnd.openxmlformats-officedocument.presentationml.slide+xml"/>
  <Override PartName="/ppt/slides/slide999.xml" ContentType="application/vnd.openxmlformats-officedocument.presentationml.slide+xml"/>
  <Override PartName="/ppt/slides/slide1000.xml" ContentType="application/vnd.openxmlformats-officedocument.presentationml.slide+xml"/>
  <Override PartName="/ppt/slides/slide1001.xml" ContentType="application/vnd.openxmlformats-officedocument.presentationml.slide+xml"/>
  <Override PartName="/ppt/slides/slide1002.xml" ContentType="application/vnd.openxmlformats-officedocument.presentationml.slide+xml"/>
  <Override PartName="/ppt/slides/slide1003.xml" ContentType="application/vnd.openxmlformats-officedocument.presentationml.slide+xml"/>
  <Override PartName="/ppt/slides/slide1004.xml" ContentType="application/vnd.openxmlformats-officedocument.presentationml.slide+xml"/>
  <Override PartName="/ppt/slides/slide1005.xml" ContentType="application/vnd.openxmlformats-officedocument.presentationml.slide+xml"/>
  <Override PartName="/ppt/slides/slide1006.xml" ContentType="application/vnd.openxmlformats-officedocument.presentationml.slide+xml"/>
  <Override PartName="/ppt/slides/slide1007.xml" ContentType="application/vnd.openxmlformats-officedocument.presentationml.slide+xml"/>
  <Override PartName="/ppt/slides/slide1008.xml" ContentType="application/vnd.openxmlformats-officedocument.presentationml.slide+xml"/>
  <Override PartName="/ppt/slides/slide1009.xml" ContentType="application/vnd.openxmlformats-officedocument.presentationml.slide+xml"/>
  <Override PartName="/ppt/slides/slide1010.xml" ContentType="application/vnd.openxmlformats-officedocument.presentationml.slide+xml"/>
  <Override PartName="/ppt/slides/slide1011.xml" ContentType="application/vnd.openxmlformats-officedocument.presentationml.slide+xml"/>
  <Override PartName="/ppt/slides/slide1012.xml" ContentType="application/vnd.openxmlformats-officedocument.presentationml.slide+xml"/>
  <Override PartName="/ppt/slides/slide1013.xml" ContentType="application/vnd.openxmlformats-officedocument.presentationml.slide+xml"/>
  <Override PartName="/ppt/slides/slide1014.xml" ContentType="application/vnd.openxmlformats-officedocument.presentationml.slide+xml"/>
  <Override PartName="/ppt/slides/slide1015.xml" ContentType="application/vnd.openxmlformats-officedocument.presentationml.slide+xml"/>
  <Override PartName="/ppt/slides/slide1016.xml" ContentType="application/vnd.openxmlformats-officedocument.presentationml.slide+xml"/>
  <Override PartName="/ppt/slides/slide1017.xml" ContentType="application/vnd.openxmlformats-officedocument.presentationml.slide+xml"/>
  <Override PartName="/ppt/slides/slide1018.xml" ContentType="application/vnd.openxmlformats-officedocument.presentationml.slide+xml"/>
  <Override PartName="/ppt/slides/slide1019.xml" ContentType="application/vnd.openxmlformats-officedocument.presentationml.slide+xml"/>
  <Override PartName="/ppt/slides/slide1020.xml" ContentType="application/vnd.openxmlformats-officedocument.presentationml.slide+xml"/>
  <Override PartName="/ppt/slides/slide1021.xml" ContentType="application/vnd.openxmlformats-officedocument.presentationml.slide+xml"/>
  <Override PartName="/ppt/slides/slide1022.xml" ContentType="application/vnd.openxmlformats-officedocument.presentationml.slide+xml"/>
  <Override PartName="/ppt/slides/slide1023.xml" ContentType="application/vnd.openxmlformats-officedocument.presentationml.slide+xml"/>
  <Override PartName="/ppt/slides/slide1024.xml" ContentType="application/vnd.openxmlformats-officedocument.presentationml.slide+xml"/>
  <Override PartName="/ppt/slides/slide1025.xml" ContentType="application/vnd.openxmlformats-officedocument.presentationml.slide+xml"/>
  <Override PartName="/ppt/slides/slide1026.xml" ContentType="application/vnd.openxmlformats-officedocument.presentationml.slide+xml"/>
  <Override PartName="/ppt/slides/slide1027.xml" ContentType="application/vnd.openxmlformats-officedocument.presentationml.slide+xml"/>
  <Override PartName="/ppt/slides/slide1028.xml" ContentType="application/vnd.openxmlformats-officedocument.presentationml.slide+xml"/>
  <Override PartName="/ppt/slides/slide1029.xml" ContentType="application/vnd.openxmlformats-officedocument.presentationml.slide+xml"/>
  <Override PartName="/ppt/slides/slide1030.xml" ContentType="application/vnd.openxmlformats-officedocument.presentationml.slide+xml"/>
  <Override PartName="/ppt/slides/slide1031.xml" ContentType="application/vnd.openxmlformats-officedocument.presentationml.slide+xml"/>
  <Override PartName="/ppt/slides/slide1032.xml" ContentType="application/vnd.openxmlformats-officedocument.presentationml.slide+xml"/>
  <Override PartName="/ppt/slides/slide1033.xml" ContentType="application/vnd.openxmlformats-officedocument.presentationml.slide+xml"/>
  <Override PartName="/ppt/slides/slide1034.xml" ContentType="application/vnd.openxmlformats-officedocument.presentationml.slide+xml"/>
  <Override PartName="/ppt/slides/slide1035.xml" ContentType="application/vnd.openxmlformats-officedocument.presentationml.slide+xml"/>
  <Override PartName="/ppt/slides/slide1036.xml" ContentType="application/vnd.openxmlformats-officedocument.presentationml.slide+xml"/>
  <Override PartName="/ppt/slides/slide1037.xml" ContentType="application/vnd.openxmlformats-officedocument.presentationml.slide+xml"/>
  <Override PartName="/ppt/slides/slide1038.xml" ContentType="application/vnd.openxmlformats-officedocument.presentationml.slide+xml"/>
  <Override PartName="/ppt/slides/slide1039.xml" ContentType="application/vnd.openxmlformats-officedocument.presentationml.slide+xml"/>
  <Override PartName="/ppt/slides/slide1040.xml" ContentType="application/vnd.openxmlformats-officedocument.presentationml.slide+xml"/>
  <Override PartName="/ppt/slides/slide1041.xml" ContentType="application/vnd.openxmlformats-officedocument.presentationml.slide+xml"/>
  <Override PartName="/ppt/slides/slide1042.xml" ContentType="application/vnd.openxmlformats-officedocument.presentationml.slide+xml"/>
  <Override PartName="/ppt/slides/slide1043.xml" ContentType="application/vnd.openxmlformats-officedocument.presentationml.slide+xml"/>
  <Override PartName="/ppt/slides/slide1044.xml" ContentType="application/vnd.openxmlformats-officedocument.presentationml.slide+xml"/>
  <Override PartName="/ppt/slides/slide1045.xml" ContentType="application/vnd.openxmlformats-officedocument.presentationml.slide+xml"/>
  <Override PartName="/ppt/slides/slide1046.xml" ContentType="application/vnd.openxmlformats-officedocument.presentationml.slide+xml"/>
  <Override PartName="/ppt/slides/slide1047.xml" ContentType="application/vnd.openxmlformats-officedocument.presentationml.slide+xml"/>
  <Override PartName="/ppt/slides/slide1048.xml" ContentType="application/vnd.openxmlformats-officedocument.presentationml.slide+xml"/>
  <Override PartName="/ppt/slides/slide1049.xml" ContentType="application/vnd.openxmlformats-officedocument.presentationml.slide+xml"/>
  <Override PartName="/ppt/slides/slide1050.xml" ContentType="application/vnd.openxmlformats-officedocument.presentationml.slide+xml"/>
  <Override PartName="/ppt/slides/slide1051.xml" ContentType="application/vnd.openxmlformats-officedocument.presentationml.slide+xml"/>
  <Override PartName="/ppt/slides/slide1052.xml" ContentType="application/vnd.openxmlformats-officedocument.presentationml.slide+xml"/>
  <Override PartName="/ppt/slides/slide1053.xml" ContentType="application/vnd.openxmlformats-officedocument.presentationml.slide+xml"/>
  <Override PartName="/ppt/slides/slide1054.xml" ContentType="application/vnd.openxmlformats-officedocument.presentationml.slide+xml"/>
  <Override PartName="/ppt/slides/slide1055.xml" ContentType="application/vnd.openxmlformats-officedocument.presentationml.slide+xml"/>
  <Override PartName="/ppt/slides/slide1056.xml" ContentType="application/vnd.openxmlformats-officedocument.presentationml.slide+xml"/>
  <Override PartName="/ppt/slides/slide1057.xml" ContentType="application/vnd.openxmlformats-officedocument.presentationml.slide+xml"/>
  <Override PartName="/ppt/slides/slide1058.xml" ContentType="application/vnd.openxmlformats-officedocument.presentationml.slide+xml"/>
  <Override PartName="/ppt/slides/slide1059.xml" ContentType="application/vnd.openxmlformats-officedocument.presentationml.slide+xml"/>
  <Override PartName="/ppt/slides/slide1060.xml" ContentType="application/vnd.openxmlformats-officedocument.presentationml.slide+xml"/>
  <Override PartName="/ppt/slides/slide1061.xml" ContentType="application/vnd.openxmlformats-officedocument.presentationml.slide+xml"/>
  <Override PartName="/ppt/slides/slide1062.xml" ContentType="application/vnd.openxmlformats-officedocument.presentationml.slide+xml"/>
  <Override PartName="/ppt/slides/slide1063.xml" ContentType="application/vnd.openxmlformats-officedocument.presentationml.slide+xml"/>
  <Override PartName="/ppt/slides/slide1064.xml" ContentType="application/vnd.openxmlformats-officedocument.presentationml.slide+xml"/>
  <Override PartName="/ppt/slides/slide1065.xml" ContentType="application/vnd.openxmlformats-officedocument.presentationml.slide+xml"/>
  <Override PartName="/ppt/slides/slide1066.xml" ContentType="application/vnd.openxmlformats-officedocument.presentationml.slide+xml"/>
  <Override PartName="/ppt/slides/slide1067.xml" ContentType="application/vnd.openxmlformats-officedocument.presentationml.slide+xml"/>
  <Override PartName="/ppt/slides/slide1068.xml" ContentType="application/vnd.openxmlformats-officedocument.presentationml.slide+xml"/>
  <Override PartName="/ppt/slides/slide1069.xml" ContentType="application/vnd.openxmlformats-officedocument.presentationml.slide+xml"/>
  <Override PartName="/ppt/slides/slide1070.xml" ContentType="application/vnd.openxmlformats-officedocument.presentationml.slide+xml"/>
  <Override PartName="/ppt/slides/slide1071.xml" ContentType="application/vnd.openxmlformats-officedocument.presentationml.slide+xml"/>
  <Override PartName="/ppt/slides/slide1072.xml" ContentType="application/vnd.openxmlformats-officedocument.presentationml.slide+xml"/>
  <Override PartName="/ppt/slides/slide1073.xml" ContentType="application/vnd.openxmlformats-officedocument.presentationml.slide+xml"/>
  <Override PartName="/ppt/slides/slide1074.xml" ContentType="application/vnd.openxmlformats-officedocument.presentationml.slide+xml"/>
  <Override PartName="/ppt/slides/slide1075.xml" ContentType="application/vnd.openxmlformats-officedocument.presentationml.slide+xml"/>
  <Override PartName="/ppt/slides/slide1076.xml" ContentType="application/vnd.openxmlformats-officedocument.presentationml.slide+xml"/>
  <Override PartName="/ppt/slides/slide1077.xml" ContentType="application/vnd.openxmlformats-officedocument.presentationml.slide+xml"/>
  <Override PartName="/ppt/slides/slide1078.xml" ContentType="application/vnd.openxmlformats-officedocument.presentationml.slide+xml"/>
  <Override PartName="/ppt/slides/slide1079.xml" ContentType="application/vnd.openxmlformats-officedocument.presentationml.slide+xml"/>
  <Override PartName="/ppt/slides/slide1080.xml" ContentType="application/vnd.openxmlformats-officedocument.presentationml.slide+xml"/>
  <Override PartName="/ppt/slides/slide1081.xml" ContentType="application/vnd.openxmlformats-officedocument.presentationml.slide+xml"/>
  <Override PartName="/ppt/slides/slide1082.xml" ContentType="application/vnd.openxmlformats-officedocument.presentationml.slide+xml"/>
  <Override PartName="/ppt/slides/slide1083.xml" ContentType="application/vnd.openxmlformats-officedocument.presentationml.slide+xml"/>
  <Override PartName="/ppt/slides/slide1084.xml" ContentType="application/vnd.openxmlformats-officedocument.presentationml.slide+xml"/>
  <Override PartName="/ppt/slides/slide1085.xml" ContentType="application/vnd.openxmlformats-officedocument.presentationml.slide+xml"/>
  <Override PartName="/ppt/slides/slide1086.xml" ContentType="application/vnd.openxmlformats-officedocument.presentationml.slide+xml"/>
  <Override PartName="/ppt/slides/slide1087.xml" ContentType="application/vnd.openxmlformats-officedocument.presentationml.slide+xml"/>
  <Override PartName="/ppt/slides/slide1088.xml" ContentType="application/vnd.openxmlformats-officedocument.presentationml.slide+xml"/>
  <Override PartName="/ppt/slides/slide1089.xml" ContentType="application/vnd.openxmlformats-officedocument.presentationml.slide+xml"/>
  <Override PartName="/ppt/slides/slide1090.xml" ContentType="application/vnd.openxmlformats-officedocument.presentationml.slide+xml"/>
  <Override PartName="/ppt/slides/slide1091.xml" ContentType="application/vnd.openxmlformats-officedocument.presentationml.slide+xml"/>
  <Override PartName="/ppt/slides/slide1092.xml" ContentType="application/vnd.openxmlformats-officedocument.presentationml.slide+xml"/>
  <Override PartName="/ppt/slides/slide1093.xml" ContentType="application/vnd.openxmlformats-officedocument.presentationml.slide+xml"/>
  <Override PartName="/ppt/slides/slide1094.xml" ContentType="application/vnd.openxmlformats-officedocument.presentationml.slide+xml"/>
  <Override PartName="/ppt/slides/slide1095.xml" ContentType="application/vnd.openxmlformats-officedocument.presentationml.slide+xml"/>
  <Override PartName="/ppt/slides/slide1096.xml" ContentType="application/vnd.openxmlformats-officedocument.presentationml.slide+xml"/>
  <Override PartName="/ppt/slides/slide1097.xml" ContentType="application/vnd.openxmlformats-officedocument.presentationml.slide+xml"/>
  <Override PartName="/ppt/slides/slide1098.xml" ContentType="application/vnd.openxmlformats-officedocument.presentationml.slide+xml"/>
  <Override PartName="/ppt/slides/slide1099.xml" ContentType="application/vnd.openxmlformats-officedocument.presentationml.slide+xml"/>
  <Override PartName="/ppt/slides/slide1100.xml" ContentType="application/vnd.openxmlformats-officedocument.presentationml.slide+xml"/>
  <Override PartName="/ppt/slides/slide1101.xml" ContentType="application/vnd.openxmlformats-officedocument.presentationml.slide+xml"/>
  <Override PartName="/ppt/slides/slide1102.xml" ContentType="application/vnd.openxmlformats-officedocument.presentationml.slide+xml"/>
  <Override PartName="/ppt/slides/slide1103.xml" ContentType="application/vnd.openxmlformats-officedocument.presentationml.slide+xml"/>
  <Override PartName="/ppt/slides/slide1104.xml" ContentType="application/vnd.openxmlformats-officedocument.presentationml.slide+xml"/>
  <Override PartName="/ppt/slides/slide1105.xml" ContentType="application/vnd.openxmlformats-officedocument.presentationml.slide+xml"/>
  <Override PartName="/ppt/slides/slide1106.xml" ContentType="application/vnd.openxmlformats-officedocument.presentationml.slide+xml"/>
  <Override PartName="/ppt/slides/slide1107.xml" ContentType="application/vnd.openxmlformats-officedocument.presentationml.slide+xml"/>
  <Override PartName="/ppt/slides/slide1108.xml" ContentType="application/vnd.openxmlformats-officedocument.presentationml.slide+xml"/>
  <Override PartName="/ppt/slides/slide1109.xml" ContentType="application/vnd.openxmlformats-officedocument.presentationml.slide+xml"/>
  <Override PartName="/ppt/slides/slide1110.xml" ContentType="application/vnd.openxmlformats-officedocument.presentationml.slide+xml"/>
  <Override PartName="/ppt/slides/slide1111.xml" ContentType="application/vnd.openxmlformats-officedocument.presentationml.slide+xml"/>
  <Override PartName="/ppt/slides/slide1112.xml" ContentType="application/vnd.openxmlformats-officedocument.presentationml.slide+xml"/>
  <Override PartName="/ppt/slides/slide1113.xml" ContentType="application/vnd.openxmlformats-officedocument.presentationml.slide+xml"/>
  <Override PartName="/ppt/slides/slide1114.xml" ContentType="application/vnd.openxmlformats-officedocument.presentationml.slide+xml"/>
  <Override PartName="/ppt/slides/slide1115.xml" ContentType="application/vnd.openxmlformats-officedocument.presentationml.slide+xml"/>
  <Override PartName="/ppt/slides/slide1116.xml" ContentType="application/vnd.openxmlformats-officedocument.presentationml.slide+xml"/>
  <Override PartName="/ppt/slides/slide1117.xml" ContentType="application/vnd.openxmlformats-officedocument.presentationml.slide+xml"/>
  <Override PartName="/ppt/slides/slide1118.xml" ContentType="application/vnd.openxmlformats-officedocument.presentationml.slide+xml"/>
  <Override PartName="/ppt/slides/slide1119.xml" ContentType="application/vnd.openxmlformats-officedocument.presentationml.slide+xml"/>
  <Override PartName="/ppt/slides/slide1120.xml" ContentType="application/vnd.openxmlformats-officedocument.presentationml.slide+xml"/>
  <Override PartName="/ppt/slides/slide1121.xml" ContentType="application/vnd.openxmlformats-officedocument.presentationml.slide+xml"/>
  <Override PartName="/ppt/slides/slide1122.xml" ContentType="application/vnd.openxmlformats-officedocument.presentationml.slide+xml"/>
  <Override PartName="/ppt/slides/slide1123.xml" ContentType="application/vnd.openxmlformats-officedocument.presentationml.slide+xml"/>
  <Override PartName="/ppt/slides/slide1124.xml" ContentType="application/vnd.openxmlformats-officedocument.presentationml.slide+xml"/>
  <Override PartName="/ppt/slides/slide1125.xml" ContentType="application/vnd.openxmlformats-officedocument.presentationml.slide+xml"/>
  <Override PartName="/ppt/slides/slide1126.xml" ContentType="application/vnd.openxmlformats-officedocument.presentationml.slide+xml"/>
  <Override PartName="/ppt/slides/slide1127.xml" ContentType="application/vnd.openxmlformats-officedocument.presentationml.slide+xml"/>
  <Override PartName="/ppt/slides/slide1128.xml" ContentType="application/vnd.openxmlformats-officedocument.presentationml.slide+xml"/>
  <Override PartName="/ppt/slides/slide1129.xml" ContentType="application/vnd.openxmlformats-officedocument.presentationml.slide+xml"/>
  <Override PartName="/ppt/slides/slide1130.xml" ContentType="application/vnd.openxmlformats-officedocument.presentationml.slide+xml"/>
  <Override PartName="/ppt/slides/slide1131.xml" ContentType="application/vnd.openxmlformats-officedocument.presentationml.slide+xml"/>
  <Override PartName="/ppt/slides/slide1132.xml" ContentType="application/vnd.openxmlformats-officedocument.presentationml.slide+xml"/>
  <Override PartName="/ppt/slides/slide1133.xml" ContentType="application/vnd.openxmlformats-officedocument.presentationml.slide+xml"/>
  <Override PartName="/ppt/slides/slide1134.xml" ContentType="application/vnd.openxmlformats-officedocument.presentationml.slide+xml"/>
  <Override PartName="/ppt/slides/slide1135.xml" ContentType="application/vnd.openxmlformats-officedocument.presentationml.slide+xml"/>
  <Override PartName="/ppt/slides/slide1136.xml" ContentType="application/vnd.openxmlformats-officedocument.presentationml.slide+xml"/>
  <Override PartName="/ppt/slides/slide1137.xml" ContentType="application/vnd.openxmlformats-officedocument.presentationml.slide+xml"/>
  <Override PartName="/ppt/slides/slide1138.xml" ContentType="application/vnd.openxmlformats-officedocument.presentationml.slide+xml"/>
  <Override PartName="/ppt/slides/slide1139.xml" ContentType="application/vnd.openxmlformats-officedocument.presentationml.slide+xml"/>
  <Override PartName="/ppt/slides/slide1140.xml" ContentType="application/vnd.openxmlformats-officedocument.presentationml.slide+xml"/>
  <Override PartName="/ppt/slides/slide1141.xml" ContentType="application/vnd.openxmlformats-officedocument.presentationml.slide+xml"/>
  <Override PartName="/ppt/slides/slide1142.xml" ContentType="application/vnd.openxmlformats-officedocument.presentationml.slide+xml"/>
  <Override PartName="/ppt/slides/slide1143.xml" ContentType="application/vnd.openxmlformats-officedocument.presentationml.slide+xml"/>
  <Override PartName="/ppt/slides/slide1144.xml" ContentType="application/vnd.openxmlformats-officedocument.presentationml.slide+xml"/>
  <Override PartName="/ppt/slides/slide1145.xml" ContentType="application/vnd.openxmlformats-officedocument.presentationml.slide+xml"/>
  <Override PartName="/ppt/slides/slide1146.xml" ContentType="application/vnd.openxmlformats-officedocument.presentationml.slide+xml"/>
  <Override PartName="/ppt/slides/slide1147.xml" ContentType="application/vnd.openxmlformats-officedocument.presentationml.slide+xml"/>
  <Override PartName="/ppt/slides/slide1148.xml" ContentType="application/vnd.openxmlformats-officedocument.presentationml.slide+xml"/>
  <Override PartName="/ppt/slides/slide1149.xml" ContentType="application/vnd.openxmlformats-officedocument.presentationml.slide+xml"/>
  <Override PartName="/ppt/slides/slide1150.xml" ContentType="application/vnd.openxmlformats-officedocument.presentationml.slide+xml"/>
  <Override PartName="/ppt/slides/slide1151.xml" ContentType="application/vnd.openxmlformats-officedocument.presentationml.slide+xml"/>
  <Override PartName="/ppt/slides/slide1152.xml" ContentType="application/vnd.openxmlformats-officedocument.presentationml.slide+xml"/>
  <Override PartName="/ppt/slides/slide1153.xml" ContentType="application/vnd.openxmlformats-officedocument.presentationml.slide+xml"/>
  <Override PartName="/ppt/slides/slide1154.xml" ContentType="application/vnd.openxmlformats-officedocument.presentationml.slide+xml"/>
  <Override PartName="/ppt/slides/slide1155.xml" ContentType="application/vnd.openxmlformats-officedocument.presentationml.slide+xml"/>
  <Override PartName="/ppt/slides/slide1156.xml" ContentType="application/vnd.openxmlformats-officedocument.presentationml.slide+xml"/>
  <Override PartName="/ppt/slides/slide1157.xml" ContentType="application/vnd.openxmlformats-officedocument.presentationml.slide+xml"/>
  <Override PartName="/ppt/slides/slide1158.xml" ContentType="application/vnd.openxmlformats-officedocument.presentationml.slide+xml"/>
  <Override PartName="/ppt/slides/slide1159.xml" ContentType="application/vnd.openxmlformats-officedocument.presentationml.slide+xml"/>
  <Override PartName="/ppt/slides/slide1160.xml" ContentType="application/vnd.openxmlformats-officedocument.presentationml.slide+xml"/>
  <Override PartName="/ppt/slides/slide1161.xml" ContentType="application/vnd.openxmlformats-officedocument.presentationml.slide+xml"/>
  <Override PartName="/ppt/slides/slide1162.xml" ContentType="application/vnd.openxmlformats-officedocument.presentationml.slide+xml"/>
  <Override PartName="/ppt/slides/slide1163.xml" ContentType="application/vnd.openxmlformats-officedocument.presentationml.slide+xml"/>
  <Override PartName="/ppt/slides/slide1164.xml" ContentType="application/vnd.openxmlformats-officedocument.presentationml.slide+xml"/>
  <Override PartName="/ppt/slides/slide1165.xml" ContentType="application/vnd.openxmlformats-officedocument.presentationml.slide+xml"/>
  <Override PartName="/ppt/slides/slide1166.xml" ContentType="application/vnd.openxmlformats-officedocument.presentationml.slide+xml"/>
  <Override PartName="/ppt/slides/slide1167.xml" ContentType="application/vnd.openxmlformats-officedocument.presentationml.slide+xml"/>
  <Override PartName="/ppt/slides/slide1168.xml" ContentType="application/vnd.openxmlformats-officedocument.presentationml.slide+xml"/>
  <Override PartName="/ppt/slides/slide1169.xml" ContentType="application/vnd.openxmlformats-officedocument.presentationml.slide+xml"/>
  <Override PartName="/ppt/slides/slide1170.xml" ContentType="application/vnd.openxmlformats-officedocument.presentationml.slide+xml"/>
  <Override PartName="/ppt/slides/slide1171.xml" ContentType="application/vnd.openxmlformats-officedocument.presentationml.slide+xml"/>
  <Override PartName="/ppt/slides/slide1172.xml" ContentType="application/vnd.openxmlformats-officedocument.presentationml.slide+xml"/>
  <Override PartName="/ppt/slides/slide1173.xml" ContentType="application/vnd.openxmlformats-officedocument.presentationml.slide+xml"/>
  <Override PartName="/ppt/slides/slide1174.xml" ContentType="application/vnd.openxmlformats-officedocument.presentationml.slide+xml"/>
  <Override PartName="/ppt/slides/slide1175.xml" ContentType="application/vnd.openxmlformats-officedocument.presentationml.slide+xml"/>
  <Override PartName="/ppt/slides/slide1176.xml" ContentType="application/vnd.openxmlformats-officedocument.presentationml.slide+xml"/>
  <Override PartName="/ppt/slides/slide1177.xml" ContentType="application/vnd.openxmlformats-officedocument.presentationml.slide+xml"/>
  <Override PartName="/ppt/slides/slide1178.xml" ContentType="application/vnd.openxmlformats-officedocument.presentationml.slide+xml"/>
  <Override PartName="/ppt/slides/slide1179.xml" ContentType="application/vnd.openxmlformats-officedocument.presentationml.slide+xml"/>
  <Override PartName="/ppt/slides/slide1180.xml" ContentType="application/vnd.openxmlformats-officedocument.presentationml.slide+xml"/>
  <Override PartName="/ppt/slides/slide1181.xml" ContentType="application/vnd.openxmlformats-officedocument.presentationml.slide+xml"/>
  <Override PartName="/ppt/slides/slide1182.xml" ContentType="application/vnd.openxmlformats-officedocument.presentationml.slide+xml"/>
  <Override PartName="/ppt/slides/slide1183.xml" ContentType="application/vnd.openxmlformats-officedocument.presentationml.slide+xml"/>
  <Override PartName="/ppt/slides/slide1184.xml" ContentType="application/vnd.openxmlformats-officedocument.presentationml.slide+xml"/>
  <Override PartName="/ppt/slides/slide1185.xml" ContentType="application/vnd.openxmlformats-officedocument.presentationml.slide+xml"/>
  <Override PartName="/ppt/slides/slide118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1434" r:id="rId3"/>
    <p:sldId id="1890" r:id="rId4"/>
    <p:sldId id="257" r:id="rId5"/>
    <p:sldId id="638" r:id="rId6"/>
    <p:sldId id="1891" r:id="rId7"/>
    <p:sldId id="1892" r:id="rId8"/>
    <p:sldId id="1893" r:id="rId9"/>
    <p:sldId id="1895" r:id="rId10"/>
    <p:sldId id="1896" r:id="rId11"/>
    <p:sldId id="1897" r:id="rId12"/>
    <p:sldId id="1898" r:id="rId13"/>
    <p:sldId id="1899" r:id="rId14"/>
    <p:sldId id="1900" r:id="rId15"/>
    <p:sldId id="1901" r:id="rId16"/>
    <p:sldId id="1902" r:id="rId17"/>
    <p:sldId id="1903" r:id="rId18"/>
    <p:sldId id="1904" r:id="rId19"/>
    <p:sldId id="1894" r:id="rId20"/>
    <p:sldId id="1936" r:id="rId21"/>
    <p:sldId id="1937" r:id="rId22"/>
    <p:sldId id="1939" r:id="rId23"/>
    <p:sldId id="1940" r:id="rId24"/>
    <p:sldId id="1941" r:id="rId25"/>
    <p:sldId id="1942" r:id="rId26"/>
    <p:sldId id="1943" r:id="rId27"/>
    <p:sldId id="1944" r:id="rId28"/>
    <p:sldId id="1945" r:id="rId29"/>
    <p:sldId id="1947" r:id="rId30"/>
    <p:sldId id="1948" r:id="rId31"/>
    <p:sldId id="1949" r:id="rId32"/>
    <p:sldId id="1950" r:id="rId33"/>
    <p:sldId id="1951" r:id="rId34"/>
    <p:sldId id="1952" r:id="rId35"/>
    <p:sldId id="1953" r:id="rId36"/>
    <p:sldId id="1954" r:id="rId37"/>
    <p:sldId id="1955" r:id="rId38"/>
    <p:sldId id="1956" r:id="rId39"/>
    <p:sldId id="1957" r:id="rId40"/>
    <p:sldId id="1958" r:id="rId41"/>
    <p:sldId id="1959" r:id="rId42"/>
    <p:sldId id="1960" r:id="rId43"/>
    <p:sldId id="1961" r:id="rId44"/>
    <p:sldId id="1962" r:id="rId45"/>
    <p:sldId id="1963" r:id="rId46"/>
    <p:sldId id="1964" r:id="rId47"/>
    <p:sldId id="1965" r:id="rId48"/>
    <p:sldId id="1938" r:id="rId49"/>
    <p:sldId id="985" r:id="rId50"/>
    <p:sldId id="926" r:id="rId51"/>
    <p:sldId id="319" r:id="rId52"/>
    <p:sldId id="259" r:id="rId53"/>
    <p:sldId id="260" r:id="rId54"/>
    <p:sldId id="261" r:id="rId55"/>
    <p:sldId id="262" r:id="rId56"/>
    <p:sldId id="263" r:id="rId57"/>
    <p:sldId id="920" r:id="rId58"/>
    <p:sldId id="987" r:id="rId59"/>
    <p:sldId id="988" r:id="rId60"/>
    <p:sldId id="989" r:id="rId61"/>
    <p:sldId id="990" r:id="rId62"/>
    <p:sldId id="991" r:id="rId63"/>
    <p:sldId id="992" r:id="rId64"/>
    <p:sldId id="993" r:id="rId65"/>
    <p:sldId id="994" r:id="rId66"/>
    <p:sldId id="995" r:id="rId67"/>
    <p:sldId id="996" r:id="rId68"/>
    <p:sldId id="997" r:id="rId69"/>
    <p:sldId id="998" r:id="rId70"/>
    <p:sldId id="999" r:id="rId71"/>
    <p:sldId id="1000" r:id="rId72"/>
    <p:sldId id="1001" r:id="rId73"/>
    <p:sldId id="1002" r:id="rId74"/>
    <p:sldId id="1003" r:id="rId75"/>
    <p:sldId id="1004" r:id="rId76"/>
    <p:sldId id="1005" r:id="rId77"/>
    <p:sldId id="1006" r:id="rId78"/>
    <p:sldId id="1007" r:id="rId79"/>
    <p:sldId id="1008" r:id="rId80"/>
    <p:sldId id="1009" r:id="rId81"/>
    <p:sldId id="1010" r:id="rId82"/>
    <p:sldId id="1011" r:id="rId83"/>
    <p:sldId id="1012" r:id="rId84"/>
    <p:sldId id="1013" r:id="rId85"/>
    <p:sldId id="1014" r:id="rId86"/>
    <p:sldId id="1015" r:id="rId87"/>
    <p:sldId id="1016" r:id="rId88"/>
    <p:sldId id="1017" r:id="rId89"/>
    <p:sldId id="1018" r:id="rId90"/>
    <p:sldId id="1019" r:id="rId91"/>
    <p:sldId id="1020" r:id="rId92"/>
    <p:sldId id="1021" r:id="rId93"/>
    <p:sldId id="1022" r:id="rId94"/>
    <p:sldId id="1023" r:id="rId95"/>
    <p:sldId id="1024" r:id="rId96"/>
    <p:sldId id="1025" r:id="rId97"/>
    <p:sldId id="1026" r:id="rId98"/>
    <p:sldId id="1027" r:id="rId99"/>
    <p:sldId id="1028" r:id="rId100"/>
    <p:sldId id="986" r:id="rId101"/>
    <p:sldId id="320" r:id="rId102"/>
    <p:sldId id="1029" r:id="rId103"/>
    <p:sldId id="936" r:id="rId104"/>
    <p:sldId id="937" r:id="rId105"/>
    <p:sldId id="938" r:id="rId106"/>
    <p:sldId id="939" r:id="rId107"/>
    <p:sldId id="940" r:id="rId108"/>
    <p:sldId id="941" r:id="rId109"/>
    <p:sldId id="942" r:id="rId110"/>
    <p:sldId id="1031" r:id="rId111"/>
    <p:sldId id="1032" r:id="rId112"/>
    <p:sldId id="1033" r:id="rId113"/>
    <p:sldId id="1034" r:id="rId114"/>
    <p:sldId id="1035" r:id="rId115"/>
    <p:sldId id="1036" r:id="rId116"/>
    <p:sldId id="1037" r:id="rId117"/>
    <p:sldId id="1038" r:id="rId118"/>
    <p:sldId id="1039" r:id="rId119"/>
    <p:sldId id="1040" r:id="rId120"/>
    <p:sldId id="1041" r:id="rId121"/>
    <p:sldId id="1042" r:id="rId122"/>
    <p:sldId id="1043" r:id="rId123"/>
    <p:sldId id="1044" r:id="rId124"/>
    <p:sldId id="1045" r:id="rId125"/>
    <p:sldId id="1046" r:id="rId126"/>
    <p:sldId id="1047" r:id="rId127"/>
    <p:sldId id="1048" r:id="rId128"/>
    <p:sldId id="1049" r:id="rId129"/>
    <p:sldId id="1050" r:id="rId130"/>
    <p:sldId id="1051" r:id="rId131"/>
    <p:sldId id="1052" r:id="rId132"/>
    <p:sldId id="1053" r:id="rId133"/>
    <p:sldId id="1054" r:id="rId134"/>
    <p:sldId id="1055" r:id="rId135"/>
    <p:sldId id="1056" r:id="rId136"/>
    <p:sldId id="1057" r:id="rId137"/>
    <p:sldId id="1058" r:id="rId138"/>
    <p:sldId id="1059" r:id="rId139"/>
    <p:sldId id="1060" r:id="rId140"/>
    <p:sldId id="1061" r:id="rId141"/>
    <p:sldId id="1062" r:id="rId142"/>
    <p:sldId id="1063" r:id="rId143"/>
    <p:sldId id="1064" r:id="rId144"/>
    <p:sldId id="1065" r:id="rId145"/>
    <p:sldId id="1066" r:id="rId146"/>
    <p:sldId id="1067" r:id="rId147"/>
    <p:sldId id="1068" r:id="rId148"/>
    <p:sldId id="1069" r:id="rId149"/>
    <p:sldId id="1070" r:id="rId150"/>
    <p:sldId id="1071" r:id="rId151"/>
    <p:sldId id="1072" r:id="rId152"/>
    <p:sldId id="1030" r:id="rId153"/>
    <p:sldId id="1073" r:id="rId154"/>
    <p:sldId id="1074" r:id="rId155"/>
    <p:sldId id="272" r:id="rId156"/>
    <p:sldId id="273" r:id="rId157"/>
    <p:sldId id="274" r:id="rId158"/>
    <p:sldId id="275" r:id="rId159"/>
    <p:sldId id="276" r:id="rId160"/>
    <p:sldId id="277" r:id="rId161"/>
    <p:sldId id="1076" r:id="rId162"/>
    <p:sldId id="1077" r:id="rId163"/>
    <p:sldId id="1078" r:id="rId164"/>
    <p:sldId id="1079" r:id="rId165"/>
    <p:sldId id="1080" r:id="rId166"/>
    <p:sldId id="1081" r:id="rId167"/>
    <p:sldId id="1082" r:id="rId168"/>
    <p:sldId id="1083" r:id="rId169"/>
    <p:sldId id="1084" r:id="rId170"/>
    <p:sldId id="1085" r:id="rId171"/>
    <p:sldId id="1086" r:id="rId172"/>
    <p:sldId id="1087" r:id="rId173"/>
    <p:sldId id="1088" r:id="rId174"/>
    <p:sldId id="1089" r:id="rId175"/>
    <p:sldId id="1090" r:id="rId176"/>
    <p:sldId id="1091" r:id="rId177"/>
    <p:sldId id="1092" r:id="rId178"/>
    <p:sldId id="1093" r:id="rId179"/>
    <p:sldId id="1094" r:id="rId180"/>
    <p:sldId id="1095" r:id="rId181"/>
    <p:sldId id="1096" r:id="rId182"/>
    <p:sldId id="1097" r:id="rId183"/>
    <p:sldId id="1098" r:id="rId184"/>
    <p:sldId id="1099" r:id="rId185"/>
    <p:sldId id="1100" r:id="rId186"/>
    <p:sldId id="1101" r:id="rId187"/>
    <p:sldId id="1102" r:id="rId188"/>
    <p:sldId id="1103" r:id="rId189"/>
    <p:sldId id="1104" r:id="rId190"/>
    <p:sldId id="1105" r:id="rId191"/>
    <p:sldId id="1106" r:id="rId192"/>
    <p:sldId id="1107" r:id="rId193"/>
    <p:sldId id="1108" r:id="rId194"/>
    <p:sldId id="1109" r:id="rId195"/>
    <p:sldId id="1110" r:id="rId196"/>
    <p:sldId id="1111" r:id="rId197"/>
    <p:sldId id="1075" r:id="rId198"/>
    <p:sldId id="1112" r:id="rId199"/>
    <p:sldId id="1113" r:id="rId200"/>
    <p:sldId id="1114" r:id="rId201"/>
    <p:sldId id="279" r:id="rId202"/>
    <p:sldId id="280" r:id="rId203"/>
    <p:sldId id="281" r:id="rId204"/>
    <p:sldId id="282" r:id="rId205"/>
    <p:sldId id="1116" r:id="rId206"/>
    <p:sldId id="1117" r:id="rId207"/>
    <p:sldId id="1118" r:id="rId208"/>
    <p:sldId id="1119" r:id="rId209"/>
    <p:sldId id="1120" r:id="rId210"/>
    <p:sldId id="1121" r:id="rId211"/>
    <p:sldId id="1122" r:id="rId212"/>
    <p:sldId id="1123" r:id="rId213"/>
    <p:sldId id="1124" r:id="rId214"/>
    <p:sldId id="1125" r:id="rId215"/>
    <p:sldId id="1126" r:id="rId216"/>
    <p:sldId id="1127" r:id="rId217"/>
    <p:sldId id="1128" r:id="rId218"/>
    <p:sldId id="1129" r:id="rId219"/>
    <p:sldId id="1130" r:id="rId220"/>
    <p:sldId id="1131" r:id="rId221"/>
    <p:sldId id="1132" r:id="rId222"/>
    <p:sldId id="1133" r:id="rId223"/>
    <p:sldId id="1134" r:id="rId224"/>
    <p:sldId id="1135" r:id="rId225"/>
    <p:sldId id="1136" r:id="rId226"/>
    <p:sldId id="1137" r:id="rId227"/>
    <p:sldId id="1138" r:id="rId228"/>
    <p:sldId id="1139" r:id="rId229"/>
    <p:sldId id="1140" r:id="rId230"/>
    <p:sldId id="1141" r:id="rId231"/>
    <p:sldId id="1142" r:id="rId232"/>
    <p:sldId id="1143" r:id="rId233"/>
    <p:sldId id="1144" r:id="rId234"/>
    <p:sldId id="1145" r:id="rId235"/>
    <p:sldId id="1115" r:id="rId236"/>
    <p:sldId id="1146" r:id="rId237"/>
    <p:sldId id="1147" r:id="rId238"/>
    <p:sldId id="1148" r:id="rId239"/>
    <p:sldId id="284" r:id="rId240"/>
    <p:sldId id="285" r:id="rId241"/>
    <p:sldId id="286" r:id="rId242"/>
    <p:sldId id="287" r:id="rId243"/>
    <p:sldId id="288" r:id="rId244"/>
    <p:sldId id="289" r:id="rId245"/>
    <p:sldId id="1150" r:id="rId246"/>
    <p:sldId id="1151" r:id="rId247"/>
    <p:sldId id="1152" r:id="rId248"/>
    <p:sldId id="1153" r:id="rId249"/>
    <p:sldId id="1154" r:id="rId250"/>
    <p:sldId id="1155" r:id="rId251"/>
    <p:sldId id="1156" r:id="rId252"/>
    <p:sldId id="1157" r:id="rId253"/>
    <p:sldId id="1158" r:id="rId254"/>
    <p:sldId id="1159" r:id="rId255"/>
    <p:sldId id="1160" r:id="rId256"/>
    <p:sldId id="1161" r:id="rId257"/>
    <p:sldId id="1162" r:id="rId258"/>
    <p:sldId id="1163" r:id="rId259"/>
    <p:sldId id="1164" r:id="rId260"/>
    <p:sldId id="1165" r:id="rId261"/>
    <p:sldId id="1166" r:id="rId262"/>
    <p:sldId id="1167" r:id="rId263"/>
    <p:sldId id="1168" r:id="rId264"/>
    <p:sldId id="1169" r:id="rId265"/>
    <p:sldId id="1170" r:id="rId266"/>
    <p:sldId id="1171" r:id="rId267"/>
    <p:sldId id="1172" r:id="rId268"/>
    <p:sldId id="1173" r:id="rId269"/>
    <p:sldId id="1174" r:id="rId270"/>
    <p:sldId id="1175" r:id="rId271"/>
    <p:sldId id="1176" r:id="rId272"/>
    <p:sldId id="1177" r:id="rId273"/>
    <p:sldId id="1178" r:id="rId274"/>
    <p:sldId id="1179" r:id="rId275"/>
    <p:sldId id="1180" r:id="rId276"/>
    <p:sldId id="1181" r:id="rId277"/>
    <p:sldId id="1182" r:id="rId278"/>
    <p:sldId id="1183" r:id="rId279"/>
    <p:sldId id="1184" r:id="rId280"/>
    <p:sldId id="1185" r:id="rId281"/>
    <p:sldId id="1186" r:id="rId282"/>
    <p:sldId id="1187" r:id="rId283"/>
    <p:sldId id="1188" r:id="rId284"/>
    <p:sldId id="1189" r:id="rId285"/>
    <p:sldId id="1190" r:id="rId286"/>
    <p:sldId id="1191" r:id="rId287"/>
    <p:sldId id="1149" r:id="rId288"/>
    <p:sldId id="1192" r:id="rId289"/>
    <p:sldId id="1193" r:id="rId290"/>
    <p:sldId id="1194" r:id="rId291"/>
    <p:sldId id="304" r:id="rId292"/>
    <p:sldId id="305" r:id="rId293"/>
    <p:sldId id="306" r:id="rId294"/>
    <p:sldId id="307" r:id="rId295"/>
    <p:sldId id="308" r:id="rId296"/>
    <p:sldId id="1196" r:id="rId297"/>
    <p:sldId id="1197" r:id="rId298"/>
    <p:sldId id="1198" r:id="rId299"/>
    <p:sldId id="1199" r:id="rId300"/>
    <p:sldId id="1200" r:id="rId301"/>
    <p:sldId id="1201" r:id="rId302"/>
    <p:sldId id="1202" r:id="rId303"/>
    <p:sldId id="1203" r:id="rId304"/>
    <p:sldId id="1204" r:id="rId305"/>
    <p:sldId id="1205" r:id="rId306"/>
    <p:sldId id="1206" r:id="rId307"/>
    <p:sldId id="1207" r:id="rId308"/>
    <p:sldId id="1208" r:id="rId309"/>
    <p:sldId id="1209" r:id="rId310"/>
    <p:sldId id="1210" r:id="rId311"/>
    <p:sldId id="1211" r:id="rId312"/>
    <p:sldId id="1212" r:id="rId313"/>
    <p:sldId id="1213" r:id="rId314"/>
    <p:sldId id="1214" r:id="rId315"/>
    <p:sldId id="1215" r:id="rId316"/>
    <p:sldId id="1216" r:id="rId317"/>
    <p:sldId id="1217" r:id="rId318"/>
    <p:sldId id="1218" r:id="rId319"/>
    <p:sldId id="1219" r:id="rId320"/>
    <p:sldId id="1220" r:id="rId321"/>
    <p:sldId id="1221" r:id="rId322"/>
    <p:sldId id="1222" r:id="rId323"/>
    <p:sldId id="1223" r:id="rId324"/>
    <p:sldId id="1224" r:id="rId325"/>
    <p:sldId id="1225" r:id="rId326"/>
    <p:sldId id="1226" r:id="rId327"/>
    <p:sldId id="1227" r:id="rId328"/>
    <p:sldId id="1228" r:id="rId329"/>
    <p:sldId id="1229" r:id="rId330"/>
    <p:sldId id="1230" r:id="rId331"/>
    <p:sldId id="1231" r:id="rId332"/>
    <p:sldId id="1195" r:id="rId333"/>
    <p:sldId id="1232" r:id="rId334"/>
    <p:sldId id="1233" r:id="rId335"/>
    <p:sldId id="1234" r:id="rId336"/>
    <p:sldId id="290" r:id="rId337"/>
    <p:sldId id="292" r:id="rId338"/>
    <p:sldId id="293" r:id="rId339"/>
    <p:sldId id="294" r:id="rId340"/>
    <p:sldId id="295" r:id="rId341"/>
    <p:sldId id="296" r:id="rId342"/>
    <p:sldId id="297" r:id="rId343"/>
    <p:sldId id="298" r:id="rId344"/>
    <p:sldId id="299" r:id="rId345"/>
    <p:sldId id="300" r:id="rId346"/>
    <p:sldId id="301" r:id="rId347"/>
    <p:sldId id="1236" r:id="rId348"/>
    <p:sldId id="1237" r:id="rId349"/>
    <p:sldId id="1238" r:id="rId350"/>
    <p:sldId id="1239" r:id="rId351"/>
    <p:sldId id="1240" r:id="rId352"/>
    <p:sldId id="1241" r:id="rId353"/>
    <p:sldId id="1242" r:id="rId354"/>
    <p:sldId id="1243" r:id="rId355"/>
    <p:sldId id="1244" r:id="rId356"/>
    <p:sldId id="1245" r:id="rId357"/>
    <p:sldId id="1246" r:id="rId358"/>
    <p:sldId id="1247" r:id="rId359"/>
    <p:sldId id="1248" r:id="rId360"/>
    <p:sldId id="1249" r:id="rId361"/>
    <p:sldId id="1250" r:id="rId362"/>
    <p:sldId id="1251" r:id="rId363"/>
    <p:sldId id="1252" r:id="rId364"/>
    <p:sldId id="1253" r:id="rId365"/>
    <p:sldId id="1254" r:id="rId366"/>
    <p:sldId id="1255" r:id="rId367"/>
    <p:sldId id="1256" r:id="rId368"/>
    <p:sldId id="1257" r:id="rId369"/>
    <p:sldId id="1258" r:id="rId370"/>
    <p:sldId id="1259" r:id="rId371"/>
    <p:sldId id="1260" r:id="rId372"/>
    <p:sldId id="1261" r:id="rId373"/>
    <p:sldId id="1262" r:id="rId374"/>
    <p:sldId id="1263" r:id="rId375"/>
    <p:sldId id="1264" r:id="rId376"/>
    <p:sldId id="1265" r:id="rId377"/>
    <p:sldId id="1266" r:id="rId378"/>
    <p:sldId id="1267" r:id="rId379"/>
    <p:sldId id="1268" r:id="rId380"/>
    <p:sldId id="1269" r:id="rId381"/>
    <p:sldId id="1270" r:id="rId382"/>
    <p:sldId id="1271" r:id="rId383"/>
    <p:sldId id="1272" r:id="rId384"/>
    <p:sldId id="1273" r:id="rId385"/>
    <p:sldId id="1274" r:id="rId386"/>
    <p:sldId id="1275" r:id="rId387"/>
    <p:sldId id="1276" r:id="rId388"/>
    <p:sldId id="1277" r:id="rId389"/>
    <p:sldId id="1278" r:id="rId390"/>
    <p:sldId id="1279" r:id="rId391"/>
    <p:sldId id="1280" r:id="rId392"/>
    <p:sldId id="1281" r:id="rId393"/>
    <p:sldId id="1282" r:id="rId394"/>
    <p:sldId id="1283" r:id="rId395"/>
    <p:sldId id="1284" r:id="rId396"/>
    <p:sldId id="1285" r:id="rId397"/>
    <p:sldId id="1286" r:id="rId398"/>
    <p:sldId id="1287" r:id="rId399"/>
    <p:sldId id="1288" r:id="rId400"/>
    <p:sldId id="1289" r:id="rId401"/>
    <p:sldId id="1290" r:id="rId402"/>
    <p:sldId id="1291" r:id="rId403"/>
    <p:sldId id="1292" r:id="rId404"/>
    <p:sldId id="1293" r:id="rId405"/>
    <p:sldId id="1294" r:id="rId406"/>
    <p:sldId id="1295" r:id="rId407"/>
    <p:sldId id="1296" r:id="rId408"/>
    <p:sldId id="1297" r:id="rId409"/>
    <p:sldId id="1298" r:id="rId410"/>
    <p:sldId id="1299" r:id="rId411"/>
    <p:sldId id="1300" r:id="rId412"/>
    <p:sldId id="1301" r:id="rId413"/>
    <p:sldId id="1302" r:id="rId414"/>
    <p:sldId id="1303" r:id="rId415"/>
    <p:sldId id="1304" r:id="rId416"/>
    <p:sldId id="1305" r:id="rId417"/>
    <p:sldId id="1306" r:id="rId418"/>
    <p:sldId id="1307" r:id="rId419"/>
    <p:sldId id="1235" r:id="rId420"/>
    <p:sldId id="1905" r:id="rId421"/>
    <p:sldId id="1906" r:id="rId422"/>
    <p:sldId id="1907" r:id="rId423"/>
    <p:sldId id="1909" r:id="rId424"/>
    <p:sldId id="1910" r:id="rId425"/>
    <p:sldId id="1911" r:id="rId426"/>
    <p:sldId id="1912" r:id="rId427"/>
    <p:sldId id="1913" r:id="rId428"/>
    <p:sldId id="1914" r:id="rId429"/>
    <p:sldId id="1915" r:id="rId430"/>
    <p:sldId id="1916" r:id="rId431"/>
    <p:sldId id="1917" r:id="rId432"/>
    <p:sldId id="1918" r:id="rId433"/>
    <p:sldId id="1919" r:id="rId434"/>
    <p:sldId id="1920" r:id="rId435"/>
    <p:sldId id="1921" r:id="rId436"/>
    <p:sldId id="1922" r:id="rId437"/>
    <p:sldId id="1923" r:id="rId438"/>
    <p:sldId id="1924" r:id="rId439"/>
    <p:sldId id="1925" r:id="rId440"/>
    <p:sldId id="1926" r:id="rId441"/>
    <p:sldId id="1927" r:id="rId442"/>
    <p:sldId id="1928" r:id="rId443"/>
    <p:sldId id="1929" r:id="rId444"/>
    <p:sldId id="1930" r:id="rId445"/>
    <p:sldId id="1931" r:id="rId446"/>
    <p:sldId id="1932" r:id="rId447"/>
    <p:sldId id="1933" r:id="rId448"/>
    <p:sldId id="1934" r:id="rId449"/>
    <p:sldId id="1935" r:id="rId450"/>
    <p:sldId id="1908" r:id="rId451"/>
    <p:sldId id="1308" r:id="rId452"/>
    <p:sldId id="1309" r:id="rId453"/>
    <p:sldId id="302" r:id="rId454"/>
    <p:sldId id="309" r:id="rId455"/>
    <p:sldId id="310" r:id="rId456"/>
    <p:sldId id="311" r:id="rId457"/>
    <p:sldId id="312" r:id="rId458"/>
    <p:sldId id="313" r:id="rId459"/>
    <p:sldId id="314" r:id="rId460"/>
    <p:sldId id="315" r:id="rId461"/>
    <p:sldId id="316" r:id="rId462"/>
    <p:sldId id="1310" r:id="rId463"/>
    <p:sldId id="1966" r:id="rId464"/>
    <p:sldId id="1967" r:id="rId465"/>
    <p:sldId id="1970" r:id="rId466"/>
    <p:sldId id="1968" r:id="rId467"/>
    <p:sldId id="1971" r:id="rId468"/>
    <p:sldId id="1972" r:id="rId469"/>
    <p:sldId id="1973" r:id="rId470"/>
    <p:sldId id="1974" r:id="rId471"/>
    <p:sldId id="1975" r:id="rId472"/>
    <p:sldId id="1976" r:id="rId473"/>
    <p:sldId id="1977" r:id="rId474"/>
    <p:sldId id="1978" r:id="rId475"/>
    <p:sldId id="1979" r:id="rId476"/>
    <p:sldId id="1980" r:id="rId477"/>
    <p:sldId id="1981" r:id="rId478"/>
    <p:sldId id="1982" r:id="rId479"/>
    <p:sldId id="1983" r:id="rId480"/>
    <p:sldId id="1984" r:id="rId481"/>
    <p:sldId id="1985" r:id="rId482"/>
    <p:sldId id="1986" r:id="rId483"/>
    <p:sldId id="1987" r:id="rId484"/>
    <p:sldId id="1988" r:id="rId485"/>
    <p:sldId id="1989" r:id="rId486"/>
    <p:sldId id="1990" r:id="rId487"/>
    <p:sldId id="1991" r:id="rId488"/>
    <p:sldId id="1992" r:id="rId489"/>
    <p:sldId id="1993" r:id="rId490"/>
    <p:sldId id="1994" r:id="rId491"/>
    <p:sldId id="1995" r:id="rId492"/>
    <p:sldId id="1996" r:id="rId493"/>
    <p:sldId id="1997" r:id="rId494"/>
    <p:sldId id="1998" r:id="rId495"/>
    <p:sldId id="1999" r:id="rId496"/>
    <p:sldId id="2000" r:id="rId497"/>
    <p:sldId id="2001" r:id="rId498"/>
    <p:sldId id="2002" r:id="rId499"/>
    <p:sldId id="2003" r:id="rId500"/>
    <p:sldId id="2004" r:id="rId501"/>
    <p:sldId id="2005" r:id="rId502"/>
    <p:sldId id="2006" r:id="rId503"/>
    <p:sldId id="2007" r:id="rId504"/>
    <p:sldId id="2008" r:id="rId505"/>
    <p:sldId id="2009" r:id="rId506"/>
    <p:sldId id="2010" r:id="rId507"/>
    <p:sldId id="2011" r:id="rId508"/>
    <p:sldId id="2012" r:id="rId509"/>
    <p:sldId id="2013" r:id="rId510"/>
    <p:sldId id="2014" r:id="rId511"/>
    <p:sldId id="2015" r:id="rId512"/>
    <p:sldId id="2016" r:id="rId513"/>
    <p:sldId id="2017" r:id="rId514"/>
    <p:sldId id="2018" r:id="rId515"/>
    <p:sldId id="2019" r:id="rId516"/>
    <p:sldId id="2020" r:id="rId517"/>
    <p:sldId id="2021" r:id="rId518"/>
    <p:sldId id="2022" r:id="rId519"/>
    <p:sldId id="2023" r:id="rId520"/>
    <p:sldId id="2024" r:id="rId521"/>
    <p:sldId id="2025" r:id="rId522"/>
    <p:sldId id="2026" r:id="rId523"/>
    <p:sldId id="2027" r:id="rId524"/>
    <p:sldId id="2028" r:id="rId525"/>
    <p:sldId id="2029" r:id="rId526"/>
    <p:sldId id="1969" r:id="rId527"/>
    <p:sldId id="1311" r:id="rId528"/>
    <p:sldId id="2030" r:id="rId529"/>
    <p:sldId id="2031" r:id="rId530"/>
    <p:sldId id="1572" r:id="rId531"/>
    <p:sldId id="1888" r:id="rId532"/>
    <p:sldId id="1312" r:id="rId533"/>
    <p:sldId id="1435" r:id="rId534"/>
    <p:sldId id="1436" r:id="rId535"/>
    <p:sldId id="1437" r:id="rId536"/>
    <p:sldId id="1438" r:id="rId537"/>
    <p:sldId id="1439" r:id="rId538"/>
    <p:sldId id="1440" r:id="rId539"/>
    <p:sldId id="1441" r:id="rId540"/>
    <p:sldId id="1442" r:id="rId541"/>
    <p:sldId id="1545" r:id="rId542"/>
    <p:sldId id="1546" r:id="rId543"/>
    <p:sldId id="1547" r:id="rId544"/>
    <p:sldId id="1548" r:id="rId545"/>
    <p:sldId id="1549" r:id="rId546"/>
    <p:sldId id="1550" r:id="rId547"/>
    <p:sldId id="1551" r:id="rId548"/>
    <p:sldId id="1552" r:id="rId549"/>
    <p:sldId id="1553" r:id="rId550"/>
    <p:sldId id="1554" r:id="rId551"/>
    <p:sldId id="1555" r:id="rId552"/>
    <p:sldId id="1556" r:id="rId553"/>
    <p:sldId id="1557" r:id="rId554"/>
    <p:sldId id="1558" r:id="rId555"/>
    <p:sldId id="1559" r:id="rId556"/>
    <p:sldId id="1560" r:id="rId557"/>
    <p:sldId id="1561" r:id="rId558"/>
    <p:sldId id="1562" r:id="rId559"/>
    <p:sldId id="1563" r:id="rId560"/>
    <p:sldId id="1564" r:id="rId561"/>
    <p:sldId id="1565" r:id="rId562"/>
    <p:sldId id="1566" r:id="rId563"/>
    <p:sldId id="1567" r:id="rId564"/>
    <p:sldId id="1568" r:id="rId565"/>
    <p:sldId id="1569" r:id="rId566"/>
    <p:sldId id="1570" r:id="rId567"/>
    <p:sldId id="1571" r:id="rId568"/>
    <p:sldId id="1443" r:id="rId569"/>
    <p:sldId id="1444" r:id="rId570"/>
    <p:sldId id="1445" r:id="rId571"/>
    <p:sldId id="1446" r:id="rId572"/>
    <p:sldId id="1447" r:id="rId573"/>
    <p:sldId id="1448" r:id="rId574"/>
    <p:sldId id="1449" r:id="rId575"/>
    <p:sldId id="1450" r:id="rId576"/>
    <p:sldId id="1451" r:id="rId577"/>
    <p:sldId id="1452" r:id="rId578"/>
    <p:sldId id="2032" r:id="rId579"/>
    <p:sldId id="2033" r:id="rId580"/>
    <p:sldId id="2034" r:id="rId581"/>
    <p:sldId id="2035" r:id="rId582"/>
    <p:sldId id="2036" r:id="rId583"/>
    <p:sldId id="2037" r:id="rId584"/>
    <p:sldId id="1314" r:id="rId585"/>
    <p:sldId id="2039" r:id="rId586"/>
    <p:sldId id="2040" r:id="rId587"/>
    <p:sldId id="2038" r:id="rId588"/>
    <p:sldId id="2041" r:id="rId589"/>
    <p:sldId id="2042" r:id="rId590"/>
    <p:sldId id="2043" r:id="rId591"/>
    <p:sldId id="2044" r:id="rId592"/>
    <p:sldId id="1315" r:id="rId593"/>
    <p:sldId id="2045" r:id="rId594"/>
    <p:sldId id="2047" r:id="rId595"/>
    <p:sldId id="2046" r:id="rId596"/>
    <p:sldId id="2048" r:id="rId597"/>
    <p:sldId id="2051" r:id="rId598"/>
    <p:sldId id="2052" r:id="rId599"/>
    <p:sldId id="2053" r:id="rId600"/>
    <p:sldId id="2054" r:id="rId601"/>
    <p:sldId id="2055" r:id="rId602"/>
    <p:sldId id="2056" r:id="rId603"/>
    <p:sldId id="2057" r:id="rId604"/>
    <p:sldId id="2058" r:id="rId605"/>
    <p:sldId id="2059" r:id="rId606"/>
    <p:sldId id="2060" r:id="rId607"/>
    <p:sldId id="2061" r:id="rId608"/>
    <p:sldId id="2062" r:id="rId609"/>
    <p:sldId id="2063" r:id="rId610"/>
    <p:sldId id="2064" r:id="rId611"/>
    <p:sldId id="2065" r:id="rId612"/>
    <p:sldId id="2066" r:id="rId613"/>
    <p:sldId id="2067" r:id="rId614"/>
    <p:sldId id="2068" r:id="rId615"/>
    <p:sldId id="2069" r:id="rId616"/>
    <p:sldId id="2070" r:id="rId617"/>
    <p:sldId id="2071" r:id="rId618"/>
    <p:sldId id="2072" r:id="rId619"/>
    <p:sldId id="2073" r:id="rId620"/>
    <p:sldId id="2074" r:id="rId621"/>
    <p:sldId id="2075" r:id="rId622"/>
    <p:sldId id="2076" r:id="rId623"/>
    <p:sldId id="2077" r:id="rId624"/>
    <p:sldId id="2078" r:id="rId625"/>
    <p:sldId id="2079" r:id="rId626"/>
    <p:sldId id="2080" r:id="rId627"/>
    <p:sldId id="2081" r:id="rId628"/>
    <p:sldId id="2082" r:id="rId629"/>
    <p:sldId id="2083" r:id="rId630"/>
    <p:sldId id="2084" r:id="rId631"/>
    <p:sldId id="2085" r:id="rId632"/>
    <p:sldId id="2086" r:id="rId633"/>
    <p:sldId id="2087" r:id="rId634"/>
    <p:sldId id="2088" r:id="rId635"/>
    <p:sldId id="2089" r:id="rId636"/>
    <p:sldId id="2090" r:id="rId637"/>
    <p:sldId id="2091" r:id="rId638"/>
    <p:sldId id="2092" r:id="rId639"/>
    <p:sldId id="2093" r:id="rId640"/>
    <p:sldId id="2094" r:id="rId641"/>
    <p:sldId id="2095" r:id="rId642"/>
    <p:sldId id="2096" r:id="rId643"/>
    <p:sldId id="2097" r:id="rId644"/>
    <p:sldId id="2098" r:id="rId645"/>
    <p:sldId id="2099" r:id="rId646"/>
    <p:sldId id="2100" r:id="rId647"/>
    <p:sldId id="2101" r:id="rId648"/>
    <p:sldId id="2102" r:id="rId649"/>
    <p:sldId id="2103" r:id="rId650"/>
    <p:sldId id="2104" r:id="rId651"/>
    <p:sldId id="2105" r:id="rId652"/>
    <p:sldId id="2106" r:id="rId653"/>
    <p:sldId id="2107" r:id="rId654"/>
    <p:sldId id="2108" r:id="rId655"/>
    <p:sldId id="2109" r:id="rId656"/>
    <p:sldId id="2110" r:id="rId657"/>
    <p:sldId id="2111" r:id="rId658"/>
    <p:sldId id="2112" r:id="rId659"/>
    <p:sldId id="2113" r:id="rId660"/>
    <p:sldId id="2114" r:id="rId661"/>
    <p:sldId id="2115" r:id="rId662"/>
    <p:sldId id="2116" r:id="rId663"/>
    <p:sldId id="2117" r:id="rId664"/>
    <p:sldId id="2118" r:id="rId665"/>
    <p:sldId id="2119" r:id="rId666"/>
    <p:sldId id="2120" r:id="rId667"/>
    <p:sldId id="2121" r:id="rId668"/>
    <p:sldId id="2122" r:id="rId669"/>
    <p:sldId id="2123" r:id="rId670"/>
    <p:sldId id="2124" r:id="rId671"/>
    <p:sldId id="2125" r:id="rId672"/>
    <p:sldId id="2126" r:id="rId673"/>
    <p:sldId id="2127" r:id="rId674"/>
    <p:sldId id="2128" r:id="rId675"/>
    <p:sldId id="2129" r:id="rId676"/>
    <p:sldId id="2130" r:id="rId677"/>
    <p:sldId id="2131" r:id="rId678"/>
    <p:sldId id="2132" r:id="rId679"/>
    <p:sldId id="2133" r:id="rId680"/>
    <p:sldId id="2134" r:id="rId681"/>
    <p:sldId id="2135" r:id="rId682"/>
    <p:sldId id="2136" r:id="rId683"/>
    <p:sldId id="2137" r:id="rId684"/>
    <p:sldId id="2138" r:id="rId685"/>
    <p:sldId id="2139" r:id="rId686"/>
    <p:sldId id="2140" r:id="rId687"/>
    <p:sldId id="2141" r:id="rId688"/>
    <p:sldId id="2142" r:id="rId689"/>
    <p:sldId id="2143" r:id="rId690"/>
    <p:sldId id="2144" r:id="rId691"/>
    <p:sldId id="2145" r:id="rId692"/>
    <p:sldId id="2146" r:id="rId693"/>
    <p:sldId id="2147" r:id="rId694"/>
    <p:sldId id="2148" r:id="rId695"/>
    <p:sldId id="2149" r:id="rId696"/>
    <p:sldId id="2150" r:id="rId697"/>
    <p:sldId id="2157" r:id="rId698"/>
    <p:sldId id="2158" r:id="rId699"/>
    <p:sldId id="2159" r:id="rId700"/>
    <p:sldId id="2160" r:id="rId701"/>
    <p:sldId id="2161" r:id="rId702"/>
    <p:sldId id="2162" r:id="rId703"/>
    <p:sldId id="2163" r:id="rId704"/>
    <p:sldId id="2164" r:id="rId705"/>
    <p:sldId id="2165" r:id="rId706"/>
    <p:sldId id="2166" r:id="rId707"/>
    <p:sldId id="2167" r:id="rId708"/>
    <p:sldId id="2168" r:id="rId709"/>
    <p:sldId id="2169" r:id="rId710"/>
    <p:sldId id="2170" r:id="rId711"/>
    <p:sldId id="2171" r:id="rId712"/>
    <p:sldId id="2172" r:id="rId713"/>
    <p:sldId id="2173" r:id="rId714"/>
    <p:sldId id="2174" r:id="rId715"/>
    <p:sldId id="2175" r:id="rId716"/>
    <p:sldId id="2176" r:id="rId717"/>
    <p:sldId id="2177" r:id="rId718"/>
    <p:sldId id="2178" r:id="rId719"/>
    <p:sldId id="2179" r:id="rId720"/>
    <p:sldId id="2180" r:id="rId721"/>
    <p:sldId id="2181" r:id="rId722"/>
    <p:sldId id="2182" r:id="rId723"/>
    <p:sldId id="2183" r:id="rId724"/>
    <p:sldId id="2184" r:id="rId725"/>
    <p:sldId id="2185" r:id="rId726"/>
    <p:sldId id="2186" r:id="rId727"/>
    <p:sldId id="2187" r:id="rId728"/>
    <p:sldId id="2188" r:id="rId729"/>
    <p:sldId id="2189" r:id="rId730"/>
    <p:sldId id="2190" r:id="rId731"/>
    <p:sldId id="2191" r:id="rId732"/>
    <p:sldId id="2192" r:id="rId733"/>
    <p:sldId id="2193" r:id="rId734"/>
    <p:sldId id="2194" r:id="rId735"/>
    <p:sldId id="2195" r:id="rId736"/>
    <p:sldId id="2196" r:id="rId737"/>
    <p:sldId id="2197" r:id="rId738"/>
    <p:sldId id="2198" r:id="rId739"/>
    <p:sldId id="2199" r:id="rId740"/>
    <p:sldId id="2200" r:id="rId741"/>
    <p:sldId id="2201" r:id="rId742"/>
    <p:sldId id="2202" r:id="rId743"/>
    <p:sldId id="2203" r:id="rId744"/>
    <p:sldId id="2204" r:id="rId745"/>
    <p:sldId id="2205" r:id="rId746"/>
    <p:sldId id="2206" r:id="rId747"/>
    <p:sldId id="2207" r:id="rId748"/>
    <p:sldId id="2208" r:id="rId749"/>
    <p:sldId id="2209" r:id="rId750"/>
    <p:sldId id="2210" r:id="rId751"/>
    <p:sldId id="2211" r:id="rId752"/>
    <p:sldId id="2247" r:id="rId753"/>
    <p:sldId id="2212" r:id="rId754"/>
    <p:sldId id="2213" r:id="rId755"/>
    <p:sldId id="2214" r:id="rId756"/>
    <p:sldId id="2215" r:id="rId757"/>
    <p:sldId id="2216" r:id="rId758"/>
    <p:sldId id="2217" r:id="rId759"/>
    <p:sldId id="2218" r:id="rId760"/>
    <p:sldId id="2219" r:id="rId761"/>
    <p:sldId id="2220" r:id="rId762"/>
    <p:sldId id="2221" r:id="rId763"/>
    <p:sldId id="2222" r:id="rId764"/>
    <p:sldId id="2223" r:id="rId765"/>
    <p:sldId id="2224" r:id="rId766"/>
    <p:sldId id="2225" r:id="rId767"/>
    <p:sldId id="2226" r:id="rId768"/>
    <p:sldId id="2227" r:id="rId769"/>
    <p:sldId id="2228" r:id="rId770"/>
    <p:sldId id="2229" r:id="rId771"/>
    <p:sldId id="2230" r:id="rId772"/>
    <p:sldId id="2231" r:id="rId773"/>
    <p:sldId id="2232" r:id="rId774"/>
    <p:sldId id="2233" r:id="rId775"/>
    <p:sldId id="2234" r:id="rId776"/>
    <p:sldId id="2235" r:id="rId777"/>
    <p:sldId id="2236" r:id="rId778"/>
    <p:sldId id="2237" r:id="rId779"/>
    <p:sldId id="2238" r:id="rId780"/>
    <p:sldId id="2239" r:id="rId781"/>
    <p:sldId id="2240" r:id="rId782"/>
    <p:sldId id="2241" r:id="rId783"/>
    <p:sldId id="2242" r:id="rId784"/>
    <p:sldId id="2243" r:id="rId785"/>
    <p:sldId id="2244" r:id="rId786"/>
    <p:sldId id="2245" r:id="rId787"/>
    <p:sldId id="2246" r:id="rId788"/>
    <p:sldId id="2151" r:id="rId789"/>
    <p:sldId id="2152" r:id="rId790"/>
    <p:sldId id="2153" r:id="rId791"/>
    <p:sldId id="2154" r:id="rId792"/>
    <p:sldId id="2155" r:id="rId793"/>
    <p:sldId id="2156" r:id="rId794"/>
    <p:sldId id="2376" r:id="rId795"/>
    <p:sldId id="2377" r:id="rId796"/>
    <p:sldId id="2378" r:id="rId797"/>
    <p:sldId id="2379" r:id="rId798"/>
    <p:sldId id="2380" r:id="rId799"/>
    <p:sldId id="2381" r:id="rId800"/>
    <p:sldId id="2382" r:id="rId801"/>
    <p:sldId id="2383" r:id="rId802"/>
    <p:sldId id="2384" r:id="rId803"/>
    <p:sldId id="2385" r:id="rId804"/>
    <p:sldId id="2386" r:id="rId805"/>
    <p:sldId id="2387" r:id="rId806"/>
    <p:sldId id="2388" r:id="rId807"/>
    <p:sldId id="2389" r:id="rId808"/>
    <p:sldId id="2390" r:id="rId809"/>
    <p:sldId id="2391" r:id="rId810"/>
    <p:sldId id="2392" r:id="rId811"/>
    <p:sldId id="2393" r:id="rId812"/>
    <p:sldId id="2394" r:id="rId813"/>
    <p:sldId id="2395" r:id="rId814"/>
    <p:sldId id="2396" r:id="rId815"/>
    <p:sldId id="2397" r:id="rId816"/>
    <p:sldId id="2398" r:id="rId817"/>
    <p:sldId id="2399" r:id="rId818"/>
    <p:sldId id="2400" r:id="rId819"/>
    <p:sldId id="2401" r:id="rId820"/>
    <p:sldId id="2402" r:id="rId821"/>
    <p:sldId id="2403" r:id="rId822"/>
    <p:sldId id="2404" r:id="rId823"/>
    <p:sldId id="2405" r:id="rId824"/>
    <p:sldId id="2406" r:id="rId825"/>
    <p:sldId id="2407" r:id="rId826"/>
    <p:sldId id="2408" r:id="rId827"/>
    <p:sldId id="2409" r:id="rId828"/>
    <p:sldId id="2410" r:id="rId829"/>
    <p:sldId id="2411" r:id="rId830"/>
    <p:sldId id="2412" r:id="rId831"/>
    <p:sldId id="2413" r:id="rId832"/>
    <p:sldId id="2414" r:id="rId833"/>
    <p:sldId id="2415" r:id="rId834"/>
    <p:sldId id="2416" r:id="rId835"/>
    <p:sldId id="2417" r:id="rId836"/>
    <p:sldId id="2418" r:id="rId837"/>
    <p:sldId id="2419" r:id="rId838"/>
    <p:sldId id="2420" r:id="rId839"/>
    <p:sldId id="2421" r:id="rId840"/>
    <p:sldId id="2422" r:id="rId841"/>
    <p:sldId id="2423" r:id="rId842"/>
    <p:sldId id="2424" r:id="rId843"/>
    <p:sldId id="2425" r:id="rId844"/>
    <p:sldId id="2426" r:id="rId845"/>
    <p:sldId id="2427" r:id="rId846"/>
    <p:sldId id="2428" r:id="rId847"/>
    <p:sldId id="2429" r:id="rId848"/>
    <p:sldId id="2430" r:id="rId849"/>
    <p:sldId id="2431" r:id="rId850"/>
    <p:sldId id="2432" r:id="rId851"/>
    <p:sldId id="2433" r:id="rId852"/>
    <p:sldId id="2434" r:id="rId853"/>
    <p:sldId id="2435" r:id="rId854"/>
    <p:sldId id="2436" r:id="rId855"/>
    <p:sldId id="2437" r:id="rId856"/>
    <p:sldId id="2438" r:id="rId857"/>
    <p:sldId id="2439" r:id="rId858"/>
    <p:sldId id="2440" r:id="rId859"/>
    <p:sldId id="2441" r:id="rId860"/>
    <p:sldId id="2442" r:id="rId861"/>
    <p:sldId id="2443" r:id="rId862"/>
    <p:sldId id="2444" r:id="rId863"/>
    <p:sldId id="2445" r:id="rId864"/>
    <p:sldId id="2446" r:id="rId865"/>
    <p:sldId id="2447" r:id="rId866"/>
    <p:sldId id="2448" r:id="rId867"/>
    <p:sldId id="2449" r:id="rId868"/>
    <p:sldId id="2450" r:id="rId869"/>
    <p:sldId id="2451" r:id="rId870"/>
    <p:sldId id="2452" r:id="rId871"/>
    <p:sldId id="2453" r:id="rId872"/>
    <p:sldId id="2454" r:id="rId873"/>
    <p:sldId id="2455" r:id="rId874"/>
    <p:sldId id="2456" r:id="rId875"/>
    <p:sldId id="2457" r:id="rId876"/>
    <p:sldId id="2458" r:id="rId877"/>
    <p:sldId id="2459" r:id="rId878"/>
    <p:sldId id="2460" r:id="rId879"/>
    <p:sldId id="2461" r:id="rId880"/>
    <p:sldId id="2462" r:id="rId881"/>
    <p:sldId id="2463" r:id="rId882"/>
    <p:sldId id="2464" r:id="rId883"/>
    <p:sldId id="2465" r:id="rId884"/>
    <p:sldId id="2466" r:id="rId885"/>
    <p:sldId id="2467" r:id="rId886"/>
    <p:sldId id="2468" r:id="rId887"/>
    <p:sldId id="2469" r:id="rId888"/>
    <p:sldId id="2470" r:id="rId889"/>
    <p:sldId id="2471" r:id="rId890"/>
    <p:sldId id="2472" r:id="rId891"/>
    <p:sldId id="2473" r:id="rId892"/>
    <p:sldId id="2474" r:id="rId893"/>
    <p:sldId id="2475" r:id="rId894"/>
    <p:sldId id="2476" r:id="rId895"/>
    <p:sldId id="2477" r:id="rId896"/>
    <p:sldId id="2478" r:id="rId897"/>
    <p:sldId id="2479" r:id="rId898"/>
    <p:sldId id="2480" r:id="rId899"/>
    <p:sldId id="2481" r:id="rId900"/>
    <p:sldId id="2482" r:id="rId901"/>
    <p:sldId id="2483" r:id="rId902"/>
    <p:sldId id="2049" r:id="rId903"/>
    <p:sldId id="1313" r:id="rId904"/>
    <p:sldId id="1574" r:id="rId905"/>
    <p:sldId id="1889" r:id="rId906"/>
    <p:sldId id="1544" r:id="rId907"/>
    <p:sldId id="1575" r:id="rId908"/>
    <p:sldId id="1576" r:id="rId909"/>
    <p:sldId id="1577" r:id="rId910"/>
    <p:sldId id="1578" r:id="rId911"/>
    <p:sldId id="1579" r:id="rId912"/>
    <p:sldId id="1580" r:id="rId913"/>
    <p:sldId id="1581" r:id="rId914"/>
    <p:sldId id="1582" r:id="rId915"/>
    <p:sldId id="1583" r:id="rId916"/>
    <p:sldId id="1584" r:id="rId917"/>
    <p:sldId id="1585" r:id="rId918"/>
    <p:sldId id="1798" r:id="rId919"/>
    <p:sldId id="1799" r:id="rId920"/>
    <p:sldId id="1800" r:id="rId921"/>
    <p:sldId id="1801" r:id="rId922"/>
    <p:sldId id="1802" r:id="rId923"/>
    <p:sldId id="1803" r:id="rId924"/>
    <p:sldId id="1804" r:id="rId925"/>
    <p:sldId id="1805" r:id="rId926"/>
    <p:sldId id="1806" r:id="rId927"/>
    <p:sldId id="1807" r:id="rId928"/>
    <p:sldId id="1808" r:id="rId929"/>
    <p:sldId id="1809" r:id="rId930"/>
    <p:sldId id="1810" r:id="rId931"/>
    <p:sldId id="1811" r:id="rId932"/>
    <p:sldId id="1812" r:id="rId933"/>
    <p:sldId id="1813" r:id="rId934"/>
    <p:sldId id="1814" r:id="rId935"/>
    <p:sldId id="1815" r:id="rId936"/>
    <p:sldId id="1816" r:id="rId937"/>
    <p:sldId id="1817" r:id="rId938"/>
    <p:sldId id="1818" r:id="rId939"/>
    <p:sldId id="1819" r:id="rId940"/>
    <p:sldId id="1820" r:id="rId941"/>
    <p:sldId id="1821" r:id="rId942"/>
    <p:sldId id="1822" r:id="rId943"/>
    <p:sldId id="1823" r:id="rId944"/>
    <p:sldId id="1824" r:id="rId945"/>
    <p:sldId id="1825" r:id="rId946"/>
    <p:sldId id="1826" r:id="rId947"/>
    <p:sldId id="1827" r:id="rId948"/>
    <p:sldId id="1828" r:id="rId949"/>
    <p:sldId id="1829" r:id="rId950"/>
    <p:sldId id="1830" r:id="rId951"/>
    <p:sldId id="1831" r:id="rId952"/>
    <p:sldId id="1832" r:id="rId953"/>
    <p:sldId id="1833" r:id="rId954"/>
    <p:sldId id="1834" r:id="rId955"/>
    <p:sldId id="1835" r:id="rId956"/>
    <p:sldId id="1836" r:id="rId957"/>
    <p:sldId id="1837" r:id="rId958"/>
    <p:sldId id="1838" r:id="rId959"/>
    <p:sldId id="1839" r:id="rId960"/>
    <p:sldId id="1840" r:id="rId961"/>
    <p:sldId id="1841" r:id="rId962"/>
    <p:sldId id="1842" r:id="rId963"/>
    <p:sldId id="1843" r:id="rId964"/>
    <p:sldId id="1844" r:id="rId965"/>
    <p:sldId id="1845" r:id="rId966"/>
    <p:sldId id="1846" r:id="rId967"/>
    <p:sldId id="1847" r:id="rId968"/>
    <p:sldId id="1848" r:id="rId969"/>
    <p:sldId id="1849" r:id="rId970"/>
    <p:sldId id="1586" r:id="rId971"/>
    <p:sldId id="1587" r:id="rId972"/>
    <p:sldId id="1588" r:id="rId973"/>
    <p:sldId id="1589" r:id="rId974"/>
    <p:sldId id="1590" r:id="rId975"/>
    <p:sldId id="1591" r:id="rId976"/>
    <p:sldId id="1592" r:id="rId977"/>
    <p:sldId id="1593" r:id="rId978"/>
    <p:sldId id="1594" r:id="rId979"/>
    <p:sldId id="1595" r:id="rId980"/>
    <p:sldId id="1596" r:id="rId981"/>
    <p:sldId id="1597" r:id="rId982"/>
    <p:sldId id="1598" r:id="rId983"/>
    <p:sldId id="1599" r:id="rId984"/>
    <p:sldId id="1600" r:id="rId985"/>
    <p:sldId id="1601" r:id="rId986"/>
    <p:sldId id="1602" r:id="rId987"/>
    <p:sldId id="1603" r:id="rId988"/>
    <p:sldId id="1604" r:id="rId989"/>
    <p:sldId id="1605" r:id="rId990"/>
    <p:sldId id="1606" r:id="rId991"/>
    <p:sldId id="1607" r:id="rId992"/>
    <p:sldId id="1608" r:id="rId993"/>
    <p:sldId id="1609" r:id="rId994"/>
    <p:sldId id="1610" r:id="rId995"/>
    <p:sldId id="1611" r:id="rId996"/>
    <p:sldId id="1612" r:id="rId997"/>
    <p:sldId id="1613" r:id="rId998"/>
    <p:sldId id="1614" r:id="rId999"/>
    <p:sldId id="1615" r:id="rId1000"/>
    <p:sldId id="1616" r:id="rId1001"/>
    <p:sldId id="1617" r:id="rId1002"/>
    <p:sldId id="1618" r:id="rId1003"/>
    <p:sldId id="1619" r:id="rId1004"/>
    <p:sldId id="1620" r:id="rId1005"/>
    <p:sldId id="1621" r:id="rId1006"/>
    <p:sldId id="1622" r:id="rId1007"/>
    <p:sldId id="1623" r:id="rId1008"/>
    <p:sldId id="1624" r:id="rId1009"/>
    <p:sldId id="1625" r:id="rId1010"/>
    <p:sldId id="1626" r:id="rId1011"/>
    <p:sldId id="1627" r:id="rId1012"/>
    <p:sldId id="1628" r:id="rId1013"/>
    <p:sldId id="1629" r:id="rId1014"/>
    <p:sldId id="1630" r:id="rId1015"/>
    <p:sldId id="1631" r:id="rId1016"/>
    <p:sldId id="1632" r:id="rId1017"/>
    <p:sldId id="1633" r:id="rId1018"/>
    <p:sldId id="1634" r:id="rId1019"/>
    <p:sldId id="1635" r:id="rId1020"/>
    <p:sldId id="1636" r:id="rId1021"/>
    <p:sldId id="1637" r:id="rId1022"/>
    <p:sldId id="1638" r:id="rId1023"/>
    <p:sldId id="1639" r:id="rId1024"/>
    <p:sldId id="1640" r:id="rId1025"/>
    <p:sldId id="1641" r:id="rId1026"/>
    <p:sldId id="1642" r:id="rId1027"/>
    <p:sldId id="1643" r:id="rId1028"/>
    <p:sldId id="1644" r:id="rId1029"/>
    <p:sldId id="1645" r:id="rId1030"/>
    <p:sldId id="1646" r:id="rId1031"/>
    <p:sldId id="1647" r:id="rId1032"/>
    <p:sldId id="1648" r:id="rId1033"/>
    <p:sldId id="1649" r:id="rId1034"/>
    <p:sldId id="1650" r:id="rId1035"/>
    <p:sldId id="1651" r:id="rId1036"/>
    <p:sldId id="1652" r:id="rId1037"/>
    <p:sldId id="1653" r:id="rId1038"/>
    <p:sldId id="1654" r:id="rId1039"/>
    <p:sldId id="1655" r:id="rId1040"/>
    <p:sldId id="1656" r:id="rId1041"/>
    <p:sldId id="1657" r:id="rId1042"/>
    <p:sldId id="1658" r:id="rId1043"/>
    <p:sldId id="1659" r:id="rId1044"/>
    <p:sldId id="1660" r:id="rId1045"/>
    <p:sldId id="1661" r:id="rId1046"/>
    <p:sldId id="1662" r:id="rId1047"/>
    <p:sldId id="1663" r:id="rId1048"/>
    <p:sldId id="1664" r:id="rId1049"/>
    <p:sldId id="1665" r:id="rId1050"/>
    <p:sldId id="1666" r:id="rId1051"/>
    <p:sldId id="1667" r:id="rId1052"/>
    <p:sldId id="1668" r:id="rId1053"/>
    <p:sldId id="1669" r:id="rId1054"/>
    <p:sldId id="1670" r:id="rId1055"/>
    <p:sldId id="1671" r:id="rId1056"/>
    <p:sldId id="1672" r:id="rId1057"/>
    <p:sldId id="1673" r:id="rId1058"/>
    <p:sldId id="1674" r:id="rId1059"/>
    <p:sldId id="1675" r:id="rId1060"/>
    <p:sldId id="1676" r:id="rId1061"/>
    <p:sldId id="1677" r:id="rId1062"/>
    <p:sldId id="1678" r:id="rId1063"/>
    <p:sldId id="1679" r:id="rId1064"/>
    <p:sldId id="1680" r:id="rId1065"/>
    <p:sldId id="1681" r:id="rId1066"/>
    <p:sldId id="1682" r:id="rId1067"/>
    <p:sldId id="1683" r:id="rId1068"/>
    <p:sldId id="1684" r:id="rId1069"/>
    <p:sldId id="1685" r:id="rId1070"/>
    <p:sldId id="1686" r:id="rId1071"/>
    <p:sldId id="1687" r:id="rId1072"/>
    <p:sldId id="1688" r:id="rId1073"/>
    <p:sldId id="1689" r:id="rId1074"/>
    <p:sldId id="1690" r:id="rId1075"/>
    <p:sldId id="1691" r:id="rId1076"/>
    <p:sldId id="1692" r:id="rId1077"/>
    <p:sldId id="1693" r:id="rId1078"/>
    <p:sldId id="1694" r:id="rId1079"/>
    <p:sldId id="1695" r:id="rId1080"/>
    <p:sldId id="1696" r:id="rId1081"/>
    <p:sldId id="1697" r:id="rId1082"/>
    <p:sldId id="1698" r:id="rId1083"/>
    <p:sldId id="1699" r:id="rId1084"/>
    <p:sldId id="1700" r:id="rId1085"/>
    <p:sldId id="1701" r:id="rId1086"/>
    <p:sldId id="1702" r:id="rId1087"/>
    <p:sldId id="1703" r:id="rId1088"/>
    <p:sldId id="1704" r:id="rId1089"/>
    <p:sldId id="1705" r:id="rId1090"/>
    <p:sldId id="1706" r:id="rId1091"/>
    <p:sldId id="1707" r:id="rId1092"/>
    <p:sldId id="1708" r:id="rId1093"/>
    <p:sldId id="1709" r:id="rId1094"/>
    <p:sldId id="1710" r:id="rId1095"/>
    <p:sldId id="1711" r:id="rId1096"/>
    <p:sldId id="1712" r:id="rId1097"/>
    <p:sldId id="1713" r:id="rId1098"/>
    <p:sldId id="1714" r:id="rId1099"/>
    <p:sldId id="1715" r:id="rId1100"/>
    <p:sldId id="1716" r:id="rId1101"/>
    <p:sldId id="1717" r:id="rId1102"/>
    <p:sldId id="1718" r:id="rId1103"/>
    <p:sldId id="1719" r:id="rId1104"/>
    <p:sldId id="1720" r:id="rId1105"/>
    <p:sldId id="1721" r:id="rId1106"/>
    <p:sldId id="1722" r:id="rId1107"/>
    <p:sldId id="1723" r:id="rId1108"/>
    <p:sldId id="1724" r:id="rId1109"/>
    <p:sldId id="1725" r:id="rId1110"/>
    <p:sldId id="1726" r:id="rId1111"/>
    <p:sldId id="1727" r:id="rId1112"/>
    <p:sldId id="1728" r:id="rId1113"/>
    <p:sldId id="1729" r:id="rId1114"/>
    <p:sldId id="1730" r:id="rId1115"/>
    <p:sldId id="1731" r:id="rId1116"/>
    <p:sldId id="1732" r:id="rId1117"/>
    <p:sldId id="1733" r:id="rId1118"/>
    <p:sldId id="1734" r:id="rId1119"/>
    <p:sldId id="1735" r:id="rId1120"/>
    <p:sldId id="1736" r:id="rId1121"/>
    <p:sldId id="1737" r:id="rId1122"/>
    <p:sldId id="1738" r:id="rId1123"/>
    <p:sldId id="1739" r:id="rId1124"/>
    <p:sldId id="1740" r:id="rId1125"/>
    <p:sldId id="1741" r:id="rId1126"/>
    <p:sldId id="1742" r:id="rId1127"/>
    <p:sldId id="1743" r:id="rId1128"/>
    <p:sldId id="1744" r:id="rId1129"/>
    <p:sldId id="1745" r:id="rId1130"/>
    <p:sldId id="1746" r:id="rId1131"/>
    <p:sldId id="1747" r:id="rId1132"/>
    <p:sldId id="1748" r:id="rId1133"/>
    <p:sldId id="1749" r:id="rId1134"/>
    <p:sldId id="1750" r:id="rId1135"/>
    <p:sldId id="1751" r:id="rId1136"/>
    <p:sldId id="1752" r:id="rId1137"/>
    <p:sldId id="1753" r:id="rId1138"/>
    <p:sldId id="1754" r:id="rId1139"/>
    <p:sldId id="1755" r:id="rId1140"/>
    <p:sldId id="1756" r:id="rId1141"/>
    <p:sldId id="1850" r:id="rId1142"/>
    <p:sldId id="1316" r:id="rId1143"/>
    <p:sldId id="1317" r:id="rId1144"/>
    <p:sldId id="542" r:id="rId1145"/>
    <p:sldId id="1853" r:id="rId1146"/>
    <p:sldId id="1852" r:id="rId1147"/>
    <p:sldId id="1854" r:id="rId1148"/>
    <p:sldId id="1855" r:id="rId1149"/>
    <p:sldId id="1856" r:id="rId1150"/>
    <p:sldId id="1857" r:id="rId1151"/>
    <p:sldId id="1858" r:id="rId1152"/>
    <p:sldId id="1859" r:id="rId1153"/>
    <p:sldId id="1860" r:id="rId1154"/>
    <p:sldId id="1861" r:id="rId1155"/>
    <p:sldId id="1862" r:id="rId1156"/>
    <p:sldId id="1863" r:id="rId1157"/>
    <p:sldId id="1864" r:id="rId1158"/>
    <p:sldId id="1865" r:id="rId1159"/>
    <p:sldId id="1866" r:id="rId1160"/>
    <p:sldId id="1867" r:id="rId1161"/>
    <p:sldId id="1868" r:id="rId1162"/>
    <p:sldId id="1869" r:id="rId1163"/>
    <p:sldId id="1870" r:id="rId1164"/>
    <p:sldId id="1871" r:id="rId1165"/>
    <p:sldId id="1872" r:id="rId1166"/>
    <p:sldId id="1873" r:id="rId1167"/>
    <p:sldId id="1874" r:id="rId1168"/>
    <p:sldId id="1875" r:id="rId1169"/>
    <p:sldId id="1876" r:id="rId1170"/>
    <p:sldId id="1877" r:id="rId1171"/>
    <p:sldId id="1878" r:id="rId1172"/>
    <p:sldId id="1879" r:id="rId1173"/>
    <p:sldId id="1880" r:id="rId1174"/>
    <p:sldId id="1881" r:id="rId1175"/>
    <p:sldId id="1882" r:id="rId1176"/>
    <p:sldId id="1883" r:id="rId1177"/>
    <p:sldId id="1884" r:id="rId1178"/>
    <p:sldId id="1885" r:id="rId1179"/>
    <p:sldId id="1886" r:id="rId1180"/>
    <p:sldId id="1887" r:id="rId1181"/>
    <p:sldId id="1851" r:id="rId1182"/>
    <p:sldId id="2484" r:id="rId1183"/>
    <p:sldId id="2485" r:id="rId1184"/>
    <p:sldId id="2486" r:id="rId1185"/>
    <p:sldId id="642" r:id="rId1186"/>
    <p:sldId id="919" r:id="rId1187"/>
  </p:sldIdLst>
  <p:sldSz cx="9144000" cy="6858000" type="screen4x3"/>
  <p:notesSz cx="6858000" cy="9144000"/>
  <p:defaultTextStyle>
    <a:defPPr>
      <a:defRPr lang="en-US"/>
    </a:defPPr>
    <a:lvl1pPr algn="ctr" rtl="0" fontAlgn="base">
      <a:spcBef>
        <a:spcPct val="0"/>
      </a:spcBef>
      <a:spcAft>
        <a:spcPct val="0"/>
      </a:spcAft>
      <a:defRPr sz="2400" b="1" kern="1200">
        <a:solidFill>
          <a:srgbClr val="FFFF99"/>
        </a:solidFill>
        <a:latin typeface="Trebuchet MS" panose="020B0603020202020204" pitchFamily="34" charset="0"/>
        <a:ea typeface="+mn-ea"/>
        <a:cs typeface="Arial" panose="020B0604020202020204" pitchFamily="34" charset="0"/>
      </a:defRPr>
    </a:lvl1pPr>
    <a:lvl2pPr marL="457200" algn="ctr" rtl="0" fontAlgn="base">
      <a:spcBef>
        <a:spcPct val="0"/>
      </a:spcBef>
      <a:spcAft>
        <a:spcPct val="0"/>
      </a:spcAft>
      <a:defRPr sz="2400" b="1" kern="1200">
        <a:solidFill>
          <a:srgbClr val="FFFF99"/>
        </a:solidFill>
        <a:latin typeface="Trebuchet MS" panose="020B0603020202020204" pitchFamily="34" charset="0"/>
        <a:ea typeface="+mn-ea"/>
        <a:cs typeface="Arial" panose="020B0604020202020204" pitchFamily="34" charset="0"/>
      </a:defRPr>
    </a:lvl2pPr>
    <a:lvl3pPr marL="914400" algn="ctr" rtl="0" fontAlgn="base">
      <a:spcBef>
        <a:spcPct val="0"/>
      </a:spcBef>
      <a:spcAft>
        <a:spcPct val="0"/>
      </a:spcAft>
      <a:defRPr sz="2400" b="1" kern="1200">
        <a:solidFill>
          <a:srgbClr val="FFFF99"/>
        </a:solidFill>
        <a:latin typeface="Trebuchet MS" panose="020B0603020202020204" pitchFamily="34" charset="0"/>
        <a:ea typeface="+mn-ea"/>
        <a:cs typeface="Arial" panose="020B0604020202020204" pitchFamily="34" charset="0"/>
      </a:defRPr>
    </a:lvl3pPr>
    <a:lvl4pPr marL="1371600" algn="ctr" rtl="0" fontAlgn="base">
      <a:spcBef>
        <a:spcPct val="0"/>
      </a:spcBef>
      <a:spcAft>
        <a:spcPct val="0"/>
      </a:spcAft>
      <a:defRPr sz="2400" b="1" kern="1200">
        <a:solidFill>
          <a:srgbClr val="FFFF99"/>
        </a:solidFill>
        <a:latin typeface="Trebuchet MS" panose="020B0603020202020204" pitchFamily="34" charset="0"/>
        <a:ea typeface="+mn-ea"/>
        <a:cs typeface="Arial" panose="020B0604020202020204" pitchFamily="34" charset="0"/>
      </a:defRPr>
    </a:lvl4pPr>
    <a:lvl5pPr marL="1828800" algn="ctr" rtl="0" fontAlgn="base">
      <a:spcBef>
        <a:spcPct val="0"/>
      </a:spcBef>
      <a:spcAft>
        <a:spcPct val="0"/>
      </a:spcAft>
      <a:defRPr sz="2400" b="1" kern="1200">
        <a:solidFill>
          <a:srgbClr val="FFFF99"/>
        </a:solidFill>
        <a:latin typeface="Trebuchet MS" panose="020B0603020202020204" pitchFamily="34" charset="0"/>
        <a:ea typeface="+mn-ea"/>
        <a:cs typeface="Arial" panose="020B0604020202020204" pitchFamily="34" charset="0"/>
      </a:defRPr>
    </a:lvl5pPr>
    <a:lvl6pPr marL="2286000" algn="l" defTabSz="914400" rtl="0" eaLnBrk="1" latinLnBrk="0" hangingPunct="1">
      <a:defRPr sz="2400" b="1" kern="1200">
        <a:solidFill>
          <a:srgbClr val="FFFF99"/>
        </a:solidFill>
        <a:latin typeface="Trebuchet MS" panose="020B0603020202020204" pitchFamily="34" charset="0"/>
        <a:ea typeface="+mn-ea"/>
        <a:cs typeface="Arial" panose="020B0604020202020204" pitchFamily="34" charset="0"/>
      </a:defRPr>
    </a:lvl6pPr>
    <a:lvl7pPr marL="2743200" algn="l" defTabSz="914400" rtl="0" eaLnBrk="1" latinLnBrk="0" hangingPunct="1">
      <a:defRPr sz="2400" b="1" kern="1200">
        <a:solidFill>
          <a:srgbClr val="FFFF99"/>
        </a:solidFill>
        <a:latin typeface="Trebuchet MS" panose="020B0603020202020204" pitchFamily="34" charset="0"/>
        <a:ea typeface="+mn-ea"/>
        <a:cs typeface="Arial" panose="020B0604020202020204" pitchFamily="34" charset="0"/>
      </a:defRPr>
    </a:lvl7pPr>
    <a:lvl8pPr marL="3200400" algn="l" defTabSz="914400" rtl="0" eaLnBrk="1" latinLnBrk="0" hangingPunct="1">
      <a:defRPr sz="2400" b="1" kern="1200">
        <a:solidFill>
          <a:srgbClr val="FFFF99"/>
        </a:solidFill>
        <a:latin typeface="Trebuchet MS" panose="020B0603020202020204" pitchFamily="34" charset="0"/>
        <a:ea typeface="+mn-ea"/>
        <a:cs typeface="Arial" panose="020B0604020202020204" pitchFamily="34" charset="0"/>
      </a:defRPr>
    </a:lvl8pPr>
    <a:lvl9pPr marL="3657600" algn="l" defTabSz="914400" rtl="0" eaLnBrk="1" latinLnBrk="0" hangingPunct="1">
      <a:defRPr sz="2400" b="1" kern="1200">
        <a:solidFill>
          <a:srgbClr val="FFFF99"/>
        </a:solidFill>
        <a:latin typeface="Trebuchet MS" panose="020B0603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7601"/>
    <a:srgbClr val="4C7730"/>
    <a:srgbClr val="FFFF00"/>
    <a:srgbClr val="000066"/>
    <a:srgbClr val="FFFF99"/>
    <a:srgbClr val="3366CC"/>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94660"/>
  </p:normalViewPr>
  <p:slideViewPr>
    <p:cSldViewPr showGuides="1">
      <p:cViewPr varScale="1">
        <p:scale>
          <a:sx n="83" d="100"/>
          <a:sy n="83" d="100"/>
        </p:scale>
        <p:origin x="1387"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78016"/>
    </p:cViewPr>
  </p:sorterViewPr>
  <p:gridSpacing cx="72008" cy="72008"/>
</p:viewPr>
</file>

<file path=ppt/_rels/presentation.xml.rels><?xml version="1.0" encoding="UTF-8" standalone="yes"?>
<Relationships xmlns="http://schemas.openxmlformats.org/package/2006/relationships"><Relationship Id="rId21" Type="http://schemas.openxmlformats.org/officeDocument/2006/relationships/slide" Target="slides/slide20.xml"/><Relationship Id="rId170" Type="http://schemas.openxmlformats.org/officeDocument/2006/relationships/slide" Target="slides/slide169.xml"/><Relationship Id="rId268" Type="http://schemas.openxmlformats.org/officeDocument/2006/relationships/slide" Target="slides/slide267.xml"/><Relationship Id="rId475" Type="http://schemas.openxmlformats.org/officeDocument/2006/relationships/slide" Target="slides/slide474.xml"/><Relationship Id="rId682" Type="http://schemas.openxmlformats.org/officeDocument/2006/relationships/slide" Target="slides/slide681.xml"/><Relationship Id="rId128" Type="http://schemas.openxmlformats.org/officeDocument/2006/relationships/slide" Target="slides/slide127.xml"/><Relationship Id="rId335" Type="http://schemas.openxmlformats.org/officeDocument/2006/relationships/slide" Target="slides/slide334.xml"/><Relationship Id="rId542" Type="http://schemas.openxmlformats.org/officeDocument/2006/relationships/slide" Target="slides/slide541.xml"/><Relationship Id="rId987" Type="http://schemas.openxmlformats.org/officeDocument/2006/relationships/slide" Target="slides/slide986.xml"/><Relationship Id="rId1172" Type="http://schemas.openxmlformats.org/officeDocument/2006/relationships/slide" Target="slides/slide1171.xml"/><Relationship Id="rId402" Type="http://schemas.openxmlformats.org/officeDocument/2006/relationships/slide" Target="slides/slide401.xml"/><Relationship Id="rId847" Type="http://schemas.openxmlformats.org/officeDocument/2006/relationships/slide" Target="slides/slide846.xml"/><Relationship Id="rId1032" Type="http://schemas.openxmlformats.org/officeDocument/2006/relationships/slide" Target="slides/slide1031.xml"/><Relationship Id="rId707" Type="http://schemas.openxmlformats.org/officeDocument/2006/relationships/slide" Target="slides/slide706.xml"/><Relationship Id="rId914" Type="http://schemas.openxmlformats.org/officeDocument/2006/relationships/slide" Target="slides/slide913.xml"/><Relationship Id="rId43" Type="http://schemas.openxmlformats.org/officeDocument/2006/relationships/slide" Target="slides/slide42.xml"/><Relationship Id="rId192" Type="http://schemas.openxmlformats.org/officeDocument/2006/relationships/slide" Target="slides/slide191.xml"/><Relationship Id="rId497" Type="http://schemas.openxmlformats.org/officeDocument/2006/relationships/slide" Target="slides/slide496.xml"/><Relationship Id="rId357" Type="http://schemas.openxmlformats.org/officeDocument/2006/relationships/slide" Target="slides/slide356.xml"/><Relationship Id="rId217" Type="http://schemas.openxmlformats.org/officeDocument/2006/relationships/slide" Target="slides/slide216.xml"/><Relationship Id="rId564" Type="http://schemas.openxmlformats.org/officeDocument/2006/relationships/slide" Target="slides/slide563.xml"/><Relationship Id="rId771" Type="http://schemas.openxmlformats.org/officeDocument/2006/relationships/slide" Target="slides/slide770.xml"/><Relationship Id="rId869" Type="http://schemas.openxmlformats.org/officeDocument/2006/relationships/slide" Target="slides/slide868.xml"/><Relationship Id="rId424" Type="http://schemas.openxmlformats.org/officeDocument/2006/relationships/slide" Target="slides/slide423.xml"/><Relationship Id="rId631" Type="http://schemas.openxmlformats.org/officeDocument/2006/relationships/slide" Target="slides/slide630.xml"/><Relationship Id="rId729" Type="http://schemas.openxmlformats.org/officeDocument/2006/relationships/slide" Target="slides/slide728.xml"/><Relationship Id="rId1054" Type="http://schemas.openxmlformats.org/officeDocument/2006/relationships/slide" Target="slides/slide1053.xml"/><Relationship Id="rId936" Type="http://schemas.openxmlformats.org/officeDocument/2006/relationships/slide" Target="slides/slide935.xml"/><Relationship Id="rId1121" Type="http://schemas.openxmlformats.org/officeDocument/2006/relationships/slide" Target="slides/slide1120.xml"/><Relationship Id="rId65" Type="http://schemas.openxmlformats.org/officeDocument/2006/relationships/slide" Target="slides/slide64.xml"/><Relationship Id="rId281" Type="http://schemas.openxmlformats.org/officeDocument/2006/relationships/slide" Target="slides/slide280.xml"/><Relationship Id="rId141" Type="http://schemas.openxmlformats.org/officeDocument/2006/relationships/slide" Target="slides/slide140.xml"/><Relationship Id="rId379" Type="http://schemas.openxmlformats.org/officeDocument/2006/relationships/slide" Target="slides/slide378.xml"/><Relationship Id="rId586" Type="http://schemas.openxmlformats.org/officeDocument/2006/relationships/slide" Target="slides/slide585.xml"/><Relationship Id="rId793" Type="http://schemas.openxmlformats.org/officeDocument/2006/relationships/slide" Target="slides/slide792.xml"/><Relationship Id="rId7" Type="http://schemas.openxmlformats.org/officeDocument/2006/relationships/slide" Target="slides/slide6.xml"/><Relationship Id="rId239" Type="http://schemas.openxmlformats.org/officeDocument/2006/relationships/slide" Target="slides/slide238.xml"/><Relationship Id="rId446" Type="http://schemas.openxmlformats.org/officeDocument/2006/relationships/slide" Target="slides/slide445.xml"/><Relationship Id="rId653" Type="http://schemas.openxmlformats.org/officeDocument/2006/relationships/slide" Target="slides/slide652.xml"/><Relationship Id="rId1076" Type="http://schemas.openxmlformats.org/officeDocument/2006/relationships/slide" Target="slides/slide1075.xml"/><Relationship Id="rId306" Type="http://schemas.openxmlformats.org/officeDocument/2006/relationships/slide" Target="slides/slide305.xml"/><Relationship Id="rId860" Type="http://schemas.openxmlformats.org/officeDocument/2006/relationships/slide" Target="slides/slide859.xml"/><Relationship Id="rId958" Type="http://schemas.openxmlformats.org/officeDocument/2006/relationships/slide" Target="slides/slide957.xml"/><Relationship Id="rId1143" Type="http://schemas.openxmlformats.org/officeDocument/2006/relationships/slide" Target="slides/slide1142.xml"/><Relationship Id="rId87" Type="http://schemas.openxmlformats.org/officeDocument/2006/relationships/slide" Target="slides/slide86.xml"/><Relationship Id="rId513" Type="http://schemas.openxmlformats.org/officeDocument/2006/relationships/slide" Target="slides/slide512.xml"/><Relationship Id="rId720" Type="http://schemas.openxmlformats.org/officeDocument/2006/relationships/slide" Target="slides/slide719.xml"/><Relationship Id="rId818" Type="http://schemas.openxmlformats.org/officeDocument/2006/relationships/slide" Target="slides/slide817.xml"/><Relationship Id="rId1003" Type="http://schemas.openxmlformats.org/officeDocument/2006/relationships/slide" Target="slides/slide1002.xml"/><Relationship Id="rId14" Type="http://schemas.openxmlformats.org/officeDocument/2006/relationships/slide" Target="slides/slide13.xml"/><Relationship Id="rId163" Type="http://schemas.openxmlformats.org/officeDocument/2006/relationships/slide" Target="slides/slide162.xml"/><Relationship Id="rId370" Type="http://schemas.openxmlformats.org/officeDocument/2006/relationships/slide" Target="slides/slide369.xml"/><Relationship Id="rId230" Type="http://schemas.openxmlformats.org/officeDocument/2006/relationships/slide" Target="slides/slide229.xml"/><Relationship Id="rId468" Type="http://schemas.openxmlformats.org/officeDocument/2006/relationships/slide" Target="slides/slide467.xml"/><Relationship Id="rId675" Type="http://schemas.openxmlformats.org/officeDocument/2006/relationships/slide" Target="slides/slide674.xml"/><Relationship Id="rId882" Type="http://schemas.openxmlformats.org/officeDocument/2006/relationships/slide" Target="slides/slide881.xml"/><Relationship Id="rId1098" Type="http://schemas.openxmlformats.org/officeDocument/2006/relationships/slide" Target="slides/slide1097.xml"/><Relationship Id="rId328" Type="http://schemas.openxmlformats.org/officeDocument/2006/relationships/slide" Target="slides/slide327.xml"/><Relationship Id="rId535" Type="http://schemas.openxmlformats.org/officeDocument/2006/relationships/slide" Target="slides/slide534.xml"/><Relationship Id="rId742" Type="http://schemas.openxmlformats.org/officeDocument/2006/relationships/slide" Target="slides/slide741.xml"/><Relationship Id="rId1165" Type="http://schemas.openxmlformats.org/officeDocument/2006/relationships/slide" Target="slides/slide1164.xml"/><Relationship Id="rId602" Type="http://schemas.openxmlformats.org/officeDocument/2006/relationships/slide" Target="slides/slide601.xml"/><Relationship Id="rId1025" Type="http://schemas.openxmlformats.org/officeDocument/2006/relationships/slide" Target="slides/slide1024.xml"/><Relationship Id="rId907" Type="http://schemas.openxmlformats.org/officeDocument/2006/relationships/slide" Target="slides/slide906.xml"/><Relationship Id="rId36" Type="http://schemas.openxmlformats.org/officeDocument/2006/relationships/slide" Target="slides/slide35.xml"/><Relationship Id="rId185" Type="http://schemas.openxmlformats.org/officeDocument/2006/relationships/slide" Target="slides/slide184.xml"/><Relationship Id="rId392" Type="http://schemas.openxmlformats.org/officeDocument/2006/relationships/slide" Target="slides/slide391.xml"/><Relationship Id="rId697" Type="http://schemas.openxmlformats.org/officeDocument/2006/relationships/slide" Target="slides/slide696.xml"/><Relationship Id="rId252" Type="http://schemas.openxmlformats.org/officeDocument/2006/relationships/slide" Target="slides/slide251.xml"/><Relationship Id="rId1187" Type="http://schemas.openxmlformats.org/officeDocument/2006/relationships/slide" Target="slides/slide1186.xml"/><Relationship Id="rId112" Type="http://schemas.openxmlformats.org/officeDocument/2006/relationships/slide" Target="slides/slide111.xml"/><Relationship Id="rId557" Type="http://schemas.openxmlformats.org/officeDocument/2006/relationships/slide" Target="slides/slide556.xml"/><Relationship Id="rId764" Type="http://schemas.openxmlformats.org/officeDocument/2006/relationships/slide" Target="slides/slide763.xml"/><Relationship Id="rId971" Type="http://schemas.openxmlformats.org/officeDocument/2006/relationships/slide" Target="slides/slide970.xml"/><Relationship Id="rId417" Type="http://schemas.openxmlformats.org/officeDocument/2006/relationships/slide" Target="slides/slide416.xml"/><Relationship Id="rId624" Type="http://schemas.openxmlformats.org/officeDocument/2006/relationships/slide" Target="slides/slide623.xml"/><Relationship Id="rId831" Type="http://schemas.openxmlformats.org/officeDocument/2006/relationships/slide" Target="slides/slide830.xml"/><Relationship Id="rId1047" Type="http://schemas.openxmlformats.org/officeDocument/2006/relationships/slide" Target="slides/slide1046.xml"/><Relationship Id="rId929" Type="http://schemas.openxmlformats.org/officeDocument/2006/relationships/slide" Target="slides/slide928.xml"/><Relationship Id="rId1114" Type="http://schemas.openxmlformats.org/officeDocument/2006/relationships/slide" Target="slides/slide1113.xml"/><Relationship Id="rId58" Type="http://schemas.openxmlformats.org/officeDocument/2006/relationships/slide" Target="slides/slide57.xml"/><Relationship Id="rId274" Type="http://schemas.openxmlformats.org/officeDocument/2006/relationships/slide" Target="slides/slide273.xml"/><Relationship Id="rId481" Type="http://schemas.openxmlformats.org/officeDocument/2006/relationships/slide" Target="slides/slide480.xml"/><Relationship Id="rId134" Type="http://schemas.openxmlformats.org/officeDocument/2006/relationships/slide" Target="slides/slide133.xml"/><Relationship Id="rId579" Type="http://schemas.openxmlformats.org/officeDocument/2006/relationships/slide" Target="slides/slide578.xml"/><Relationship Id="rId786" Type="http://schemas.openxmlformats.org/officeDocument/2006/relationships/slide" Target="slides/slide785.xml"/><Relationship Id="rId993" Type="http://schemas.openxmlformats.org/officeDocument/2006/relationships/slide" Target="slides/slide992.xml"/><Relationship Id="rId341" Type="http://schemas.openxmlformats.org/officeDocument/2006/relationships/slide" Target="slides/slide340.xml"/><Relationship Id="rId439" Type="http://schemas.openxmlformats.org/officeDocument/2006/relationships/slide" Target="slides/slide438.xml"/><Relationship Id="rId646" Type="http://schemas.openxmlformats.org/officeDocument/2006/relationships/slide" Target="slides/slide645.xml"/><Relationship Id="rId1069" Type="http://schemas.openxmlformats.org/officeDocument/2006/relationships/slide" Target="slides/slide1068.xml"/><Relationship Id="rId201" Type="http://schemas.openxmlformats.org/officeDocument/2006/relationships/slide" Target="slides/slide200.xml"/><Relationship Id="rId506" Type="http://schemas.openxmlformats.org/officeDocument/2006/relationships/slide" Target="slides/slide505.xml"/><Relationship Id="rId853" Type="http://schemas.openxmlformats.org/officeDocument/2006/relationships/slide" Target="slides/slide852.xml"/><Relationship Id="rId1136" Type="http://schemas.openxmlformats.org/officeDocument/2006/relationships/slide" Target="slides/slide1135.xml"/><Relationship Id="rId492" Type="http://schemas.openxmlformats.org/officeDocument/2006/relationships/slide" Target="slides/slide491.xml"/><Relationship Id="rId713" Type="http://schemas.openxmlformats.org/officeDocument/2006/relationships/slide" Target="slides/slide712.xml"/><Relationship Id="rId797" Type="http://schemas.openxmlformats.org/officeDocument/2006/relationships/slide" Target="slides/slide796.xml"/><Relationship Id="rId920" Type="http://schemas.openxmlformats.org/officeDocument/2006/relationships/slide" Target="slides/slide919.xml"/><Relationship Id="rId145" Type="http://schemas.openxmlformats.org/officeDocument/2006/relationships/slide" Target="slides/slide144.xml"/><Relationship Id="rId352" Type="http://schemas.openxmlformats.org/officeDocument/2006/relationships/slide" Target="slides/slide351.xml"/><Relationship Id="rId212" Type="http://schemas.openxmlformats.org/officeDocument/2006/relationships/slide" Target="slides/slide211.xml"/><Relationship Id="rId657" Type="http://schemas.openxmlformats.org/officeDocument/2006/relationships/slide" Target="slides/slide656.xml"/><Relationship Id="rId864" Type="http://schemas.openxmlformats.org/officeDocument/2006/relationships/slide" Target="slides/slide863.xml"/><Relationship Id="rId296" Type="http://schemas.openxmlformats.org/officeDocument/2006/relationships/slide" Target="slides/slide295.xml"/><Relationship Id="rId517" Type="http://schemas.openxmlformats.org/officeDocument/2006/relationships/slide" Target="slides/slide516.xml"/><Relationship Id="rId724" Type="http://schemas.openxmlformats.org/officeDocument/2006/relationships/slide" Target="slides/slide723.xml"/><Relationship Id="rId931" Type="http://schemas.openxmlformats.org/officeDocument/2006/relationships/slide" Target="slides/slide930.xml"/><Relationship Id="rId1147" Type="http://schemas.openxmlformats.org/officeDocument/2006/relationships/slide" Target="slides/slide1146.xml"/><Relationship Id="rId60" Type="http://schemas.openxmlformats.org/officeDocument/2006/relationships/slide" Target="slides/slide59.xml"/><Relationship Id="rId156" Type="http://schemas.openxmlformats.org/officeDocument/2006/relationships/slide" Target="slides/slide155.xml"/><Relationship Id="rId363" Type="http://schemas.openxmlformats.org/officeDocument/2006/relationships/slide" Target="slides/slide362.xml"/><Relationship Id="rId570" Type="http://schemas.openxmlformats.org/officeDocument/2006/relationships/slide" Target="slides/slide569.xml"/><Relationship Id="rId1007" Type="http://schemas.openxmlformats.org/officeDocument/2006/relationships/slide" Target="slides/slide1006.xml"/><Relationship Id="rId223" Type="http://schemas.openxmlformats.org/officeDocument/2006/relationships/slide" Target="slides/slide222.xml"/><Relationship Id="rId430" Type="http://schemas.openxmlformats.org/officeDocument/2006/relationships/slide" Target="slides/slide429.xml"/><Relationship Id="rId668" Type="http://schemas.openxmlformats.org/officeDocument/2006/relationships/slide" Target="slides/slide667.xml"/><Relationship Id="rId875" Type="http://schemas.openxmlformats.org/officeDocument/2006/relationships/slide" Target="slides/slide874.xml"/><Relationship Id="rId1060" Type="http://schemas.openxmlformats.org/officeDocument/2006/relationships/slide" Target="slides/slide1059.xml"/><Relationship Id="rId18" Type="http://schemas.openxmlformats.org/officeDocument/2006/relationships/slide" Target="slides/slide17.xml"/><Relationship Id="rId528" Type="http://schemas.openxmlformats.org/officeDocument/2006/relationships/slide" Target="slides/slide527.xml"/><Relationship Id="rId735" Type="http://schemas.openxmlformats.org/officeDocument/2006/relationships/slide" Target="slides/slide734.xml"/><Relationship Id="rId942" Type="http://schemas.openxmlformats.org/officeDocument/2006/relationships/slide" Target="slides/slide941.xml"/><Relationship Id="rId1158" Type="http://schemas.openxmlformats.org/officeDocument/2006/relationships/slide" Target="slides/slide1157.xml"/><Relationship Id="rId167" Type="http://schemas.openxmlformats.org/officeDocument/2006/relationships/slide" Target="slides/slide166.xml"/><Relationship Id="rId374" Type="http://schemas.openxmlformats.org/officeDocument/2006/relationships/slide" Target="slides/slide373.xml"/><Relationship Id="rId581" Type="http://schemas.openxmlformats.org/officeDocument/2006/relationships/slide" Target="slides/slide580.xml"/><Relationship Id="rId1018" Type="http://schemas.openxmlformats.org/officeDocument/2006/relationships/slide" Target="slides/slide1017.xml"/><Relationship Id="rId71" Type="http://schemas.openxmlformats.org/officeDocument/2006/relationships/slide" Target="slides/slide70.xml"/><Relationship Id="rId234" Type="http://schemas.openxmlformats.org/officeDocument/2006/relationships/slide" Target="slides/slide233.xml"/><Relationship Id="rId679" Type="http://schemas.openxmlformats.org/officeDocument/2006/relationships/slide" Target="slides/slide678.xml"/><Relationship Id="rId802" Type="http://schemas.openxmlformats.org/officeDocument/2006/relationships/slide" Target="slides/slide801.xml"/><Relationship Id="rId886" Type="http://schemas.openxmlformats.org/officeDocument/2006/relationships/slide" Target="slides/slide885.xml"/><Relationship Id="rId2" Type="http://schemas.openxmlformats.org/officeDocument/2006/relationships/slide" Target="slides/slide1.xml"/><Relationship Id="rId29" Type="http://schemas.openxmlformats.org/officeDocument/2006/relationships/slide" Target="slides/slide28.xml"/><Relationship Id="rId441" Type="http://schemas.openxmlformats.org/officeDocument/2006/relationships/slide" Target="slides/slide440.xml"/><Relationship Id="rId539" Type="http://schemas.openxmlformats.org/officeDocument/2006/relationships/slide" Target="slides/slide538.xml"/><Relationship Id="rId746" Type="http://schemas.openxmlformats.org/officeDocument/2006/relationships/slide" Target="slides/slide745.xml"/><Relationship Id="rId1071" Type="http://schemas.openxmlformats.org/officeDocument/2006/relationships/slide" Target="slides/slide1070.xml"/><Relationship Id="rId1169" Type="http://schemas.openxmlformats.org/officeDocument/2006/relationships/slide" Target="slides/slide1168.xml"/><Relationship Id="rId178" Type="http://schemas.openxmlformats.org/officeDocument/2006/relationships/slide" Target="slides/slide177.xml"/><Relationship Id="rId301" Type="http://schemas.openxmlformats.org/officeDocument/2006/relationships/slide" Target="slides/slide300.xml"/><Relationship Id="rId953" Type="http://schemas.openxmlformats.org/officeDocument/2006/relationships/slide" Target="slides/slide952.xml"/><Relationship Id="rId1029" Type="http://schemas.openxmlformats.org/officeDocument/2006/relationships/slide" Target="slides/slide1028.xml"/><Relationship Id="rId82" Type="http://schemas.openxmlformats.org/officeDocument/2006/relationships/slide" Target="slides/slide81.xml"/><Relationship Id="rId385" Type="http://schemas.openxmlformats.org/officeDocument/2006/relationships/slide" Target="slides/slide384.xml"/><Relationship Id="rId592" Type="http://schemas.openxmlformats.org/officeDocument/2006/relationships/slide" Target="slides/slide591.xml"/><Relationship Id="rId606" Type="http://schemas.openxmlformats.org/officeDocument/2006/relationships/slide" Target="slides/slide605.xml"/><Relationship Id="rId813" Type="http://schemas.openxmlformats.org/officeDocument/2006/relationships/slide" Target="slides/slide812.xml"/><Relationship Id="rId245" Type="http://schemas.openxmlformats.org/officeDocument/2006/relationships/slide" Target="slides/slide244.xml"/><Relationship Id="rId452" Type="http://schemas.openxmlformats.org/officeDocument/2006/relationships/slide" Target="slides/slide451.xml"/><Relationship Id="rId897" Type="http://schemas.openxmlformats.org/officeDocument/2006/relationships/slide" Target="slides/slide896.xml"/><Relationship Id="rId1082" Type="http://schemas.openxmlformats.org/officeDocument/2006/relationships/slide" Target="slides/slide1081.xml"/><Relationship Id="rId105" Type="http://schemas.openxmlformats.org/officeDocument/2006/relationships/slide" Target="slides/slide104.xml"/><Relationship Id="rId312" Type="http://schemas.openxmlformats.org/officeDocument/2006/relationships/slide" Target="slides/slide311.xml"/><Relationship Id="rId757" Type="http://schemas.openxmlformats.org/officeDocument/2006/relationships/slide" Target="slides/slide756.xml"/><Relationship Id="rId964" Type="http://schemas.openxmlformats.org/officeDocument/2006/relationships/slide" Target="slides/slide963.xml"/><Relationship Id="rId93" Type="http://schemas.openxmlformats.org/officeDocument/2006/relationships/slide" Target="slides/slide92.xml"/><Relationship Id="rId189" Type="http://schemas.openxmlformats.org/officeDocument/2006/relationships/slide" Target="slides/slide188.xml"/><Relationship Id="rId396" Type="http://schemas.openxmlformats.org/officeDocument/2006/relationships/slide" Target="slides/slide395.xml"/><Relationship Id="rId617" Type="http://schemas.openxmlformats.org/officeDocument/2006/relationships/slide" Target="slides/slide616.xml"/><Relationship Id="rId824" Type="http://schemas.openxmlformats.org/officeDocument/2006/relationships/slide" Target="slides/slide823.xml"/><Relationship Id="rId256" Type="http://schemas.openxmlformats.org/officeDocument/2006/relationships/slide" Target="slides/slide255.xml"/><Relationship Id="rId463" Type="http://schemas.openxmlformats.org/officeDocument/2006/relationships/slide" Target="slides/slide462.xml"/><Relationship Id="rId670" Type="http://schemas.openxmlformats.org/officeDocument/2006/relationships/slide" Target="slides/slide669.xml"/><Relationship Id="rId1093" Type="http://schemas.openxmlformats.org/officeDocument/2006/relationships/slide" Target="slides/slide1092.xml"/><Relationship Id="rId1107" Type="http://schemas.openxmlformats.org/officeDocument/2006/relationships/slide" Target="slides/slide1106.xml"/><Relationship Id="rId116" Type="http://schemas.openxmlformats.org/officeDocument/2006/relationships/slide" Target="slides/slide115.xml"/><Relationship Id="rId323" Type="http://schemas.openxmlformats.org/officeDocument/2006/relationships/slide" Target="slides/slide322.xml"/><Relationship Id="rId530" Type="http://schemas.openxmlformats.org/officeDocument/2006/relationships/slide" Target="slides/slide529.xml"/><Relationship Id="rId768" Type="http://schemas.openxmlformats.org/officeDocument/2006/relationships/slide" Target="slides/slide767.xml"/><Relationship Id="rId975" Type="http://schemas.openxmlformats.org/officeDocument/2006/relationships/slide" Target="slides/slide974.xml"/><Relationship Id="rId1160" Type="http://schemas.openxmlformats.org/officeDocument/2006/relationships/slide" Target="slides/slide1159.xml"/><Relationship Id="rId20" Type="http://schemas.openxmlformats.org/officeDocument/2006/relationships/slide" Target="slides/slide19.xml"/><Relationship Id="rId628" Type="http://schemas.openxmlformats.org/officeDocument/2006/relationships/slide" Target="slides/slide627.xml"/><Relationship Id="rId835" Type="http://schemas.openxmlformats.org/officeDocument/2006/relationships/slide" Target="slides/slide834.xml"/><Relationship Id="rId267" Type="http://schemas.openxmlformats.org/officeDocument/2006/relationships/slide" Target="slides/slide266.xml"/><Relationship Id="rId474" Type="http://schemas.openxmlformats.org/officeDocument/2006/relationships/slide" Target="slides/slide473.xml"/><Relationship Id="rId1020" Type="http://schemas.openxmlformats.org/officeDocument/2006/relationships/slide" Target="slides/slide1019.xml"/><Relationship Id="rId1118" Type="http://schemas.openxmlformats.org/officeDocument/2006/relationships/slide" Target="slides/slide1117.xml"/><Relationship Id="rId127" Type="http://schemas.openxmlformats.org/officeDocument/2006/relationships/slide" Target="slides/slide126.xml"/><Relationship Id="rId681" Type="http://schemas.openxmlformats.org/officeDocument/2006/relationships/slide" Target="slides/slide680.xml"/><Relationship Id="rId779" Type="http://schemas.openxmlformats.org/officeDocument/2006/relationships/slide" Target="slides/slide778.xml"/><Relationship Id="rId902" Type="http://schemas.openxmlformats.org/officeDocument/2006/relationships/slide" Target="slides/slide901.xml"/><Relationship Id="rId986" Type="http://schemas.openxmlformats.org/officeDocument/2006/relationships/slide" Target="slides/slide985.xml"/><Relationship Id="rId31" Type="http://schemas.openxmlformats.org/officeDocument/2006/relationships/slide" Target="slides/slide30.xml"/><Relationship Id="rId334" Type="http://schemas.openxmlformats.org/officeDocument/2006/relationships/slide" Target="slides/slide333.xml"/><Relationship Id="rId541" Type="http://schemas.openxmlformats.org/officeDocument/2006/relationships/slide" Target="slides/slide540.xml"/><Relationship Id="rId639" Type="http://schemas.openxmlformats.org/officeDocument/2006/relationships/slide" Target="slides/slide638.xml"/><Relationship Id="rId1171" Type="http://schemas.openxmlformats.org/officeDocument/2006/relationships/slide" Target="slides/slide1170.xml"/><Relationship Id="rId180" Type="http://schemas.openxmlformats.org/officeDocument/2006/relationships/slide" Target="slides/slide179.xml"/><Relationship Id="rId278" Type="http://schemas.openxmlformats.org/officeDocument/2006/relationships/slide" Target="slides/slide277.xml"/><Relationship Id="rId401" Type="http://schemas.openxmlformats.org/officeDocument/2006/relationships/slide" Target="slides/slide400.xml"/><Relationship Id="rId846" Type="http://schemas.openxmlformats.org/officeDocument/2006/relationships/slide" Target="slides/slide845.xml"/><Relationship Id="rId1031" Type="http://schemas.openxmlformats.org/officeDocument/2006/relationships/slide" Target="slides/slide1030.xml"/><Relationship Id="rId1129" Type="http://schemas.openxmlformats.org/officeDocument/2006/relationships/slide" Target="slides/slide1128.xml"/><Relationship Id="rId485" Type="http://schemas.openxmlformats.org/officeDocument/2006/relationships/slide" Target="slides/slide484.xml"/><Relationship Id="rId692" Type="http://schemas.openxmlformats.org/officeDocument/2006/relationships/slide" Target="slides/slide691.xml"/><Relationship Id="rId706" Type="http://schemas.openxmlformats.org/officeDocument/2006/relationships/slide" Target="slides/slide705.xml"/><Relationship Id="rId913" Type="http://schemas.openxmlformats.org/officeDocument/2006/relationships/slide" Target="slides/slide912.xml"/><Relationship Id="rId42" Type="http://schemas.openxmlformats.org/officeDocument/2006/relationships/slide" Target="slides/slide41.xml"/><Relationship Id="rId138" Type="http://schemas.openxmlformats.org/officeDocument/2006/relationships/slide" Target="slides/slide137.xml"/><Relationship Id="rId345" Type="http://schemas.openxmlformats.org/officeDocument/2006/relationships/slide" Target="slides/slide344.xml"/><Relationship Id="rId552" Type="http://schemas.openxmlformats.org/officeDocument/2006/relationships/slide" Target="slides/slide551.xml"/><Relationship Id="rId997" Type="http://schemas.openxmlformats.org/officeDocument/2006/relationships/slide" Target="slides/slide996.xml"/><Relationship Id="rId1182" Type="http://schemas.openxmlformats.org/officeDocument/2006/relationships/slide" Target="slides/slide1181.xml"/><Relationship Id="rId191" Type="http://schemas.openxmlformats.org/officeDocument/2006/relationships/slide" Target="slides/slide190.xml"/><Relationship Id="rId205" Type="http://schemas.openxmlformats.org/officeDocument/2006/relationships/slide" Target="slides/slide204.xml"/><Relationship Id="rId412" Type="http://schemas.openxmlformats.org/officeDocument/2006/relationships/slide" Target="slides/slide411.xml"/><Relationship Id="rId857" Type="http://schemas.openxmlformats.org/officeDocument/2006/relationships/slide" Target="slides/slide856.xml"/><Relationship Id="rId1042" Type="http://schemas.openxmlformats.org/officeDocument/2006/relationships/slide" Target="slides/slide1041.xml"/><Relationship Id="rId289" Type="http://schemas.openxmlformats.org/officeDocument/2006/relationships/slide" Target="slides/slide288.xml"/><Relationship Id="rId496" Type="http://schemas.openxmlformats.org/officeDocument/2006/relationships/slide" Target="slides/slide495.xml"/><Relationship Id="rId717" Type="http://schemas.openxmlformats.org/officeDocument/2006/relationships/slide" Target="slides/slide716.xml"/><Relationship Id="rId924" Type="http://schemas.openxmlformats.org/officeDocument/2006/relationships/slide" Target="slides/slide923.xml"/><Relationship Id="rId53" Type="http://schemas.openxmlformats.org/officeDocument/2006/relationships/slide" Target="slides/slide52.xml"/><Relationship Id="rId149" Type="http://schemas.openxmlformats.org/officeDocument/2006/relationships/slide" Target="slides/slide148.xml"/><Relationship Id="rId356" Type="http://schemas.openxmlformats.org/officeDocument/2006/relationships/slide" Target="slides/slide355.xml"/><Relationship Id="rId563" Type="http://schemas.openxmlformats.org/officeDocument/2006/relationships/slide" Target="slides/slide562.xml"/><Relationship Id="rId770" Type="http://schemas.openxmlformats.org/officeDocument/2006/relationships/slide" Target="slides/slide769.xml"/><Relationship Id="rId216" Type="http://schemas.openxmlformats.org/officeDocument/2006/relationships/slide" Target="slides/slide215.xml"/><Relationship Id="rId423" Type="http://schemas.openxmlformats.org/officeDocument/2006/relationships/slide" Target="slides/slide422.xml"/><Relationship Id="rId868" Type="http://schemas.openxmlformats.org/officeDocument/2006/relationships/slide" Target="slides/slide867.xml"/><Relationship Id="rId1053" Type="http://schemas.openxmlformats.org/officeDocument/2006/relationships/slide" Target="slides/slide1052.xml"/><Relationship Id="rId630" Type="http://schemas.openxmlformats.org/officeDocument/2006/relationships/slide" Target="slides/slide629.xml"/><Relationship Id="rId728" Type="http://schemas.openxmlformats.org/officeDocument/2006/relationships/slide" Target="slides/slide727.xml"/><Relationship Id="rId935" Type="http://schemas.openxmlformats.org/officeDocument/2006/relationships/slide" Target="slides/slide934.xml"/><Relationship Id="rId64" Type="http://schemas.openxmlformats.org/officeDocument/2006/relationships/slide" Target="slides/slide63.xml"/><Relationship Id="rId367" Type="http://schemas.openxmlformats.org/officeDocument/2006/relationships/slide" Target="slides/slide366.xml"/><Relationship Id="rId574" Type="http://schemas.openxmlformats.org/officeDocument/2006/relationships/slide" Target="slides/slide573.xml"/><Relationship Id="rId1120" Type="http://schemas.openxmlformats.org/officeDocument/2006/relationships/slide" Target="slides/slide1119.xml"/><Relationship Id="rId227" Type="http://schemas.openxmlformats.org/officeDocument/2006/relationships/slide" Target="slides/slide226.xml"/><Relationship Id="rId781" Type="http://schemas.openxmlformats.org/officeDocument/2006/relationships/slide" Target="slides/slide780.xml"/><Relationship Id="rId879" Type="http://schemas.openxmlformats.org/officeDocument/2006/relationships/slide" Target="slides/slide878.xml"/><Relationship Id="rId434" Type="http://schemas.openxmlformats.org/officeDocument/2006/relationships/slide" Target="slides/slide433.xml"/><Relationship Id="rId641" Type="http://schemas.openxmlformats.org/officeDocument/2006/relationships/slide" Target="slides/slide640.xml"/><Relationship Id="rId739" Type="http://schemas.openxmlformats.org/officeDocument/2006/relationships/slide" Target="slides/slide738.xml"/><Relationship Id="rId1064" Type="http://schemas.openxmlformats.org/officeDocument/2006/relationships/slide" Target="slides/slide1063.xml"/><Relationship Id="rId280" Type="http://schemas.openxmlformats.org/officeDocument/2006/relationships/slide" Target="slides/slide279.xml"/><Relationship Id="rId501" Type="http://schemas.openxmlformats.org/officeDocument/2006/relationships/slide" Target="slides/slide500.xml"/><Relationship Id="rId946" Type="http://schemas.openxmlformats.org/officeDocument/2006/relationships/slide" Target="slides/slide945.xml"/><Relationship Id="rId1131" Type="http://schemas.openxmlformats.org/officeDocument/2006/relationships/slide" Target="slides/slide1130.xml"/><Relationship Id="rId75" Type="http://schemas.openxmlformats.org/officeDocument/2006/relationships/slide" Target="slides/slide74.xml"/><Relationship Id="rId140" Type="http://schemas.openxmlformats.org/officeDocument/2006/relationships/slide" Target="slides/slide139.xml"/><Relationship Id="rId378" Type="http://schemas.openxmlformats.org/officeDocument/2006/relationships/slide" Target="slides/slide377.xml"/><Relationship Id="rId585" Type="http://schemas.openxmlformats.org/officeDocument/2006/relationships/slide" Target="slides/slide584.xml"/><Relationship Id="rId792" Type="http://schemas.openxmlformats.org/officeDocument/2006/relationships/slide" Target="slides/slide791.xml"/><Relationship Id="rId806" Type="http://schemas.openxmlformats.org/officeDocument/2006/relationships/slide" Target="slides/slide805.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652" Type="http://schemas.openxmlformats.org/officeDocument/2006/relationships/slide" Target="slides/slide651.xml"/><Relationship Id="rId1075" Type="http://schemas.openxmlformats.org/officeDocument/2006/relationships/slide" Target="slides/slide1074.xml"/><Relationship Id="rId291" Type="http://schemas.openxmlformats.org/officeDocument/2006/relationships/slide" Target="slides/slide290.xml"/><Relationship Id="rId305" Type="http://schemas.openxmlformats.org/officeDocument/2006/relationships/slide" Target="slides/slide304.xml"/><Relationship Id="rId512" Type="http://schemas.openxmlformats.org/officeDocument/2006/relationships/slide" Target="slides/slide511.xml"/><Relationship Id="rId957" Type="http://schemas.openxmlformats.org/officeDocument/2006/relationships/slide" Target="slides/slide956.xml"/><Relationship Id="rId1142" Type="http://schemas.openxmlformats.org/officeDocument/2006/relationships/slide" Target="slides/slide1141.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596" Type="http://schemas.openxmlformats.org/officeDocument/2006/relationships/slide" Target="slides/slide595.xml"/><Relationship Id="rId817" Type="http://schemas.openxmlformats.org/officeDocument/2006/relationships/slide" Target="slides/slide816.xml"/><Relationship Id="rId1002" Type="http://schemas.openxmlformats.org/officeDocument/2006/relationships/slide" Target="slides/slide1001.xml"/><Relationship Id="rId249" Type="http://schemas.openxmlformats.org/officeDocument/2006/relationships/slide" Target="slides/slide248.xml"/><Relationship Id="rId456" Type="http://schemas.openxmlformats.org/officeDocument/2006/relationships/slide" Target="slides/slide455.xml"/><Relationship Id="rId663" Type="http://schemas.openxmlformats.org/officeDocument/2006/relationships/slide" Target="slides/slide662.xml"/><Relationship Id="rId870" Type="http://schemas.openxmlformats.org/officeDocument/2006/relationships/slide" Target="slides/slide869.xml"/><Relationship Id="rId1086" Type="http://schemas.openxmlformats.org/officeDocument/2006/relationships/slide" Target="slides/slide1085.xml"/><Relationship Id="rId13" Type="http://schemas.openxmlformats.org/officeDocument/2006/relationships/slide" Target="slides/slide12.xml"/><Relationship Id="rId109" Type="http://schemas.openxmlformats.org/officeDocument/2006/relationships/slide" Target="slides/slide108.xml"/><Relationship Id="rId316" Type="http://schemas.openxmlformats.org/officeDocument/2006/relationships/slide" Target="slides/slide315.xml"/><Relationship Id="rId523" Type="http://schemas.openxmlformats.org/officeDocument/2006/relationships/slide" Target="slides/slide522.xml"/><Relationship Id="rId968" Type="http://schemas.openxmlformats.org/officeDocument/2006/relationships/slide" Target="slides/slide967.xml"/><Relationship Id="rId1153" Type="http://schemas.openxmlformats.org/officeDocument/2006/relationships/slide" Target="slides/slide1152.xml"/><Relationship Id="rId97" Type="http://schemas.openxmlformats.org/officeDocument/2006/relationships/slide" Target="slides/slide96.xml"/><Relationship Id="rId730" Type="http://schemas.openxmlformats.org/officeDocument/2006/relationships/slide" Target="slides/slide729.xml"/><Relationship Id="rId828" Type="http://schemas.openxmlformats.org/officeDocument/2006/relationships/slide" Target="slides/slide827.xml"/><Relationship Id="rId1013" Type="http://schemas.openxmlformats.org/officeDocument/2006/relationships/slide" Target="slides/slide1012.xml"/><Relationship Id="rId162" Type="http://schemas.openxmlformats.org/officeDocument/2006/relationships/slide" Target="slides/slide161.xml"/><Relationship Id="rId467" Type="http://schemas.openxmlformats.org/officeDocument/2006/relationships/slide" Target="slides/slide466.xml"/><Relationship Id="rId1097" Type="http://schemas.openxmlformats.org/officeDocument/2006/relationships/slide" Target="slides/slide1096.xml"/><Relationship Id="rId674" Type="http://schemas.openxmlformats.org/officeDocument/2006/relationships/slide" Target="slides/slide673.xml"/><Relationship Id="rId881" Type="http://schemas.openxmlformats.org/officeDocument/2006/relationships/slide" Target="slides/slide880.xml"/><Relationship Id="rId979" Type="http://schemas.openxmlformats.org/officeDocument/2006/relationships/slide" Target="slides/slide978.xml"/><Relationship Id="rId24" Type="http://schemas.openxmlformats.org/officeDocument/2006/relationships/slide" Target="slides/slide23.xml"/><Relationship Id="rId327" Type="http://schemas.openxmlformats.org/officeDocument/2006/relationships/slide" Target="slides/slide326.xml"/><Relationship Id="rId534" Type="http://schemas.openxmlformats.org/officeDocument/2006/relationships/slide" Target="slides/slide533.xml"/><Relationship Id="rId741" Type="http://schemas.openxmlformats.org/officeDocument/2006/relationships/slide" Target="slides/slide740.xml"/><Relationship Id="rId839" Type="http://schemas.openxmlformats.org/officeDocument/2006/relationships/slide" Target="slides/slide838.xml"/><Relationship Id="rId1164" Type="http://schemas.openxmlformats.org/officeDocument/2006/relationships/slide" Target="slides/slide1163.xml"/><Relationship Id="rId173" Type="http://schemas.openxmlformats.org/officeDocument/2006/relationships/slide" Target="slides/slide172.xml"/><Relationship Id="rId380" Type="http://schemas.openxmlformats.org/officeDocument/2006/relationships/slide" Target="slides/slide379.xml"/><Relationship Id="rId601" Type="http://schemas.openxmlformats.org/officeDocument/2006/relationships/slide" Target="slides/slide600.xml"/><Relationship Id="rId1024" Type="http://schemas.openxmlformats.org/officeDocument/2006/relationships/slide" Target="slides/slide1023.xml"/><Relationship Id="rId240" Type="http://schemas.openxmlformats.org/officeDocument/2006/relationships/slide" Target="slides/slide239.xml"/><Relationship Id="rId478" Type="http://schemas.openxmlformats.org/officeDocument/2006/relationships/slide" Target="slides/slide477.xml"/><Relationship Id="rId685" Type="http://schemas.openxmlformats.org/officeDocument/2006/relationships/slide" Target="slides/slide684.xml"/><Relationship Id="rId892" Type="http://schemas.openxmlformats.org/officeDocument/2006/relationships/slide" Target="slides/slide891.xml"/><Relationship Id="rId906" Type="http://schemas.openxmlformats.org/officeDocument/2006/relationships/slide" Target="slides/slide905.xml"/><Relationship Id="rId35" Type="http://schemas.openxmlformats.org/officeDocument/2006/relationships/slide" Target="slides/slide34.xml"/><Relationship Id="rId100" Type="http://schemas.openxmlformats.org/officeDocument/2006/relationships/slide" Target="slides/slide99.xml"/><Relationship Id="rId338" Type="http://schemas.openxmlformats.org/officeDocument/2006/relationships/slide" Target="slides/slide337.xml"/><Relationship Id="rId545" Type="http://schemas.openxmlformats.org/officeDocument/2006/relationships/slide" Target="slides/slide544.xml"/><Relationship Id="rId752" Type="http://schemas.openxmlformats.org/officeDocument/2006/relationships/slide" Target="slides/slide751.xml"/><Relationship Id="rId1175" Type="http://schemas.openxmlformats.org/officeDocument/2006/relationships/slide" Target="slides/slide1174.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612" Type="http://schemas.openxmlformats.org/officeDocument/2006/relationships/slide" Target="slides/slide611.xml"/><Relationship Id="rId1035" Type="http://schemas.openxmlformats.org/officeDocument/2006/relationships/slide" Target="slides/slide1034.xml"/><Relationship Id="rId251" Type="http://schemas.openxmlformats.org/officeDocument/2006/relationships/slide" Target="slides/slide250.xml"/><Relationship Id="rId489" Type="http://schemas.openxmlformats.org/officeDocument/2006/relationships/slide" Target="slides/slide488.xml"/><Relationship Id="rId696" Type="http://schemas.openxmlformats.org/officeDocument/2006/relationships/slide" Target="slides/slide695.xml"/><Relationship Id="rId917" Type="http://schemas.openxmlformats.org/officeDocument/2006/relationships/slide" Target="slides/slide916.xml"/><Relationship Id="rId1102" Type="http://schemas.openxmlformats.org/officeDocument/2006/relationships/slide" Target="slides/slide1101.xml"/><Relationship Id="rId46" Type="http://schemas.openxmlformats.org/officeDocument/2006/relationships/slide" Target="slides/slide45.xml"/><Relationship Id="rId349" Type="http://schemas.openxmlformats.org/officeDocument/2006/relationships/slide" Target="slides/slide348.xml"/><Relationship Id="rId556" Type="http://schemas.openxmlformats.org/officeDocument/2006/relationships/slide" Target="slides/slide555.xml"/><Relationship Id="rId763" Type="http://schemas.openxmlformats.org/officeDocument/2006/relationships/slide" Target="slides/slide762.xml"/><Relationship Id="rId1186" Type="http://schemas.openxmlformats.org/officeDocument/2006/relationships/slide" Target="slides/slide1185.xml"/><Relationship Id="rId111" Type="http://schemas.openxmlformats.org/officeDocument/2006/relationships/slide" Target="slides/slide110.xml"/><Relationship Id="rId195" Type="http://schemas.openxmlformats.org/officeDocument/2006/relationships/slide" Target="slides/slide194.xml"/><Relationship Id="rId209" Type="http://schemas.openxmlformats.org/officeDocument/2006/relationships/slide" Target="slides/slide208.xml"/><Relationship Id="rId416" Type="http://schemas.openxmlformats.org/officeDocument/2006/relationships/slide" Target="slides/slide415.xml"/><Relationship Id="rId970" Type="http://schemas.openxmlformats.org/officeDocument/2006/relationships/slide" Target="slides/slide969.xml"/><Relationship Id="rId1046" Type="http://schemas.openxmlformats.org/officeDocument/2006/relationships/slide" Target="slides/slide1045.xml"/><Relationship Id="rId623" Type="http://schemas.openxmlformats.org/officeDocument/2006/relationships/slide" Target="slides/slide622.xml"/><Relationship Id="rId830" Type="http://schemas.openxmlformats.org/officeDocument/2006/relationships/slide" Target="slides/slide829.xml"/><Relationship Id="rId928" Type="http://schemas.openxmlformats.org/officeDocument/2006/relationships/slide" Target="slides/slide927.xml"/><Relationship Id="rId57" Type="http://schemas.openxmlformats.org/officeDocument/2006/relationships/slide" Target="slides/slide56.xml"/><Relationship Id="rId262" Type="http://schemas.openxmlformats.org/officeDocument/2006/relationships/slide" Target="slides/slide261.xml"/><Relationship Id="rId567" Type="http://schemas.openxmlformats.org/officeDocument/2006/relationships/slide" Target="slides/slide566.xml"/><Relationship Id="rId1113" Type="http://schemas.openxmlformats.org/officeDocument/2006/relationships/slide" Target="slides/slide1112.xml"/><Relationship Id="rId122" Type="http://schemas.openxmlformats.org/officeDocument/2006/relationships/slide" Target="slides/slide121.xml"/><Relationship Id="rId774" Type="http://schemas.openxmlformats.org/officeDocument/2006/relationships/slide" Target="slides/slide773.xml"/><Relationship Id="rId981" Type="http://schemas.openxmlformats.org/officeDocument/2006/relationships/slide" Target="slides/slide980.xml"/><Relationship Id="rId1057" Type="http://schemas.openxmlformats.org/officeDocument/2006/relationships/slide" Target="slides/slide1056.xml"/><Relationship Id="rId427" Type="http://schemas.openxmlformats.org/officeDocument/2006/relationships/slide" Target="slides/slide426.xml"/><Relationship Id="rId634" Type="http://schemas.openxmlformats.org/officeDocument/2006/relationships/slide" Target="slides/slide633.xml"/><Relationship Id="rId841" Type="http://schemas.openxmlformats.org/officeDocument/2006/relationships/slide" Target="slides/slide840.xml"/><Relationship Id="rId273" Type="http://schemas.openxmlformats.org/officeDocument/2006/relationships/slide" Target="slides/slide272.xml"/><Relationship Id="rId480" Type="http://schemas.openxmlformats.org/officeDocument/2006/relationships/slide" Target="slides/slide479.xml"/><Relationship Id="rId701" Type="http://schemas.openxmlformats.org/officeDocument/2006/relationships/slide" Target="slides/slide700.xml"/><Relationship Id="rId939" Type="http://schemas.openxmlformats.org/officeDocument/2006/relationships/slide" Target="slides/slide938.xml"/><Relationship Id="rId1124" Type="http://schemas.openxmlformats.org/officeDocument/2006/relationships/slide" Target="slides/slide1123.xml"/><Relationship Id="rId68" Type="http://schemas.openxmlformats.org/officeDocument/2006/relationships/slide" Target="slides/slide67.xml"/><Relationship Id="rId133" Type="http://schemas.openxmlformats.org/officeDocument/2006/relationships/slide" Target="slides/slide132.xml"/><Relationship Id="rId340" Type="http://schemas.openxmlformats.org/officeDocument/2006/relationships/slide" Target="slides/slide339.xml"/><Relationship Id="rId578" Type="http://schemas.openxmlformats.org/officeDocument/2006/relationships/slide" Target="slides/slide577.xml"/><Relationship Id="rId785" Type="http://schemas.openxmlformats.org/officeDocument/2006/relationships/slide" Target="slides/slide784.xml"/><Relationship Id="rId992" Type="http://schemas.openxmlformats.org/officeDocument/2006/relationships/slide" Target="slides/slide991.xml"/><Relationship Id="rId200" Type="http://schemas.openxmlformats.org/officeDocument/2006/relationships/slide" Target="slides/slide199.xml"/><Relationship Id="rId438" Type="http://schemas.openxmlformats.org/officeDocument/2006/relationships/slide" Target="slides/slide437.xml"/><Relationship Id="rId645" Type="http://schemas.openxmlformats.org/officeDocument/2006/relationships/slide" Target="slides/slide644.xml"/><Relationship Id="rId852" Type="http://schemas.openxmlformats.org/officeDocument/2006/relationships/slide" Target="slides/slide851.xml"/><Relationship Id="rId1068" Type="http://schemas.openxmlformats.org/officeDocument/2006/relationships/slide" Target="slides/slide1067.xml"/><Relationship Id="rId284" Type="http://schemas.openxmlformats.org/officeDocument/2006/relationships/slide" Target="slides/slide283.xml"/><Relationship Id="rId491" Type="http://schemas.openxmlformats.org/officeDocument/2006/relationships/slide" Target="slides/slide490.xml"/><Relationship Id="rId505" Type="http://schemas.openxmlformats.org/officeDocument/2006/relationships/slide" Target="slides/slide504.xml"/><Relationship Id="rId712" Type="http://schemas.openxmlformats.org/officeDocument/2006/relationships/slide" Target="slides/slide711.xml"/><Relationship Id="rId1135" Type="http://schemas.openxmlformats.org/officeDocument/2006/relationships/slide" Target="slides/slide1134.xml"/><Relationship Id="rId79" Type="http://schemas.openxmlformats.org/officeDocument/2006/relationships/slide" Target="slides/slide78.xml"/><Relationship Id="rId144" Type="http://schemas.openxmlformats.org/officeDocument/2006/relationships/slide" Target="slides/slide143.xml"/><Relationship Id="rId589" Type="http://schemas.openxmlformats.org/officeDocument/2006/relationships/slide" Target="slides/slide588.xml"/><Relationship Id="rId796" Type="http://schemas.openxmlformats.org/officeDocument/2006/relationships/slide" Target="slides/slide795.xml"/><Relationship Id="rId351" Type="http://schemas.openxmlformats.org/officeDocument/2006/relationships/slide" Target="slides/slide350.xml"/><Relationship Id="rId449" Type="http://schemas.openxmlformats.org/officeDocument/2006/relationships/slide" Target="slides/slide448.xml"/><Relationship Id="rId656" Type="http://schemas.openxmlformats.org/officeDocument/2006/relationships/slide" Target="slides/slide655.xml"/><Relationship Id="rId863" Type="http://schemas.openxmlformats.org/officeDocument/2006/relationships/slide" Target="slides/slide862.xml"/><Relationship Id="rId1079" Type="http://schemas.openxmlformats.org/officeDocument/2006/relationships/slide" Target="slides/slide1078.xml"/><Relationship Id="rId211" Type="http://schemas.openxmlformats.org/officeDocument/2006/relationships/slide" Target="slides/slide210.xml"/><Relationship Id="rId295" Type="http://schemas.openxmlformats.org/officeDocument/2006/relationships/slide" Target="slides/slide294.xml"/><Relationship Id="rId309" Type="http://schemas.openxmlformats.org/officeDocument/2006/relationships/slide" Target="slides/slide308.xml"/><Relationship Id="rId516" Type="http://schemas.openxmlformats.org/officeDocument/2006/relationships/slide" Target="slides/slide515.xml"/><Relationship Id="rId1146" Type="http://schemas.openxmlformats.org/officeDocument/2006/relationships/slide" Target="slides/slide1145.xml"/><Relationship Id="rId723" Type="http://schemas.openxmlformats.org/officeDocument/2006/relationships/slide" Target="slides/slide722.xml"/><Relationship Id="rId930" Type="http://schemas.openxmlformats.org/officeDocument/2006/relationships/slide" Target="slides/slide929.xml"/><Relationship Id="rId1006" Type="http://schemas.openxmlformats.org/officeDocument/2006/relationships/slide" Target="slides/slide1005.xml"/><Relationship Id="rId155" Type="http://schemas.openxmlformats.org/officeDocument/2006/relationships/slide" Target="slides/slide154.xml"/><Relationship Id="rId362" Type="http://schemas.openxmlformats.org/officeDocument/2006/relationships/slide" Target="slides/slide361.xml"/><Relationship Id="rId222" Type="http://schemas.openxmlformats.org/officeDocument/2006/relationships/slide" Target="slides/slide221.xml"/><Relationship Id="rId667" Type="http://schemas.openxmlformats.org/officeDocument/2006/relationships/slide" Target="slides/slide666.xml"/><Relationship Id="rId874" Type="http://schemas.openxmlformats.org/officeDocument/2006/relationships/slide" Target="slides/slide873.xml"/><Relationship Id="rId17" Type="http://schemas.openxmlformats.org/officeDocument/2006/relationships/slide" Target="slides/slide16.xml"/><Relationship Id="rId527" Type="http://schemas.openxmlformats.org/officeDocument/2006/relationships/slide" Target="slides/slide526.xml"/><Relationship Id="rId734" Type="http://schemas.openxmlformats.org/officeDocument/2006/relationships/slide" Target="slides/slide733.xml"/><Relationship Id="rId941" Type="http://schemas.openxmlformats.org/officeDocument/2006/relationships/slide" Target="slides/slide940.xml"/><Relationship Id="rId1157" Type="http://schemas.openxmlformats.org/officeDocument/2006/relationships/slide" Target="slides/slide1156.xml"/><Relationship Id="rId70" Type="http://schemas.openxmlformats.org/officeDocument/2006/relationships/slide" Target="slides/slide69.xml"/><Relationship Id="rId166" Type="http://schemas.openxmlformats.org/officeDocument/2006/relationships/slide" Target="slides/slide165.xml"/><Relationship Id="rId373" Type="http://schemas.openxmlformats.org/officeDocument/2006/relationships/slide" Target="slides/slide372.xml"/><Relationship Id="rId580" Type="http://schemas.openxmlformats.org/officeDocument/2006/relationships/slide" Target="slides/slide579.xml"/><Relationship Id="rId801" Type="http://schemas.openxmlformats.org/officeDocument/2006/relationships/slide" Target="slides/slide800.xml"/><Relationship Id="rId1017" Type="http://schemas.openxmlformats.org/officeDocument/2006/relationships/slide" Target="slides/slide1016.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678" Type="http://schemas.openxmlformats.org/officeDocument/2006/relationships/slide" Target="slides/slide677.xml"/><Relationship Id="rId885" Type="http://schemas.openxmlformats.org/officeDocument/2006/relationships/slide" Target="slides/slide884.xml"/><Relationship Id="rId1070" Type="http://schemas.openxmlformats.org/officeDocument/2006/relationships/slide" Target="slides/slide1069.xml"/><Relationship Id="rId28" Type="http://schemas.openxmlformats.org/officeDocument/2006/relationships/slide" Target="slides/slide27.xml"/><Relationship Id="rId300" Type="http://schemas.openxmlformats.org/officeDocument/2006/relationships/slide" Target="slides/slide299.xml"/><Relationship Id="rId538" Type="http://schemas.openxmlformats.org/officeDocument/2006/relationships/slide" Target="slides/slide537.xml"/><Relationship Id="rId745" Type="http://schemas.openxmlformats.org/officeDocument/2006/relationships/slide" Target="slides/slide744.xml"/><Relationship Id="rId952" Type="http://schemas.openxmlformats.org/officeDocument/2006/relationships/slide" Target="slides/slide951.xml"/><Relationship Id="rId1168" Type="http://schemas.openxmlformats.org/officeDocument/2006/relationships/slide" Target="slides/slide1167.xml"/><Relationship Id="rId81" Type="http://schemas.openxmlformats.org/officeDocument/2006/relationships/slide" Target="slides/slide80.xml"/><Relationship Id="rId177" Type="http://schemas.openxmlformats.org/officeDocument/2006/relationships/slide" Target="slides/slide176.xml"/><Relationship Id="rId384" Type="http://schemas.openxmlformats.org/officeDocument/2006/relationships/slide" Target="slides/slide383.xml"/><Relationship Id="rId591" Type="http://schemas.openxmlformats.org/officeDocument/2006/relationships/slide" Target="slides/slide590.xml"/><Relationship Id="rId605" Type="http://schemas.openxmlformats.org/officeDocument/2006/relationships/slide" Target="slides/slide604.xml"/><Relationship Id="rId812" Type="http://schemas.openxmlformats.org/officeDocument/2006/relationships/slide" Target="slides/slide811.xml"/><Relationship Id="rId1028" Type="http://schemas.openxmlformats.org/officeDocument/2006/relationships/slide" Target="slides/slide1027.xml"/><Relationship Id="rId244" Type="http://schemas.openxmlformats.org/officeDocument/2006/relationships/slide" Target="slides/slide243.xml"/><Relationship Id="rId689" Type="http://schemas.openxmlformats.org/officeDocument/2006/relationships/slide" Target="slides/slide688.xml"/><Relationship Id="rId896" Type="http://schemas.openxmlformats.org/officeDocument/2006/relationships/slide" Target="slides/slide895.xml"/><Relationship Id="rId1081" Type="http://schemas.openxmlformats.org/officeDocument/2006/relationships/slide" Target="slides/slide1080.xml"/><Relationship Id="rId39" Type="http://schemas.openxmlformats.org/officeDocument/2006/relationships/slide" Target="slides/slide38.xml"/><Relationship Id="rId451" Type="http://schemas.openxmlformats.org/officeDocument/2006/relationships/slide" Target="slides/slide450.xml"/><Relationship Id="rId549" Type="http://schemas.openxmlformats.org/officeDocument/2006/relationships/slide" Target="slides/slide548.xml"/><Relationship Id="rId756" Type="http://schemas.openxmlformats.org/officeDocument/2006/relationships/slide" Target="slides/slide755.xml"/><Relationship Id="rId1179" Type="http://schemas.openxmlformats.org/officeDocument/2006/relationships/slide" Target="slides/slide1178.xml"/><Relationship Id="rId104" Type="http://schemas.openxmlformats.org/officeDocument/2006/relationships/slide" Target="slides/slide103.xml"/><Relationship Id="rId188" Type="http://schemas.openxmlformats.org/officeDocument/2006/relationships/slide" Target="slides/slide187.xml"/><Relationship Id="rId311" Type="http://schemas.openxmlformats.org/officeDocument/2006/relationships/slide" Target="slides/slide310.xml"/><Relationship Id="rId395" Type="http://schemas.openxmlformats.org/officeDocument/2006/relationships/slide" Target="slides/slide394.xml"/><Relationship Id="rId409" Type="http://schemas.openxmlformats.org/officeDocument/2006/relationships/slide" Target="slides/slide408.xml"/><Relationship Id="rId963" Type="http://schemas.openxmlformats.org/officeDocument/2006/relationships/slide" Target="slides/slide962.xml"/><Relationship Id="rId1039" Type="http://schemas.openxmlformats.org/officeDocument/2006/relationships/slide" Target="slides/slide1038.xml"/><Relationship Id="rId92" Type="http://schemas.openxmlformats.org/officeDocument/2006/relationships/slide" Target="slides/slide91.xml"/><Relationship Id="rId616" Type="http://schemas.openxmlformats.org/officeDocument/2006/relationships/slide" Target="slides/slide615.xml"/><Relationship Id="rId823" Type="http://schemas.openxmlformats.org/officeDocument/2006/relationships/slide" Target="slides/slide822.xml"/><Relationship Id="rId255" Type="http://schemas.openxmlformats.org/officeDocument/2006/relationships/slide" Target="slides/slide254.xml"/><Relationship Id="rId462" Type="http://schemas.openxmlformats.org/officeDocument/2006/relationships/slide" Target="slides/slide461.xml"/><Relationship Id="rId1092" Type="http://schemas.openxmlformats.org/officeDocument/2006/relationships/slide" Target="slides/slide1091.xml"/><Relationship Id="rId1106" Type="http://schemas.openxmlformats.org/officeDocument/2006/relationships/slide" Target="slides/slide1105.xml"/><Relationship Id="rId115" Type="http://schemas.openxmlformats.org/officeDocument/2006/relationships/slide" Target="slides/slide114.xml"/><Relationship Id="rId322" Type="http://schemas.openxmlformats.org/officeDocument/2006/relationships/slide" Target="slides/slide321.xml"/><Relationship Id="rId767" Type="http://schemas.openxmlformats.org/officeDocument/2006/relationships/slide" Target="slides/slide766.xml"/><Relationship Id="rId974" Type="http://schemas.openxmlformats.org/officeDocument/2006/relationships/slide" Target="slides/slide973.xml"/><Relationship Id="rId199" Type="http://schemas.openxmlformats.org/officeDocument/2006/relationships/slide" Target="slides/slide198.xml"/><Relationship Id="rId627" Type="http://schemas.openxmlformats.org/officeDocument/2006/relationships/slide" Target="slides/slide626.xml"/><Relationship Id="rId834" Type="http://schemas.openxmlformats.org/officeDocument/2006/relationships/slide" Target="slides/slide833.xml"/><Relationship Id="rId266" Type="http://schemas.openxmlformats.org/officeDocument/2006/relationships/slide" Target="slides/slide265.xml"/><Relationship Id="rId473" Type="http://schemas.openxmlformats.org/officeDocument/2006/relationships/slide" Target="slides/slide472.xml"/><Relationship Id="rId680" Type="http://schemas.openxmlformats.org/officeDocument/2006/relationships/slide" Target="slides/slide679.xml"/><Relationship Id="rId901" Type="http://schemas.openxmlformats.org/officeDocument/2006/relationships/slide" Target="slides/slide900.xml"/><Relationship Id="rId1117" Type="http://schemas.openxmlformats.org/officeDocument/2006/relationships/slide" Target="slides/slide1116.xml"/><Relationship Id="rId30" Type="http://schemas.openxmlformats.org/officeDocument/2006/relationships/slide" Target="slides/slide29.xml"/><Relationship Id="rId126" Type="http://schemas.openxmlformats.org/officeDocument/2006/relationships/slide" Target="slides/slide125.xml"/><Relationship Id="rId333" Type="http://schemas.openxmlformats.org/officeDocument/2006/relationships/slide" Target="slides/slide332.xml"/><Relationship Id="rId540" Type="http://schemas.openxmlformats.org/officeDocument/2006/relationships/slide" Target="slides/slide539.xml"/><Relationship Id="rId778" Type="http://schemas.openxmlformats.org/officeDocument/2006/relationships/slide" Target="slides/slide777.xml"/><Relationship Id="rId985" Type="http://schemas.openxmlformats.org/officeDocument/2006/relationships/slide" Target="slides/slide984.xml"/><Relationship Id="rId1170" Type="http://schemas.openxmlformats.org/officeDocument/2006/relationships/slide" Target="slides/slide1169.xml"/><Relationship Id="rId638" Type="http://schemas.openxmlformats.org/officeDocument/2006/relationships/slide" Target="slides/slide637.xml"/><Relationship Id="rId845" Type="http://schemas.openxmlformats.org/officeDocument/2006/relationships/slide" Target="slides/slide844.xml"/><Relationship Id="rId1030" Type="http://schemas.openxmlformats.org/officeDocument/2006/relationships/slide" Target="slides/slide1029.xml"/><Relationship Id="rId277" Type="http://schemas.openxmlformats.org/officeDocument/2006/relationships/slide" Target="slides/slide276.xml"/><Relationship Id="rId400" Type="http://schemas.openxmlformats.org/officeDocument/2006/relationships/slide" Target="slides/slide399.xml"/><Relationship Id="rId484" Type="http://schemas.openxmlformats.org/officeDocument/2006/relationships/slide" Target="slides/slide483.xml"/><Relationship Id="rId705" Type="http://schemas.openxmlformats.org/officeDocument/2006/relationships/slide" Target="slides/slide704.xml"/><Relationship Id="rId1128" Type="http://schemas.openxmlformats.org/officeDocument/2006/relationships/slide" Target="slides/slide1127.xml"/><Relationship Id="rId137" Type="http://schemas.openxmlformats.org/officeDocument/2006/relationships/slide" Target="slides/slide136.xml"/><Relationship Id="rId344" Type="http://schemas.openxmlformats.org/officeDocument/2006/relationships/slide" Target="slides/slide343.xml"/><Relationship Id="rId691" Type="http://schemas.openxmlformats.org/officeDocument/2006/relationships/slide" Target="slides/slide690.xml"/><Relationship Id="rId789" Type="http://schemas.openxmlformats.org/officeDocument/2006/relationships/slide" Target="slides/slide788.xml"/><Relationship Id="rId912" Type="http://schemas.openxmlformats.org/officeDocument/2006/relationships/slide" Target="slides/slide911.xml"/><Relationship Id="rId996" Type="http://schemas.openxmlformats.org/officeDocument/2006/relationships/slide" Target="slides/slide995.xml"/><Relationship Id="rId41" Type="http://schemas.openxmlformats.org/officeDocument/2006/relationships/slide" Target="slides/slide40.xml"/><Relationship Id="rId551" Type="http://schemas.openxmlformats.org/officeDocument/2006/relationships/slide" Target="slides/slide550.xml"/><Relationship Id="rId649" Type="http://schemas.openxmlformats.org/officeDocument/2006/relationships/slide" Target="slides/slide648.xml"/><Relationship Id="rId856" Type="http://schemas.openxmlformats.org/officeDocument/2006/relationships/slide" Target="slides/slide855.xml"/><Relationship Id="rId1181" Type="http://schemas.openxmlformats.org/officeDocument/2006/relationships/slide" Target="slides/slide1180.xml"/><Relationship Id="rId190" Type="http://schemas.openxmlformats.org/officeDocument/2006/relationships/slide" Target="slides/slide189.xml"/><Relationship Id="rId204" Type="http://schemas.openxmlformats.org/officeDocument/2006/relationships/slide" Target="slides/slide203.xml"/><Relationship Id="rId288" Type="http://schemas.openxmlformats.org/officeDocument/2006/relationships/slide" Target="slides/slide287.xml"/><Relationship Id="rId411" Type="http://schemas.openxmlformats.org/officeDocument/2006/relationships/slide" Target="slides/slide410.xml"/><Relationship Id="rId509" Type="http://schemas.openxmlformats.org/officeDocument/2006/relationships/slide" Target="slides/slide508.xml"/><Relationship Id="rId1041" Type="http://schemas.openxmlformats.org/officeDocument/2006/relationships/slide" Target="slides/slide1040.xml"/><Relationship Id="rId1139" Type="http://schemas.openxmlformats.org/officeDocument/2006/relationships/slide" Target="slides/slide1138.xml"/><Relationship Id="rId495" Type="http://schemas.openxmlformats.org/officeDocument/2006/relationships/slide" Target="slides/slide494.xml"/><Relationship Id="rId716" Type="http://schemas.openxmlformats.org/officeDocument/2006/relationships/slide" Target="slides/slide715.xml"/><Relationship Id="rId923" Type="http://schemas.openxmlformats.org/officeDocument/2006/relationships/slide" Target="slides/slide922.xml"/><Relationship Id="rId52" Type="http://schemas.openxmlformats.org/officeDocument/2006/relationships/slide" Target="slides/slide51.xml"/><Relationship Id="rId148" Type="http://schemas.openxmlformats.org/officeDocument/2006/relationships/slide" Target="slides/slide147.xml"/><Relationship Id="rId355" Type="http://schemas.openxmlformats.org/officeDocument/2006/relationships/slide" Target="slides/slide354.xml"/><Relationship Id="rId562" Type="http://schemas.openxmlformats.org/officeDocument/2006/relationships/slide" Target="slides/slide561.xml"/><Relationship Id="rId215" Type="http://schemas.openxmlformats.org/officeDocument/2006/relationships/slide" Target="slides/slide214.xml"/><Relationship Id="rId422" Type="http://schemas.openxmlformats.org/officeDocument/2006/relationships/slide" Target="slides/slide421.xml"/><Relationship Id="rId867" Type="http://schemas.openxmlformats.org/officeDocument/2006/relationships/slide" Target="slides/slide866.xml"/><Relationship Id="rId1052" Type="http://schemas.openxmlformats.org/officeDocument/2006/relationships/slide" Target="slides/slide1051.xml"/><Relationship Id="rId299" Type="http://schemas.openxmlformats.org/officeDocument/2006/relationships/slide" Target="slides/slide298.xml"/><Relationship Id="rId727" Type="http://schemas.openxmlformats.org/officeDocument/2006/relationships/slide" Target="slides/slide726.xml"/><Relationship Id="rId934" Type="http://schemas.openxmlformats.org/officeDocument/2006/relationships/slide" Target="slides/slide933.xml"/><Relationship Id="rId63" Type="http://schemas.openxmlformats.org/officeDocument/2006/relationships/slide" Target="slides/slide62.xml"/><Relationship Id="rId159" Type="http://schemas.openxmlformats.org/officeDocument/2006/relationships/slide" Target="slides/slide158.xml"/><Relationship Id="rId366" Type="http://schemas.openxmlformats.org/officeDocument/2006/relationships/slide" Target="slides/slide365.xml"/><Relationship Id="rId573" Type="http://schemas.openxmlformats.org/officeDocument/2006/relationships/slide" Target="slides/slide572.xml"/><Relationship Id="rId780" Type="http://schemas.openxmlformats.org/officeDocument/2006/relationships/slide" Target="slides/slide779.xml"/><Relationship Id="rId226" Type="http://schemas.openxmlformats.org/officeDocument/2006/relationships/slide" Target="slides/slide225.xml"/><Relationship Id="rId433" Type="http://schemas.openxmlformats.org/officeDocument/2006/relationships/slide" Target="slides/slide432.xml"/><Relationship Id="rId878" Type="http://schemas.openxmlformats.org/officeDocument/2006/relationships/slide" Target="slides/slide877.xml"/><Relationship Id="rId1063" Type="http://schemas.openxmlformats.org/officeDocument/2006/relationships/slide" Target="slides/slide1062.xml"/><Relationship Id="rId640" Type="http://schemas.openxmlformats.org/officeDocument/2006/relationships/slide" Target="slides/slide639.xml"/><Relationship Id="rId738" Type="http://schemas.openxmlformats.org/officeDocument/2006/relationships/slide" Target="slides/slide737.xml"/><Relationship Id="rId945" Type="http://schemas.openxmlformats.org/officeDocument/2006/relationships/slide" Target="slides/slide944.xml"/><Relationship Id="rId74" Type="http://schemas.openxmlformats.org/officeDocument/2006/relationships/slide" Target="slides/slide73.xml"/><Relationship Id="rId377" Type="http://schemas.openxmlformats.org/officeDocument/2006/relationships/slide" Target="slides/slide376.xml"/><Relationship Id="rId500" Type="http://schemas.openxmlformats.org/officeDocument/2006/relationships/slide" Target="slides/slide499.xml"/><Relationship Id="rId584" Type="http://schemas.openxmlformats.org/officeDocument/2006/relationships/slide" Target="slides/slide583.xml"/><Relationship Id="rId805" Type="http://schemas.openxmlformats.org/officeDocument/2006/relationships/slide" Target="slides/slide804.xml"/><Relationship Id="rId1130" Type="http://schemas.openxmlformats.org/officeDocument/2006/relationships/slide" Target="slides/slide1129.xml"/><Relationship Id="rId5" Type="http://schemas.openxmlformats.org/officeDocument/2006/relationships/slide" Target="slides/slide4.xml"/><Relationship Id="rId237" Type="http://schemas.openxmlformats.org/officeDocument/2006/relationships/slide" Target="slides/slide236.xml"/><Relationship Id="rId791" Type="http://schemas.openxmlformats.org/officeDocument/2006/relationships/slide" Target="slides/slide790.xml"/><Relationship Id="rId889" Type="http://schemas.openxmlformats.org/officeDocument/2006/relationships/slide" Target="slides/slide888.xml"/><Relationship Id="rId1074" Type="http://schemas.openxmlformats.org/officeDocument/2006/relationships/slide" Target="slides/slide1073.xml"/><Relationship Id="rId444" Type="http://schemas.openxmlformats.org/officeDocument/2006/relationships/slide" Target="slides/slide443.xml"/><Relationship Id="rId651" Type="http://schemas.openxmlformats.org/officeDocument/2006/relationships/slide" Target="slides/slide650.xml"/><Relationship Id="rId749" Type="http://schemas.openxmlformats.org/officeDocument/2006/relationships/slide" Target="slides/slide748.xml"/><Relationship Id="rId290" Type="http://schemas.openxmlformats.org/officeDocument/2006/relationships/slide" Target="slides/slide289.xml"/><Relationship Id="rId304" Type="http://schemas.openxmlformats.org/officeDocument/2006/relationships/slide" Target="slides/slide303.xml"/><Relationship Id="rId388" Type="http://schemas.openxmlformats.org/officeDocument/2006/relationships/slide" Target="slides/slide387.xml"/><Relationship Id="rId511" Type="http://schemas.openxmlformats.org/officeDocument/2006/relationships/slide" Target="slides/slide510.xml"/><Relationship Id="rId609" Type="http://schemas.openxmlformats.org/officeDocument/2006/relationships/slide" Target="slides/slide608.xml"/><Relationship Id="rId956" Type="http://schemas.openxmlformats.org/officeDocument/2006/relationships/slide" Target="slides/slide955.xml"/><Relationship Id="rId1141" Type="http://schemas.openxmlformats.org/officeDocument/2006/relationships/slide" Target="slides/slide1140.xml"/><Relationship Id="rId85" Type="http://schemas.openxmlformats.org/officeDocument/2006/relationships/slide" Target="slides/slide84.xml"/><Relationship Id="rId150" Type="http://schemas.openxmlformats.org/officeDocument/2006/relationships/slide" Target="slides/slide149.xml"/><Relationship Id="rId595" Type="http://schemas.openxmlformats.org/officeDocument/2006/relationships/slide" Target="slides/slide594.xml"/><Relationship Id="rId816" Type="http://schemas.openxmlformats.org/officeDocument/2006/relationships/slide" Target="slides/slide815.xml"/><Relationship Id="rId1001" Type="http://schemas.openxmlformats.org/officeDocument/2006/relationships/slide" Target="slides/slide1000.xml"/><Relationship Id="rId248" Type="http://schemas.openxmlformats.org/officeDocument/2006/relationships/slide" Target="slides/slide247.xml"/><Relationship Id="rId455" Type="http://schemas.openxmlformats.org/officeDocument/2006/relationships/slide" Target="slides/slide454.xml"/><Relationship Id="rId662" Type="http://schemas.openxmlformats.org/officeDocument/2006/relationships/slide" Target="slides/slide661.xml"/><Relationship Id="rId1085" Type="http://schemas.openxmlformats.org/officeDocument/2006/relationships/slide" Target="slides/slide1084.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22" Type="http://schemas.openxmlformats.org/officeDocument/2006/relationships/slide" Target="slides/slide521.xml"/><Relationship Id="rId967" Type="http://schemas.openxmlformats.org/officeDocument/2006/relationships/slide" Target="slides/slide966.xml"/><Relationship Id="rId1152" Type="http://schemas.openxmlformats.org/officeDocument/2006/relationships/slide" Target="slides/slide1151.xml"/><Relationship Id="rId96" Type="http://schemas.openxmlformats.org/officeDocument/2006/relationships/slide" Target="slides/slide95.xml"/><Relationship Id="rId161" Type="http://schemas.openxmlformats.org/officeDocument/2006/relationships/slide" Target="slides/slide160.xml"/><Relationship Id="rId399" Type="http://schemas.openxmlformats.org/officeDocument/2006/relationships/slide" Target="slides/slide398.xml"/><Relationship Id="rId827" Type="http://schemas.openxmlformats.org/officeDocument/2006/relationships/slide" Target="slides/slide826.xml"/><Relationship Id="rId1012" Type="http://schemas.openxmlformats.org/officeDocument/2006/relationships/slide" Target="slides/slide1011.xml"/><Relationship Id="rId259" Type="http://schemas.openxmlformats.org/officeDocument/2006/relationships/slide" Target="slides/slide258.xml"/><Relationship Id="rId466" Type="http://schemas.openxmlformats.org/officeDocument/2006/relationships/slide" Target="slides/slide465.xml"/><Relationship Id="rId673" Type="http://schemas.openxmlformats.org/officeDocument/2006/relationships/slide" Target="slides/slide672.xml"/><Relationship Id="rId880" Type="http://schemas.openxmlformats.org/officeDocument/2006/relationships/slide" Target="slides/slide879.xml"/><Relationship Id="rId1096" Type="http://schemas.openxmlformats.org/officeDocument/2006/relationships/slide" Target="slides/slide1095.xml"/><Relationship Id="rId23" Type="http://schemas.openxmlformats.org/officeDocument/2006/relationships/slide" Target="slides/slide22.xml"/><Relationship Id="rId119" Type="http://schemas.openxmlformats.org/officeDocument/2006/relationships/slide" Target="slides/slide118.xml"/><Relationship Id="rId326" Type="http://schemas.openxmlformats.org/officeDocument/2006/relationships/slide" Target="slides/slide325.xml"/><Relationship Id="rId533" Type="http://schemas.openxmlformats.org/officeDocument/2006/relationships/slide" Target="slides/slide532.xml"/><Relationship Id="rId978" Type="http://schemas.openxmlformats.org/officeDocument/2006/relationships/slide" Target="slides/slide977.xml"/><Relationship Id="rId1163" Type="http://schemas.openxmlformats.org/officeDocument/2006/relationships/slide" Target="slides/slide1162.xml"/><Relationship Id="rId740" Type="http://schemas.openxmlformats.org/officeDocument/2006/relationships/slide" Target="slides/slide739.xml"/><Relationship Id="rId838" Type="http://schemas.openxmlformats.org/officeDocument/2006/relationships/slide" Target="slides/slide837.xml"/><Relationship Id="rId1023" Type="http://schemas.openxmlformats.org/officeDocument/2006/relationships/slide" Target="slides/slide1022.xml"/><Relationship Id="rId172" Type="http://schemas.openxmlformats.org/officeDocument/2006/relationships/slide" Target="slides/slide171.xml"/><Relationship Id="rId477" Type="http://schemas.openxmlformats.org/officeDocument/2006/relationships/slide" Target="slides/slide476.xml"/><Relationship Id="rId600" Type="http://schemas.openxmlformats.org/officeDocument/2006/relationships/slide" Target="slides/slide599.xml"/><Relationship Id="rId684" Type="http://schemas.openxmlformats.org/officeDocument/2006/relationships/slide" Target="slides/slide683.xml"/><Relationship Id="rId337" Type="http://schemas.openxmlformats.org/officeDocument/2006/relationships/slide" Target="slides/slide336.xml"/><Relationship Id="rId891" Type="http://schemas.openxmlformats.org/officeDocument/2006/relationships/slide" Target="slides/slide890.xml"/><Relationship Id="rId905" Type="http://schemas.openxmlformats.org/officeDocument/2006/relationships/slide" Target="slides/slide904.xml"/><Relationship Id="rId989" Type="http://schemas.openxmlformats.org/officeDocument/2006/relationships/slide" Target="slides/slide988.xml"/><Relationship Id="rId34" Type="http://schemas.openxmlformats.org/officeDocument/2006/relationships/slide" Target="slides/slide33.xml"/><Relationship Id="rId544" Type="http://schemas.openxmlformats.org/officeDocument/2006/relationships/slide" Target="slides/slide543.xml"/><Relationship Id="rId751" Type="http://schemas.openxmlformats.org/officeDocument/2006/relationships/slide" Target="slides/slide750.xml"/><Relationship Id="rId849" Type="http://schemas.openxmlformats.org/officeDocument/2006/relationships/slide" Target="slides/slide848.xml"/><Relationship Id="rId1174" Type="http://schemas.openxmlformats.org/officeDocument/2006/relationships/slide" Target="slides/slide1173.xml"/><Relationship Id="rId183" Type="http://schemas.openxmlformats.org/officeDocument/2006/relationships/slide" Target="slides/slide182.xml"/><Relationship Id="rId390" Type="http://schemas.openxmlformats.org/officeDocument/2006/relationships/slide" Target="slides/slide389.xml"/><Relationship Id="rId404" Type="http://schemas.openxmlformats.org/officeDocument/2006/relationships/slide" Target="slides/slide403.xml"/><Relationship Id="rId611" Type="http://schemas.openxmlformats.org/officeDocument/2006/relationships/slide" Target="slides/slide610.xml"/><Relationship Id="rId1034" Type="http://schemas.openxmlformats.org/officeDocument/2006/relationships/slide" Target="slides/slide1033.xml"/><Relationship Id="rId250" Type="http://schemas.openxmlformats.org/officeDocument/2006/relationships/slide" Target="slides/slide249.xml"/><Relationship Id="rId488" Type="http://schemas.openxmlformats.org/officeDocument/2006/relationships/slide" Target="slides/slide487.xml"/><Relationship Id="rId695" Type="http://schemas.openxmlformats.org/officeDocument/2006/relationships/slide" Target="slides/slide694.xml"/><Relationship Id="rId709" Type="http://schemas.openxmlformats.org/officeDocument/2006/relationships/slide" Target="slides/slide708.xml"/><Relationship Id="rId916" Type="http://schemas.openxmlformats.org/officeDocument/2006/relationships/slide" Target="slides/slide915.xml"/><Relationship Id="rId1101" Type="http://schemas.openxmlformats.org/officeDocument/2006/relationships/slide" Target="slides/slide1100.xml"/><Relationship Id="rId45" Type="http://schemas.openxmlformats.org/officeDocument/2006/relationships/slide" Target="slides/slide44.xml"/><Relationship Id="rId110" Type="http://schemas.openxmlformats.org/officeDocument/2006/relationships/slide" Target="slides/slide109.xml"/><Relationship Id="rId348" Type="http://schemas.openxmlformats.org/officeDocument/2006/relationships/slide" Target="slides/slide347.xml"/><Relationship Id="rId555" Type="http://schemas.openxmlformats.org/officeDocument/2006/relationships/slide" Target="slides/slide554.xml"/><Relationship Id="rId762" Type="http://schemas.openxmlformats.org/officeDocument/2006/relationships/slide" Target="slides/slide761.xml"/><Relationship Id="rId1185" Type="http://schemas.openxmlformats.org/officeDocument/2006/relationships/slide" Target="slides/slide1184.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622" Type="http://schemas.openxmlformats.org/officeDocument/2006/relationships/slide" Target="slides/slide621.xml"/><Relationship Id="rId1045" Type="http://schemas.openxmlformats.org/officeDocument/2006/relationships/slide" Target="slides/slide1044.xml"/><Relationship Id="rId261" Type="http://schemas.openxmlformats.org/officeDocument/2006/relationships/slide" Target="slides/slide260.xml"/><Relationship Id="rId499" Type="http://schemas.openxmlformats.org/officeDocument/2006/relationships/slide" Target="slides/slide498.xml"/><Relationship Id="rId927" Type="http://schemas.openxmlformats.org/officeDocument/2006/relationships/slide" Target="slides/slide926.xml"/><Relationship Id="rId1112" Type="http://schemas.openxmlformats.org/officeDocument/2006/relationships/slide" Target="slides/slide1111.xml"/><Relationship Id="rId56" Type="http://schemas.openxmlformats.org/officeDocument/2006/relationships/slide" Target="slides/slide55.xml"/><Relationship Id="rId359" Type="http://schemas.openxmlformats.org/officeDocument/2006/relationships/slide" Target="slides/slide358.xml"/><Relationship Id="rId566" Type="http://schemas.openxmlformats.org/officeDocument/2006/relationships/slide" Target="slides/slide565.xml"/><Relationship Id="rId773" Type="http://schemas.openxmlformats.org/officeDocument/2006/relationships/slide" Target="slides/slide772.xml"/><Relationship Id="rId121" Type="http://schemas.openxmlformats.org/officeDocument/2006/relationships/slide" Target="slides/slide120.xml"/><Relationship Id="rId219" Type="http://schemas.openxmlformats.org/officeDocument/2006/relationships/slide" Target="slides/slide218.xml"/><Relationship Id="rId426" Type="http://schemas.openxmlformats.org/officeDocument/2006/relationships/slide" Target="slides/slide425.xml"/><Relationship Id="rId633" Type="http://schemas.openxmlformats.org/officeDocument/2006/relationships/slide" Target="slides/slide632.xml"/><Relationship Id="rId980" Type="http://schemas.openxmlformats.org/officeDocument/2006/relationships/slide" Target="slides/slide979.xml"/><Relationship Id="rId1056" Type="http://schemas.openxmlformats.org/officeDocument/2006/relationships/slide" Target="slides/slide1055.xml"/><Relationship Id="rId840" Type="http://schemas.openxmlformats.org/officeDocument/2006/relationships/slide" Target="slides/slide839.xml"/><Relationship Id="rId938" Type="http://schemas.openxmlformats.org/officeDocument/2006/relationships/slide" Target="slides/slide937.xml"/><Relationship Id="rId67" Type="http://schemas.openxmlformats.org/officeDocument/2006/relationships/slide" Target="slides/slide66.xml"/><Relationship Id="rId272" Type="http://schemas.openxmlformats.org/officeDocument/2006/relationships/slide" Target="slides/slide271.xml"/><Relationship Id="rId577" Type="http://schemas.openxmlformats.org/officeDocument/2006/relationships/slide" Target="slides/slide576.xml"/><Relationship Id="rId700" Type="http://schemas.openxmlformats.org/officeDocument/2006/relationships/slide" Target="slides/slide699.xml"/><Relationship Id="rId1123" Type="http://schemas.openxmlformats.org/officeDocument/2006/relationships/slide" Target="slides/slide1122.xml"/><Relationship Id="rId132" Type="http://schemas.openxmlformats.org/officeDocument/2006/relationships/slide" Target="slides/slide131.xml"/><Relationship Id="rId784" Type="http://schemas.openxmlformats.org/officeDocument/2006/relationships/slide" Target="slides/slide783.xml"/><Relationship Id="rId991" Type="http://schemas.openxmlformats.org/officeDocument/2006/relationships/slide" Target="slides/slide990.xml"/><Relationship Id="rId1067" Type="http://schemas.openxmlformats.org/officeDocument/2006/relationships/slide" Target="slides/slide1066.xml"/><Relationship Id="rId437" Type="http://schemas.openxmlformats.org/officeDocument/2006/relationships/slide" Target="slides/slide436.xml"/><Relationship Id="rId644" Type="http://schemas.openxmlformats.org/officeDocument/2006/relationships/slide" Target="slides/slide643.xml"/><Relationship Id="rId851" Type="http://schemas.openxmlformats.org/officeDocument/2006/relationships/slide" Target="slides/slide850.xml"/><Relationship Id="rId283" Type="http://schemas.openxmlformats.org/officeDocument/2006/relationships/slide" Target="slides/slide282.xml"/><Relationship Id="rId490" Type="http://schemas.openxmlformats.org/officeDocument/2006/relationships/slide" Target="slides/slide489.xml"/><Relationship Id="rId504" Type="http://schemas.openxmlformats.org/officeDocument/2006/relationships/slide" Target="slides/slide503.xml"/><Relationship Id="rId711" Type="http://schemas.openxmlformats.org/officeDocument/2006/relationships/slide" Target="slides/slide710.xml"/><Relationship Id="rId949" Type="http://schemas.openxmlformats.org/officeDocument/2006/relationships/slide" Target="slides/slide948.xml"/><Relationship Id="rId1134" Type="http://schemas.openxmlformats.org/officeDocument/2006/relationships/slide" Target="slides/slide1133.xml"/><Relationship Id="rId78" Type="http://schemas.openxmlformats.org/officeDocument/2006/relationships/slide" Target="slides/slide77.xml"/><Relationship Id="rId143" Type="http://schemas.openxmlformats.org/officeDocument/2006/relationships/slide" Target="slides/slide142.xml"/><Relationship Id="rId350" Type="http://schemas.openxmlformats.org/officeDocument/2006/relationships/slide" Target="slides/slide349.xml"/><Relationship Id="rId588" Type="http://schemas.openxmlformats.org/officeDocument/2006/relationships/slide" Target="slides/slide587.xml"/><Relationship Id="rId795" Type="http://schemas.openxmlformats.org/officeDocument/2006/relationships/slide" Target="slides/slide794.xml"/><Relationship Id="rId809" Type="http://schemas.openxmlformats.org/officeDocument/2006/relationships/slide" Target="slides/slide808.xml"/><Relationship Id="rId9" Type="http://schemas.openxmlformats.org/officeDocument/2006/relationships/slide" Target="slides/slide8.xml"/><Relationship Id="rId210" Type="http://schemas.openxmlformats.org/officeDocument/2006/relationships/slide" Target="slides/slide209.xml"/><Relationship Id="rId448" Type="http://schemas.openxmlformats.org/officeDocument/2006/relationships/slide" Target="slides/slide447.xml"/><Relationship Id="rId655" Type="http://schemas.openxmlformats.org/officeDocument/2006/relationships/slide" Target="slides/slide654.xml"/><Relationship Id="rId862" Type="http://schemas.openxmlformats.org/officeDocument/2006/relationships/slide" Target="slides/slide861.xml"/><Relationship Id="rId1078" Type="http://schemas.openxmlformats.org/officeDocument/2006/relationships/slide" Target="slides/slide1077.xml"/><Relationship Id="rId294" Type="http://schemas.openxmlformats.org/officeDocument/2006/relationships/slide" Target="slides/slide293.xml"/><Relationship Id="rId308" Type="http://schemas.openxmlformats.org/officeDocument/2006/relationships/slide" Target="slides/slide307.xml"/><Relationship Id="rId515" Type="http://schemas.openxmlformats.org/officeDocument/2006/relationships/slide" Target="slides/slide514.xml"/><Relationship Id="rId722" Type="http://schemas.openxmlformats.org/officeDocument/2006/relationships/slide" Target="slides/slide721.xml"/><Relationship Id="rId1145" Type="http://schemas.openxmlformats.org/officeDocument/2006/relationships/slide" Target="slides/slide1144.xml"/><Relationship Id="rId89" Type="http://schemas.openxmlformats.org/officeDocument/2006/relationships/slide" Target="slides/slide88.xml"/><Relationship Id="rId154" Type="http://schemas.openxmlformats.org/officeDocument/2006/relationships/slide" Target="slides/slide153.xml"/><Relationship Id="rId361" Type="http://schemas.openxmlformats.org/officeDocument/2006/relationships/slide" Target="slides/slide360.xml"/><Relationship Id="rId599" Type="http://schemas.openxmlformats.org/officeDocument/2006/relationships/slide" Target="slides/slide598.xml"/><Relationship Id="rId1005" Type="http://schemas.openxmlformats.org/officeDocument/2006/relationships/slide" Target="slides/slide1004.xml"/><Relationship Id="rId459" Type="http://schemas.openxmlformats.org/officeDocument/2006/relationships/slide" Target="slides/slide458.xml"/><Relationship Id="rId666" Type="http://schemas.openxmlformats.org/officeDocument/2006/relationships/slide" Target="slides/slide665.xml"/><Relationship Id="rId873" Type="http://schemas.openxmlformats.org/officeDocument/2006/relationships/slide" Target="slides/slide872.xml"/><Relationship Id="rId1089" Type="http://schemas.openxmlformats.org/officeDocument/2006/relationships/slide" Target="slides/slide1088.xml"/><Relationship Id="rId16" Type="http://schemas.openxmlformats.org/officeDocument/2006/relationships/slide" Target="slides/slide15.xml"/><Relationship Id="rId221" Type="http://schemas.openxmlformats.org/officeDocument/2006/relationships/slide" Target="slides/slide220.xml"/><Relationship Id="rId319" Type="http://schemas.openxmlformats.org/officeDocument/2006/relationships/slide" Target="slides/slide318.xml"/><Relationship Id="rId526" Type="http://schemas.openxmlformats.org/officeDocument/2006/relationships/slide" Target="slides/slide525.xml"/><Relationship Id="rId1156" Type="http://schemas.openxmlformats.org/officeDocument/2006/relationships/slide" Target="slides/slide1155.xml"/><Relationship Id="rId733" Type="http://schemas.openxmlformats.org/officeDocument/2006/relationships/slide" Target="slides/slide732.xml"/><Relationship Id="rId940" Type="http://schemas.openxmlformats.org/officeDocument/2006/relationships/slide" Target="slides/slide939.xml"/><Relationship Id="rId1016" Type="http://schemas.openxmlformats.org/officeDocument/2006/relationships/slide" Target="slides/slide1015.xml"/><Relationship Id="rId165" Type="http://schemas.openxmlformats.org/officeDocument/2006/relationships/slide" Target="slides/slide164.xml"/><Relationship Id="rId372" Type="http://schemas.openxmlformats.org/officeDocument/2006/relationships/slide" Target="slides/slide371.xml"/><Relationship Id="rId677" Type="http://schemas.openxmlformats.org/officeDocument/2006/relationships/slide" Target="slides/slide676.xml"/><Relationship Id="rId800" Type="http://schemas.openxmlformats.org/officeDocument/2006/relationships/slide" Target="slides/slide799.xml"/><Relationship Id="rId232" Type="http://schemas.openxmlformats.org/officeDocument/2006/relationships/slide" Target="slides/slide231.xml"/><Relationship Id="rId884" Type="http://schemas.openxmlformats.org/officeDocument/2006/relationships/slide" Target="slides/slide883.xml"/><Relationship Id="rId27" Type="http://schemas.openxmlformats.org/officeDocument/2006/relationships/slide" Target="slides/slide26.xml"/><Relationship Id="rId537" Type="http://schemas.openxmlformats.org/officeDocument/2006/relationships/slide" Target="slides/slide536.xml"/><Relationship Id="rId744" Type="http://schemas.openxmlformats.org/officeDocument/2006/relationships/slide" Target="slides/slide743.xml"/><Relationship Id="rId951" Type="http://schemas.openxmlformats.org/officeDocument/2006/relationships/slide" Target="slides/slide950.xml"/><Relationship Id="rId1167" Type="http://schemas.openxmlformats.org/officeDocument/2006/relationships/slide" Target="slides/slide1166.xml"/><Relationship Id="rId80" Type="http://schemas.openxmlformats.org/officeDocument/2006/relationships/slide" Target="slides/slide79.xml"/><Relationship Id="rId176" Type="http://schemas.openxmlformats.org/officeDocument/2006/relationships/slide" Target="slides/slide175.xml"/><Relationship Id="rId383" Type="http://schemas.openxmlformats.org/officeDocument/2006/relationships/slide" Target="slides/slide382.xml"/><Relationship Id="rId590" Type="http://schemas.openxmlformats.org/officeDocument/2006/relationships/slide" Target="slides/slide589.xml"/><Relationship Id="rId604" Type="http://schemas.openxmlformats.org/officeDocument/2006/relationships/slide" Target="slides/slide603.xml"/><Relationship Id="rId811" Type="http://schemas.openxmlformats.org/officeDocument/2006/relationships/slide" Target="slides/slide810.xml"/><Relationship Id="rId1027" Type="http://schemas.openxmlformats.org/officeDocument/2006/relationships/slide" Target="slides/slide1026.xml"/><Relationship Id="rId243" Type="http://schemas.openxmlformats.org/officeDocument/2006/relationships/slide" Target="slides/slide242.xml"/><Relationship Id="rId450" Type="http://schemas.openxmlformats.org/officeDocument/2006/relationships/slide" Target="slides/slide449.xml"/><Relationship Id="rId688" Type="http://schemas.openxmlformats.org/officeDocument/2006/relationships/slide" Target="slides/slide687.xml"/><Relationship Id="rId895" Type="http://schemas.openxmlformats.org/officeDocument/2006/relationships/slide" Target="slides/slide894.xml"/><Relationship Id="rId909" Type="http://schemas.openxmlformats.org/officeDocument/2006/relationships/slide" Target="slides/slide908.xml"/><Relationship Id="rId1080" Type="http://schemas.openxmlformats.org/officeDocument/2006/relationships/slide" Target="slides/slide1079.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548" Type="http://schemas.openxmlformats.org/officeDocument/2006/relationships/slide" Target="slides/slide547.xml"/><Relationship Id="rId755" Type="http://schemas.openxmlformats.org/officeDocument/2006/relationships/slide" Target="slides/slide754.xml"/><Relationship Id="rId962" Type="http://schemas.openxmlformats.org/officeDocument/2006/relationships/slide" Target="slides/slide961.xml"/><Relationship Id="rId1178" Type="http://schemas.openxmlformats.org/officeDocument/2006/relationships/slide" Target="slides/slide1177.xml"/><Relationship Id="rId91" Type="http://schemas.openxmlformats.org/officeDocument/2006/relationships/slide" Target="slides/slide90.xml"/><Relationship Id="rId187" Type="http://schemas.openxmlformats.org/officeDocument/2006/relationships/slide" Target="slides/slide186.xml"/><Relationship Id="rId394" Type="http://schemas.openxmlformats.org/officeDocument/2006/relationships/slide" Target="slides/slide393.xml"/><Relationship Id="rId408" Type="http://schemas.openxmlformats.org/officeDocument/2006/relationships/slide" Target="slides/slide407.xml"/><Relationship Id="rId615" Type="http://schemas.openxmlformats.org/officeDocument/2006/relationships/slide" Target="slides/slide614.xml"/><Relationship Id="rId822" Type="http://schemas.openxmlformats.org/officeDocument/2006/relationships/slide" Target="slides/slide821.xml"/><Relationship Id="rId1038" Type="http://schemas.openxmlformats.org/officeDocument/2006/relationships/slide" Target="slides/slide1037.xml"/><Relationship Id="rId254" Type="http://schemas.openxmlformats.org/officeDocument/2006/relationships/slide" Target="slides/slide253.xml"/><Relationship Id="rId699" Type="http://schemas.openxmlformats.org/officeDocument/2006/relationships/slide" Target="slides/slide698.xml"/><Relationship Id="rId1091" Type="http://schemas.openxmlformats.org/officeDocument/2006/relationships/slide" Target="slides/slide1090.xml"/><Relationship Id="rId1105" Type="http://schemas.openxmlformats.org/officeDocument/2006/relationships/slide" Target="slides/slide1104.xml"/><Relationship Id="rId49" Type="http://schemas.openxmlformats.org/officeDocument/2006/relationships/slide" Target="slides/slide48.xml"/><Relationship Id="rId114" Type="http://schemas.openxmlformats.org/officeDocument/2006/relationships/slide" Target="slides/slide113.xml"/><Relationship Id="rId461" Type="http://schemas.openxmlformats.org/officeDocument/2006/relationships/slide" Target="slides/slide460.xml"/><Relationship Id="rId559" Type="http://schemas.openxmlformats.org/officeDocument/2006/relationships/slide" Target="slides/slide558.xml"/><Relationship Id="rId766" Type="http://schemas.openxmlformats.org/officeDocument/2006/relationships/slide" Target="slides/slide765.xml"/><Relationship Id="rId1189" Type="http://schemas.openxmlformats.org/officeDocument/2006/relationships/viewProps" Target="viewProps.xml"/><Relationship Id="rId198" Type="http://schemas.openxmlformats.org/officeDocument/2006/relationships/slide" Target="slides/slide197.xml"/><Relationship Id="rId321" Type="http://schemas.openxmlformats.org/officeDocument/2006/relationships/slide" Target="slides/slide320.xml"/><Relationship Id="rId419" Type="http://schemas.openxmlformats.org/officeDocument/2006/relationships/slide" Target="slides/slide418.xml"/><Relationship Id="rId626" Type="http://schemas.openxmlformats.org/officeDocument/2006/relationships/slide" Target="slides/slide625.xml"/><Relationship Id="rId973" Type="http://schemas.openxmlformats.org/officeDocument/2006/relationships/slide" Target="slides/slide972.xml"/><Relationship Id="rId1049" Type="http://schemas.openxmlformats.org/officeDocument/2006/relationships/slide" Target="slides/slide1048.xml"/><Relationship Id="rId833" Type="http://schemas.openxmlformats.org/officeDocument/2006/relationships/slide" Target="slides/slide832.xml"/><Relationship Id="rId1116" Type="http://schemas.openxmlformats.org/officeDocument/2006/relationships/slide" Target="slides/slide1115.xml"/><Relationship Id="rId265" Type="http://schemas.openxmlformats.org/officeDocument/2006/relationships/slide" Target="slides/slide264.xml"/><Relationship Id="rId472" Type="http://schemas.openxmlformats.org/officeDocument/2006/relationships/slide" Target="slides/slide471.xml"/><Relationship Id="rId900" Type="http://schemas.openxmlformats.org/officeDocument/2006/relationships/slide" Target="slides/slide899.xml"/><Relationship Id="rId125" Type="http://schemas.openxmlformats.org/officeDocument/2006/relationships/slide" Target="slides/slide124.xml"/><Relationship Id="rId332" Type="http://schemas.openxmlformats.org/officeDocument/2006/relationships/slide" Target="slides/slide331.xml"/><Relationship Id="rId777" Type="http://schemas.openxmlformats.org/officeDocument/2006/relationships/slide" Target="slides/slide776.xml"/><Relationship Id="rId984" Type="http://schemas.openxmlformats.org/officeDocument/2006/relationships/slide" Target="slides/slide983.xml"/><Relationship Id="rId637" Type="http://schemas.openxmlformats.org/officeDocument/2006/relationships/slide" Target="slides/slide636.xml"/><Relationship Id="rId844" Type="http://schemas.openxmlformats.org/officeDocument/2006/relationships/slide" Target="slides/slide843.xml"/><Relationship Id="rId276" Type="http://schemas.openxmlformats.org/officeDocument/2006/relationships/slide" Target="slides/slide275.xml"/><Relationship Id="rId483" Type="http://schemas.openxmlformats.org/officeDocument/2006/relationships/slide" Target="slides/slide482.xml"/><Relationship Id="rId690" Type="http://schemas.openxmlformats.org/officeDocument/2006/relationships/slide" Target="slides/slide689.xml"/><Relationship Id="rId704" Type="http://schemas.openxmlformats.org/officeDocument/2006/relationships/slide" Target="slides/slide703.xml"/><Relationship Id="rId911" Type="http://schemas.openxmlformats.org/officeDocument/2006/relationships/slide" Target="slides/slide910.xml"/><Relationship Id="rId1127" Type="http://schemas.openxmlformats.org/officeDocument/2006/relationships/slide" Target="slides/slide1126.xml"/><Relationship Id="rId40" Type="http://schemas.openxmlformats.org/officeDocument/2006/relationships/slide" Target="slides/slide39.xml"/><Relationship Id="rId136" Type="http://schemas.openxmlformats.org/officeDocument/2006/relationships/slide" Target="slides/slide135.xml"/><Relationship Id="rId343" Type="http://schemas.openxmlformats.org/officeDocument/2006/relationships/slide" Target="slides/slide342.xml"/><Relationship Id="rId550" Type="http://schemas.openxmlformats.org/officeDocument/2006/relationships/slide" Target="slides/slide549.xml"/><Relationship Id="rId788" Type="http://schemas.openxmlformats.org/officeDocument/2006/relationships/slide" Target="slides/slide787.xml"/><Relationship Id="rId995" Type="http://schemas.openxmlformats.org/officeDocument/2006/relationships/slide" Target="slides/slide994.xml"/><Relationship Id="rId1180" Type="http://schemas.openxmlformats.org/officeDocument/2006/relationships/slide" Target="slides/slide1179.xml"/><Relationship Id="rId203" Type="http://schemas.openxmlformats.org/officeDocument/2006/relationships/slide" Target="slides/slide202.xml"/><Relationship Id="rId648" Type="http://schemas.openxmlformats.org/officeDocument/2006/relationships/slide" Target="slides/slide647.xml"/><Relationship Id="rId855" Type="http://schemas.openxmlformats.org/officeDocument/2006/relationships/slide" Target="slides/slide854.xml"/><Relationship Id="rId1040" Type="http://schemas.openxmlformats.org/officeDocument/2006/relationships/slide" Target="slides/slide1039.xml"/><Relationship Id="rId287" Type="http://schemas.openxmlformats.org/officeDocument/2006/relationships/slide" Target="slides/slide286.xml"/><Relationship Id="rId410" Type="http://schemas.openxmlformats.org/officeDocument/2006/relationships/slide" Target="slides/slide409.xml"/><Relationship Id="rId494" Type="http://schemas.openxmlformats.org/officeDocument/2006/relationships/slide" Target="slides/slide493.xml"/><Relationship Id="rId508" Type="http://schemas.openxmlformats.org/officeDocument/2006/relationships/slide" Target="slides/slide507.xml"/><Relationship Id="rId715" Type="http://schemas.openxmlformats.org/officeDocument/2006/relationships/slide" Target="slides/slide714.xml"/><Relationship Id="rId922" Type="http://schemas.openxmlformats.org/officeDocument/2006/relationships/slide" Target="slides/slide921.xml"/><Relationship Id="rId1138" Type="http://schemas.openxmlformats.org/officeDocument/2006/relationships/slide" Target="slides/slide1137.xml"/><Relationship Id="rId147" Type="http://schemas.openxmlformats.org/officeDocument/2006/relationships/slide" Target="slides/slide146.xml"/><Relationship Id="rId354" Type="http://schemas.openxmlformats.org/officeDocument/2006/relationships/slide" Target="slides/slide353.xml"/><Relationship Id="rId799" Type="http://schemas.openxmlformats.org/officeDocument/2006/relationships/slide" Target="slides/slide798.xml"/><Relationship Id="rId1191" Type="http://schemas.openxmlformats.org/officeDocument/2006/relationships/tableStyles" Target="tableStyles.xml"/><Relationship Id="rId51" Type="http://schemas.openxmlformats.org/officeDocument/2006/relationships/slide" Target="slides/slide50.xml"/><Relationship Id="rId561" Type="http://schemas.openxmlformats.org/officeDocument/2006/relationships/slide" Target="slides/slide560.xml"/><Relationship Id="rId659" Type="http://schemas.openxmlformats.org/officeDocument/2006/relationships/slide" Target="slides/slide658.xml"/><Relationship Id="rId866" Type="http://schemas.openxmlformats.org/officeDocument/2006/relationships/slide" Target="slides/slide865.xml"/><Relationship Id="rId214" Type="http://schemas.openxmlformats.org/officeDocument/2006/relationships/slide" Target="slides/slide213.xml"/><Relationship Id="rId298" Type="http://schemas.openxmlformats.org/officeDocument/2006/relationships/slide" Target="slides/slide297.xml"/><Relationship Id="rId421" Type="http://schemas.openxmlformats.org/officeDocument/2006/relationships/slide" Target="slides/slide420.xml"/><Relationship Id="rId519" Type="http://schemas.openxmlformats.org/officeDocument/2006/relationships/slide" Target="slides/slide518.xml"/><Relationship Id="rId1051" Type="http://schemas.openxmlformats.org/officeDocument/2006/relationships/slide" Target="slides/slide1050.xml"/><Relationship Id="rId1149" Type="http://schemas.openxmlformats.org/officeDocument/2006/relationships/slide" Target="slides/slide1148.xml"/><Relationship Id="rId158" Type="http://schemas.openxmlformats.org/officeDocument/2006/relationships/slide" Target="slides/slide157.xml"/><Relationship Id="rId726" Type="http://schemas.openxmlformats.org/officeDocument/2006/relationships/slide" Target="slides/slide725.xml"/><Relationship Id="rId933" Type="http://schemas.openxmlformats.org/officeDocument/2006/relationships/slide" Target="slides/slide932.xml"/><Relationship Id="rId1009" Type="http://schemas.openxmlformats.org/officeDocument/2006/relationships/slide" Target="slides/slide1008.xml"/><Relationship Id="rId62" Type="http://schemas.openxmlformats.org/officeDocument/2006/relationships/slide" Target="slides/slide61.xml"/><Relationship Id="rId365" Type="http://schemas.openxmlformats.org/officeDocument/2006/relationships/slide" Target="slides/slide364.xml"/><Relationship Id="rId572" Type="http://schemas.openxmlformats.org/officeDocument/2006/relationships/slide" Target="slides/slide571.xml"/><Relationship Id="rId225" Type="http://schemas.openxmlformats.org/officeDocument/2006/relationships/slide" Target="slides/slide224.xml"/><Relationship Id="rId432" Type="http://schemas.openxmlformats.org/officeDocument/2006/relationships/slide" Target="slides/slide431.xml"/><Relationship Id="rId877" Type="http://schemas.openxmlformats.org/officeDocument/2006/relationships/slide" Target="slides/slide876.xml"/><Relationship Id="rId1062" Type="http://schemas.openxmlformats.org/officeDocument/2006/relationships/slide" Target="slides/slide1061.xml"/><Relationship Id="rId737" Type="http://schemas.openxmlformats.org/officeDocument/2006/relationships/slide" Target="slides/slide736.xml"/><Relationship Id="rId944" Type="http://schemas.openxmlformats.org/officeDocument/2006/relationships/slide" Target="slides/slide943.xml"/><Relationship Id="rId73" Type="http://schemas.openxmlformats.org/officeDocument/2006/relationships/slide" Target="slides/slide72.xml"/><Relationship Id="rId169" Type="http://schemas.openxmlformats.org/officeDocument/2006/relationships/slide" Target="slides/slide168.xml"/><Relationship Id="rId376" Type="http://schemas.openxmlformats.org/officeDocument/2006/relationships/slide" Target="slides/slide375.xml"/><Relationship Id="rId583" Type="http://schemas.openxmlformats.org/officeDocument/2006/relationships/slide" Target="slides/slide582.xml"/><Relationship Id="rId790" Type="http://schemas.openxmlformats.org/officeDocument/2006/relationships/slide" Target="slides/slide789.xml"/><Relationship Id="rId804" Type="http://schemas.openxmlformats.org/officeDocument/2006/relationships/slide" Target="slides/slide803.xml"/><Relationship Id="rId4" Type="http://schemas.openxmlformats.org/officeDocument/2006/relationships/slide" Target="slides/slide3.xml"/><Relationship Id="rId236" Type="http://schemas.openxmlformats.org/officeDocument/2006/relationships/slide" Target="slides/slide235.xml"/><Relationship Id="rId443" Type="http://schemas.openxmlformats.org/officeDocument/2006/relationships/slide" Target="slides/slide442.xml"/><Relationship Id="rId650" Type="http://schemas.openxmlformats.org/officeDocument/2006/relationships/slide" Target="slides/slide649.xml"/><Relationship Id="rId888" Type="http://schemas.openxmlformats.org/officeDocument/2006/relationships/slide" Target="slides/slide887.xml"/><Relationship Id="rId1073" Type="http://schemas.openxmlformats.org/officeDocument/2006/relationships/slide" Target="slides/slide1072.xml"/><Relationship Id="rId303" Type="http://schemas.openxmlformats.org/officeDocument/2006/relationships/slide" Target="slides/slide302.xml"/><Relationship Id="rId748" Type="http://schemas.openxmlformats.org/officeDocument/2006/relationships/slide" Target="slides/slide747.xml"/><Relationship Id="rId955" Type="http://schemas.openxmlformats.org/officeDocument/2006/relationships/slide" Target="slides/slide954.xml"/><Relationship Id="rId1140" Type="http://schemas.openxmlformats.org/officeDocument/2006/relationships/slide" Target="slides/slide1139.xml"/><Relationship Id="rId84" Type="http://schemas.openxmlformats.org/officeDocument/2006/relationships/slide" Target="slides/slide83.xml"/><Relationship Id="rId387" Type="http://schemas.openxmlformats.org/officeDocument/2006/relationships/slide" Target="slides/slide386.xml"/><Relationship Id="rId510" Type="http://schemas.openxmlformats.org/officeDocument/2006/relationships/slide" Target="slides/slide509.xml"/><Relationship Id="rId594" Type="http://schemas.openxmlformats.org/officeDocument/2006/relationships/slide" Target="slides/slide593.xml"/><Relationship Id="rId608" Type="http://schemas.openxmlformats.org/officeDocument/2006/relationships/slide" Target="slides/slide607.xml"/><Relationship Id="rId815" Type="http://schemas.openxmlformats.org/officeDocument/2006/relationships/slide" Target="slides/slide814.xml"/><Relationship Id="rId247" Type="http://schemas.openxmlformats.org/officeDocument/2006/relationships/slide" Target="slides/slide246.xml"/><Relationship Id="rId899" Type="http://schemas.openxmlformats.org/officeDocument/2006/relationships/slide" Target="slides/slide898.xml"/><Relationship Id="rId1000" Type="http://schemas.openxmlformats.org/officeDocument/2006/relationships/slide" Target="slides/slide999.xml"/><Relationship Id="rId1084" Type="http://schemas.openxmlformats.org/officeDocument/2006/relationships/slide" Target="slides/slide1083.xml"/><Relationship Id="rId107" Type="http://schemas.openxmlformats.org/officeDocument/2006/relationships/slide" Target="slides/slide106.xml"/><Relationship Id="rId454" Type="http://schemas.openxmlformats.org/officeDocument/2006/relationships/slide" Target="slides/slide453.xml"/><Relationship Id="rId661" Type="http://schemas.openxmlformats.org/officeDocument/2006/relationships/slide" Target="slides/slide660.xml"/><Relationship Id="rId759" Type="http://schemas.openxmlformats.org/officeDocument/2006/relationships/slide" Target="slides/slide758.xml"/><Relationship Id="rId966" Type="http://schemas.openxmlformats.org/officeDocument/2006/relationships/slide" Target="slides/slide965.xml"/><Relationship Id="rId11" Type="http://schemas.openxmlformats.org/officeDocument/2006/relationships/slide" Target="slides/slide10.xml"/><Relationship Id="rId314" Type="http://schemas.openxmlformats.org/officeDocument/2006/relationships/slide" Target="slides/slide313.xml"/><Relationship Id="rId398" Type="http://schemas.openxmlformats.org/officeDocument/2006/relationships/slide" Target="slides/slide397.xml"/><Relationship Id="rId521" Type="http://schemas.openxmlformats.org/officeDocument/2006/relationships/slide" Target="slides/slide520.xml"/><Relationship Id="rId619" Type="http://schemas.openxmlformats.org/officeDocument/2006/relationships/slide" Target="slides/slide618.xml"/><Relationship Id="rId1151" Type="http://schemas.openxmlformats.org/officeDocument/2006/relationships/slide" Target="slides/slide1150.xml"/><Relationship Id="rId95" Type="http://schemas.openxmlformats.org/officeDocument/2006/relationships/slide" Target="slides/slide94.xml"/><Relationship Id="rId160" Type="http://schemas.openxmlformats.org/officeDocument/2006/relationships/slide" Target="slides/slide159.xml"/><Relationship Id="rId826" Type="http://schemas.openxmlformats.org/officeDocument/2006/relationships/slide" Target="slides/slide825.xml"/><Relationship Id="rId1011" Type="http://schemas.openxmlformats.org/officeDocument/2006/relationships/slide" Target="slides/slide1010.xml"/><Relationship Id="rId1109" Type="http://schemas.openxmlformats.org/officeDocument/2006/relationships/slide" Target="slides/slide1108.xml"/><Relationship Id="rId258" Type="http://schemas.openxmlformats.org/officeDocument/2006/relationships/slide" Target="slides/slide257.xml"/><Relationship Id="rId465" Type="http://schemas.openxmlformats.org/officeDocument/2006/relationships/slide" Target="slides/slide464.xml"/><Relationship Id="rId672" Type="http://schemas.openxmlformats.org/officeDocument/2006/relationships/slide" Target="slides/slide671.xml"/><Relationship Id="rId1095" Type="http://schemas.openxmlformats.org/officeDocument/2006/relationships/slide" Target="slides/slide1094.xml"/><Relationship Id="rId22" Type="http://schemas.openxmlformats.org/officeDocument/2006/relationships/slide" Target="slides/slide21.xml"/><Relationship Id="rId118" Type="http://schemas.openxmlformats.org/officeDocument/2006/relationships/slide" Target="slides/slide117.xml"/><Relationship Id="rId325" Type="http://schemas.openxmlformats.org/officeDocument/2006/relationships/slide" Target="slides/slide324.xml"/><Relationship Id="rId532" Type="http://schemas.openxmlformats.org/officeDocument/2006/relationships/slide" Target="slides/slide531.xml"/><Relationship Id="rId977" Type="http://schemas.openxmlformats.org/officeDocument/2006/relationships/slide" Target="slides/slide976.xml"/><Relationship Id="rId1162" Type="http://schemas.openxmlformats.org/officeDocument/2006/relationships/slide" Target="slides/slide1161.xml"/><Relationship Id="rId171" Type="http://schemas.openxmlformats.org/officeDocument/2006/relationships/slide" Target="slides/slide170.xml"/><Relationship Id="rId837" Type="http://schemas.openxmlformats.org/officeDocument/2006/relationships/slide" Target="slides/slide836.xml"/><Relationship Id="rId1022" Type="http://schemas.openxmlformats.org/officeDocument/2006/relationships/slide" Target="slides/slide1021.xml"/><Relationship Id="rId269" Type="http://schemas.openxmlformats.org/officeDocument/2006/relationships/slide" Target="slides/slide268.xml"/><Relationship Id="rId476" Type="http://schemas.openxmlformats.org/officeDocument/2006/relationships/slide" Target="slides/slide475.xml"/><Relationship Id="rId683" Type="http://schemas.openxmlformats.org/officeDocument/2006/relationships/slide" Target="slides/slide682.xml"/><Relationship Id="rId890" Type="http://schemas.openxmlformats.org/officeDocument/2006/relationships/slide" Target="slides/slide889.xml"/><Relationship Id="rId904" Type="http://schemas.openxmlformats.org/officeDocument/2006/relationships/slide" Target="slides/slide903.xml"/><Relationship Id="rId33" Type="http://schemas.openxmlformats.org/officeDocument/2006/relationships/slide" Target="slides/slide32.xml"/><Relationship Id="rId129" Type="http://schemas.openxmlformats.org/officeDocument/2006/relationships/slide" Target="slides/slide128.xml"/><Relationship Id="rId336" Type="http://schemas.openxmlformats.org/officeDocument/2006/relationships/slide" Target="slides/slide335.xml"/><Relationship Id="rId543" Type="http://schemas.openxmlformats.org/officeDocument/2006/relationships/slide" Target="slides/slide542.xml"/><Relationship Id="rId988" Type="http://schemas.openxmlformats.org/officeDocument/2006/relationships/slide" Target="slides/slide987.xml"/><Relationship Id="rId1173" Type="http://schemas.openxmlformats.org/officeDocument/2006/relationships/slide" Target="slides/slide1172.xml"/><Relationship Id="rId182" Type="http://schemas.openxmlformats.org/officeDocument/2006/relationships/slide" Target="slides/slide181.xml"/><Relationship Id="rId403" Type="http://schemas.openxmlformats.org/officeDocument/2006/relationships/slide" Target="slides/slide402.xml"/><Relationship Id="rId750" Type="http://schemas.openxmlformats.org/officeDocument/2006/relationships/slide" Target="slides/slide749.xml"/><Relationship Id="rId848" Type="http://schemas.openxmlformats.org/officeDocument/2006/relationships/slide" Target="slides/slide847.xml"/><Relationship Id="rId1033" Type="http://schemas.openxmlformats.org/officeDocument/2006/relationships/slide" Target="slides/slide1032.xml"/><Relationship Id="rId487" Type="http://schemas.openxmlformats.org/officeDocument/2006/relationships/slide" Target="slides/slide486.xml"/><Relationship Id="rId610" Type="http://schemas.openxmlformats.org/officeDocument/2006/relationships/slide" Target="slides/slide609.xml"/><Relationship Id="rId694" Type="http://schemas.openxmlformats.org/officeDocument/2006/relationships/slide" Target="slides/slide693.xml"/><Relationship Id="rId708" Type="http://schemas.openxmlformats.org/officeDocument/2006/relationships/slide" Target="slides/slide707.xml"/><Relationship Id="rId915" Type="http://schemas.openxmlformats.org/officeDocument/2006/relationships/slide" Target="slides/slide914.xml"/><Relationship Id="rId347" Type="http://schemas.openxmlformats.org/officeDocument/2006/relationships/slide" Target="slides/slide346.xml"/><Relationship Id="rId999" Type="http://schemas.openxmlformats.org/officeDocument/2006/relationships/slide" Target="slides/slide998.xml"/><Relationship Id="rId1100" Type="http://schemas.openxmlformats.org/officeDocument/2006/relationships/slide" Target="slides/slide1099.xml"/><Relationship Id="rId1184" Type="http://schemas.openxmlformats.org/officeDocument/2006/relationships/slide" Target="slides/slide1183.xml"/><Relationship Id="rId44" Type="http://schemas.openxmlformats.org/officeDocument/2006/relationships/slide" Target="slides/slide43.xml"/><Relationship Id="rId554" Type="http://schemas.openxmlformats.org/officeDocument/2006/relationships/slide" Target="slides/slide553.xml"/><Relationship Id="rId761" Type="http://schemas.openxmlformats.org/officeDocument/2006/relationships/slide" Target="slides/slide760.xml"/><Relationship Id="rId859" Type="http://schemas.openxmlformats.org/officeDocument/2006/relationships/slide" Target="slides/slide858.xml"/><Relationship Id="rId193" Type="http://schemas.openxmlformats.org/officeDocument/2006/relationships/slide" Target="slides/slide192.xml"/><Relationship Id="rId207" Type="http://schemas.openxmlformats.org/officeDocument/2006/relationships/slide" Target="slides/slide206.xml"/><Relationship Id="rId414" Type="http://schemas.openxmlformats.org/officeDocument/2006/relationships/slide" Target="slides/slide413.xml"/><Relationship Id="rId498" Type="http://schemas.openxmlformats.org/officeDocument/2006/relationships/slide" Target="slides/slide497.xml"/><Relationship Id="rId621" Type="http://schemas.openxmlformats.org/officeDocument/2006/relationships/slide" Target="slides/slide620.xml"/><Relationship Id="rId1044" Type="http://schemas.openxmlformats.org/officeDocument/2006/relationships/slide" Target="slides/slide1043.xml"/><Relationship Id="rId260" Type="http://schemas.openxmlformats.org/officeDocument/2006/relationships/slide" Target="slides/slide259.xml"/><Relationship Id="rId719" Type="http://schemas.openxmlformats.org/officeDocument/2006/relationships/slide" Target="slides/slide718.xml"/><Relationship Id="rId926" Type="http://schemas.openxmlformats.org/officeDocument/2006/relationships/slide" Target="slides/slide925.xml"/><Relationship Id="rId1111" Type="http://schemas.openxmlformats.org/officeDocument/2006/relationships/slide" Target="slides/slide1110.xml"/><Relationship Id="rId55" Type="http://schemas.openxmlformats.org/officeDocument/2006/relationships/slide" Target="slides/slide54.xml"/><Relationship Id="rId120" Type="http://schemas.openxmlformats.org/officeDocument/2006/relationships/slide" Target="slides/slide119.xml"/><Relationship Id="rId358" Type="http://schemas.openxmlformats.org/officeDocument/2006/relationships/slide" Target="slides/slide357.xml"/><Relationship Id="rId565" Type="http://schemas.openxmlformats.org/officeDocument/2006/relationships/slide" Target="slides/slide564.xml"/><Relationship Id="rId772" Type="http://schemas.openxmlformats.org/officeDocument/2006/relationships/slide" Target="slides/slide771.xml"/><Relationship Id="rId218" Type="http://schemas.openxmlformats.org/officeDocument/2006/relationships/slide" Target="slides/slide217.xml"/><Relationship Id="rId425" Type="http://schemas.openxmlformats.org/officeDocument/2006/relationships/slide" Target="slides/slide424.xml"/><Relationship Id="rId632" Type="http://schemas.openxmlformats.org/officeDocument/2006/relationships/slide" Target="slides/slide631.xml"/><Relationship Id="rId1055" Type="http://schemas.openxmlformats.org/officeDocument/2006/relationships/slide" Target="slides/slide1054.xml"/><Relationship Id="rId271" Type="http://schemas.openxmlformats.org/officeDocument/2006/relationships/slide" Target="slides/slide270.xml"/><Relationship Id="rId937" Type="http://schemas.openxmlformats.org/officeDocument/2006/relationships/slide" Target="slides/slide936.xml"/><Relationship Id="rId1122" Type="http://schemas.openxmlformats.org/officeDocument/2006/relationships/slide" Target="slides/slide1121.xml"/><Relationship Id="rId66" Type="http://schemas.openxmlformats.org/officeDocument/2006/relationships/slide" Target="slides/slide65.xml"/><Relationship Id="rId131" Type="http://schemas.openxmlformats.org/officeDocument/2006/relationships/slide" Target="slides/slide130.xml"/><Relationship Id="rId369" Type="http://schemas.openxmlformats.org/officeDocument/2006/relationships/slide" Target="slides/slide368.xml"/><Relationship Id="rId576" Type="http://schemas.openxmlformats.org/officeDocument/2006/relationships/slide" Target="slides/slide575.xml"/><Relationship Id="rId783" Type="http://schemas.openxmlformats.org/officeDocument/2006/relationships/slide" Target="slides/slide782.xml"/><Relationship Id="rId990" Type="http://schemas.openxmlformats.org/officeDocument/2006/relationships/slide" Target="slides/slide989.xml"/><Relationship Id="rId229" Type="http://schemas.openxmlformats.org/officeDocument/2006/relationships/slide" Target="slides/slide228.xml"/><Relationship Id="rId436" Type="http://schemas.openxmlformats.org/officeDocument/2006/relationships/slide" Target="slides/slide435.xml"/><Relationship Id="rId643" Type="http://schemas.openxmlformats.org/officeDocument/2006/relationships/slide" Target="slides/slide642.xml"/><Relationship Id="rId1066" Type="http://schemas.openxmlformats.org/officeDocument/2006/relationships/slide" Target="slides/slide1065.xml"/><Relationship Id="rId850" Type="http://schemas.openxmlformats.org/officeDocument/2006/relationships/slide" Target="slides/slide849.xml"/><Relationship Id="rId948" Type="http://schemas.openxmlformats.org/officeDocument/2006/relationships/slide" Target="slides/slide947.xml"/><Relationship Id="rId1133" Type="http://schemas.openxmlformats.org/officeDocument/2006/relationships/slide" Target="slides/slide1132.xml"/><Relationship Id="rId77" Type="http://schemas.openxmlformats.org/officeDocument/2006/relationships/slide" Target="slides/slide76.xml"/><Relationship Id="rId282" Type="http://schemas.openxmlformats.org/officeDocument/2006/relationships/slide" Target="slides/slide281.xml"/><Relationship Id="rId503" Type="http://schemas.openxmlformats.org/officeDocument/2006/relationships/slide" Target="slides/slide502.xml"/><Relationship Id="rId587" Type="http://schemas.openxmlformats.org/officeDocument/2006/relationships/slide" Target="slides/slide586.xml"/><Relationship Id="rId710" Type="http://schemas.openxmlformats.org/officeDocument/2006/relationships/slide" Target="slides/slide709.xml"/><Relationship Id="rId808" Type="http://schemas.openxmlformats.org/officeDocument/2006/relationships/slide" Target="slides/slide807.xml"/><Relationship Id="rId8" Type="http://schemas.openxmlformats.org/officeDocument/2006/relationships/slide" Target="slides/slide7.xml"/><Relationship Id="rId142" Type="http://schemas.openxmlformats.org/officeDocument/2006/relationships/slide" Target="slides/slide141.xml"/><Relationship Id="rId447" Type="http://schemas.openxmlformats.org/officeDocument/2006/relationships/slide" Target="slides/slide446.xml"/><Relationship Id="rId794" Type="http://schemas.openxmlformats.org/officeDocument/2006/relationships/slide" Target="slides/slide793.xml"/><Relationship Id="rId1077" Type="http://schemas.openxmlformats.org/officeDocument/2006/relationships/slide" Target="slides/slide1076.xml"/><Relationship Id="rId654" Type="http://schemas.openxmlformats.org/officeDocument/2006/relationships/slide" Target="slides/slide653.xml"/><Relationship Id="rId861" Type="http://schemas.openxmlformats.org/officeDocument/2006/relationships/slide" Target="slides/slide860.xml"/><Relationship Id="rId959" Type="http://schemas.openxmlformats.org/officeDocument/2006/relationships/slide" Target="slides/slide958.xml"/><Relationship Id="rId293" Type="http://schemas.openxmlformats.org/officeDocument/2006/relationships/slide" Target="slides/slide292.xml"/><Relationship Id="rId307" Type="http://schemas.openxmlformats.org/officeDocument/2006/relationships/slide" Target="slides/slide306.xml"/><Relationship Id="rId514" Type="http://schemas.openxmlformats.org/officeDocument/2006/relationships/slide" Target="slides/slide513.xml"/><Relationship Id="rId721" Type="http://schemas.openxmlformats.org/officeDocument/2006/relationships/slide" Target="slides/slide720.xml"/><Relationship Id="rId1144" Type="http://schemas.openxmlformats.org/officeDocument/2006/relationships/slide" Target="slides/slide1143.xml"/><Relationship Id="rId88" Type="http://schemas.openxmlformats.org/officeDocument/2006/relationships/slide" Target="slides/slide87.xml"/><Relationship Id="rId153" Type="http://schemas.openxmlformats.org/officeDocument/2006/relationships/slide" Target="slides/slide152.xml"/><Relationship Id="rId360" Type="http://schemas.openxmlformats.org/officeDocument/2006/relationships/slide" Target="slides/slide359.xml"/><Relationship Id="rId598" Type="http://schemas.openxmlformats.org/officeDocument/2006/relationships/slide" Target="slides/slide597.xml"/><Relationship Id="rId819" Type="http://schemas.openxmlformats.org/officeDocument/2006/relationships/slide" Target="slides/slide818.xml"/><Relationship Id="rId1004" Type="http://schemas.openxmlformats.org/officeDocument/2006/relationships/slide" Target="slides/slide1003.xml"/><Relationship Id="rId220" Type="http://schemas.openxmlformats.org/officeDocument/2006/relationships/slide" Target="slides/slide219.xml"/><Relationship Id="rId458" Type="http://schemas.openxmlformats.org/officeDocument/2006/relationships/slide" Target="slides/slide457.xml"/><Relationship Id="rId665" Type="http://schemas.openxmlformats.org/officeDocument/2006/relationships/slide" Target="slides/slide664.xml"/><Relationship Id="rId872" Type="http://schemas.openxmlformats.org/officeDocument/2006/relationships/slide" Target="slides/slide871.xml"/><Relationship Id="rId1088" Type="http://schemas.openxmlformats.org/officeDocument/2006/relationships/slide" Target="slides/slide1087.xml"/><Relationship Id="rId15" Type="http://schemas.openxmlformats.org/officeDocument/2006/relationships/slide" Target="slides/slide14.xml"/><Relationship Id="rId318" Type="http://schemas.openxmlformats.org/officeDocument/2006/relationships/slide" Target="slides/slide317.xml"/><Relationship Id="rId525" Type="http://schemas.openxmlformats.org/officeDocument/2006/relationships/slide" Target="slides/slide524.xml"/><Relationship Id="rId732" Type="http://schemas.openxmlformats.org/officeDocument/2006/relationships/slide" Target="slides/slide731.xml"/><Relationship Id="rId1155" Type="http://schemas.openxmlformats.org/officeDocument/2006/relationships/slide" Target="slides/slide1154.xml"/><Relationship Id="rId99" Type="http://schemas.openxmlformats.org/officeDocument/2006/relationships/slide" Target="slides/slide98.xml"/><Relationship Id="rId164" Type="http://schemas.openxmlformats.org/officeDocument/2006/relationships/slide" Target="slides/slide163.xml"/><Relationship Id="rId371" Type="http://schemas.openxmlformats.org/officeDocument/2006/relationships/slide" Target="slides/slide370.xml"/><Relationship Id="rId1015" Type="http://schemas.openxmlformats.org/officeDocument/2006/relationships/slide" Target="slides/slide1014.xml"/><Relationship Id="rId469" Type="http://schemas.openxmlformats.org/officeDocument/2006/relationships/slide" Target="slides/slide468.xml"/><Relationship Id="rId676" Type="http://schemas.openxmlformats.org/officeDocument/2006/relationships/slide" Target="slides/slide675.xml"/><Relationship Id="rId883" Type="http://schemas.openxmlformats.org/officeDocument/2006/relationships/slide" Target="slides/slide882.xml"/><Relationship Id="rId1099" Type="http://schemas.openxmlformats.org/officeDocument/2006/relationships/slide" Target="slides/slide1098.xml"/><Relationship Id="rId26" Type="http://schemas.openxmlformats.org/officeDocument/2006/relationships/slide" Target="slides/slide25.xml"/><Relationship Id="rId231" Type="http://schemas.openxmlformats.org/officeDocument/2006/relationships/slide" Target="slides/slide230.xml"/><Relationship Id="rId329" Type="http://schemas.openxmlformats.org/officeDocument/2006/relationships/slide" Target="slides/slide328.xml"/><Relationship Id="rId536" Type="http://schemas.openxmlformats.org/officeDocument/2006/relationships/slide" Target="slides/slide535.xml"/><Relationship Id="rId1166" Type="http://schemas.openxmlformats.org/officeDocument/2006/relationships/slide" Target="slides/slide1165.xml"/><Relationship Id="rId175" Type="http://schemas.openxmlformats.org/officeDocument/2006/relationships/slide" Target="slides/slide174.xml"/><Relationship Id="rId743" Type="http://schemas.openxmlformats.org/officeDocument/2006/relationships/slide" Target="slides/slide742.xml"/><Relationship Id="rId950" Type="http://schemas.openxmlformats.org/officeDocument/2006/relationships/slide" Target="slides/slide949.xml"/><Relationship Id="rId1026" Type="http://schemas.openxmlformats.org/officeDocument/2006/relationships/slide" Target="slides/slide1025.xml"/><Relationship Id="rId382" Type="http://schemas.openxmlformats.org/officeDocument/2006/relationships/slide" Target="slides/slide381.xml"/><Relationship Id="rId603" Type="http://schemas.openxmlformats.org/officeDocument/2006/relationships/slide" Target="slides/slide602.xml"/><Relationship Id="rId687" Type="http://schemas.openxmlformats.org/officeDocument/2006/relationships/slide" Target="slides/slide686.xml"/><Relationship Id="rId810" Type="http://schemas.openxmlformats.org/officeDocument/2006/relationships/slide" Target="slides/slide809.xml"/><Relationship Id="rId908" Type="http://schemas.openxmlformats.org/officeDocument/2006/relationships/slide" Target="slides/slide907.xml"/><Relationship Id="rId242" Type="http://schemas.openxmlformats.org/officeDocument/2006/relationships/slide" Target="slides/slide241.xml"/><Relationship Id="rId894" Type="http://schemas.openxmlformats.org/officeDocument/2006/relationships/slide" Target="slides/slide893.xml"/><Relationship Id="rId1177" Type="http://schemas.openxmlformats.org/officeDocument/2006/relationships/slide" Target="slides/slide1176.xml"/><Relationship Id="rId37" Type="http://schemas.openxmlformats.org/officeDocument/2006/relationships/slide" Target="slides/slide36.xml"/><Relationship Id="rId102" Type="http://schemas.openxmlformats.org/officeDocument/2006/relationships/slide" Target="slides/slide101.xml"/><Relationship Id="rId547" Type="http://schemas.openxmlformats.org/officeDocument/2006/relationships/slide" Target="slides/slide546.xml"/><Relationship Id="rId754" Type="http://schemas.openxmlformats.org/officeDocument/2006/relationships/slide" Target="slides/slide753.xml"/><Relationship Id="rId961" Type="http://schemas.openxmlformats.org/officeDocument/2006/relationships/slide" Target="slides/slide960.xml"/><Relationship Id="rId90" Type="http://schemas.openxmlformats.org/officeDocument/2006/relationships/slide" Target="slides/slide89.xml"/><Relationship Id="rId186" Type="http://schemas.openxmlformats.org/officeDocument/2006/relationships/slide" Target="slides/slide185.xml"/><Relationship Id="rId393" Type="http://schemas.openxmlformats.org/officeDocument/2006/relationships/slide" Target="slides/slide392.xml"/><Relationship Id="rId407" Type="http://schemas.openxmlformats.org/officeDocument/2006/relationships/slide" Target="slides/slide406.xml"/><Relationship Id="rId614" Type="http://schemas.openxmlformats.org/officeDocument/2006/relationships/slide" Target="slides/slide613.xml"/><Relationship Id="rId821" Type="http://schemas.openxmlformats.org/officeDocument/2006/relationships/slide" Target="slides/slide820.xml"/><Relationship Id="rId1037" Type="http://schemas.openxmlformats.org/officeDocument/2006/relationships/slide" Target="slides/slide1036.xml"/><Relationship Id="rId253" Type="http://schemas.openxmlformats.org/officeDocument/2006/relationships/slide" Target="slides/slide252.xml"/><Relationship Id="rId460" Type="http://schemas.openxmlformats.org/officeDocument/2006/relationships/slide" Target="slides/slide459.xml"/><Relationship Id="rId698" Type="http://schemas.openxmlformats.org/officeDocument/2006/relationships/slide" Target="slides/slide697.xml"/><Relationship Id="rId919" Type="http://schemas.openxmlformats.org/officeDocument/2006/relationships/slide" Target="slides/slide918.xml"/><Relationship Id="rId1090" Type="http://schemas.openxmlformats.org/officeDocument/2006/relationships/slide" Target="slides/slide1089.xml"/><Relationship Id="rId1104" Type="http://schemas.openxmlformats.org/officeDocument/2006/relationships/slide" Target="slides/slide1103.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558" Type="http://schemas.openxmlformats.org/officeDocument/2006/relationships/slide" Target="slides/slide557.xml"/><Relationship Id="rId765" Type="http://schemas.openxmlformats.org/officeDocument/2006/relationships/slide" Target="slides/slide764.xml"/><Relationship Id="rId972" Type="http://schemas.openxmlformats.org/officeDocument/2006/relationships/slide" Target="slides/slide971.xml"/><Relationship Id="rId1188" Type="http://schemas.openxmlformats.org/officeDocument/2006/relationships/presProps" Target="presProps.xml"/><Relationship Id="rId197" Type="http://schemas.openxmlformats.org/officeDocument/2006/relationships/slide" Target="slides/slide196.xml"/><Relationship Id="rId418" Type="http://schemas.openxmlformats.org/officeDocument/2006/relationships/slide" Target="slides/slide417.xml"/><Relationship Id="rId625" Type="http://schemas.openxmlformats.org/officeDocument/2006/relationships/slide" Target="slides/slide624.xml"/><Relationship Id="rId832" Type="http://schemas.openxmlformats.org/officeDocument/2006/relationships/slide" Target="slides/slide831.xml"/><Relationship Id="rId1048" Type="http://schemas.openxmlformats.org/officeDocument/2006/relationships/slide" Target="slides/slide1047.xml"/><Relationship Id="rId264" Type="http://schemas.openxmlformats.org/officeDocument/2006/relationships/slide" Target="slides/slide263.xml"/><Relationship Id="rId471" Type="http://schemas.openxmlformats.org/officeDocument/2006/relationships/slide" Target="slides/slide470.xml"/><Relationship Id="rId1115" Type="http://schemas.openxmlformats.org/officeDocument/2006/relationships/slide" Target="slides/slide1114.xml"/><Relationship Id="rId59" Type="http://schemas.openxmlformats.org/officeDocument/2006/relationships/slide" Target="slides/slide58.xml"/><Relationship Id="rId124" Type="http://schemas.openxmlformats.org/officeDocument/2006/relationships/slide" Target="slides/slide123.xml"/><Relationship Id="rId569" Type="http://schemas.openxmlformats.org/officeDocument/2006/relationships/slide" Target="slides/slide568.xml"/><Relationship Id="rId776" Type="http://schemas.openxmlformats.org/officeDocument/2006/relationships/slide" Target="slides/slide775.xml"/><Relationship Id="rId983" Type="http://schemas.openxmlformats.org/officeDocument/2006/relationships/slide" Target="slides/slide982.xml"/><Relationship Id="rId331" Type="http://schemas.openxmlformats.org/officeDocument/2006/relationships/slide" Target="slides/slide330.xml"/><Relationship Id="rId429" Type="http://schemas.openxmlformats.org/officeDocument/2006/relationships/slide" Target="slides/slide428.xml"/><Relationship Id="rId636" Type="http://schemas.openxmlformats.org/officeDocument/2006/relationships/slide" Target="slides/slide635.xml"/><Relationship Id="rId1059" Type="http://schemas.openxmlformats.org/officeDocument/2006/relationships/slide" Target="slides/slide1058.xml"/><Relationship Id="rId843" Type="http://schemas.openxmlformats.org/officeDocument/2006/relationships/slide" Target="slides/slide842.xml"/><Relationship Id="rId1126" Type="http://schemas.openxmlformats.org/officeDocument/2006/relationships/slide" Target="slides/slide1125.xml"/><Relationship Id="rId275" Type="http://schemas.openxmlformats.org/officeDocument/2006/relationships/slide" Target="slides/slide274.xml"/><Relationship Id="rId482" Type="http://schemas.openxmlformats.org/officeDocument/2006/relationships/slide" Target="slides/slide481.xml"/><Relationship Id="rId703" Type="http://schemas.openxmlformats.org/officeDocument/2006/relationships/slide" Target="slides/slide702.xml"/><Relationship Id="rId910" Type="http://schemas.openxmlformats.org/officeDocument/2006/relationships/slide" Target="slides/slide909.xml"/><Relationship Id="rId135" Type="http://schemas.openxmlformats.org/officeDocument/2006/relationships/slide" Target="slides/slide134.xml"/><Relationship Id="rId342" Type="http://schemas.openxmlformats.org/officeDocument/2006/relationships/slide" Target="slides/slide341.xml"/><Relationship Id="rId787" Type="http://schemas.openxmlformats.org/officeDocument/2006/relationships/slide" Target="slides/slide786.xml"/><Relationship Id="rId994" Type="http://schemas.openxmlformats.org/officeDocument/2006/relationships/slide" Target="slides/slide993.xml"/><Relationship Id="rId202" Type="http://schemas.openxmlformats.org/officeDocument/2006/relationships/slide" Target="slides/slide201.xml"/><Relationship Id="rId647" Type="http://schemas.openxmlformats.org/officeDocument/2006/relationships/slide" Target="slides/slide646.xml"/><Relationship Id="rId854" Type="http://schemas.openxmlformats.org/officeDocument/2006/relationships/slide" Target="slides/slide853.xml"/><Relationship Id="rId286" Type="http://schemas.openxmlformats.org/officeDocument/2006/relationships/slide" Target="slides/slide285.xml"/><Relationship Id="rId493" Type="http://schemas.openxmlformats.org/officeDocument/2006/relationships/slide" Target="slides/slide492.xml"/><Relationship Id="rId507" Type="http://schemas.openxmlformats.org/officeDocument/2006/relationships/slide" Target="slides/slide506.xml"/><Relationship Id="rId714" Type="http://schemas.openxmlformats.org/officeDocument/2006/relationships/slide" Target="slides/slide713.xml"/><Relationship Id="rId921" Type="http://schemas.openxmlformats.org/officeDocument/2006/relationships/slide" Target="slides/slide920.xml"/><Relationship Id="rId1137" Type="http://schemas.openxmlformats.org/officeDocument/2006/relationships/slide" Target="slides/slide1136.xml"/><Relationship Id="rId50" Type="http://schemas.openxmlformats.org/officeDocument/2006/relationships/slide" Target="slides/slide49.xml"/><Relationship Id="rId146" Type="http://schemas.openxmlformats.org/officeDocument/2006/relationships/slide" Target="slides/slide145.xml"/><Relationship Id="rId353" Type="http://schemas.openxmlformats.org/officeDocument/2006/relationships/slide" Target="slides/slide352.xml"/><Relationship Id="rId560" Type="http://schemas.openxmlformats.org/officeDocument/2006/relationships/slide" Target="slides/slide559.xml"/><Relationship Id="rId798" Type="http://schemas.openxmlformats.org/officeDocument/2006/relationships/slide" Target="slides/slide797.xml"/><Relationship Id="rId1190" Type="http://schemas.openxmlformats.org/officeDocument/2006/relationships/theme" Target="theme/theme1.xml"/><Relationship Id="rId213" Type="http://schemas.openxmlformats.org/officeDocument/2006/relationships/slide" Target="slides/slide212.xml"/><Relationship Id="rId420" Type="http://schemas.openxmlformats.org/officeDocument/2006/relationships/slide" Target="slides/slide419.xml"/><Relationship Id="rId658" Type="http://schemas.openxmlformats.org/officeDocument/2006/relationships/slide" Target="slides/slide657.xml"/><Relationship Id="rId865" Type="http://schemas.openxmlformats.org/officeDocument/2006/relationships/slide" Target="slides/slide864.xml"/><Relationship Id="rId1050" Type="http://schemas.openxmlformats.org/officeDocument/2006/relationships/slide" Target="slides/slide1049.xml"/><Relationship Id="rId297" Type="http://schemas.openxmlformats.org/officeDocument/2006/relationships/slide" Target="slides/slide296.xml"/><Relationship Id="rId518" Type="http://schemas.openxmlformats.org/officeDocument/2006/relationships/slide" Target="slides/slide517.xml"/><Relationship Id="rId725" Type="http://schemas.openxmlformats.org/officeDocument/2006/relationships/slide" Target="slides/slide724.xml"/><Relationship Id="rId932" Type="http://schemas.openxmlformats.org/officeDocument/2006/relationships/slide" Target="slides/slide931.xml"/><Relationship Id="rId1148" Type="http://schemas.openxmlformats.org/officeDocument/2006/relationships/slide" Target="slides/slide1147.xml"/><Relationship Id="rId157" Type="http://schemas.openxmlformats.org/officeDocument/2006/relationships/slide" Target="slides/slide156.xml"/><Relationship Id="rId364" Type="http://schemas.openxmlformats.org/officeDocument/2006/relationships/slide" Target="slides/slide363.xml"/><Relationship Id="rId1008" Type="http://schemas.openxmlformats.org/officeDocument/2006/relationships/slide" Target="slides/slide1007.xml"/><Relationship Id="rId61" Type="http://schemas.openxmlformats.org/officeDocument/2006/relationships/slide" Target="slides/slide60.xml"/><Relationship Id="rId571" Type="http://schemas.openxmlformats.org/officeDocument/2006/relationships/slide" Target="slides/slide570.xml"/><Relationship Id="rId669" Type="http://schemas.openxmlformats.org/officeDocument/2006/relationships/slide" Target="slides/slide668.xml"/><Relationship Id="rId876" Type="http://schemas.openxmlformats.org/officeDocument/2006/relationships/slide" Target="slides/slide875.xml"/><Relationship Id="rId19" Type="http://schemas.openxmlformats.org/officeDocument/2006/relationships/slide" Target="slides/slide18.xml"/><Relationship Id="rId224" Type="http://schemas.openxmlformats.org/officeDocument/2006/relationships/slide" Target="slides/slide223.xml"/><Relationship Id="rId431" Type="http://schemas.openxmlformats.org/officeDocument/2006/relationships/slide" Target="slides/slide430.xml"/><Relationship Id="rId529" Type="http://schemas.openxmlformats.org/officeDocument/2006/relationships/slide" Target="slides/slide528.xml"/><Relationship Id="rId736" Type="http://schemas.openxmlformats.org/officeDocument/2006/relationships/slide" Target="slides/slide735.xml"/><Relationship Id="rId1061" Type="http://schemas.openxmlformats.org/officeDocument/2006/relationships/slide" Target="slides/slide1060.xml"/><Relationship Id="rId1159" Type="http://schemas.openxmlformats.org/officeDocument/2006/relationships/slide" Target="slides/slide1158.xml"/><Relationship Id="rId168" Type="http://schemas.openxmlformats.org/officeDocument/2006/relationships/slide" Target="slides/slide167.xml"/><Relationship Id="rId943" Type="http://schemas.openxmlformats.org/officeDocument/2006/relationships/slide" Target="slides/slide942.xml"/><Relationship Id="rId1019" Type="http://schemas.openxmlformats.org/officeDocument/2006/relationships/slide" Target="slides/slide1018.xml"/><Relationship Id="rId72" Type="http://schemas.openxmlformats.org/officeDocument/2006/relationships/slide" Target="slides/slide71.xml"/><Relationship Id="rId375" Type="http://schemas.openxmlformats.org/officeDocument/2006/relationships/slide" Target="slides/slide374.xml"/><Relationship Id="rId582" Type="http://schemas.openxmlformats.org/officeDocument/2006/relationships/slide" Target="slides/slide581.xml"/><Relationship Id="rId803" Type="http://schemas.openxmlformats.org/officeDocument/2006/relationships/slide" Target="slides/slide802.xml"/><Relationship Id="rId3" Type="http://schemas.openxmlformats.org/officeDocument/2006/relationships/slide" Target="slides/slide2.xml"/><Relationship Id="rId235" Type="http://schemas.openxmlformats.org/officeDocument/2006/relationships/slide" Target="slides/slide234.xml"/><Relationship Id="rId442" Type="http://schemas.openxmlformats.org/officeDocument/2006/relationships/slide" Target="slides/slide441.xml"/><Relationship Id="rId887" Type="http://schemas.openxmlformats.org/officeDocument/2006/relationships/slide" Target="slides/slide886.xml"/><Relationship Id="rId1072" Type="http://schemas.openxmlformats.org/officeDocument/2006/relationships/slide" Target="slides/slide1071.xml"/><Relationship Id="rId302" Type="http://schemas.openxmlformats.org/officeDocument/2006/relationships/slide" Target="slides/slide301.xml"/><Relationship Id="rId747" Type="http://schemas.openxmlformats.org/officeDocument/2006/relationships/slide" Target="slides/slide746.xml"/><Relationship Id="rId954" Type="http://schemas.openxmlformats.org/officeDocument/2006/relationships/slide" Target="slides/slide953.xml"/><Relationship Id="rId83" Type="http://schemas.openxmlformats.org/officeDocument/2006/relationships/slide" Target="slides/slide82.xml"/><Relationship Id="rId179" Type="http://schemas.openxmlformats.org/officeDocument/2006/relationships/slide" Target="slides/slide178.xml"/><Relationship Id="rId386" Type="http://schemas.openxmlformats.org/officeDocument/2006/relationships/slide" Target="slides/slide385.xml"/><Relationship Id="rId593" Type="http://schemas.openxmlformats.org/officeDocument/2006/relationships/slide" Target="slides/slide592.xml"/><Relationship Id="rId607" Type="http://schemas.openxmlformats.org/officeDocument/2006/relationships/slide" Target="slides/slide606.xml"/><Relationship Id="rId814" Type="http://schemas.openxmlformats.org/officeDocument/2006/relationships/slide" Target="slides/slide813.xml"/><Relationship Id="rId246" Type="http://schemas.openxmlformats.org/officeDocument/2006/relationships/slide" Target="slides/slide245.xml"/><Relationship Id="rId453" Type="http://schemas.openxmlformats.org/officeDocument/2006/relationships/slide" Target="slides/slide452.xml"/><Relationship Id="rId660" Type="http://schemas.openxmlformats.org/officeDocument/2006/relationships/slide" Target="slides/slide659.xml"/><Relationship Id="rId898" Type="http://schemas.openxmlformats.org/officeDocument/2006/relationships/slide" Target="slides/slide897.xml"/><Relationship Id="rId1083" Type="http://schemas.openxmlformats.org/officeDocument/2006/relationships/slide" Target="slides/slide1082.xml"/><Relationship Id="rId106" Type="http://schemas.openxmlformats.org/officeDocument/2006/relationships/slide" Target="slides/slide105.xml"/><Relationship Id="rId313" Type="http://schemas.openxmlformats.org/officeDocument/2006/relationships/slide" Target="slides/slide312.xml"/><Relationship Id="rId758" Type="http://schemas.openxmlformats.org/officeDocument/2006/relationships/slide" Target="slides/slide757.xml"/><Relationship Id="rId965" Type="http://schemas.openxmlformats.org/officeDocument/2006/relationships/slide" Target="slides/slide964.xml"/><Relationship Id="rId1150" Type="http://schemas.openxmlformats.org/officeDocument/2006/relationships/slide" Target="slides/slide1149.xml"/><Relationship Id="rId10" Type="http://schemas.openxmlformats.org/officeDocument/2006/relationships/slide" Target="slides/slide9.xml"/><Relationship Id="rId94" Type="http://schemas.openxmlformats.org/officeDocument/2006/relationships/slide" Target="slides/slide93.xml"/><Relationship Id="rId397" Type="http://schemas.openxmlformats.org/officeDocument/2006/relationships/slide" Target="slides/slide396.xml"/><Relationship Id="rId520" Type="http://schemas.openxmlformats.org/officeDocument/2006/relationships/slide" Target="slides/slide519.xml"/><Relationship Id="rId618" Type="http://schemas.openxmlformats.org/officeDocument/2006/relationships/slide" Target="slides/slide617.xml"/><Relationship Id="rId825" Type="http://schemas.openxmlformats.org/officeDocument/2006/relationships/slide" Target="slides/slide824.xml"/><Relationship Id="rId257" Type="http://schemas.openxmlformats.org/officeDocument/2006/relationships/slide" Target="slides/slide256.xml"/><Relationship Id="rId464" Type="http://schemas.openxmlformats.org/officeDocument/2006/relationships/slide" Target="slides/slide463.xml"/><Relationship Id="rId1010" Type="http://schemas.openxmlformats.org/officeDocument/2006/relationships/slide" Target="slides/slide1009.xml"/><Relationship Id="rId1094" Type="http://schemas.openxmlformats.org/officeDocument/2006/relationships/slide" Target="slides/slide1093.xml"/><Relationship Id="rId1108" Type="http://schemas.openxmlformats.org/officeDocument/2006/relationships/slide" Target="slides/slide1107.xml"/><Relationship Id="rId117" Type="http://schemas.openxmlformats.org/officeDocument/2006/relationships/slide" Target="slides/slide116.xml"/><Relationship Id="rId671" Type="http://schemas.openxmlformats.org/officeDocument/2006/relationships/slide" Target="slides/slide670.xml"/><Relationship Id="rId769" Type="http://schemas.openxmlformats.org/officeDocument/2006/relationships/slide" Target="slides/slide768.xml"/><Relationship Id="rId976" Type="http://schemas.openxmlformats.org/officeDocument/2006/relationships/slide" Target="slides/slide975.xml"/><Relationship Id="rId324" Type="http://schemas.openxmlformats.org/officeDocument/2006/relationships/slide" Target="slides/slide323.xml"/><Relationship Id="rId531" Type="http://schemas.openxmlformats.org/officeDocument/2006/relationships/slide" Target="slides/slide530.xml"/><Relationship Id="rId629" Type="http://schemas.openxmlformats.org/officeDocument/2006/relationships/slide" Target="slides/slide628.xml"/><Relationship Id="rId1161" Type="http://schemas.openxmlformats.org/officeDocument/2006/relationships/slide" Target="slides/slide1160.xml"/><Relationship Id="rId836" Type="http://schemas.openxmlformats.org/officeDocument/2006/relationships/slide" Target="slides/slide835.xml"/><Relationship Id="rId1021" Type="http://schemas.openxmlformats.org/officeDocument/2006/relationships/slide" Target="slides/slide1020.xml"/><Relationship Id="rId1119" Type="http://schemas.openxmlformats.org/officeDocument/2006/relationships/slide" Target="slides/slide1118.xml"/><Relationship Id="rId903" Type="http://schemas.openxmlformats.org/officeDocument/2006/relationships/slide" Target="slides/slide902.xml"/><Relationship Id="rId32" Type="http://schemas.openxmlformats.org/officeDocument/2006/relationships/slide" Target="slides/slide31.xml"/><Relationship Id="rId181" Type="http://schemas.openxmlformats.org/officeDocument/2006/relationships/slide" Target="slides/slide180.xml"/><Relationship Id="rId279" Type="http://schemas.openxmlformats.org/officeDocument/2006/relationships/slide" Target="slides/slide278.xml"/><Relationship Id="rId486" Type="http://schemas.openxmlformats.org/officeDocument/2006/relationships/slide" Target="slides/slide485.xml"/><Relationship Id="rId693" Type="http://schemas.openxmlformats.org/officeDocument/2006/relationships/slide" Target="slides/slide692.xml"/><Relationship Id="rId139" Type="http://schemas.openxmlformats.org/officeDocument/2006/relationships/slide" Target="slides/slide138.xml"/><Relationship Id="rId346" Type="http://schemas.openxmlformats.org/officeDocument/2006/relationships/slide" Target="slides/slide345.xml"/><Relationship Id="rId553" Type="http://schemas.openxmlformats.org/officeDocument/2006/relationships/slide" Target="slides/slide552.xml"/><Relationship Id="rId760" Type="http://schemas.openxmlformats.org/officeDocument/2006/relationships/slide" Target="slides/slide759.xml"/><Relationship Id="rId998" Type="http://schemas.openxmlformats.org/officeDocument/2006/relationships/slide" Target="slides/slide997.xml"/><Relationship Id="rId1183" Type="http://schemas.openxmlformats.org/officeDocument/2006/relationships/slide" Target="slides/slide1182.xml"/><Relationship Id="rId206" Type="http://schemas.openxmlformats.org/officeDocument/2006/relationships/slide" Target="slides/slide205.xml"/><Relationship Id="rId413" Type="http://schemas.openxmlformats.org/officeDocument/2006/relationships/slide" Target="slides/slide412.xml"/><Relationship Id="rId858" Type="http://schemas.openxmlformats.org/officeDocument/2006/relationships/slide" Target="slides/slide857.xml"/><Relationship Id="rId1043" Type="http://schemas.openxmlformats.org/officeDocument/2006/relationships/slide" Target="slides/slide1042.xml"/><Relationship Id="rId620" Type="http://schemas.openxmlformats.org/officeDocument/2006/relationships/slide" Target="slides/slide619.xml"/><Relationship Id="rId718" Type="http://schemas.openxmlformats.org/officeDocument/2006/relationships/slide" Target="slides/slide717.xml"/><Relationship Id="rId925" Type="http://schemas.openxmlformats.org/officeDocument/2006/relationships/slide" Target="slides/slide924.xml"/><Relationship Id="rId1110" Type="http://schemas.openxmlformats.org/officeDocument/2006/relationships/slide" Target="slides/slide1109.xml"/><Relationship Id="rId54" Type="http://schemas.openxmlformats.org/officeDocument/2006/relationships/slide" Target="slides/slide53.xml"/><Relationship Id="rId270" Type="http://schemas.openxmlformats.org/officeDocument/2006/relationships/slide" Target="slides/slide269.xml"/><Relationship Id="rId130" Type="http://schemas.openxmlformats.org/officeDocument/2006/relationships/slide" Target="slides/slide129.xml"/><Relationship Id="rId368" Type="http://schemas.openxmlformats.org/officeDocument/2006/relationships/slide" Target="slides/slide367.xml"/><Relationship Id="rId575" Type="http://schemas.openxmlformats.org/officeDocument/2006/relationships/slide" Target="slides/slide574.xml"/><Relationship Id="rId782" Type="http://schemas.openxmlformats.org/officeDocument/2006/relationships/slide" Target="slides/slide781.xml"/><Relationship Id="rId228" Type="http://schemas.openxmlformats.org/officeDocument/2006/relationships/slide" Target="slides/slide227.xml"/><Relationship Id="rId435" Type="http://schemas.openxmlformats.org/officeDocument/2006/relationships/slide" Target="slides/slide434.xml"/><Relationship Id="rId642" Type="http://schemas.openxmlformats.org/officeDocument/2006/relationships/slide" Target="slides/slide641.xml"/><Relationship Id="rId1065" Type="http://schemas.openxmlformats.org/officeDocument/2006/relationships/slide" Target="slides/slide1064.xml"/><Relationship Id="rId502" Type="http://schemas.openxmlformats.org/officeDocument/2006/relationships/slide" Target="slides/slide501.xml"/><Relationship Id="rId947" Type="http://schemas.openxmlformats.org/officeDocument/2006/relationships/slide" Target="slides/slide946.xml"/><Relationship Id="rId1132" Type="http://schemas.openxmlformats.org/officeDocument/2006/relationships/slide" Target="slides/slide1131.xml"/><Relationship Id="rId76" Type="http://schemas.openxmlformats.org/officeDocument/2006/relationships/slide" Target="slides/slide75.xml"/><Relationship Id="rId807" Type="http://schemas.openxmlformats.org/officeDocument/2006/relationships/slide" Target="slides/slide806.xml"/><Relationship Id="rId292" Type="http://schemas.openxmlformats.org/officeDocument/2006/relationships/slide" Target="slides/slide291.xml"/><Relationship Id="rId597" Type="http://schemas.openxmlformats.org/officeDocument/2006/relationships/slide" Target="slides/slide596.xml"/><Relationship Id="rId152" Type="http://schemas.openxmlformats.org/officeDocument/2006/relationships/slide" Target="slides/slide151.xml"/><Relationship Id="rId457" Type="http://schemas.openxmlformats.org/officeDocument/2006/relationships/slide" Target="slides/slide456.xml"/><Relationship Id="rId1087" Type="http://schemas.openxmlformats.org/officeDocument/2006/relationships/slide" Target="slides/slide1086.xml"/><Relationship Id="rId664" Type="http://schemas.openxmlformats.org/officeDocument/2006/relationships/slide" Target="slides/slide663.xml"/><Relationship Id="rId871" Type="http://schemas.openxmlformats.org/officeDocument/2006/relationships/slide" Target="slides/slide870.xml"/><Relationship Id="rId969" Type="http://schemas.openxmlformats.org/officeDocument/2006/relationships/slide" Target="slides/slide968.xml"/><Relationship Id="rId317" Type="http://schemas.openxmlformats.org/officeDocument/2006/relationships/slide" Target="slides/slide316.xml"/><Relationship Id="rId524" Type="http://schemas.openxmlformats.org/officeDocument/2006/relationships/slide" Target="slides/slide523.xml"/><Relationship Id="rId731" Type="http://schemas.openxmlformats.org/officeDocument/2006/relationships/slide" Target="slides/slide730.xml"/><Relationship Id="rId1154" Type="http://schemas.openxmlformats.org/officeDocument/2006/relationships/slide" Target="slides/slide1153.xml"/><Relationship Id="rId98" Type="http://schemas.openxmlformats.org/officeDocument/2006/relationships/slide" Target="slides/slide97.xml"/><Relationship Id="rId829" Type="http://schemas.openxmlformats.org/officeDocument/2006/relationships/slide" Target="slides/slide828.xml"/><Relationship Id="rId1014" Type="http://schemas.openxmlformats.org/officeDocument/2006/relationships/slide" Target="slides/slide1013.xml"/><Relationship Id="rId25" Type="http://schemas.openxmlformats.org/officeDocument/2006/relationships/slide" Target="slides/slide24.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479" Type="http://schemas.openxmlformats.org/officeDocument/2006/relationships/slide" Target="slides/slide478.xml"/><Relationship Id="rId686" Type="http://schemas.openxmlformats.org/officeDocument/2006/relationships/slide" Target="slides/slide685.xml"/><Relationship Id="rId893" Type="http://schemas.openxmlformats.org/officeDocument/2006/relationships/slide" Target="slides/slide892.xml"/><Relationship Id="rId339" Type="http://schemas.openxmlformats.org/officeDocument/2006/relationships/slide" Target="slides/slide338.xml"/><Relationship Id="rId546" Type="http://schemas.openxmlformats.org/officeDocument/2006/relationships/slide" Target="slides/slide545.xml"/><Relationship Id="rId753" Type="http://schemas.openxmlformats.org/officeDocument/2006/relationships/slide" Target="slides/slide752.xml"/><Relationship Id="rId1176" Type="http://schemas.openxmlformats.org/officeDocument/2006/relationships/slide" Target="slides/slide1175.xml"/><Relationship Id="rId101" Type="http://schemas.openxmlformats.org/officeDocument/2006/relationships/slide" Target="slides/slide100.xml"/><Relationship Id="rId406" Type="http://schemas.openxmlformats.org/officeDocument/2006/relationships/slide" Target="slides/slide405.xml"/><Relationship Id="rId960" Type="http://schemas.openxmlformats.org/officeDocument/2006/relationships/slide" Target="slides/slide959.xml"/><Relationship Id="rId1036" Type="http://schemas.openxmlformats.org/officeDocument/2006/relationships/slide" Target="slides/slide1035.xml"/><Relationship Id="rId613" Type="http://schemas.openxmlformats.org/officeDocument/2006/relationships/slide" Target="slides/slide612.xml"/><Relationship Id="rId820" Type="http://schemas.openxmlformats.org/officeDocument/2006/relationships/slide" Target="slides/slide819.xml"/><Relationship Id="rId918" Type="http://schemas.openxmlformats.org/officeDocument/2006/relationships/slide" Target="slides/slide917.xml"/><Relationship Id="rId1103" Type="http://schemas.openxmlformats.org/officeDocument/2006/relationships/slide" Target="slides/slide1102.xml"/><Relationship Id="rId47" Type="http://schemas.openxmlformats.org/officeDocument/2006/relationships/slide" Target="slides/slide46.xml"/><Relationship Id="rId196" Type="http://schemas.openxmlformats.org/officeDocument/2006/relationships/slide" Target="slides/slide195.xml"/><Relationship Id="rId263" Type="http://schemas.openxmlformats.org/officeDocument/2006/relationships/slide" Target="slides/slide262.xml"/><Relationship Id="rId470" Type="http://schemas.openxmlformats.org/officeDocument/2006/relationships/slide" Target="slides/slide469.xml"/><Relationship Id="rId123" Type="http://schemas.openxmlformats.org/officeDocument/2006/relationships/slide" Target="slides/slide122.xml"/><Relationship Id="rId330" Type="http://schemas.openxmlformats.org/officeDocument/2006/relationships/slide" Target="slides/slide329.xml"/><Relationship Id="rId568" Type="http://schemas.openxmlformats.org/officeDocument/2006/relationships/slide" Target="slides/slide567.xml"/><Relationship Id="rId775" Type="http://schemas.openxmlformats.org/officeDocument/2006/relationships/slide" Target="slides/slide774.xml"/><Relationship Id="rId982" Type="http://schemas.openxmlformats.org/officeDocument/2006/relationships/slide" Target="slides/slide981.xml"/><Relationship Id="rId428" Type="http://schemas.openxmlformats.org/officeDocument/2006/relationships/slide" Target="slides/slide427.xml"/><Relationship Id="rId635" Type="http://schemas.openxmlformats.org/officeDocument/2006/relationships/slide" Target="slides/slide634.xml"/><Relationship Id="rId842" Type="http://schemas.openxmlformats.org/officeDocument/2006/relationships/slide" Target="slides/slide841.xml"/><Relationship Id="rId1058" Type="http://schemas.openxmlformats.org/officeDocument/2006/relationships/slide" Target="slides/slide1057.xml"/><Relationship Id="rId702" Type="http://schemas.openxmlformats.org/officeDocument/2006/relationships/slide" Target="slides/slide701.xml"/><Relationship Id="rId1125" Type="http://schemas.openxmlformats.org/officeDocument/2006/relationships/slide" Target="slides/slide1124.xml"/><Relationship Id="rId69" Type="http://schemas.openxmlformats.org/officeDocument/2006/relationships/slide" Target="slides/slide68.xml"/><Relationship Id="rId285" Type="http://schemas.openxmlformats.org/officeDocument/2006/relationships/slide" Target="slides/slide28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E2C8627-95C6-4B06-98D2-A7B99D1A4540}" type="slidenum">
              <a:rPr lang="en-US" altLang="en-US"/>
              <a:pPr/>
              <a:t>‹#›</a:t>
            </a:fld>
            <a:endParaRPr lang="en-US" altLang="en-US"/>
          </a:p>
        </p:txBody>
      </p:sp>
    </p:spTree>
    <p:extLst>
      <p:ext uri="{BB962C8B-B14F-4D97-AF65-F5344CB8AC3E}">
        <p14:creationId xmlns:p14="http://schemas.microsoft.com/office/powerpoint/2010/main" val="333623414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2FD800D-6A2B-4A2A-84DE-2ADA3CD3E88D}" type="slidenum">
              <a:rPr lang="en-US" altLang="en-US"/>
              <a:pPr/>
              <a:t>‹#›</a:t>
            </a:fld>
            <a:endParaRPr lang="en-US" altLang="en-US"/>
          </a:p>
        </p:txBody>
      </p:sp>
    </p:spTree>
    <p:extLst>
      <p:ext uri="{BB962C8B-B14F-4D97-AF65-F5344CB8AC3E}">
        <p14:creationId xmlns:p14="http://schemas.microsoft.com/office/powerpoint/2010/main" val="394524016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C33A5FA-591D-46DA-B8C8-BE2B7B2F1238}" type="slidenum">
              <a:rPr lang="en-US" altLang="en-US"/>
              <a:pPr/>
              <a:t>‹#›</a:t>
            </a:fld>
            <a:endParaRPr lang="en-US" altLang="en-US"/>
          </a:p>
        </p:txBody>
      </p:sp>
    </p:spTree>
    <p:extLst>
      <p:ext uri="{BB962C8B-B14F-4D97-AF65-F5344CB8AC3E}">
        <p14:creationId xmlns:p14="http://schemas.microsoft.com/office/powerpoint/2010/main" val="254626596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5C634C0C-1ECB-48DD-A480-89444E700297}" type="slidenum">
              <a:rPr lang="en-US" altLang="en-US"/>
              <a:pPr/>
              <a:t>‹#›</a:t>
            </a:fld>
            <a:endParaRPr lang="en-US" altLang="en-US"/>
          </a:p>
        </p:txBody>
      </p:sp>
    </p:spTree>
    <p:extLst>
      <p:ext uri="{BB962C8B-B14F-4D97-AF65-F5344CB8AC3E}">
        <p14:creationId xmlns:p14="http://schemas.microsoft.com/office/powerpoint/2010/main" val="113306896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56D4363-D3E7-4764-85F8-623588D13CF7}" type="slidenum">
              <a:rPr lang="en-US" altLang="en-US"/>
              <a:pPr/>
              <a:t>‹#›</a:t>
            </a:fld>
            <a:endParaRPr lang="en-US" altLang="en-US"/>
          </a:p>
        </p:txBody>
      </p:sp>
    </p:spTree>
    <p:extLst>
      <p:ext uri="{BB962C8B-B14F-4D97-AF65-F5344CB8AC3E}">
        <p14:creationId xmlns:p14="http://schemas.microsoft.com/office/powerpoint/2010/main" val="361546677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909528D-F842-409F-B326-ACF44D1D1209}" type="slidenum">
              <a:rPr lang="en-US" altLang="en-US"/>
              <a:pPr/>
              <a:t>‹#›</a:t>
            </a:fld>
            <a:endParaRPr lang="en-US" altLang="en-US"/>
          </a:p>
        </p:txBody>
      </p:sp>
    </p:spTree>
    <p:extLst>
      <p:ext uri="{BB962C8B-B14F-4D97-AF65-F5344CB8AC3E}">
        <p14:creationId xmlns:p14="http://schemas.microsoft.com/office/powerpoint/2010/main" val="401638166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10CB74A-B44F-41EE-B5C9-2887D44865A6}" type="slidenum">
              <a:rPr lang="en-US" altLang="en-US"/>
              <a:pPr/>
              <a:t>‹#›</a:t>
            </a:fld>
            <a:endParaRPr lang="en-US" altLang="en-US"/>
          </a:p>
        </p:txBody>
      </p:sp>
    </p:spTree>
    <p:extLst>
      <p:ext uri="{BB962C8B-B14F-4D97-AF65-F5344CB8AC3E}">
        <p14:creationId xmlns:p14="http://schemas.microsoft.com/office/powerpoint/2010/main" val="100856294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76326202-14E3-4248-BEEE-2893E6D91F75}" type="slidenum">
              <a:rPr lang="en-US" altLang="en-US"/>
              <a:pPr/>
              <a:t>‹#›</a:t>
            </a:fld>
            <a:endParaRPr lang="en-US" altLang="en-US"/>
          </a:p>
        </p:txBody>
      </p:sp>
    </p:spTree>
    <p:extLst>
      <p:ext uri="{BB962C8B-B14F-4D97-AF65-F5344CB8AC3E}">
        <p14:creationId xmlns:p14="http://schemas.microsoft.com/office/powerpoint/2010/main" val="91358482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E4CE77A1-3937-4A90-A6C7-D06427279990}" type="slidenum">
              <a:rPr lang="en-US" altLang="en-US"/>
              <a:pPr/>
              <a:t>‹#›</a:t>
            </a:fld>
            <a:endParaRPr lang="en-US" altLang="en-US"/>
          </a:p>
        </p:txBody>
      </p:sp>
    </p:spTree>
    <p:extLst>
      <p:ext uri="{BB962C8B-B14F-4D97-AF65-F5344CB8AC3E}">
        <p14:creationId xmlns:p14="http://schemas.microsoft.com/office/powerpoint/2010/main" val="26898574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B6D7F9E5-32FC-43BB-AE7F-6D7E3136C1AB}" type="slidenum">
              <a:rPr lang="en-US" altLang="en-US"/>
              <a:pPr/>
              <a:t>‹#›</a:t>
            </a:fld>
            <a:endParaRPr lang="en-US" altLang="en-US"/>
          </a:p>
        </p:txBody>
      </p:sp>
    </p:spTree>
    <p:extLst>
      <p:ext uri="{BB962C8B-B14F-4D97-AF65-F5344CB8AC3E}">
        <p14:creationId xmlns:p14="http://schemas.microsoft.com/office/powerpoint/2010/main" val="261821314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E3F6CDD-3CEE-4625-81F9-855632F1C6EE}" type="slidenum">
              <a:rPr lang="en-US" altLang="en-US"/>
              <a:pPr/>
              <a:t>‹#›</a:t>
            </a:fld>
            <a:endParaRPr lang="en-US" altLang="en-US"/>
          </a:p>
        </p:txBody>
      </p:sp>
    </p:spTree>
    <p:extLst>
      <p:ext uri="{BB962C8B-B14F-4D97-AF65-F5344CB8AC3E}">
        <p14:creationId xmlns:p14="http://schemas.microsoft.com/office/powerpoint/2010/main" val="168647630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B9D694B-0674-4E73-96C3-428790614504}" type="slidenum">
              <a:rPr lang="en-US" altLang="en-US"/>
              <a:pPr/>
              <a:t>‹#›</a:t>
            </a:fld>
            <a:endParaRPr lang="en-US" altLang="en-US"/>
          </a:p>
        </p:txBody>
      </p:sp>
    </p:spTree>
    <p:extLst>
      <p:ext uri="{BB962C8B-B14F-4D97-AF65-F5344CB8AC3E}">
        <p14:creationId xmlns:p14="http://schemas.microsoft.com/office/powerpoint/2010/main" val="13922613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93509B83-A5B6-4BC7-8B1A-B0C7A33BB24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fade/>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subTitle" idx="1"/>
          </p:nvPr>
        </p:nvSpPr>
        <p:spPr>
          <a:xfrm>
            <a:off x="179388" y="188913"/>
            <a:ext cx="8785225" cy="431800"/>
          </a:xfrm>
          <a:gradFill rotWithShape="1">
            <a:gsLst>
              <a:gs pos="0">
                <a:srgbClr val="FFFF99"/>
              </a:gs>
              <a:gs pos="100000">
                <a:srgbClr val="FFFF99">
                  <a:gamma/>
                  <a:shade val="46275"/>
                  <a:invGamma/>
                </a:srgbClr>
              </a:gs>
            </a:gsLst>
            <a:lin ang="5400000" scaled="1"/>
          </a:gradFill>
          <a:ln/>
        </p:spPr>
        <p:txBody>
          <a:bodyPr/>
          <a:lstStyle/>
          <a:p>
            <a:pPr>
              <a:lnSpc>
                <a:spcPct val="80000"/>
              </a:lnSpc>
            </a:pPr>
            <a:r>
              <a:rPr lang="en-US" altLang="en-US" sz="2000" b="1">
                <a:solidFill>
                  <a:srgbClr val="000066"/>
                </a:solidFill>
                <a:latin typeface="Trebuchet MS" panose="020B0603020202020204" pitchFamily="34" charset="0"/>
              </a:rPr>
              <a:t>27 Rajab -A'amaal for the </a:t>
            </a:r>
            <a:r>
              <a:rPr lang="en-US" altLang="en-US" sz="2000" b="1" u="sng">
                <a:solidFill>
                  <a:srgbClr val="000066"/>
                </a:solidFill>
                <a:latin typeface="Trebuchet MS" panose="020B0603020202020204" pitchFamily="34" charset="0"/>
              </a:rPr>
              <a:t>Day</a:t>
            </a:r>
            <a:r>
              <a:rPr lang="en-US" altLang="en-US" sz="2000" b="1">
                <a:solidFill>
                  <a:srgbClr val="000066"/>
                </a:solidFill>
                <a:latin typeface="Trebuchet MS" panose="020B0603020202020204" pitchFamily="34" charset="0"/>
              </a:rPr>
              <a:t> of Mabáth</a:t>
            </a:r>
          </a:p>
        </p:txBody>
      </p:sp>
      <p:sp>
        <p:nvSpPr>
          <p:cNvPr id="2056" name="Rectangle 8"/>
          <p:cNvSpPr>
            <a:spLocks noChangeArrowheads="1"/>
          </p:cNvSpPr>
          <p:nvPr/>
        </p:nvSpPr>
        <p:spPr bwMode="auto">
          <a:xfrm>
            <a:off x="179388" y="5949950"/>
            <a:ext cx="8785225"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a:solidFill>
                  <a:srgbClr val="000066"/>
                </a:solidFill>
              </a:rPr>
              <a:t>Press SPACEBAR or ENTER key on the Keyboard or use mouse click to move along the slides.</a:t>
            </a:r>
          </a:p>
          <a:p>
            <a:r>
              <a:rPr lang="en-US" altLang="en-US" sz="1100">
                <a:solidFill>
                  <a:srgbClr val="000066"/>
                </a:solidFill>
                <a:latin typeface="Arial" panose="020B0604020202020204" pitchFamily="34" charset="0"/>
              </a:rPr>
              <a:t>For any errors/comments please write to: rehanL@hotmail.com</a:t>
            </a:r>
            <a:endParaRPr lang="en-US" altLang="en-US" sz="1200">
              <a:solidFill>
                <a:srgbClr val="000066"/>
              </a:solidFill>
            </a:endParaRPr>
          </a:p>
          <a:p>
            <a:r>
              <a:rPr lang="en-US" altLang="en-US" sz="1200">
                <a:solidFill>
                  <a:srgbClr val="000066"/>
                </a:solidFill>
              </a:rPr>
              <a:t>Kindly recite Sura E Fatiha for Marhumeen of all those who have worked towards making this small work possible.</a:t>
            </a:r>
          </a:p>
        </p:txBody>
      </p:sp>
      <p:pic>
        <p:nvPicPr>
          <p:cNvPr id="2064" name="Picture 16" descr="madinah0004"/>
          <p:cNvPicPr>
            <a:picLocks noChangeAspect="1" noChangeArrowheads="1"/>
          </p:cNvPicPr>
          <p:nvPr/>
        </p:nvPicPr>
        <p:blipFill>
          <a:blip r:embed="rId2">
            <a:extLst>
              <a:ext uri="{28A0092B-C50C-407E-A947-70E740481C1C}">
                <a14:useLocalDpi xmlns:a14="http://schemas.microsoft.com/office/drawing/2010/main" val="0"/>
              </a:ext>
            </a:extLst>
          </a:blip>
          <a:srcRect b="22517"/>
          <a:stretch>
            <a:fillRect/>
          </a:stretch>
        </p:blipFill>
        <p:spPr bwMode="auto">
          <a:xfrm>
            <a:off x="930275" y="1196975"/>
            <a:ext cx="7313613" cy="42497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7778"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867779"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وَلَمْ يَكُنْ لَهُ وَلِيٌّ مِنَ الذُّلِّ</a:t>
            </a:r>
            <a:r>
              <a:rPr lang="en-US" altLang="en-US" sz="5400">
                <a:solidFill>
                  <a:srgbClr val="000066"/>
                </a:solidFill>
                <a:cs typeface="Simplified Arabic" panose="02020603050405020304" pitchFamily="18" charset="-78"/>
              </a:rPr>
              <a:t> </a:t>
            </a:r>
          </a:p>
        </p:txBody>
      </p:sp>
      <p:sp>
        <p:nvSpPr>
          <p:cNvPr id="1867780"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nor has He any protecting friend through dependence. </a:t>
            </a:r>
          </a:p>
        </p:txBody>
      </p:sp>
      <p:sp>
        <p:nvSpPr>
          <p:cNvPr id="1867781"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Duá to be recited  after each 2 Rakaat Salaat</a:t>
            </a:r>
          </a:p>
        </p:txBody>
      </p:sp>
    </p:spTree>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ext Box 2"/>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876547" name="Rectangle 3"/>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876548" name="Rectangle 4"/>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اَللَّهُمَّ صَلِّ عَلَى مُحَمَّدٍ وَ آلِ مُحَمَّد</a:t>
            </a:r>
            <a:endParaRPr lang="en-US" altLang="en-US" sz="5400">
              <a:solidFill>
                <a:srgbClr val="000066"/>
              </a:solidFill>
              <a:cs typeface="Simplified Arabic" panose="02020603050405020304" pitchFamily="18" charset="-78"/>
            </a:endParaRPr>
          </a:p>
        </p:txBody>
      </p:sp>
      <p:sp>
        <p:nvSpPr>
          <p:cNvPr id="876549" name="Rectangle 5"/>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O' All</a:t>
            </a:r>
            <a:r>
              <a:rPr lang="en-US" altLang="en-US">
                <a:solidFill>
                  <a:srgbClr val="000066"/>
                </a:solidFill>
                <a:latin typeface="Al-Arial"/>
                <a:ea typeface="MS Mincho" panose="02020609040205080304" pitchFamily="49" charset="-128"/>
              </a:rPr>
              <a:t>á</a:t>
            </a:r>
            <a:r>
              <a:rPr lang="en-US" altLang="en-US">
                <a:solidFill>
                  <a:srgbClr val="000066"/>
                </a:solidFill>
                <a:ea typeface="MS Mincho" panose="02020609040205080304" pitchFamily="49" charset="-128"/>
              </a:rPr>
              <a:t>h send Your blessings on Muhammad</a:t>
            </a:r>
          </a:p>
          <a:p>
            <a:r>
              <a:rPr lang="en-US" altLang="en-US">
                <a:solidFill>
                  <a:srgbClr val="000066"/>
                </a:solidFill>
                <a:ea typeface="MS Mincho" panose="02020609040205080304" pitchFamily="49" charset="-128"/>
              </a:rPr>
              <a:t>and the family of Muhammad.</a:t>
            </a:r>
          </a:p>
        </p:txBody>
      </p:sp>
    </p:spTree>
  </p:cSld>
  <p:clrMapOvr>
    <a:masterClrMapping/>
  </p:clrMapOvr>
  <p:transition>
    <p:fade/>
  </p:transition>
  <p:timing>
    <p:tnLst>
      <p:par>
        <p:cTn id="1" dur="indefinite" restart="never" nodeType="tmRoot"/>
      </p:par>
    </p:tnLst>
  </p:timing>
</p:sld>
</file>

<file path=ppt/slides/slide10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419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وَلَمْ يَزِغْ قَلْبُكَ،</a:t>
            </a:r>
            <a:r>
              <a:rPr lang="en-US" altLang="en-US" sz="5400" b="1">
                <a:solidFill>
                  <a:srgbClr val="000066"/>
                </a:solidFill>
                <a:cs typeface="Simplified Arabic" panose="02020603050405020304" pitchFamily="18" charset="-78"/>
              </a:rPr>
              <a:t> </a:t>
            </a:r>
          </a:p>
        </p:txBody>
      </p:sp>
      <p:sp>
        <p:nvSpPr>
          <p:cNvPr id="154419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your heart never deviated, </a:t>
            </a:r>
          </a:p>
        </p:txBody>
      </p:sp>
      <p:sp>
        <p:nvSpPr>
          <p:cNvPr id="154419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4419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521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وَلَمْ تَضْعُفْ بَصِيرَتُكَ،</a:t>
            </a:r>
            <a:r>
              <a:rPr lang="en-US" altLang="en-US" sz="5400" b="1">
                <a:solidFill>
                  <a:srgbClr val="000066"/>
                </a:solidFill>
                <a:cs typeface="Simplified Arabic" panose="02020603050405020304" pitchFamily="18" charset="-78"/>
              </a:rPr>
              <a:t> </a:t>
            </a:r>
          </a:p>
        </p:txBody>
      </p:sp>
      <p:sp>
        <p:nvSpPr>
          <p:cNvPr id="154521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your sagacity was never feeble, </a:t>
            </a:r>
          </a:p>
        </p:txBody>
      </p:sp>
      <p:sp>
        <p:nvSpPr>
          <p:cNvPr id="154522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4522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4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وَلَمْ تَجْبُنْ نَفْسُكَ،</a:t>
            </a:r>
            <a:r>
              <a:rPr lang="en-US" altLang="en-US" sz="5400" b="1">
                <a:solidFill>
                  <a:srgbClr val="000066"/>
                </a:solidFill>
                <a:cs typeface="Simplified Arabic" panose="02020603050405020304" pitchFamily="18" charset="-78"/>
              </a:rPr>
              <a:t> </a:t>
            </a:r>
          </a:p>
        </p:txBody>
      </p:sp>
      <p:sp>
        <p:nvSpPr>
          <p:cNvPr id="154624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your determination never cowered. </a:t>
            </a:r>
          </a:p>
        </p:txBody>
      </p:sp>
      <p:sp>
        <p:nvSpPr>
          <p:cNvPr id="154624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4624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726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كُنْتَ كَالْجَبَلِ لا تُحَرِّكُهُ الْعَوَاصِفُ،</a:t>
            </a:r>
            <a:r>
              <a:rPr lang="en-US" altLang="en-US" sz="5400" b="1">
                <a:solidFill>
                  <a:srgbClr val="000066"/>
                </a:solidFill>
                <a:cs typeface="Simplified Arabic" panose="02020603050405020304" pitchFamily="18" charset="-78"/>
              </a:rPr>
              <a:t> </a:t>
            </a:r>
          </a:p>
        </p:txBody>
      </p:sp>
      <p:sp>
        <p:nvSpPr>
          <p:cNvPr id="154726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You were as firm as mountain, as storms could never displace you, </a:t>
            </a:r>
          </a:p>
        </p:txBody>
      </p:sp>
      <p:sp>
        <p:nvSpPr>
          <p:cNvPr id="154726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4726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829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وَلا تُزِيلُهُ الْقَوَاصِفُ،</a:t>
            </a:r>
            <a:r>
              <a:rPr lang="en-US" altLang="en-US" sz="5400" b="1">
                <a:solidFill>
                  <a:srgbClr val="000066"/>
                </a:solidFill>
                <a:cs typeface="Simplified Arabic" panose="02020603050405020304" pitchFamily="18" charset="-78"/>
              </a:rPr>
              <a:t> </a:t>
            </a:r>
          </a:p>
        </p:txBody>
      </p:sp>
      <p:sp>
        <p:nvSpPr>
          <p:cNvPr id="154829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misfortunes could never move you. </a:t>
            </a:r>
          </a:p>
        </p:txBody>
      </p:sp>
      <p:sp>
        <p:nvSpPr>
          <p:cNvPr id="154829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4829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931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كُنْتَ كَمَا قَالَ رَسُولُ اللّهِ صَلَّى اللّهُ عَلَيْهِ وَآلِهِ قَوِيّاً فِي بَدَنِكَ،</a:t>
            </a:r>
            <a:r>
              <a:rPr lang="en-US" altLang="en-US" sz="5400" b="1">
                <a:solidFill>
                  <a:srgbClr val="000066"/>
                </a:solidFill>
                <a:cs typeface="Simplified Arabic" panose="02020603050405020304" pitchFamily="18" charset="-78"/>
              </a:rPr>
              <a:t> </a:t>
            </a:r>
          </a:p>
        </p:txBody>
      </p:sp>
      <p:sp>
        <p:nvSpPr>
          <p:cNvPr id="154931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You were as same as described by Allah</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s Messenger</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peace be upon him and his Household</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who said about you that you are strong in your body, </a:t>
            </a:r>
          </a:p>
        </p:txBody>
      </p:sp>
      <p:sp>
        <p:nvSpPr>
          <p:cNvPr id="154931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4931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033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مُتَوَاضِعاً فِي نَفْسِكَ،</a:t>
            </a:r>
            <a:r>
              <a:rPr lang="en-US" altLang="en-US" sz="5400" b="1">
                <a:solidFill>
                  <a:srgbClr val="000066"/>
                </a:solidFill>
                <a:cs typeface="Simplified Arabic" panose="02020603050405020304" pitchFamily="18" charset="-78"/>
              </a:rPr>
              <a:t> </a:t>
            </a:r>
          </a:p>
        </p:txBody>
      </p:sp>
      <p:sp>
        <p:nvSpPr>
          <p:cNvPr id="155033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modest in yourself, </a:t>
            </a:r>
          </a:p>
        </p:txBody>
      </p:sp>
      <p:sp>
        <p:nvSpPr>
          <p:cNvPr id="155034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5034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136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عَظِيماً عِنْدَ اللّهِ،</a:t>
            </a:r>
            <a:r>
              <a:rPr lang="en-US" altLang="en-US" sz="5400" b="1">
                <a:solidFill>
                  <a:srgbClr val="000066"/>
                </a:solidFill>
                <a:cs typeface="Simplified Arabic" panose="02020603050405020304" pitchFamily="18" charset="-78"/>
              </a:rPr>
              <a:t> </a:t>
            </a:r>
          </a:p>
        </p:txBody>
      </p:sp>
      <p:sp>
        <p:nvSpPr>
          <p:cNvPr id="155136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great in the view of Allah, </a:t>
            </a:r>
          </a:p>
        </p:txBody>
      </p:sp>
      <p:sp>
        <p:nvSpPr>
          <p:cNvPr id="155136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5136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238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كَبِيراً فِي الأرْضِ،</a:t>
            </a:r>
            <a:r>
              <a:rPr lang="en-US" altLang="en-US" sz="5400" b="1">
                <a:solidFill>
                  <a:srgbClr val="000066"/>
                </a:solidFill>
                <a:cs typeface="Simplified Arabic" panose="02020603050405020304" pitchFamily="18" charset="-78"/>
              </a:rPr>
              <a:t> </a:t>
            </a:r>
          </a:p>
        </p:txBody>
      </p:sp>
      <p:sp>
        <p:nvSpPr>
          <p:cNvPr id="155238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imposing in the earth, </a:t>
            </a:r>
          </a:p>
        </p:txBody>
      </p:sp>
      <p:sp>
        <p:nvSpPr>
          <p:cNvPr id="155238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5238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341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جَلِيلاً فِي السَّمَاءِ،</a:t>
            </a:r>
            <a:r>
              <a:rPr lang="en-US" altLang="en-US" sz="5400" b="1">
                <a:solidFill>
                  <a:srgbClr val="000066"/>
                </a:solidFill>
                <a:cs typeface="Simplified Arabic" panose="02020603050405020304" pitchFamily="18" charset="-78"/>
              </a:rPr>
              <a:t> </a:t>
            </a:r>
          </a:p>
        </p:txBody>
      </p:sp>
      <p:sp>
        <p:nvSpPr>
          <p:cNvPr id="155341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lofty in the heavens. </a:t>
            </a:r>
          </a:p>
        </p:txBody>
      </p:sp>
      <p:sp>
        <p:nvSpPr>
          <p:cNvPr id="155341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5341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p:cNvSpPr>
            <a:spLocks noChangeArrowheads="1"/>
          </p:cNvSpPr>
          <p:nvPr/>
        </p:nvSpPr>
        <p:spPr bwMode="auto">
          <a:xfrm>
            <a:off x="468313" y="2603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69638" name="AutoShape 6"/>
          <p:cNvSpPr>
            <a:spLocks noChangeArrowheads="1"/>
          </p:cNvSpPr>
          <p:nvPr/>
        </p:nvSpPr>
        <p:spPr bwMode="auto">
          <a:xfrm>
            <a:off x="539750" y="1484313"/>
            <a:ext cx="8064500" cy="4321175"/>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9639" name="Text Box 7"/>
          <p:cNvSpPr txBox="1">
            <a:spLocks noChangeArrowheads="1"/>
          </p:cNvSpPr>
          <p:nvPr/>
        </p:nvSpPr>
        <p:spPr bwMode="auto">
          <a:xfrm>
            <a:off x="1600200" y="2665413"/>
            <a:ext cx="5959475" cy="1555750"/>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4800" i="1">
                <a:solidFill>
                  <a:srgbClr val="FFFF00"/>
                </a:solidFill>
              </a:rPr>
              <a:t>Recite Sura An Naas</a:t>
            </a:r>
          </a:p>
          <a:p>
            <a:r>
              <a:rPr lang="en-GB" altLang="en-US" sz="4800" i="1">
                <a:solidFill>
                  <a:srgbClr val="FFFF00"/>
                </a:solidFill>
              </a:rPr>
              <a:t>7 times</a:t>
            </a:r>
            <a:endParaRPr lang="en-US" altLang="en-US" sz="4800" i="1">
              <a:solidFill>
                <a:srgbClr val="FFFF00"/>
              </a:solidFill>
            </a:endParaRPr>
          </a:p>
        </p:txBody>
      </p:sp>
      <p:sp>
        <p:nvSpPr>
          <p:cNvPr id="69640" name="Text Box 8"/>
          <p:cNvSpPr txBox="1">
            <a:spLocks noChangeArrowheads="1"/>
          </p:cNvSpPr>
          <p:nvPr/>
        </p:nvSpPr>
        <p:spPr bwMode="auto">
          <a:xfrm>
            <a:off x="468313" y="5921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10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443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لَمْ يَكُنْ لأَحَدٍ فِيكَ مَهْمَزٌ،</a:t>
            </a:r>
            <a:r>
              <a:rPr lang="en-US" altLang="en-US" sz="5400" b="1">
                <a:solidFill>
                  <a:srgbClr val="000066"/>
                </a:solidFill>
                <a:cs typeface="Simplified Arabic" panose="02020603050405020304" pitchFamily="18" charset="-78"/>
              </a:rPr>
              <a:t> </a:t>
            </a:r>
          </a:p>
        </p:txBody>
      </p:sp>
      <p:sp>
        <p:nvSpPr>
          <p:cNvPr id="155443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None could ever find fault with you, </a:t>
            </a:r>
          </a:p>
        </p:txBody>
      </p:sp>
      <p:sp>
        <p:nvSpPr>
          <p:cNvPr id="155443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5443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545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وَلا لِقَائِلٍ فِيكَ مَغْمَزٌ،</a:t>
            </a:r>
            <a:r>
              <a:rPr lang="en-US" altLang="en-US" sz="5400" b="1">
                <a:solidFill>
                  <a:srgbClr val="000066"/>
                </a:solidFill>
                <a:cs typeface="Simplified Arabic" panose="02020603050405020304" pitchFamily="18" charset="-78"/>
              </a:rPr>
              <a:t> </a:t>
            </a:r>
          </a:p>
        </p:txBody>
      </p:sp>
      <p:sp>
        <p:nvSpPr>
          <p:cNvPr id="155545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none could ever speak evil of you, </a:t>
            </a:r>
          </a:p>
        </p:txBody>
      </p:sp>
      <p:sp>
        <p:nvSpPr>
          <p:cNvPr id="155546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5546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وَلا لِخَلْقٍ فِيكَ مَطْمَعٌ،</a:t>
            </a:r>
            <a:r>
              <a:rPr lang="en-US" altLang="en-US" sz="5400" b="1">
                <a:solidFill>
                  <a:srgbClr val="000066"/>
                </a:solidFill>
                <a:cs typeface="Simplified Arabic" panose="02020603050405020304" pitchFamily="18" charset="-78"/>
              </a:rPr>
              <a:t> </a:t>
            </a:r>
          </a:p>
        </p:txBody>
      </p:sp>
      <p:sp>
        <p:nvSpPr>
          <p:cNvPr id="155648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never desired for any of the created beings, </a:t>
            </a:r>
          </a:p>
        </p:txBody>
      </p:sp>
      <p:sp>
        <p:nvSpPr>
          <p:cNvPr id="155648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5648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750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وَلا لأَحَدٍ عِنْدَكَ هَوَادَةٌ،</a:t>
            </a:r>
            <a:r>
              <a:rPr lang="en-US" altLang="en-US" sz="5400" b="1">
                <a:solidFill>
                  <a:srgbClr val="000066"/>
                </a:solidFill>
                <a:cs typeface="Simplified Arabic" panose="02020603050405020304" pitchFamily="18" charset="-78"/>
              </a:rPr>
              <a:t> </a:t>
            </a:r>
          </a:p>
        </p:txBody>
      </p:sp>
      <p:sp>
        <p:nvSpPr>
          <p:cNvPr id="155750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were never lenient (unfairly) to anyone. </a:t>
            </a:r>
          </a:p>
        </p:txBody>
      </p:sp>
      <p:sp>
        <p:nvSpPr>
          <p:cNvPr id="155750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5750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853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يُوجَدُ الضَّعِيفُ الذَّلِيلُ عِنْدَكَ قَوِيّاً عَزِيزاً حَتَّى تَأْخُذَ لَهُ بِحَقِّهِ،</a:t>
            </a:r>
            <a:r>
              <a:rPr lang="en-US" altLang="en-US" sz="5400" b="1">
                <a:solidFill>
                  <a:srgbClr val="000066"/>
                </a:solidFill>
                <a:cs typeface="Simplified Arabic" panose="02020603050405020304" pitchFamily="18" charset="-78"/>
              </a:rPr>
              <a:t> </a:t>
            </a:r>
          </a:p>
        </p:txBody>
      </p:sp>
      <p:sp>
        <p:nvSpPr>
          <p:cNvPr id="155853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weak, humble one was strong and mighty in your view until you give him back his right, </a:t>
            </a:r>
          </a:p>
        </p:txBody>
      </p:sp>
      <p:sp>
        <p:nvSpPr>
          <p:cNvPr id="155853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5853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955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وَالْقَوِيُّ الْعَزِيزُ عِنْدَكَ ضَعِيفاً حَتَّى تَأْخُذَ مِنْهُ الْحَقَّ،</a:t>
            </a:r>
            <a:r>
              <a:rPr lang="en-US" altLang="en-US" sz="5400" b="1">
                <a:solidFill>
                  <a:srgbClr val="000066"/>
                </a:solidFill>
                <a:cs typeface="Simplified Arabic" panose="02020603050405020304" pitchFamily="18" charset="-78"/>
              </a:rPr>
              <a:t> </a:t>
            </a:r>
          </a:p>
        </p:txBody>
      </p:sp>
      <p:sp>
        <p:nvSpPr>
          <p:cNvPr id="155955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strong, mighty one was weak in your view until you take the others</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 rights from him. </a:t>
            </a:r>
          </a:p>
        </p:txBody>
      </p:sp>
      <p:sp>
        <p:nvSpPr>
          <p:cNvPr id="155955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5955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057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الْقَرِيبُ وَالْبَعِيدُ عِنْدَكَ فِي ذلِكَ سَوَاءٌ،</a:t>
            </a:r>
            <a:r>
              <a:rPr lang="en-US" altLang="en-US" sz="5400" b="1">
                <a:solidFill>
                  <a:srgbClr val="000066"/>
                </a:solidFill>
                <a:cs typeface="Simplified Arabic" panose="02020603050405020304" pitchFamily="18" charset="-78"/>
              </a:rPr>
              <a:t> </a:t>
            </a:r>
          </a:p>
        </p:txBody>
      </p:sp>
      <p:sp>
        <p:nvSpPr>
          <p:cNvPr id="156057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near and the remote were equal in your view. </a:t>
            </a:r>
          </a:p>
        </p:txBody>
      </p:sp>
      <p:sp>
        <p:nvSpPr>
          <p:cNvPr id="156058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6058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160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شَأْنُكَ الْحَقُّ وَالصِّدْقُ وَالرِّفْقُ،</a:t>
            </a:r>
            <a:r>
              <a:rPr lang="en-US" altLang="en-US" sz="5400" b="1">
                <a:solidFill>
                  <a:srgbClr val="000066"/>
                </a:solidFill>
                <a:cs typeface="Simplified Arabic" panose="02020603050405020304" pitchFamily="18" charset="-78"/>
              </a:rPr>
              <a:t> </a:t>
            </a:r>
          </a:p>
        </p:txBody>
      </p:sp>
      <p:sp>
        <p:nvSpPr>
          <p:cNvPr id="156160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You habit was to be right, honest, and kind, </a:t>
            </a:r>
          </a:p>
        </p:txBody>
      </p:sp>
      <p:sp>
        <p:nvSpPr>
          <p:cNvPr id="156160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6160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262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وَقَوْلُكَ حُكْمٌ وَحَتْمٌ،</a:t>
            </a:r>
            <a:r>
              <a:rPr lang="en-US" altLang="en-US" sz="5400" b="1">
                <a:solidFill>
                  <a:srgbClr val="000066"/>
                </a:solidFill>
                <a:cs typeface="Simplified Arabic" panose="02020603050405020304" pitchFamily="18" charset="-78"/>
              </a:rPr>
              <a:t> </a:t>
            </a:r>
          </a:p>
        </p:txBody>
      </p:sp>
      <p:sp>
        <p:nvSpPr>
          <p:cNvPr id="156262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your words were ruling and determination, </a:t>
            </a:r>
          </a:p>
        </p:txBody>
      </p:sp>
      <p:sp>
        <p:nvSpPr>
          <p:cNvPr id="156262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6262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365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وَأَمْرُكَ حِلْمٌ وَعَزْمٌ،</a:t>
            </a:r>
            <a:r>
              <a:rPr lang="en-US" altLang="en-US" sz="5400" b="1">
                <a:solidFill>
                  <a:srgbClr val="000066"/>
                </a:solidFill>
                <a:cs typeface="Simplified Arabic" panose="02020603050405020304" pitchFamily="18" charset="-78"/>
              </a:rPr>
              <a:t> </a:t>
            </a:r>
          </a:p>
        </p:txBody>
      </p:sp>
      <p:sp>
        <p:nvSpPr>
          <p:cNvPr id="156365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your custom was forbearance and fortitude, </a:t>
            </a:r>
          </a:p>
        </p:txBody>
      </p:sp>
      <p:sp>
        <p:nvSpPr>
          <p:cNvPr id="156365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6365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9" name="Rectangle 3"/>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20580" name="Rectangle 4"/>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اَللَّهُمَّ صَلِّ عَلَى مُحَمَّدٍ وَ آلِ مُحَمَّد</a:t>
            </a:r>
            <a:endParaRPr lang="en-US" altLang="en-US" sz="5400">
              <a:solidFill>
                <a:srgbClr val="000066"/>
              </a:solidFill>
              <a:cs typeface="Simplified Arabic" panose="02020603050405020304" pitchFamily="18" charset="-78"/>
            </a:endParaRPr>
          </a:p>
        </p:txBody>
      </p:sp>
      <p:sp>
        <p:nvSpPr>
          <p:cNvPr id="920581" name="Rectangle 5"/>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O' All</a:t>
            </a:r>
            <a:r>
              <a:rPr lang="en-US" altLang="en-US">
                <a:solidFill>
                  <a:srgbClr val="000066"/>
                </a:solidFill>
                <a:latin typeface="Al-Arial"/>
                <a:ea typeface="MS Mincho" panose="02020609040205080304" pitchFamily="49" charset="-128"/>
              </a:rPr>
              <a:t>á</a:t>
            </a:r>
            <a:r>
              <a:rPr lang="en-US" altLang="en-US">
                <a:solidFill>
                  <a:srgbClr val="000066"/>
                </a:solidFill>
                <a:ea typeface="MS Mincho" panose="02020609040205080304" pitchFamily="49" charset="-128"/>
              </a:rPr>
              <a:t>h send Your blessings on Muhammad</a:t>
            </a:r>
          </a:p>
          <a:p>
            <a:r>
              <a:rPr lang="en-US" altLang="en-US">
                <a:solidFill>
                  <a:srgbClr val="000066"/>
                </a:solidFill>
                <a:ea typeface="MS Mincho" panose="02020609040205080304" pitchFamily="49" charset="-128"/>
              </a:rPr>
              <a:t>and the family of Muhammad.</a:t>
            </a:r>
          </a:p>
        </p:txBody>
      </p:sp>
      <p:sp>
        <p:nvSpPr>
          <p:cNvPr id="920582" name="Text Box 6"/>
          <p:cNvSpPr txBox="1">
            <a:spLocks noChangeArrowheads="1"/>
          </p:cNvSpPr>
          <p:nvPr/>
        </p:nvSpPr>
        <p:spPr bwMode="auto">
          <a:xfrm>
            <a:off x="468313" y="5921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10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467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وَرَأْيُكَ عِلْمٌ وَحَزْمٌ،</a:t>
            </a:r>
            <a:r>
              <a:rPr lang="en-US" altLang="en-US" sz="5400" b="1">
                <a:solidFill>
                  <a:srgbClr val="000066"/>
                </a:solidFill>
                <a:cs typeface="Simplified Arabic" panose="02020603050405020304" pitchFamily="18" charset="-78"/>
              </a:rPr>
              <a:t> </a:t>
            </a:r>
          </a:p>
        </p:txBody>
      </p:sp>
      <p:sp>
        <p:nvSpPr>
          <p:cNvPr id="156467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your view was knowledge and firmness. </a:t>
            </a:r>
          </a:p>
        </p:txBody>
      </p:sp>
      <p:sp>
        <p:nvSpPr>
          <p:cNvPr id="156467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6467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569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إِعْتَدَلَ بِكَ الدِّينُ،</a:t>
            </a:r>
            <a:r>
              <a:rPr lang="en-US" altLang="en-US" sz="5400" b="1">
                <a:solidFill>
                  <a:srgbClr val="000066"/>
                </a:solidFill>
                <a:cs typeface="Simplified Arabic" panose="02020603050405020304" pitchFamily="18" charset="-78"/>
              </a:rPr>
              <a:t> </a:t>
            </a:r>
          </a:p>
        </p:txBody>
      </p:sp>
      <p:sp>
        <p:nvSpPr>
          <p:cNvPr id="156569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At your hands did the religion become even, </a:t>
            </a:r>
          </a:p>
        </p:txBody>
      </p:sp>
      <p:sp>
        <p:nvSpPr>
          <p:cNvPr id="156570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6570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2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وَسَهُلَ بِكَ الْعَسِيرُ،</a:t>
            </a:r>
            <a:r>
              <a:rPr lang="en-US" altLang="en-US" sz="5400" b="1">
                <a:solidFill>
                  <a:srgbClr val="000066"/>
                </a:solidFill>
                <a:cs typeface="Simplified Arabic" panose="02020603050405020304" pitchFamily="18" charset="-78"/>
              </a:rPr>
              <a:t> </a:t>
            </a:r>
          </a:p>
        </p:txBody>
      </p:sp>
      <p:sp>
        <p:nvSpPr>
          <p:cNvPr id="156672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difficult became easy, </a:t>
            </a:r>
          </a:p>
        </p:txBody>
      </p:sp>
      <p:sp>
        <p:nvSpPr>
          <p:cNvPr id="156672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6672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774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وَأُطْفِئَتْ بِكَ النِّيرَانُ،</a:t>
            </a:r>
            <a:r>
              <a:rPr lang="en-US" altLang="en-US" sz="5400" b="1">
                <a:solidFill>
                  <a:srgbClr val="000066"/>
                </a:solidFill>
                <a:cs typeface="Simplified Arabic" panose="02020603050405020304" pitchFamily="18" charset="-78"/>
              </a:rPr>
              <a:t> </a:t>
            </a:r>
          </a:p>
        </p:txBody>
      </p:sp>
      <p:sp>
        <p:nvSpPr>
          <p:cNvPr id="156774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fires were extinguished, </a:t>
            </a:r>
          </a:p>
        </p:txBody>
      </p:sp>
      <p:sp>
        <p:nvSpPr>
          <p:cNvPr id="156774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6774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877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وَقَوِيَ بِكَ الإيمَانُ،</a:t>
            </a:r>
            <a:r>
              <a:rPr lang="en-US" altLang="en-US" sz="5400" b="1">
                <a:solidFill>
                  <a:srgbClr val="000066"/>
                </a:solidFill>
                <a:cs typeface="Simplified Arabic" panose="02020603050405020304" pitchFamily="18" charset="-78"/>
              </a:rPr>
              <a:t> </a:t>
            </a:r>
          </a:p>
        </p:txBody>
      </p:sp>
      <p:sp>
        <p:nvSpPr>
          <p:cNvPr id="156877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by you did faith become strong, </a:t>
            </a:r>
          </a:p>
        </p:txBody>
      </p:sp>
      <p:sp>
        <p:nvSpPr>
          <p:cNvPr id="156877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6877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979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وَثَبَتَ بِكَ الإسْلامُ،</a:t>
            </a:r>
            <a:r>
              <a:rPr lang="en-US" altLang="en-US" sz="5400" b="1">
                <a:solidFill>
                  <a:srgbClr val="000066"/>
                </a:solidFill>
                <a:cs typeface="Simplified Arabic" panose="02020603050405020304" pitchFamily="18" charset="-78"/>
              </a:rPr>
              <a:t> </a:t>
            </a:r>
          </a:p>
        </p:txBody>
      </p:sp>
      <p:sp>
        <p:nvSpPr>
          <p:cNvPr id="156979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by you did Islam became steady, </a:t>
            </a:r>
          </a:p>
        </p:txBody>
      </p:sp>
      <p:sp>
        <p:nvSpPr>
          <p:cNvPr id="156979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6979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081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وَهَدَّتْ مُصِيبَتُكَ الأنَامَ،</a:t>
            </a:r>
            <a:r>
              <a:rPr lang="en-US" altLang="en-US" sz="5400" b="1">
                <a:solidFill>
                  <a:srgbClr val="000066"/>
                </a:solidFill>
                <a:cs typeface="Simplified Arabic" panose="02020603050405020304" pitchFamily="18" charset="-78"/>
              </a:rPr>
              <a:t> </a:t>
            </a:r>
          </a:p>
        </p:txBody>
      </p:sp>
      <p:sp>
        <p:nvSpPr>
          <p:cNvPr id="157081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calamity of losing you undermined all people, </a:t>
            </a:r>
          </a:p>
        </p:txBody>
      </p:sp>
      <p:sp>
        <p:nvSpPr>
          <p:cNvPr id="157082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7082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184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فَإِنَّا لِلّهِ وَإِنَّا إِلَيْهِ رَاجِعُونَ،</a:t>
            </a:r>
            <a:r>
              <a:rPr lang="en-US" altLang="en-US" sz="5400" b="1">
                <a:solidFill>
                  <a:srgbClr val="000066"/>
                </a:solidFill>
                <a:cs typeface="Simplified Arabic" panose="02020603050405020304" pitchFamily="18" charset="-78"/>
              </a:rPr>
              <a:t> </a:t>
            </a:r>
          </a:p>
        </p:txBody>
      </p:sp>
      <p:sp>
        <p:nvSpPr>
          <p:cNvPr id="157184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Surely, we are Allah's and to Him we shall surely return. </a:t>
            </a:r>
          </a:p>
        </p:txBody>
      </p:sp>
      <p:sp>
        <p:nvSpPr>
          <p:cNvPr id="157184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7184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286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لَعَنَ اللّهُ مَنْ قَتَلَكَ،</a:t>
            </a:r>
            <a:r>
              <a:rPr lang="en-US" altLang="en-US" sz="5400" b="1">
                <a:solidFill>
                  <a:srgbClr val="000066"/>
                </a:solidFill>
                <a:cs typeface="Simplified Arabic" panose="02020603050405020304" pitchFamily="18" charset="-78"/>
              </a:rPr>
              <a:t> </a:t>
            </a:r>
          </a:p>
        </p:txBody>
      </p:sp>
      <p:sp>
        <p:nvSpPr>
          <p:cNvPr id="157286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Curse of Allah be upon him who slew you, </a:t>
            </a:r>
          </a:p>
        </p:txBody>
      </p:sp>
      <p:sp>
        <p:nvSpPr>
          <p:cNvPr id="157286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7286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389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وَلَعَنَ اللّهُ مَنْ خَالَفَكَ،</a:t>
            </a:r>
            <a:r>
              <a:rPr lang="en-US" altLang="en-US" sz="5400" b="1">
                <a:solidFill>
                  <a:srgbClr val="000066"/>
                </a:solidFill>
                <a:cs typeface="Simplified Arabic" panose="02020603050405020304" pitchFamily="18" charset="-78"/>
              </a:rPr>
              <a:t> </a:t>
            </a:r>
          </a:p>
        </p:txBody>
      </p:sp>
      <p:sp>
        <p:nvSpPr>
          <p:cNvPr id="157389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curse of Allah be upon him who mutinied against you, </a:t>
            </a:r>
          </a:p>
        </p:txBody>
      </p:sp>
      <p:sp>
        <p:nvSpPr>
          <p:cNvPr id="157389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7389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50"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825351" name="Text Box 7"/>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
        <p:nvSpPr>
          <p:cNvPr id="825352" name="Text Box 8"/>
          <p:cNvSpPr txBox="1">
            <a:spLocks noChangeArrowheads="1"/>
          </p:cNvSpPr>
          <p:nvPr/>
        </p:nvSpPr>
        <p:spPr bwMode="auto">
          <a:xfrm>
            <a:off x="1474788" y="1625600"/>
            <a:ext cx="61928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825353" name="Text Box 9"/>
          <p:cNvSpPr txBox="1">
            <a:spLocks noChangeArrowheads="1"/>
          </p:cNvSpPr>
          <p:nvPr/>
        </p:nvSpPr>
        <p:spPr bwMode="auto">
          <a:xfrm>
            <a:off x="1574800"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825354" name="Text Box 10"/>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1</a:t>
            </a:r>
          </a:p>
        </p:txBody>
      </p:sp>
    </p:spTree>
  </p:cSld>
  <p:clrMapOvr>
    <a:masterClrMapping/>
  </p:clrMapOvr>
  <p:transition>
    <p:fade/>
  </p:transition>
  <p:timing>
    <p:tnLst>
      <p:par>
        <p:cTn id="1" dur="indefinite" restart="never" nodeType="tmRoot"/>
      </p:par>
    </p:tnLst>
  </p:timing>
</p:sld>
</file>

<file path=ppt/slides/slide10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491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وَلَعَنَ اللّهُ مَنِ افْتَرَى عَلَيْكَ،</a:t>
            </a:r>
            <a:r>
              <a:rPr lang="en-US" altLang="en-US" sz="5400" b="1">
                <a:solidFill>
                  <a:srgbClr val="000066"/>
                </a:solidFill>
                <a:cs typeface="Simplified Arabic" panose="02020603050405020304" pitchFamily="18" charset="-78"/>
              </a:rPr>
              <a:t> </a:t>
            </a:r>
          </a:p>
        </p:txBody>
      </p:sp>
      <p:sp>
        <p:nvSpPr>
          <p:cNvPr id="157491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curse of Allah be upon him who forged lies against you, </a:t>
            </a:r>
          </a:p>
        </p:txBody>
      </p:sp>
      <p:sp>
        <p:nvSpPr>
          <p:cNvPr id="157491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7491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593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وَلَعَنَ اللّهُ مَنْ ظَلَمَكَ وَغَصَبَكَ حَقَّكَ،</a:t>
            </a:r>
            <a:r>
              <a:rPr lang="en-US" altLang="en-US" sz="5400" b="1">
                <a:solidFill>
                  <a:srgbClr val="000066"/>
                </a:solidFill>
                <a:cs typeface="Simplified Arabic" panose="02020603050405020304" pitchFamily="18" charset="-78"/>
              </a:rPr>
              <a:t> </a:t>
            </a:r>
          </a:p>
        </p:txBody>
      </p:sp>
      <p:sp>
        <p:nvSpPr>
          <p:cNvPr id="157593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curse of Allah be upon him who wronged you and usurped your right, </a:t>
            </a:r>
          </a:p>
        </p:txBody>
      </p:sp>
      <p:sp>
        <p:nvSpPr>
          <p:cNvPr id="157594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7594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6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وَلَعَنَ اللّهُ مَنْ بَلَغَهُ ذلِكَ فَرَضِيَ بِهِ،</a:t>
            </a:r>
            <a:r>
              <a:rPr lang="en-US" altLang="en-US" sz="5400" b="1">
                <a:solidFill>
                  <a:srgbClr val="000066"/>
                </a:solidFill>
                <a:cs typeface="Simplified Arabic" panose="02020603050405020304" pitchFamily="18" charset="-78"/>
              </a:rPr>
              <a:t> </a:t>
            </a:r>
          </a:p>
        </p:txBody>
      </p:sp>
      <p:sp>
        <p:nvSpPr>
          <p:cNvPr id="157696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curse of Allah be upon him who, when was informed about this, was pleased with it. </a:t>
            </a:r>
          </a:p>
        </p:txBody>
      </p:sp>
      <p:sp>
        <p:nvSpPr>
          <p:cNvPr id="157696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7696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98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إِنَّا إِلَى اللّهِ مِنْهُمْ بُرَاءُ،</a:t>
            </a:r>
            <a:r>
              <a:rPr lang="en-US" altLang="en-US" sz="5400" b="1">
                <a:solidFill>
                  <a:srgbClr val="000066"/>
                </a:solidFill>
                <a:cs typeface="Simplified Arabic" panose="02020603050405020304" pitchFamily="18" charset="-78"/>
              </a:rPr>
              <a:t> </a:t>
            </a:r>
          </a:p>
        </p:txBody>
      </p:sp>
      <p:sp>
        <p:nvSpPr>
          <p:cNvPr id="157798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Verily, we disavow those before Allah. </a:t>
            </a:r>
          </a:p>
        </p:txBody>
      </p:sp>
      <p:sp>
        <p:nvSpPr>
          <p:cNvPr id="157798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7798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901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لَعَنَ اللّهُ أُمَّةً خَالَفَتْكَ،</a:t>
            </a:r>
            <a:r>
              <a:rPr lang="en-US" altLang="en-US" sz="5400" b="1">
                <a:solidFill>
                  <a:srgbClr val="000066"/>
                </a:solidFill>
                <a:cs typeface="Simplified Arabic" panose="02020603050405020304" pitchFamily="18" charset="-78"/>
              </a:rPr>
              <a:t> </a:t>
            </a:r>
          </a:p>
        </p:txBody>
      </p:sp>
      <p:sp>
        <p:nvSpPr>
          <p:cNvPr id="157901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Curse of Allah be upon the group that disagreed with you, </a:t>
            </a:r>
          </a:p>
        </p:txBody>
      </p:sp>
      <p:sp>
        <p:nvSpPr>
          <p:cNvPr id="157901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7901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003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وَجَحَدَتْ وِلايَتَكَ،</a:t>
            </a:r>
            <a:r>
              <a:rPr lang="en-US" altLang="en-US" sz="5400" b="1">
                <a:solidFill>
                  <a:srgbClr val="000066"/>
                </a:solidFill>
                <a:cs typeface="Simplified Arabic" panose="02020603050405020304" pitchFamily="18" charset="-78"/>
              </a:rPr>
              <a:t> </a:t>
            </a:r>
          </a:p>
        </p:txBody>
      </p:sp>
      <p:sp>
        <p:nvSpPr>
          <p:cNvPr id="158003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denied your (Divinely commissioned) leadership, </a:t>
            </a:r>
          </a:p>
        </p:txBody>
      </p:sp>
      <p:sp>
        <p:nvSpPr>
          <p:cNvPr id="158003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8003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105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وَتَظَاهَرَتْ عَلَيْكَ وَقَتَلَتْكَ،</a:t>
            </a:r>
            <a:r>
              <a:rPr lang="en-US" altLang="en-US" sz="5400" b="1">
                <a:solidFill>
                  <a:srgbClr val="000066"/>
                </a:solidFill>
                <a:cs typeface="Simplified Arabic" panose="02020603050405020304" pitchFamily="18" charset="-78"/>
              </a:rPr>
              <a:t> </a:t>
            </a:r>
          </a:p>
        </p:txBody>
      </p:sp>
      <p:sp>
        <p:nvSpPr>
          <p:cNvPr id="158105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aided each other against you and slew you, </a:t>
            </a:r>
          </a:p>
        </p:txBody>
      </p:sp>
      <p:sp>
        <p:nvSpPr>
          <p:cNvPr id="158106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8106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208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وَحَادَتْ عَنْكَ وَخَذَلَتْكَ،</a:t>
            </a:r>
            <a:r>
              <a:rPr lang="en-US" altLang="en-US" sz="5400" b="1">
                <a:solidFill>
                  <a:srgbClr val="000066"/>
                </a:solidFill>
                <a:cs typeface="Simplified Arabic" panose="02020603050405020304" pitchFamily="18" charset="-78"/>
              </a:rPr>
              <a:t> </a:t>
            </a:r>
          </a:p>
        </p:txBody>
      </p:sp>
      <p:sp>
        <p:nvSpPr>
          <p:cNvPr id="158208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deviated from you and disappointed you. </a:t>
            </a:r>
          </a:p>
        </p:txBody>
      </p:sp>
      <p:sp>
        <p:nvSpPr>
          <p:cNvPr id="158208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8208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310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الْحَمْدُ لِلّهِ الَّذِي جَعَلَ النَّارَ مَثْوَاهُمْ</a:t>
            </a:r>
            <a:r>
              <a:rPr lang="en-US" altLang="en-US" sz="5400" b="1">
                <a:solidFill>
                  <a:srgbClr val="000066"/>
                </a:solidFill>
                <a:cs typeface="Simplified Arabic" panose="02020603050405020304" pitchFamily="18" charset="-78"/>
              </a:rPr>
              <a:t> </a:t>
            </a:r>
          </a:p>
        </p:txBody>
      </p:sp>
      <p:sp>
        <p:nvSpPr>
          <p:cNvPr id="158310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All praise be to Allah, for Hellfire is the abode of those, </a:t>
            </a:r>
          </a:p>
        </p:txBody>
      </p:sp>
      <p:sp>
        <p:nvSpPr>
          <p:cNvPr id="158310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8310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413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وَبِئْسَ الْوِرْدُ الْمَوْرُودُ. </a:t>
            </a:r>
            <a:endParaRPr lang="en-US" altLang="en-US" sz="5400" b="1">
              <a:solidFill>
                <a:srgbClr val="000066"/>
              </a:solidFill>
              <a:cs typeface="Simplified Arabic" panose="02020603050405020304" pitchFamily="18" charset="-78"/>
            </a:endParaRPr>
          </a:p>
        </p:txBody>
      </p:sp>
      <p:sp>
        <p:nvSpPr>
          <p:cNvPr id="158413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evil the place to which they are brought. </a:t>
            </a:r>
          </a:p>
        </p:txBody>
      </p:sp>
      <p:sp>
        <p:nvSpPr>
          <p:cNvPr id="158413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8413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2" name="Text Box 4"/>
          <p:cNvSpPr txBox="1">
            <a:spLocks noChangeArrowheads="1"/>
          </p:cNvSpPr>
          <p:nvPr/>
        </p:nvSpPr>
        <p:spPr bwMode="auto">
          <a:xfrm>
            <a:off x="2000250" y="1827213"/>
            <a:ext cx="5092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قُلْ أَعُوذُ بِرَبِّ النَّاسِ</a:t>
            </a:r>
            <a:endParaRPr lang="en-US" altLang="en-US" sz="5400">
              <a:solidFill>
                <a:srgbClr val="000066"/>
              </a:solidFill>
              <a:cs typeface="Simplified Arabic" panose="02020603050405020304" pitchFamily="18" charset="-78"/>
            </a:endParaRPr>
          </a:p>
        </p:txBody>
      </p:sp>
      <p:sp>
        <p:nvSpPr>
          <p:cNvPr id="826373" name="Text Box 5"/>
          <p:cNvSpPr txBox="1">
            <a:spLocks noChangeArrowheads="1"/>
          </p:cNvSpPr>
          <p:nvPr/>
        </p:nvSpPr>
        <p:spPr bwMode="auto">
          <a:xfrm>
            <a:off x="679450" y="3198813"/>
            <a:ext cx="77803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Say: I seek refuge in the Lord of men,</a:t>
            </a:r>
          </a:p>
        </p:txBody>
      </p:sp>
      <p:sp>
        <p:nvSpPr>
          <p:cNvPr id="826374"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826375" name="Text Box 7"/>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10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515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أَشْهَدُ لَكَ يَا وَلِيَّ اللّهِ وَوَلِيَّ رَسُولِهِ صَلَّى اللّهُ عَلَيْهِ وَآلِهِ بِالْبَلاغِ وَالأدَاءِ،</a:t>
            </a:r>
            <a:r>
              <a:rPr lang="en-US" altLang="en-US" sz="5400" b="1">
                <a:solidFill>
                  <a:srgbClr val="000066"/>
                </a:solidFill>
                <a:cs typeface="Simplified Arabic" panose="02020603050405020304" pitchFamily="18" charset="-78"/>
              </a:rPr>
              <a:t> </a:t>
            </a:r>
          </a:p>
        </p:txBody>
      </p:sp>
      <p:sp>
        <p:nvSpPr>
          <p:cNvPr id="158515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 bear witness for you, O the Intimate servant of Allah and the loyal to Allah</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s Messenger</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peace be upon him and his Household</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that you did convey and carry out (your mission). </a:t>
            </a:r>
          </a:p>
        </p:txBody>
      </p:sp>
      <p:sp>
        <p:nvSpPr>
          <p:cNvPr id="158515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8515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617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وَأَشْهَدُ أَنَّكَ حَبِيبُ اللّهِ وَبَابُهُ،</a:t>
            </a:r>
            <a:r>
              <a:rPr lang="en-US" altLang="en-US" sz="5400" b="1">
                <a:solidFill>
                  <a:srgbClr val="000066"/>
                </a:solidFill>
                <a:cs typeface="Simplified Arabic" panose="02020603050405020304" pitchFamily="18" charset="-78"/>
              </a:rPr>
              <a:t> </a:t>
            </a:r>
          </a:p>
        </p:txBody>
      </p:sp>
      <p:sp>
        <p:nvSpPr>
          <p:cNvPr id="158617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I bear witness that you are the beloved of Allah and door to Him, </a:t>
            </a:r>
          </a:p>
        </p:txBody>
      </p:sp>
      <p:sp>
        <p:nvSpPr>
          <p:cNvPr id="158618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8618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0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وَأَنَّكَ جَنْبُ اللّهِ وَوَجْهُهُ الَّذِي مِنْهُ يُؤْتَى،</a:t>
            </a:r>
            <a:r>
              <a:rPr lang="en-US" altLang="en-US" sz="5400" b="1">
                <a:solidFill>
                  <a:srgbClr val="000066"/>
                </a:solidFill>
                <a:cs typeface="Simplified Arabic" panose="02020603050405020304" pitchFamily="18" charset="-78"/>
              </a:rPr>
              <a:t> </a:t>
            </a:r>
          </a:p>
        </p:txBody>
      </p:sp>
      <p:sp>
        <p:nvSpPr>
          <p:cNvPr id="158720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are the Side of Allah and His Face from which one can come to Allah, </a:t>
            </a:r>
          </a:p>
        </p:txBody>
      </p:sp>
      <p:sp>
        <p:nvSpPr>
          <p:cNvPr id="158720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8720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822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وَأَنَّكَ سَبِيلُ اللّهِ،</a:t>
            </a:r>
            <a:r>
              <a:rPr lang="en-US" altLang="en-US" sz="5400" b="1">
                <a:solidFill>
                  <a:srgbClr val="000066"/>
                </a:solidFill>
                <a:cs typeface="Simplified Arabic" panose="02020603050405020304" pitchFamily="18" charset="-78"/>
              </a:rPr>
              <a:t> </a:t>
            </a:r>
          </a:p>
        </p:txBody>
      </p:sp>
      <p:sp>
        <p:nvSpPr>
          <p:cNvPr id="158822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are Allah</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s way, </a:t>
            </a:r>
          </a:p>
        </p:txBody>
      </p:sp>
      <p:sp>
        <p:nvSpPr>
          <p:cNvPr id="158822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8822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925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وَأَنَّكَ عَبْدُ اللّهِ،</a:t>
            </a:r>
            <a:r>
              <a:rPr lang="en-US" altLang="en-US" sz="5400" b="1">
                <a:solidFill>
                  <a:srgbClr val="000066"/>
                </a:solidFill>
                <a:cs typeface="Simplified Arabic" panose="02020603050405020304" pitchFamily="18" charset="-78"/>
              </a:rPr>
              <a:t> </a:t>
            </a:r>
          </a:p>
        </p:txBody>
      </p:sp>
      <p:sp>
        <p:nvSpPr>
          <p:cNvPr id="158925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are Allah</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s servant, </a:t>
            </a:r>
          </a:p>
        </p:txBody>
      </p:sp>
      <p:sp>
        <p:nvSpPr>
          <p:cNvPr id="158925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8925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027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وَأَخُو رَسُولِهِ صَلَّى اللّهُ عَلَيْهِ وَآلِهِ،</a:t>
            </a:r>
            <a:r>
              <a:rPr lang="en-US" altLang="en-US" sz="5400" b="1">
                <a:solidFill>
                  <a:srgbClr val="000066"/>
                </a:solidFill>
                <a:cs typeface="Simplified Arabic" panose="02020603050405020304" pitchFamily="18" charset="-78"/>
              </a:rPr>
              <a:t> </a:t>
            </a:r>
          </a:p>
        </p:txBody>
      </p:sp>
      <p:sp>
        <p:nvSpPr>
          <p:cNvPr id="159027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brother of His Messenger</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peace be upon him and his Household. </a:t>
            </a:r>
          </a:p>
        </p:txBody>
      </p:sp>
      <p:sp>
        <p:nvSpPr>
          <p:cNvPr id="159027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9027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129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أَتَيْتُكَ زَائِراً لِعَظِيمِ حَالِكَ وَمَنْزِلَتِكَ عِنْدَ اللّهِ وَعِنْدَ رَسُولِهِ،</a:t>
            </a:r>
            <a:r>
              <a:rPr lang="en-US" altLang="en-US" sz="5400" b="1">
                <a:solidFill>
                  <a:srgbClr val="000066"/>
                </a:solidFill>
                <a:cs typeface="Simplified Arabic" panose="02020603050405020304" pitchFamily="18" charset="-78"/>
              </a:rPr>
              <a:t> </a:t>
            </a:r>
          </a:p>
        </p:txBody>
      </p:sp>
      <p:sp>
        <p:nvSpPr>
          <p:cNvPr id="159129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 have thus come to visit you because you enjoy a magnificent position and standing with Allah and with His Messenger, </a:t>
            </a:r>
          </a:p>
        </p:txBody>
      </p:sp>
      <p:sp>
        <p:nvSpPr>
          <p:cNvPr id="159130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9130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232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مُتَقَرِّباً إِلَى اللّهِ بِزِيَارَتِكَ،</a:t>
            </a:r>
            <a:r>
              <a:rPr lang="en-US" altLang="en-US" sz="5400" b="1">
                <a:solidFill>
                  <a:srgbClr val="000066"/>
                </a:solidFill>
                <a:cs typeface="Simplified Arabic" panose="02020603050405020304" pitchFamily="18" charset="-78"/>
              </a:rPr>
              <a:t> </a:t>
            </a:r>
          </a:p>
        </p:txBody>
      </p:sp>
      <p:sp>
        <p:nvSpPr>
          <p:cNvPr id="159232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So, I seek nearness to Allah through my visiting you, </a:t>
            </a:r>
          </a:p>
        </p:txBody>
      </p:sp>
      <p:sp>
        <p:nvSpPr>
          <p:cNvPr id="159232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9232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334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رَاغِباً إِلَيْكَ فِي الشَّفَاعَةِ،</a:t>
            </a:r>
            <a:r>
              <a:rPr lang="en-US" altLang="en-US" sz="5400" b="1">
                <a:solidFill>
                  <a:srgbClr val="000066"/>
                </a:solidFill>
                <a:cs typeface="Simplified Arabic" panose="02020603050405020304" pitchFamily="18" charset="-78"/>
              </a:rPr>
              <a:t> </a:t>
            </a:r>
          </a:p>
        </p:txBody>
      </p:sp>
      <p:sp>
        <p:nvSpPr>
          <p:cNvPr id="159334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I desire that you will intercede for me, </a:t>
            </a:r>
          </a:p>
        </p:txBody>
      </p:sp>
      <p:sp>
        <p:nvSpPr>
          <p:cNvPr id="159334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9334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437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أَبْتَغِي بِشَفَاعَتِكَ خَلاصَ نَفْسِي،</a:t>
            </a:r>
            <a:r>
              <a:rPr lang="en-US" altLang="en-US" sz="5400" b="1">
                <a:solidFill>
                  <a:srgbClr val="000066"/>
                </a:solidFill>
                <a:cs typeface="Simplified Arabic" panose="02020603050405020304" pitchFamily="18" charset="-78"/>
              </a:rPr>
              <a:t> </a:t>
            </a:r>
          </a:p>
        </p:txBody>
      </p:sp>
      <p:sp>
        <p:nvSpPr>
          <p:cNvPr id="159437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Through your intercession for me, I hope for redemption of myself, </a:t>
            </a:r>
          </a:p>
        </p:txBody>
      </p:sp>
      <p:sp>
        <p:nvSpPr>
          <p:cNvPr id="159437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9437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6" name="Text Box 4"/>
          <p:cNvSpPr txBox="1">
            <a:spLocks noChangeArrowheads="1"/>
          </p:cNvSpPr>
          <p:nvPr/>
        </p:nvSpPr>
        <p:spPr bwMode="auto">
          <a:xfrm>
            <a:off x="2916238" y="1827213"/>
            <a:ext cx="32273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مَلِكِ النَّاسِ</a:t>
            </a:r>
            <a:endParaRPr lang="en-US" altLang="en-US" sz="5400">
              <a:solidFill>
                <a:srgbClr val="000066"/>
              </a:solidFill>
              <a:cs typeface="Simplified Arabic" panose="02020603050405020304" pitchFamily="18" charset="-78"/>
            </a:endParaRPr>
          </a:p>
        </p:txBody>
      </p:sp>
      <p:sp>
        <p:nvSpPr>
          <p:cNvPr id="827397" name="Text Box 5"/>
          <p:cNvSpPr txBox="1">
            <a:spLocks noChangeArrowheads="1"/>
          </p:cNvSpPr>
          <p:nvPr/>
        </p:nvSpPr>
        <p:spPr bwMode="auto">
          <a:xfrm>
            <a:off x="2719388" y="3198813"/>
            <a:ext cx="37242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King of men,</a:t>
            </a:r>
          </a:p>
        </p:txBody>
      </p:sp>
      <p:sp>
        <p:nvSpPr>
          <p:cNvPr id="827398"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827399" name="Text Box 7"/>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10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539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مُتَعَوِّذاً بِكَ مِنَ النَّارِ،</a:t>
            </a:r>
            <a:r>
              <a:rPr lang="en-US" altLang="en-US" sz="5400" b="1">
                <a:solidFill>
                  <a:srgbClr val="000066"/>
                </a:solidFill>
                <a:cs typeface="Simplified Arabic" panose="02020603050405020304" pitchFamily="18" charset="-78"/>
              </a:rPr>
              <a:t> </a:t>
            </a:r>
          </a:p>
        </p:txBody>
      </p:sp>
      <p:sp>
        <p:nvSpPr>
          <p:cNvPr id="159539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I seek refuge with you against Hellfire, </a:t>
            </a:r>
          </a:p>
        </p:txBody>
      </p:sp>
      <p:sp>
        <p:nvSpPr>
          <p:cNvPr id="159539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9539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641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هَارِباً مِنْ ذُنُوبِيَ الَّتِي احْتَطَبْتُهَا عَلَى ظَهْرِي،</a:t>
            </a:r>
            <a:r>
              <a:rPr lang="en-US" altLang="en-US" sz="5400" b="1">
                <a:solidFill>
                  <a:srgbClr val="000066"/>
                </a:solidFill>
                <a:cs typeface="Simplified Arabic" panose="02020603050405020304" pitchFamily="18" charset="-78"/>
              </a:rPr>
              <a:t> </a:t>
            </a:r>
          </a:p>
        </p:txBody>
      </p:sp>
      <p:sp>
        <p:nvSpPr>
          <p:cNvPr id="159641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I am fleeing from my sins that I have overburdened myself with them, </a:t>
            </a:r>
          </a:p>
        </p:txBody>
      </p:sp>
      <p:sp>
        <p:nvSpPr>
          <p:cNvPr id="159642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9642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4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فَزِعاً إِلَيْكَ رَجَاءَ رَحْمَةِ رَبِّي،</a:t>
            </a:r>
            <a:r>
              <a:rPr lang="en-US" altLang="en-US" sz="5400" b="1">
                <a:solidFill>
                  <a:srgbClr val="000066"/>
                </a:solidFill>
                <a:cs typeface="Simplified Arabic" panose="02020603050405020304" pitchFamily="18" charset="-78"/>
              </a:rPr>
              <a:t> </a:t>
            </a:r>
          </a:p>
        </p:txBody>
      </p:sp>
      <p:sp>
        <p:nvSpPr>
          <p:cNvPr id="159744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I resort to you in the hope of my Lord</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s mercy. </a:t>
            </a:r>
          </a:p>
        </p:txBody>
      </p:sp>
      <p:sp>
        <p:nvSpPr>
          <p:cNvPr id="159744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9744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846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أَتَيْتُكَ أَسْتَشْفِعُ بِكَ يَا مَوْلايَ إِلَى اللّهِ</a:t>
            </a:r>
            <a:r>
              <a:rPr lang="en-US" altLang="en-US" sz="5400" b="1">
                <a:solidFill>
                  <a:srgbClr val="000066"/>
                </a:solidFill>
                <a:cs typeface="Simplified Arabic" panose="02020603050405020304" pitchFamily="18" charset="-78"/>
              </a:rPr>
              <a:t> </a:t>
            </a:r>
          </a:p>
        </p:txBody>
      </p:sp>
      <p:sp>
        <p:nvSpPr>
          <p:cNvPr id="159846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 have come to you, O my master, seeking your intercession for me before Allah, </a:t>
            </a:r>
          </a:p>
        </p:txBody>
      </p:sp>
      <p:sp>
        <p:nvSpPr>
          <p:cNvPr id="159846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9846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949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وَأَتَقَرَّبُ بِكَ إِلَيْهِ لِيَقْضِيَ بِكَ حَوَائِجِي،</a:t>
            </a:r>
            <a:r>
              <a:rPr lang="en-US" altLang="en-US" sz="5400" b="1">
                <a:solidFill>
                  <a:srgbClr val="000066"/>
                </a:solidFill>
                <a:cs typeface="Simplified Arabic" panose="02020603050405020304" pitchFamily="18" charset="-78"/>
              </a:rPr>
              <a:t> </a:t>
            </a:r>
          </a:p>
        </p:txBody>
      </p:sp>
      <p:sp>
        <p:nvSpPr>
          <p:cNvPr id="159949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seeking nearness to Him through you so that He may settle my needs; </a:t>
            </a:r>
          </a:p>
        </p:txBody>
      </p:sp>
      <p:sp>
        <p:nvSpPr>
          <p:cNvPr id="159949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9949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051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فَاشْفَعْ لِي يَا أَمِيرَ الْمُؤْمِنِينَ</a:t>
            </a:r>
            <a:r>
              <a:rPr lang="en-US" altLang="en-US" sz="5400" b="1">
                <a:solidFill>
                  <a:srgbClr val="000066"/>
                </a:solidFill>
                <a:cs typeface="Simplified Arabic" panose="02020603050405020304" pitchFamily="18" charset="-78"/>
              </a:rPr>
              <a:t> </a:t>
            </a:r>
          </a:p>
        </p:txBody>
      </p:sp>
      <p:sp>
        <p:nvSpPr>
          <p:cNvPr id="160051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So, (please) intercede for me, O the commander of the believers. </a:t>
            </a:r>
          </a:p>
        </p:txBody>
      </p:sp>
      <p:sp>
        <p:nvSpPr>
          <p:cNvPr id="160051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0051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153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فَإِنِّي عَبْدُ اللّهِ وَمَوْلاكَ وَزَائِرُكَ</a:t>
            </a:r>
            <a:r>
              <a:rPr lang="en-US" altLang="en-US" sz="5400" b="1">
                <a:solidFill>
                  <a:srgbClr val="000066"/>
                </a:solidFill>
                <a:cs typeface="Simplified Arabic" panose="02020603050405020304" pitchFamily="18" charset="-78"/>
              </a:rPr>
              <a:t> </a:t>
            </a:r>
          </a:p>
        </p:txBody>
      </p:sp>
      <p:sp>
        <p:nvSpPr>
          <p:cNvPr id="160153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Verily, I am the slave of Allah and your servant and visitor, </a:t>
            </a:r>
          </a:p>
        </p:txBody>
      </p:sp>
      <p:sp>
        <p:nvSpPr>
          <p:cNvPr id="160154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0154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256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وَلَكَ عِنْدَ اللّهِ الْمَقَامُ الْمَعْلُومُ،</a:t>
            </a:r>
            <a:r>
              <a:rPr lang="en-US" altLang="en-US" sz="5400" b="1">
                <a:solidFill>
                  <a:srgbClr val="000066"/>
                </a:solidFill>
                <a:cs typeface="Simplified Arabic" panose="02020603050405020304" pitchFamily="18" charset="-78"/>
              </a:rPr>
              <a:t> </a:t>
            </a:r>
          </a:p>
        </p:txBody>
      </p:sp>
      <p:sp>
        <p:nvSpPr>
          <p:cNvPr id="160256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enjoy a distinguished position with Allah, </a:t>
            </a:r>
          </a:p>
        </p:txBody>
      </p:sp>
      <p:sp>
        <p:nvSpPr>
          <p:cNvPr id="160256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0256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358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وَالْجَاهُ الْعَظِيمُ،</a:t>
            </a:r>
            <a:r>
              <a:rPr lang="en-US" altLang="en-US" sz="5400" b="1">
                <a:solidFill>
                  <a:srgbClr val="000066"/>
                </a:solidFill>
                <a:cs typeface="Simplified Arabic" panose="02020603050405020304" pitchFamily="18" charset="-78"/>
              </a:rPr>
              <a:t> </a:t>
            </a:r>
          </a:p>
        </p:txBody>
      </p:sp>
      <p:sp>
        <p:nvSpPr>
          <p:cNvPr id="160358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a great rank, </a:t>
            </a:r>
          </a:p>
        </p:txBody>
      </p:sp>
      <p:sp>
        <p:nvSpPr>
          <p:cNvPr id="160358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0358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61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وَالشَّأْنُ الْكَبِيرُ،</a:t>
            </a:r>
            <a:r>
              <a:rPr lang="en-US" altLang="en-US" sz="5400" b="1">
                <a:solidFill>
                  <a:srgbClr val="000066"/>
                </a:solidFill>
                <a:cs typeface="Simplified Arabic" panose="02020603050405020304" pitchFamily="18" charset="-78"/>
              </a:rPr>
              <a:t> </a:t>
            </a:r>
          </a:p>
        </p:txBody>
      </p:sp>
      <p:sp>
        <p:nvSpPr>
          <p:cNvPr id="160461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a big standing, </a:t>
            </a:r>
          </a:p>
        </p:txBody>
      </p:sp>
      <p:sp>
        <p:nvSpPr>
          <p:cNvPr id="160461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0461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20" name="Text Box 4"/>
          <p:cNvSpPr txBox="1">
            <a:spLocks noChangeArrowheads="1"/>
          </p:cNvSpPr>
          <p:nvPr/>
        </p:nvSpPr>
        <p:spPr bwMode="auto">
          <a:xfrm>
            <a:off x="3276600" y="1827213"/>
            <a:ext cx="25733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إِلَهِ النَّاسِ</a:t>
            </a:r>
            <a:endParaRPr lang="en-US" altLang="en-US" sz="5400">
              <a:solidFill>
                <a:srgbClr val="000066"/>
              </a:solidFill>
              <a:cs typeface="Simplified Arabic" panose="02020603050405020304" pitchFamily="18" charset="-78"/>
            </a:endParaRPr>
          </a:p>
        </p:txBody>
      </p:sp>
      <p:sp>
        <p:nvSpPr>
          <p:cNvPr id="828421" name="Text Box 5"/>
          <p:cNvSpPr txBox="1">
            <a:spLocks noChangeArrowheads="1"/>
          </p:cNvSpPr>
          <p:nvPr/>
        </p:nvSpPr>
        <p:spPr bwMode="auto">
          <a:xfrm>
            <a:off x="2627313" y="3198813"/>
            <a:ext cx="38322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God of men,</a:t>
            </a:r>
          </a:p>
        </p:txBody>
      </p:sp>
      <p:sp>
        <p:nvSpPr>
          <p:cNvPr id="828422"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828423" name="Text Box 7"/>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10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563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وَالشَّفَاعَةُ الْمَقْبُولَةُ. </a:t>
            </a:r>
            <a:endParaRPr lang="en-US" altLang="en-US" sz="5400" b="1">
              <a:solidFill>
                <a:srgbClr val="000066"/>
              </a:solidFill>
              <a:cs typeface="Simplified Arabic" panose="02020603050405020304" pitchFamily="18" charset="-78"/>
            </a:endParaRPr>
          </a:p>
        </p:txBody>
      </p:sp>
      <p:sp>
        <p:nvSpPr>
          <p:cNvPr id="160563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an admitted right of intercession. </a:t>
            </a:r>
          </a:p>
        </p:txBody>
      </p:sp>
      <p:sp>
        <p:nvSpPr>
          <p:cNvPr id="160563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0563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665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اللّهُمَّ صَلِّ عَلَى مُحَمَّدٍ وَآلِ مُحَمَّدٍ،</a:t>
            </a:r>
            <a:r>
              <a:rPr lang="en-US" altLang="en-US" sz="5400" b="1">
                <a:solidFill>
                  <a:srgbClr val="000066"/>
                </a:solidFill>
                <a:cs typeface="Simplified Arabic" panose="02020603050405020304" pitchFamily="18" charset="-78"/>
              </a:rPr>
              <a:t> </a:t>
            </a:r>
          </a:p>
        </p:txBody>
      </p:sp>
      <p:sp>
        <p:nvSpPr>
          <p:cNvPr id="160665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(please do) send blessings upon Muhammad and the Household of Muhammad, </a:t>
            </a:r>
          </a:p>
        </p:txBody>
      </p:sp>
      <p:sp>
        <p:nvSpPr>
          <p:cNvPr id="160666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0666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8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وَصَلِّ عَلَى عَبْدِكَ وَأَمِينِكَ الأوْفَى،</a:t>
            </a:r>
            <a:r>
              <a:rPr lang="en-US" altLang="en-US" sz="5400" b="1">
                <a:solidFill>
                  <a:srgbClr val="000066"/>
                </a:solidFill>
                <a:cs typeface="Simplified Arabic" panose="02020603050405020304" pitchFamily="18" charset="-78"/>
              </a:rPr>
              <a:t> </a:t>
            </a:r>
          </a:p>
        </p:txBody>
      </p:sp>
      <p:sp>
        <p:nvSpPr>
          <p:cNvPr id="160768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send blessings upon Your servant and Your most faithful trustee, </a:t>
            </a:r>
          </a:p>
        </p:txBody>
      </p:sp>
      <p:sp>
        <p:nvSpPr>
          <p:cNvPr id="160768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0768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870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وَعُرْوَتِكَ الْوُثْقَى،</a:t>
            </a:r>
            <a:r>
              <a:rPr lang="en-US" altLang="en-US" sz="5400" b="1">
                <a:solidFill>
                  <a:srgbClr val="000066"/>
                </a:solidFill>
                <a:cs typeface="Simplified Arabic" panose="02020603050405020304" pitchFamily="18" charset="-78"/>
              </a:rPr>
              <a:t> </a:t>
            </a:r>
          </a:p>
        </p:txBody>
      </p:sp>
      <p:sp>
        <p:nvSpPr>
          <p:cNvPr id="160870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Your firmest handle, </a:t>
            </a:r>
          </a:p>
        </p:txBody>
      </p:sp>
      <p:sp>
        <p:nvSpPr>
          <p:cNvPr id="160870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0870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973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وَيَدِكَ الْعُلْيَا،</a:t>
            </a:r>
            <a:r>
              <a:rPr lang="en-US" altLang="en-US" sz="5400" b="1">
                <a:solidFill>
                  <a:srgbClr val="000066"/>
                </a:solidFill>
                <a:cs typeface="Simplified Arabic" panose="02020603050405020304" pitchFamily="18" charset="-78"/>
              </a:rPr>
              <a:t> </a:t>
            </a:r>
          </a:p>
        </p:txBody>
      </p:sp>
      <p:sp>
        <p:nvSpPr>
          <p:cNvPr id="160973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Your highest Hand, </a:t>
            </a:r>
          </a:p>
        </p:txBody>
      </p:sp>
      <p:sp>
        <p:nvSpPr>
          <p:cNvPr id="160973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0973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075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وَكَلِمَتِكَ الْحُسْنَى،</a:t>
            </a:r>
            <a:r>
              <a:rPr lang="en-US" altLang="en-US" sz="5400" b="1">
                <a:solidFill>
                  <a:srgbClr val="000066"/>
                </a:solidFill>
                <a:cs typeface="Simplified Arabic" panose="02020603050405020304" pitchFamily="18" charset="-78"/>
              </a:rPr>
              <a:t> </a:t>
            </a:r>
          </a:p>
        </p:txBody>
      </p:sp>
      <p:sp>
        <p:nvSpPr>
          <p:cNvPr id="161075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Your excellent Word, </a:t>
            </a:r>
          </a:p>
        </p:txBody>
      </p:sp>
      <p:sp>
        <p:nvSpPr>
          <p:cNvPr id="161075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1075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177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وَحُجَّتِكَ عَلَى الْوَرَى،</a:t>
            </a:r>
            <a:r>
              <a:rPr lang="en-US" altLang="en-US" sz="5400" b="1">
                <a:solidFill>
                  <a:srgbClr val="000066"/>
                </a:solidFill>
                <a:cs typeface="Simplified Arabic" panose="02020603050405020304" pitchFamily="18" charset="-78"/>
              </a:rPr>
              <a:t> </a:t>
            </a:r>
          </a:p>
        </p:txBody>
      </p:sp>
      <p:sp>
        <p:nvSpPr>
          <p:cNvPr id="161177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Your argument on the people, </a:t>
            </a:r>
          </a:p>
        </p:txBody>
      </p:sp>
      <p:sp>
        <p:nvSpPr>
          <p:cNvPr id="161178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1178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280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وَصِدِّيقِكَ الأكْبَرِ،</a:t>
            </a:r>
            <a:r>
              <a:rPr lang="en-US" altLang="en-US" sz="5400" b="1">
                <a:solidFill>
                  <a:srgbClr val="000066"/>
                </a:solidFill>
                <a:cs typeface="Simplified Arabic" panose="02020603050405020304" pitchFamily="18" charset="-78"/>
              </a:rPr>
              <a:t> </a:t>
            </a:r>
          </a:p>
        </p:txBody>
      </p:sp>
      <p:sp>
        <p:nvSpPr>
          <p:cNvPr id="161280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Your grandest veracious one, </a:t>
            </a:r>
          </a:p>
        </p:txBody>
      </p:sp>
      <p:sp>
        <p:nvSpPr>
          <p:cNvPr id="161280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1280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382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سَيِّدِ الأوْصِيَاءِ،</a:t>
            </a:r>
            <a:r>
              <a:rPr lang="en-US" altLang="en-US" sz="5400" b="1">
                <a:solidFill>
                  <a:srgbClr val="000066"/>
                </a:solidFill>
                <a:cs typeface="Simplified Arabic" panose="02020603050405020304" pitchFamily="18" charset="-78"/>
              </a:rPr>
              <a:t> </a:t>
            </a:r>
          </a:p>
        </p:txBody>
      </p:sp>
      <p:sp>
        <p:nvSpPr>
          <p:cNvPr id="161382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chief of the Prophets</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 successors, </a:t>
            </a:r>
          </a:p>
        </p:txBody>
      </p:sp>
      <p:sp>
        <p:nvSpPr>
          <p:cNvPr id="161382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1382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485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وَرُكْنِ الأوْلِيَاءِ،</a:t>
            </a:r>
            <a:r>
              <a:rPr lang="en-US" altLang="en-US" sz="5400" b="1">
                <a:solidFill>
                  <a:srgbClr val="000066"/>
                </a:solidFill>
                <a:cs typeface="Simplified Arabic" panose="02020603050405020304" pitchFamily="18" charset="-78"/>
              </a:rPr>
              <a:t> </a:t>
            </a:r>
          </a:p>
        </p:txBody>
      </p:sp>
      <p:sp>
        <p:nvSpPr>
          <p:cNvPr id="161485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reliance of the saints, </a:t>
            </a:r>
          </a:p>
        </p:txBody>
      </p:sp>
      <p:sp>
        <p:nvSpPr>
          <p:cNvPr id="161485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1485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4" name="Text Box 4"/>
          <p:cNvSpPr txBox="1">
            <a:spLocks noChangeArrowheads="1"/>
          </p:cNvSpPr>
          <p:nvPr/>
        </p:nvSpPr>
        <p:spPr bwMode="auto">
          <a:xfrm>
            <a:off x="1476375" y="1827213"/>
            <a:ext cx="613886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مِن شَرِّ الْوَسْوَاسِ الْخَنَّاسِ</a:t>
            </a:r>
            <a:endParaRPr lang="en-US" altLang="en-US" sz="5400">
              <a:solidFill>
                <a:srgbClr val="000066"/>
              </a:solidFill>
              <a:cs typeface="Simplified Arabic" panose="02020603050405020304" pitchFamily="18" charset="-78"/>
            </a:endParaRPr>
          </a:p>
        </p:txBody>
      </p:sp>
      <p:sp>
        <p:nvSpPr>
          <p:cNvPr id="829445" name="Text Box 5"/>
          <p:cNvSpPr txBox="1">
            <a:spLocks noChangeArrowheads="1"/>
          </p:cNvSpPr>
          <p:nvPr/>
        </p:nvSpPr>
        <p:spPr bwMode="auto">
          <a:xfrm>
            <a:off x="971550" y="3198813"/>
            <a:ext cx="72231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From the evil of the</a:t>
            </a:r>
          </a:p>
          <a:p>
            <a:pPr algn="ctr">
              <a:spcBef>
                <a:spcPct val="20000"/>
              </a:spcBef>
            </a:pPr>
            <a:r>
              <a:rPr lang="en-US" altLang="en-US" sz="3200">
                <a:solidFill>
                  <a:srgbClr val="000066"/>
                </a:solidFill>
                <a:ea typeface="MS Mincho" panose="02020609040205080304" pitchFamily="49" charset="-128"/>
              </a:rPr>
              <a:t>whisperings of the slinking (Shaitan),</a:t>
            </a:r>
          </a:p>
        </p:txBody>
      </p:sp>
      <p:sp>
        <p:nvSpPr>
          <p:cNvPr id="829446"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829447" name="Text Box 7"/>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10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587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وَعِمَادِ الأصْفِيَاءِ،</a:t>
            </a:r>
            <a:r>
              <a:rPr lang="en-US" altLang="en-US" sz="5400" b="1">
                <a:solidFill>
                  <a:srgbClr val="000066"/>
                </a:solidFill>
                <a:cs typeface="Simplified Arabic" panose="02020603050405020304" pitchFamily="18" charset="-78"/>
              </a:rPr>
              <a:t> </a:t>
            </a:r>
          </a:p>
        </p:txBody>
      </p:sp>
      <p:sp>
        <p:nvSpPr>
          <p:cNvPr id="161587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support of the elite ones, </a:t>
            </a:r>
          </a:p>
        </p:txBody>
      </p:sp>
      <p:sp>
        <p:nvSpPr>
          <p:cNvPr id="161587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1587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689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أَمِيرِالْمُؤْمِنِينَ،</a:t>
            </a:r>
            <a:r>
              <a:rPr lang="en-US" altLang="en-US" sz="5400" b="1">
                <a:solidFill>
                  <a:srgbClr val="000066"/>
                </a:solidFill>
                <a:cs typeface="Simplified Arabic" panose="02020603050405020304" pitchFamily="18" charset="-78"/>
              </a:rPr>
              <a:t> </a:t>
            </a:r>
          </a:p>
        </p:txBody>
      </p:sp>
      <p:sp>
        <p:nvSpPr>
          <p:cNvPr id="161689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commander of the believers, </a:t>
            </a:r>
          </a:p>
        </p:txBody>
      </p:sp>
      <p:sp>
        <p:nvSpPr>
          <p:cNvPr id="161690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1690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2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وَيَعْسُوبِ الْمُتَّقِينَ،</a:t>
            </a:r>
            <a:r>
              <a:rPr lang="en-US" altLang="en-US" sz="5400" b="1">
                <a:solidFill>
                  <a:srgbClr val="000066"/>
                </a:solidFill>
                <a:cs typeface="Simplified Arabic" panose="02020603050405020304" pitchFamily="18" charset="-78"/>
              </a:rPr>
              <a:t> </a:t>
            </a:r>
          </a:p>
        </p:txBody>
      </p:sp>
      <p:sp>
        <p:nvSpPr>
          <p:cNvPr id="161792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leader of the pious ones, </a:t>
            </a:r>
          </a:p>
        </p:txBody>
      </p:sp>
      <p:sp>
        <p:nvSpPr>
          <p:cNvPr id="161792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1792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894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وَقُدْوَةِ الصِّدِّيقِينَ،</a:t>
            </a:r>
            <a:r>
              <a:rPr lang="en-US" altLang="en-US" sz="5400" b="1">
                <a:solidFill>
                  <a:srgbClr val="000066"/>
                </a:solidFill>
                <a:cs typeface="Simplified Arabic" panose="02020603050405020304" pitchFamily="18" charset="-78"/>
              </a:rPr>
              <a:t> </a:t>
            </a:r>
          </a:p>
        </p:txBody>
      </p:sp>
      <p:sp>
        <p:nvSpPr>
          <p:cNvPr id="161894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example of the veracious ones, </a:t>
            </a:r>
          </a:p>
        </p:txBody>
      </p:sp>
      <p:sp>
        <p:nvSpPr>
          <p:cNvPr id="161894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1894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997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وَإِمَامِ الصَّالِحِينَ،</a:t>
            </a:r>
            <a:r>
              <a:rPr lang="en-US" altLang="en-US" sz="5400" b="1">
                <a:solidFill>
                  <a:srgbClr val="000066"/>
                </a:solidFill>
                <a:cs typeface="Simplified Arabic" panose="02020603050405020304" pitchFamily="18" charset="-78"/>
              </a:rPr>
              <a:t> </a:t>
            </a:r>
          </a:p>
        </p:txBody>
      </p:sp>
      <p:sp>
        <p:nvSpPr>
          <p:cNvPr id="161997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pattern of the righteous ones, </a:t>
            </a:r>
          </a:p>
        </p:txBody>
      </p:sp>
      <p:sp>
        <p:nvSpPr>
          <p:cNvPr id="161997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1997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099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الْمَعْصُومِ مِنَ الزَّلَلِ،</a:t>
            </a:r>
            <a:r>
              <a:rPr lang="en-US" altLang="en-US" sz="5400" b="1">
                <a:solidFill>
                  <a:srgbClr val="000066"/>
                </a:solidFill>
                <a:cs typeface="Simplified Arabic" panose="02020603050405020304" pitchFamily="18" charset="-78"/>
              </a:rPr>
              <a:t> </a:t>
            </a:r>
          </a:p>
        </p:txBody>
      </p:sp>
      <p:sp>
        <p:nvSpPr>
          <p:cNvPr id="162099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one protected against flaws, </a:t>
            </a:r>
          </a:p>
        </p:txBody>
      </p:sp>
      <p:sp>
        <p:nvSpPr>
          <p:cNvPr id="162099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2099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201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وَالْمَفْطُومِ مِنَ الْخَلَلِ،</a:t>
            </a:r>
            <a:r>
              <a:rPr lang="en-US" altLang="en-US" sz="5400" b="1">
                <a:solidFill>
                  <a:srgbClr val="000066"/>
                </a:solidFill>
                <a:cs typeface="Simplified Arabic" panose="02020603050405020304" pitchFamily="18" charset="-78"/>
              </a:rPr>
              <a:t> </a:t>
            </a:r>
          </a:p>
        </p:txBody>
      </p:sp>
      <p:sp>
        <p:nvSpPr>
          <p:cNvPr id="162201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one saved from defects, </a:t>
            </a:r>
          </a:p>
        </p:txBody>
      </p:sp>
      <p:sp>
        <p:nvSpPr>
          <p:cNvPr id="162202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2202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304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وَالْمُهَذَّبِ مِنَ الْعَيْبِ،</a:t>
            </a:r>
            <a:r>
              <a:rPr lang="en-US" altLang="en-US" sz="5400" b="1">
                <a:solidFill>
                  <a:srgbClr val="000066"/>
                </a:solidFill>
                <a:cs typeface="Simplified Arabic" panose="02020603050405020304" pitchFamily="18" charset="-78"/>
              </a:rPr>
              <a:t> </a:t>
            </a:r>
          </a:p>
        </p:txBody>
      </p:sp>
      <p:sp>
        <p:nvSpPr>
          <p:cNvPr id="162304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one cleared from faults, </a:t>
            </a:r>
          </a:p>
        </p:txBody>
      </p:sp>
      <p:sp>
        <p:nvSpPr>
          <p:cNvPr id="162304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2304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406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وَالْمُطَهَّرِ مِنَ الرَّيْبِ،</a:t>
            </a:r>
            <a:r>
              <a:rPr lang="en-US" altLang="en-US" sz="5400" b="1">
                <a:solidFill>
                  <a:srgbClr val="000066"/>
                </a:solidFill>
                <a:cs typeface="Simplified Arabic" panose="02020603050405020304" pitchFamily="18" charset="-78"/>
              </a:rPr>
              <a:t> </a:t>
            </a:r>
          </a:p>
        </p:txBody>
      </p:sp>
      <p:sp>
        <p:nvSpPr>
          <p:cNvPr id="162406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one purified from doubts: </a:t>
            </a:r>
          </a:p>
        </p:txBody>
      </p:sp>
      <p:sp>
        <p:nvSpPr>
          <p:cNvPr id="162406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2406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509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أَخِي نَبِيِّكَ،</a:t>
            </a:r>
            <a:r>
              <a:rPr lang="en-US" altLang="en-US" sz="5400" b="1">
                <a:solidFill>
                  <a:srgbClr val="000066"/>
                </a:solidFill>
                <a:cs typeface="Simplified Arabic" panose="02020603050405020304" pitchFamily="18" charset="-78"/>
              </a:rPr>
              <a:t> </a:t>
            </a:r>
          </a:p>
        </p:txBody>
      </p:sp>
      <p:sp>
        <p:nvSpPr>
          <p:cNvPr id="162509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brother of Your Prophet, </a:t>
            </a:r>
          </a:p>
        </p:txBody>
      </p:sp>
      <p:sp>
        <p:nvSpPr>
          <p:cNvPr id="162509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2509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8" name="Text Box 4"/>
          <p:cNvSpPr txBox="1">
            <a:spLocks noChangeArrowheads="1"/>
          </p:cNvSpPr>
          <p:nvPr/>
        </p:nvSpPr>
        <p:spPr bwMode="auto">
          <a:xfrm>
            <a:off x="862013" y="1827213"/>
            <a:ext cx="73818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الَّذِي يُوَسْوِسُ فِي صُدُورِ النَّاسِ</a:t>
            </a:r>
            <a:endParaRPr lang="en-US" altLang="en-US" sz="5400">
              <a:solidFill>
                <a:srgbClr val="000066"/>
              </a:solidFill>
              <a:cs typeface="Simplified Arabic" panose="02020603050405020304" pitchFamily="18" charset="-78"/>
            </a:endParaRPr>
          </a:p>
        </p:txBody>
      </p:sp>
      <p:sp>
        <p:nvSpPr>
          <p:cNvPr id="830469" name="Text Box 5"/>
          <p:cNvSpPr txBox="1">
            <a:spLocks noChangeArrowheads="1"/>
          </p:cNvSpPr>
          <p:nvPr/>
        </p:nvSpPr>
        <p:spPr bwMode="auto">
          <a:xfrm>
            <a:off x="881063" y="3198813"/>
            <a:ext cx="73628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Who whispers into the hearts of men,</a:t>
            </a:r>
          </a:p>
        </p:txBody>
      </p:sp>
      <p:sp>
        <p:nvSpPr>
          <p:cNvPr id="830470"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830471" name="Text Box 7"/>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10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611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وَوَصِيِّ رَسُولِكَ،</a:t>
            </a:r>
            <a:r>
              <a:rPr lang="en-US" altLang="en-US" sz="5400" b="1">
                <a:solidFill>
                  <a:srgbClr val="000066"/>
                </a:solidFill>
                <a:cs typeface="Simplified Arabic" panose="02020603050405020304" pitchFamily="18" charset="-78"/>
              </a:rPr>
              <a:t> </a:t>
            </a:r>
          </a:p>
        </p:txBody>
      </p:sp>
      <p:sp>
        <p:nvSpPr>
          <p:cNvPr id="162611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successor of Your Messenger, </a:t>
            </a:r>
          </a:p>
        </p:txBody>
      </p:sp>
      <p:sp>
        <p:nvSpPr>
          <p:cNvPr id="162611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2611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713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وَالْبَائِتِ عَلَى فِرَاشِهِ،</a:t>
            </a:r>
            <a:r>
              <a:rPr lang="en-US" altLang="en-US" sz="5400" b="1">
                <a:solidFill>
                  <a:srgbClr val="000066"/>
                </a:solidFill>
                <a:cs typeface="Simplified Arabic" panose="02020603050405020304" pitchFamily="18" charset="-78"/>
              </a:rPr>
              <a:t> </a:t>
            </a:r>
          </a:p>
        </p:txBody>
      </p:sp>
      <p:sp>
        <p:nvSpPr>
          <p:cNvPr id="162713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one who replaced him by spending the night on his bed </a:t>
            </a:r>
          </a:p>
        </p:txBody>
      </p:sp>
      <p:sp>
        <p:nvSpPr>
          <p:cNvPr id="162714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2714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6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وَالْمُوَاسِي لَهُ بِنَفْسِهِ،</a:t>
            </a:r>
            <a:r>
              <a:rPr lang="en-US" altLang="en-US" sz="5400" b="1">
                <a:solidFill>
                  <a:srgbClr val="000066"/>
                </a:solidFill>
                <a:cs typeface="Simplified Arabic" panose="02020603050405020304" pitchFamily="18" charset="-78"/>
              </a:rPr>
              <a:t> </a:t>
            </a:r>
          </a:p>
        </p:txBody>
      </p:sp>
      <p:sp>
        <p:nvSpPr>
          <p:cNvPr id="162816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one who sacrificed his soul for him, </a:t>
            </a:r>
          </a:p>
        </p:txBody>
      </p:sp>
      <p:sp>
        <p:nvSpPr>
          <p:cNvPr id="162816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2816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918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وَكَاشِفِ الْكَرْبِ عَنْ وَجْهِهِ،</a:t>
            </a:r>
            <a:r>
              <a:rPr lang="en-US" altLang="en-US" sz="5400" b="1">
                <a:solidFill>
                  <a:srgbClr val="000066"/>
                </a:solidFill>
                <a:cs typeface="Simplified Arabic" panose="02020603050405020304" pitchFamily="18" charset="-78"/>
              </a:rPr>
              <a:t> </a:t>
            </a:r>
          </a:p>
        </p:txBody>
      </p:sp>
      <p:sp>
        <p:nvSpPr>
          <p:cNvPr id="162918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one who always relieved him in harsh situations, </a:t>
            </a:r>
          </a:p>
        </p:txBody>
      </p:sp>
      <p:sp>
        <p:nvSpPr>
          <p:cNvPr id="162918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2918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021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الَّذِي جَعَلْتَهُ سَيْفاً لِنُبُوَّتِهِ،</a:t>
            </a:r>
            <a:r>
              <a:rPr lang="en-US" altLang="en-US" sz="5400" b="1">
                <a:solidFill>
                  <a:srgbClr val="000066"/>
                </a:solidFill>
                <a:cs typeface="Simplified Arabic" panose="02020603050405020304" pitchFamily="18" charset="-78"/>
              </a:rPr>
              <a:t> </a:t>
            </a:r>
          </a:p>
        </p:txBody>
      </p:sp>
      <p:sp>
        <p:nvSpPr>
          <p:cNvPr id="163021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one whom You chose to be the sword of his (i.e. the Prophet) Prophethood </a:t>
            </a:r>
          </a:p>
        </p:txBody>
      </p:sp>
      <p:sp>
        <p:nvSpPr>
          <p:cNvPr id="163021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3021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123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وَمُعْجِزاً لِرِسَالَتِهِ،</a:t>
            </a:r>
            <a:r>
              <a:rPr lang="en-US" altLang="en-US" sz="5400" b="1">
                <a:solidFill>
                  <a:srgbClr val="000066"/>
                </a:solidFill>
                <a:cs typeface="Simplified Arabic" panose="02020603050405020304" pitchFamily="18" charset="-78"/>
              </a:rPr>
              <a:t> </a:t>
            </a:r>
          </a:p>
        </p:txBody>
      </p:sp>
      <p:sp>
        <p:nvSpPr>
          <p:cNvPr id="163123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to be the miracle of his (Divine) mission, </a:t>
            </a:r>
          </a:p>
        </p:txBody>
      </p:sp>
      <p:sp>
        <p:nvSpPr>
          <p:cNvPr id="163123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3123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225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وَدَلالَةً وَاضِحَةً لِحُجَّتِهِ،</a:t>
            </a:r>
            <a:r>
              <a:rPr lang="en-US" altLang="en-US" sz="5400" b="1">
                <a:solidFill>
                  <a:srgbClr val="000066"/>
                </a:solidFill>
                <a:cs typeface="Simplified Arabic" panose="02020603050405020304" pitchFamily="18" charset="-78"/>
              </a:rPr>
              <a:t> </a:t>
            </a:r>
          </a:p>
        </p:txBody>
      </p:sp>
      <p:sp>
        <p:nvSpPr>
          <p:cNvPr id="163225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to be the lucid indication to his arguments, </a:t>
            </a:r>
          </a:p>
        </p:txBody>
      </p:sp>
      <p:sp>
        <p:nvSpPr>
          <p:cNvPr id="163226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3226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328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وَحَامِلاً لِرَايَتِهِ،</a:t>
            </a:r>
            <a:r>
              <a:rPr lang="en-US" altLang="en-US" sz="5400" b="1">
                <a:solidFill>
                  <a:srgbClr val="000066"/>
                </a:solidFill>
                <a:cs typeface="Simplified Arabic" panose="02020603050405020304" pitchFamily="18" charset="-78"/>
              </a:rPr>
              <a:t> </a:t>
            </a:r>
          </a:p>
        </p:txBody>
      </p:sp>
      <p:sp>
        <p:nvSpPr>
          <p:cNvPr id="163328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to be the bearer of his pennon, </a:t>
            </a:r>
          </a:p>
        </p:txBody>
      </p:sp>
      <p:sp>
        <p:nvSpPr>
          <p:cNvPr id="163328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3328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430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وَوِقَايَةً لِمُهْجَتِهِ،</a:t>
            </a:r>
            <a:r>
              <a:rPr lang="en-US" altLang="en-US" sz="5400" b="1">
                <a:solidFill>
                  <a:srgbClr val="000066"/>
                </a:solidFill>
                <a:cs typeface="Simplified Arabic" panose="02020603050405020304" pitchFamily="18" charset="-78"/>
              </a:rPr>
              <a:t> </a:t>
            </a:r>
          </a:p>
        </p:txBody>
      </p:sp>
      <p:sp>
        <p:nvSpPr>
          <p:cNvPr id="163430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to be the protector of his soul, </a:t>
            </a:r>
          </a:p>
        </p:txBody>
      </p:sp>
      <p:sp>
        <p:nvSpPr>
          <p:cNvPr id="163430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3430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533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وَهَادِياً لأُمَّتِهِ،</a:t>
            </a:r>
            <a:r>
              <a:rPr lang="en-US" altLang="en-US" sz="5400" b="1">
                <a:solidFill>
                  <a:srgbClr val="000066"/>
                </a:solidFill>
                <a:cs typeface="Simplified Arabic" panose="02020603050405020304" pitchFamily="18" charset="-78"/>
              </a:rPr>
              <a:t> </a:t>
            </a:r>
          </a:p>
        </p:txBody>
      </p:sp>
      <p:sp>
        <p:nvSpPr>
          <p:cNvPr id="163533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to be the guide of his nation, </a:t>
            </a:r>
          </a:p>
        </p:txBody>
      </p:sp>
      <p:sp>
        <p:nvSpPr>
          <p:cNvPr id="163533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3533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92" name="Text Box 4"/>
          <p:cNvSpPr txBox="1">
            <a:spLocks noChangeArrowheads="1"/>
          </p:cNvSpPr>
          <p:nvPr/>
        </p:nvSpPr>
        <p:spPr bwMode="auto">
          <a:xfrm>
            <a:off x="2268538" y="1827213"/>
            <a:ext cx="45100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مِنَ الْجِنَّةِ وَ النَّاسِ</a:t>
            </a:r>
            <a:endParaRPr lang="en-US" altLang="en-US" sz="5400">
              <a:solidFill>
                <a:srgbClr val="000066"/>
              </a:solidFill>
              <a:cs typeface="Simplified Arabic" panose="02020603050405020304" pitchFamily="18" charset="-78"/>
            </a:endParaRPr>
          </a:p>
        </p:txBody>
      </p:sp>
      <p:sp>
        <p:nvSpPr>
          <p:cNvPr id="831493" name="Text Box 5"/>
          <p:cNvSpPr txBox="1">
            <a:spLocks noChangeArrowheads="1"/>
          </p:cNvSpPr>
          <p:nvPr/>
        </p:nvSpPr>
        <p:spPr bwMode="auto">
          <a:xfrm>
            <a:off x="1123950" y="3198813"/>
            <a:ext cx="6832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From among the jinn and the men.</a:t>
            </a:r>
          </a:p>
        </p:txBody>
      </p:sp>
      <p:sp>
        <p:nvSpPr>
          <p:cNvPr id="831494"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831495" name="Text Box 7"/>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10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635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وَيَداً لِبَأْسِهِ،</a:t>
            </a:r>
            <a:r>
              <a:rPr lang="en-US" altLang="en-US" sz="5400" b="1">
                <a:solidFill>
                  <a:srgbClr val="000066"/>
                </a:solidFill>
                <a:cs typeface="Simplified Arabic" panose="02020603050405020304" pitchFamily="18" charset="-78"/>
              </a:rPr>
              <a:t> </a:t>
            </a:r>
          </a:p>
        </p:txBody>
      </p:sp>
      <p:sp>
        <p:nvSpPr>
          <p:cNvPr id="163635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to be the power of his might, </a:t>
            </a:r>
          </a:p>
        </p:txBody>
      </p:sp>
      <p:sp>
        <p:nvSpPr>
          <p:cNvPr id="163635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3635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737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وَتَاجاً لِرَأْسِهِ،</a:t>
            </a:r>
            <a:r>
              <a:rPr lang="en-US" altLang="en-US" sz="5400" b="1">
                <a:solidFill>
                  <a:srgbClr val="000066"/>
                </a:solidFill>
                <a:cs typeface="Simplified Arabic" panose="02020603050405020304" pitchFamily="18" charset="-78"/>
              </a:rPr>
              <a:t> </a:t>
            </a:r>
          </a:p>
        </p:txBody>
      </p:sp>
      <p:sp>
        <p:nvSpPr>
          <p:cNvPr id="163737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to be the crown of his head, </a:t>
            </a:r>
          </a:p>
        </p:txBody>
      </p:sp>
      <p:sp>
        <p:nvSpPr>
          <p:cNvPr id="163738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3738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0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وَبَاباً لِنَصْرِهِ،</a:t>
            </a:r>
            <a:r>
              <a:rPr lang="en-US" altLang="en-US" sz="5400" b="1">
                <a:solidFill>
                  <a:srgbClr val="000066"/>
                </a:solidFill>
                <a:cs typeface="Simplified Arabic" panose="02020603050405020304" pitchFamily="18" charset="-78"/>
              </a:rPr>
              <a:t> </a:t>
            </a:r>
          </a:p>
        </p:txBody>
      </p:sp>
      <p:sp>
        <p:nvSpPr>
          <p:cNvPr id="163840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to be the door to his victory, </a:t>
            </a:r>
          </a:p>
        </p:txBody>
      </p:sp>
      <p:sp>
        <p:nvSpPr>
          <p:cNvPr id="163840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3840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42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وَمِفْتَاحاً لِظَفَرِهِ</a:t>
            </a:r>
            <a:r>
              <a:rPr lang="en-US" altLang="en-US" sz="5400" b="1">
                <a:solidFill>
                  <a:srgbClr val="000066"/>
                </a:solidFill>
                <a:cs typeface="Simplified Arabic" panose="02020603050405020304" pitchFamily="18" charset="-78"/>
              </a:rPr>
              <a:t> </a:t>
            </a:r>
          </a:p>
        </p:txBody>
      </p:sp>
      <p:sp>
        <p:nvSpPr>
          <p:cNvPr id="163942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to be the key to his triumph </a:t>
            </a:r>
          </a:p>
        </p:txBody>
      </p:sp>
      <p:sp>
        <p:nvSpPr>
          <p:cNvPr id="163942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3942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45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حَتَّى هَزَمَ جُنُودَ الشِّرْكِ بِأَيْدِكَ،</a:t>
            </a:r>
            <a:r>
              <a:rPr lang="en-US" altLang="en-US" sz="5400" b="1">
                <a:solidFill>
                  <a:srgbClr val="000066"/>
                </a:solidFill>
                <a:cs typeface="Simplified Arabic" panose="02020603050405020304" pitchFamily="18" charset="-78"/>
              </a:rPr>
              <a:t> </a:t>
            </a:r>
          </a:p>
        </p:txBody>
      </p:sp>
      <p:sp>
        <p:nvSpPr>
          <p:cNvPr id="164045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Until he defeated the armies of polytheism by Your aid, </a:t>
            </a:r>
          </a:p>
        </p:txBody>
      </p:sp>
      <p:sp>
        <p:nvSpPr>
          <p:cNvPr id="164045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4045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147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وَأَبَادَ عَسَاكِرَ الْكُفْرِ بِأَمْرِكَ،</a:t>
            </a:r>
            <a:r>
              <a:rPr lang="en-US" altLang="en-US" sz="5400" b="1">
                <a:solidFill>
                  <a:srgbClr val="000066"/>
                </a:solidFill>
                <a:cs typeface="Simplified Arabic" panose="02020603050405020304" pitchFamily="18" charset="-78"/>
              </a:rPr>
              <a:t> </a:t>
            </a:r>
          </a:p>
        </p:txBody>
      </p:sp>
      <p:sp>
        <p:nvSpPr>
          <p:cNvPr id="164147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terminated the warriors of atheism by Your permission, </a:t>
            </a:r>
          </a:p>
        </p:txBody>
      </p:sp>
      <p:sp>
        <p:nvSpPr>
          <p:cNvPr id="164147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4147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249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وَبَذَلَ نَفْسَهُ فِي مَرْضَاتِكَ وَمَرْضَاةِ رَسُولِكَ،</a:t>
            </a:r>
            <a:r>
              <a:rPr lang="en-US" altLang="en-US" sz="5400" b="1">
                <a:solidFill>
                  <a:srgbClr val="000066"/>
                </a:solidFill>
                <a:cs typeface="Simplified Arabic" panose="02020603050405020304" pitchFamily="18" charset="-78"/>
              </a:rPr>
              <a:t> </a:t>
            </a:r>
          </a:p>
        </p:txBody>
      </p:sp>
      <p:sp>
        <p:nvSpPr>
          <p:cNvPr id="164249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exerted all efforts in the pleasure of You and of Your Messenger, </a:t>
            </a:r>
          </a:p>
        </p:txBody>
      </p:sp>
      <p:sp>
        <p:nvSpPr>
          <p:cNvPr id="164250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4250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352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وَجَعَلَهَا وَقْفاً عَلَى طَاعَتِهِ،</a:t>
            </a:r>
            <a:r>
              <a:rPr lang="en-US" altLang="en-US" sz="5400" b="1">
                <a:solidFill>
                  <a:srgbClr val="000066"/>
                </a:solidFill>
                <a:cs typeface="Simplified Arabic" panose="02020603050405020304" pitchFamily="18" charset="-78"/>
              </a:rPr>
              <a:t> </a:t>
            </a:r>
          </a:p>
        </p:txBody>
      </p:sp>
      <p:sp>
        <p:nvSpPr>
          <p:cNvPr id="164352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devoted all his efforts to the obedience of him, </a:t>
            </a:r>
          </a:p>
        </p:txBody>
      </p:sp>
      <p:sp>
        <p:nvSpPr>
          <p:cNvPr id="164352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4352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454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وَمَجِنّاً دُونَ نَكْبَتِهِ،</a:t>
            </a:r>
            <a:r>
              <a:rPr lang="en-US" altLang="en-US" sz="5400" b="1">
                <a:solidFill>
                  <a:srgbClr val="000066"/>
                </a:solidFill>
                <a:cs typeface="Simplified Arabic" panose="02020603050405020304" pitchFamily="18" charset="-78"/>
              </a:rPr>
              <a:t> </a:t>
            </a:r>
          </a:p>
        </p:txBody>
      </p:sp>
      <p:sp>
        <p:nvSpPr>
          <p:cNvPr id="164454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made of himself armor to protect him from any misfortune, </a:t>
            </a:r>
          </a:p>
        </p:txBody>
      </p:sp>
      <p:sp>
        <p:nvSpPr>
          <p:cNvPr id="164454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4454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557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حَتَّى فَاضَتْ نَفْسُهُ صَلَّى اللّهُ عَلَيْهِ وَآلِهِ فِي كَفِّهِ</a:t>
            </a:r>
            <a:r>
              <a:rPr lang="en-US" altLang="en-US" sz="5400" b="1">
                <a:solidFill>
                  <a:srgbClr val="000066"/>
                </a:solidFill>
                <a:cs typeface="Simplified Arabic" panose="02020603050405020304" pitchFamily="18" charset="-78"/>
              </a:rPr>
              <a:t> </a:t>
            </a:r>
          </a:p>
        </p:txBody>
      </p:sp>
      <p:sp>
        <p:nvSpPr>
          <p:cNvPr id="164557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Until the soul of the Prophet</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peace be upon him and his Household</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departed his body while his face was in the hand of `Ali, </a:t>
            </a:r>
          </a:p>
        </p:txBody>
      </p:sp>
      <p:sp>
        <p:nvSpPr>
          <p:cNvPr id="164557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4557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8802"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868803"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وَكَبِّرْهُ تَكْبِيراً.</a:t>
            </a:r>
            <a:r>
              <a:rPr lang="en-US" altLang="en-US" sz="5400">
                <a:solidFill>
                  <a:srgbClr val="000066"/>
                </a:solidFill>
                <a:cs typeface="Simplified Arabic" panose="02020603050405020304" pitchFamily="18" charset="-78"/>
              </a:rPr>
              <a:t> </a:t>
            </a:r>
          </a:p>
        </p:txBody>
      </p:sp>
      <p:sp>
        <p:nvSpPr>
          <p:cNvPr id="1868804"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And magnify Him with all magnificence. </a:t>
            </a:r>
          </a:p>
        </p:txBody>
      </p:sp>
      <p:sp>
        <p:nvSpPr>
          <p:cNvPr id="1868805"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Duá to be recited  after each 2 Rakaat Salaat</a:t>
            </a:r>
          </a:p>
        </p:txBody>
      </p:sp>
    </p:spTree>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22627" name="Text Box 3"/>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
        <p:nvSpPr>
          <p:cNvPr id="922628" name="Text Box 4"/>
          <p:cNvSpPr txBox="1">
            <a:spLocks noChangeArrowheads="1"/>
          </p:cNvSpPr>
          <p:nvPr/>
        </p:nvSpPr>
        <p:spPr bwMode="auto">
          <a:xfrm>
            <a:off x="1474788" y="1625600"/>
            <a:ext cx="61928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922629" name="Text Box 5"/>
          <p:cNvSpPr txBox="1">
            <a:spLocks noChangeArrowheads="1"/>
          </p:cNvSpPr>
          <p:nvPr/>
        </p:nvSpPr>
        <p:spPr bwMode="auto">
          <a:xfrm>
            <a:off x="1574800"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922630"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2</a:t>
            </a:r>
          </a:p>
        </p:txBody>
      </p:sp>
    </p:spTree>
  </p:cSld>
  <p:clrMapOvr>
    <a:masterClrMapping/>
  </p:clrMapOvr>
  <p:transition>
    <p:fade/>
  </p:transition>
  <p:timing>
    <p:tnLst>
      <p:par>
        <p:cTn id="1" dur="indefinite" restart="never" nodeType="tmRoot"/>
      </p:par>
    </p:tnLst>
  </p:timing>
</p:sld>
</file>

<file path=ppt/slides/slide1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659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وَاسْتَلَبَ بَرْدَهَا،</a:t>
            </a:r>
            <a:r>
              <a:rPr lang="en-US" altLang="en-US" sz="5400" b="1">
                <a:solidFill>
                  <a:srgbClr val="000066"/>
                </a:solidFill>
                <a:cs typeface="Simplified Arabic" panose="02020603050405020304" pitchFamily="18" charset="-78"/>
              </a:rPr>
              <a:t> </a:t>
            </a:r>
          </a:p>
        </p:txBody>
      </p:sp>
      <p:sp>
        <p:nvSpPr>
          <p:cNvPr id="164659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Who thus felt its coldness, </a:t>
            </a:r>
          </a:p>
        </p:txBody>
      </p:sp>
      <p:sp>
        <p:nvSpPr>
          <p:cNvPr id="164659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4659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761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وَمَسَحَهُ عَلَى وَجْهِهِ،</a:t>
            </a:r>
            <a:r>
              <a:rPr lang="en-US" altLang="en-US" sz="5400" b="1">
                <a:solidFill>
                  <a:srgbClr val="000066"/>
                </a:solidFill>
                <a:cs typeface="Simplified Arabic" panose="02020603050405020304" pitchFamily="18" charset="-78"/>
              </a:rPr>
              <a:t> </a:t>
            </a:r>
          </a:p>
        </p:txBody>
      </p:sp>
      <p:sp>
        <p:nvSpPr>
          <p:cNvPr id="164761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rubbed his face therewith, </a:t>
            </a:r>
          </a:p>
        </p:txBody>
      </p:sp>
      <p:sp>
        <p:nvSpPr>
          <p:cNvPr id="164762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4762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4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وَأَعَانَتْهُ مَلائِكَتُكَ عَلَى غُسْلِهِ وَتَجْهِيزِهِ،</a:t>
            </a:r>
            <a:r>
              <a:rPr lang="en-US" altLang="en-US" sz="5400" b="1">
                <a:solidFill>
                  <a:srgbClr val="000066"/>
                </a:solidFill>
                <a:cs typeface="Simplified Arabic" panose="02020603050405020304" pitchFamily="18" charset="-78"/>
              </a:rPr>
              <a:t> </a:t>
            </a:r>
          </a:p>
        </p:txBody>
      </p:sp>
      <p:sp>
        <p:nvSpPr>
          <p:cNvPr id="164864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Your angels helped him bathe and prepare his body for burial, </a:t>
            </a:r>
          </a:p>
        </p:txBody>
      </p:sp>
      <p:sp>
        <p:nvSpPr>
          <p:cNvPr id="164864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4864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966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وَصَلَّى عَلَيْهِ وَوَارَى شَخْصَهُ،</a:t>
            </a:r>
            <a:r>
              <a:rPr lang="en-US" altLang="en-US" sz="5400" b="1">
                <a:solidFill>
                  <a:srgbClr val="000066"/>
                </a:solidFill>
                <a:cs typeface="Simplified Arabic" panose="02020603050405020304" pitchFamily="18" charset="-78"/>
              </a:rPr>
              <a:t> </a:t>
            </a:r>
          </a:p>
        </p:txBody>
      </p:sp>
      <p:sp>
        <p:nvSpPr>
          <p:cNvPr id="164966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then offered prayer for him and buried his body, </a:t>
            </a:r>
          </a:p>
        </p:txBody>
      </p:sp>
      <p:sp>
        <p:nvSpPr>
          <p:cNvPr id="164966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4966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069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وَقَضَى دَيْنَهُ،</a:t>
            </a:r>
            <a:r>
              <a:rPr lang="en-US" altLang="en-US" sz="5400" b="1">
                <a:solidFill>
                  <a:srgbClr val="000066"/>
                </a:solidFill>
                <a:cs typeface="Simplified Arabic" panose="02020603050405020304" pitchFamily="18" charset="-78"/>
              </a:rPr>
              <a:t> </a:t>
            </a:r>
          </a:p>
        </p:txBody>
      </p:sp>
      <p:sp>
        <p:nvSpPr>
          <p:cNvPr id="165069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then settled his debts, </a:t>
            </a:r>
          </a:p>
        </p:txBody>
      </p:sp>
      <p:sp>
        <p:nvSpPr>
          <p:cNvPr id="165069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5069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171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وَأَنْجَزَ وَعْدَهُ،</a:t>
            </a:r>
            <a:r>
              <a:rPr lang="en-US" altLang="en-US" sz="5400" b="1">
                <a:solidFill>
                  <a:srgbClr val="000066"/>
                </a:solidFill>
                <a:cs typeface="Simplified Arabic" panose="02020603050405020304" pitchFamily="18" charset="-78"/>
              </a:rPr>
              <a:t> </a:t>
            </a:r>
          </a:p>
        </p:txBody>
      </p:sp>
      <p:sp>
        <p:nvSpPr>
          <p:cNvPr id="165171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fulfilled his promises, </a:t>
            </a:r>
          </a:p>
        </p:txBody>
      </p:sp>
      <p:sp>
        <p:nvSpPr>
          <p:cNvPr id="165171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5171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273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وَلَزِمَ عَهْدَهُ،</a:t>
            </a:r>
            <a:r>
              <a:rPr lang="en-US" altLang="en-US" sz="5400" b="1">
                <a:solidFill>
                  <a:srgbClr val="000066"/>
                </a:solidFill>
                <a:cs typeface="Simplified Arabic" panose="02020603050405020304" pitchFamily="18" charset="-78"/>
              </a:rPr>
              <a:t> </a:t>
            </a:r>
          </a:p>
        </p:txBody>
      </p:sp>
      <p:sp>
        <p:nvSpPr>
          <p:cNvPr id="165273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made his covenants, </a:t>
            </a:r>
          </a:p>
        </p:txBody>
      </p:sp>
      <p:sp>
        <p:nvSpPr>
          <p:cNvPr id="165274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5274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376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وَاحْتَذَى مِثَالَهُ،</a:t>
            </a:r>
            <a:r>
              <a:rPr lang="en-US" altLang="en-US" sz="5400" b="1">
                <a:solidFill>
                  <a:srgbClr val="000066"/>
                </a:solidFill>
                <a:cs typeface="Simplified Arabic" panose="02020603050405020304" pitchFamily="18" charset="-78"/>
              </a:rPr>
              <a:t> </a:t>
            </a:r>
          </a:p>
        </p:txBody>
      </p:sp>
      <p:sp>
        <p:nvSpPr>
          <p:cNvPr id="165376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followed his example, </a:t>
            </a:r>
          </a:p>
        </p:txBody>
      </p:sp>
      <p:sp>
        <p:nvSpPr>
          <p:cNvPr id="165376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5376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478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وَحَفِظَ وَصِيَّتَهُ،</a:t>
            </a:r>
            <a:r>
              <a:rPr lang="en-US" altLang="en-US" sz="5400" b="1">
                <a:solidFill>
                  <a:srgbClr val="000066"/>
                </a:solidFill>
                <a:cs typeface="Simplified Arabic" panose="02020603050405020304" pitchFamily="18" charset="-78"/>
              </a:rPr>
              <a:t> </a:t>
            </a:r>
          </a:p>
        </p:txBody>
      </p:sp>
      <p:sp>
        <p:nvSpPr>
          <p:cNvPr id="165478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abode by his will. </a:t>
            </a:r>
          </a:p>
        </p:txBody>
      </p:sp>
      <p:sp>
        <p:nvSpPr>
          <p:cNvPr id="165478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5478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581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وَحِينَ وَجَدَ أَنْصَاراً نَهَضَ مُسْتَقِلاً بِأَعْبَاءِ الْخِلافَةِ،</a:t>
            </a:r>
            <a:r>
              <a:rPr lang="en-US" altLang="en-US" sz="5400" b="1">
                <a:solidFill>
                  <a:srgbClr val="000066"/>
                </a:solidFill>
                <a:cs typeface="Simplified Arabic" panose="02020603050405020304" pitchFamily="18" charset="-78"/>
              </a:rPr>
              <a:t> </a:t>
            </a:r>
          </a:p>
        </p:txBody>
      </p:sp>
      <p:sp>
        <p:nvSpPr>
          <p:cNvPr id="165581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when he could find supporters, he undertook burdens of the position of leadership (caliphate), </a:t>
            </a:r>
          </a:p>
        </p:txBody>
      </p:sp>
      <p:sp>
        <p:nvSpPr>
          <p:cNvPr id="165581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5581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Text Box 2"/>
          <p:cNvSpPr txBox="1">
            <a:spLocks noChangeArrowheads="1"/>
          </p:cNvSpPr>
          <p:nvPr/>
        </p:nvSpPr>
        <p:spPr bwMode="auto">
          <a:xfrm>
            <a:off x="2000250" y="1827213"/>
            <a:ext cx="5092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قُلْ أَعُوذُ بِرَبِّ النَّاسِ</a:t>
            </a:r>
            <a:endParaRPr lang="en-US" altLang="en-US" sz="5400">
              <a:solidFill>
                <a:srgbClr val="000066"/>
              </a:solidFill>
              <a:cs typeface="Simplified Arabic" panose="02020603050405020304" pitchFamily="18" charset="-78"/>
            </a:endParaRPr>
          </a:p>
        </p:txBody>
      </p:sp>
      <p:sp>
        <p:nvSpPr>
          <p:cNvPr id="923651" name="Text Box 3"/>
          <p:cNvSpPr txBox="1">
            <a:spLocks noChangeArrowheads="1"/>
          </p:cNvSpPr>
          <p:nvPr/>
        </p:nvSpPr>
        <p:spPr bwMode="auto">
          <a:xfrm>
            <a:off x="679450" y="3198813"/>
            <a:ext cx="77803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Say: I seek refuge in the Lord of men,</a:t>
            </a:r>
          </a:p>
        </p:txBody>
      </p:sp>
      <p:sp>
        <p:nvSpPr>
          <p:cNvPr id="92365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23653"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1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683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مُضْطَلِعاً بِأَثْقَالِ الإمَامَةِ،</a:t>
            </a:r>
            <a:r>
              <a:rPr lang="en-US" altLang="en-US" sz="5400" b="1">
                <a:solidFill>
                  <a:srgbClr val="000066"/>
                </a:solidFill>
                <a:cs typeface="Simplified Arabic" panose="02020603050405020304" pitchFamily="18" charset="-78"/>
              </a:rPr>
              <a:t> </a:t>
            </a:r>
          </a:p>
        </p:txBody>
      </p:sp>
      <p:sp>
        <p:nvSpPr>
          <p:cNvPr id="165683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assumed the loads of Imamate. </a:t>
            </a:r>
          </a:p>
        </p:txBody>
      </p:sp>
      <p:sp>
        <p:nvSpPr>
          <p:cNvPr id="165683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5683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785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فَنَصَبَ رَايَةَ الْهُدَى فِي عِبَادِكَ،</a:t>
            </a:r>
            <a:r>
              <a:rPr lang="en-US" altLang="en-US" sz="5400" b="1">
                <a:solidFill>
                  <a:srgbClr val="000066"/>
                </a:solidFill>
                <a:cs typeface="Simplified Arabic" panose="02020603050405020304" pitchFamily="18" charset="-78"/>
              </a:rPr>
              <a:t> </a:t>
            </a:r>
          </a:p>
        </p:txBody>
      </p:sp>
      <p:sp>
        <p:nvSpPr>
          <p:cNvPr id="165785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He thus hoisted the flag of true guidance among Your servants, </a:t>
            </a:r>
          </a:p>
        </p:txBody>
      </p:sp>
      <p:sp>
        <p:nvSpPr>
          <p:cNvPr id="165786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5786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8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وَنَشَرَ ثَوْبَ الأمْنِ فِي بِلادِكَ،</a:t>
            </a:r>
            <a:r>
              <a:rPr lang="en-US" altLang="en-US" sz="5400" b="1">
                <a:solidFill>
                  <a:srgbClr val="000066"/>
                </a:solidFill>
                <a:cs typeface="Simplified Arabic" panose="02020603050405020304" pitchFamily="18" charset="-78"/>
              </a:rPr>
              <a:t> </a:t>
            </a:r>
          </a:p>
        </p:txBody>
      </p:sp>
      <p:sp>
        <p:nvSpPr>
          <p:cNvPr id="165888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spread the dress of security in Your lands, </a:t>
            </a:r>
          </a:p>
        </p:txBody>
      </p:sp>
      <p:sp>
        <p:nvSpPr>
          <p:cNvPr id="165888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5888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990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وَبَسَطَ الْعَدْلَ فِي بَرِيَّتِكَ،</a:t>
            </a:r>
            <a:r>
              <a:rPr lang="en-US" altLang="en-US" sz="5400" b="1">
                <a:solidFill>
                  <a:srgbClr val="000066"/>
                </a:solidFill>
                <a:cs typeface="Simplified Arabic" panose="02020603050405020304" pitchFamily="18" charset="-78"/>
              </a:rPr>
              <a:t> </a:t>
            </a:r>
          </a:p>
        </p:txBody>
      </p:sp>
      <p:sp>
        <p:nvSpPr>
          <p:cNvPr id="165990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extended justice among Your creatures, </a:t>
            </a:r>
          </a:p>
        </p:txBody>
      </p:sp>
      <p:sp>
        <p:nvSpPr>
          <p:cNvPr id="165990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5990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093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وَحَكَمَ بِكِتَابِكَ فِي خَلِيقَتِكَ،</a:t>
            </a:r>
            <a:r>
              <a:rPr lang="en-US" altLang="en-US" sz="5400" b="1">
                <a:solidFill>
                  <a:srgbClr val="000066"/>
                </a:solidFill>
                <a:cs typeface="Simplified Arabic" panose="02020603050405020304" pitchFamily="18" charset="-78"/>
              </a:rPr>
              <a:t> </a:t>
            </a:r>
          </a:p>
        </p:txBody>
      </p:sp>
      <p:sp>
        <p:nvSpPr>
          <p:cNvPr id="166093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judged according to Your Book among your beings, </a:t>
            </a:r>
          </a:p>
        </p:txBody>
      </p:sp>
      <p:sp>
        <p:nvSpPr>
          <p:cNvPr id="166093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6093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195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وَأَقَامَ الْحُدُودَ،</a:t>
            </a:r>
            <a:r>
              <a:rPr lang="en-US" altLang="en-US" sz="5400" b="1">
                <a:solidFill>
                  <a:srgbClr val="000066"/>
                </a:solidFill>
                <a:cs typeface="Simplified Arabic" panose="02020603050405020304" pitchFamily="18" charset="-78"/>
              </a:rPr>
              <a:t> </a:t>
            </a:r>
          </a:p>
        </p:txBody>
      </p:sp>
      <p:sp>
        <p:nvSpPr>
          <p:cNvPr id="166195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executed the laws, </a:t>
            </a:r>
          </a:p>
        </p:txBody>
      </p:sp>
      <p:sp>
        <p:nvSpPr>
          <p:cNvPr id="166195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6195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297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وَقَمَعَ الْجُحُودَ،</a:t>
            </a:r>
            <a:r>
              <a:rPr lang="en-US" altLang="en-US" sz="5400" b="1">
                <a:solidFill>
                  <a:srgbClr val="000066"/>
                </a:solidFill>
                <a:cs typeface="Simplified Arabic" panose="02020603050405020304" pitchFamily="18" charset="-78"/>
              </a:rPr>
              <a:t> </a:t>
            </a:r>
          </a:p>
        </p:txBody>
      </p:sp>
      <p:sp>
        <p:nvSpPr>
          <p:cNvPr id="166297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suppressed unbelief, </a:t>
            </a:r>
          </a:p>
        </p:txBody>
      </p:sp>
      <p:sp>
        <p:nvSpPr>
          <p:cNvPr id="166298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6298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400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وَقَوَّمَ الزَّيْغَ،</a:t>
            </a:r>
            <a:r>
              <a:rPr lang="en-US" altLang="en-US" sz="5400" b="1">
                <a:solidFill>
                  <a:srgbClr val="000066"/>
                </a:solidFill>
                <a:cs typeface="Simplified Arabic" panose="02020603050405020304" pitchFamily="18" charset="-78"/>
              </a:rPr>
              <a:t> </a:t>
            </a:r>
          </a:p>
        </p:txBody>
      </p:sp>
      <p:sp>
        <p:nvSpPr>
          <p:cNvPr id="166400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rectified the deviation, </a:t>
            </a:r>
          </a:p>
        </p:txBody>
      </p:sp>
      <p:sp>
        <p:nvSpPr>
          <p:cNvPr id="166400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6400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502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وَسَكَّنَ الْغَمْرَةَ،</a:t>
            </a:r>
            <a:r>
              <a:rPr lang="en-US" altLang="en-US" sz="5400" b="1">
                <a:solidFill>
                  <a:srgbClr val="000066"/>
                </a:solidFill>
                <a:cs typeface="Simplified Arabic" panose="02020603050405020304" pitchFamily="18" charset="-78"/>
              </a:rPr>
              <a:t> </a:t>
            </a:r>
          </a:p>
        </p:txBody>
      </p:sp>
      <p:sp>
        <p:nvSpPr>
          <p:cNvPr id="166502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mollified the criticism, </a:t>
            </a:r>
          </a:p>
        </p:txBody>
      </p:sp>
      <p:sp>
        <p:nvSpPr>
          <p:cNvPr id="166502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6502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605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وَأَبَادَ الْفَتْرَةَ،</a:t>
            </a:r>
            <a:r>
              <a:rPr lang="en-US" altLang="en-US" sz="5400" b="1">
                <a:solidFill>
                  <a:srgbClr val="000066"/>
                </a:solidFill>
                <a:cs typeface="Simplified Arabic" panose="02020603050405020304" pitchFamily="18" charset="-78"/>
              </a:rPr>
              <a:t> </a:t>
            </a:r>
          </a:p>
        </p:txBody>
      </p:sp>
      <p:sp>
        <p:nvSpPr>
          <p:cNvPr id="166605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eradicated lethargy, </a:t>
            </a:r>
          </a:p>
        </p:txBody>
      </p:sp>
      <p:sp>
        <p:nvSpPr>
          <p:cNvPr id="166605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6605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Text Box 2"/>
          <p:cNvSpPr txBox="1">
            <a:spLocks noChangeArrowheads="1"/>
          </p:cNvSpPr>
          <p:nvPr/>
        </p:nvSpPr>
        <p:spPr bwMode="auto">
          <a:xfrm>
            <a:off x="2916238" y="1827213"/>
            <a:ext cx="32273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مَلِكِ النَّاسِ</a:t>
            </a:r>
            <a:endParaRPr lang="en-US" altLang="en-US" sz="5400">
              <a:solidFill>
                <a:srgbClr val="000066"/>
              </a:solidFill>
              <a:cs typeface="Simplified Arabic" panose="02020603050405020304" pitchFamily="18" charset="-78"/>
            </a:endParaRPr>
          </a:p>
        </p:txBody>
      </p:sp>
      <p:sp>
        <p:nvSpPr>
          <p:cNvPr id="924675" name="Text Box 3"/>
          <p:cNvSpPr txBox="1">
            <a:spLocks noChangeArrowheads="1"/>
          </p:cNvSpPr>
          <p:nvPr/>
        </p:nvSpPr>
        <p:spPr bwMode="auto">
          <a:xfrm>
            <a:off x="2719388" y="3198813"/>
            <a:ext cx="37242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King of men,</a:t>
            </a:r>
          </a:p>
        </p:txBody>
      </p:sp>
      <p:sp>
        <p:nvSpPr>
          <p:cNvPr id="92467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24677"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1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707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وَسَدَّ الْفُرْجَةَ،</a:t>
            </a:r>
            <a:r>
              <a:rPr lang="en-US" altLang="en-US" sz="5400" b="1">
                <a:solidFill>
                  <a:srgbClr val="000066"/>
                </a:solidFill>
                <a:cs typeface="Simplified Arabic" panose="02020603050405020304" pitchFamily="18" charset="-78"/>
              </a:rPr>
              <a:t> </a:t>
            </a:r>
          </a:p>
        </p:txBody>
      </p:sp>
      <p:sp>
        <p:nvSpPr>
          <p:cNvPr id="166707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blocked the gap, </a:t>
            </a:r>
          </a:p>
        </p:txBody>
      </p:sp>
      <p:sp>
        <p:nvSpPr>
          <p:cNvPr id="166707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6707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809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وَقَتَلَ النَّاكِثَةَ وَالْقَاسِطَةَ وَالْمَارِقَةَ،</a:t>
            </a:r>
            <a:r>
              <a:rPr lang="en-US" altLang="en-US" sz="5400" b="1">
                <a:solidFill>
                  <a:srgbClr val="000066"/>
                </a:solidFill>
                <a:cs typeface="Simplified Arabic" panose="02020603050405020304" pitchFamily="18" charset="-78"/>
              </a:rPr>
              <a:t> </a:t>
            </a:r>
          </a:p>
        </p:txBody>
      </p:sp>
      <p:sp>
        <p:nvSpPr>
          <p:cNvPr id="166809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killed the preachers, the wrongdoers, and the apostates, </a:t>
            </a:r>
          </a:p>
        </p:txBody>
      </p:sp>
      <p:sp>
        <p:nvSpPr>
          <p:cNvPr id="166810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6810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2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وَلَمْ يَزَلْ عَلَى مِنْهَاجِ رَسُولِ اللّهِ صَلَّى اللّهُ عَلَيْهِ وَآلِهِ وَوَتِيرَتِهِ،</a:t>
            </a:r>
            <a:r>
              <a:rPr lang="en-US" altLang="en-US" sz="5400" b="1">
                <a:solidFill>
                  <a:srgbClr val="000066"/>
                </a:solidFill>
                <a:cs typeface="Simplified Arabic" panose="02020603050405020304" pitchFamily="18" charset="-78"/>
              </a:rPr>
              <a:t> </a:t>
            </a:r>
          </a:p>
        </p:txBody>
      </p:sp>
      <p:sp>
        <p:nvSpPr>
          <p:cNvPr id="166912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kept on following the course and tradition of Allah</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s Messenger</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peace be upon him and his Household, </a:t>
            </a:r>
          </a:p>
        </p:txBody>
      </p:sp>
      <p:sp>
        <p:nvSpPr>
          <p:cNvPr id="166912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6912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014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وَلُطْفِ شَاكِلَتِهِ،</a:t>
            </a:r>
            <a:r>
              <a:rPr lang="en-US" altLang="en-US" sz="5400" b="1">
                <a:solidFill>
                  <a:srgbClr val="000066"/>
                </a:solidFill>
                <a:cs typeface="Simplified Arabic" panose="02020603050405020304" pitchFamily="18" charset="-78"/>
              </a:rPr>
              <a:t> </a:t>
            </a:r>
          </a:p>
        </p:txBody>
      </p:sp>
      <p:sp>
        <p:nvSpPr>
          <p:cNvPr id="167014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kept on following his excellent pattern, </a:t>
            </a:r>
          </a:p>
        </p:txBody>
      </p:sp>
      <p:sp>
        <p:nvSpPr>
          <p:cNvPr id="167014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7014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117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وَجَمَالِ سِيرَتِهِ،</a:t>
            </a:r>
            <a:r>
              <a:rPr lang="en-US" altLang="en-US" sz="5400" b="1">
                <a:solidFill>
                  <a:srgbClr val="000066"/>
                </a:solidFill>
                <a:cs typeface="Simplified Arabic" panose="02020603050405020304" pitchFamily="18" charset="-78"/>
              </a:rPr>
              <a:t> </a:t>
            </a:r>
          </a:p>
        </p:txBody>
      </p:sp>
      <p:sp>
        <p:nvSpPr>
          <p:cNvPr id="167117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kept on following his superb practice, </a:t>
            </a:r>
          </a:p>
        </p:txBody>
      </p:sp>
      <p:sp>
        <p:nvSpPr>
          <p:cNvPr id="167117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7117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219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مُقْتَدِياً بِسُنَّتِهِ،</a:t>
            </a:r>
            <a:r>
              <a:rPr lang="en-US" altLang="en-US" sz="5400" b="1">
                <a:solidFill>
                  <a:srgbClr val="000066"/>
                </a:solidFill>
                <a:cs typeface="Simplified Arabic" panose="02020603050405020304" pitchFamily="18" charset="-78"/>
              </a:rPr>
              <a:t> </a:t>
            </a:r>
          </a:p>
        </p:txBody>
      </p:sp>
      <p:sp>
        <p:nvSpPr>
          <p:cNvPr id="167219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imitated his convention, </a:t>
            </a:r>
          </a:p>
        </p:txBody>
      </p:sp>
      <p:sp>
        <p:nvSpPr>
          <p:cNvPr id="167219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7219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321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مُتَعَلِّقاً بِهِمَّتِهِ،</a:t>
            </a:r>
            <a:r>
              <a:rPr lang="en-US" altLang="en-US" sz="5400" b="1">
                <a:solidFill>
                  <a:srgbClr val="000066"/>
                </a:solidFill>
                <a:cs typeface="Simplified Arabic" panose="02020603050405020304" pitchFamily="18" charset="-78"/>
              </a:rPr>
              <a:t> </a:t>
            </a:r>
          </a:p>
        </p:txBody>
      </p:sp>
      <p:sp>
        <p:nvSpPr>
          <p:cNvPr id="167321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held fast to his morale, </a:t>
            </a:r>
          </a:p>
        </p:txBody>
      </p:sp>
      <p:sp>
        <p:nvSpPr>
          <p:cNvPr id="167322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7322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424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مُبَاشِراً لِطَرِيقَتِهِ،</a:t>
            </a:r>
            <a:r>
              <a:rPr lang="en-US" altLang="en-US" sz="5400" b="1">
                <a:solidFill>
                  <a:srgbClr val="000066"/>
                </a:solidFill>
                <a:cs typeface="Simplified Arabic" panose="02020603050405020304" pitchFamily="18" charset="-78"/>
              </a:rPr>
              <a:t> </a:t>
            </a:r>
          </a:p>
        </p:txBody>
      </p:sp>
      <p:sp>
        <p:nvSpPr>
          <p:cNvPr id="167424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copied his way (of treating with matters). </a:t>
            </a:r>
          </a:p>
        </p:txBody>
      </p:sp>
      <p:sp>
        <p:nvSpPr>
          <p:cNvPr id="167424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7424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526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وَأَمْثِلَتُهُ نَصْبُ عَيْنَيْهِ</a:t>
            </a:r>
            <a:r>
              <a:rPr lang="en-US" altLang="en-US" sz="5400" b="1">
                <a:solidFill>
                  <a:srgbClr val="000066"/>
                </a:solidFill>
                <a:cs typeface="Simplified Arabic" panose="02020603050405020304" pitchFamily="18" charset="-78"/>
              </a:rPr>
              <a:t> </a:t>
            </a:r>
          </a:p>
        </p:txBody>
      </p:sp>
      <p:sp>
        <p:nvSpPr>
          <p:cNvPr id="167526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always noticed the Prophet</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s deeds as if they were before his eyes, </a:t>
            </a:r>
          </a:p>
        </p:txBody>
      </p:sp>
      <p:sp>
        <p:nvSpPr>
          <p:cNvPr id="167526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7526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629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يَحْمِلُ عِبَادَكَ عَلَيْهَا</a:t>
            </a:r>
            <a:r>
              <a:rPr lang="en-US" altLang="en-US" sz="5400" b="1">
                <a:solidFill>
                  <a:srgbClr val="000066"/>
                </a:solidFill>
                <a:cs typeface="Simplified Arabic" panose="02020603050405020304" pitchFamily="18" charset="-78"/>
              </a:rPr>
              <a:t> </a:t>
            </a:r>
          </a:p>
        </p:txBody>
      </p:sp>
      <p:sp>
        <p:nvSpPr>
          <p:cNvPr id="167629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thus ordered Your servants to copy these deeds, </a:t>
            </a:r>
          </a:p>
        </p:txBody>
      </p:sp>
      <p:sp>
        <p:nvSpPr>
          <p:cNvPr id="167629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7629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698" name="Text Box 2"/>
          <p:cNvSpPr txBox="1">
            <a:spLocks noChangeArrowheads="1"/>
          </p:cNvSpPr>
          <p:nvPr/>
        </p:nvSpPr>
        <p:spPr bwMode="auto">
          <a:xfrm>
            <a:off x="3276600" y="1827213"/>
            <a:ext cx="25733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إِلَهِ النَّاسِ</a:t>
            </a:r>
            <a:endParaRPr lang="en-US" altLang="en-US" sz="5400">
              <a:solidFill>
                <a:srgbClr val="000066"/>
              </a:solidFill>
              <a:cs typeface="Simplified Arabic" panose="02020603050405020304" pitchFamily="18" charset="-78"/>
            </a:endParaRPr>
          </a:p>
        </p:txBody>
      </p:sp>
      <p:sp>
        <p:nvSpPr>
          <p:cNvPr id="925699" name="Text Box 3"/>
          <p:cNvSpPr txBox="1">
            <a:spLocks noChangeArrowheads="1"/>
          </p:cNvSpPr>
          <p:nvPr/>
        </p:nvSpPr>
        <p:spPr bwMode="auto">
          <a:xfrm>
            <a:off x="2627313" y="3198813"/>
            <a:ext cx="38322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God of men,</a:t>
            </a:r>
          </a:p>
        </p:txBody>
      </p:sp>
      <p:sp>
        <p:nvSpPr>
          <p:cNvPr id="92570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25701"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1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731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وَيَدْعُوهُمْ إِلَيْهَا</a:t>
            </a:r>
            <a:r>
              <a:rPr lang="en-US" altLang="en-US" sz="5400" b="1">
                <a:solidFill>
                  <a:srgbClr val="000066"/>
                </a:solidFill>
                <a:cs typeface="Simplified Arabic" panose="02020603050405020304" pitchFamily="18" charset="-78"/>
              </a:rPr>
              <a:t> </a:t>
            </a:r>
          </a:p>
        </p:txBody>
      </p:sp>
      <p:sp>
        <p:nvSpPr>
          <p:cNvPr id="167731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invited them to imitate these deeds, </a:t>
            </a:r>
          </a:p>
        </p:txBody>
      </p:sp>
      <p:sp>
        <p:nvSpPr>
          <p:cNvPr id="167731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7731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833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إِلَى أَنْ خُضِبَتْ شَيْبَتُهُ مِنْ دَمِ رَأْسِهِ. </a:t>
            </a:r>
            <a:endParaRPr lang="en-US" altLang="en-US" sz="5400" b="1">
              <a:solidFill>
                <a:srgbClr val="000066"/>
              </a:solidFill>
              <a:cs typeface="Simplified Arabic" panose="02020603050405020304" pitchFamily="18" charset="-78"/>
            </a:endParaRPr>
          </a:p>
        </p:txBody>
      </p:sp>
      <p:sp>
        <p:nvSpPr>
          <p:cNvPr id="167833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Until his white beard was dyed with the blood of his head. </a:t>
            </a:r>
          </a:p>
        </p:txBody>
      </p:sp>
      <p:sp>
        <p:nvSpPr>
          <p:cNvPr id="167834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7834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6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اللّهُمَّ فَكَمَا لَمْ يُؤْثِرْ فِي طَاعَتِكَ شَكّاً عَلَى يَقِينٍ،</a:t>
            </a:r>
            <a:r>
              <a:rPr lang="en-US" altLang="en-US" sz="5400" b="1">
                <a:solidFill>
                  <a:srgbClr val="000066"/>
                </a:solidFill>
                <a:cs typeface="Simplified Arabic" panose="02020603050405020304" pitchFamily="18" charset="-78"/>
              </a:rPr>
              <a:t> </a:t>
            </a:r>
          </a:p>
        </p:txBody>
      </p:sp>
      <p:sp>
        <p:nvSpPr>
          <p:cNvPr id="167936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As he never preferred a dubious matter to a certain one for the sake of obeying You, </a:t>
            </a:r>
          </a:p>
        </p:txBody>
      </p:sp>
      <p:sp>
        <p:nvSpPr>
          <p:cNvPr id="167936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7936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038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وَلَمْ يُشْرِكْ بِكَ طَرْفَةَ عَيْنٍ</a:t>
            </a:r>
            <a:r>
              <a:rPr lang="en-US" altLang="en-US" sz="5400" b="1">
                <a:solidFill>
                  <a:srgbClr val="000066"/>
                </a:solidFill>
                <a:cs typeface="Simplified Arabic" panose="02020603050405020304" pitchFamily="18" charset="-78"/>
              </a:rPr>
              <a:t> </a:t>
            </a:r>
          </a:p>
        </p:txBody>
      </p:sp>
      <p:sp>
        <p:nvSpPr>
          <p:cNvPr id="168038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as he never associated anyone with You even for a twinkling of an eye, </a:t>
            </a:r>
          </a:p>
        </p:txBody>
      </p:sp>
      <p:sp>
        <p:nvSpPr>
          <p:cNvPr id="168038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8038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141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صَلِّ عَلَيْهِ صَلاةً زَاكِيَةً نَامِيَةً</a:t>
            </a:r>
            <a:r>
              <a:rPr lang="en-US" altLang="en-US" sz="5400" b="1">
                <a:solidFill>
                  <a:srgbClr val="000066"/>
                </a:solidFill>
                <a:cs typeface="Simplified Arabic" panose="02020603050405020304" pitchFamily="18" charset="-78"/>
              </a:rPr>
              <a:t> </a:t>
            </a:r>
          </a:p>
        </p:txBody>
      </p:sp>
      <p:sp>
        <p:nvSpPr>
          <p:cNvPr id="168141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Please send upon him growing and increasing blessings, </a:t>
            </a:r>
          </a:p>
        </p:txBody>
      </p:sp>
      <p:sp>
        <p:nvSpPr>
          <p:cNvPr id="168141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8141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243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يَلْحَقُ بِهَا دَرَجَةَ النُّبُوَّةِ فِي جَنَّتِكَ،</a:t>
            </a:r>
            <a:r>
              <a:rPr lang="en-US" altLang="en-US" sz="5400" b="1">
                <a:solidFill>
                  <a:srgbClr val="000066"/>
                </a:solidFill>
                <a:cs typeface="Simplified Arabic" panose="02020603050405020304" pitchFamily="18" charset="-78"/>
              </a:rPr>
              <a:t> </a:t>
            </a:r>
          </a:p>
        </p:txBody>
      </p:sp>
      <p:sp>
        <p:nvSpPr>
          <p:cNvPr id="168243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Due to which he may join the position of Prophethood in Your Paradise, </a:t>
            </a:r>
          </a:p>
        </p:txBody>
      </p:sp>
      <p:sp>
        <p:nvSpPr>
          <p:cNvPr id="168243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8243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345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وَبَلِّغْهُ مِنَّا تَحِيَّةً وَسَلاماً،</a:t>
            </a:r>
            <a:r>
              <a:rPr lang="en-US" altLang="en-US" sz="5400" b="1">
                <a:solidFill>
                  <a:srgbClr val="000066"/>
                </a:solidFill>
                <a:cs typeface="Simplified Arabic" panose="02020603050405020304" pitchFamily="18" charset="-78"/>
              </a:rPr>
              <a:t> </a:t>
            </a:r>
          </a:p>
        </p:txBody>
      </p:sp>
      <p:sp>
        <p:nvSpPr>
          <p:cNvPr id="168345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convey our greetings and compliments to him </a:t>
            </a:r>
          </a:p>
        </p:txBody>
      </p:sp>
      <p:sp>
        <p:nvSpPr>
          <p:cNvPr id="168346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8346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448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وَآتِنَا مِنْ لَدُنْكَ فِي مُوَالاتِهِ فَضْلاً وَإِحْسَاناً</a:t>
            </a:r>
            <a:r>
              <a:rPr lang="en-US" altLang="en-US" sz="5400" b="1">
                <a:solidFill>
                  <a:srgbClr val="000066"/>
                </a:solidFill>
                <a:cs typeface="Simplified Arabic" panose="02020603050405020304" pitchFamily="18" charset="-78"/>
              </a:rPr>
              <a:t> </a:t>
            </a:r>
          </a:p>
        </p:txBody>
      </p:sp>
      <p:sp>
        <p:nvSpPr>
          <p:cNvPr id="168448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on account of our allegiance to his leadership, please give us from You favor and kindness, </a:t>
            </a:r>
          </a:p>
        </p:txBody>
      </p:sp>
      <p:sp>
        <p:nvSpPr>
          <p:cNvPr id="168448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8448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550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وَمَغْفِرَةً وَرِضْوَاناً،</a:t>
            </a:r>
            <a:r>
              <a:rPr lang="en-US" altLang="en-US" sz="5400" b="1">
                <a:solidFill>
                  <a:srgbClr val="000066"/>
                </a:solidFill>
                <a:cs typeface="Simplified Arabic" panose="02020603050405020304" pitchFamily="18" charset="-78"/>
              </a:rPr>
              <a:t> </a:t>
            </a:r>
          </a:p>
        </p:txBody>
      </p:sp>
      <p:sp>
        <p:nvSpPr>
          <p:cNvPr id="168550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forgiveness and pleasure. </a:t>
            </a:r>
          </a:p>
        </p:txBody>
      </p:sp>
      <p:sp>
        <p:nvSpPr>
          <p:cNvPr id="168550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8550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653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إِنَّكَ ذُو الْفَضْلِ الْجَسِيمِ،</a:t>
            </a:r>
            <a:r>
              <a:rPr lang="en-US" altLang="en-US" sz="5400" b="1">
                <a:solidFill>
                  <a:srgbClr val="000066"/>
                </a:solidFill>
                <a:cs typeface="Simplified Arabic" panose="02020603050405020304" pitchFamily="18" charset="-78"/>
              </a:rPr>
              <a:t> </a:t>
            </a:r>
          </a:p>
        </p:txBody>
      </p:sp>
      <p:sp>
        <p:nvSpPr>
          <p:cNvPr id="168653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You are verily the Lord of enormous favor. </a:t>
            </a:r>
          </a:p>
        </p:txBody>
      </p:sp>
      <p:sp>
        <p:nvSpPr>
          <p:cNvPr id="168653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8653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2" name="Text Box 2"/>
          <p:cNvSpPr txBox="1">
            <a:spLocks noChangeArrowheads="1"/>
          </p:cNvSpPr>
          <p:nvPr/>
        </p:nvSpPr>
        <p:spPr bwMode="auto">
          <a:xfrm>
            <a:off x="1476375" y="1827213"/>
            <a:ext cx="613886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مِن شَرِّ الْوَسْوَاسِ الْخَنَّاسِ</a:t>
            </a:r>
            <a:endParaRPr lang="en-US" altLang="en-US" sz="5400">
              <a:solidFill>
                <a:srgbClr val="000066"/>
              </a:solidFill>
              <a:cs typeface="Simplified Arabic" panose="02020603050405020304" pitchFamily="18" charset="-78"/>
            </a:endParaRPr>
          </a:p>
        </p:txBody>
      </p:sp>
      <p:sp>
        <p:nvSpPr>
          <p:cNvPr id="926723" name="Text Box 3"/>
          <p:cNvSpPr txBox="1">
            <a:spLocks noChangeArrowheads="1"/>
          </p:cNvSpPr>
          <p:nvPr/>
        </p:nvSpPr>
        <p:spPr bwMode="auto">
          <a:xfrm>
            <a:off x="971550" y="3198813"/>
            <a:ext cx="72231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From the evil of the</a:t>
            </a:r>
          </a:p>
          <a:p>
            <a:pPr algn="ctr">
              <a:spcBef>
                <a:spcPct val="20000"/>
              </a:spcBef>
            </a:pPr>
            <a:r>
              <a:rPr lang="en-US" altLang="en-US" sz="3200">
                <a:solidFill>
                  <a:srgbClr val="000066"/>
                </a:solidFill>
                <a:ea typeface="MS Mincho" panose="02020609040205080304" pitchFamily="49" charset="-128"/>
              </a:rPr>
              <a:t>whisperings of the slinking (Shaitan),</a:t>
            </a:r>
          </a:p>
        </p:txBody>
      </p:sp>
      <p:sp>
        <p:nvSpPr>
          <p:cNvPr id="92672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26725"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1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755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بِرَحْمَتِكَ يَا أَرْحَمَ الرَّاحِمِينَ.</a:t>
            </a:r>
            <a:r>
              <a:rPr lang="en-US" altLang="en-US" sz="5400" b="1">
                <a:solidFill>
                  <a:srgbClr val="000066"/>
                </a:solidFill>
                <a:cs typeface="Simplified Arabic" panose="02020603050405020304" pitchFamily="18" charset="-78"/>
              </a:rPr>
              <a:t> </a:t>
            </a:r>
          </a:p>
        </p:txBody>
      </p:sp>
      <p:sp>
        <p:nvSpPr>
          <p:cNvPr id="168755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Out of Your mercy, O the most Merciful of all those who show mercy. </a:t>
            </a:r>
          </a:p>
        </p:txBody>
      </p:sp>
      <p:sp>
        <p:nvSpPr>
          <p:cNvPr id="168755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68755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3810" name="Rectangle 2"/>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783812" name="Rectangle 4"/>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اَللَّهُمَّ صَلِّ عَلَى مُحَمَّدٍ وَ آلِ مُحَمَّد</a:t>
            </a:r>
            <a:endParaRPr lang="en-US" altLang="en-US" sz="5400">
              <a:solidFill>
                <a:srgbClr val="000066"/>
              </a:solidFill>
              <a:cs typeface="Simplified Arabic" panose="02020603050405020304" pitchFamily="18" charset="-78"/>
            </a:endParaRPr>
          </a:p>
        </p:txBody>
      </p:sp>
      <p:sp>
        <p:nvSpPr>
          <p:cNvPr id="1783813" name="Rectangle 5"/>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O' All</a:t>
            </a:r>
            <a:r>
              <a:rPr lang="en-US" altLang="en-US">
                <a:solidFill>
                  <a:srgbClr val="000066"/>
                </a:solidFill>
                <a:latin typeface="Al-Arial"/>
                <a:ea typeface="MS Mincho" panose="02020609040205080304" pitchFamily="49" charset="-128"/>
              </a:rPr>
              <a:t>á</a:t>
            </a:r>
            <a:r>
              <a:rPr lang="en-US" altLang="en-US">
                <a:solidFill>
                  <a:srgbClr val="000066"/>
                </a:solidFill>
                <a:ea typeface="MS Mincho" panose="02020609040205080304" pitchFamily="49" charset="-128"/>
              </a:rPr>
              <a:t>h send Your blessings on Muhammad</a:t>
            </a:r>
          </a:p>
          <a:p>
            <a:r>
              <a:rPr lang="en-US" altLang="en-US">
                <a:solidFill>
                  <a:srgbClr val="000066"/>
                </a:solidFill>
                <a:ea typeface="MS Mincho" panose="02020609040205080304" pitchFamily="49" charset="-128"/>
              </a:rPr>
              <a:t>and the family of Muhammad.</a:t>
            </a:r>
          </a:p>
        </p:txBody>
      </p:sp>
      <p:sp>
        <p:nvSpPr>
          <p:cNvPr id="1783814" name="Text Box 6"/>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timing>
    <p:tnLst>
      <p:par>
        <p:cTn id="1" dur="indefinite" restart="never" nodeType="tmRoot"/>
      </p:par>
    </p:tnLst>
  </p:timing>
</p:sld>
</file>

<file path=ppt/slides/slide1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5490" name="Rectangle 2"/>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215491" name="AutoShape 3"/>
          <p:cNvSpPr>
            <a:spLocks noChangeArrowheads="1"/>
          </p:cNvSpPr>
          <p:nvPr/>
        </p:nvSpPr>
        <p:spPr bwMode="auto">
          <a:xfrm>
            <a:off x="539750" y="1484313"/>
            <a:ext cx="8064500" cy="4321175"/>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15492" name="Text Box 4"/>
          <p:cNvSpPr txBox="1">
            <a:spLocks noChangeArrowheads="1"/>
          </p:cNvSpPr>
          <p:nvPr/>
        </p:nvSpPr>
        <p:spPr bwMode="auto">
          <a:xfrm>
            <a:off x="755650" y="1719263"/>
            <a:ext cx="7561263" cy="4302125"/>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en-US" sz="4600" i="1">
                <a:solidFill>
                  <a:srgbClr val="FFFF00"/>
                </a:solidFill>
              </a:rPr>
              <a:t>Please recite 2 Rakats Salaate</a:t>
            </a:r>
          </a:p>
          <a:p>
            <a:r>
              <a:rPr lang="nl-NL" altLang="en-US" sz="4600" i="1">
                <a:solidFill>
                  <a:srgbClr val="FFFF00"/>
                </a:solidFill>
              </a:rPr>
              <a:t>Hadiya Ziyarat followed by</a:t>
            </a:r>
          </a:p>
          <a:p>
            <a:r>
              <a:rPr lang="en-US" altLang="en-US" sz="4600" i="1">
                <a:solidFill>
                  <a:srgbClr val="FFFF00"/>
                </a:solidFill>
              </a:rPr>
              <a:t>Tasbih al-Zahrá </a:t>
            </a:r>
            <a:r>
              <a:rPr lang="nl-NL" altLang="en-US" sz="4600" i="1">
                <a:solidFill>
                  <a:srgbClr val="FFFF00"/>
                </a:solidFill>
              </a:rPr>
              <a:t>(á)</a:t>
            </a:r>
          </a:p>
          <a:p>
            <a:endParaRPr lang="en-GB" altLang="en-US" sz="4600" i="1">
              <a:solidFill>
                <a:srgbClr val="FFFF00"/>
              </a:solidFill>
            </a:endParaRPr>
          </a:p>
        </p:txBody>
      </p:sp>
      <p:sp>
        <p:nvSpPr>
          <p:cNvPr id="121549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Salaate Hadiya Ziarat</a:t>
            </a:r>
          </a:p>
        </p:txBody>
      </p:sp>
    </p:spTree>
  </p:cSld>
  <p:clrMapOvr>
    <a:masterClrMapping/>
  </p:clrMapOvr>
  <p:transition>
    <p:fade/>
  </p:transition>
  <p:timing>
    <p:tnLst>
      <p:par>
        <p:cTn id="1" dur="indefinite" restart="never" nodeType="tmRoot"/>
      </p:par>
    </p:tnLst>
  </p:timing>
</p:sld>
</file>

<file path=ppt/slides/slide1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6514" name="Rectangle 2"/>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216515" name="AutoShape 3"/>
          <p:cNvSpPr>
            <a:spLocks noChangeArrowheads="1"/>
          </p:cNvSpPr>
          <p:nvPr/>
        </p:nvSpPr>
        <p:spPr bwMode="auto">
          <a:xfrm>
            <a:off x="539750" y="1484313"/>
            <a:ext cx="8064500" cy="4321175"/>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16516" name="Text Box 4"/>
          <p:cNvSpPr txBox="1">
            <a:spLocks noChangeArrowheads="1"/>
          </p:cNvSpPr>
          <p:nvPr/>
        </p:nvSpPr>
        <p:spPr bwMode="auto">
          <a:xfrm>
            <a:off x="900113" y="2276475"/>
            <a:ext cx="7343775" cy="2287588"/>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en-US" sz="4800" i="1">
                <a:solidFill>
                  <a:srgbClr val="FFFF00"/>
                </a:solidFill>
              </a:rPr>
              <a:t>Short Dua</a:t>
            </a:r>
          </a:p>
          <a:p>
            <a:r>
              <a:rPr lang="nl-NL" altLang="en-US" sz="4800" i="1">
                <a:solidFill>
                  <a:srgbClr val="FFFF00"/>
                </a:solidFill>
              </a:rPr>
              <a:t>after reciting </a:t>
            </a:r>
          </a:p>
          <a:p>
            <a:r>
              <a:rPr lang="en-US" altLang="en-US" sz="4800" i="1">
                <a:solidFill>
                  <a:srgbClr val="FFFF00"/>
                </a:solidFill>
              </a:rPr>
              <a:t>Tasbih al-Zahrá </a:t>
            </a:r>
            <a:r>
              <a:rPr lang="nl-NL" altLang="en-US" sz="4800" i="1">
                <a:solidFill>
                  <a:srgbClr val="FFFF00"/>
                </a:solidFill>
              </a:rPr>
              <a:t>(á)</a:t>
            </a:r>
          </a:p>
        </p:txBody>
      </p:sp>
      <p:sp>
        <p:nvSpPr>
          <p:cNvPr id="1216517"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timing>
    <p:tnLst>
      <p:par>
        <p:cTn id="1" dur="indefinite" restart="never" nodeType="tmRoot"/>
      </p:par>
    </p:tnLst>
  </p:timing>
</p:sld>
</file>

<file path=ppt/slides/slide1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8" name="Rectangle 6"/>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330759" name="Text Box 7"/>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
        <p:nvSpPr>
          <p:cNvPr id="330760" name="Rectangle 8"/>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اَللَّهُمَّ صَلِّ عَلَى مُحَمَّدٍ وَ آلِ مُحَمَّد</a:t>
            </a:r>
            <a:endParaRPr lang="en-US" altLang="en-US" sz="5400">
              <a:solidFill>
                <a:srgbClr val="000066"/>
              </a:solidFill>
              <a:cs typeface="Simplified Arabic" panose="02020603050405020304" pitchFamily="18" charset="-78"/>
            </a:endParaRPr>
          </a:p>
        </p:txBody>
      </p:sp>
      <p:sp>
        <p:nvSpPr>
          <p:cNvPr id="330761" name="Rectangle 9"/>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O' All</a:t>
            </a:r>
            <a:r>
              <a:rPr lang="en-US" altLang="en-US">
                <a:solidFill>
                  <a:srgbClr val="000066"/>
                </a:solidFill>
                <a:latin typeface="Al-Arial"/>
                <a:ea typeface="MS Mincho" panose="02020609040205080304" pitchFamily="49" charset="-128"/>
              </a:rPr>
              <a:t>á</a:t>
            </a:r>
            <a:r>
              <a:rPr lang="en-US" altLang="en-US">
                <a:solidFill>
                  <a:srgbClr val="000066"/>
                </a:solidFill>
                <a:ea typeface="MS Mincho" panose="02020609040205080304" pitchFamily="49" charset="-128"/>
              </a:rPr>
              <a:t>h send Your blessings on Muhammad</a:t>
            </a:r>
          </a:p>
          <a:p>
            <a:r>
              <a:rPr lang="en-US" altLang="en-US">
                <a:solidFill>
                  <a:srgbClr val="000066"/>
                </a:solidFill>
                <a:ea typeface="MS Mincho" panose="02020609040205080304" pitchFamily="49" charset="-128"/>
              </a:rPr>
              <a:t>and the family of Muhammad.</a:t>
            </a:r>
          </a:p>
        </p:txBody>
      </p:sp>
    </p:spTree>
  </p:cSld>
  <p:clrMapOvr>
    <a:masterClrMapping/>
  </p:clrMapOvr>
  <p:transition>
    <p:fade/>
  </p:transition>
  <p:timing>
    <p:tnLst>
      <p:par>
        <p:cTn id="1" dur="indefinite" restart="never" nodeType="tmRoot"/>
      </p:par>
    </p:tnLst>
  </p:timing>
</p:sld>
</file>

<file path=ppt/slides/slide1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6882" name="Text Box 2"/>
          <p:cNvSpPr txBox="1">
            <a:spLocks noChangeArrowheads="1"/>
          </p:cNvSpPr>
          <p:nvPr/>
        </p:nvSpPr>
        <p:spPr bwMode="auto">
          <a:xfrm>
            <a:off x="1763713" y="1827213"/>
            <a:ext cx="56340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786883" name="Text Box 3"/>
          <p:cNvSpPr txBox="1">
            <a:spLocks noChangeArrowheads="1"/>
          </p:cNvSpPr>
          <p:nvPr/>
        </p:nvSpPr>
        <p:spPr bwMode="auto">
          <a:xfrm>
            <a:off x="17176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78688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786886" name="Text Box 6"/>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timing>
    <p:tnLst>
      <p:par>
        <p:cTn id="1" dur="indefinite" restart="never" nodeType="tmRoot"/>
      </p:par>
    </p:tnLst>
  </p:timing>
</p:sld>
</file>

<file path=ppt/slides/slide1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585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إِنَّكَ بَشَّرْتَنِي عَلَى لِسَانِ نَبِيِّكَ وَرَسُولِكَ</a:t>
            </a:r>
            <a:r>
              <a:rPr lang="en-US" altLang="en-US" sz="5400" b="1">
                <a:solidFill>
                  <a:srgbClr val="000066"/>
                </a:solidFill>
                <a:cs typeface="Simplified Arabic" panose="02020603050405020304" pitchFamily="18" charset="-78"/>
              </a:rPr>
              <a:t> </a:t>
            </a:r>
          </a:p>
        </p:txBody>
      </p:sp>
      <p:sp>
        <p:nvSpPr>
          <p:cNvPr id="178585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You have conveyed to me glad tidings through Your Prophet and Messenger, </a:t>
            </a:r>
          </a:p>
        </p:txBody>
      </p:sp>
      <p:sp>
        <p:nvSpPr>
          <p:cNvPr id="178586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785862" name="Text Box 6"/>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1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مُحَمَّدٍ صَلَوَاتُكَ عَلَيْهِ وَآلِهِ</a:t>
            </a:r>
            <a:r>
              <a:rPr lang="en-US" altLang="en-US" sz="5400" b="1">
                <a:solidFill>
                  <a:srgbClr val="000066"/>
                </a:solidFill>
                <a:cs typeface="Simplified Arabic" panose="02020603050405020304" pitchFamily="18" charset="-78"/>
              </a:rPr>
              <a:t> </a:t>
            </a:r>
          </a:p>
        </p:txBody>
      </p:sp>
      <p:sp>
        <p:nvSpPr>
          <p:cNvPr id="178790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Muhammad</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Your peace be upon him and his Household</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 </a:t>
            </a:r>
          </a:p>
        </p:txBody>
      </p:sp>
      <p:sp>
        <p:nvSpPr>
          <p:cNvPr id="178790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787909"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1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893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فَقُلْتَ: (وَبَشِّرِ الَّذِينَ آمَنُوَا أَنَّ لَهُمْ قَدَمَ صِدْقٍ عِنْدَ رَبِّهِمْ.)</a:t>
            </a:r>
            <a:r>
              <a:rPr lang="en-US" altLang="en-US" sz="5400" b="1">
                <a:solidFill>
                  <a:srgbClr val="000066"/>
                </a:solidFill>
                <a:cs typeface="Simplified Arabic" panose="02020603050405020304" pitchFamily="18" charset="-78"/>
              </a:rPr>
              <a:t> </a:t>
            </a:r>
          </a:p>
        </p:txBody>
      </p:sp>
      <p:sp>
        <p:nvSpPr>
          <p:cNvPr id="178893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As You said, </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And give good news to those who believe that theirs is a footing of firmness with their Lord.</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 </a:t>
            </a:r>
          </a:p>
        </p:txBody>
      </p:sp>
      <p:sp>
        <p:nvSpPr>
          <p:cNvPr id="178893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788933"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1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995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وَإِنِّي مُؤْمِنٌ بِجَمِيعِ أَنْبِيَائِكَ وَرُسُلِكَ صَلَوَاتُكَ عَلَيْهِمْ،</a:t>
            </a:r>
            <a:r>
              <a:rPr lang="en-US" altLang="en-US" sz="5400" b="1">
                <a:solidFill>
                  <a:srgbClr val="000066"/>
                </a:solidFill>
                <a:cs typeface="Simplified Arabic" panose="02020603050405020304" pitchFamily="18" charset="-78"/>
              </a:rPr>
              <a:t> </a:t>
            </a:r>
          </a:p>
        </p:txBody>
      </p:sp>
      <p:sp>
        <p:nvSpPr>
          <p:cNvPr id="178995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Indeed, I believe in all Your Prophets and Messengers</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Your blessings be upon them. </a:t>
            </a:r>
          </a:p>
        </p:txBody>
      </p:sp>
      <p:sp>
        <p:nvSpPr>
          <p:cNvPr id="178995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789957"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46" name="Text Box 2"/>
          <p:cNvSpPr txBox="1">
            <a:spLocks noChangeArrowheads="1"/>
          </p:cNvSpPr>
          <p:nvPr/>
        </p:nvSpPr>
        <p:spPr bwMode="auto">
          <a:xfrm>
            <a:off x="862013" y="1827213"/>
            <a:ext cx="73818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الَّذِي يُوَسْوِسُ فِي صُدُورِ النَّاسِ</a:t>
            </a:r>
            <a:endParaRPr lang="en-US" altLang="en-US" sz="5400">
              <a:solidFill>
                <a:srgbClr val="000066"/>
              </a:solidFill>
              <a:cs typeface="Simplified Arabic" panose="02020603050405020304" pitchFamily="18" charset="-78"/>
            </a:endParaRPr>
          </a:p>
        </p:txBody>
      </p:sp>
      <p:sp>
        <p:nvSpPr>
          <p:cNvPr id="927747" name="Text Box 3"/>
          <p:cNvSpPr txBox="1">
            <a:spLocks noChangeArrowheads="1"/>
          </p:cNvSpPr>
          <p:nvPr/>
        </p:nvSpPr>
        <p:spPr bwMode="auto">
          <a:xfrm>
            <a:off x="881063" y="3198813"/>
            <a:ext cx="73628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Who whispers into the hearts of men,</a:t>
            </a:r>
          </a:p>
        </p:txBody>
      </p:sp>
      <p:sp>
        <p:nvSpPr>
          <p:cNvPr id="92774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27749"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1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097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فَلا تَقِفْنِي بَعْدَ مَعْرِفَتِهِمْ مَوْقِفاً تَفْضَحُنِي فِيهِ عَلَى رُؤُوسِ الأشْهَادِ،</a:t>
            </a:r>
            <a:r>
              <a:rPr lang="en-US" altLang="en-US" sz="5400" b="1">
                <a:solidFill>
                  <a:srgbClr val="000066"/>
                </a:solidFill>
                <a:cs typeface="Simplified Arabic" panose="02020603050405020304" pitchFamily="18" charset="-78"/>
              </a:rPr>
              <a:t> </a:t>
            </a:r>
          </a:p>
        </p:txBody>
      </p:sp>
      <p:sp>
        <p:nvSpPr>
          <p:cNvPr id="179097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So, (please) do not cause me, after my recognition of them, to be in a situation due to which You expose me in the presence of the Witnesses; </a:t>
            </a:r>
          </a:p>
        </p:txBody>
      </p:sp>
      <p:sp>
        <p:nvSpPr>
          <p:cNvPr id="179098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790981"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1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0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بَلْ قِفْنِي مَعَهُمْ وَتَوَفَّنِي عَلَى التَّصْدِيقِ بِهِمْ. </a:t>
            </a:r>
            <a:endParaRPr lang="en-US" altLang="en-US" sz="5400" b="1">
              <a:solidFill>
                <a:srgbClr val="000066"/>
              </a:solidFill>
              <a:cs typeface="Simplified Arabic" panose="02020603050405020304" pitchFamily="18" charset="-78"/>
            </a:endParaRPr>
          </a:p>
        </p:txBody>
      </p:sp>
      <p:sp>
        <p:nvSpPr>
          <p:cNvPr id="179200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Rather, (please) include me with them and make me die while I give them credence. </a:t>
            </a:r>
          </a:p>
        </p:txBody>
      </p:sp>
      <p:sp>
        <p:nvSpPr>
          <p:cNvPr id="179200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792005"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1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302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وَأَنْتَ خَصَصْتَهُمْ بِكَرَامَتِكَ،</a:t>
            </a:r>
            <a:r>
              <a:rPr lang="en-US" altLang="en-US" sz="5400" b="1">
                <a:solidFill>
                  <a:srgbClr val="000066"/>
                </a:solidFill>
                <a:cs typeface="Simplified Arabic" panose="02020603050405020304" pitchFamily="18" charset="-78"/>
              </a:rPr>
              <a:t> </a:t>
            </a:r>
          </a:p>
        </p:txBody>
      </p:sp>
      <p:sp>
        <p:nvSpPr>
          <p:cNvPr id="179302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You have also bestowed upon them exclusive honor from You, </a:t>
            </a:r>
          </a:p>
        </p:txBody>
      </p:sp>
      <p:sp>
        <p:nvSpPr>
          <p:cNvPr id="179302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793029"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1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405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وَأَمَرْتَنِي بِاتِّبَاعِهِمْ،</a:t>
            </a:r>
            <a:r>
              <a:rPr lang="en-US" altLang="en-US" sz="5400" b="1">
                <a:solidFill>
                  <a:srgbClr val="000066"/>
                </a:solidFill>
                <a:cs typeface="Simplified Arabic" panose="02020603050405020304" pitchFamily="18" charset="-78"/>
              </a:rPr>
              <a:t> </a:t>
            </a:r>
          </a:p>
        </p:txBody>
      </p:sp>
      <p:sp>
        <p:nvSpPr>
          <p:cNvPr id="179405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have ordered me to follow them. </a:t>
            </a:r>
          </a:p>
        </p:txBody>
      </p:sp>
      <p:sp>
        <p:nvSpPr>
          <p:cNvPr id="179405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794053"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1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507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وَإِنِّي عَبْدُكَ وَزَائِرُكَ</a:t>
            </a:r>
            <a:r>
              <a:rPr lang="en-US" altLang="en-US" sz="5400" b="1">
                <a:solidFill>
                  <a:srgbClr val="000066"/>
                </a:solidFill>
                <a:cs typeface="Simplified Arabic" panose="02020603050405020304" pitchFamily="18" charset="-78"/>
              </a:rPr>
              <a:t> </a:t>
            </a:r>
          </a:p>
        </p:txBody>
      </p:sp>
      <p:sp>
        <p:nvSpPr>
          <p:cNvPr id="179507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I am Your slave and visitor, </a:t>
            </a:r>
          </a:p>
        </p:txBody>
      </p:sp>
      <p:sp>
        <p:nvSpPr>
          <p:cNvPr id="179507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795077"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1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609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مُتَقَرِّباً إِلَيْكَ بِزِيَارَةِ أَخِي رَسُولِكَ</a:t>
            </a:r>
            <a:r>
              <a:rPr lang="en-US" altLang="en-US" sz="5400" b="1">
                <a:solidFill>
                  <a:srgbClr val="000066"/>
                </a:solidFill>
                <a:cs typeface="Simplified Arabic" panose="02020603050405020304" pitchFamily="18" charset="-78"/>
              </a:rPr>
              <a:t> </a:t>
            </a:r>
          </a:p>
        </p:txBody>
      </p:sp>
      <p:sp>
        <p:nvSpPr>
          <p:cNvPr id="179609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Seeking Your nearness through visiting the brother of Your Messenger. </a:t>
            </a:r>
          </a:p>
        </p:txBody>
      </p:sp>
      <p:sp>
        <p:nvSpPr>
          <p:cNvPr id="179610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796101"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1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712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وَعَلَى كُلِّ مَأْتِيٍّ وَمَزُورٍ حَقٌّ لِمَنْ أَتَاهُ وَزَارَهُ،</a:t>
            </a:r>
            <a:r>
              <a:rPr lang="en-US" altLang="en-US" sz="5400" b="1">
                <a:solidFill>
                  <a:srgbClr val="000066"/>
                </a:solidFill>
                <a:cs typeface="Simplified Arabic" panose="02020603050405020304" pitchFamily="18" charset="-78"/>
              </a:rPr>
              <a:t> </a:t>
            </a:r>
          </a:p>
        </p:txBody>
      </p:sp>
      <p:sp>
        <p:nvSpPr>
          <p:cNvPr id="179712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Indeed, each visited person is expected to pay attention to the his duty towards the one who visits and comes to him. </a:t>
            </a:r>
          </a:p>
        </p:txBody>
      </p:sp>
      <p:sp>
        <p:nvSpPr>
          <p:cNvPr id="179712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797125"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1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814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وَأَنْتَ خَيْرُ مَأْتِيٍّ،</a:t>
            </a:r>
            <a:r>
              <a:rPr lang="en-US" altLang="en-US" sz="5400" b="1">
                <a:solidFill>
                  <a:srgbClr val="000066"/>
                </a:solidFill>
                <a:cs typeface="Simplified Arabic" panose="02020603050405020304" pitchFamily="18" charset="-78"/>
              </a:rPr>
              <a:t> </a:t>
            </a:r>
          </a:p>
        </p:txBody>
      </p:sp>
      <p:sp>
        <p:nvSpPr>
          <p:cNvPr id="179814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are the Best One to Whom one may come, </a:t>
            </a:r>
          </a:p>
        </p:txBody>
      </p:sp>
      <p:sp>
        <p:nvSpPr>
          <p:cNvPr id="179814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798149"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1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917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وَأَكْرَمُ مَزُورٍ،</a:t>
            </a:r>
            <a:r>
              <a:rPr lang="en-US" altLang="en-US" sz="5400" b="1">
                <a:solidFill>
                  <a:srgbClr val="000066"/>
                </a:solidFill>
                <a:cs typeface="Simplified Arabic" panose="02020603050405020304" pitchFamily="18" charset="-78"/>
              </a:rPr>
              <a:t> </a:t>
            </a:r>
          </a:p>
        </p:txBody>
      </p:sp>
      <p:sp>
        <p:nvSpPr>
          <p:cNvPr id="179917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are the most Generous One to be visited; </a:t>
            </a:r>
          </a:p>
        </p:txBody>
      </p:sp>
      <p:sp>
        <p:nvSpPr>
          <p:cNvPr id="179917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799173"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1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019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فَأَسْأَلُكَ يَا اللّهُ يَا رَحْمنُ يَا رَحِيمُ</a:t>
            </a:r>
            <a:r>
              <a:rPr lang="en-US" altLang="en-US" sz="5400" b="1">
                <a:solidFill>
                  <a:srgbClr val="000066"/>
                </a:solidFill>
                <a:cs typeface="Simplified Arabic" panose="02020603050405020304" pitchFamily="18" charset="-78"/>
              </a:rPr>
              <a:t> </a:t>
            </a:r>
          </a:p>
        </p:txBody>
      </p:sp>
      <p:sp>
        <p:nvSpPr>
          <p:cNvPr id="180019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 therefore beseech You, O Allah; </a:t>
            </a:r>
          </a:p>
          <a:p>
            <a:pPr marL="342900" indent="-342900"/>
            <a:r>
              <a:rPr lang="en-US" altLang="en-US" sz="3200" b="1">
                <a:solidFill>
                  <a:srgbClr val="000066"/>
                </a:solidFill>
                <a:ea typeface="MS Mincho" panose="02020609040205080304" pitchFamily="49" charset="-128"/>
              </a:rPr>
              <a:t>O All-beneficent, O All-merciful, </a:t>
            </a:r>
          </a:p>
        </p:txBody>
      </p:sp>
      <p:sp>
        <p:nvSpPr>
          <p:cNvPr id="180019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800197"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Text Box 2"/>
          <p:cNvSpPr txBox="1">
            <a:spLocks noChangeArrowheads="1"/>
          </p:cNvSpPr>
          <p:nvPr/>
        </p:nvSpPr>
        <p:spPr bwMode="auto">
          <a:xfrm>
            <a:off x="2268538" y="1827213"/>
            <a:ext cx="45100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مِنَ الْجِنَّةِ وَ النَّاسِ</a:t>
            </a:r>
            <a:endParaRPr lang="en-US" altLang="en-US" sz="5400">
              <a:solidFill>
                <a:srgbClr val="000066"/>
              </a:solidFill>
              <a:cs typeface="Simplified Arabic" panose="02020603050405020304" pitchFamily="18" charset="-78"/>
            </a:endParaRPr>
          </a:p>
        </p:txBody>
      </p:sp>
      <p:sp>
        <p:nvSpPr>
          <p:cNvPr id="928771" name="Text Box 3"/>
          <p:cNvSpPr txBox="1">
            <a:spLocks noChangeArrowheads="1"/>
          </p:cNvSpPr>
          <p:nvPr/>
        </p:nvSpPr>
        <p:spPr bwMode="auto">
          <a:xfrm>
            <a:off x="1123950" y="3198813"/>
            <a:ext cx="6832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From among the jinn and the men.</a:t>
            </a:r>
          </a:p>
        </p:txBody>
      </p:sp>
      <p:sp>
        <p:nvSpPr>
          <p:cNvPr id="92877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28773"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1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121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يَا جَوَادُ يَا مَاجِدُ</a:t>
            </a:r>
            <a:r>
              <a:rPr lang="en-US" altLang="en-US" sz="5400" b="1">
                <a:solidFill>
                  <a:srgbClr val="000066"/>
                </a:solidFill>
                <a:cs typeface="Simplified Arabic" panose="02020603050405020304" pitchFamily="18" charset="-78"/>
              </a:rPr>
              <a:t> </a:t>
            </a:r>
          </a:p>
        </p:txBody>
      </p:sp>
      <p:sp>
        <p:nvSpPr>
          <p:cNvPr id="180121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All-magnanimous, O All-glorious, </a:t>
            </a:r>
          </a:p>
        </p:txBody>
      </p:sp>
      <p:sp>
        <p:nvSpPr>
          <p:cNvPr id="180122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801221"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1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4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يَا أَحَدُ يَا صَمَدُ</a:t>
            </a:r>
            <a:r>
              <a:rPr lang="en-US" altLang="en-US" sz="5400" b="1">
                <a:solidFill>
                  <a:srgbClr val="000066"/>
                </a:solidFill>
                <a:cs typeface="Simplified Arabic" panose="02020603050405020304" pitchFamily="18" charset="-78"/>
              </a:rPr>
              <a:t> </a:t>
            </a:r>
          </a:p>
        </p:txBody>
      </p:sp>
      <p:sp>
        <p:nvSpPr>
          <p:cNvPr id="180224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the One, O the Besought of all, </a:t>
            </a:r>
          </a:p>
        </p:txBody>
      </p:sp>
      <p:sp>
        <p:nvSpPr>
          <p:cNvPr id="180224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802245"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1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326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يَا مَنْ لَمْ يَلِدْ وَلَمْ يُولَدْ</a:t>
            </a:r>
            <a:r>
              <a:rPr lang="en-US" altLang="en-US" sz="5400" b="1">
                <a:solidFill>
                  <a:srgbClr val="000066"/>
                </a:solidFill>
                <a:cs typeface="Simplified Arabic" panose="02020603050405020304" pitchFamily="18" charset="-78"/>
              </a:rPr>
              <a:t> </a:t>
            </a:r>
          </a:p>
        </p:txBody>
      </p:sp>
      <p:sp>
        <p:nvSpPr>
          <p:cNvPr id="180326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He Who never begets nor is He begotten, </a:t>
            </a:r>
          </a:p>
        </p:txBody>
      </p:sp>
      <p:sp>
        <p:nvSpPr>
          <p:cNvPr id="180326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803269"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1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429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وَلَمْ يَكُنْ لَهُ كُفُواً أَحَدٌ</a:t>
            </a:r>
            <a:r>
              <a:rPr lang="en-US" altLang="en-US" sz="5400" b="1">
                <a:solidFill>
                  <a:srgbClr val="000066"/>
                </a:solidFill>
                <a:cs typeface="Simplified Arabic" panose="02020603050405020304" pitchFamily="18" charset="-78"/>
              </a:rPr>
              <a:t> </a:t>
            </a:r>
          </a:p>
        </p:txBody>
      </p:sp>
      <p:sp>
        <p:nvSpPr>
          <p:cNvPr id="180429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like of Whom is none, </a:t>
            </a:r>
          </a:p>
        </p:txBody>
      </p:sp>
      <p:sp>
        <p:nvSpPr>
          <p:cNvPr id="180429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804293"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1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531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وَلَمْ يَتَّخِذْ صَاحِبَةً وَلا وَلَداً</a:t>
            </a:r>
            <a:r>
              <a:rPr lang="en-US" altLang="en-US" sz="5400" b="1">
                <a:solidFill>
                  <a:srgbClr val="000066"/>
                </a:solidFill>
                <a:cs typeface="Simplified Arabic" panose="02020603050405020304" pitchFamily="18" charset="-78"/>
              </a:rPr>
              <a:t> </a:t>
            </a:r>
          </a:p>
        </p:txBody>
      </p:sp>
      <p:sp>
        <p:nvSpPr>
          <p:cNvPr id="180531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has not betaken wife or child</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 </a:t>
            </a:r>
          </a:p>
        </p:txBody>
      </p:sp>
      <p:sp>
        <p:nvSpPr>
          <p:cNvPr id="180531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805317"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1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633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أَنْ تُصَلّيَ عَلَى مُحَمَّدٍ وَآلِ مُحَمَّدٍ،</a:t>
            </a:r>
            <a:r>
              <a:rPr lang="en-US" altLang="en-US" sz="5400" b="1">
                <a:solidFill>
                  <a:srgbClr val="000066"/>
                </a:solidFill>
                <a:cs typeface="Simplified Arabic" panose="02020603050405020304" pitchFamily="18" charset="-78"/>
              </a:rPr>
              <a:t> </a:t>
            </a:r>
          </a:p>
        </p:txBody>
      </p:sp>
      <p:sp>
        <p:nvSpPr>
          <p:cNvPr id="180633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 beseech You) to send blessings upon Muhammad  and the Household of Muhammad , </a:t>
            </a:r>
          </a:p>
        </p:txBody>
      </p:sp>
      <p:sp>
        <p:nvSpPr>
          <p:cNvPr id="180634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806341"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1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736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وَأَنْ تَجْعَلَ تُحْفَتَكَ إِيَّايَ مِنْ زِيَارَتِي أَخَا رَسُولِكَ</a:t>
            </a:r>
            <a:r>
              <a:rPr lang="en-US" altLang="en-US" sz="5400" b="1">
                <a:solidFill>
                  <a:srgbClr val="000066"/>
                </a:solidFill>
                <a:cs typeface="Simplified Arabic" panose="02020603050405020304" pitchFamily="18" charset="-78"/>
              </a:rPr>
              <a:t> </a:t>
            </a:r>
          </a:p>
        </p:txBody>
      </p:sp>
      <p:sp>
        <p:nvSpPr>
          <p:cNvPr id="180736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to choose the gift that You present to me on account of my visiting Your Messenger</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s brother, </a:t>
            </a:r>
          </a:p>
        </p:txBody>
      </p:sp>
      <p:sp>
        <p:nvSpPr>
          <p:cNvPr id="180736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807365"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1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838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فَكَاكَ رَقَبَتِي مِنَ النَّارِ،</a:t>
            </a:r>
            <a:r>
              <a:rPr lang="en-US" altLang="en-US" sz="5400" b="1">
                <a:solidFill>
                  <a:srgbClr val="000066"/>
                </a:solidFill>
                <a:cs typeface="Simplified Arabic" panose="02020603050405020304" pitchFamily="18" charset="-78"/>
              </a:rPr>
              <a:t> </a:t>
            </a:r>
          </a:p>
        </p:txBody>
      </p:sp>
      <p:sp>
        <p:nvSpPr>
          <p:cNvPr id="180838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To be releasing me from Hellfire, </a:t>
            </a:r>
          </a:p>
        </p:txBody>
      </p:sp>
      <p:sp>
        <p:nvSpPr>
          <p:cNvPr id="180838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808389"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1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941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وَأَنْ تَجْعَلَنِي مِمَّنْ يُسَارِعُ فِي الْخَيْرَاتِ</a:t>
            </a:r>
            <a:r>
              <a:rPr lang="en-US" altLang="en-US" sz="5400" b="1">
                <a:solidFill>
                  <a:srgbClr val="000066"/>
                </a:solidFill>
                <a:cs typeface="Simplified Arabic" panose="02020603050405020304" pitchFamily="18" charset="-78"/>
              </a:rPr>
              <a:t> </a:t>
            </a:r>
          </a:p>
        </p:txBody>
      </p:sp>
      <p:sp>
        <p:nvSpPr>
          <p:cNvPr id="180941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to include me with those who strive with one another in hastening to good deeds, </a:t>
            </a:r>
          </a:p>
        </p:txBody>
      </p:sp>
      <p:sp>
        <p:nvSpPr>
          <p:cNvPr id="180941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809413"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1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043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وَيَدْعُوكَ رَغَباً وَرَهَباً،</a:t>
            </a:r>
            <a:r>
              <a:rPr lang="en-US" altLang="en-US" sz="5400" b="1">
                <a:solidFill>
                  <a:srgbClr val="000066"/>
                </a:solidFill>
                <a:cs typeface="Simplified Arabic" panose="02020603050405020304" pitchFamily="18" charset="-78"/>
              </a:rPr>
              <a:t> </a:t>
            </a:r>
          </a:p>
        </p:txBody>
      </p:sp>
      <p:sp>
        <p:nvSpPr>
          <p:cNvPr id="181043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those who call on You with love and reverence, </a:t>
            </a:r>
          </a:p>
        </p:txBody>
      </p:sp>
      <p:sp>
        <p:nvSpPr>
          <p:cNvPr id="181043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810437"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4"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29795" name="Text Box 3"/>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
        <p:nvSpPr>
          <p:cNvPr id="929796" name="Text Box 4"/>
          <p:cNvSpPr txBox="1">
            <a:spLocks noChangeArrowheads="1"/>
          </p:cNvSpPr>
          <p:nvPr/>
        </p:nvSpPr>
        <p:spPr bwMode="auto">
          <a:xfrm>
            <a:off x="1474788" y="1625600"/>
            <a:ext cx="61928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929797" name="Text Box 5"/>
          <p:cNvSpPr txBox="1">
            <a:spLocks noChangeArrowheads="1"/>
          </p:cNvSpPr>
          <p:nvPr/>
        </p:nvSpPr>
        <p:spPr bwMode="auto">
          <a:xfrm>
            <a:off x="1574800"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929798"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3</a:t>
            </a:r>
          </a:p>
        </p:txBody>
      </p:sp>
    </p:spTree>
  </p:cSld>
  <p:clrMapOvr>
    <a:masterClrMapping/>
  </p:clrMapOvr>
  <p:transition>
    <p:fade/>
  </p:transition>
  <p:timing>
    <p:tnLst>
      <p:par>
        <p:cTn id="1" dur="indefinite" restart="never" nodeType="tmRoot"/>
      </p:par>
    </p:tnLst>
  </p:timing>
</p:sld>
</file>

<file path=ppt/slides/slide1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145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وَتَجْعَلَنِي لَكَ مِنَ الْخَاشِعِينَ. </a:t>
            </a:r>
            <a:endParaRPr lang="en-US" altLang="en-US" sz="5400" b="1">
              <a:solidFill>
                <a:srgbClr val="000066"/>
              </a:solidFill>
              <a:cs typeface="Simplified Arabic" panose="02020603050405020304" pitchFamily="18" charset="-78"/>
            </a:endParaRPr>
          </a:p>
        </p:txBody>
      </p:sp>
      <p:sp>
        <p:nvSpPr>
          <p:cNvPr id="181145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to make me of those who are humble before You. </a:t>
            </a:r>
          </a:p>
        </p:txBody>
      </p:sp>
      <p:sp>
        <p:nvSpPr>
          <p:cNvPr id="181146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811461"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1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8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إِنَّكَ مَنَنْتَ عَلَيَّ بِزِيَارَةِ مَوْلايَ عَلِيِّ بْنِ أَبِي طَالِبٍ</a:t>
            </a:r>
            <a:r>
              <a:rPr lang="en-US" altLang="en-US" sz="5400" b="1">
                <a:solidFill>
                  <a:srgbClr val="000066"/>
                </a:solidFill>
                <a:cs typeface="Simplified Arabic" panose="02020603050405020304" pitchFamily="18" charset="-78"/>
              </a:rPr>
              <a:t> </a:t>
            </a:r>
          </a:p>
        </p:txBody>
      </p:sp>
      <p:sp>
        <p:nvSpPr>
          <p:cNvPr id="181248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You have indeed conferred upon me with the favor of visiting my master; `Ali ibn Abi-Talib, </a:t>
            </a:r>
          </a:p>
        </p:txBody>
      </p:sp>
      <p:sp>
        <p:nvSpPr>
          <p:cNvPr id="181248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812485"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1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350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وَوِلايَتِهِ وَمَعْرِفَتِهِ</a:t>
            </a:r>
            <a:r>
              <a:rPr lang="en-US" altLang="en-US" sz="5400" b="1">
                <a:solidFill>
                  <a:srgbClr val="000066"/>
                </a:solidFill>
                <a:cs typeface="Simplified Arabic" panose="02020603050405020304" pitchFamily="18" charset="-78"/>
              </a:rPr>
              <a:t> </a:t>
            </a:r>
          </a:p>
        </p:txBody>
      </p:sp>
      <p:sp>
        <p:nvSpPr>
          <p:cNvPr id="181350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with the favor of my being loyal to his (Divinely commissioned) leadership and the recognition of him; </a:t>
            </a:r>
          </a:p>
        </p:txBody>
      </p:sp>
      <p:sp>
        <p:nvSpPr>
          <p:cNvPr id="181350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813509"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1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453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فَاجْعَلْنِي مِمَّنْ يَنْصُرُهُ وَيَنْتَصِرُ بِهِ،</a:t>
            </a:r>
            <a:r>
              <a:rPr lang="en-US" altLang="en-US" sz="5400" b="1">
                <a:solidFill>
                  <a:srgbClr val="000066"/>
                </a:solidFill>
                <a:cs typeface="Simplified Arabic" panose="02020603050405020304" pitchFamily="18" charset="-78"/>
              </a:rPr>
              <a:t> </a:t>
            </a:r>
          </a:p>
        </p:txBody>
      </p:sp>
      <p:sp>
        <p:nvSpPr>
          <p:cNvPr id="181453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So, (please) make me of those whom You give victory and whom You choose to triumph through them. </a:t>
            </a:r>
          </a:p>
        </p:txBody>
      </p:sp>
      <p:sp>
        <p:nvSpPr>
          <p:cNvPr id="181453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814533"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1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555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وَمُنَّ عَلَيَّ بِنَصْرِكَ لِدِينِكَ. </a:t>
            </a:r>
            <a:endParaRPr lang="en-US" altLang="en-US" sz="5400" b="1">
              <a:solidFill>
                <a:srgbClr val="000066"/>
              </a:solidFill>
              <a:cs typeface="Simplified Arabic" panose="02020603050405020304" pitchFamily="18" charset="-78"/>
            </a:endParaRPr>
          </a:p>
        </p:txBody>
      </p:sp>
      <p:sp>
        <p:nvSpPr>
          <p:cNvPr id="181555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(please) bestow me with the favor of making me support Your religion. </a:t>
            </a:r>
          </a:p>
        </p:txBody>
      </p:sp>
      <p:sp>
        <p:nvSpPr>
          <p:cNvPr id="181555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815557"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1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657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وَاجْعَلْنِي مِنْ شِيعَتِهِ، وَتَوَفَّنِي عَلَى دِينِهِ. </a:t>
            </a:r>
            <a:endParaRPr lang="en-US" altLang="en-US" sz="5400" b="1">
              <a:solidFill>
                <a:srgbClr val="000066"/>
              </a:solidFill>
              <a:cs typeface="Simplified Arabic" panose="02020603050405020304" pitchFamily="18" charset="-78"/>
            </a:endParaRPr>
          </a:p>
        </p:txBody>
      </p:sp>
      <p:sp>
        <p:nvSpPr>
          <p:cNvPr id="181657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(please) include me with the adherents of him and cause me to die following his doctrine. </a:t>
            </a:r>
          </a:p>
        </p:txBody>
      </p:sp>
      <p:sp>
        <p:nvSpPr>
          <p:cNvPr id="181658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816581"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1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760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أَوْجِبْ لِي مِنَ الرَّحْمَةِ وَالرِّضْوَانِ</a:t>
            </a:r>
            <a:r>
              <a:rPr lang="en-US" altLang="en-US" sz="5400" b="1">
                <a:solidFill>
                  <a:srgbClr val="000066"/>
                </a:solidFill>
                <a:cs typeface="Simplified Arabic" panose="02020603050405020304" pitchFamily="18" charset="-78"/>
              </a:rPr>
              <a:t> </a:t>
            </a:r>
          </a:p>
        </p:txBody>
      </p:sp>
      <p:sp>
        <p:nvSpPr>
          <p:cNvPr id="181760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(please) cause me to deserve mercy and pleasure </a:t>
            </a:r>
          </a:p>
        </p:txBody>
      </p:sp>
      <p:sp>
        <p:nvSpPr>
          <p:cNvPr id="181760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817605"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1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862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وَالْمَغْفِرَةِ وَالإحْسَانِ</a:t>
            </a:r>
            <a:r>
              <a:rPr lang="en-US" altLang="en-US" sz="5400" b="1">
                <a:solidFill>
                  <a:srgbClr val="000066"/>
                </a:solidFill>
                <a:cs typeface="Simplified Arabic" panose="02020603050405020304" pitchFamily="18" charset="-78"/>
              </a:rPr>
              <a:t> </a:t>
            </a:r>
          </a:p>
        </p:txBody>
      </p:sp>
      <p:sp>
        <p:nvSpPr>
          <p:cNvPr id="181862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forgiveness and favor </a:t>
            </a:r>
          </a:p>
        </p:txBody>
      </p:sp>
      <p:sp>
        <p:nvSpPr>
          <p:cNvPr id="181862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818629"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1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965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وَالرِّزْقِ الْوَاسِعِ الْحَلالِ الطَّيِّبِ</a:t>
            </a:r>
            <a:r>
              <a:rPr lang="en-US" altLang="en-US" sz="5400" b="1">
                <a:solidFill>
                  <a:srgbClr val="000066"/>
                </a:solidFill>
                <a:cs typeface="Simplified Arabic" panose="02020603050405020304" pitchFamily="18" charset="-78"/>
              </a:rPr>
              <a:t> </a:t>
            </a:r>
          </a:p>
        </p:txBody>
      </p:sp>
      <p:sp>
        <p:nvSpPr>
          <p:cNvPr id="181965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sustenance that is growing, legally gotten, and pleasant, </a:t>
            </a:r>
          </a:p>
        </p:txBody>
      </p:sp>
      <p:sp>
        <p:nvSpPr>
          <p:cNvPr id="181965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819653"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1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067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مَا أَنْتَ أَهْلُهُ يَا أَرْحمَ الرَّاحِمِينَ،</a:t>
            </a:r>
            <a:r>
              <a:rPr lang="en-US" altLang="en-US" sz="5400" b="1">
                <a:solidFill>
                  <a:srgbClr val="000066"/>
                </a:solidFill>
                <a:cs typeface="Simplified Arabic" panose="02020603050405020304" pitchFamily="18" charset="-78"/>
              </a:rPr>
              <a:t> </a:t>
            </a:r>
          </a:p>
        </p:txBody>
      </p:sp>
      <p:sp>
        <p:nvSpPr>
          <p:cNvPr id="182067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make it) suitable to Your favoring; O the most Merciful of all those who show mercy. </a:t>
            </a:r>
          </a:p>
        </p:txBody>
      </p:sp>
      <p:sp>
        <p:nvSpPr>
          <p:cNvPr id="182067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820677"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Text Box 2"/>
          <p:cNvSpPr txBox="1">
            <a:spLocks noChangeArrowheads="1"/>
          </p:cNvSpPr>
          <p:nvPr/>
        </p:nvSpPr>
        <p:spPr bwMode="auto">
          <a:xfrm>
            <a:off x="2000250" y="1827213"/>
            <a:ext cx="5092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قُلْ أَعُوذُ بِرَبِّ النَّاسِ</a:t>
            </a:r>
            <a:endParaRPr lang="en-US" altLang="en-US" sz="5400">
              <a:solidFill>
                <a:srgbClr val="000066"/>
              </a:solidFill>
              <a:cs typeface="Simplified Arabic" panose="02020603050405020304" pitchFamily="18" charset="-78"/>
            </a:endParaRPr>
          </a:p>
        </p:txBody>
      </p:sp>
      <p:sp>
        <p:nvSpPr>
          <p:cNvPr id="930819" name="Text Box 3"/>
          <p:cNvSpPr txBox="1">
            <a:spLocks noChangeArrowheads="1"/>
          </p:cNvSpPr>
          <p:nvPr/>
        </p:nvSpPr>
        <p:spPr bwMode="auto">
          <a:xfrm>
            <a:off x="679450" y="3198813"/>
            <a:ext cx="77803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Say: I seek refuge in the Lord of men,</a:t>
            </a:r>
          </a:p>
        </p:txBody>
      </p:sp>
      <p:sp>
        <p:nvSpPr>
          <p:cNvPr id="93082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30821"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1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169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وَالْحَمْدُ لِلّهِ رَبِّ الْعَالَمِينَ.</a:t>
            </a:r>
            <a:r>
              <a:rPr lang="en-US" altLang="en-US" sz="5400" b="1">
                <a:solidFill>
                  <a:srgbClr val="000066"/>
                </a:solidFill>
                <a:cs typeface="Simplified Arabic" panose="02020603050405020304" pitchFamily="18" charset="-78"/>
              </a:rPr>
              <a:t> </a:t>
            </a:r>
          </a:p>
        </p:txBody>
      </p:sp>
      <p:sp>
        <p:nvSpPr>
          <p:cNvPr id="182169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All praise be to Allah, Lord of the worlds. </a:t>
            </a:r>
          </a:p>
        </p:txBody>
      </p:sp>
      <p:sp>
        <p:nvSpPr>
          <p:cNvPr id="182170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821701"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1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4834" name="Rectangle 2"/>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784836" name="Rectangle 4"/>
          <p:cNvSpPr>
            <a:spLocks noChangeArrowheads="1"/>
          </p:cNvSpPr>
          <p:nvPr/>
        </p:nvSpPr>
        <p:spPr bwMode="auto">
          <a:xfrm>
            <a:off x="685800" y="134302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اَللَّهُمَّ صَلِّ عَلَى مُحَمَّدٍ وَ آلِ مُحَمَّد</a:t>
            </a:r>
            <a:endParaRPr lang="en-US" altLang="en-US" sz="5400">
              <a:solidFill>
                <a:srgbClr val="000066"/>
              </a:solidFill>
              <a:cs typeface="Simplified Arabic" panose="02020603050405020304" pitchFamily="18" charset="-78"/>
            </a:endParaRPr>
          </a:p>
        </p:txBody>
      </p:sp>
      <p:sp>
        <p:nvSpPr>
          <p:cNvPr id="1784837" name="Rectangle 5"/>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O' All</a:t>
            </a:r>
            <a:r>
              <a:rPr lang="en-US" altLang="en-US">
                <a:solidFill>
                  <a:srgbClr val="000066"/>
                </a:solidFill>
                <a:latin typeface="Al-Arial"/>
                <a:ea typeface="MS Mincho" panose="02020609040205080304" pitchFamily="49" charset="-128"/>
              </a:rPr>
              <a:t>á</a:t>
            </a:r>
            <a:r>
              <a:rPr lang="en-US" altLang="en-US">
                <a:solidFill>
                  <a:srgbClr val="000066"/>
                </a:solidFill>
                <a:ea typeface="MS Mincho" panose="02020609040205080304" pitchFamily="49" charset="-128"/>
              </a:rPr>
              <a:t>h send Your blessings on Muhammad</a:t>
            </a:r>
          </a:p>
          <a:p>
            <a:r>
              <a:rPr lang="en-US" altLang="en-US">
                <a:solidFill>
                  <a:srgbClr val="000066"/>
                </a:solidFill>
                <a:ea typeface="MS Mincho" panose="02020609040205080304" pitchFamily="49" charset="-128"/>
              </a:rPr>
              <a:t>and the family of Muhammad.</a:t>
            </a:r>
          </a:p>
        </p:txBody>
      </p:sp>
      <p:sp>
        <p:nvSpPr>
          <p:cNvPr id="1784838" name="Text Box 6"/>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timing>
    <p:tnLst>
      <p:par>
        <p:cTn id="1" dur="indefinite" restart="never" nodeType="tmRoot"/>
      </p:par>
    </p:tnLst>
  </p:timing>
</p:sld>
</file>

<file path=ppt/slides/slide1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8258" name="Rectangle 2"/>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528260" name="Rectangle 4"/>
          <p:cNvSpPr>
            <a:spLocks noChangeArrowheads="1"/>
          </p:cNvSpPr>
          <p:nvPr/>
        </p:nvSpPr>
        <p:spPr bwMode="auto">
          <a:xfrm>
            <a:off x="250825" y="1149350"/>
            <a:ext cx="8569325" cy="5251450"/>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600">
                <a:solidFill>
                  <a:srgbClr val="FFFF00"/>
                </a:solidFill>
              </a:rPr>
              <a:t>In his book of ‘Misbah al-Mutahajjid’, Shaykh al-Tusiy mentions that al-Rayyan ibn al-Salt is reported as saying that Imam Muammad al-Jawad (a.s) observed fasting on the fifteenth and the twenty-seventh of Rajab while he was in Baghdad. Following him, all his retinue also observed fasting. He then ordered us to offer the prayer that consists of twelve Rak`ahs at each of which Surah of al-Fatihah and another Surah should be recited. At the accomplishment of this prayer, it is recommended to recite Surahs of al-Fatihah, al-Tawhid, al-Falaq, and an-Naas each four times. Then it is recommended to recite the following invocations four times each:</a:t>
            </a:r>
          </a:p>
        </p:txBody>
      </p:sp>
      <p:sp>
        <p:nvSpPr>
          <p:cNvPr id="2528261"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Other recommended Amaal on this holy day.</a:t>
            </a:r>
          </a:p>
        </p:txBody>
      </p:sp>
    </p:spTree>
  </p:cSld>
  <p:clrMapOvr>
    <a:masterClrMapping/>
  </p:clrMapOvr>
  <p:transition>
    <p:fade/>
  </p:transition>
  <p:timing>
    <p:tnLst>
      <p:par>
        <p:cTn id="1" dur="indefinite" restart="never" nodeType="tmRoot"/>
      </p:par>
    </p:tnLst>
  </p:timing>
</p:sld>
</file>

<file path=ppt/slides/slide1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82" name="Rectangle 2"/>
          <p:cNvSpPr>
            <a:spLocks noGrp="1" noChangeArrowheads="1"/>
          </p:cNvSpPr>
          <p:nvPr>
            <p:ph type="ctrTitle"/>
          </p:nvPr>
        </p:nvSpPr>
        <p:spPr>
          <a:xfrm>
            <a:off x="323850" y="1598613"/>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لا إلهَ إلاَّ اللّهُ.</a:t>
            </a:r>
            <a:r>
              <a:rPr lang="en-US" altLang="en-US" sz="5400" b="1">
                <a:solidFill>
                  <a:srgbClr val="000066"/>
                </a:solidFill>
                <a:cs typeface="Simplified Arabic" panose="02020603050405020304" pitchFamily="18" charset="-78"/>
              </a:rPr>
              <a:t> </a:t>
            </a:r>
            <a:r>
              <a:rPr lang="ar-SA" altLang="en-US" sz="5400" b="1">
                <a:solidFill>
                  <a:srgbClr val="000066"/>
                </a:solidFill>
                <a:cs typeface="Simplified Arabic" panose="02020603050405020304" pitchFamily="18" charset="-78"/>
              </a:rPr>
              <a:t>وَاللّهُ أَكْبَرُ.</a:t>
            </a:r>
            <a:r>
              <a:rPr lang="en-US" altLang="en-US" sz="5400" b="1">
                <a:solidFill>
                  <a:srgbClr val="000066"/>
                </a:solidFill>
                <a:cs typeface="Simplified Arabic" panose="02020603050405020304" pitchFamily="18" charset="-78"/>
              </a:rPr>
              <a:t> </a:t>
            </a:r>
            <a:r>
              <a:rPr lang="ar-SA" altLang="en-US" sz="5400" b="1">
                <a:solidFill>
                  <a:srgbClr val="000066"/>
                </a:solidFill>
                <a:cs typeface="Simplified Arabic" panose="02020603050405020304" pitchFamily="18" charset="-78"/>
              </a:rPr>
              <a:t>وَسُبْحَانَ اللّهِ،</a:t>
            </a:r>
            <a:r>
              <a:rPr lang="en-US" altLang="en-US" sz="5400" b="1">
                <a:solidFill>
                  <a:srgbClr val="000066"/>
                </a:solidFill>
                <a:cs typeface="Simplified Arabic" panose="02020603050405020304" pitchFamily="18" charset="-78"/>
              </a:rPr>
              <a:t> </a:t>
            </a:r>
            <a:r>
              <a:rPr lang="ar-SA" altLang="en-US" sz="5400" b="1">
                <a:solidFill>
                  <a:srgbClr val="000066"/>
                </a:solidFill>
                <a:cs typeface="Simplified Arabic" panose="02020603050405020304" pitchFamily="18" charset="-78"/>
              </a:rPr>
              <a:t>وَالْحَمْدُ لِلّهِ،</a:t>
            </a:r>
            <a:r>
              <a:rPr lang="en-US" altLang="en-US" sz="5400" b="1">
                <a:solidFill>
                  <a:srgbClr val="000066"/>
                </a:solidFill>
                <a:cs typeface="Simplified Arabic" panose="02020603050405020304" pitchFamily="18" charset="-78"/>
              </a:rPr>
              <a:t> </a:t>
            </a:r>
            <a:r>
              <a:rPr lang="ar-SA" altLang="en-US" sz="5400" b="1">
                <a:solidFill>
                  <a:srgbClr val="000066"/>
                </a:solidFill>
                <a:cs typeface="Simplified Arabic" panose="02020603050405020304" pitchFamily="18" charset="-78"/>
              </a:rPr>
              <a:t>وَلا حَوْلَ وَلا قُوَّةَ إلاَّ بِاللّهِ الْعَلِيِّ الْعَظِيمِ.</a:t>
            </a:r>
            <a:r>
              <a:rPr lang="en-US" altLang="en-US" sz="5400" b="1">
                <a:solidFill>
                  <a:srgbClr val="000066"/>
                </a:solidFill>
                <a:cs typeface="Simplified Arabic" panose="02020603050405020304" pitchFamily="18" charset="-78"/>
              </a:rPr>
              <a:t> </a:t>
            </a:r>
          </a:p>
        </p:txBody>
      </p:sp>
      <p:sp>
        <p:nvSpPr>
          <p:cNvPr id="2529283" name="Rectangle 3"/>
          <p:cNvSpPr>
            <a:spLocks noGrp="1" noChangeArrowheads="1"/>
          </p:cNvSpPr>
          <p:nvPr>
            <p:ph type="subTitle" idx="1"/>
          </p:nvPr>
        </p:nvSpPr>
        <p:spPr>
          <a:xfrm>
            <a:off x="323850" y="3644900"/>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There is no god save Allah; Allah is the Most Great; all glory be to Allah; all praise be to Allah; and there is neither might nor power save with Allah, the Most High, the All-great. </a:t>
            </a:r>
          </a:p>
        </p:txBody>
      </p:sp>
      <p:sp>
        <p:nvSpPr>
          <p:cNvPr id="252928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529285"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Recite 4 times</a:t>
            </a:r>
          </a:p>
        </p:txBody>
      </p:sp>
    </p:spTree>
  </p:cSld>
  <p:clrMapOvr>
    <a:masterClrMapping/>
  </p:clrMapOvr>
  <p:transition>
    <p:fade/>
  </p:transition>
  <p:timing>
    <p:tnLst>
      <p:par>
        <p:cTn id="1" dur="indefinite" restart="never" nodeType="tmRoot"/>
      </p:par>
    </p:tnLst>
  </p:timing>
</p:sld>
</file>

<file path=ppt/slides/slide1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0306" name="Rectangle 2"/>
          <p:cNvSpPr>
            <a:spLocks noGrp="1" noChangeArrowheads="1"/>
          </p:cNvSpPr>
          <p:nvPr>
            <p:ph type="ctrTitle"/>
          </p:nvPr>
        </p:nvSpPr>
        <p:spPr>
          <a:xfrm>
            <a:off x="323850" y="1598613"/>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 اللّهُ رَبِّي لا أُشْرِكُ بِهِ شَيْئاً. لا أُشْرِكُ بِرَبِّي أَحَداً.</a:t>
            </a:r>
            <a:endParaRPr lang="en-US" altLang="en-US" sz="5400" b="1">
              <a:solidFill>
                <a:srgbClr val="000066"/>
              </a:solidFill>
              <a:cs typeface="Simplified Arabic" panose="02020603050405020304" pitchFamily="18" charset="-78"/>
            </a:endParaRPr>
          </a:p>
        </p:txBody>
      </p:sp>
      <p:sp>
        <p:nvSpPr>
          <p:cNvPr id="2530307" name="Rectangle 3"/>
          <p:cNvSpPr>
            <a:spLocks noGrp="1" noChangeArrowheads="1"/>
          </p:cNvSpPr>
          <p:nvPr>
            <p:ph type="subTitle" idx="1"/>
          </p:nvPr>
        </p:nvSpPr>
        <p:spPr>
          <a:xfrm>
            <a:off x="323850" y="3644900"/>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Allah, Allah is my Lord. I associate none with Him. I never associate anyone with my Lord.</a:t>
            </a:r>
          </a:p>
        </p:txBody>
      </p:sp>
      <p:sp>
        <p:nvSpPr>
          <p:cNvPr id="253030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530309"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Recite 4 times</a:t>
            </a:r>
          </a:p>
        </p:txBody>
      </p:sp>
    </p:spTree>
  </p:cSld>
  <p:clrMapOvr>
    <a:masterClrMapping/>
  </p:clrMapOvr>
  <p:transition>
    <p:fade/>
  </p:transition>
  <p:timing>
    <p:tnLst>
      <p:par>
        <p:cTn id="1" dur="indefinite" restart="never" nodeType="tmRoot"/>
      </p:par>
    </p:tnLst>
  </p:timing>
</p:sld>
</file>

<file path=ppt/slides/slide1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2" name="Picture 12" descr="hajaatnew"/>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26988"/>
            <a:ext cx="9180513" cy="70564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timing>
    <p:tnLst>
      <p:par>
        <p:cTn id="1" dur="indefinite" restart="never" nodeType="tmRoot"/>
      </p:par>
    </p:tnLst>
  </p:timing>
</p:sld>
</file>

<file path=ppt/slides/slide1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AutoShape 2"/>
          <p:cNvSpPr>
            <a:spLocks noChangeArrowheads="1"/>
          </p:cNvSpPr>
          <p:nvPr/>
        </p:nvSpPr>
        <p:spPr bwMode="auto">
          <a:xfrm>
            <a:off x="611188" y="1628775"/>
            <a:ext cx="7993062" cy="3529013"/>
          </a:xfrm>
          <a:prstGeom prst="plaque">
            <a:avLst>
              <a:gd name="adj" fmla="val 16667"/>
            </a:avLst>
          </a:prstGeom>
          <a:gradFill rotWithShape="1">
            <a:gsLst>
              <a:gs pos="0">
                <a:srgbClr val="003399">
                  <a:alpha val="50000"/>
                </a:srgbClr>
              </a:gs>
              <a:gs pos="50000">
                <a:srgbClr val="003399">
                  <a:gamma/>
                  <a:shade val="46275"/>
                  <a:invGamma/>
                </a:srgbClr>
              </a:gs>
              <a:gs pos="100000">
                <a:srgbClr val="003399">
                  <a:alpha val="50000"/>
                </a:srgbClr>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06915" name="Text Box 3"/>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endParaRPr lang="en-US" altLang="en-US" sz="1800"/>
          </a:p>
        </p:txBody>
      </p:sp>
      <p:sp>
        <p:nvSpPr>
          <p:cNvPr id="80691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806917" name="Text Box 5"/>
          <p:cNvSpPr txBox="1">
            <a:spLocks noChangeArrowheads="1"/>
          </p:cNvSpPr>
          <p:nvPr/>
        </p:nvSpPr>
        <p:spPr bwMode="auto">
          <a:xfrm>
            <a:off x="611188" y="2144713"/>
            <a:ext cx="7848600" cy="2652712"/>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en-US" sz="4800">
                <a:solidFill>
                  <a:srgbClr val="FFFF00"/>
                </a:solidFill>
              </a:rPr>
              <a:t>Sura - e -Fateha is requested for all Marhumeen.</a:t>
            </a:r>
            <a:endParaRPr lang="nl-NL" altLang="en-US" i="1">
              <a:solidFill>
                <a:srgbClr val="FFFF00"/>
              </a:solidFill>
            </a:endParaRPr>
          </a:p>
          <a:p>
            <a:endParaRPr lang="nl-NL" altLang="en-US">
              <a:solidFill>
                <a:srgbClr val="FFFF00"/>
              </a:solidFill>
            </a:endParaRPr>
          </a:p>
        </p:txBody>
      </p:sp>
      <p:sp>
        <p:nvSpPr>
          <p:cNvPr id="806919" name="Rectangle 7"/>
          <p:cNvSpPr>
            <a:spLocks noChangeArrowheads="1"/>
          </p:cNvSpPr>
          <p:nvPr/>
        </p:nvSpPr>
        <p:spPr bwMode="auto">
          <a:xfrm>
            <a:off x="179388" y="6154738"/>
            <a:ext cx="8785225"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100">
                <a:solidFill>
                  <a:srgbClr val="000066"/>
                </a:solidFill>
                <a:latin typeface="Arial" panose="020B0604020202020204" pitchFamily="34" charset="0"/>
              </a:rPr>
              <a:t>For any errors/comments please write to: rehanL@hotmail.com</a:t>
            </a:r>
            <a:endParaRPr lang="en-US" altLang="en-US" sz="1200">
              <a:solidFill>
                <a:srgbClr val="000066"/>
              </a:solidFill>
            </a:endParaRPr>
          </a:p>
          <a:p>
            <a:r>
              <a:rPr lang="en-US" altLang="en-US" sz="1200">
                <a:solidFill>
                  <a:srgbClr val="000066"/>
                </a:solidFill>
              </a:rPr>
              <a:t>Kindly recite Sura E Fatiha for Marhumeen of all those who have worked towards making this small work possible.</a:t>
            </a:r>
          </a:p>
        </p:txBody>
      </p:sp>
    </p:spTree>
  </p:cSld>
  <p:clrMapOvr>
    <a:masterClrMapping/>
  </p:clrMapOvr>
  <p:transition>
    <p:fad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Text Box 2"/>
          <p:cNvSpPr txBox="1">
            <a:spLocks noChangeArrowheads="1"/>
          </p:cNvSpPr>
          <p:nvPr/>
        </p:nvSpPr>
        <p:spPr bwMode="auto">
          <a:xfrm>
            <a:off x="2916238" y="1827213"/>
            <a:ext cx="32273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مَلِكِ النَّاسِ</a:t>
            </a:r>
            <a:endParaRPr lang="en-US" altLang="en-US" sz="5400">
              <a:solidFill>
                <a:srgbClr val="000066"/>
              </a:solidFill>
              <a:cs typeface="Simplified Arabic" panose="02020603050405020304" pitchFamily="18" charset="-78"/>
            </a:endParaRPr>
          </a:p>
        </p:txBody>
      </p:sp>
      <p:sp>
        <p:nvSpPr>
          <p:cNvPr id="931843" name="Text Box 3"/>
          <p:cNvSpPr txBox="1">
            <a:spLocks noChangeArrowheads="1"/>
          </p:cNvSpPr>
          <p:nvPr/>
        </p:nvSpPr>
        <p:spPr bwMode="auto">
          <a:xfrm>
            <a:off x="2719388" y="3198813"/>
            <a:ext cx="37242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King of men,</a:t>
            </a:r>
          </a:p>
        </p:txBody>
      </p:sp>
      <p:sp>
        <p:nvSpPr>
          <p:cNvPr id="93184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31845"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9826"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869827"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اللّهُمَّ إنِّي أَسْأَلُك بِمَعَاقِدِ عِزِّكَ عَلَى أَرْكَانِ عَرْشِكَ</a:t>
            </a:r>
            <a:r>
              <a:rPr lang="en-US" altLang="en-US" sz="5400">
                <a:solidFill>
                  <a:srgbClr val="000066"/>
                </a:solidFill>
                <a:cs typeface="Simplified Arabic" panose="02020603050405020304" pitchFamily="18" charset="-78"/>
              </a:rPr>
              <a:t> </a:t>
            </a:r>
          </a:p>
        </p:txBody>
      </p:sp>
      <p:sp>
        <p:nvSpPr>
          <p:cNvPr id="1869828"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O Allah: verily I beseech You in the name of the situations of Your Dignity on the pillars of Your Throne, </a:t>
            </a:r>
          </a:p>
        </p:txBody>
      </p:sp>
      <p:sp>
        <p:nvSpPr>
          <p:cNvPr id="1869829"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Duá to be recited  after each 2 Rakaat Salaat</a:t>
            </a:r>
          </a:p>
        </p:txBody>
      </p:sp>
    </p:spTree>
  </p:cSld>
  <p:clrMapOvr>
    <a:masterClrMapping/>
  </p:clrMapOvr>
  <p:transition>
    <p:fad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6" name="Text Box 2"/>
          <p:cNvSpPr txBox="1">
            <a:spLocks noChangeArrowheads="1"/>
          </p:cNvSpPr>
          <p:nvPr/>
        </p:nvSpPr>
        <p:spPr bwMode="auto">
          <a:xfrm>
            <a:off x="3276600" y="1827213"/>
            <a:ext cx="25733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إِلَهِ النَّاسِ</a:t>
            </a:r>
            <a:endParaRPr lang="en-US" altLang="en-US" sz="5400">
              <a:solidFill>
                <a:srgbClr val="000066"/>
              </a:solidFill>
              <a:cs typeface="Simplified Arabic" panose="02020603050405020304" pitchFamily="18" charset="-78"/>
            </a:endParaRPr>
          </a:p>
        </p:txBody>
      </p:sp>
      <p:sp>
        <p:nvSpPr>
          <p:cNvPr id="932867" name="Text Box 3"/>
          <p:cNvSpPr txBox="1">
            <a:spLocks noChangeArrowheads="1"/>
          </p:cNvSpPr>
          <p:nvPr/>
        </p:nvSpPr>
        <p:spPr bwMode="auto">
          <a:xfrm>
            <a:off x="2627313" y="3198813"/>
            <a:ext cx="38322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God of men,</a:t>
            </a:r>
          </a:p>
        </p:txBody>
      </p:sp>
      <p:sp>
        <p:nvSpPr>
          <p:cNvPr id="93286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32869"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0" name="Text Box 2"/>
          <p:cNvSpPr txBox="1">
            <a:spLocks noChangeArrowheads="1"/>
          </p:cNvSpPr>
          <p:nvPr/>
        </p:nvSpPr>
        <p:spPr bwMode="auto">
          <a:xfrm>
            <a:off x="1476375" y="1827213"/>
            <a:ext cx="613886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مِن شَرِّ الْوَسْوَاسِ الْخَنَّاسِ</a:t>
            </a:r>
            <a:endParaRPr lang="en-US" altLang="en-US" sz="5400">
              <a:solidFill>
                <a:srgbClr val="000066"/>
              </a:solidFill>
              <a:cs typeface="Simplified Arabic" panose="02020603050405020304" pitchFamily="18" charset="-78"/>
            </a:endParaRPr>
          </a:p>
        </p:txBody>
      </p:sp>
      <p:sp>
        <p:nvSpPr>
          <p:cNvPr id="933891" name="Text Box 3"/>
          <p:cNvSpPr txBox="1">
            <a:spLocks noChangeArrowheads="1"/>
          </p:cNvSpPr>
          <p:nvPr/>
        </p:nvSpPr>
        <p:spPr bwMode="auto">
          <a:xfrm>
            <a:off x="971550" y="3198813"/>
            <a:ext cx="72231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From the evil of the</a:t>
            </a:r>
          </a:p>
          <a:p>
            <a:pPr algn="ctr">
              <a:spcBef>
                <a:spcPct val="20000"/>
              </a:spcBef>
            </a:pPr>
            <a:r>
              <a:rPr lang="en-US" altLang="en-US" sz="3200">
                <a:solidFill>
                  <a:srgbClr val="000066"/>
                </a:solidFill>
                <a:ea typeface="MS Mincho" panose="02020609040205080304" pitchFamily="49" charset="-128"/>
              </a:rPr>
              <a:t>whisperings of the slinking (Shaitan),</a:t>
            </a:r>
          </a:p>
        </p:txBody>
      </p:sp>
      <p:sp>
        <p:nvSpPr>
          <p:cNvPr id="93389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33893"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Text Box 2"/>
          <p:cNvSpPr txBox="1">
            <a:spLocks noChangeArrowheads="1"/>
          </p:cNvSpPr>
          <p:nvPr/>
        </p:nvSpPr>
        <p:spPr bwMode="auto">
          <a:xfrm>
            <a:off x="862013" y="1827213"/>
            <a:ext cx="73818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الَّذِي يُوَسْوِسُ فِي صُدُورِ النَّاسِ</a:t>
            </a:r>
            <a:endParaRPr lang="en-US" altLang="en-US" sz="5400">
              <a:solidFill>
                <a:srgbClr val="000066"/>
              </a:solidFill>
              <a:cs typeface="Simplified Arabic" panose="02020603050405020304" pitchFamily="18" charset="-78"/>
            </a:endParaRPr>
          </a:p>
        </p:txBody>
      </p:sp>
      <p:sp>
        <p:nvSpPr>
          <p:cNvPr id="934915" name="Text Box 3"/>
          <p:cNvSpPr txBox="1">
            <a:spLocks noChangeArrowheads="1"/>
          </p:cNvSpPr>
          <p:nvPr/>
        </p:nvSpPr>
        <p:spPr bwMode="auto">
          <a:xfrm>
            <a:off x="881063" y="3198813"/>
            <a:ext cx="73628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Who whispers into the hearts of men,</a:t>
            </a:r>
          </a:p>
        </p:txBody>
      </p:sp>
      <p:sp>
        <p:nvSpPr>
          <p:cNvPr id="93491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34917"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8" name="Text Box 2"/>
          <p:cNvSpPr txBox="1">
            <a:spLocks noChangeArrowheads="1"/>
          </p:cNvSpPr>
          <p:nvPr/>
        </p:nvSpPr>
        <p:spPr bwMode="auto">
          <a:xfrm>
            <a:off x="2268538" y="1827213"/>
            <a:ext cx="45100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مِنَ الْجِنَّةِ وَ النَّاسِ</a:t>
            </a:r>
            <a:endParaRPr lang="en-US" altLang="en-US" sz="5400">
              <a:solidFill>
                <a:srgbClr val="000066"/>
              </a:solidFill>
              <a:cs typeface="Simplified Arabic" panose="02020603050405020304" pitchFamily="18" charset="-78"/>
            </a:endParaRPr>
          </a:p>
        </p:txBody>
      </p:sp>
      <p:sp>
        <p:nvSpPr>
          <p:cNvPr id="935939" name="Text Box 3"/>
          <p:cNvSpPr txBox="1">
            <a:spLocks noChangeArrowheads="1"/>
          </p:cNvSpPr>
          <p:nvPr/>
        </p:nvSpPr>
        <p:spPr bwMode="auto">
          <a:xfrm>
            <a:off x="1123950" y="3198813"/>
            <a:ext cx="6832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From among the jinn and the men.</a:t>
            </a:r>
          </a:p>
        </p:txBody>
      </p:sp>
      <p:sp>
        <p:nvSpPr>
          <p:cNvPr id="93594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35941"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962"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36963" name="Text Box 3"/>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
        <p:nvSpPr>
          <p:cNvPr id="936964" name="Text Box 4"/>
          <p:cNvSpPr txBox="1">
            <a:spLocks noChangeArrowheads="1"/>
          </p:cNvSpPr>
          <p:nvPr/>
        </p:nvSpPr>
        <p:spPr bwMode="auto">
          <a:xfrm>
            <a:off x="1474788" y="1625600"/>
            <a:ext cx="61928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936965" name="Text Box 5"/>
          <p:cNvSpPr txBox="1">
            <a:spLocks noChangeArrowheads="1"/>
          </p:cNvSpPr>
          <p:nvPr/>
        </p:nvSpPr>
        <p:spPr bwMode="auto">
          <a:xfrm>
            <a:off x="1574800"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936966"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4</a:t>
            </a:r>
          </a:p>
        </p:txBody>
      </p:sp>
    </p:spTree>
  </p:cSld>
  <p:clrMapOvr>
    <a:masterClrMapping/>
  </p:clrMapOvr>
  <p:transition>
    <p:fad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986" name="Text Box 2"/>
          <p:cNvSpPr txBox="1">
            <a:spLocks noChangeArrowheads="1"/>
          </p:cNvSpPr>
          <p:nvPr/>
        </p:nvSpPr>
        <p:spPr bwMode="auto">
          <a:xfrm>
            <a:off x="2000250" y="1827213"/>
            <a:ext cx="5092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قُلْ أَعُوذُ بِرَبِّ النَّاسِ</a:t>
            </a:r>
            <a:endParaRPr lang="en-US" altLang="en-US" sz="5400">
              <a:solidFill>
                <a:srgbClr val="000066"/>
              </a:solidFill>
              <a:cs typeface="Simplified Arabic" panose="02020603050405020304" pitchFamily="18" charset="-78"/>
            </a:endParaRPr>
          </a:p>
        </p:txBody>
      </p:sp>
      <p:sp>
        <p:nvSpPr>
          <p:cNvPr id="937987" name="Text Box 3"/>
          <p:cNvSpPr txBox="1">
            <a:spLocks noChangeArrowheads="1"/>
          </p:cNvSpPr>
          <p:nvPr/>
        </p:nvSpPr>
        <p:spPr bwMode="auto">
          <a:xfrm>
            <a:off x="679450" y="3198813"/>
            <a:ext cx="77803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Say: I seek refuge in the Lord of men,</a:t>
            </a:r>
          </a:p>
        </p:txBody>
      </p:sp>
      <p:sp>
        <p:nvSpPr>
          <p:cNvPr id="93798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37989"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010" name="Text Box 2"/>
          <p:cNvSpPr txBox="1">
            <a:spLocks noChangeArrowheads="1"/>
          </p:cNvSpPr>
          <p:nvPr/>
        </p:nvSpPr>
        <p:spPr bwMode="auto">
          <a:xfrm>
            <a:off x="2916238" y="1827213"/>
            <a:ext cx="32273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مَلِكِ النَّاسِ</a:t>
            </a:r>
            <a:endParaRPr lang="en-US" altLang="en-US" sz="5400">
              <a:solidFill>
                <a:srgbClr val="000066"/>
              </a:solidFill>
              <a:cs typeface="Simplified Arabic" panose="02020603050405020304" pitchFamily="18" charset="-78"/>
            </a:endParaRPr>
          </a:p>
        </p:txBody>
      </p:sp>
      <p:sp>
        <p:nvSpPr>
          <p:cNvPr id="939011" name="Text Box 3"/>
          <p:cNvSpPr txBox="1">
            <a:spLocks noChangeArrowheads="1"/>
          </p:cNvSpPr>
          <p:nvPr/>
        </p:nvSpPr>
        <p:spPr bwMode="auto">
          <a:xfrm>
            <a:off x="2719388" y="3198813"/>
            <a:ext cx="37242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King of men,</a:t>
            </a:r>
          </a:p>
        </p:txBody>
      </p:sp>
      <p:sp>
        <p:nvSpPr>
          <p:cNvPr id="93901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39013"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4" name="Text Box 2"/>
          <p:cNvSpPr txBox="1">
            <a:spLocks noChangeArrowheads="1"/>
          </p:cNvSpPr>
          <p:nvPr/>
        </p:nvSpPr>
        <p:spPr bwMode="auto">
          <a:xfrm>
            <a:off x="3276600" y="1827213"/>
            <a:ext cx="25733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إِلَهِ النَّاسِ</a:t>
            </a:r>
            <a:endParaRPr lang="en-US" altLang="en-US" sz="5400">
              <a:solidFill>
                <a:srgbClr val="000066"/>
              </a:solidFill>
              <a:cs typeface="Simplified Arabic" panose="02020603050405020304" pitchFamily="18" charset="-78"/>
            </a:endParaRPr>
          </a:p>
        </p:txBody>
      </p:sp>
      <p:sp>
        <p:nvSpPr>
          <p:cNvPr id="940035" name="Text Box 3"/>
          <p:cNvSpPr txBox="1">
            <a:spLocks noChangeArrowheads="1"/>
          </p:cNvSpPr>
          <p:nvPr/>
        </p:nvSpPr>
        <p:spPr bwMode="auto">
          <a:xfrm>
            <a:off x="2627313" y="3198813"/>
            <a:ext cx="38322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God of men,</a:t>
            </a:r>
          </a:p>
        </p:txBody>
      </p:sp>
      <p:sp>
        <p:nvSpPr>
          <p:cNvPr id="94003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40037"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058" name="Text Box 2"/>
          <p:cNvSpPr txBox="1">
            <a:spLocks noChangeArrowheads="1"/>
          </p:cNvSpPr>
          <p:nvPr/>
        </p:nvSpPr>
        <p:spPr bwMode="auto">
          <a:xfrm>
            <a:off x="1476375" y="1827213"/>
            <a:ext cx="613886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مِن شَرِّ الْوَسْوَاسِ الْخَنَّاسِ</a:t>
            </a:r>
            <a:endParaRPr lang="en-US" altLang="en-US" sz="5400">
              <a:solidFill>
                <a:srgbClr val="000066"/>
              </a:solidFill>
              <a:cs typeface="Simplified Arabic" panose="02020603050405020304" pitchFamily="18" charset="-78"/>
            </a:endParaRPr>
          </a:p>
        </p:txBody>
      </p:sp>
      <p:sp>
        <p:nvSpPr>
          <p:cNvPr id="941059" name="Text Box 3"/>
          <p:cNvSpPr txBox="1">
            <a:spLocks noChangeArrowheads="1"/>
          </p:cNvSpPr>
          <p:nvPr/>
        </p:nvSpPr>
        <p:spPr bwMode="auto">
          <a:xfrm>
            <a:off x="971550" y="3198813"/>
            <a:ext cx="72231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From the evil of the</a:t>
            </a:r>
          </a:p>
          <a:p>
            <a:pPr algn="ctr">
              <a:spcBef>
                <a:spcPct val="20000"/>
              </a:spcBef>
            </a:pPr>
            <a:r>
              <a:rPr lang="en-US" altLang="en-US" sz="3200">
                <a:solidFill>
                  <a:srgbClr val="000066"/>
                </a:solidFill>
                <a:ea typeface="MS Mincho" panose="02020609040205080304" pitchFamily="49" charset="-128"/>
              </a:rPr>
              <a:t>whisperings of the slinking (Shaitan),</a:t>
            </a:r>
          </a:p>
        </p:txBody>
      </p:sp>
      <p:sp>
        <p:nvSpPr>
          <p:cNvPr id="94106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41061"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82" name="Text Box 2"/>
          <p:cNvSpPr txBox="1">
            <a:spLocks noChangeArrowheads="1"/>
          </p:cNvSpPr>
          <p:nvPr/>
        </p:nvSpPr>
        <p:spPr bwMode="auto">
          <a:xfrm>
            <a:off x="862013" y="1827213"/>
            <a:ext cx="73818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الَّذِي يُوَسْوِسُ فِي صُدُورِ النَّاسِ</a:t>
            </a:r>
            <a:endParaRPr lang="en-US" altLang="en-US" sz="5400">
              <a:solidFill>
                <a:srgbClr val="000066"/>
              </a:solidFill>
              <a:cs typeface="Simplified Arabic" panose="02020603050405020304" pitchFamily="18" charset="-78"/>
            </a:endParaRPr>
          </a:p>
        </p:txBody>
      </p:sp>
      <p:sp>
        <p:nvSpPr>
          <p:cNvPr id="942083" name="Text Box 3"/>
          <p:cNvSpPr txBox="1">
            <a:spLocks noChangeArrowheads="1"/>
          </p:cNvSpPr>
          <p:nvPr/>
        </p:nvSpPr>
        <p:spPr bwMode="auto">
          <a:xfrm>
            <a:off x="881063" y="3198813"/>
            <a:ext cx="73628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Who whispers into the hearts of men,</a:t>
            </a:r>
          </a:p>
        </p:txBody>
      </p:sp>
      <p:sp>
        <p:nvSpPr>
          <p:cNvPr id="94208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42085"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0850"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870851"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وَمُنْتَهَى الرَّحْمَةِ مِنْ كِتَابِكَ،</a:t>
            </a:r>
            <a:r>
              <a:rPr lang="en-US" altLang="en-US" sz="5400">
                <a:solidFill>
                  <a:srgbClr val="000066"/>
                </a:solidFill>
                <a:cs typeface="Simplified Arabic" panose="02020603050405020304" pitchFamily="18" charset="-78"/>
              </a:rPr>
              <a:t> </a:t>
            </a:r>
          </a:p>
        </p:txBody>
      </p:sp>
      <p:sp>
        <p:nvSpPr>
          <p:cNvPr id="1870852"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and in the name of Your utmost mercy in Your Book, </a:t>
            </a:r>
          </a:p>
        </p:txBody>
      </p:sp>
      <p:sp>
        <p:nvSpPr>
          <p:cNvPr id="1870853"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Duá to be recited  after each 2 Rakaat Salaat</a:t>
            </a:r>
          </a:p>
        </p:txBody>
      </p:sp>
    </p:spTree>
  </p:cSld>
  <p:clrMapOvr>
    <a:masterClrMapping/>
  </p:clrMapOvr>
  <p:transition>
    <p:fade/>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106" name="Text Box 2"/>
          <p:cNvSpPr txBox="1">
            <a:spLocks noChangeArrowheads="1"/>
          </p:cNvSpPr>
          <p:nvPr/>
        </p:nvSpPr>
        <p:spPr bwMode="auto">
          <a:xfrm>
            <a:off x="2268538" y="1827213"/>
            <a:ext cx="45100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مِنَ الْجِنَّةِ وَ النَّاسِ</a:t>
            </a:r>
            <a:endParaRPr lang="en-US" altLang="en-US" sz="5400">
              <a:solidFill>
                <a:srgbClr val="000066"/>
              </a:solidFill>
              <a:cs typeface="Simplified Arabic" panose="02020603050405020304" pitchFamily="18" charset="-78"/>
            </a:endParaRPr>
          </a:p>
        </p:txBody>
      </p:sp>
      <p:sp>
        <p:nvSpPr>
          <p:cNvPr id="943107" name="Text Box 3"/>
          <p:cNvSpPr txBox="1">
            <a:spLocks noChangeArrowheads="1"/>
          </p:cNvSpPr>
          <p:nvPr/>
        </p:nvSpPr>
        <p:spPr bwMode="auto">
          <a:xfrm>
            <a:off x="1123950" y="3198813"/>
            <a:ext cx="6832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From among the jinn and the men.</a:t>
            </a:r>
          </a:p>
        </p:txBody>
      </p:sp>
      <p:sp>
        <p:nvSpPr>
          <p:cNvPr id="94310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43109"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130"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44131" name="Text Box 3"/>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
        <p:nvSpPr>
          <p:cNvPr id="944132" name="Text Box 4"/>
          <p:cNvSpPr txBox="1">
            <a:spLocks noChangeArrowheads="1"/>
          </p:cNvSpPr>
          <p:nvPr/>
        </p:nvSpPr>
        <p:spPr bwMode="auto">
          <a:xfrm>
            <a:off x="1474788" y="1625600"/>
            <a:ext cx="61928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944133" name="Text Box 5"/>
          <p:cNvSpPr txBox="1">
            <a:spLocks noChangeArrowheads="1"/>
          </p:cNvSpPr>
          <p:nvPr/>
        </p:nvSpPr>
        <p:spPr bwMode="auto">
          <a:xfrm>
            <a:off x="1574800"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944134"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5</a:t>
            </a:r>
          </a:p>
        </p:txBody>
      </p:sp>
    </p:spTree>
  </p:cSld>
  <p:clrMapOvr>
    <a:masterClrMapping/>
  </p:clrMapOvr>
  <p:transition>
    <p:fad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154" name="Text Box 2"/>
          <p:cNvSpPr txBox="1">
            <a:spLocks noChangeArrowheads="1"/>
          </p:cNvSpPr>
          <p:nvPr/>
        </p:nvSpPr>
        <p:spPr bwMode="auto">
          <a:xfrm>
            <a:off x="2000250" y="1827213"/>
            <a:ext cx="5092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قُلْ أَعُوذُ بِرَبِّ النَّاسِ</a:t>
            </a:r>
            <a:endParaRPr lang="en-US" altLang="en-US" sz="5400">
              <a:solidFill>
                <a:srgbClr val="000066"/>
              </a:solidFill>
              <a:cs typeface="Simplified Arabic" panose="02020603050405020304" pitchFamily="18" charset="-78"/>
            </a:endParaRPr>
          </a:p>
        </p:txBody>
      </p:sp>
      <p:sp>
        <p:nvSpPr>
          <p:cNvPr id="945155" name="Text Box 3"/>
          <p:cNvSpPr txBox="1">
            <a:spLocks noChangeArrowheads="1"/>
          </p:cNvSpPr>
          <p:nvPr/>
        </p:nvSpPr>
        <p:spPr bwMode="auto">
          <a:xfrm>
            <a:off x="679450" y="3198813"/>
            <a:ext cx="77803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Say: I seek refuge in the Lord of men,</a:t>
            </a:r>
          </a:p>
        </p:txBody>
      </p:sp>
      <p:sp>
        <p:nvSpPr>
          <p:cNvPr id="94515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45157"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78" name="Text Box 2"/>
          <p:cNvSpPr txBox="1">
            <a:spLocks noChangeArrowheads="1"/>
          </p:cNvSpPr>
          <p:nvPr/>
        </p:nvSpPr>
        <p:spPr bwMode="auto">
          <a:xfrm>
            <a:off x="2916238" y="1827213"/>
            <a:ext cx="32273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مَلِكِ النَّاسِ</a:t>
            </a:r>
            <a:endParaRPr lang="en-US" altLang="en-US" sz="5400">
              <a:solidFill>
                <a:srgbClr val="000066"/>
              </a:solidFill>
              <a:cs typeface="Simplified Arabic" panose="02020603050405020304" pitchFamily="18" charset="-78"/>
            </a:endParaRPr>
          </a:p>
        </p:txBody>
      </p:sp>
      <p:sp>
        <p:nvSpPr>
          <p:cNvPr id="946179" name="Text Box 3"/>
          <p:cNvSpPr txBox="1">
            <a:spLocks noChangeArrowheads="1"/>
          </p:cNvSpPr>
          <p:nvPr/>
        </p:nvSpPr>
        <p:spPr bwMode="auto">
          <a:xfrm>
            <a:off x="2719388" y="3198813"/>
            <a:ext cx="37242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King of men,</a:t>
            </a:r>
          </a:p>
        </p:txBody>
      </p:sp>
      <p:sp>
        <p:nvSpPr>
          <p:cNvPr id="94618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46181"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7202" name="Text Box 2"/>
          <p:cNvSpPr txBox="1">
            <a:spLocks noChangeArrowheads="1"/>
          </p:cNvSpPr>
          <p:nvPr/>
        </p:nvSpPr>
        <p:spPr bwMode="auto">
          <a:xfrm>
            <a:off x="3276600" y="1827213"/>
            <a:ext cx="25733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إِلَهِ النَّاسِ</a:t>
            </a:r>
            <a:endParaRPr lang="en-US" altLang="en-US" sz="5400">
              <a:solidFill>
                <a:srgbClr val="000066"/>
              </a:solidFill>
              <a:cs typeface="Simplified Arabic" panose="02020603050405020304" pitchFamily="18" charset="-78"/>
            </a:endParaRPr>
          </a:p>
        </p:txBody>
      </p:sp>
      <p:sp>
        <p:nvSpPr>
          <p:cNvPr id="947203" name="Text Box 3"/>
          <p:cNvSpPr txBox="1">
            <a:spLocks noChangeArrowheads="1"/>
          </p:cNvSpPr>
          <p:nvPr/>
        </p:nvSpPr>
        <p:spPr bwMode="auto">
          <a:xfrm>
            <a:off x="2627313" y="3198813"/>
            <a:ext cx="38322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God of men,</a:t>
            </a:r>
          </a:p>
        </p:txBody>
      </p:sp>
      <p:sp>
        <p:nvSpPr>
          <p:cNvPr id="94720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47205"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226" name="Text Box 2"/>
          <p:cNvSpPr txBox="1">
            <a:spLocks noChangeArrowheads="1"/>
          </p:cNvSpPr>
          <p:nvPr/>
        </p:nvSpPr>
        <p:spPr bwMode="auto">
          <a:xfrm>
            <a:off x="1476375" y="1827213"/>
            <a:ext cx="613886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مِن شَرِّ الْوَسْوَاسِ الْخَنَّاسِ</a:t>
            </a:r>
            <a:endParaRPr lang="en-US" altLang="en-US" sz="5400">
              <a:solidFill>
                <a:srgbClr val="000066"/>
              </a:solidFill>
              <a:cs typeface="Simplified Arabic" panose="02020603050405020304" pitchFamily="18" charset="-78"/>
            </a:endParaRPr>
          </a:p>
        </p:txBody>
      </p:sp>
      <p:sp>
        <p:nvSpPr>
          <p:cNvPr id="948227" name="Text Box 3"/>
          <p:cNvSpPr txBox="1">
            <a:spLocks noChangeArrowheads="1"/>
          </p:cNvSpPr>
          <p:nvPr/>
        </p:nvSpPr>
        <p:spPr bwMode="auto">
          <a:xfrm>
            <a:off x="971550" y="3198813"/>
            <a:ext cx="72231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From the evil of the</a:t>
            </a:r>
          </a:p>
          <a:p>
            <a:pPr algn="ctr">
              <a:spcBef>
                <a:spcPct val="20000"/>
              </a:spcBef>
            </a:pPr>
            <a:r>
              <a:rPr lang="en-US" altLang="en-US" sz="3200">
                <a:solidFill>
                  <a:srgbClr val="000066"/>
                </a:solidFill>
                <a:ea typeface="MS Mincho" panose="02020609040205080304" pitchFamily="49" charset="-128"/>
              </a:rPr>
              <a:t>whisperings of the slinking (Shaitan),</a:t>
            </a:r>
          </a:p>
        </p:txBody>
      </p:sp>
      <p:sp>
        <p:nvSpPr>
          <p:cNvPr id="94822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48229"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250" name="Text Box 2"/>
          <p:cNvSpPr txBox="1">
            <a:spLocks noChangeArrowheads="1"/>
          </p:cNvSpPr>
          <p:nvPr/>
        </p:nvSpPr>
        <p:spPr bwMode="auto">
          <a:xfrm>
            <a:off x="862013" y="1827213"/>
            <a:ext cx="73818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الَّذِي يُوَسْوِسُ فِي صُدُورِ النَّاسِ</a:t>
            </a:r>
            <a:endParaRPr lang="en-US" altLang="en-US" sz="5400">
              <a:solidFill>
                <a:srgbClr val="000066"/>
              </a:solidFill>
              <a:cs typeface="Simplified Arabic" panose="02020603050405020304" pitchFamily="18" charset="-78"/>
            </a:endParaRPr>
          </a:p>
        </p:txBody>
      </p:sp>
      <p:sp>
        <p:nvSpPr>
          <p:cNvPr id="949251" name="Text Box 3"/>
          <p:cNvSpPr txBox="1">
            <a:spLocks noChangeArrowheads="1"/>
          </p:cNvSpPr>
          <p:nvPr/>
        </p:nvSpPr>
        <p:spPr bwMode="auto">
          <a:xfrm>
            <a:off x="881063" y="3198813"/>
            <a:ext cx="73628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Who whispers into the hearts of men,</a:t>
            </a:r>
          </a:p>
        </p:txBody>
      </p:sp>
      <p:sp>
        <p:nvSpPr>
          <p:cNvPr id="94925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49253"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274" name="Text Box 2"/>
          <p:cNvSpPr txBox="1">
            <a:spLocks noChangeArrowheads="1"/>
          </p:cNvSpPr>
          <p:nvPr/>
        </p:nvSpPr>
        <p:spPr bwMode="auto">
          <a:xfrm>
            <a:off x="2268538" y="1827213"/>
            <a:ext cx="45100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مِنَ الْجِنَّةِ وَ النَّاسِ</a:t>
            </a:r>
            <a:endParaRPr lang="en-US" altLang="en-US" sz="5400">
              <a:solidFill>
                <a:srgbClr val="000066"/>
              </a:solidFill>
              <a:cs typeface="Simplified Arabic" panose="02020603050405020304" pitchFamily="18" charset="-78"/>
            </a:endParaRPr>
          </a:p>
        </p:txBody>
      </p:sp>
      <p:sp>
        <p:nvSpPr>
          <p:cNvPr id="950275" name="Text Box 3"/>
          <p:cNvSpPr txBox="1">
            <a:spLocks noChangeArrowheads="1"/>
          </p:cNvSpPr>
          <p:nvPr/>
        </p:nvSpPr>
        <p:spPr bwMode="auto">
          <a:xfrm>
            <a:off x="1123950" y="3198813"/>
            <a:ext cx="6832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From among the jinn and the men.</a:t>
            </a:r>
          </a:p>
        </p:txBody>
      </p:sp>
      <p:sp>
        <p:nvSpPr>
          <p:cNvPr id="95027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50277"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51299" name="Text Box 3"/>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
        <p:nvSpPr>
          <p:cNvPr id="951300" name="Text Box 4"/>
          <p:cNvSpPr txBox="1">
            <a:spLocks noChangeArrowheads="1"/>
          </p:cNvSpPr>
          <p:nvPr/>
        </p:nvSpPr>
        <p:spPr bwMode="auto">
          <a:xfrm>
            <a:off x="1474788" y="1625600"/>
            <a:ext cx="61928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951301" name="Text Box 5"/>
          <p:cNvSpPr txBox="1">
            <a:spLocks noChangeArrowheads="1"/>
          </p:cNvSpPr>
          <p:nvPr/>
        </p:nvSpPr>
        <p:spPr bwMode="auto">
          <a:xfrm>
            <a:off x="1574800"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951302"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6</a:t>
            </a:r>
          </a:p>
        </p:txBody>
      </p:sp>
    </p:spTree>
  </p:cSld>
  <p:clrMapOvr>
    <a:masterClrMapping/>
  </p:clrMapOvr>
  <p:transition>
    <p:fade/>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2" name="Text Box 2"/>
          <p:cNvSpPr txBox="1">
            <a:spLocks noChangeArrowheads="1"/>
          </p:cNvSpPr>
          <p:nvPr/>
        </p:nvSpPr>
        <p:spPr bwMode="auto">
          <a:xfrm>
            <a:off x="2000250" y="1827213"/>
            <a:ext cx="5092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قُلْ أَعُوذُ بِرَبِّ النَّاسِ</a:t>
            </a:r>
            <a:endParaRPr lang="en-US" altLang="en-US" sz="5400">
              <a:solidFill>
                <a:srgbClr val="000066"/>
              </a:solidFill>
              <a:cs typeface="Simplified Arabic" panose="02020603050405020304" pitchFamily="18" charset="-78"/>
            </a:endParaRPr>
          </a:p>
        </p:txBody>
      </p:sp>
      <p:sp>
        <p:nvSpPr>
          <p:cNvPr id="952323" name="Text Box 3"/>
          <p:cNvSpPr txBox="1">
            <a:spLocks noChangeArrowheads="1"/>
          </p:cNvSpPr>
          <p:nvPr/>
        </p:nvSpPr>
        <p:spPr bwMode="auto">
          <a:xfrm>
            <a:off x="679450" y="3198813"/>
            <a:ext cx="77803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Say: I seek refuge in the Lord of men,</a:t>
            </a:r>
          </a:p>
        </p:txBody>
      </p:sp>
      <p:sp>
        <p:nvSpPr>
          <p:cNvPr id="95232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52325"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1874"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871875"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وَبِاسْمِكَ الأَعْظَمِ الأَعْظَمِ الأَعْظَمِ،</a:t>
            </a:r>
            <a:r>
              <a:rPr lang="en-US" altLang="en-US" sz="5400">
                <a:solidFill>
                  <a:srgbClr val="000066"/>
                </a:solidFill>
                <a:cs typeface="Simplified Arabic" panose="02020603050405020304" pitchFamily="18" charset="-78"/>
              </a:rPr>
              <a:t> </a:t>
            </a:r>
          </a:p>
        </p:txBody>
      </p:sp>
      <p:sp>
        <p:nvSpPr>
          <p:cNvPr id="1871876"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and in the name of Your Name</a:t>
            </a:r>
            <a:r>
              <a:rPr lang="en-US" altLang="en-US">
                <a:solidFill>
                  <a:srgbClr val="000066"/>
                </a:solidFill>
                <a:latin typeface="Al-Arial"/>
                <a:ea typeface="MS Mincho" panose="02020609040205080304" pitchFamily="49" charset="-128"/>
              </a:rPr>
              <a:t>—</a:t>
            </a:r>
            <a:r>
              <a:rPr lang="en-US" altLang="en-US">
                <a:solidFill>
                  <a:srgbClr val="000066"/>
                </a:solidFill>
                <a:ea typeface="MS Mincho" panose="02020609040205080304" pitchFamily="49" charset="-128"/>
              </a:rPr>
              <a:t>the Greatest, the Greatest, the Greatest, </a:t>
            </a:r>
          </a:p>
        </p:txBody>
      </p:sp>
      <p:sp>
        <p:nvSpPr>
          <p:cNvPr id="1871877"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Duá to be recited  after each 2 Rakaat Salaat</a:t>
            </a:r>
          </a:p>
        </p:txBody>
      </p:sp>
    </p:spTree>
  </p:cSld>
  <p:clrMapOvr>
    <a:masterClrMapping/>
  </p:clrMapOvr>
  <p:transition>
    <p:fade/>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346" name="Text Box 2"/>
          <p:cNvSpPr txBox="1">
            <a:spLocks noChangeArrowheads="1"/>
          </p:cNvSpPr>
          <p:nvPr/>
        </p:nvSpPr>
        <p:spPr bwMode="auto">
          <a:xfrm>
            <a:off x="2916238" y="1827213"/>
            <a:ext cx="32273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مَلِكِ النَّاسِ</a:t>
            </a:r>
            <a:endParaRPr lang="en-US" altLang="en-US" sz="5400">
              <a:solidFill>
                <a:srgbClr val="000066"/>
              </a:solidFill>
              <a:cs typeface="Simplified Arabic" panose="02020603050405020304" pitchFamily="18" charset="-78"/>
            </a:endParaRPr>
          </a:p>
        </p:txBody>
      </p:sp>
      <p:sp>
        <p:nvSpPr>
          <p:cNvPr id="953347" name="Text Box 3"/>
          <p:cNvSpPr txBox="1">
            <a:spLocks noChangeArrowheads="1"/>
          </p:cNvSpPr>
          <p:nvPr/>
        </p:nvSpPr>
        <p:spPr bwMode="auto">
          <a:xfrm>
            <a:off x="2719388" y="3198813"/>
            <a:ext cx="37242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King of men,</a:t>
            </a:r>
          </a:p>
        </p:txBody>
      </p:sp>
      <p:sp>
        <p:nvSpPr>
          <p:cNvPr id="95334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53349"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370" name="Text Box 2"/>
          <p:cNvSpPr txBox="1">
            <a:spLocks noChangeArrowheads="1"/>
          </p:cNvSpPr>
          <p:nvPr/>
        </p:nvSpPr>
        <p:spPr bwMode="auto">
          <a:xfrm>
            <a:off x="3276600" y="1827213"/>
            <a:ext cx="25733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إِلَهِ النَّاسِ</a:t>
            </a:r>
            <a:endParaRPr lang="en-US" altLang="en-US" sz="5400">
              <a:solidFill>
                <a:srgbClr val="000066"/>
              </a:solidFill>
              <a:cs typeface="Simplified Arabic" panose="02020603050405020304" pitchFamily="18" charset="-78"/>
            </a:endParaRPr>
          </a:p>
        </p:txBody>
      </p:sp>
      <p:sp>
        <p:nvSpPr>
          <p:cNvPr id="954371" name="Text Box 3"/>
          <p:cNvSpPr txBox="1">
            <a:spLocks noChangeArrowheads="1"/>
          </p:cNvSpPr>
          <p:nvPr/>
        </p:nvSpPr>
        <p:spPr bwMode="auto">
          <a:xfrm>
            <a:off x="2627313" y="3198813"/>
            <a:ext cx="38322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God of men,</a:t>
            </a:r>
          </a:p>
        </p:txBody>
      </p:sp>
      <p:sp>
        <p:nvSpPr>
          <p:cNvPr id="95437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54373"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394" name="Text Box 2"/>
          <p:cNvSpPr txBox="1">
            <a:spLocks noChangeArrowheads="1"/>
          </p:cNvSpPr>
          <p:nvPr/>
        </p:nvSpPr>
        <p:spPr bwMode="auto">
          <a:xfrm>
            <a:off x="1476375" y="1827213"/>
            <a:ext cx="613886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مِن شَرِّ الْوَسْوَاسِ الْخَنَّاسِ</a:t>
            </a:r>
            <a:endParaRPr lang="en-US" altLang="en-US" sz="5400">
              <a:solidFill>
                <a:srgbClr val="000066"/>
              </a:solidFill>
              <a:cs typeface="Simplified Arabic" panose="02020603050405020304" pitchFamily="18" charset="-78"/>
            </a:endParaRPr>
          </a:p>
        </p:txBody>
      </p:sp>
      <p:sp>
        <p:nvSpPr>
          <p:cNvPr id="955395" name="Text Box 3"/>
          <p:cNvSpPr txBox="1">
            <a:spLocks noChangeArrowheads="1"/>
          </p:cNvSpPr>
          <p:nvPr/>
        </p:nvSpPr>
        <p:spPr bwMode="auto">
          <a:xfrm>
            <a:off x="971550" y="3198813"/>
            <a:ext cx="72231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From the evil of the</a:t>
            </a:r>
          </a:p>
          <a:p>
            <a:pPr algn="ctr">
              <a:spcBef>
                <a:spcPct val="20000"/>
              </a:spcBef>
            </a:pPr>
            <a:r>
              <a:rPr lang="en-US" altLang="en-US" sz="3200">
                <a:solidFill>
                  <a:srgbClr val="000066"/>
                </a:solidFill>
                <a:ea typeface="MS Mincho" panose="02020609040205080304" pitchFamily="49" charset="-128"/>
              </a:rPr>
              <a:t>whisperings of the slinking (Shaitan),</a:t>
            </a:r>
          </a:p>
        </p:txBody>
      </p:sp>
      <p:sp>
        <p:nvSpPr>
          <p:cNvPr id="95539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55397"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8" name="Text Box 2"/>
          <p:cNvSpPr txBox="1">
            <a:spLocks noChangeArrowheads="1"/>
          </p:cNvSpPr>
          <p:nvPr/>
        </p:nvSpPr>
        <p:spPr bwMode="auto">
          <a:xfrm>
            <a:off x="862013" y="1827213"/>
            <a:ext cx="73818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الَّذِي يُوَسْوِسُ فِي صُدُورِ النَّاسِ</a:t>
            </a:r>
            <a:endParaRPr lang="en-US" altLang="en-US" sz="5400">
              <a:solidFill>
                <a:srgbClr val="000066"/>
              </a:solidFill>
              <a:cs typeface="Simplified Arabic" panose="02020603050405020304" pitchFamily="18" charset="-78"/>
            </a:endParaRPr>
          </a:p>
        </p:txBody>
      </p:sp>
      <p:sp>
        <p:nvSpPr>
          <p:cNvPr id="956419" name="Text Box 3"/>
          <p:cNvSpPr txBox="1">
            <a:spLocks noChangeArrowheads="1"/>
          </p:cNvSpPr>
          <p:nvPr/>
        </p:nvSpPr>
        <p:spPr bwMode="auto">
          <a:xfrm>
            <a:off x="881063" y="3198813"/>
            <a:ext cx="73628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Who whispers into the hearts of men,</a:t>
            </a:r>
          </a:p>
        </p:txBody>
      </p:sp>
      <p:sp>
        <p:nvSpPr>
          <p:cNvPr id="95642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56421"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Text Box 2"/>
          <p:cNvSpPr txBox="1">
            <a:spLocks noChangeArrowheads="1"/>
          </p:cNvSpPr>
          <p:nvPr/>
        </p:nvSpPr>
        <p:spPr bwMode="auto">
          <a:xfrm>
            <a:off x="2268538" y="1827213"/>
            <a:ext cx="45100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مِنَ الْجِنَّةِ وَ النَّاسِ</a:t>
            </a:r>
            <a:endParaRPr lang="en-US" altLang="en-US" sz="5400">
              <a:solidFill>
                <a:srgbClr val="000066"/>
              </a:solidFill>
              <a:cs typeface="Simplified Arabic" panose="02020603050405020304" pitchFamily="18" charset="-78"/>
            </a:endParaRPr>
          </a:p>
        </p:txBody>
      </p:sp>
      <p:sp>
        <p:nvSpPr>
          <p:cNvPr id="957443" name="Text Box 3"/>
          <p:cNvSpPr txBox="1">
            <a:spLocks noChangeArrowheads="1"/>
          </p:cNvSpPr>
          <p:nvPr/>
        </p:nvSpPr>
        <p:spPr bwMode="auto">
          <a:xfrm>
            <a:off x="1123950" y="3198813"/>
            <a:ext cx="6832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From among the jinn and the men.</a:t>
            </a:r>
          </a:p>
        </p:txBody>
      </p:sp>
      <p:sp>
        <p:nvSpPr>
          <p:cNvPr id="95744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57445"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58467" name="Text Box 3"/>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
        <p:nvSpPr>
          <p:cNvPr id="958468" name="Text Box 4"/>
          <p:cNvSpPr txBox="1">
            <a:spLocks noChangeArrowheads="1"/>
          </p:cNvSpPr>
          <p:nvPr/>
        </p:nvSpPr>
        <p:spPr bwMode="auto">
          <a:xfrm>
            <a:off x="1474788" y="1625600"/>
            <a:ext cx="61928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958469" name="Text Box 5"/>
          <p:cNvSpPr txBox="1">
            <a:spLocks noChangeArrowheads="1"/>
          </p:cNvSpPr>
          <p:nvPr/>
        </p:nvSpPr>
        <p:spPr bwMode="auto">
          <a:xfrm>
            <a:off x="1574800"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958470"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490" name="Text Box 2"/>
          <p:cNvSpPr txBox="1">
            <a:spLocks noChangeArrowheads="1"/>
          </p:cNvSpPr>
          <p:nvPr/>
        </p:nvSpPr>
        <p:spPr bwMode="auto">
          <a:xfrm>
            <a:off x="2000250" y="1827213"/>
            <a:ext cx="5092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قُلْ أَعُوذُ بِرَبِّ النَّاسِ</a:t>
            </a:r>
            <a:endParaRPr lang="en-US" altLang="en-US" sz="5400">
              <a:solidFill>
                <a:srgbClr val="000066"/>
              </a:solidFill>
              <a:cs typeface="Simplified Arabic" panose="02020603050405020304" pitchFamily="18" charset="-78"/>
            </a:endParaRPr>
          </a:p>
        </p:txBody>
      </p:sp>
      <p:sp>
        <p:nvSpPr>
          <p:cNvPr id="959491" name="Text Box 3"/>
          <p:cNvSpPr txBox="1">
            <a:spLocks noChangeArrowheads="1"/>
          </p:cNvSpPr>
          <p:nvPr/>
        </p:nvSpPr>
        <p:spPr bwMode="auto">
          <a:xfrm>
            <a:off x="679450" y="3198813"/>
            <a:ext cx="77803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Say: I seek refuge in the Lord of men,</a:t>
            </a:r>
          </a:p>
        </p:txBody>
      </p:sp>
      <p:sp>
        <p:nvSpPr>
          <p:cNvPr id="95949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59493"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
        <p:nvSpPr>
          <p:cNvPr id="959494"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4" name="Text Box 2"/>
          <p:cNvSpPr txBox="1">
            <a:spLocks noChangeArrowheads="1"/>
          </p:cNvSpPr>
          <p:nvPr/>
        </p:nvSpPr>
        <p:spPr bwMode="auto">
          <a:xfrm>
            <a:off x="2916238" y="1827213"/>
            <a:ext cx="32273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مَلِكِ النَّاسِ</a:t>
            </a:r>
            <a:endParaRPr lang="en-US" altLang="en-US" sz="5400">
              <a:solidFill>
                <a:srgbClr val="000066"/>
              </a:solidFill>
              <a:cs typeface="Simplified Arabic" panose="02020603050405020304" pitchFamily="18" charset="-78"/>
            </a:endParaRPr>
          </a:p>
        </p:txBody>
      </p:sp>
      <p:sp>
        <p:nvSpPr>
          <p:cNvPr id="960515" name="Text Box 3"/>
          <p:cNvSpPr txBox="1">
            <a:spLocks noChangeArrowheads="1"/>
          </p:cNvSpPr>
          <p:nvPr/>
        </p:nvSpPr>
        <p:spPr bwMode="auto">
          <a:xfrm>
            <a:off x="2719388" y="3198813"/>
            <a:ext cx="37242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King of men,</a:t>
            </a:r>
          </a:p>
        </p:txBody>
      </p:sp>
      <p:sp>
        <p:nvSpPr>
          <p:cNvPr id="96051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60517"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
        <p:nvSpPr>
          <p:cNvPr id="960518"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538" name="Text Box 2"/>
          <p:cNvSpPr txBox="1">
            <a:spLocks noChangeArrowheads="1"/>
          </p:cNvSpPr>
          <p:nvPr/>
        </p:nvSpPr>
        <p:spPr bwMode="auto">
          <a:xfrm>
            <a:off x="3276600" y="1827213"/>
            <a:ext cx="25733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إِلَهِ النَّاسِ</a:t>
            </a:r>
            <a:endParaRPr lang="en-US" altLang="en-US" sz="5400">
              <a:solidFill>
                <a:srgbClr val="000066"/>
              </a:solidFill>
              <a:cs typeface="Simplified Arabic" panose="02020603050405020304" pitchFamily="18" charset="-78"/>
            </a:endParaRPr>
          </a:p>
        </p:txBody>
      </p:sp>
      <p:sp>
        <p:nvSpPr>
          <p:cNvPr id="961539" name="Text Box 3"/>
          <p:cNvSpPr txBox="1">
            <a:spLocks noChangeArrowheads="1"/>
          </p:cNvSpPr>
          <p:nvPr/>
        </p:nvSpPr>
        <p:spPr bwMode="auto">
          <a:xfrm>
            <a:off x="2627313" y="3198813"/>
            <a:ext cx="38322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God of men,</a:t>
            </a:r>
          </a:p>
        </p:txBody>
      </p:sp>
      <p:sp>
        <p:nvSpPr>
          <p:cNvPr id="96154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61541"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
        <p:nvSpPr>
          <p:cNvPr id="961542"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2" name="Text Box 2"/>
          <p:cNvSpPr txBox="1">
            <a:spLocks noChangeArrowheads="1"/>
          </p:cNvSpPr>
          <p:nvPr/>
        </p:nvSpPr>
        <p:spPr bwMode="auto">
          <a:xfrm>
            <a:off x="1476375" y="1827213"/>
            <a:ext cx="613886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مِن شَرِّ الْوَسْوَاسِ الْخَنَّاسِ</a:t>
            </a:r>
            <a:endParaRPr lang="en-US" altLang="en-US" sz="5400">
              <a:solidFill>
                <a:srgbClr val="000066"/>
              </a:solidFill>
              <a:cs typeface="Simplified Arabic" panose="02020603050405020304" pitchFamily="18" charset="-78"/>
            </a:endParaRPr>
          </a:p>
        </p:txBody>
      </p:sp>
      <p:sp>
        <p:nvSpPr>
          <p:cNvPr id="962563" name="Text Box 3"/>
          <p:cNvSpPr txBox="1">
            <a:spLocks noChangeArrowheads="1"/>
          </p:cNvSpPr>
          <p:nvPr/>
        </p:nvSpPr>
        <p:spPr bwMode="auto">
          <a:xfrm>
            <a:off x="971550" y="3198813"/>
            <a:ext cx="72231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From the evil of the</a:t>
            </a:r>
          </a:p>
          <a:p>
            <a:pPr algn="ctr">
              <a:spcBef>
                <a:spcPct val="20000"/>
              </a:spcBef>
            </a:pPr>
            <a:r>
              <a:rPr lang="en-US" altLang="en-US" sz="3200">
                <a:solidFill>
                  <a:srgbClr val="000066"/>
                </a:solidFill>
                <a:ea typeface="MS Mincho" panose="02020609040205080304" pitchFamily="49" charset="-128"/>
              </a:rPr>
              <a:t>whisperings of the slinking (Shaitan),</a:t>
            </a:r>
          </a:p>
        </p:txBody>
      </p:sp>
      <p:sp>
        <p:nvSpPr>
          <p:cNvPr id="96256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62565"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
        <p:nvSpPr>
          <p:cNvPr id="962566"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2898"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872899"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وَذِكْرِكَ الأَعْلَى الأَعْلَى الأَعْلَى،</a:t>
            </a:r>
            <a:r>
              <a:rPr lang="en-US" altLang="en-US" sz="5400">
                <a:solidFill>
                  <a:srgbClr val="000066"/>
                </a:solidFill>
                <a:cs typeface="Simplified Arabic" panose="02020603050405020304" pitchFamily="18" charset="-78"/>
              </a:rPr>
              <a:t> </a:t>
            </a:r>
          </a:p>
        </p:txBody>
      </p:sp>
      <p:sp>
        <p:nvSpPr>
          <p:cNvPr id="1872900"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and in the name of Your Mention</a:t>
            </a:r>
            <a:r>
              <a:rPr lang="en-US" altLang="en-US">
                <a:solidFill>
                  <a:srgbClr val="000066"/>
                </a:solidFill>
                <a:latin typeface="Al-Arial"/>
                <a:ea typeface="MS Mincho" panose="02020609040205080304" pitchFamily="49" charset="-128"/>
              </a:rPr>
              <a:t>—</a:t>
            </a:r>
            <a:r>
              <a:rPr lang="en-US" altLang="en-US">
                <a:solidFill>
                  <a:srgbClr val="000066"/>
                </a:solidFill>
                <a:ea typeface="MS Mincho" panose="02020609040205080304" pitchFamily="49" charset="-128"/>
              </a:rPr>
              <a:t>the Highest, the Highest, the Highest, </a:t>
            </a:r>
          </a:p>
        </p:txBody>
      </p:sp>
      <p:sp>
        <p:nvSpPr>
          <p:cNvPr id="1872901"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Duá to be recited  after each 2 Rakaat Salaat</a:t>
            </a:r>
          </a:p>
        </p:txBody>
      </p:sp>
    </p:spTree>
  </p:cSld>
  <p:clrMapOvr>
    <a:masterClrMapping/>
  </p:clrMapOvr>
  <p:transition>
    <p:fade/>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586" name="Text Box 2"/>
          <p:cNvSpPr txBox="1">
            <a:spLocks noChangeArrowheads="1"/>
          </p:cNvSpPr>
          <p:nvPr/>
        </p:nvSpPr>
        <p:spPr bwMode="auto">
          <a:xfrm>
            <a:off x="862013" y="1827213"/>
            <a:ext cx="73818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الَّذِي يُوَسْوِسُ فِي صُدُورِ النَّاسِ</a:t>
            </a:r>
            <a:endParaRPr lang="en-US" altLang="en-US" sz="5400">
              <a:solidFill>
                <a:srgbClr val="000066"/>
              </a:solidFill>
              <a:cs typeface="Simplified Arabic" panose="02020603050405020304" pitchFamily="18" charset="-78"/>
            </a:endParaRPr>
          </a:p>
        </p:txBody>
      </p:sp>
      <p:sp>
        <p:nvSpPr>
          <p:cNvPr id="963587" name="Text Box 3"/>
          <p:cNvSpPr txBox="1">
            <a:spLocks noChangeArrowheads="1"/>
          </p:cNvSpPr>
          <p:nvPr/>
        </p:nvSpPr>
        <p:spPr bwMode="auto">
          <a:xfrm>
            <a:off x="881063" y="3198813"/>
            <a:ext cx="73628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Who whispers into the hearts of men,</a:t>
            </a:r>
          </a:p>
        </p:txBody>
      </p:sp>
      <p:sp>
        <p:nvSpPr>
          <p:cNvPr id="96358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63589"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
        <p:nvSpPr>
          <p:cNvPr id="963590"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610" name="Text Box 2"/>
          <p:cNvSpPr txBox="1">
            <a:spLocks noChangeArrowheads="1"/>
          </p:cNvSpPr>
          <p:nvPr/>
        </p:nvSpPr>
        <p:spPr bwMode="auto">
          <a:xfrm>
            <a:off x="2268538" y="1827213"/>
            <a:ext cx="45100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مِنَ الْجِنَّةِ وَ النَّاسِ</a:t>
            </a:r>
            <a:endParaRPr lang="en-US" altLang="en-US" sz="5400">
              <a:solidFill>
                <a:srgbClr val="000066"/>
              </a:solidFill>
              <a:cs typeface="Simplified Arabic" panose="02020603050405020304" pitchFamily="18" charset="-78"/>
            </a:endParaRPr>
          </a:p>
        </p:txBody>
      </p:sp>
      <p:sp>
        <p:nvSpPr>
          <p:cNvPr id="964611" name="Text Box 3"/>
          <p:cNvSpPr txBox="1">
            <a:spLocks noChangeArrowheads="1"/>
          </p:cNvSpPr>
          <p:nvPr/>
        </p:nvSpPr>
        <p:spPr bwMode="auto">
          <a:xfrm>
            <a:off x="1123950" y="3198813"/>
            <a:ext cx="6832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From among the jinn and the men.</a:t>
            </a:r>
          </a:p>
        </p:txBody>
      </p:sp>
      <p:sp>
        <p:nvSpPr>
          <p:cNvPr id="96461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64613"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
        <p:nvSpPr>
          <p:cNvPr id="964614"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2"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21603"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اَللَّهُمَّ صَلِّ عَلَى مُحَمَّدٍ وَ آلِ مُحَمَّد</a:t>
            </a:r>
            <a:endParaRPr lang="en-US" altLang="en-US" sz="5400">
              <a:solidFill>
                <a:srgbClr val="000066"/>
              </a:solidFill>
              <a:cs typeface="Simplified Arabic" panose="02020603050405020304" pitchFamily="18" charset="-78"/>
            </a:endParaRPr>
          </a:p>
        </p:txBody>
      </p:sp>
      <p:sp>
        <p:nvSpPr>
          <p:cNvPr id="921604"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O' All</a:t>
            </a:r>
            <a:r>
              <a:rPr lang="en-US" altLang="en-US">
                <a:solidFill>
                  <a:srgbClr val="000066"/>
                </a:solidFill>
                <a:latin typeface="Al-Arial"/>
                <a:ea typeface="MS Mincho" panose="02020609040205080304" pitchFamily="49" charset="-128"/>
              </a:rPr>
              <a:t>á</a:t>
            </a:r>
            <a:r>
              <a:rPr lang="en-US" altLang="en-US">
                <a:solidFill>
                  <a:srgbClr val="000066"/>
                </a:solidFill>
                <a:ea typeface="MS Mincho" panose="02020609040205080304" pitchFamily="49" charset="-128"/>
              </a:rPr>
              <a:t>h send Your blessings on Muhammad</a:t>
            </a:r>
          </a:p>
          <a:p>
            <a:r>
              <a:rPr lang="en-US" altLang="en-US">
                <a:solidFill>
                  <a:srgbClr val="000066"/>
                </a:solidFill>
                <a:ea typeface="MS Mincho" panose="02020609040205080304" pitchFamily="49" charset="-128"/>
              </a:rPr>
              <a:t>and the family of Muhammad.</a:t>
            </a:r>
          </a:p>
        </p:txBody>
      </p:sp>
      <p:sp>
        <p:nvSpPr>
          <p:cNvPr id="921605"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ChangeArrowheads="1"/>
          </p:cNvSpPr>
          <p:nvPr/>
        </p:nvSpPr>
        <p:spPr bwMode="auto">
          <a:xfrm>
            <a:off x="468313" y="2603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65635" name="AutoShape 3"/>
          <p:cNvSpPr>
            <a:spLocks noChangeArrowheads="1"/>
          </p:cNvSpPr>
          <p:nvPr/>
        </p:nvSpPr>
        <p:spPr bwMode="auto">
          <a:xfrm>
            <a:off x="539750" y="1484313"/>
            <a:ext cx="8064500" cy="4321175"/>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965636" name="Text Box 4"/>
          <p:cNvSpPr txBox="1">
            <a:spLocks noChangeArrowheads="1"/>
          </p:cNvSpPr>
          <p:nvPr/>
        </p:nvSpPr>
        <p:spPr bwMode="auto">
          <a:xfrm>
            <a:off x="1558925" y="2665413"/>
            <a:ext cx="6046788" cy="1555750"/>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4800" i="1">
                <a:solidFill>
                  <a:srgbClr val="FFFF00"/>
                </a:solidFill>
              </a:rPr>
              <a:t>Recite Sura Al Falaq</a:t>
            </a:r>
          </a:p>
          <a:p>
            <a:r>
              <a:rPr lang="en-GB" altLang="en-US" sz="4800" i="1">
                <a:solidFill>
                  <a:srgbClr val="FFFF00"/>
                </a:solidFill>
              </a:rPr>
              <a:t>7 times</a:t>
            </a:r>
            <a:endParaRPr lang="en-US" altLang="en-US" sz="4800" i="1">
              <a:solidFill>
                <a:srgbClr val="FFFF00"/>
              </a:solidFill>
            </a:endParaRPr>
          </a:p>
        </p:txBody>
      </p:sp>
      <p:sp>
        <p:nvSpPr>
          <p:cNvPr id="965637" name="Text Box 5"/>
          <p:cNvSpPr txBox="1">
            <a:spLocks noChangeArrowheads="1"/>
          </p:cNvSpPr>
          <p:nvPr/>
        </p:nvSpPr>
        <p:spPr bwMode="auto">
          <a:xfrm>
            <a:off x="468313" y="5921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658"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66659"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اَللَّهُمَّ صَلِّ عَلَى مُحَمَّدٍ وَ آلِ مُحَمَّد</a:t>
            </a:r>
            <a:endParaRPr lang="en-US" altLang="en-US" sz="5400">
              <a:solidFill>
                <a:srgbClr val="000066"/>
              </a:solidFill>
              <a:cs typeface="Simplified Arabic" panose="02020603050405020304" pitchFamily="18" charset="-78"/>
            </a:endParaRPr>
          </a:p>
        </p:txBody>
      </p:sp>
      <p:sp>
        <p:nvSpPr>
          <p:cNvPr id="966660"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O' All</a:t>
            </a:r>
            <a:r>
              <a:rPr lang="en-US" altLang="en-US">
                <a:solidFill>
                  <a:srgbClr val="000066"/>
                </a:solidFill>
                <a:latin typeface="Al-Arial"/>
                <a:ea typeface="MS Mincho" panose="02020609040205080304" pitchFamily="49" charset="-128"/>
              </a:rPr>
              <a:t>á</a:t>
            </a:r>
            <a:r>
              <a:rPr lang="en-US" altLang="en-US">
                <a:solidFill>
                  <a:srgbClr val="000066"/>
                </a:solidFill>
                <a:ea typeface="MS Mincho" panose="02020609040205080304" pitchFamily="49" charset="-128"/>
              </a:rPr>
              <a:t>h send Your blessings on Muhammad</a:t>
            </a:r>
          </a:p>
          <a:p>
            <a:r>
              <a:rPr lang="en-US" altLang="en-US">
                <a:solidFill>
                  <a:srgbClr val="000066"/>
                </a:solidFill>
                <a:ea typeface="MS Mincho" panose="02020609040205080304" pitchFamily="49" charset="-128"/>
              </a:rPr>
              <a:t>and the family of Muhammad.</a:t>
            </a:r>
          </a:p>
        </p:txBody>
      </p:sp>
      <p:sp>
        <p:nvSpPr>
          <p:cNvPr id="966662" name="Text Box 6"/>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Text Box 6"/>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8439" name="Text Box 7"/>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8440" name="Rectangle 8"/>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8441" name="Text Box 9"/>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
        <p:nvSpPr>
          <p:cNvPr id="18442" name="Text Box 10"/>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1</a:t>
            </a:r>
          </a:p>
        </p:txBody>
      </p:sp>
    </p:spTree>
  </p:cSld>
  <p:clrMapOvr>
    <a:masterClrMapping/>
  </p:clrMapOvr>
  <p:transition>
    <p:fade/>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2246313" y="1827213"/>
            <a:ext cx="46307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قُلْ أَعُوذُ بِرَبِّ الْفَلَقِ</a:t>
            </a:r>
            <a:endParaRPr lang="en-US" altLang="en-US" sz="5400">
              <a:solidFill>
                <a:srgbClr val="000066"/>
              </a:solidFill>
              <a:cs typeface="Simplified Arabic" panose="02020603050405020304" pitchFamily="18" charset="-78"/>
            </a:endParaRPr>
          </a:p>
        </p:txBody>
      </p:sp>
      <p:sp>
        <p:nvSpPr>
          <p:cNvPr id="19461" name="Text Box 5"/>
          <p:cNvSpPr txBox="1">
            <a:spLocks noChangeArrowheads="1"/>
          </p:cNvSpPr>
          <p:nvPr/>
        </p:nvSpPr>
        <p:spPr bwMode="auto">
          <a:xfrm>
            <a:off x="2379663" y="3198813"/>
            <a:ext cx="43529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Say: I seek refuge in </a:t>
            </a:r>
          </a:p>
          <a:p>
            <a:pPr algn="ctr">
              <a:spcBef>
                <a:spcPct val="20000"/>
              </a:spcBef>
            </a:pPr>
            <a:r>
              <a:rPr lang="en-US" altLang="en-US" sz="3200">
                <a:solidFill>
                  <a:srgbClr val="000066"/>
                </a:solidFill>
                <a:ea typeface="MS Mincho" panose="02020609040205080304" pitchFamily="49" charset="-128"/>
              </a:rPr>
              <a:t>the Lord of the dawn,</a:t>
            </a:r>
          </a:p>
        </p:txBody>
      </p:sp>
      <p:sp>
        <p:nvSpPr>
          <p:cNvPr id="19462"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463" name="Text Box 7"/>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2693988" y="1827213"/>
            <a:ext cx="37496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مِن شَرِّ مَا خَلَقَ</a:t>
            </a:r>
            <a:endParaRPr lang="en-US" altLang="en-US" sz="5400">
              <a:solidFill>
                <a:srgbClr val="000066"/>
              </a:solidFill>
              <a:cs typeface="Simplified Arabic" panose="02020603050405020304" pitchFamily="18" charset="-78"/>
            </a:endParaRPr>
          </a:p>
        </p:txBody>
      </p:sp>
      <p:sp>
        <p:nvSpPr>
          <p:cNvPr id="20485" name="Text Box 5"/>
          <p:cNvSpPr txBox="1">
            <a:spLocks noChangeArrowheads="1"/>
          </p:cNvSpPr>
          <p:nvPr/>
        </p:nvSpPr>
        <p:spPr bwMode="auto">
          <a:xfrm>
            <a:off x="2257425" y="3198813"/>
            <a:ext cx="43068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From the evil of what</a:t>
            </a:r>
          </a:p>
          <a:p>
            <a:pPr algn="ctr">
              <a:spcBef>
                <a:spcPct val="20000"/>
              </a:spcBef>
            </a:pPr>
            <a:r>
              <a:rPr lang="en-US" altLang="en-US" sz="3200">
                <a:solidFill>
                  <a:srgbClr val="000066"/>
                </a:solidFill>
                <a:ea typeface="MS Mincho" panose="02020609040205080304" pitchFamily="49" charset="-128"/>
              </a:rPr>
              <a:t>He has created,</a:t>
            </a:r>
          </a:p>
        </p:txBody>
      </p:sp>
      <p:sp>
        <p:nvSpPr>
          <p:cNvPr id="20486"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487" name="Text Box 7"/>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1519238" y="1827213"/>
            <a:ext cx="60769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وَمِن شَرِّ غَاسِقٍ إِذَا وَقَبَ</a:t>
            </a:r>
            <a:endParaRPr lang="en-US" altLang="en-US" sz="5400">
              <a:solidFill>
                <a:srgbClr val="000066"/>
              </a:solidFill>
              <a:cs typeface="Simplified Arabic" panose="02020603050405020304" pitchFamily="18" charset="-78"/>
            </a:endParaRPr>
          </a:p>
        </p:txBody>
      </p:sp>
      <p:sp>
        <p:nvSpPr>
          <p:cNvPr id="21509" name="Text Box 5"/>
          <p:cNvSpPr txBox="1">
            <a:spLocks noChangeArrowheads="1"/>
          </p:cNvSpPr>
          <p:nvPr/>
        </p:nvSpPr>
        <p:spPr bwMode="auto">
          <a:xfrm>
            <a:off x="1258888" y="3198813"/>
            <a:ext cx="658018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from the evil of the</a:t>
            </a:r>
          </a:p>
          <a:p>
            <a:pPr algn="ctr">
              <a:spcBef>
                <a:spcPct val="20000"/>
              </a:spcBef>
            </a:pPr>
            <a:r>
              <a:rPr lang="en-US" altLang="en-US" sz="3200">
                <a:solidFill>
                  <a:srgbClr val="000066"/>
                </a:solidFill>
                <a:ea typeface="MS Mincho" panose="02020609040205080304" pitchFamily="49" charset="-128"/>
              </a:rPr>
              <a:t>utterly dark night when it comes,</a:t>
            </a:r>
          </a:p>
        </p:txBody>
      </p:sp>
      <p:sp>
        <p:nvSpPr>
          <p:cNvPr id="21510"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511" name="Text Box 7"/>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4"/>
          <p:cNvSpPr txBox="1">
            <a:spLocks noChangeArrowheads="1"/>
          </p:cNvSpPr>
          <p:nvPr/>
        </p:nvSpPr>
        <p:spPr bwMode="auto">
          <a:xfrm>
            <a:off x="1476375" y="1827213"/>
            <a:ext cx="61991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وَمِن شَرِّ النَّفَّاثَاتِ فِي الْعُقَدِ</a:t>
            </a:r>
            <a:endParaRPr lang="en-US" altLang="en-US" sz="5400">
              <a:solidFill>
                <a:srgbClr val="000066"/>
              </a:solidFill>
              <a:cs typeface="Simplified Arabic" panose="02020603050405020304" pitchFamily="18" charset="-78"/>
            </a:endParaRPr>
          </a:p>
        </p:txBody>
      </p:sp>
      <p:sp>
        <p:nvSpPr>
          <p:cNvPr id="22533" name="Text Box 5"/>
          <p:cNvSpPr txBox="1">
            <a:spLocks noChangeArrowheads="1"/>
          </p:cNvSpPr>
          <p:nvPr/>
        </p:nvSpPr>
        <p:spPr bwMode="auto">
          <a:xfrm>
            <a:off x="1835150" y="3198813"/>
            <a:ext cx="54181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from the evil of </a:t>
            </a:r>
          </a:p>
          <a:p>
            <a:pPr algn="ctr">
              <a:spcBef>
                <a:spcPct val="20000"/>
              </a:spcBef>
            </a:pPr>
            <a:r>
              <a:rPr lang="en-US" altLang="en-US" sz="3200">
                <a:solidFill>
                  <a:srgbClr val="000066"/>
                </a:solidFill>
                <a:ea typeface="MS Mincho" panose="02020609040205080304" pitchFamily="49" charset="-128"/>
              </a:rPr>
              <a:t>those who blow on knots,</a:t>
            </a:r>
          </a:p>
        </p:txBody>
      </p:sp>
      <p:sp>
        <p:nvSpPr>
          <p:cNvPr id="22534"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2535" name="Text Box 7"/>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22"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873923"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وَبِكَلِمَاتِكَ التَّامَّاتِ</a:t>
            </a:r>
            <a:r>
              <a:rPr lang="en-US" altLang="en-US" sz="5400">
                <a:solidFill>
                  <a:srgbClr val="000066"/>
                </a:solidFill>
                <a:cs typeface="Simplified Arabic" panose="02020603050405020304" pitchFamily="18" charset="-78"/>
              </a:rPr>
              <a:t> </a:t>
            </a:r>
          </a:p>
        </p:txBody>
      </p:sp>
      <p:sp>
        <p:nvSpPr>
          <p:cNvPr id="1873924"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and in the name of Your Words, the perfect, </a:t>
            </a:r>
          </a:p>
        </p:txBody>
      </p:sp>
      <p:sp>
        <p:nvSpPr>
          <p:cNvPr id="1873925"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Duá to be recited  after each 2 Rakaat Salaat</a:t>
            </a:r>
          </a:p>
        </p:txBody>
      </p:sp>
    </p:spTree>
  </p:cSld>
  <p:clrMapOvr>
    <a:masterClrMapping/>
  </p:clrMapOvr>
  <p:transition>
    <p:fade/>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4"/>
          <p:cNvSpPr txBox="1">
            <a:spLocks noChangeArrowheads="1"/>
          </p:cNvSpPr>
          <p:nvPr/>
        </p:nvSpPr>
        <p:spPr bwMode="auto">
          <a:xfrm>
            <a:off x="1822450" y="1827213"/>
            <a:ext cx="5486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وَمِن شَرِّ حَاسِدٍ إِذَا حَسَدَ</a:t>
            </a:r>
            <a:endParaRPr lang="en-US" altLang="en-US" sz="5400">
              <a:solidFill>
                <a:srgbClr val="000066"/>
              </a:solidFill>
              <a:cs typeface="Simplified Arabic" panose="02020603050405020304" pitchFamily="18" charset="-78"/>
            </a:endParaRPr>
          </a:p>
        </p:txBody>
      </p:sp>
      <p:sp>
        <p:nvSpPr>
          <p:cNvPr id="23557" name="Text Box 5"/>
          <p:cNvSpPr txBox="1">
            <a:spLocks noChangeArrowheads="1"/>
          </p:cNvSpPr>
          <p:nvPr/>
        </p:nvSpPr>
        <p:spPr bwMode="auto">
          <a:xfrm>
            <a:off x="1601788" y="3198813"/>
            <a:ext cx="592296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from the evil of </a:t>
            </a:r>
          </a:p>
          <a:p>
            <a:pPr algn="ctr">
              <a:spcBef>
                <a:spcPct val="20000"/>
              </a:spcBef>
            </a:pPr>
            <a:r>
              <a:rPr lang="en-US" altLang="en-US" sz="3200">
                <a:solidFill>
                  <a:srgbClr val="000066"/>
                </a:solidFill>
                <a:ea typeface="MS Mincho" panose="02020609040205080304" pitchFamily="49" charset="-128"/>
              </a:rPr>
              <a:t>the envious when he envies.</a:t>
            </a:r>
          </a:p>
        </p:txBody>
      </p:sp>
      <p:sp>
        <p:nvSpPr>
          <p:cNvPr id="23558"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3559" name="Text Box 7"/>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706"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968707"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96870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68709"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
        <p:nvSpPr>
          <p:cNvPr id="968710"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2</a:t>
            </a:r>
          </a:p>
        </p:txBody>
      </p:sp>
    </p:spTree>
  </p:cSld>
  <p:clrMapOvr>
    <a:masterClrMapping/>
  </p:clrMapOvr>
  <p:transition>
    <p:fade/>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730" name="Text Box 2"/>
          <p:cNvSpPr txBox="1">
            <a:spLocks noChangeArrowheads="1"/>
          </p:cNvSpPr>
          <p:nvPr/>
        </p:nvSpPr>
        <p:spPr bwMode="auto">
          <a:xfrm>
            <a:off x="2246313" y="1827213"/>
            <a:ext cx="46307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قُلْ أَعُوذُ بِرَبِّ الْفَلَقِ</a:t>
            </a:r>
            <a:endParaRPr lang="en-US" altLang="en-US" sz="5400">
              <a:solidFill>
                <a:srgbClr val="000066"/>
              </a:solidFill>
              <a:cs typeface="Simplified Arabic" panose="02020603050405020304" pitchFamily="18" charset="-78"/>
            </a:endParaRPr>
          </a:p>
        </p:txBody>
      </p:sp>
      <p:sp>
        <p:nvSpPr>
          <p:cNvPr id="969731" name="Text Box 3"/>
          <p:cNvSpPr txBox="1">
            <a:spLocks noChangeArrowheads="1"/>
          </p:cNvSpPr>
          <p:nvPr/>
        </p:nvSpPr>
        <p:spPr bwMode="auto">
          <a:xfrm>
            <a:off x="2379663" y="3198813"/>
            <a:ext cx="43529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Say: I seek refuge in </a:t>
            </a:r>
          </a:p>
          <a:p>
            <a:pPr algn="ctr">
              <a:spcBef>
                <a:spcPct val="20000"/>
              </a:spcBef>
            </a:pPr>
            <a:r>
              <a:rPr lang="en-US" altLang="en-US" sz="3200">
                <a:solidFill>
                  <a:srgbClr val="000066"/>
                </a:solidFill>
                <a:ea typeface="MS Mincho" panose="02020609040205080304" pitchFamily="49" charset="-128"/>
              </a:rPr>
              <a:t>the Lord of the dawn,</a:t>
            </a:r>
          </a:p>
        </p:txBody>
      </p:sp>
      <p:sp>
        <p:nvSpPr>
          <p:cNvPr id="96973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69733"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754" name="Text Box 2"/>
          <p:cNvSpPr txBox="1">
            <a:spLocks noChangeArrowheads="1"/>
          </p:cNvSpPr>
          <p:nvPr/>
        </p:nvSpPr>
        <p:spPr bwMode="auto">
          <a:xfrm>
            <a:off x="2693988" y="1827213"/>
            <a:ext cx="37496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مِن شَرِّ مَا خَلَقَ</a:t>
            </a:r>
            <a:endParaRPr lang="en-US" altLang="en-US" sz="5400">
              <a:solidFill>
                <a:srgbClr val="000066"/>
              </a:solidFill>
              <a:cs typeface="Simplified Arabic" panose="02020603050405020304" pitchFamily="18" charset="-78"/>
            </a:endParaRPr>
          </a:p>
        </p:txBody>
      </p:sp>
      <p:sp>
        <p:nvSpPr>
          <p:cNvPr id="970755" name="Text Box 3"/>
          <p:cNvSpPr txBox="1">
            <a:spLocks noChangeArrowheads="1"/>
          </p:cNvSpPr>
          <p:nvPr/>
        </p:nvSpPr>
        <p:spPr bwMode="auto">
          <a:xfrm>
            <a:off x="2257425" y="3198813"/>
            <a:ext cx="43068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From the evil of what</a:t>
            </a:r>
          </a:p>
          <a:p>
            <a:pPr algn="ctr">
              <a:spcBef>
                <a:spcPct val="20000"/>
              </a:spcBef>
            </a:pPr>
            <a:r>
              <a:rPr lang="en-US" altLang="en-US" sz="3200">
                <a:solidFill>
                  <a:srgbClr val="000066"/>
                </a:solidFill>
                <a:ea typeface="MS Mincho" panose="02020609040205080304" pitchFamily="49" charset="-128"/>
              </a:rPr>
              <a:t>He has created,</a:t>
            </a:r>
          </a:p>
        </p:txBody>
      </p:sp>
      <p:sp>
        <p:nvSpPr>
          <p:cNvPr id="97075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70757"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778" name="Text Box 2"/>
          <p:cNvSpPr txBox="1">
            <a:spLocks noChangeArrowheads="1"/>
          </p:cNvSpPr>
          <p:nvPr/>
        </p:nvSpPr>
        <p:spPr bwMode="auto">
          <a:xfrm>
            <a:off x="1519238" y="1827213"/>
            <a:ext cx="60769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وَمِن شَرِّ غَاسِقٍ إِذَا وَقَبَ</a:t>
            </a:r>
            <a:endParaRPr lang="en-US" altLang="en-US" sz="5400">
              <a:solidFill>
                <a:srgbClr val="000066"/>
              </a:solidFill>
              <a:cs typeface="Simplified Arabic" panose="02020603050405020304" pitchFamily="18" charset="-78"/>
            </a:endParaRPr>
          </a:p>
        </p:txBody>
      </p:sp>
      <p:sp>
        <p:nvSpPr>
          <p:cNvPr id="971779" name="Text Box 3"/>
          <p:cNvSpPr txBox="1">
            <a:spLocks noChangeArrowheads="1"/>
          </p:cNvSpPr>
          <p:nvPr/>
        </p:nvSpPr>
        <p:spPr bwMode="auto">
          <a:xfrm>
            <a:off x="1258888" y="3198813"/>
            <a:ext cx="658018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from the evil of the</a:t>
            </a:r>
          </a:p>
          <a:p>
            <a:pPr algn="ctr">
              <a:spcBef>
                <a:spcPct val="20000"/>
              </a:spcBef>
            </a:pPr>
            <a:r>
              <a:rPr lang="en-US" altLang="en-US" sz="3200">
                <a:solidFill>
                  <a:srgbClr val="000066"/>
                </a:solidFill>
                <a:ea typeface="MS Mincho" panose="02020609040205080304" pitchFamily="49" charset="-128"/>
              </a:rPr>
              <a:t>utterly dark night when it comes,</a:t>
            </a:r>
          </a:p>
        </p:txBody>
      </p:sp>
      <p:sp>
        <p:nvSpPr>
          <p:cNvPr id="97178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71781"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02" name="Text Box 2"/>
          <p:cNvSpPr txBox="1">
            <a:spLocks noChangeArrowheads="1"/>
          </p:cNvSpPr>
          <p:nvPr/>
        </p:nvSpPr>
        <p:spPr bwMode="auto">
          <a:xfrm>
            <a:off x="1476375" y="1827213"/>
            <a:ext cx="61991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وَمِن شَرِّ النَّفَّاثَاتِ فِي الْعُقَدِ</a:t>
            </a:r>
            <a:endParaRPr lang="en-US" altLang="en-US" sz="5400">
              <a:solidFill>
                <a:srgbClr val="000066"/>
              </a:solidFill>
              <a:cs typeface="Simplified Arabic" panose="02020603050405020304" pitchFamily="18" charset="-78"/>
            </a:endParaRPr>
          </a:p>
        </p:txBody>
      </p:sp>
      <p:sp>
        <p:nvSpPr>
          <p:cNvPr id="972803" name="Text Box 3"/>
          <p:cNvSpPr txBox="1">
            <a:spLocks noChangeArrowheads="1"/>
          </p:cNvSpPr>
          <p:nvPr/>
        </p:nvSpPr>
        <p:spPr bwMode="auto">
          <a:xfrm>
            <a:off x="1835150" y="3198813"/>
            <a:ext cx="54181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from the evil of </a:t>
            </a:r>
          </a:p>
          <a:p>
            <a:pPr algn="ctr">
              <a:spcBef>
                <a:spcPct val="20000"/>
              </a:spcBef>
            </a:pPr>
            <a:r>
              <a:rPr lang="en-US" altLang="en-US" sz="3200">
                <a:solidFill>
                  <a:srgbClr val="000066"/>
                </a:solidFill>
                <a:ea typeface="MS Mincho" panose="02020609040205080304" pitchFamily="49" charset="-128"/>
              </a:rPr>
              <a:t>those who blow on knots,</a:t>
            </a:r>
          </a:p>
        </p:txBody>
      </p:sp>
      <p:sp>
        <p:nvSpPr>
          <p:cNvPr id="97280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72805"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826" name="Text Box 2"/>
          <p:cNvSpPr txBox="1">
            <a:spLocks noChangeArrowheads="1"/>
          </p:cNvSpPr>
          <p:nvPr/>
        </p:nvSpPr>
        <p:spPr bwMode="auto">
          <a:xfrm>
            <a:off x="1822450" y="1827213"/>
            <a:ext cx="5486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وَمِن شَرِّ حَاسِدٍ إِذَا حَسَدَ</a:t>
            </a:r>
            <a:endParaRPr lang="en-US" altLang="en-US" sz="5400">
              <a:solidFill>
                <a:srgbClr val="000066"/>
              </a:solidFill>
              <a:cs typeface="Simplified Arabic" panose="02020603050405020304" pitchFamily="18" charset="-78"/>
            </a:endParaRPr>
          </a:p>
        </p:txBody>
      </p:sp>
      <p:sp>
        <p:nvSpPr>
          <p:cNvPr id="973827" name="Text Box 3"/>
          <p:cNvSpPr txBox="1">
            <a:spLocks noChangeArrowheads="1"/>
          </p:cNvSpPr>
          <p:nvPr/>
        </p:nvSpPr>
        <p:spPr bwMode="auto">
          <a:xfrm>
            <a:off x="1601788" y="3198813"/>
            <a:ext cx="592296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from the evil of </a:t>
            </a:r>
          </a:p>
          <a:p>
            <a:pPr algn="ctr">
              <a:spcBef>
                <a:spcPct val="20000"/>
              </a:spcBef>
            </a:pPr>
            <a:r>
              <a:rPr lang="en-US" altLang="en-US" sz="3200">
                <a:solidFill>
                  <a:srgbClr val="000066"/>
                </a:solidFill>
                <a:ea typeface="MS Mincho" panose="02020609040205080304" pitchFamily="49" charset="-128"/>
              </a:rPr>
              <a:t>the envious when he envies.</a:t>
            </a:r>
          </a:p>
        </p:txBody>
      </p:sp>
      <p:sp>
        <p:nvSpPr>
          <p:cNvPr id="97382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73829"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850"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974851"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97485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74853"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
        <p:nvSpPr>
          <p:cNvPr id="974854"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3</a:t>
            </a:r>
          </a:p>
        </p:txBody>
      </p:sp>
    </p:spTree>
  </p:cSld>
  <p:clrMapOvr>
    <a:masterClrMapping/>
  </p:clrMapOvr>
  <p:transition>
    <p:fade/>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874" name="Text Box 2"/>
          <p:cNvSpPr txBox="1">
            <a:spLocks noChangeArrowheads="1"/>
          </p:cNvSpPr>
          <p:nvPr/>
        </p:nvSpPr>
        <p:spPr bwMode="auto">
          <a:xfrm>
            <a:off x="2246313" y="1827213"/>
            <a:ext cx="46307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قُلْ أَعُوذُ بِرَبِّ الْفَلَقِ</a:t>
            </a:r>
            <a:endParaRPr lang="en-US" altLang="en-US" sz="5400">
              <a:solidFill>
                <a:srgbClr val="000066"/>
              </a:solidFill>
              <a:cs typeface="Simplified Arabic" panose="02020603050405020304" pitchFamily="18" charset="-78"/>
            </a:endParaRPr>
          </a:p>
        </p:txBody>
      </p:sp>
      <p:sp>
        <p:nvSpPr>
          <p:cNvPr id="975875" name="Text Box 3"/>
          <p:cNvSpPr txBox="1">
            <a:spLocks noChangeArrowheads="1"/>
          </p:cNvSpPr>
          <p:nvPr/>
        </p:nvSpPr>
        <p:spPr bwMode="auto">
          <a:xfrm>
            <a:off x="2379663" y="3198813"/>
            <a:ext cx="43529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Say: I seek refuge in </a:t>
            </a:r>
          </a:p>
          <a:p>
            <a:pPr algn="ctr">
              <a:spcBef>
                <a:spcPct val="20000"/>
              </a:spcBef>
            </a:pPr>
            <a:r>
              <a:rPr lang="en-US" altLang="en-US" sz="3200">
                <a:solidFill>
                  <a:srgbClr val="000066"/>
                </a:solidFill>
                <a:ea typeface="MS Mincho" panose="02020609040205080304" pitchFamily="49" charset="-128"/>
              </a:rPr>
              <a:t>the Lord of the dawn,</a:t>
            </a:r>
          </a:p>
        </p:txBody>
      </p:sp>
      <p:sp>
        <p:nvSpPr>
          <p:cNvPr id="97587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75877"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898" name="Text Box 2"/>
          <p:cNvSpPr txBox="1">
            <a:spLocks noChangeArrowheads="1"/>
          </p:cNvSpPr>
          <p:nvPr/>
        </p:nvSpPr>
        <p:spPr bwMode="auto">
          <a:xfrm>
            <a:off x="2693988" y="1827213"/>
            <a:ext cx="37496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مِن شَرِّ مَا خَلَقَ</a:t>
            </a:r>
            <a:endParaRPr lang="en-US" altLang="en-US" sz="5400">
              <a:solidFill>
                <a:srgbClr val="000066"/>
              </a:solidFill>
              <a:cs typeface="Simplified Arabic" panose="02020603050405020304" pitchFamily="18" charset="-78"/>
            </a:endParaRPr>
          </a:p>
        </p:txBody>
      </p:sp>
      <p:sp>
        <p:nvSpPr>
          <p:cNvPr id="976899" name="Text Box 3"/>
          <p:cNvSpPr txBox="1">
            <a:spLocks noChangeArrowheads="1"/>
          </p:cNvSpPr>
          <p:nvPr/>
        </p:nvSpPr>
        <p:spPr bwMode="auto">
          <a:xfrm>
            <a:off x="2257425" y="3198813"/>
            <a:ext cx="43068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From the evil of what</a:t>
            </a:r>
          </a:p>
          <a:p>
            <a:pPr algn="ctr">
              <a:spcBef>
                <a:spcPct val="20000"/>
              </a:spcBef>
            </a:pPr>
            <a:r>
              <a:rPr lang="en-US" altLang="en-US" sz="3200">
                <a:solidFill>
                  <a:srgbClr val="000066"/>
                </a:solidFill>
                <a:ea typeface="MS Mincho" panose="02020609040205080304" pitchFamily="49" charset="-128"/>
              </a:rPr>
              <a:t>He has created,</a:t>
            </a:r>
          </a:p>
        </p:txBody>
      </p:sp>
      <p:sp>
        <p:nvSpPr>
          <p:cNvPr id="97690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76901"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4946"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874947"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أَنْ تُصَلِّيَ عَلَى مُحَمَّدٍ وَآلِهِ</a:t>
            </a:r>
            <a:r>
              <a:rPr lang="en-US" altLang="en-US" sz="5400">
                <a:solidFill>
                  <a:srgbClr val="000066"/>
                </a:solidFill>
                <a:cs typeface="Simplified Arabic" panose="02020603050405020304" pitchFamily="18" charset="-78"/>
              </a:rPr>
              <a:t> </a:t>
            </a:r>
          </a:p>
        </p:txBody>
      </p:sp>
      <p:sp>
        <p:nvSpPr>
          <p:cNvPr id="1874948"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that You may bless Muhammad and his Household </a:t>
            </a:r>
          </a:p>
        </p:txBody>
      </p:sp>
      <p:sp>
        <p:nvSpPr>
          <p:cNvPr id="1874949"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Duá to be recited  after each 2 Rakaat Salaat</a:t>
            </a:r>
          </a:p>
        </p:txBody>
      </p:sp>
    </p:spTree>
  </p:cSld>
  <p:clrMapOvr>
    <a:masterClrMapping/>
  </p:clrMapOvr>
  <p:transition>
    <p:fade/>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922" name="Text Box 2"/>
          <p:cNvSpPr txBox="1">
            <a:spLocks noChangeArrowheads="1"/>
          </p:cNvSpPr>
          <p:nvPr/>
        </p:nvSpPr>
        <p:spPr bwMode="auto">
          <a:xfrm>
            <a:off x="1519238" y="1827213"/>
            <a:ext cx="60769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وَمِن شَرِّ غَاسِقٍ إِذَا وَقَبَ</a:t>
            </a:r>
            <a:endParaRPr lang="en-US" altLang="en-US" sz="5400">
              <a:solidFill>
                <a:srgbClr val="000066"/>
              </a:solidFill>
              <a:cs typeface="Simplified Arabic" panose="02020603050405020304" pitchFamily="18" charset="-78"/>
            </a:endParaRPr>
          </a:p>
        </p:txBody>
      </p:sp>
      <p:sp>
        <p:nvSpPr>
          <p:cNvPr id="977923" name="Text Box 3"/>
          <p:cNvSpPr txBox="1">
            <a:spLocks noChangeArrowheads="1"/>
          </p:cNvSpPr>
          <p:nvPr/>
        </p:nvSpPr>
        <p:spPr bwMode="auto">
          <a:xfrm>
            <a:off x="1258888" y="3198813"/>
            <a:ext cx="658018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from the evil of the</a:t>
            </a:r>
          </a:p>
          <a:p>
            <a:pPr algn="ctr">
              <a:spcBef>
                <a:spcPct val="20000"/>
              </a:spcBef>
            </a:pPr>
            <a:r>
              <a:rPr lang="en-US" altLang="en-US" sz="3200">
                <a:solidFill>
                  <a:srgbClr val="000066"/>
                </a:solidFill>
                <a:ea typeface="MS Mincho" panose="02020609040205080304" pitchFamily="49" charset="-128"/>
              </a:rPr>
              <a:t>utterly dark night when it comes,</a:t>
            </a:r>
          </a:p>
        </p:txBody>
      </p:sp>
      <p:sp>
        <p:nvSpPr>
          <p:cNvPr id="97792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77925"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8946" name="Text Box 2"/>
          <p:cNvSpPr txBox="1">
            <a:spLocks noChangeArrowheads="1"/>
          </p:cNvSpPr>
          <p:nvPr/>
        </p:nvSpPr>
        <p:spPr bwMode="auto">
          <a:xfrm>
            <a:off x="1476375" y="1827213"/>
            <a:ext cx="61991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وَمِن شَرِّ النَّفَّاثَاتِ فِي الْعُقَدِ</a:t>
            </a:r>
            <a:endParaRPr lang="en-US" altLang="en-US" sz="5400">
              <a:solidFill>
                <a:srgbClr val="000066"/>
              </a:solidFill>
              <a:cs typeface="Simplified Arabic" panose="02020603050405020304" pitchFamily="18" charset="-78"/>
            </a:endParaRPr>
          </a:p>
        </p:txBody>
      </p:sp>
      <p:sp>
        <p:nvSpPr>
          <p:cNvPr id="978947" name="Text Box 3"/>
          <p:cNvSpPr txBox="1">
            <a:spLocks noChangeArrowheads="1"/>
          </p:cNvSpPr>
          <p:nvPr/>
        </p:nvSpPr>
        <p:spPr bwMode="auto">
          <a:xfrm>
            <a:off x="1835150" y="3198813"/>
            <a:ext cx="54181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from the evil of </a:t>
            </a:r>
          </a:p>
          <a:p>
            <a:pPr algn="ctr">
              <a:spcBef>
                <a:spcPct val="20000"/>
              </a:spcBef>
            </a:pPr>
            <a:r>
              <a:rPr lang="en-US" altLang="en-US" sz="3200">
                <a:solidFill>
                  <a:srgbClr val="000066"/>
                </a:solidFill>
                <a:ea typeface="MS Mincho" panose="02020609040205080304" pitchFamily="49" charset="-128"/>
              </a:rPr>
              <a:t>those who blow on knots,</a:t>
            </a:r>
          </a:p>
        </p:txBody>
      </p:sp>
      <p:sp>
        <p:nvSpPr>
          <p:cNvPr id="97894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78949"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9970" name="Text Box 2"/>
          <p:cNvSpPr txBox="1">
            <a:spLocks noChangeArrowheads="1"/>
          </p:cNvSpPr>
          <p:nvPr/>
        </p:nvSpPr>
        <p:spPr bwMode="auto">
          <a:xfrm>
            <a:off x="1822450" y="1827213"/>
            <a:ext cx="5486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وَمِن شَرِّ حَاسِدٍ إِذَا حَسَدَ</a:t>
            </a:r>
            <a:endParaRPr lang="en-US" altLang="en-US" sz="5400">
              <a:solidFill>
                <a:srgbClr val="000066"/>
              </a:solidFill>
              <a:cs typeface="Simplified Arabic" panose="02020603050405020304" pitchFamily="18" charset="-78"/>
            </a:endParaRPr>
          </a:p>
        </p:txBody>
      </p:sp>
      <p:sp>
        <p:nvSpPr>
          <p:cNvPr id="979971" name="Text Box 3"/>
          <p:cNvSpPr txBox="1">
            <a:spLocks noChangeArrowheads="1"/>
          </p:cNvSpPr>
          <p:nvPr/>
        </p:nvSpPr>
        <p:spPr bwMode="auto">
          <a:xfrm>
            <a:off x="1601788" y="3198813"/>
            <a:ext cx="592296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from the evil of </a:t>
            </a:r>
          </a:p>
          <a:p>
            <a:pPr algn="ctr">
              <a:spcBef>
                <a:spcPct val="20000"/>
              </a:spcBef>
            </a:pPr>
            <a:r>
              <a:rPr lang="en-US" altLang="en-US" sz="3200">
                <a:solidFill>
                  <a:srgbClr val="000066"/>
                </a:solidFill>
                <a:ea typeface="MS Mincho" panose="02020609040205080304" pitchFamily="49" charset="-128"/>
              </a:rPr>
              <a:t>the envious when he envies.</a:t>
            </a:r>
          </a:p>
        </p:txBody>
      </p:sp>
      <p:sp>
        <p:nvSpPr>
          <p:cNvPr id="97997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79973"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994"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980995"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98099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80997"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
        <p:nvSpPr>
          <p:cNvPr id="980998"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4</a:t>
            </a:r>
          </a:p>
        </p:txBody>
      </p:sp>
    </p:spTree>
  </p:cSld>
  <p:clrMapOvr>
    <a:masterClrMapping/>
  </p:clrMapOvr>
  <p:transition>
    <p:fade/>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2018" name="Text Box 2"/>
          <p:cNvSpPr txBox="1">
            <a:spLocks noChangeArrowheads="1"/>
          </p:cNvSpPr>
          <p:nvPr/>
        </p:nvSpPr>
        <p:spPr bwMode="auto">
          <a:xfrm>
            <a:off x="2246313" y="1827213"/>
            <a:ext cx="46307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قُلْ أَعُوذُ بِرَبِّ الْفَلَقِ</a:t>
            </a:r>
            <a:endParaRPr lang="en-US" altLang="en-US" sz="5400">
              <a:solidFill>
                <a:srgbClr val="000066"/>
              </a:solidFill>
              <a:cs typeface="Simplified Arabic" panose="02020603050405020304" pitchFamily="18" charset="-78"/>
            </a:endParaRPr>
          </a:p>
        </p:txBody>
      </p:sp>
      <p:sp>
        <p:nvSpPr>
          <p:cNvPr id="982019" name="Text Box 3"/>
          <p:cNvSpPr txBox="1">
            <a:spLocks noChangeArrowheads="1"/>
          </p:cNvSpPr>
          <p:nvPr/>
        </p:nvSpPr>
        <p:spPr bwMode="auto">
          <a:xfrm>
            <a:off x="2379663" y="3198813"/>
            <a:ext cx="43529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Say: I seek refuge in </a:t>
            </a:r>
          </a:p>
          <a:p>
            <a:pPr algn="ctr">
              <a:spcBef>
                <a:spcPct val="20000"/>
              </a:spcBef>
            </a:pPr>
            <a:r>
              <a:rPr lang="en-US" altLang="en-US" sz="3200">
                <a:solidFill>
                  <a:srgbClr val="000066"/>
                </a:solidFill>
                <a:ea typeface="MS Mincho" panose="02020609040205080304" pitchFamily="49" charset="-128"/>
              </a:rPr>
              <a:t>the Lord of the dawn,</a:t>
            </a:r>
          </a:p>
        </p:txBody>
      </p:sp>
      <p:sp>
        <p:nvSpPr>
          <p:cNvPr id="98202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82021"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42" name="Text Box 2"/>
          <p:cNvSpPr txBox="1">
            <a:spLocks noChangeArrowheads="1"/>
          </p:cNvSpPr>
          <p:nvPr/>
        </p:nvSpPr>
        <p:spPr bwMode="auto">
          <a:xfrm>
            <a:off x="2693988" y="1827213"/>
            <a:ext cx="37496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مِن شَرِّ مَا خَلَقَ</a:t>
            </a:r>
            <a:endParaRPr lang="en-US" altLang="en-US" sz="5400">
              <a:solidFill>
                <a:srgbClr val="000066"/>
              </a:solidFill>
              <a:cs typeface="Simplified Arabic" panose="02020603050405020304" pitchFamily="18" charset="-78"/>
            </a:endParaRPr>
          </a:p>
        </p:txBody>
      </p:sp>
      <p:sp>
        <p:nvSpPr>
          <p:cNvPr id="983043" name="Text Box 3"/>
          <p:cNvSpPr txBox="1">
            <a:spLocks noChangeArrowheads="1"/>
          </p:cNvSpPr>
          <p:nvPr/>
        </p:nvSpPr>
        <p:spPr bwMode="auto">
          <a:xfrm>
            <a:off x="2257425" y="3198813"/>
            <a:ext cx="43068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From the evil of what</a:t>
            </a:r>
          </a:p>
          <a:p>
            <a:pPr algn="ctr">
              <a:spcBef>
                <a:spcPct val="20000"/>
              </a:spcBef>
            </a:pPr>
            <a:r>
              <a:rPr lang="en-US" altLang="en-US" sz="3200">
                <a:solidFill>
                  <a:srgbClr val="000066"/>
                </a:solidFill>
                <a:ea typeface="MS Mincho" panose="02020609040205080304" pitchFamily="49" charset="-128"/>
              </a:rPr>
              <a:t>He has created,</a:t>
            </a:r>
          </a:p>
        </p:txBody>
      </p:sp>
      <p:sp>
        <p:nvSpPr>
          <p:cNvPr id="98304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83045"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4066" name="Text Box 2"/>
          <p:cNvSpPr txBox="1">
            <a:spLocks noChangeArrowheads="1"/>
          </p:cNvSpPr>
          <p:nvPr/>
        </p:nvSpPr>
        <p:spPr bwMode="auto">
          <a:xfrm>
            <a:off x="1519238" y="1827213"/>
            <a:ext cx="60769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وَمِن شَرِّ غَاسِقٍ إِذَا وَقَبَ</a:t>
            </a:r>
            <a:endParaRPr lang="en-US" altLang="en-US" sz="5400">
              <a:solidFill>
                <a:srgbClr val="000066"/>
              </a:solidFill>
              <a:cs typeface="Simplified Arabic" panose="02020603050405020304" pitchFamily="18" charset="-78"/>
            </a:endParaRPr>
          </a:p>
        </p:txBody>
      </p:sp>
      <p:sp>
        <p:nvSpPr>
          <p:cNvPr id="984067" name="Text Box 3"/>
          <p:cNvSpPr txBox="1">
            <a:spLocks noChangeArrowheads="1"/>
          </p:cNvSpPr>
          <p:nvPr/>
        </p:nvSpPr>
        <p:spPr bwMode="auto">
          <a:xfrm>
            <a:off x="1258888" y="3198813"/>
            <a:ext cx="658018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from the evil of the</a:t>
            </a:r>
          </a:p>
          <a:p>
            <a:pPr algn="ctr">
              <a:spcBef>
                <a:spcPct val="20000"/>
              </a:spcBef>
            </a:pPr>
            <a:r>
              <a:rPr lang="en-US" altLang="en-US" sz="3200">
                <a:solidFill>
                  <a:srgbClr val="000066"/>
                </a:solidFill>
                <a:ea typeface="MS Mincho" panose="02020609040205080304" pitchFamily="49" charset="-128"/>
              </a:rPr>
              <a:t>utterly dark night when it comes,</a:t>
            </a:r>
          </a:p>
        </p:txBody>
      </p:sp>
      <p:sp>
        <p:nvSpPr>
          <p:cNvPr id="98406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84069"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090" name="Text Box 2"/>
          <p:cNvSpPr txBox="1">
            <a:spLocks noChangeArrowheads="1"/>
          </p:cNvSpPr>
          <p:nvPr/>
        </p:nvSpPr>
        <p:spPr bwMode="auto">
          <a:xfrm>
            <a:off x="1476375" y="1827213"/>
            <a:ext cx="61991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وَمِن شَرِّ النَّفَّاثَاتِ فِي الْعُقَدِ</a:t>
            </a:r>
            <a:endParaRPr lang="en-US" altLang="en-US" sz="5400">
              <a:solidFill>
                <a:srgbClr val="000066"/>
              </a:solidFill>
              <a:cs typeface="Simplified Arabic" panose="02020603050405020304" pitchFamily="18" charset="-78"/>
            </a:endParaRPr>
          </a:p>
        </p:txBody>
      </p:sp>
      <p:sp>
        <p:nvSpPr>
          <p:cNvPr id="985091" name="Text Box 3"/>
          <p:cNvSpPr txBox="1">
            <a:spLocks noChangeArrowheads="1"/>
          </p:cNvSpPr>
          <p:nvPr/>
        </p:nvSpPr>
        <p:spPr bwMode="auto">
          <a:xfrm>
            <a:off x="1835150" y="3198813"/>
            <a:ext cx="54181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from the evil of </a:t>
            </a:r>
          </a:p>
          <a:p>
            <a:pPr algn="ctr">
              <a:spcBef>
                <a:spcPct val="20000"/>
              </a:spcBef>
            </a:pPr>
            <a:r>
              <a:rPr lang="en-US" altLang="en-US" sz="3200">
                <a:solidFill>
                  <a:srgbClr val="000066"/>
                </a:solidFill>
                <a:ea typeface="MS Mincho" panose="02020609040205080304" pitchFamily="49" charset="-128"/>
              </a:rPr>
              <a:t>those who blow on knots,</a:t>
            </a:r>
          </a:p>
        </p:txBody>
      </p:sp>
      <p:sp>
        <p:nvSpPr>
          <p:cNvPr id="98509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85093"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Text Box 2"/>
          <p:cNvSpPr txBox="1">
            <a:spLocks noChangeArrowheads="1"/>
          </p:cNvSpPr>
          <p:nvPr/>
        </p:nvSpPr>
        <p:spPr bwMode="auto">
          <a:xfrm>
            <a:off x="1822450" y="1827213"/>
            <a:ext cx="5486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وَمِن شَرِّ حَاسِدٍ إِذَا حَسَدَ</a:t>
            </a:r>
            <a:endParaRPr lang="en-US" altLang="en-US" sz="5400">
              <a:solidFill>
                <a:srgbClr val="000066"/>
              </a:solidFill>
              <a:cs typeface="Simplified Arabic" panose="02020603050405020304" pitchFamily="18" charset="-78"/>
            </a:endParaRPr>
          </a:p>
        </p:txBody>
      </p:sp>
      <p:sp>
        <p:nvSpPr>
          <p:cNvPr id="986115" name="Text Box 3"/>
          <p:cNvSpPr txBox="1">
            <a:spLocks noChangeArrowheads="1"/>
          </p:cNvSpPr>
          <p:nvPr/>
        </p:nvSpPr>
        <p:spPr bwMode="auto">
          <a:xfrm>
            <a:off x="1601788" y="3198813"/>
            <a:ext cx="592296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from the evil of </a:t>
            </a:r>
          </a:p>
          <a:p>
            <a:pPr algn="ctr">
              <a:spcBef>
                <a:spcPct val="20000"/>
              </a:spcBef>
            </a:pPr>
            <a:r>
              <a:rPr lang="en-US" altLang="en-US" sz="3200">
                <a:solidFill>
                  <a:srgbClr val="000066"/>
                </a:solidFill>
                <a:ea typeface="MS Mincho" panose="02020609040205080304" pitchFamily="49" charset="-128"/>
              </a:rPr>
              <a:t>the envious when he envies.</a:t>
            </a:r>
          </a:p>
        </p:txBody>
      </p:sp>
      <p:sp>
        <p:nvSpPr>
          <p:cNvPr id="98611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86117"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138"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987139"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98714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87141"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
        <p:nvSpPr>
          <p:cNvPr id="987142"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5</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5970"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875971"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وَأَنْ تَفْعَلَ بِي مَا أَنْتَ أَهْلُهُ.</a:t>
            </a:r>
            <a:r>
              <a:rPr lang="en-US" altLang="en-US" sz="5400">
                <a:solidFill>
                  <a:srgbClr val="000066"/>
                </a:solidFill>
                <a:cs typeface="Simplified Arabic" panose="02020603050405020304" pitchFamily="18" charset="-78"/>
              </a:rPr>
              <a:t> </a:t>
            </a:r>
          </a:p>
        </p:txBody>
      </p:sp>
      <p:sp>
        <p:nvSpPr>
          <p:cNvPr id="1875972"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and do to me that which befits You. </a:t>
            </a:r>
          </a:p>
        </p:txBody>
      </p:sp>
      <p:sp>
        <p:nvSpPr>
          <p:cNvPr id="1875973"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Duá to be recited  after each 2 Rakaat Salaat</a:t>
            </a:r>
          </a:p>
        </p:txBody>
      </p:sp>
    </p:spTree>
  </p:cSld>
  <p:clrMapOvr>
    <a:masterClrMapping/>
  </p:clrMapOvr>
  <p:transition>
    <p:fade/>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Text Box 2"/>
          <p:cNvSpPr txBox="1">
            <a:spLocks noChangeArrowheads="1"/>
          </p:cNvSpPr>
          <p:nvPr/>
        </p:nvSpPr>
        <p:spPr bwMode="auto">
          <a:xfrm>
            <a:off x="2246313" y="1827213"/>
            <a:ext cx="46307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قُلْ أَعُوذُ بِرَبِّ الْفَلَقِ</a:t>
            </a:r>
            <a:endParaRPr lang="en-US" altLang="en-US" sz="5400">
              <a:solidFill>
                <a:srgbClr val="000066"/>
              </a:solidFill>
              <a:cs typeface="Simplified Arabic" panose="02020603050405020304" pitchFamily="18" charset="-78"/>
            </a:endParaRPr>
          </a:p>
        </p:txBody>
      </p:sp>
      <p:sp>
        <p:nvSpPr>
          <p:cNvPr id="988163" name="Text Box 3"/>
          <p:cNvSpPr txBox="1">
            <a:spLocks noChangeArrowheads="1"/>
          </p:cNvSpPr>
          <p:nvPr/>
        </p:nvSpPr>
        <p:spPr bwMode="auto">
          <a:xfrm>
            <a:off x="2379663" y="3198813"/>
            <a:ext cx="43529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Say: I seek refuge in </a:t>
            </a:r>
          </a:p>
          <a:p>
            <a:pPr algn="ctr">
              <a:spcBef>
                <a:spcPct val="20000"/>
              </a:spcBef>
            </a:pPr>
            <a:r>
              <a:rPr lang="en-US" altLang="en-US" sz="3200">
                <a:solidFill>
                  <a:srgbClr val="000066"/>
                </a:solidFill>
                <a:ea typeface="MS Mincho" panose="02020609040205080304" pitchFamily="49" charset="-128"/>
              </a:rPr>
              <a:t>the Lord of the dawn,</a:t>
            </a:r>
          </a:p>
        </p:txBody>
      </p:sp>
      <p:sp>
        <p:nvSpPr>
          <p:cNvPr id="98816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88165"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9186" name="Text Box 2"/>
          <p:cNvSpPr txBox="1">
            <a:spLocks noChangeArrowheads="1"/>
          </p:cNvSpPr>
          <p:nvPr/>
        </p:nvSpPr>
        <p:spPr bwMode="auto">
          <a:xfrm>
            <a:off x="2693988" y="1827213"/>
            <a:ext cx="37496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مِن شَرِّ مَا خَلَقَ</a:t>
            </a:r>
            <a:endParaRPr lang="en-US" altLang="en-US" sz="5400">
              <a:solidFill>
                <a:srgbClr val="000066"/>
              </a:solidFill>
              <a:cs typeface="Simplified Arabic" panose="02020603050405020304" pitchFamily="18" charset="-78"/>
            </a:endParaRPr>
          </a:p>
        </p:txBody>
      </p:sp>
      <p:sp>
        <p:nvSpPr>
          <p:cNvPr id="989187" name="Text Box 3"/>
          <p:cNvSpPr txBox="1">
            <a:spLocks noChangeArrowheads="1"/>
          </p:cNvSpPr>
          <p:nvPr/>
        </p:nvSpPr>
        <p:spPr bwMode="auto">
          <a:xfrm>
            <a:off x="2257425" y="3198813"/>
            <a:ext cx="43068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From the evil of what</a:t>
            </a:r>
          </a:p>
          <a:p>
            <a:pPr algn="ctr">
              <a:spcBef>
                <a:spcPct val="20000"/>
              </a:spcBef>
            </a:pPr>
            <a:r>
              <a:rPr lang="en-US" altLang="en-US" sz="3200">
                <a:solidFill>
                  <a:srgbClr val="000066"/>
                </a:solidFill>
                <a:ea typeface="MS Mincho" panose="02020609040205080304" pitchFamily="49" charset="-128"/>
              </a:rPr>
              <a:t>He has created,</a:t>
            </a:r>
          </a:p>
        </p:txBody>
      </p:sp>
      <p:sp>
        <p:nvSpPr>
          <p:cNvPr id="98918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89189"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0210" name="Text Box 2"/>
          <p:cNvSpPr txBox="1">
            <a:spLocks noChangeArrowheads="1"/>
          </p:cNvSpPr>
          <p:nvPr/>
        </p:nvSpPr>
        <p:spPr bwMode="auto">
          <a:xfrm>
            <a:off x="1519238" y="1827213"/>
            <a:ext cx="60769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وَمِن شَرِّ غَاسِقٍ إِذَا وَقَبَ</a:t>
            </a:r>
            <a:endParaRPr lang="en-US" altLang="en-US" sz="5400">
              <a:solidFill>
                <a:srgbClr val="000066"/>
              </a:solidFill>
              <a:cs typeface="Simplified Arabic" panose="02020603050405020304" pitchFamily="18" charset="-78"/>
            </a:endParaRPr>
          </a:p>
        </p:txBody>
      </p:sp>
      <p:sp>
        <p:nvSpPr>
          <p:cNvPr id="990211" name="Text Box 3"/>
          <p:cNvSpPr txBox="1">
            <a:spLocks noChangeArrowheads="1"/>
          </p:cNvSpPr>
          <p:nvPr/>
        </p:nvSpPr>
        <p:spPr bwMode="auto">
          <a:xfrm>
            <a:off x="1258888" y="3198813"/>
            <a:ext cx="658018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from the evil of the</a:t>
            </a:r>
          </a:p>
          <a:p>
            <a:pPr algn="ctr">
              <a:spcBef>
                <a:spcPct val="20000"/>
              </a:spcBef>
            </a:pPr>
            <a:r>
              <a:rPr lang="en-US" altLang="en-US" sz="3200">
                <a:solidFill>
                  <a:srgbClr val="000066"/>
                </a:solidFill>
                <a:ea typeface="MS Mincho" panose="02020609040205080304" pitchFamily="49" charset="-128"/>
              </a:rPr>
              <a:t>utterly dark night when it comes,</a:t>
            </a:r>
          </a:p>
        </p:txBody>
      </p:sp>
      <p:sp>
        <p:nvSpPr>
          <p:cNvPr id="99021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90213"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234" name="Text Box 2"/>
          <p:cNvSpPr txBox="1">
            <a:spLocks noChangeArrowheads="1"/>
          </p:cNvSpPr>
          <p:nvPr/>
        </p:nvSpPr>
        <p:spPr bwMode="auto">
          <a:xfrm>
            <a:off x="1476375" y="1827213"/>
            <a:ext cx="61991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وَمِن شَرِّ النَّفَّاثَاتِ فِي الْعُقَدِ</a:t>
            </a:r>
            <a:endParaRPr lang="en-US" altLang="en-US" sz="5400">
              <a:solidFill>
                <a:srgbClr val="000066"/>
              </a:solidFill>
              <a:cs typeface="Simplified Arabic" panose="02020603050405020304" pitchFamily="18" charset="-78"/>
            </a:endParaRPr>
          </a:p>
        </p:txBody>
      </p:sp>
      <p:sp>
        <p:nvSpPr>
          <p:cNvPr id="991235" name="Text Box 3"/>
          <p:cNvSpPr txBox="1">
            <a:spLocks noChangeArrowheads="1"/>
          </p:cNvSpPr>
          <p:nvPr/>
        </p:nvSpPr>
        <p:spPr bwMode="auto">
          <a:xfrm>
            <a:off x="1835150" y="3198813"/>
            <a:ext cx="54181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from the evil of </a:t>
            </a:r>
          </a:p>
          <a:p>
            <a:pPr algn="ctr">
              <a:spcBef>
                <a:spcPct val="20000"/>
              </a:spcBef>
            </a:pPr>
            <a:r>
              <a:rPr lang="en-US" altLang="en-US" sz="3200">
                <a:solidFill>
                  <a:srgbClr val="000066"/>
                </a:solidFill>
                <a:ea typeface="MS Mincho" panose="02020609040205080304" pitchFamily="49" charset="-128"/>
              </a:rPr>
              <a:t>those who blow on knots,</a:t>
            </a:r>
          </a:p>
        </p:txBody>
      </p:sp>
      <p:sp>
        <p:nvSpPr>
          <p:cNvPr id="99123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91237"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2258" name="Text Box 2"/>
          <p:cNvSpPr txBox="1">
            <a:spLocks noChangeArrowheads="1"/>
          </p:cNvSpPr>
          <p:nvPr/>
        </p:nvSpPr>
        <p:spPr bwMode="auto">
          <a:xfrm>
            <a:off x="1822450" y="1827213"/>
            <a:ext cx="5486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وَمِن شَرِّ حَاسِدٍ إِذَا حَسَدَ</a:t>
            </a:r>
            <a:endParaRPr lang="en-US" altLang="en-US" sz="5400">
              <a:solidFill>
                <a:srgbClr val="000066"/>
              </a:solidFill>
              <a:cs typeface="Simplified Arabic" panose="02020603050405020304" pitchFamily="18" charset="-78"/>
            </a:endParaRPr>
          </a:p>
        </p:txBody>
      </p:sp>
      <p:sp>
        <p:nvSpPr>
          <p:cNvPr id="992259" name="Text Box 3"/>
          <p:cNvSpPr txBox="1">
            <a:spLocks noChangeArrowheads="1"/>
          </p:cNvSpPr>
          <p:nvPr/>
        </p:nvSpPr>
        <p:spPr bwMode="auto">
          <a:xfrm>
            <a:off x="1601788" y="3198813"/>
            <a:ext cx="592296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from the evil of </a:t>
            </a:r>
          </a:p>
          <a:p>
            <a:pPr algn="ctr">
              <a:spcBef>
                <a:spcPct val="20000"/>
              </a:spcBef>
            </a:pPr>
            <a:r>
              <a:rPr lang="en-US" altLang="en-US" sz="3200">
                <a:solidFill>
                  <a:srgbClr val="000066"/>
                </a:solidFill>
                <a:ea typeface="MS Mincho" panose="02020609040205080304" pitchFamily="49" charset="-128"/>
              </a:rPr>
              <a:t>the envious when he envies.</a:t>
            </a:r>
          </a:p>
        </p:txBody>
      </p:sp>
      <p:sp>
        <p:nvSpPr>
          <p:cNvPr id="99226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92261"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82"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993283"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99328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93285"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
        <p:nvSpPr>
          <p:cNvPr id="993286"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6</a:t>
            </a:r>
          </a:p>
        </p:txBody>
      </p:sp>
    </p:spTree>
  </p:cSld>
  <p:clrMapOvr>
    <a:masterClrMapping/>
  </p:clrMapOvr>
  <p:transition>
    <p:fade/>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4306" name="Text Box 2"/>
          <p:cNvSpPr txBox="1">
            <a:spLocks noChangeArrowheads="1"/>
          </p:cNvSpPr>
          <p:nvPr/>
        </p:nvSpPr>
        <p:spPr bwMode="auto">
          <a:xfrm>
            <a:off x="2246313" y="1827213"/>
            <a:ext cx="46307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قُلْ أَعُوذُ بِرَبِّ الْفَلَقِ</a:t>
            </a:r>
            <a:endParaRPr lang="en-US" altLang="en-US" sz="5400">
              <a:solidFill>
                <a:srgbClr val="000066"/>
              </a:solidFill>
              <a:cs typeface="Simplified Arabic" panose="02020603050405020304" pitchFamily="18" charset="-78"/>
            </a:endParaRPr>
          </a:p>
        </p:txBody>
      </p:sp>
      <p:sp>
        <p:nvSpPr>
          <p:cNvPr id="994307" name="Text Box 3"/>
          <p:cNvSpPr txBox="1">
            <a:spLocks noChangeArrowheads="1"/>
          </p:cNvSpPr>
          <p:nvPr/>
        </p:nvSpPr>
        <p:spPr bwMode="auto">
          <a:xfrm>
            <a:off x="2379663" y="3198813"/>
            <a:ext cx="43529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Say: I seek refuge in </a:t>
            </a:r>
          </a:p>
          <a:p>
            <a:pPr algn="ctr">
              <a:spcBef>
                <a:spcPct val="20000"/>
              </a:spcBef>
            </a:pPr>
            <a:r>
              <a:rPr lang="en-US" altLang="en-US" sz="3200">
                <a:solidFill>
                  <a:srgbClr val="000066"/>
                </a:solidFill>
                <a:ea typeface="MS Mincho" panose="02020609040205080304" pitchFamily="49" charset="-128"/>
              </a:rPr>
              <a:t>the Lord of the dawn,</a:t>
            </a:r>
          </a:p>
        </p:txBody>
      </p:sp>
      <p:sp>
        <p:nvSpPr>
          <p:cNvPr id="99430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94309"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0" name="Text Box 2"/>
          <p:cNvSpPr txBox="1">
            <a:spLocks noChangeArrowheads="1"/>
          </p:cNvSpPr>
          <p:nvPr/>
        </p:nvSpPr>
        <p:spPr bwMode="auto">
          <a:xfrm>
            <a:off x="2693988" y="1827213"/>
            <a:ext cx="37496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مِن شَرِّ مَا خَلَقَ</a:t>
            </a:r>
            <a:endParaRPr lang="en-US" altLang="en-US" sz="5400">
              <a:solidFill>
                <a:srgbClr val="000066"/>
              </a:solidFill>
              <a:cs typeface="Simplified Arabic" panose="02020603050405020304" pitchFamily="18" charset="-78"/>
            </a:endParaRPr>
          </a:p>
        </p:txBody>
      </p:sp>
      <p:sp>
        <p:nvSpPr>
          <p:cNvPr id="995331" name="Text Box 3"/>
          <p:cNvSpPr txBox="1">
            <a:spLocks noChangeArrowheads="1"/>
          </p:cNvSpPr>
          <p:nvPr/>
        </p:nvSpPr>
        <p:spPr bwMode="auto">
          <a:xfrm>
            <a:off x="2257425" y="3198813"/>
            <a:ext cx="43068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From the evil of what</a:t>
            </a:r>
          </a:p>
          <a:p>
            <a:pPr algn="ctr">
              <a:spcBef>
                <a:spcPct val="20000"/>
              </a:spcBef>
            </a:pPr>
            <a:r>
              <a:rPr lang="en-US" altLang="en-US" sz="3200">
                <a:solidFill>
                  <a:srgbClr val="000066"/>
                </a:solidFill>
                <a:ea typeface="MS Mincho" panose="02020609040205080304" pitchFamily="49" charset="-128"/>
              </a:rPr>
              <a:t>He has created,</a:t>
            </a:r>
          </a:p>
        </p:txBody>
      </p:sp>
      <p:sp>
        <p:nvSpPr>
          <p:cNvPr id="99533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95333"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6354" name="Text Box 2"/>
          <p:cNvSpPr txBox="1">
            <a:spLocks noChangeArrowheads="1"/>
          </p:cNvSpPr>
          <p:nvPr/>
        </p:nvSpPr>
        <p:spPr bwMode="auto">
          <a:xfrm>
            <a:off x="1519238" y="1827213"/>
            <a:ext cx="60769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وَمِن شَرِّ غَاسِقٍ إِذَا وَقَبَ</a:t>
            </a:r>
            <a:endParaRPr lang="en-US" altLang="en-US" sz="5400">
              <a:solidFill>
                <a:srgbClr val="000066"/>
              </a:solidFill>
              <a:cs typeface="Simplified Arabic" panose="02020603050405020304" pitchFamily="18" charset="-78"/>
            </a:endParaRPr>
          </a:p>
        </p:txBody>
      </p:sp>
      <p:sp>
        <p:nvSpPr>
          <p:cNvPr id="996355" name="Text Box 3"/>
          <p:cNvSpPr txBox="1">
            <a:spLocks noChangeArrowheads="1"/>
          </p:cNvSpPr>
          <p:nvPr/>
        </p:nvSpPr>
        <p:spPr bwMode="auto">
          <a:xfrm>
            <a:off x="1258888" y="3198813"/>
            <a:ext cx="658018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from the evil of the</a:t>
            </a:r>
          </a:p>
          <a:p>
            <a:pPr algn="ctr">
              <a:spcBef>
                <a:spcPct val="20000"/>
              </a:spcBef>
            </a:pPr>
            <a:r>
              <a:rPr lang="en-US" altLang="en-US" sz="3200">
                <a:solidFill>
                  <a:srgbClr val="000066"/>
                </a:solidFill>
                <a:ea typeface="MS Mincho" panose="02020609040205080304" pitchFamily="49" charset="-128"/>
              </a:rPr>
              <a:t>utterly dark night when it comes,</a:t>
            </a:r>
          </a:p>
        </p:txBody>
      </p:sp>
      <p:sp>
        <p:nvSpPr>
          <p:cNvPr id="99635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96357"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378" name="Text Box 2"/>
          <p:cNvSpPr txBox="1">
            <a:spLocks noChangeArrowheads="1"/>
          </p:cNvSpPr>
          <p:nvPr/>
        </p:nvSpPr>
        <p:spPr bwMode="auto">
          <a:xfrm>
            <a:off x="1476375" y="1827213"/>
            <a:ext cx="61991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وَمِن شَرِّ النَّفَّاثَاتِ فِي الْعُقَدِ</a:t>
            </a:r>
            <a:endParaRPr lang="en-US" altLang="en-US" sz="5400">
              <a:solidFill>
                <a:srgbClr val="000066"/>
              </a:solidFill>
              <a:cs typeface="Simplified Arabic" panose="02020603050405020304" pitchFamily="18" charset="-78"/>
            </a:endParaRPr>
          </a:p>
        </p:txBody>
      </p:sp>
      <p:sp>
        <p:nvSpPr>
          <p:cNvPr id="997379" name="Text Box 3"/>
          <p:cNvSpPr txBox="1">
            <a:spLocks noChangeArrowheads="1"/>
          </p:cNvSpPr>
          <p:nvPr/>
        </p:nvSpPr>
        <p:spPr bwMode="auto">
          <a:xfrm>
            <a:off x="1835150" y="3198813"/>
            <a:ext cx="54181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from the evil of </a:t>
            </a:r>
          </a:p>
          <a:p>
            <a:pPr algn="ctr">
              <a:spcBef>
                <a:spcPct val="20000"/>
              </a:spcBef>
            </a:pPr>
            <a:r>
              <a:rPr lang="en-US" altLang="en-US" sz="3200">
                <a:solidFill>
                  <a:srgbClr val="000066"/>
                </a:solidFill>
                <a:ea typeface="MS Mincho" panose="02020609040205080304" pitchFamily="49" charset="-128"/>
              </a:rPr>
              <a:t>those who blow on knots,</a:t>
            </a:r>
          </a:p>
        </p:txBody>
      </p:sp>
      <p:sp>
        <p:nvSpPr>
          <p:cNvPr id="99738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97381"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5730"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865731"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اَللَّهُمَّ صَلِّ عَلَى مُحَمَّدٍ وَ آلِ مُحَمَّد</a:t>
            </a:r>
            <a:endParaRPr lang="en-US" altLang="en-US" sz="5400">
              <a:solidFill>
                <a:srgbClr val="000066"/>
              </a:solidFill>
              <a:cs typeface="Simplified Arabic" panose="02020603050405020304" pitchFamily="18" charset="-78"/>
            </a:endParaRPr>
          </a:p>
        </p:txBody>
      </p:sp>
      <p:sp>
        <p:nvSpPr>
          <p:cNvPr id="1865732"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O' All</a:t>
            </a:r>
            <a:r>
              <a:rPr lang="en-US" altLang="en-US">
                <a:solidFill>
                  <a:srgbClr val="000066"/>
                </a:solidFill>
                <a:latin typeface="Al-Arial"/>
                <a:ea typeface="MS Mincho" panose="02020609040205080304" pitchFamily="49" charset="-128"/>
              </a:rPr>
              <a:t>á</a:t>
            </a:r>
            <a:r>
              <a:rPr lang="en-US" altLang="en-US">
                <a:solidFill>
                  <a:srgbClr val="000066"/>
                </a:solidFill>
                <a:ea typeface="MS Mincho" panose="02020609040205080304" pitchFamily="49" charset="-128"/>
              </a:rPr>
              <a:t>h send Your blessings on Muhammad</a:t>
            </a:r>
          </a:p>
          <a:p>
            <a:r>
              <a:rPr lang="en-US" altLang="en-US">
                <a:solidFill>
                  <a:srgbClr val="000066"/>
                </a:solidFill>
                <a:ea typeface="MS Mincho" panose="02020609040205080304" pitchFamily="49" charset="-128"/>
              </a:rPr>
              <a:t>and the family of Muhammad.</a:t>
            </a:r>
          </a:p>
        </p:txBody>
      </p:sp>
      <p:sp>
        <p:nvSpPr>
          <p:cNvPr id="1865733"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Duá to be recited  after each 2 Rakaat Salaat</a:t>
            </a:r>
          </a:p>
        </p:txBody>
      </p:sp>
      <p:sp>
        <p:nvSpPr>
          <p:cNvPr id="1865734" name="Rectangle 6"/>
          <p:cNvSpPr>
            <a:spLocks noChangeArrowheads="1"/>
          </p:cNvSpPr>
          <p:nvPr/>
        </p:nvSpPr>
        <p:spPr bwMode="auto">
          <a:xfrm>
            <a:off x="2124075" y="5753100"/>
            <a:ext cx="49244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You may then submit your desires.</a:t>
            </a:r>
          </a:p>
        </p:txBody>
      </p:sp>
    </p:spTree>
  </p:cSld>
  <p:clrMapOvr>
    <a:masterClrMapping/>
  </p:clrMapOvr>
  <p:transition>
    <p:fade/>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8402" name="Text Box 2"/>
          <p:cNvSpPr txBox="1">
            <a:spLocks noChangeArrowheads="1"/>
          </p:cNvSpPr>
          <p:nvPr/>
        </p:nvSpPr>
        <p:spPr bwMode="auto">
          <a:xfrm>
            <a:off x="1822450" y="1827213"/>
            <a:ext cx="5486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وَمِن شَرِّ حَاسِدٍ إِذَا حَسَدَ</a:t>
            </a:r>
            <a:endParaRPr lang="en-US" altLang="en-US" sz="5400">
              <a:solidFill>
                <a:srgbClr val="000066"/>
              </a:solidFill>
              <a:cs typeface="Simplified Arabic" panose="02020603050405020304" pitchFamily="18" charset="-78"/>
            </a:endParaRPr>
          </a:p>
        </p:txBody>
      </p:sp>
      <p:sp>
        <p:nvSpPr>
          <p:cNvPr id="998403" name="Text Box 3"/>
          <p:cNvSpPr txBox="1">
            <a:spLocks noChangeArrowheads="1"/>
          </p:cNvSpPr>
          <p:nvPr/>
        </p:nvSpPr>
        <p:spPr bwMode="auto">
          <a:xfrm>
            <a:off x="1601788" y="3198813"/>
            <a:ext cx="592296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from the evil of </a:t>
            </a:r>
          </a:p>
          <a:p>
            <a:pPr algn="ctr">
              <a:spcBef>
                <a:spcPct val="20000"/>
              </a:spcBef>
            </a:pPr>
            <a:r>
              <a:rPr lang="en-US" altLang="en-US" sz="3200">
                <a:solidFill>
                  <a:srgbClr val="000066"/>
                </a:solidFill>
                <a:ea typeface="MS Mincho" panose="02020609040205080304" pitchFamily="49" charset="-128"/>
              </a:rPr>
              <a:t>the envious when he envies.</a:t>
            </a:r>
          </a:p>
        </p:txBody>
      </p:sp>
      <p:sp>
        <p:nvSpPr>
          <p:cNvPr id="99840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98405"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426"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999427"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99942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99429"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
        <p:nvSpPr>
          <p:cNvPr id="999430"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450" name="Text Box 2"/>
          <p:cNvSpPr txBox="1">
            <a:spLocks noChangeArrowheads="1"/>
          </p:cNvSpPr>
          <p:nvPr/>
        </p:nvSpPr>
        <p:spPr bwMode="auto">
          <a:xfrm>
            <a:off x="2246313" y="1827213"/>
            <a:ext cx="46307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قُلْ أَعُوذُ بِرَبِّ الْفَلَقِ</a:t>
            </a:r>
            <a:endParaRPr lang="en-US" altLang="en-US" sz="5400">
              <a:solidFill>
                <a:srgbClr val="000066"/>
              </a:solidFill>
              <a:cs typeface="Simplified Arabic" panose="02020603050405020304" pitchFamily="18" charset="-78"/>
            </a:endParaRPr>
          </a:p>
        </p:txBody>
      </p:sp>
      <p:sp>
        <p:nvSpPr>
          <p:cNvPr id="1000451" name="Text Box 3"/>
          <p:cNvSpPr txBox="1">
            <a:spLocks noChangeArrowheads="1"/>
          </p:cNvSpPr>
          <p:nvPr/>
        </p:nvSpPr>
        <p:spPr bwMode="auto">
          <a:xfrm>
            <a:off x="2379663" y="3198813"/>
            <a:ext cx="43529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Say: I seek refuge in </a:t>
            </a:r>
          </a:p>
          <a:p>
            <a:pPr algn="ctr">
              <a:spcBef>
                <a:spcPct val="20000"/>
              </a:spcBef>
            </a:pPr>
            <a:r>
              <a:rPr lang="en-US" altLang="en-US" sz="3200">
                <a:solidFill>
                  <a:srgbClr val="000066"/>
                </a:solidFill>
                <a:ea typeface="MS Mincho" panose="02020609040205080304" pitchFamily="49" charset="-128"/>
              </a:rPr>
              <a:t>the Lord of the dawn,</a:t>
            </a:r>
          </a:p>
        </p:txBody>
      </p:sp>
      <p:sp>
        <p:nvSpPr>
          <p:cNvPr id="100045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00453"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474" name="Text Box 2"/>
          <p:cNvSpPr txBox="1">
            <a:spLocks noChangeArrowheads="1"/>
          </p:cNvSpPr>
          <p:nvPr/>
        </p:nvSpPr>
        <p:spPr bwMode="auto">
          <a:xfrm>
            <a:off x="2693988" y="1827213"/>
            <a:ext cx="37496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مِن شَرِّ مَا خَلَقَ</a:t>
            </a:r>
            <a:endParaRPr lang="en-US" altLang="en-US" sz="5400">
              <a:solidFill>
                <a:srgbClr val="000066"/>
              </a:solidFill>
              <a:cs typeface="Simplified Arabic" panose="02020603050405020304" pitchFamily="18" charset="-78"/>
            </a:endParaRPr>
          </a:p>
        </p:txBody>
      </p:sp>
      <p:sp>
        <p:nvSpPr>
          <p:cNvPr id="1001475" name="Text Box 3"/>
          <p:cNvSpPr txBox="1">
            <a:spLocks noChangeArrowheads="1"/>
          </p:cNvSpPr>
          <p:nvPr/>
        </p:nvSpPr>
        <p:spPr bwMode="auto">
          <a:xfrm>
            <a:off x="2257425" y="3198813"/>
            <a:ext cx="43068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From the evil of what</a:t>
            </a:r>
          </a:p>
          <a:p>
            <a:pPr algn="ctr">
              <a:spcBef>
                <a:spcPct val="20000"/>
              </a:spcBef>
            </a:pPr>
            <a:r>
              <a:rPr lang="en-US" altLang="en-US" sz="3200">
                <a:solidFill>
                  <a:srgbClr val="000066"/>
                </a:solidFill>
                <a:ea typeface="MS Mincho" panose="02020609040205080304" pitchFamily="49" charset="-128"/>
              </a:rPr>
              <a:t>He has created,</a:t>
            </a:r>
          </a:p>
        </p:txBody>
      </p:sp>
      <p:sp>
        <p:nvSpPr>
          <p:cNvPr id="100147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01477"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2498" name="Text Box 2"/>
          <p:cNvSpPr txBox="1">
            <a:spLocks noChangeArrowheads="1"/>
          </p:cNvSpPr>
          <p:nvPr/>
        </p:nvSpPr>
        <p:spPr bwMode="auto">
          <a:xfrm>
            <a:off x="1519238" y="1827213"/>
            <a:ext cx="60769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وَمِن شَرِّ غَاسِقٍ إِذَا وَقَبَ</a:t>
            </a:r>
            <a:endParaRPr lang="en-US" altLang="en-US" sz="5400">
              <a:solidFill>
                <a:srgbClr val="000066"/>
              </a:solidFill>
              <a:cs typeface="Simplified Arabic" panose="02020603050405020304" pitchFamily="18" charset="-78"/>
            </a:endParaRPr>
          </a:p>
        </p:txBody>
      </p:sp>
      <p:sp>
        <p:nvSpPr>
          <p:cNvPr id="1002499" name="Text Box 3"/>
          <p:cNvSpPr txBox="1">
            <a:spLocks noChangeArrowheads="1"/>
          </p:cNvSpPr>
          <p:nvPr/>
        </p:nvSpPr>
        <p:spPr bwMode="auto">
          <a:xfrm>
            <a:off x="1258888" y="3198813"/>
            <a:ext cx="658018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from the evil of the</a:t>
            </a:r>
          </a:p>
          <a:p>
            <a:pPr algn="ctr">
              <a:spcBef>
                <a:spcPct val="20000"/>
              </a:spcBef>
            </a:pPr>
            <a:r>
              <a:rPr lang="en-US" altLang="en-US" sz="3200">
                <a:solidFill>
                  <a:srgbClr val="000066"/>
                </a:solidFill>
                <a:ea typeface="MS Mincho" panose="02020609040205080304" pitchFamily="49" charset="-128"/>
              </a:rPr>
              <a:t>utterly dark night when it comes,</a:t>
            </a:r>
          </a:p>
        </p:txBody>
      </p:sp>
      <p:sp>
        <p:nvSpPr>
          <p:cNvPr id="100250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02501"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22" name="Text Box 2"/>
          <p:cNvSpPr txBox="1">
            <a:spLocks noChangeArrowheads="1"/>
          </p:cNvSpPr>
          <p:nvPr/>
        </p:nvSpPr>
        <p:spPr bwMode="auto">
          <a:xfrm>
            <a:off x="1476375" y="1827213"/>
            <a:ext cx="61991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وَمِن شَرِّ النَّفَّاثَاتِ فِي الْعُقَدِ</a:t>
            </a:r>
            <a:endParaRPr lang="en-US" altLang="en-US" sz="5400">
              <a:solidFill>
                <a:srgbClr val="000066"/>
              </a:solidFill>
              <a:cs typeface="Simplified Arabic" panose="02020603050405020304" pitchFamily="18" charset="-78"/>
            </a:endParaRPr>
          </a:p>
        </p:txBody>
      </p:sp>
      <p:sp>
        <p:nvSpPr>
          <p:cNvPr id="1003523" name="Text Box 3"/>
          <p:cNvSpPr txBox="1">
            <a:spLocks noChangeArrowheads="1"/>
          </p:cNvSpPr>
          <p:nvPr/>
        </p:nvSpPr>
        <p:spPr bwMode="auto">
          <a:xfrm>
            <a:off x="1835150" y="3198813"/>
            <a:ext cx="54181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from the evil of </a:t>
            </a:r>
          </a:p>
          <a:p>
            <a:pPr algn="ctr">
              <a:spcBef>
                <a:spcPct val="20000"/>
              </a:spcBef>
            </a:pPr>
            <a:r>
              <a:rPr lang="en-US" altLang="en-US" sz="3200">
                <a:solidFill>
                  <a:srgbClr val="000066"/>
                </a:solidFill>
                <a:ea typeface="MS Mincho" panose="02020609040205080304" pitchFamily="49" charset="-128"/>
              </a:rPr>
              <a:t>those who blow on knots,</a:t>
            </a:r>
          </a:p>
        </p:txBody>
      </p:sp>
      <p:sp>
        <p:nvSpPr>
          <p:cNvPr id="100352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03525"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546" name="Text Box 2"/>
          <p:cNvSpPr txBox="1">
            <a:spLocks noChangeArrowheads="1"/>
          </p:cNvSpPr>
          <p:nvPr/>
        </p:nvSpPr>
        <p:spPr bwMode="auto">
          <a:xfrm>
            <a:off x="1822450" y="1827213"/>
            <a:ext cx="5486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وَمِن شَرِّ حَاسِدٍ إِذَا حَسَدَ</a:t>
            </a:r>
            <a:endParaRPr lang="en-US" altLang="en-US" sz="5400">
              <a:solidFill>
                <a:srgbClr val="000066"/>
              </a:solidFill>
              <a:cs typeface="Simplified Arabic" panose="02020603050405020304" pitchFamily="18" charset="-78"/>
            </a:endParaRPr>
          </a:p>
        </p:txBody>
      </p:sp>
      <p:sp>
        <p:nvSpPr>
          <p:cNvPr id="1004547" name="Text Box 3"/>
          <p:cNvSpPr txBox="1">
            <a:spLocks noChangeArrowheads="1"/>
          </p:cNvSpPr>
          <p:nvPr/>
        </p:nvSpPr>
        <p:spPr bwMode="auto">
          <a:xfrm>
            <a:off x="1601788" y="3198813"/>
            <a:ext cx="592296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from the evil of </a:t>
            </a:r>
          </a:p>
          <a:p>
            <a:pPr algn="ctr">
              <a:spcBef>
                <a:spcPct val="20000"/>
              </a:spcBef>
            </a:pPr>
            <a:r>
              <a:rPr lang="en-US" altLang="en-US" sz="3200">
                <a:solidFill>
                  <a:srgbClr val="000066"/>
                </a:solidFill>
                <a:ea typeface="MS Mincho" panose="02020609040205080304" pitchFamily="49" charset="-128"/>
              </a:rPr>
              <a:t>the envious when he envies.</a:t>
            </a:r>
          </a:p>
        </p:txBody>
      </p:sp>
      <p:sp>
        <p:nvSpPr>
          <p:cNvPr id="100454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04549"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67683"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اَللَّهُمَّ صَلِّ عَلَى مُحَمَّدٍ وَ آلِ مُحَمَّد</a:t>
            </a:r>
            <a:endParaRPr lang="en-US" altLang="en-US" sz="5400">
              <a:solidFill>
                <a:srgbClr val="000066"/>
              </a:solidFill>
              <a:cs typeface="Simplified Arabic" panose="02020603050405020304" pitchFamily="18" charset="-78"/>
            </a:endParaRPr>
          </a:p>
        </p:txBody>
      </p:sp>
      <p:sp>
        <p:nvSpPr>
          <p:cNvPr id="967684"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O' All</a:t>
            </a:r>
            <a:r>
              <a:rPr lang="en-US" altLang="en-US">
                <a:solidFill>
                  <a:srgbClr val="000066"/>
                </a:solidFill>
                <a:latin typeface="Al-Arial"/>
                <a:ea typeface="MS Mincho" panose="02020609040205080304" pitchFamily="49" charset="-128"/>
              </a:rPr>
              <a:t>á</a:t>
            </a:r>
            <a:r>
              <a:rPr lang="en-US" altLang="en-US">
                <a:solidFill>
                  <a:srgbClr val="000066"/>
                </a:solidFill>
                <a:ea typeface="MS Mincho" panose="02020609040205080304" pitchFamily="49" charset="-128"/>
              </a:rPr>
              <a:t>h send Your blessings on Muhammad</a:t>
            </a:r>
          </a:p>
          <a:p>
            <a:r>
              <a:rPr lang="en-US" altLang="en-US">
                <a:solidFill>
                  <a:srgbClr val="000066"/>
                </a:solidFill>
                <a:ea typeface="MS Mincho" panose="02020609040205080304" pitchFamily="49" charset="-128"/>
              </a:rPr>
              <a:t>and the family of Muhammad.</a:t>
            </a:r>
          </a:p>
        </p:txBody>
      </p:sp>
      <p:sp>
        <p:nvSpPr>
          <p:cNvPr id="967685"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570" name="Rectangle 2"/>
          <p:cNvSpPr>
            <a:spLocks noChangeArrowheads="1"/>
          </p:cNvSpPr>
          <p:nvPr/>
        </p:nvSpPr>
        <p:spPr bwMode="auto">
          <a:xfrm>
            <a:off x="468313" y="2603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05571" name="AutoShape 3"/>
          <p:cNvSpPr>
            <a:spLocks noChangeArrowheads="1"/>
          </p:cNvSpPr>
          <p:nvPr/>
        </p:nvSpPr>
        <p:spPr bwMode="auto">
          <a:xfrm>
            <a:off x="539750" y="1484313"/>
            <a:ext cx="8064500" cy="4321175"/>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05572" name="Text Box 4"/>
          <p:cNvSpPr txBox="1">
            <a:spLocks noChangeArrowheads="1"/>
          </p:cNvSpPr>
          <p:nvPr/>
        </p:nvSpPr>
        <p:spPr bwMode="auto">
          <a:xfrm>
            <a:off x="1360488" y="2665413"/>
            <a:ext cx="6445250" cy="1555750"/>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4800" i="1">
                <a:solidFill>
                  <a:srgbClr val="FFFF00"/>
                </a:solidFill>
              </a:rPr>
              <a:t>Recite Sura Al Ikhlaas</a:t>
            </a:r>
          </a:p>
          <a:p>
            <a:r>
              <a:rPr lang="en-GB" altLang="en-US" sz="4800" i="1">
                <a:solidFill>
                  <a:srgbClr val="FFFF00"/>
                </a:solidFill>
              </a:rPr>
              <a:t>7 times</a:t>
            </a:r>
            <a:endParaRPr lang="en-US" altLang="en-US" sz="4800" i="1">
              <a:solidFill>
                <a:srgbClr val="FFFF00"/>
              </a:solidFill>
            </a:endParaRPr>
          </a:p>
        </p:txBody>
      </p:sp>
      <p:sp>
        <p:nvSpPr>
          <p:cNvPr id="1005573" name="Text Box 5"/>
          <p:cNvSpPr txBox="1">
            <a:spLocks noChangeArrowheads="1"/>
          </p:cNvSpPr>
          <p:nvPr/>
        </p:nvSpPr>
        <p:spPr bwMode="auto">
          <a:xfrm>
            <a:off x="468313" y="5921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6594"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06595"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اَللَّهُمَّ صَلِّ عَلَى مُحَمَّدٍ وَ آلِ مُحَمَّد</a:t>
            </a:r>
            <a:endParaRPr lang="en-US" altLang="en-US" sz="5400">
              <a:solidFill>
                <a:srgbClr val="000066"/>
              </a:solidFill>
              <a:cs typeface="Simplified Arabic" panose="02020603050405020304" pitchFamily="18" charset="-78"/>
            </a:endParaRPr>
          </a:p>
        </p:txBody>
      </p:sp>
      <p:sp>
        <p:nvSpPr>
          <p:cNvPr id="1006596"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O' All</a:t>
            </a:r>
            <a:r>
              <a:rPr lang="en-US" altLang="en-US">
                <a:solidFill>
                  <a:srgbClr val="000066"/>
                </a:solidFill>
                <a:latin typeface="Al-Arial"/>
                <a:ea typeface="MS Mincho" panose="02020609040205080304" pitchFamily="49" charset="-128"/>
              </a:rPr>
              <a:t>á</a:t>
            </a:r>
            <a:r>
              <a:rPr lang="en-US" altLang="en-US">
                <a:solidFill>
                  <a:srgbClr val="000066"/>
                </a:solidFill>
                <a:ea typeface="MS Mincho" panose="02020609040205080304" pitchFamily="49" charset="-128"/>
              </a:rPr>
              <a:t>h send Your blessings on Muhammad</a:t>
            </a:r>
          </a:p>
          <a:p>
            <a:r>
              <a:rPr lang="en-US" altLang="en-US">
                <a:solidFill>
                  <a:srgbClr val="000066"/>
                </a:solidFill>
                <a:ea typeface="MS Mincho" panose="02020609040205080304" pitchFamily="49" charset="-128"/>
              </a:rPr>
              <a:t>and the family of Muhammad.</a:t>
            </a:r>
          </a:p>
        </p:txBody>
      </p:sp>
      <p:sp>
        <p:nvSpPr>
          <p:cNvPr id="1006598" name="Text Box 6"/>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7826" name="Rectangle 2"/>
          <p:cNvSpPr>
            <a:spLocks noGrp="1" noChangeArrowheads="1"/>
          </p:cNvSpPr>
          <p:nvPr>
            <p:ph type="subTitle" idx="1"/>
          </p:nvPr>
        </p:nvSpPr>
        <p:spPr>
          <a:xfrm>
            <a:off x="468313" y="260350"/>
            <a:ext cx="8280400" cy="360363"/>
          </a:xfrm>
          <a:gradFill rotWithShape="1">
            <a:gsLst>
              <a:gs pos="0">
                <a:srgbClr val="FFFF99"/>
              </a:gs>
              <a:gs pos="100000">
                <a:srgbClr val="FFFF99">
                  <a:gamma/>
                  <a:shade val="46275"/>
                  <a:invGamma/>
                </a:srgbClr>
              </a:gs>
            </a:gsLst>
            <a:lin ang="5400000" scaled="1"/>
          </a:gradFill>
          <a:ln/>
        </p:spPr>
        <p:txBody>
          <a:bodyPr/>
          <a:lstStyle/>
          <a:p>
            <a:pPr>
              <a:lnSpc>
                <a:spcPct val="80000"/>
              </a:lnSpc>
            </a:pPr>
            <a:r>
              <a:rPr lang="en-GB" altLang="en-US" sz="2000" b="1">
                <a:solidFill>
                  <a:srgbClr val="003399"/>
                </a:solidFill>
                <a:latin typeface="Trebuchet MS" panose="020B0603020202020204" pitchFamily="34" charset="0"/>
              </a:rPr>
              <a:t>A’maal for the day of Mab'ath  </a:t>
            </a:r>
            <a:endParaRPr lang="en-US" altLang="en-US" sz="2000" b="1">
              <a:solidFill>
                <a:srgbClr val="003399"/>
              </a:solidFill>
              <a:latin typeface="Trebuchet MS" panose="020B0603020202020204" pitchFamily="34" charset="0"/>
            </a:endParaRPr>
          </a:p>
        </p:txBody>
      </p:sp>
      <p:sp>
        <p:nvSpPr>
          <p:cNvPr id="1357827" name="Text Box 3"/>
          <p:cNvSpPr txBox="1">
            <a:spLocks noChangeArrowheads="1"/>
          </p:cNvSpPr>
          <p:nvPr/>
        </p:nvSpPr>
        <p:spPr bwMode="auto">
          <a:xfrm>
            <a:off x="468313" y="6207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Importance of this Holy Day</a:t>
            </a:r>
          </a:p>
        </p:txBody>
      </p:sp>
      <p:sp>
        <p:nvSpPr>
          <p:cNvPr id="1357828" name="Rectangle 4"/>
          <p:cNvSpPr>
            <a:spLocks noChangeArrowheads="1"/>
          </p:cNvSpPr>
          <p:nvPr/>
        </p:nvSpPr>
        <p:spPr bwMode="auto">
          <a:xfrm>
            <a:off x="415925" y="1095375"/>
            <a:ext cx="8313738" cy="4789488"/>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800">
                <a:solidFill>
                  <a:srgbClr val="FFFF00"/>
                </a:solidFill>
              </a:rPr>
              <a:t>The Twenty-Seventh Day of Rajab</a:t>
            </a:r>
          </a:p>
          <a:p>
            <a:endParaRPr lang="en-US" altLang="en-US" sz="2800">
              <a:solidFill>
                <a:srgbClr val="FFFF00"/>
              </a:solidFill>
            </a:endParaRPr>
          </a:p>
          <a:p>
            <a:r>
              <a:rPr lang="en-US" altLang="en-US" sz="2800">
                <a:solidFill>
                  <a:srgbClr val="FFFF00"/>
                </a:solidFill>
              </a:rPr>
              <a:t>This day is one of the great feast days. On this day, the Holy Prophet was appointed for conveying the Divine Mission of Almighty Allah when Archangel Gabriel first came to him with the Divine Revelation. Several acts are advisably practiced on this day. Some of them are as follows:</a:t>
            </a:r>
          </a:p>
          <a:p>
            <a:pPr algn="l"/>
            <a:r>
              <a:rPr lang="en-US" altLang="en-US" sz="2800">
                <a:solidFill>
                  <a:srgbClr val="FFFF00"/>
                </a:solidFill>
              </a:rPr>
              <a:t>First: It is recommended to have Ghusl on this day.</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1026" name="AutoShape 2"/>
          <p:cNvSpPr>
            <a:spLocks noChangeArrowheads="1"/>
          </p:cNvSpPr>
          <p:nvPr/>
        </p:nvSpPr>
        <p:spPr bwMode="auto">
          <a:xfrm>
            <a:off x="395288" y="1052513"/>
            <a:ext cx="8208962" cy="5256212"/>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921027" name="Text Box 3"/>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Duá to be recited  after each 2 Rakaat Salaat</a:t>
            </a:r>
          </a:p>
        </p:txBody>
      </p:sp>
      <p:sp>
        <p:nvSpPr>
          <p:cNvPr id="192102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21029" name="Text Box 5"/>
          <p:cNvSpPr txBox="1">
            <a:spLocks noChangeArrowheads="1"/>
          </p:cNvSpPr>
          <p:nvPr/>
        </p:nvSpPr>
        <p:spPr bwMode="auto">
          <a:xfrm>
            <a:off x="827088" y="1614488"/>
            <a:ext cx="7489825" cy="4478337"/>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800" i="1">
                <a:solidFill>
                  <a:srgbClr val="FFFF00"/>
                </a:solidFill>
              </a:rPr>
              <a:t>Following Duá is recited once after each Salaat</a:t>
            </a:r>
          </a:p>
          <a:p>
            <a:r>
              <a:rPr lang="en-US" altLang="en-US" i="1">
                <a:solidFill>
                  <a:srgbClr val="FFFF00"/>
                </a:solidFill>
              </a:rPr>
              <a:t>Shaykh al-Tusiy has also reported Abu’l-Qasim Husayn ibn Ruh—may Allah have mercy upon him— as saying, “On this day, you may offer a prayer consisting of twelve Rak`ahs at each of which you may recite Surah of al-Fatihah and any other Surahs. After each couple of Rak`ahs, you may say the following:</a:t>
            </a:r>
            <a:r>
              <a:rPr lang="en-US" altLang="en-US"/>
              <a:t> </a:t>
            </a:r>
            <a:r>
              <a:rPr lang="en-US" altLang="en-US" sz="4800" i="1">
                <a:solidFill>
                  <a:srgbClr val="FFFF00"/>
                </a:solidFill>
              </a:rPr>
              <a:t> </a:t>
            </a:r>
          </a:p>
        </p:txBody>
      </p:sp>
    </p:spTree>
  </p:cSld>
  <p:clrMapOvr>
    <a:masterClrMapping/>
  </p:clrMapOvr>
  <p:transition>
    <p:fade/>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18"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007619"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00762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07622"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1</a:t>
            </a:r>
          </a:p>
        </p:txBody>
      </p:sp>
      <p:sp>
        <p:nvSpPr>
          <p:cNvPr id="1007623" name="Text Box 7"/>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4"/>
          <p:cNvSpPr txBox="1">
            <a:spLocks noChangeArrowheads="1"/>
          </p:cNvSpPr>
          <p:nvPr/>
        </p:nvSpPr>
        <p:spPr bwMode="auto">
          <a:xfrm>
            <a:off x="2671763" y="1827213"/>
            <a:ext cx="370046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قُلْ هُوَ اللَّهُ أَحَدٌ</a:t>
            </a:r>
            <a:endParaRPr lang="en-US" altLang="en-US" sz="5400">
              <a:solidFill>
                <a:srgbClr val="000066"/>
              </a:solidFill>
              <a:cs typeface="Simplified Arabic" panose="02020603050405020304" pitchFamily="18" charset="-78"/>
            </a:endParaRPr>
          </a:p>
        </p:txBody>
      </p:sp>
      <p:sp>
        <p:nvSpPr>
          <p:cNvPr id="25605" name="Text Box 5"/>
          <p:cNvSpPr txBox="1">
            <a:spLocks noChangeArrowheads="1"/>
          </p:cNvSpPr>
          <p:nvPr/>
        </p:nvSpPr>
        <p:spPr bwMode="auto">
          <a:xfrm>
            <a:off x="2154238" y="3198813"/>
            <a:ext cx="47942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Say: He, Allah, is One.</a:t>
            </a:r>
          </a:p>
        </p:txBody>
      </p:sp>
      <p:sp>
        <p:nvSpPr>
          <p:cNvPr id="25606"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5607" name="Text Box 7"/>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4"/>
          <p:cNvSpPr txBox="1">
            <a:spLocks noChangeArrowheads="1"/>
          </p:cNvSpPr>
          <p:nvPr/>
        </p:nvSpPr>
        <p:spPr bwMode="auto">
          <a:xfrm>
            <a:off x="2801938" y="1827213"/>
            <a:ext cx="34988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اللَّهُ الصَّمَدُ</a:t>
            </a:r>
            <a:endParaRPr lang="en-US" altLang="en-US" sz="5400">
              <a:solidFill>
                <a:srgbClr val="000066"/>
              </a:solidFill>
              <a:cs typeface="Simplified Arabic" panose="02020603050405020304" pitchFamily="18" charset="-78"/>
            </a:endParaRPr>
          </a:p>
        </p:txBody>
      </p:sp>
      <p:sp>
        <p:nvSpPr>
          <p:cNvPr id="26629" name="Text Box 5"/>
          <p:cNvSpPr txBox="1">
            <a:spLocks noChangeArrowheads="1"/>
          </p:cNvSpPr>
          <p:nvPr/>
        </p:nvSpPr>
        <p:spPr bwMode="auto">
          <a:xfrm>
            <a:off x="1187450" y="3198813"/>
            <a:ext cx="66897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Allah is He on Whom all depend.</a:t>
            </a:r>
          </a:p>
        </p:txBody>
      </p:sp>
      <p:sp>
        <p:nvSpPr>
          <p:cNvPr id="26630"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6631" name="Text Box 7"/>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4"/>
          <p:cNvSpPr txBox="1">
            <a:spLocks noChangeArrowheads="1"/>
          </p:cNvSpPr>
          <p:nvPr/>
        </p:nvSpPr>
        <p:spPr bwMode="auto">
          <a:xfrm>
            <a:off x="2555875" y="1827213"/>
            <a:ext cx="3949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لَمْ يَلِدْ وَلَمْ يُولَدْ</a:t>
            </a:r>
            <a:endParaRPr lang="en-US" altLang="en-US" sz="5400">
              <a:solidFill>
                <a:srgbClr val="000066"/>
              </a:solidFill>
              <a:cs typeface="Simplified Arabic" panose="02020603050405020304" pitchFamily="18" charset="-78"/>
            </a:endParaRPr>
          </a:p>
        </p:txBody>
      </p:sp>
      <p:sp>
        <p:nvSpPr>
          <p:cNvPr id="27653" name="Text Box 5"/>
          <p:cNvSpPr txBox="1">
            <a:spLocks noChangeArrowheads="1"/>
          </p:cNvSpPr>
          <p:nvPr/>
        </p:nvSpPr>
        <p:spPr bwMode="auto">
          <a:xfrm>
            <a:off x="1547813" y="3198813"/>
            <a:ext cx="597693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He begets not,</a:t>
            </a:r>
          </a:p>
          <a:p>
            <a:pPr algn="ctr">
              <a:spcBef>
                <a:spcPct val="20000"/>
              </a:spcBef>
            </a:pPr>
            <a:r>
              <a:rPr lang="en-US" altLang="en-US" sz="3200">
                <a:solidFill>
                  <a:srgbClr val="000066"/>
                </a:solidFill>
                <a:ea typeface="MS Mincho" panose="02020609040205080304" pitchFamily="49" charset="-128"/>
              </a:rPr>
              <a:t>nor is He begotten.</a:t>
            </a:r>
          </a:p>
        </p:txBody>
      </p:sp>
      <p:sp>
        <p:nvSpPr>
          <p:cNvPr id="27654"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7655" name="Text Box 7"/>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4"/>
          <p:cNvSpPr txBox="1">
            <a:spLocks noChangeArrowheads="1"/>
          </p:cNvSpPr>
          <p:nvPr/>
        </p:nvSpPr>
        <p:spPr bwMode="auto">
          <a:xfrm>
            <a:off x="2152650" y="1827213"/>
            <a:ext cx="47958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وَلَمْ يَكُن لَّهُ كُفُوًا أَحَدٌ</a:t>
            </a:r>
            <a:r>
              <a:rPr lang="en-US" altLang="en-US" sz="5400">
                <a:solidFill>
                  <a:srgbClr val="000066"/>
                </a:solidFill>
                <a:cs typeface="Simplified Arabic" panose="02020603050405020304" pitchFamily="18" charset="-78"/>
              </a:rPr>
              <a:t> </a:t>
            </a:r>
          </a:p>
        </p:txBody>
      </p:sp>
      <p:sp>
        <p:nvSpPr>
          <p:cNvPr id="28677" name="Text Box 5"/>
          <p:cNvSpPr txBox="1">
            <a:spLocks noChangeArrowheads="1"/>
          </p:cNvSpPr>
          <p:nvPr/>
        </p:nvSpPr>
        <p:spPr bwMode="auto">
          <a:xfrm>
            <a:off x="1933575" y="3198813"/>
            <a:ext cx="53022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none is like Him.</a:t>
            </a:r>
          </a:p>
        </p:txBody>
      </p:sp>
      <p:sp>
        <p:nvSpPr>
          <p:cNvPr id="28678"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8679" name="Text Box 7"/>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9666"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009667"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00966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09669" name="Text Box 5"/>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2</a:t>
            </a:r>
          </a:p>
        </p:txBody>
      </p:sp>
      <p:sp>
        <p:nvSpPr>
          <p:cNvPr id="1009670" name="Text Box 6"/>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0" name="Text Box 2"/>
          <p:cNvSpPr txBox="1">
            <a:spLocks noChangeArrowheads="1"/>
          </p:cNvSpPr>
          <p:nvPr/>
        </p:nvSpPr>
        <p:spPr bwMode="auto">
          <a:xfrm>
            <a:off x="2671763" y="1827213"/>
            <a:ext cx="370046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قُلْ هُوَ اللَّهُ أَحَدٌ</a:t>
            </a:r>
            <a:endParaRPr lang="en-US" altLang="en-US" sz="5400">
              <a:solidFill>
                <a:srgbClr val="000066"/>
              </a:solidFill>
              <a:cs typeface="Simplified Arabic" panose="02020603050405020304" pitchFamily="18" charset="-78"/>
            </a:endParaRPr>
          </a:p>
        </p:txBody>
      </p:sp>
      <p:sp>
        <p:nvSpPr>
          <p:cNvPr id="1010691" name="Text Box 3"/>
          <p:cNvSpPr txBox="1">
            <a:spLocks noChangeArrowheads="1"/>
          </p:cNvSpPr>
          <p:nvPr/>
        </p:nvSpPr>
        <p:spPr bwMode="auto">
          <a:xfrm>
            <a:off x="2154238" y="3198813"/>
            <a:ext cx="47942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Say: He, Allah, is One.</a:t>
            </a:r>
          </a:p>
        </p:txBody>
      </p:sp>
      <p:sp>
        <p:nvSpPr>
          <p:cNvPr id="101069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10693"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4" name="Text Box 2"/>
          <p:cNvSpPr txBox="1">
            <a:spLocks noChangeArrowheads="1"/>
          </p:cNvSpPr>
          <p:nvPr/>
        </p:nvSpPr>
        <p:spPr bwMode="auto">
          <a:xfrm>
            <a:off x="2801938" y="1827213"/>
            <a:ext cx="34988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اللَّهُ الصَّمَدُ</a:t>
            </a:r>
            <a:endParaRPr lang="en-US" altLang="en-US" sz="5400">
              <a:solidFill>
                <a:srgbClr val="000066"/>
              </a:solidFill>
              <a:cs typeface="Simplified Arabic" panose="02020603050405020304" pitchFamily="18" charset="-78"/>
            </a:endParaRPr>
          </a:p>
        </p:txBody>
      </p:sp>
      <p:sp>
        <p:nvSpPr>
          <p:cNvPr id="1011715" name="Text Box 3"/>
          <p:cNvSpPr txBox="1">
            <a:spLocks noChangeArrowheads="1"/>
          </p:cNvSpPr>
          <p:nvPr/>
        </p:nvSpPr>
        <p:spPr bwMode="auto">
          <a:xfrm>
            <a:off x="1187450" y="3198813"/>
            <a:ext cx="66897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Allah is He on Whom all depend.</a:t>
            </a:r>
          </a:p>
        </p:txBody>
      </p:sp>
      <p:sp>
        <p:nvSpPr>
          <p:cNvPr id="101171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11717"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2738" name="Text Box 2"/>
          <p:cNvSpPr txBox="1">
            <a:spLocks noChangeArrowheads="1"/>
          </p:cNvSpPr>
          <p:nvPr/>
        </p:nvSpPr>
        <p:spPr bwMode="auto">
          <a:xfrm>
            <a:off x="2555875" y="1827213"/>
            <a:ext cx="3949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لَمْ يَلِدْ وَلَمْ يُولَدْ</a:t>
            </a:r>
            <a:endParaRPr lang="en-US" altLang="en-US" sz="5400">
              <a:solidFill>
                <a:srgbClr val="000066"/>
              </a:solidFill>
              <a:cs typeface="Simplified Arabic" panose="02020603050405020304" pitchFamily="18" charset="-78"/>
            </a:endParaRPr>
          </a:p>
        </p:txBody>
      </p:sp>
      <p:sp>
        <p:nvSpPr>
          <p:cNvPr id="1012739" name="Text Box 3"/>
          <p:cNvSpPr txBox="1">
            <a:spLocks noChangeArrowheads="1"/>
          </p:cNvSpPr>
          <p:nvPr/>
        </p:nvSpPr>
        <p:spPr bwMode="auto">
          <a:xfrm>
            <a:off x="1547813" y="3198813"/>
            <a:ext cx="597693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He begets not,</a:t>
            </a:r>
          </a:p>
          <a:p>
            <a:pPr algn="ctr">
              <a:spcBef>
                <a:spcPct val="20000"/>
              </a:spcBef>
            </a:pPr>
            <a:r>
              <a:rPr lang="en-US" altLang="en-US" sz="3200">
                <a:solidFill>
                  <a:srgbClr val="000066"/>
                </a:solidFill>
                <a:ea typeface="MS Mincho" panose="02020609040205080304" pitchFamily="49" charset="-128"/>
              </a:rPr>
              <a:t>nor is He begotten.</a:t>
            </a:r>
          </a:p>
        </p:txBody>
      </p:sp>
      <p:sp>
        <p:nvSpPr>
          <p:cNvPr id="101274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12741"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62" name="Text Box 2"/>
          <p:cNvSpPr txBox="1">
            <a:spLocks noChangeArrowheads="1"/>
          </p:cNvSpPr>
          <p:nvPr/>
        </p:nvSpPr>
        <p:spPr bwMode="auto">
          <a:xfrm>
            <a:off x="2152650" y="1827213"/>
            <a:ext cx="47958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وَلَمْ يَكُن لَّهُ كُفُوًا أَحَدٌ</a:t>
            </a:r>
            <a:r>
              <a:rPr lang="en-US" altLang="en-US" sz="5400">
                <a:solidFill>
                  <a:srgbClr val="000066"/>
                </a:solidFill>
                <a:cs typeface="Simplified Arabic" panose="02020603050405020304" pitchFamily="18" charset="-78"/>
              </a:rPr>
              <a:t> </a:t>
            </a:r>
          </a:p>
        </p:txBody>
      </p:sp>
      <p:sp>
        <p:nvSpPr>
          <p:cNvPr id="1013763" name="Text Box 3"/>
          <p:cNvSpPr txBox="1">
            <a:spLocks noChangeArrowheads="1"/>
          </p:cNvSpPr>
          <p:nvPr/>
        </p:nvSpPr>
        <p:spPr bwMode="auto">
          <a:xfrm>
            <a:off x="1933575" y="3198813"/>
            <a:ext cx="53022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none is like Him.</a:t>
            </a:r>
          </a:p>
        </p:txBody>
      </p:sp>
      <p:sp>
        <p:nvSpPr>
          <p:cNvPr id="101376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13765"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2050"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22051"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اَللَّهُمَّ صَلِّ عَلَى مُحَمَّدٍ وَ آلِ مُحَمَّد</a:t>
            </a:r>
            <a:endParaRPr lang="en-US" altLang="en-US" sz="5400">
              <a:solidFill>
                <a:srgbClr val="000066"/>
              </a:solidFill>
              <a:cs typeface="Simplified Arabic" panose="02020603050405020304" pitchFamily="18" charset="-78"/>
            </a:endParaRPr>
          </a:p>
        </p:txBody>
      </p:sp>
      <p:sp>
        <p:nvSpPr>
          <p:cNvPr id="1922052"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O' All</a:t>
            </a:r>
            <a:r>
              <a:rPr lang="en-US" altLang="en-US">
                <a:solidFill>
                  <a:srgbClr val="000066"/>
                </a:solidFill>
                <a:latin typeface="Al-Arial"/>
                <a:ea typeface="MS Mincho" panose="02020609040205080304" pitchFamily="49" charset="-128"/>
              </a:rPr>
              <a:t>á</a:t>
            </a:r>
            <a:r>
              <a:rPr lang="en-US" altLang="en-US">
                <a:solidFill>
                  <a:srgbClr val="000066"/>
                </a:solidFill>
                <a:ea typeface="MS Mincho" panose="02020609040205080304" pitchFamily="49" charset="-128"/>
              </a:rPr>
              <a:t>h send Your blessings on Muhammad</a:t>
            </a:r>
          </a:p>
          <a:p>
            <a:r>
              <a:rPr lang="en-US" altLang="en-US">
                <a:solidFill>
                  <a:srgbClr val="000066"/>
                </a:solidFill>
                <a:ea typeface="MS Mincho" panose="02020609040205080304" pitchFamily="49" charset="-128"/>
              </a:rPr>
              <a:t>and the family of Muhammad.</a:t>
            </a:r>
          </a:p>
        </p:txBody>
      </p:sp>
      <p:sp>
        <p:nvSpPr>
          <p:cNvPr id="1922053"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Duá to be recited  after each 2 Rakaat Salaat</a:t>
            </a:r>
          </a:p>
        </p:txBody>
      </p:sp>
    </p:spTree>
  </p:cSld>
  <p:clrMapOvr>
    <a:masterClrMapping/>
  </p:clrMapOvr>
  <p:transition>
    <p:fade/>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4786"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014787"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01478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14789" name="Text Box 5"/>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3</a:t>
            </a:r>
          </a:p>
        </p:txBody>
      </p:sp>
      <p:sp>
        <p:nvSpPr>
          <p:cNvPr id="1014790" name="Text Box 6"/>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5810" name="Text Box 2"/>
          <p:cNvSpPr txBox="1">
            <a:spLocks noChangeArrowheads="1"/>
          </p:cNvSpPr>
          <p:nvPr/>
        </p:nvSpPr>
        <p:spPr bwMode="auto">
          <a:xfrm>
            <a:off x="2671763" y="1827213"/>
            <a:ext cx="370046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قُلْ هُوَ اللَّهُ أَحَدٌ</a:t>
            </a:r>
            <a:endParaRPr lang="en-US" altLang="en-US" sz="5400">
              <a:solidFill>
                <a:srgbClr val="000066"/>
              </a:solidFill>
              <a:cs typeface="Simplified Arabic" panose="02020603050405020304" pitchFamily="18" charset="-78"/>
            </a:endParaRPr>
          </a:p>
        </p:txBody>
      </p:sp>
      <p:sp>
        <p:nvSpPr>
          <p:cNvPr id="1015811" name="Text Box 3"/>
          <p:cNvSpPr txBox="1">
            <a:spLocks noChangeArrowheads="1"/>
          </p:cNvSpPr>
          <p:nvPr/>
        </p:nvSpPr>
        <p:spPr bwMode="auto">
          <a:xfrm>
            <a:off x="2154238" y="3198813"/>
            <a:ext cx="47942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Say: He, Allah, is One.</a:t>
            </a:r>
          </a:p>
        </p:txBody>
      </p:sp>
      <p:sp>
        <p:nvSpPr>
          <p:cNvPr id="101581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15813"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6834" name="Text Box 2"/>
          <p:cNvSpPr txBox="1">
            <a:spLocks noChangeArrowheads="1"/>
          </p:cNvSpPr>
          <p:nvPr/>
        </p:nvSpPr>
        <p:spPr bwMode="auto">
          <a:xfrm>
            <a:off x="2801938" y="1827213"/>
            <a:ext cx="34988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اللَّهُ الصَّمَدُ</a:t>
            </a:r>
            <a:endParaRPr lang="en-US" altLang="en-US" sz="5400">
              <a:solidFill>
                <a:srgbClr val="000066"/>
              </a:solidFill>
              <a:cs typeface="Simplified Arabic" panose="02020603050405020304" pitchFamily="18" charset="-78"/>
            </a:endParaRPr>
          </a:p>
        </p:txBody>
      </p:sp>
      <p:sp>
        <p:nvSpPr>
          <p:cNvPr id="1016835" name="Text Box 3"/>
          <p:cNvSpPr txBox="1">
            <a:spLocks noChangeArrowheads="1"/>
          </p:cNvSpPr>
          <p:nvPr/>
        </p:nvSpPr>
        <p:spPr bwMode="auto">
          <a:xfrm>
            <a:off x="1187450" y="3198813"/>
            <a:ext cx="66897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Allah is He on Whom all depend.</a:t>
            </a:r>
          </a:p>
        </p:txBody>
      </p:sp>
      <p:sp>
        <p:nvSpPr>
          <p:cNvPr id="101683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16837"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7858" name="Text Box 2"/>
          <p:cNvSpPr txBox="1">
            <a:spLocks noChangeArrowheads="1"/>
          </p:cNvSpPr>
          <p:nvPr/>
        </p:nvSpPr>
        <p:spPr bwMode="auto">
          <a:xfrm>
            <a:off x="2555875" y="1827213"/>
            <a:ext cx="3949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لَمْ يَلِدْ وَلَمْ يُولَدْ</a:t>
            </a:r>
            <a:endParaRPr lang="en-US" altLang="en-US" sz="5400">
              <a:solidFill>
                <a:srgbClr val="000066"/>
              </a:solidFill>
              <a:cs typeface="Simplified Arabic" panose="02020603050405020304" pitchFamily="18" charset="-78"/>
            </a:endParaRPr>
          </a:p>
        </p:txBody>
      </p:sp>
      <p:sp>
        <p:nvSpPr>
          <p:cNvPr id="1017859" name="Text Box 3"/>
          <p:cNvSpPr txBox="1">
            <a:spLocks noChangeArrowheads="1"/>
          </p:cNvSpPr>
          <p:nvPr/>
        </p:nvSpPr>
        <p:spPr bwMode="auto">
          <a:xfrm>
            <a:off x="1547813" y="3198813"/>
            <a:ext cx="597693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He begets not,</a:t>
            </a:r>
          </a:p>
          <a:p>
            <a:pPr algn="ctr">
              <a:spcBef>
                <a:spcPct val="20000"/>
              </a:spcBef>
            </a:pPr>
            <a:r>
              <a:rPr lang="en-US" altLang="en-US" sz="3200">
                <a:solidFill>
                  <a:srgbClr val="000066"/>
                </a:solidFill>
                <a:ea typeface="MS Mincho" panose="02020609040205080304" pitchFamily="49" charset="-128"/>
              </a:rPr>
              <a:t>nor is He begotten.</a:t>
            </a:r>
          </a:p>
        </p:txBody>
      </p:sp>
      <p:sp>
        <p:nvSpPr>
          <p:cNvPr id="101786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17861"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8882" name="Text Box 2"/>
          <p:cNvSpPr txBox="1">
            <a:spLocks noChangeArrowheads="1"/>
          </p:cNvSpPr>
          <p:nvPr/>
        </p:nvSpPr>
        <p:spPr bwMode="auto">
          <a:xfrm>
            <a:off x="2152650" y="1827213"/>
            <a:ext cx="47958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وَلَمْ يَكُن لَّهُ كُفُوًا أَحَدٌ</a:t>
            </a:r>
            <a:r>
              <a:rPr lang="en-US" altLang="en-US" sz="5400">
                <a:solidFill>
                  <a:srgbClr val="000066"/>
                </a:solidFill>
                <a:cs typeface="Simplified Arabic" panose="02020603050405020304" pitchFamily="18" charset="-78"/>
              </a:rPr>
              <a:t> </a:t>
            </a:r>
          </a:p>
        </p:txBody>
      </p:sp>
      <p:sp>
        <p:nvSpPr>
          <p:cNvPr id="1018883" name="Text Box 3"/>
          <p:cNvSpPr txBox="1">
            <a:spLocks noChangeArrowheads="1"/>
          </p:cNvSpPr>
          <p:nvPr/>
        </p:nvSpPr>
        <p:spPr bwMode="auto">
          <a:xfrm>
            <a:off x="1933575" y="3198813"/>
            <a:ext cx="53022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none is like Him.</a:t>
            </a:r>
          </a:p>
        </p:txBody>
      </p:sp>
      <p:sp>
        <p:nvSpPr>
          <p:cNvPr id="101888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18885"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9906"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019907"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01990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19909" name="Text Box 5"/>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4</a:t>
            </a:r>
          </a:p>
        </p:txBody>
      </p:sp>
      <p:sp>
        <p:nvSpPr>
          <p:cNvPr id="1019910" name="Text Box 6"/>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0930" name="Text Box 2"/>
          <p:cNvSpPr txBox="1">
            <a:spLocks noChangeArrowheads="1"/>
          </p:cNvSpPr>
          <p:nvPr/>
        </p:nvSpPr>
        <p:spPr bwMode="auto">
          <a:xfrm>
            <a:off x="2671763" y="1827213"/>
            <a:ext cx="370046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قُلْ هُوَ اللَّهُ أَحَدٌ</a:t>
            </a:r>
            <a:endParaRPr lang="en-US" altLang="en-US" sz="5400">
              <a:solidFill>
                <a:srgbClr val="000066"/>
              </a:solidFill>
              <a:cs typeface="Simplified Arabic" panose="02020603050405020304" pitchFamily="18" charset="-78"/>
            </a:endParaRPr>
          </a:p>
        </p:txBody>
      </p:sp>
      <p:sp>
        <p:nvSpPr>
          <p:cNvPr id="1020931" name="Text Box 3"/>
          <p:cNvSpPr txBox="1">
            <a:spLocks noChangeArrowheads="1"/>
          </p:cNvSpPr>
          <p:nvPr/>
        </p:nvSpPr>
        <p:spPr bwMode="auto">
          <a:xfrm>
            <a:off x="2154238" y="3198813"/>
            <a:ext cx="47942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Say: He, Allah, is One.</a:t>
            </a:r>
          </a:p>
        </p:txBody>
      </p:sp>
      <p:sp>
        <p:nvSpPr>
          <p:cNvPr id="102093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20933"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954" name="Text Box 2"/>
          <p:cNvSpPr txBox="1">
            <a:spLocks noChangeArrowheads="1"/>
          </p:cNvSpPr>
          <p:nvPr/>
        </p:nvSpPr>
        <p:spPr bwMode="auto">
          <a:xfrm>
            <a:off x="2801938" y="1827213"/>
            <a:ext cx="34988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اللَّهُ الصَّمَدُ</a:t>
            </a:r>
            <a:endParaRPr lang="en-US" altLang="en-US" sz="5400">
              <a:solidFill>
                <a:srgbClr val="000066"/>
              </a:solidFill>
              <a:cs typeface="Simplified Arabic" panose="02020603050405020304" pitchFamily="18" charset="-78"/>
            </a:endParaRPr>
          </a:p>
        </p:txBody>
      </p:sp>
      <p:sp>
        <p:nvSpPr>
          <p:cNvPr id="1021955" name="Text Box 3"/>
          <p:cNvSpPr txBox="1">
            <a:spLocks noChangeArrowheads="1"/>
          </p:cNvSpPr>
          <p:nvPr/>
        </p:nvSpPr>
        <p:spPr bwMode="auto">
          <a:xfrm>
            <a:off x="1187450" y="3198813"/>
            <a:ext cx="66897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Allah is He on Whom all depend.</a:t>
            </a:r>
          </a:p>
        </p:txBody>
      </p:sp>
      <p:sp>
        <p:nvSpPr>
          <p:cNvPr id="102195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21957"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978" name="Text Box 2"/>
          <p:cNvSpPr txBox="1">
            <a:spLocks noChangeArrowheads="1"/>
          </p:cNvSpPr>
          <p:nvPr/>
        </p:nvSpPr>
        <p:spPr bwMode="auto">
          <a:xfrm>
            <a:off x="2555875" y="1827213"/>
            <a:ext cx="3949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لَمْ يَلِدْ وَلَمْ يُولَدْ</a:t>
            </a:r>
            <a:endParaRPr lang="en-US" altLang="en-US" sz="5400">
              <a:solidFill>
                <a:srgbClr val="000066"/>
              </a:solidFill>
              <a:cs typeface="Simplified Arabic" panose="02020603050405020304" pitchFamily="18" charset="-78"/>
            </a:endParaRPr>
          </a:p>
        </p:txBody>
      </p:sp>
      <p:sp>
        <p:nvSpPr>
          <p:cNvPr id="1022979" name="Text Box 3"/>
          <p:cNvSpPr txBox="1">
            <a:spLocks noChangeArrowheads="1"/>
          </p:cNvSpPr>
          <p:nvPr/>
        </p:nvSpPr>
        <p:spPr bwMode="auto">
          <a:xfrm>
            <a:off x="1547813" y="3198813"/>
            <a:ext cx="597693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He begets not,</a:t>
            </a:r>
          </a:p>
          <a:p>
            <a:pPr algn="ctr">
              <a:spcBef>
                <a:spcPct val="20000"/>
              </a:spcBef>
            </a:pPr>
            <a:r>
              <a:rPr lang="en-US" altLang="en-US" sz="3200">
                <a:solidFill>
                  <a:srgbClr val="000066"/>
                </a:solidFill>
                <a:ea typeface="MS Mincho" panose="02020609040205080304" pitchFamily="49" charset="-128"/>
              </a:rPr>
              <a:t>nor is He begotten.</a:t>
            </a:r>
          </a:p>
        </p:txBody>
      </p:sp>
      <p:sp>
        <p:nvSpPr>
          <p:cNvPr id="102298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22981"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02" name="Text Box 2"/>
          <p:cNvSpPr txBox="1">
            <a:spLocks noChangeArrowheads="1"/>
          </p:cNvSpPr>
          <p:nvPr/>
        </p:nvSpPr>
        <p:spPr bwMode="auto">
          <a:xfrm>
            <a:off x="2152650" y="1827213"/>
            <a:ext cx="47958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وَلَمْ يَكُن لَّهُ كُفُوًا أَحَدٌ</a:t>
            </a:r>
            <a:r>
              <a:rPr lang="en-US" altLang="en-US" sz="5400">
                <a:solidFill>
                  <a:srgbClr val="000066"/>
                </a:solidFill>
                <a:cs typeface="Simplified Arabic" panose="02020603050405020304" pitchFamily="18" charset="-78"/>
              </a:rPr>
              <a:t> </a:t>
            </a:r>
          </a:p>
        </p:txBody>
      </p:sp>
      <p:sp>
        <p:nvSpPr>
          <p:cNvPr id="1024003" name="Text Box 3"/>
          <p:cNvSpPr txBox="1">
            <a:spLocks noChangeArrowheads="1"/>
          </p:cNvSpPr>
          <p:nvPr/>
        </p:nvSpPr>
        <p:spPr bwMode="auto">
          <a:xfrm>
            <a:off x="1933575" y="3198813"/>
            <a:ext cx="53022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none is like Him.</a:t>
            </a:r>
          </a:p>
        </p:txBody>
      </p:sp>
      <p:sp>
        <p:nvSpPr>
          <p:cNvPr id="102400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24005"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4098"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24101"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Duá to be recited  after each 2 Rakaat Salaat</a:t>
            </a:r>
          </a:p>
        </p:txBody>
      </p:sp>
      <p:sp>
        <p:nvSpPr>
          <p:cNvPr id="1924102" name="Rectangle 6"/>
          <p:cNvSpPr>
            <a:spLocks noGrp="1" noChangeArrowheads="1"/>
          </p:cNvSpPr>
          <p:nvPr>
            <p:ph type="ctrTitle"/>
          </p:nvPr>
        </p:nvSpPr>
        <p:spPr>
          <a:xfrm>
            <a:off x="250825" y="1370013"/>
            <a:ext cx="864235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الْحَمْدُ لِلّهِ الَّذِي لَمْ يَتَّخِذْ وَلَداً،</a:t>
            </a:r>
            <a:endParaRPr lang="en-US" altLang="en-US" sz="5400" b="1">
              <a:solidFill>
                <a:srgbClr val="000066"/>
              </a:solidFill>
              <a:cs typeface="Simplified Arabic" panose="02020603050405020304" pitchFamily="18" charset="-78"/>
            </a:endParaRPr>
          </a:p>
        </p:txBody>
      </p:sp>
      <p:sp>
        <p:nvSpPr>
          <p:cNvPr id="1924103" name="Rectangle 7"/>
          <p:cNvSpPr>
            <a:spLocks noGrp="1" noChangeArrowheads="1"/>
          </p:cNvSpPr>
          <p:nvPr>
            <p:ph type="subTitle" idx="1"/>
          </p:nvPr>
        </p:nvSpPr>
        <p:spPr>
          <a:xfrm>
            <a:off x="323850" y="3198813"/>
            <a:ext cx="8496300"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All praise is due to Allah, Who has not taken a son </a:t>
            </a:r>
          </a:p>
        </p:txBody>
      </p:sp>
    </p:spTree>
  </p:cSld>
  <p:clrMapOvr>
    <a:masterClrMapping/>
  </p:clrMapOvr>
  <p:transition>
    <p:fade/>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26"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025027"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02502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25029" name="Text Box 5"/>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5</a:t>
            </a:r>
          </a:p>
        </p:txBody>
      </p:sp>
      <p:sp>
        <p:nvSpPr>
          <p:cNvPr id="1025030" name="Text Box 6"/>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50" name="Text Box 2"/>
          <p:cNvSpPr txBox="1">
            <a:spLocks noChangeArrowheads="1"/>
          </p:cNvSpPr>
          <p:nvPr/>
        </p:nvSpPr>
        <p:spPr bwMode="auto">
          <a:xfrm>
            <a:off x="2671763" y="1827213"/>
            <a:ext cx="370046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قُلْ هُوَ اللَّهُ أَحَدٌ</a:t>
            </a:r>
            <a:endParaRPr lang="en-US" altLang="en-US" sz="5400">
              <a:solidFill>
                <a:srgbClr val="000066"/>
              </a:solidFill>
              <a:cs typeface="Simplified Arabic" panose="02020603050405020304" pitchFamily="18" charset="-78"/>
            </a:endParaRPr>
          </a:p>
        </p:txBody>
      </p:sp>
      <p:sp>
        <p:nvSpPr>
          <p:cNvPr id="1026051" name="Text Box 3"/>
          <p:cNvSpPr txBox="1">
            <a:spLocks noChangeArrowheads="1"/>
          </p:cNvSpPr>
          <p:nvPr/>
        </p:nvSpPr>
        <p:spPr bwMode="auto">
          <a:xfrm>
            <a:off x="2154238" y="3198813"/>
            <a:ext cx="47942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Say: He, Allah, is One.</a:t>
            </a:r>
          </a:p>
        </p:txBody>
      </p:sp>
      <p:sp>
        <p:nvSpPr>
          <p:cNvPr id="102605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26053"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074" name="Text Box 2"/>
          <p:cNvSpPr txBox="1">
            <a:spLocks noChangeArrowheads="1"/>
          </p:cNvSpPr>
          <p:nvPr/>
        </p:nvSpPr>
        <p:spPr bwMode="auto">
          <a:xfrm>
            <a:off x="2801938" y="1827213"/>
            <a:ext cx="34988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اللَّهُ الصَّمَدُ</a:t>
            </a:r>
            <a:endParaRPr lang="en-US" altLang="en-US" sz="5400">
              <a:solidFill>
                <a:srgbClr val="000066"/>
              </a:solidFill>
              <a:cs typeface="Simplified Arabic" panose="02020603050405020304" pitchFamily="18" charset="-78"/>
            </a:endParaRPr>
          </a:p>
        </p:txBody>
      </p:sp>
      <p:sp>
        <p:nvSpPr>
          <p:cNvPr id="1027075" name="Text Box 3"/>
          <p:cNvSpPr txBox="1">
            <a:spLocks noChangeArrowheads="1"/>
          </p:cNvSpPr>
          <p:nvPr/>
        </p:nvSpPr>
        <p:spPr bwMode="auto">
          <a:xfrm>
            <a:off x="1187450" y="3198813"/>
            <a:ext cx="66897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Allah is He on Whom all depend.</a:t>
            </a:r>
          </a:p>
        </p:txBody>
      </p:sp>
      <p:sp>
        <p:nvSpPr>
          <p:cNvPr id="102707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27077"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098" name="Text Box 2"/>
          <p:cNvSpPr txBox="1">
            <a:spLocks noChangeArrowheads="1"/>
          </p:cNvSpPr>
          <p:nvPr/>
        </p:nvSpPr>
        <p:spPr bwMode="auto">
          <a:xfrm>
            <a:off x="2555875" y="1827213"/>
            <a:ext cx="3949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لَمْ يَلِدْ وَلَمْ يُولَدْ</a:t>
            </a:r>
            <a:endParaRPr lang="en-US" altLang="en-US" sz="5400">
              <a:solidFill>
                <a:srgbClr val="000066"/>
              </a:solidFill>
              <a:cs typeface="Simplified Arabic" panose="02020603050405020304" pitchFamily="18" charset="-78"/>
            </a:endParaRPr>
          </a:p>
        </p:txBody>
      </p:sp>
      <p:sp>
        <p:nvSpPr>
          <p:cNvPr id="1028099" name="Text Box 3"/>
          <p:cNvSpPr txBox="1">
            <a:spLocks noChangeArrowheads="1"/>
          </p:cNvSpPr>
          <p:nvPr/>
        </p:nvSpPr>
        <p:spPr bwMode="auto">
          <a:xfrm>
            <a:off x="1547813" y="3198813"/>
            <a:ext cx="597693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He begets not,</a:t>
            </a:r>
          </a:p>
          <a:p>
            <a:pPr algn="ctr">
              <a:spcBef>
                <a:spcPct val="20000"/>
              </a:spcBef>
            </a:pPr>
            <a:r>
              <a:rPr lang="en-US" altLang="en-US" sz="3200">
                <a:solidFill>
                  <a:srgbClr val="000066"/>
                </a:solidFill>
                <a:ea typeface="MS Mincho" panose="02020609040205080304" pitchFamily="49" charset="-128"/>
              </a:rPr>
              <a:t>nor is He begotten.</a:t>
            </a:r>
          </a:p>
        </p:txBody>
      </p:sp>
      <p:sp>
        <p:nvSpPr>
          <p:cNvPr id="102810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28101"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122" name="Text Box 2"/>
          <p:cNvSpPr txBox="1">
            <a:spLocks noChangeArrowheads="1"/>
          </p:cNvSpPr>
          <p:nvPr/>
        </p:nvSpPr>
        <p:spPr bwMode="auto">
          <a:xfrm>
            <a:off x="2152650" y="1827213"/>
            <a:ext cx="47958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وَلَمْ يَكُن لَّهُ كُفُوًا أَحَدٌ</a:t>
            </a:r>
            <a:r>
              <a:rPr lang="en-US" altLang="en-US" sz="5400">
                <a:solidFill>
                  <a:srgbClr val="000066"/>
                </a:solidFill>
                <a:cs typeface="Simplified Arabic" panose="02020603050405020304" pitchFamily="18" charset="-78"/>
              </a:rPr>
              <a:t> </a:t>
            </a:r>
          </a:p>
        </p:txBody>
      </p:sp>
      <p:sp>
        <p:nvSpPr>
          <p:cNvPr id="1029123" name="Text Box 3"/>
          <p:cNvSpPr txBox="1">
            <a:spLocks noChangeArrowheads="1"/>
          </p:cNvSpPr>
          <p:nvPr/>
        </p:nvSpPr>
        <p:spPr bwMode="auto">
          <a:xfrm>
            <a:off x="1933575" y="3198813"/>
            <a:ext cx="53022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none is like Him.</a:t>
            </a:r>
          </a:p>
        </p:txBody>
      </p:sp>
      <p:sp>
        <p:nvSpPr>
          <p:cNvPr id="102912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29125"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146"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030147"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03014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30149" name="Text Box 5"/>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6</a:t>
            </a:r>
          </a:p>
        </p:txBody>
      </p:sp>
      <p:sp>
        <p:nvSpPr>
          <p:cNvPr id="1030150" name="Text Box 6"/>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170" name="Text Box 2"/>
          <p:cNvSpPr txBox="1">
            <a:spLocks noChangeArrowheads="1"/>
          </p:cNvSpPr>
          <p:nvPr/>
        </p:nvSpPr>
        <p:spPr bwMode="auto">
          <a:xfrm>
            <a:off x="2671763" y="1827213"/>
            <a:ext cx="370046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قُلْ هُوَ اللَّهُ أَحَدٌ</a:t>
            </a:r>
            <a:endParaRPr lang="en-US" altLang="en-US" sz="5400">
              <a:solidFill>
                <a:srgbClr val="000066"/>
              </a:solidFill>
              <a:cs typeface="Simplified Arabic" panose="02020603050405020304" pitchFamily="18" charset="-78"/>
            </a:endParaRPr>
          </a:p>
        </p:txBody>
      </p:sp>
      <p:sp>
        <p:nvSpPr>
          <p:cNvPr id="1031171" name="Text Box 3"/>
          <p:cNvSpPr txBox="1">
            <a:spLocks noChangeArrowheads="1"/>
          </p:cNvSpPr>
          <p:nvPr/>
        </p:nvSpPr>
        <p:spPr bwMode="auto">
          <a:xfrm>
            <a:off x="2154238" y="3198813"/>
            <a:ext cx="47942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Say: He, Allah, is One.</a:t>
            </a:r>
          </a:p>
        </p:txBody>
      </p:sp>
      <p:sp>
        <p:nvSpPr>
          <p:cNvPr id="103117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31173"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194" name="Text Box 2"/>
          <p:cNvSpPr txBox="1">
            <a:spLocks noChangeArrowheads="1"/>
          </p:cNvSpPr>
          <p:nvPr/>
        </p:nvSpPr>
        <p:spPr bwMode="auto">
          <a:xfrm>
            <a:off x="2801938" y="1827213"/>
            <a:ext cx="34988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اللَّهُ الصَّمَدُ</a:t>
            </a:r>
            <a:endParaRPr lang="en-US" altLang="en-US" sz="5400">
              <a:solidFill>
                <a:srgbClr val="000066"/>
              </a:solidFill>
              <a:cs typeface="Simplified Arabic" panose="02020603050405020304" pitchFamily="18" charset="-78"/>
            </a:endParaRPr>
          </a:p>
        </p:txBody>
      </p:sp>
      <p:sp>
        <p:nvSpPr>
          <p:cNvPr id="1032195" name="Text Box 3"/>
          <p:cNvSpPr txBox="1">
            <a:spLocks noChangeArrowheads="1"/>
          </p:cNvSpPr>
          <p:nvPr/>
        </p:nvSpPr>
        <p:spPr bwMode="auto">
          <a:xfrm>
            <a:off x="1187450" y="3198813"/>
            <a:ext cx="66897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Allah is He on Whom all depend.</a:t>
            </a:r>
          </a:p>
        </p:txBody>
      </p:sp>
      <p:sp>
        <p:nvSpPr>
          <p:cNvPr id="103219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32197"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218" name="Text Box 2"/>
          <p:cNvSpPr txBox="1">
            <a:spLocks noChangeArrowheads="1"/>
          </p:cNvSpPr>
          <p:nvPr/>
        </p:nvSpPr>
        <p:spPr bwMode="auto">
          <a:xfrm>
            <a:off x="2555875" y="1827213"/>
            <a:ext cx="3949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لَمْ يَلِدْ وَلَمْ يُولَدْ</a:t>
            </a:r>
            <a:endParaRPr lang="en-US" altLang="en-US" sz="5400">
              <a:solidFill>
                <a:srgbClr val="000066"/>
              </a:solidFill>
              <a:cs typeface="Simplified Arabic" panose="02020603050405020304" pitchFamily="18" charset="-78"/>
            </a:endParaRPr>
          </a:p>
        </p:txBody>
      </p:sp>
      <p:sp>
        <p:nvSpPr>
          <p:cNvPr id="1033219" name="Text Box 3"/>
          <p:cNvSpPr txBox="1">
            <a:spLocks noChangeArrowheads="1"/>
          </p:cNvSpPr>
          <p:nvPr/>
        </p:nvSpPr>
        <p:spPr bwMode="auto">
          <a:xfrm>
            <a:off x="1547813" y="3198813"/>
            <a:ext cx="597693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He begets not,</a:t>
            </a:r>
          </a:p>
          <a:p>
            <a:pPr algn="ctr">
              <a:spcBef>
                <a:spcPct val="20000"/>
              </a:spcBef>
            </a:pPr>
            <a:r>
              <a:rPr lang="en-US" altLang="en-US" sz="3200">
                <a:solidFill>
                  <a:srgbClr val="000066"/>
                </a:solidFill>
                <a:ea typeface="MS Mincho" panose="02020609040205080304" pitchFamily="49" charset="-128"/>
              </a:rPr>
              <a:t>nor is He begotten.</a:t>
            </a:r>
          </a:p>
        </p:txBody>
      </p:sp>
      <p:sp>
        <p:nvSpPr>
          <p:cNvPr id="103322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33221"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42" name="Text Box 2"/>
          <p:cNvSpPr txBox="1">
            <a:spLocks noChangeArrowheads="1"/>
          </p:cNvSpPr>
          <p:nvPr/>
        </p:nvSpPr>
        <p:spPr bwMode="auto">
          <a:xfrm>
            <a:off x="2152650" y="1827213"/>
            <a:ext cx="47958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وَلَمْ يَكُن لَّهُ كُفُوًا أَحَدٌ</a:t>
            </a:r>
            <a:r>
              <a:rPr lang="en-US" altLang="en-US" sz="5400">
                <a:solidFill>
                  <a:srgbClr val="000066"/>
                </a:solidFill>
                <a:cs typeface="Simplified Arabic" panose="02020603050405020304" pitchFamily="18" charset="-78"/>
              </a:rPr>
              <a:t> </a:t>
            </a:r>
          </a:p>
        </p:txBody>
      </p:sp>
      <p:sp>
        <p:nvSpPr>
          <p:cNvPr id="1034243" name="Text Box 3"/>
          <p:cNvSpPr txBox="1">
            <a:spLocks noChangeArrowheads="1"/>
          </p:cNvSpPr>
          <p:nvPr/>
        </p:nvSpPr>
        <p:spPr bwMode="auto">
          <a:xfrm>
            <a:off x="1933575" y="3198813"/>
            <a:ext cx="53022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none is like Him.</a:t>
            </a:r>
          </a:p>
        </p:txBody>
      </p:sp>
      <p:sp>
        <p:nvSpPr>
          <p:cNvPr id="103424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34245"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6146"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26147" name="Text Box 3"/>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Duá to be recited  after each 2 Rakaat Salaat</a:t>
            </a:r>
          </a:p>
        </p:txBody>
      </p:sp>
      <p:sp>
        <p:nvSpPr>
          <p:cNvPr id="1926148" name="Rectangle 4"/>
          <p:cNvSpPr>
            <a:spLocks noGrp="1" noChangeArrowheads="1"/>
          </p:cNvSpPr>
          <p:nvPr>
            <p:ph type="ctrTitle"/>
          </p:nvPr>
        </p:nvSpPr>
        <p:spPr>
          <a:xfrm>
            <a:off x="250825" y="1370013"/>
            <a:ext cx="864235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وَلَمْ يَكُنْ لَهُ شَرِيكٌ فِي الْمُلْكِ،</a:t>
            </a:r>
            <a:r>
              <a:rPr lang="en-US" altLang="en-US" sz="5400" b="1">
                <a:solidFill>
                  <a:srgbClr val="000066"/>
                </a:solidFill>
                <a:cs typeface="Simplified Arabic" panose="02020603050405020304" pitchFamily="18" charset="-78"/>
              </a:rPr>
              <a:t> </a:t>
            </a:r>
          </a:p>
        </p:txBody>
      </p:sp>
      <p:sp>
        <p:nvSpPr>
          <p:cNvPr id="1926149" name="Rectangle 5"/>
          <p:cNvSpPr>
            <a:spLocks noGrp="1" noChangeArrowheads="1"/>
          </p:cNvSpPr>
          <p:nvPr>
            <p:ph type="subTitle" idx="1"/>
          </p:nvPr>
        </p:nvSpPr>
        <p:spPr>
          <a:xfrm>
            <a:off x="323850" y="3198813"/>
            <a:ext cx="8496300"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Who has not a partner in the kingdom, </a:t>
            </a:r>
          </a:p>
        </p:txBody>
      </p:sp>
    </p:spTree>
  </p:cSld>
  <p:clrMapOvr>
    <a:masterClrMapping/>
  </p:clrMapOvr>
  <p:transition>
    <p:fade/>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266"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035267"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03526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35269" name="Text Box 5"/>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
        <p:nvSpPr>
          <p:cNvPr id="1035270" name="Text Box 6"/>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290" name="Text Box 2"/>
          <p:cNvSpPr txBox="1">
            <a:spLocks noChangeArrowheads="1"/>
          </p:cNvSpPr>
          <p:nvPr/>
        </p:nvSpPr>
        <p:spPr bwMode="auto">
          <a:xfrm>
            <a:off x="2671763" y="1827213"/>
            <a:ext cx="370046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قُلْ هُوَ اللَّهُ أَحَدٌ</a:t>
            </a:r>
            <a:endParaRPr lang="en-US" altLang="en-US" sz="5400">
              <a:solidFill>
                <a:srgbClr val="000066"/>
              </a:solidFill>
              <a:cs typeface="Simplified Arabic" panose="02020603050405020304" pitchFamily="18" charset="-78"/>
            </a:endParaRPr>
          </a:p>
        </p:txBody>
      </p:sp>
      <p:sp>
        <p:nvSpPr>
          <p:cNvPr id="1036291" name="Text Box 3"/>
          <p:cNvSpPr txBox="1">
            <a:spLocks noChangeArrowheads="1"/>
          </p:cNvSpPr>
          <p:nvPr/>
        </p:nvSpPr>
        <p:spPr bwMode="auto">
          <a:xfrm>
            <a:off x="2154238" y="3198813"/>
            <a:ext cx="47942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Say: He, Allah, is One.</a:t>
            </a:r>
          </a:p>
        </p:txBody>
      </p:sp>
      <p:sp>
        <p:nvSpPr>
          <p:cNvPr id="103629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36293"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
        <p:nvSpPr>
          <p:cNvPr id="1036294"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314" name="Text Box 2"/>
          <p:cNvSpPr txBox="1">
            <a:spLocks noChangeArrowheads="1"/>
          </p:cNvSpPr>
          <p:nvPr/>
        </p:nvSpPr>
        <p:spPr bwMode="auto">
          <a:xfrm>
            <a:off x="2801938" y="1827213"/>
            <a:ext cx="34988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اللَّهُ الصَّمَدُ</a:t>
            </a:r>
            <a:endParaRPr lang="en-US" altLang="en-US" sz="5400">
              <a:solidFill>
                <a:srgbClr val="000066"/>
              </a:solidFill>
              <a:cs typeface="Simplified Arabic" panose="02020603050405020304" pitchFamily="18" charset="-78"/>
            </a:endParaRPr>
          </a:p>
        </p:txBody>
      </p:sp>
      <p:sp>
        <p:nvSpPr>
          <p:cNvPr id="1037315" name="Text Box 3"/>
          <p:cNvSpPr txBox="1">
            <a:spLocks noChangeArrowheads="1"/>
          </p:cNvSpPr>
          <p:nvPr/>
        </p:nvSpPr>
        <p:spPr bwMode="auto">
          <a:xfrm>
            <a:off x="1187450" y="3198813"/>
            <a:ext cx="66897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Allah is He on Whom all depend.</a:t>
            </a:r>
          </a:p>
        </p:txBody>
      </p:sp>
      <p:sp>
        <p:nvSpPr>
          <p:cNvPr id="103731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37317"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
        <p:nvSpPr>
          <p:cNvPr id="1037318"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338" name="Text Box 2"/>
          <p:cNvSpPr txBox="1">
            <a:spLocks noChangeArrowheads="1"/>
          </p:cNvSpPr>
          <p:nvPr/>
        </p:nvSpPr>
        <p:spPr bwMode="auto">
          <a:xfrm>
            <a:off x="2555875" y="1827213"/>
            <a:ext cx="3949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لَمْ يَلِدْ وَلَمْ يُولَدْ</a:t>
            </a:r>
            <a:endParaRPr lang="en-US" altLang="en-US" sz="5400">
              <a:solidFill>
                <a:srgbClr val="000066"/>
              </a:solidFill>
              <a:cs typeface="Simplified Arabic" panose="02020603050405020304" pitchFamily="18" charset="-78"/>
            </a:endParaRPr>
          </a:p>
        </p:txBody>
      </p:sp>
      <p:sp>
        <p:nvSpPr>
          <p:cNvPr id="1038339" name="Text Box 3"/>
          <p:cNvSpPr txBox="1">
            <a:spLocks noChangeArrowheads="1"/>
          </p:cNvSpPr>
          <p:nvPr/>
        </p:nvSpPr>
        <p:spPr bwMode="auto">
          <a:xfrm>
            <a:off x="1547813" y="3198813"/>
            <a:ext cx="597693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He begets not,</a:t>
            </a:r>
          </a:p>
          <a:p>
            <a:pPr algn="ctr">
              <a:spcBef>
                <a:spcPct val="20000"/>
              </a:spcBef>
            </a:pPr>
            <a:r>
              <a:rPr lang="en-US" altLang="en-US" sz="3200">
                <a:solidFill>
                  <a:srgbClr val="000066"/>
                </a:solidFill>
                <a:ea typeface="MS Mincho" panose="02020609040205080304" pitchFamily="49" charset="-128"/>
              </a:rPr>
              <a:t>nor is He begotten.</a:t>
            </a:r>
          </a:p>
        </p:txBody>
      </p:sp>
      <p:sp>
        <p:nvSpPr>
          <p:cNvPr id="103834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38341"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
        <p:nvSpPr>
          <p:cNvPr id="1038342"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362" name="Text Box 2"/>
          <p:cNvSpPr txBox="1">
            <a:spLocks noChangeArrowheads="1"/>
          </p:cNvSpPr>
          <p:nvPr/>
        </p:nvSpPr>
        <p:spPr bwMode="auto">
          <a:xfrm>
            <a:off x="2152650" y="1827213"/>
            <a:ext cx="47958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وَلَمْ يَكُن لَّهُ كُفُوًا أَحَدٌ</a:t>
            </a:r>
            <a:r>
              <a:rPr lang="en-US" altLang="en-US" sz="5400">
                <a:solidFill>
                  <a:srgbClr val="000066"/>
                </a:solidFill>
                <a:cs typeface="Simplified Arabic" panose="02020603050405020304" pitchFamily="18" charset="-78"/>
              </a:rPr>
              <a:t> </a:t>
            </a:r>
          </a:p>
        </p:txBody>
      </p:sp>
      <p:sp>
        <p:nvSpPr>
          <p:cNvPr id="1039363" name="Text Box 3"/>
          <p:cNvSpPr txBox="1">
            <a:spLocks noChangeArrowheads="1"/>
          </p:cNvSpPr>
          <p:nvPr/>
        </p:nvSpPr>
        <p:spPr bwMode="auto">
          <a:xfrm>
            <a:off x="1933575" y="3198813"/>
            <a:ext cx="53022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none is like Him.</a:t>
            </a:r>
          </a:p>
        </p:txBody>
      </p:sp>
      <p:sp>
        <p:nvSpPr>
          <p:cNvPr id="103936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39365"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
        <p:nvSpPr>
          <p:cNvPr id="1039366"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8642"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08643"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اَللَّهُمَّ صَلِّ عَلَى مُحَمَّدٍ وَ آلِ مُحَمَّد</a:t>
            </a:r>
            <a:endParaRPr lang="en-US" altLang="en-US" sz="5400">
              <a:solidFill>
                <a:srgbClr val="000066"/>
              </a:solidFill>
              <a:cs typeface="Simplified Arabic" panose="02020603050405020304" pitchFamily="18" charset="-78"/>
            </a:endParaRPr>
          </a:p>
        </p:txBody>
      </p:sp>
      <p:sp>
        <p:nvSpPr>
          <p:cNvPr id="1008644"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O' All</a:t>
            </a:r>
            <a:r>
              <a:rPr lang="en-US" altLang="en-US">
                <a:solidFill>
                  <a:srgbClr val="000066"/>
                </a:solidFill>
                <a:latin typeface="Al-Arial"/>
                <a:ea typeface="MS Mincho" panose="02020609040205080304" pitchFamily="49" charset="-128"/>
              </a:rPr>
              <a:t>á</a:t>
            </a:r>
            <a:r>
              <a:rPr lang="en-US" altLang="en-US">
                <a:solidFill>
                  <a:srgbClr val="000066"/>
                </a:solidFill>
                <a:ea typeface="MS Mincho" panose="02020609040205080304" pitchFamily="49" charset="-128"/>
              </a:rPr>
              <a:t>h send Your blessings on Muhammad</a:t>
            </a:r>
          </a:p>
          <a:p>
            <a:r>
              <a:rPr lang="en-US" altLang="en-US">
                <a:solidFill>
                  <a:srgbClr val="000066"/>
                </a:solidFill>
                <a:ea typeface="MS Mincho" panose="02020609040205080304" pitchFamily="49" charset="-128"/>
              </a:rPr>
              <a:t>and the family of Muhammad.</a:t>
            </a:r>
          </a:p>
        </p:txBody>
      </p:sp>
      <p:sp>
        <p:nvSpPr>
          <p:cNvPr id="1008645"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386" name="Rectangle 2"/>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40387" name="AutoShape 3"/>
          <p:cNvSpPr>
            <a:spLocks noChangeArrowheads="1"/>
          </p:cNvSpPr>
          <p:nvPr/>
        </p:nvSpPr>
        <p:spPr bwMode="auto">
          <a:xfrm>
            <a:off x="539750" y="1484313"/>
            <a:ext cx="8064500" cy="4321175"/>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40388" name="Text Box 4"/>
          <p:cNvSpPr txBox="1">
            <a:spLocks noChangeArrowheads="1"/>
          </p:cNvSpPr>
          <p:nvPr/>
        </p:nvSpPr>
        <p:spPr bwMode="auto">
          <a:xfrm>
            <a:off x="1120775" y="2665413"/>
            <a:ext cx="6924675" cy="1555750"/>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4800" i="1">
                <a:solidFill>
                  <a:srgbClr val="FFFF00"/>
                </a:solidFill>
              </a:rPr>
              <a:t>Recite Sura Al Kafiroon</a:t>
            </a:r>
          </a:p>
          <a:p>
            <a:r>
              <a:rPr lang="en-GB" altLang="en-US" sz="4800" i="1">
                <a:solidFill>
                  <a:srgbClr val="FFFF00"/>
                </a:solidFill>
              </a:rPr>
              <a:t>7 times</a:t>
            </a:r>
            <a:endParaRPr lang="en-US" altLang="en-US" sz="4800" i="1">
              <a:solidFill>
                <a:srgbClr val="FFFF00"/>
              </a:solidFill>
            </a:endParaRPr>
          </a:p>
        </p:txBody>
      </p:sp>
      <p:sp>
        <p:nvSpPr>
          <p:cNvPr id="1040389"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410"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41411"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اَللَّهُمَّ صَلِّ عَلَى مُحَمَّدٍ وَ آلِ مُحَمَّد</a:t>
            </a:r>
            <a:endParaRPr lang="en-US" altLang="en-US" sz="5400">
              <a:solidFill>
                <a:srgbClr val="000066"/>
              </a:solidFill>
              <a:cs typeface="Simplified Arabic" panose="02020603050405020304" pitchFamily="18" charset="-78"/>
            </a:endParaRPr>
          </a:p>
        </p:txBody>
      </p:sp>
      <p:sp>
        <p:nvSpPr>
          <p:cNvPr id="1041412"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O' All</a:t>
            </a:r>
            <a:r>
              <a:rPr lang="en-US" altLang="en-US">
                <a:solidFill>
                  <a:srgbClr val="000066"/>
                </a:solidFill>
                <a:latin typeface="Al-Arial"/>
                <a:ea typeface="MS Mincho" panose="02020609040205080304" pitchFamily="49" charset="-128"/>
              </a:rPr>
              <a:t>á</a:t>
            </a:r>
            <a:r>
              <a:rPr lang="en-US" altLang="en-US">
                <a:solidFill>
                  <a:srgbClr val="000066"/>
                </a:solidFill>
                <a:ea typeface="MS Mincho" panose="02020609040205080304" pitchFamily="49" charset="-128"/>
              </a:rPr>
              <a:t>h send Your blessings on Muhammad</a:t>
            </a:r>
          </a:p>
          <a:p>
            <a:r>
              <a:rPr lang="en-US" altLang="en-US">
                <a:solidFill>
                  <a:srgbClr val="000066"/>
                </a:solidFill>
                <a:ea typeface="MS Mincho" panose="02020609040205080304" pitchFamily="49" charset="-128"/>
              </a:rPr>
              <a:t>and the family of Muhammad.</a:t>
            </a:r>
          </a:p>
        </p:txBody>
      </p:sp>
      <p:sp>
        <p:nvSpPr>
          <p:cNvPr id="1041414" name="Text Box 6"/>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434"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042435"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04243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42437" name="Text Box 5"/>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1</a:t>
            </a:r>
          </a:p>
        </p:txBody>
      </p:sp>
      <p:sp>
        <p:nvSpPr>
          <p:cNvPr id="1042439"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 Box 4"/>
          <p:cNvSpPr txBox="1">
            <a:spLocks noChangeArrowheads="1"/>
          </p:cNvSpPr>
          <p:nvPr/>
        </p:nvSpPr>
        <p:spPr bwMode="auto">
          <a:xfrm>
            <a:off x="1944688" y="1827213"/>
            <a:ext cx="5219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قُلْ يَا أَيُّهَا الْكَافِرُونَ</a:t>
            </a:r>
            <a:endParaRPr lang="en-US" altLang="en-US" sz="5400">
              <a:solidFill>
                <a:srgbClr val="000066"/>
              </a:solidFill>
              <a:cs typeface="Simplified Arabic" panose="02020603050405020304" pitchFamily="18" charset="-78"/>
            </a:endParaRPr>
          </a:p>
        </p:txBody>
      </p:sp>
      <p:sp>
        <p:nvSpPr>
          <p:cNvPr id="30725" name="Text Box 5"/>
          <p:cNvSpPr txBox="1">
            <a:spLocks noChangeArrowheads="1"/>
          </p:cNvSpPr>
          <p:nvPr/>
        </p:nvSpPr>
        <p:spPr bwMode="auto">
          <a:xfrm>
            <a:off x="1908175" y="3198813"/>
            <a:ext cx="52355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Say: O unbelievers!</a:t>
            </a:r>
          </a:p>
        </p:txBody>
      </p:sp>
      <p:sp>
        <p:nvSpPr>
          <p:cNvPr id="30726"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30727"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7170"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27171" name="Text Box 3"/>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Duá to be recited  after each 2 Rakaat Salaat</a:t>
            </a:r>
          </a:p>
        </p:txBody>
      </p:sp>
      <p:sp>
        <p:nvSpPr>
          <p:cNvPr id="1927172" name="Rectangle 4"/>
          <p:cNvSpPr>
            <a:spLocks noGrp="1" noChangeArrowheads="1"/>
          </p:cNvSpPr>
          <p:nvPr>
            <p:ph type="ctrTitle"/>
          </p:nvPr>
        </p:nvSpPr>
        <p:spPr>
          <a:xfrm>
            <a:off x="250825" y="1370013"/>
            <a:ext cx="864235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وَلَمْ يَكُنْ لَهُ وَلِيٌّ مِنَ الذُّلِّ،</a:t>
            </a:r>
            <a:r>
              <a:rPr lang="en-US" altLang="en-US" sz="5400" b="1">
                <a:solidFill>
                  <a:srgbClr val="000066"/>
                </a:solidFill>
                <a:cs typeface="Simplified Arabic" panose="02020603050405020304" pitchFamily="18" charset="-78"/>
              </a:rPr>
              <a:t> </a:t>
            </a:r>
          </a:p>
        </p:txBody>
      </p:sp>
      <p:sp>
        <p:nvSpPr>
          <p:cNvPr id="1927173" name="Rectangle 5"/>
          <p:cNvSpPr>
            <a:spLocks noGrp="1" noChangeArrowheads="1"/>
          </p:cNvSpPr>
          <p:nvPr>
            <p:ph type="subTitle" idx="1"/>
          </p:nvPr>
        </p:nvSpPr>
        <p:spPr>
          <a:xfrm>
            <a:off x="323850" y="3198813"/>
            <a:ext cx="8496300"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Who has not a helper to save Him from disgrace; </a:t>
            </a:r>
          </a:p>
        </p:txBody>
      </p:sp>
    </p:spTree>
  </p:cSld>
  <p:clrMapOvr>
    <a:masterClrMapping/>
  </p:clrMapOvr>
  <p:transition>
    <p:fade/>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 Box 4"/>
          <p:cNvSpPr txBox="1">
            <a:spLocks noChangeArrowheads="1"/>
          </p:cNvSpPr>
          <p:nvPr/>
        </p:nvSpPr>
        <p:spPr bwMode="auto">
          <a:xfrm>
            <a:off x="2339975" y="1827213"/>
            <a:ext cx="43703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لَا أَعْبُدُ مَا تَعْبُدُونَ</a:t>
            </a:r>
            <a:endParaRPr lang="en-US" altLang="en-US" sz="5400">
              <a:solidFill>
                <a:srgbClr val="000066"/>
              </a:solidFill>
              <a:cs typeface="Simplified Arabic" panose="02020603050405020304" pitchFamily="18" charset="-78"/>
            </a:endParaRPr>
          </a:p>
        </p:txBody>
      </p:sp>
      <p:sp>
        <p:nvSpPr>
          <p:cNvPr id="31749" name="Text Box 5"/>
          <p:cNvSpPr txBox="1">
            <a:spLocks noChangeArrowheads="1"/>
          </p:cNvSpPr>
          <p:nvPr/>
        </p:nvSpPr>
        <p:spPr bwMode="auto">
          <a:xfrm>
            <a:off x="827088" y="3198813"/>
            <a:ext cx="740251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 do not serve that which you serve,</a:t>
            </a:r>
          </a:p>
        </p:txBody>
      </p:sp>
      <p:sp>
        <p:nvSpPr>
          <p:cNvPr id="31750"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31751"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 Box 4"/>
          <p:cNvSpPr txBox="1">
            <a:spLocks noChangeArrowheads="1"/>
          </p:cNvSpPr>
          <p:nvPr/>
        </p:nvSpPr>
        <p:spPr bwMode="auto">
          <a:xfrm>
            <a:off x="1684338" y="1827213"/>
            <a:ext cx="56959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وَلَا أَنتُمْ عَابِدُونَ مَا أَعْبُدُ</a:t>
            </a:r>
            <a:endParaRPr lang="en-US" altLang="en-US" sz="5400">
              <a:solidFill>
                <a:srgbClr val="000066"/>
              </a:solidFill>
              <a:cs typeface="Simplified Arabic" panose="02020603050405020304" pitchFamily="18" charset="-78"/>
            </a:endParaRPr>
          </a:p>
        </p:txBody>
      </p:sp>
      <p:sp>
        <p:nvSpPr>
          <p:cNvPr id="32773" name="Text Box 5"/>
          <p:cNvSpPr txBox="1">
            <a:spLocks noChangeArrowheads="1"/>
          </p:cNvSpPr>
          <p:nvPr/>
        </p:nvSpPr>
        <p:spPr bwMode="auto">
          <a:xfrm>
            <a:off x="960438" y="3198813"/>
            <a:ext cx="72834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Nor do you serve Him Whom I serve</a:t>
            </a:r>
          </a:p>
        </p:txBody>
      </p:sp>
      <p:sp>
        <p:nvSpPr>
          <p:cNvPr id="32774"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32775"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1619250" y="1827213"/>
            <a:ext cx="59055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وَلَا أَنَا عَابِدٌ مَّا عَبَدتُّمْ</a:t>
            </a:r>
            <a:endParaRPr lang="en-US" altLang="en-US" sz="5400">
              <a:solidFill>
                <a:srgbClr val="000066"/>
              </a:solidFill>
              <a:cs typeface="Simplified Arabic" panose="02020603050405020304" pitchFamily="18" charset="-78"/>
            </a:endParaRPr>
          </a:p>
        </p:txBody>
      </p:sp>
      <p:sp>
        <p:nvSpPr>
          <p:cNvPr id="33797" name="Text Box 5"/>
          <p:cNvSpPr txBox="1">
            <a:spLocks noChangeArrowheads="1"/>
          </p:cNvSpPr>
          <p:nvPr/>
        </p:nvSpPr>
        <p:spPr bwMode="auto">
          <a:xfrm>
            <a:off x="1835150" y="3198813"/>
            <a:ext cx="53657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Nor am I going to serve</a:t>
            </a:r>
          </a:p>
          <a:p>
            <a:pPr algn="ctr">
              <a:spcBef>
                <a:spcPct val="20000"/>
              </a:spcBef>
            </a:pPr>
            <a:r>
              <a:rPr lang="en-US" altLang="en-US" sz="3200">
                <a:solidFill>
                  <a:srgbClr val="000066"/>
                </a:solidFill>
                <a:ea typeface="MS Mincho" panose="02020609040205080304" pitchFamily="49" charset="-128"/>
              </a:rPr>
              <a:t>that which you serve,</a:t>
            </a:r>
          </a:p>
        </p:txBody>
      </p:sp>
      <p:sp>
        <p:nvSpPr>
          <p:cNvPr id="33798"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33799"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 Box 4"/>
          <p:cNvSpPr txBox="1">
            <a:spLocks noChangeArrowheads="1"/>
          </p:cNvSpPr>
          <p:nvPr/>
        </p:nvSpPr>
        <p:spPr bwMode="auto">
          <a:xfrm>
            <a:off x="1547813" y="1827213"/>
            <a:ext cx="59832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وَلَا أَنتُمْ عَابِدُونَ مَا أَعْبُدُ</a:t>
            </a:r>
            <a:endParaRPr lang="en-US" altLang="en-US" sz="5400">
              <a:solidFill>
                <a:srgbClr val="000066"/>
              </a:solidFill>
              <a:cs typeface="Simplified Arabic" panose="02020603050405020304" pitchFamily="18" charset="-78"/>
            </a:endParaRPr>
          </a:p>
        </p:txBody>
      </p:sp>
      <p:sp>
        <p:nvSpPr>
          <p:cNvPr id="34821" name="Text Box 5"/>
          <p:cNvSpPr txBox="1">
            <a:spLocks noChangeArrowheads="1"/>
          </p:cNvSpPr>
          <p:nvPr/>
        </p:nvSpPr>
        <p:spPr bwMode="auto">
          <a:xfrm>
            <a:off x="1771650" y="3198813"/>
            <a:ext cx="56086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Nor are you going to </a:t>
            </a:r>
          </a:p>
          <a:p>
            <a:pPr algn="ctr">
              <a:spcBef>
                <a:spcPct val="20000"/>
              </a:spcBef>
            </a:pPr>
            <a:r>
              <a:rPr lang="en-US" altLang="en-US" sz="3200">
                <a:solidFill>
                  <a:srgbClr val="000066"/>
                </a:solidFill>
                <a:ea typeface="MS Mincho" panose="02020609040205080304" pitchFamily="49" charset="-128"/>
              </a:rPr>
              <a:t>serve Him Whom I serve</a:t>
            </a:r>
          </a:p>
        </p:txBody>
      </p:sp>
      <p:sp>
        <p:nvSpPr>
          <p:cNvPr id="34822"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34823"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4"/>
          <p:cNvSpPr txBox="1">
            <a:spLocks noChangeArrowheads="1"/>
          </p:cNvSpPr>
          <p:nvPr/>
        </p:nvSpPr>
        <p:spPr bwMode="auto">
          <a:xfrm>
            <a:off x="2051050" y="1827213"/>
            <a:ext cx="49720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لَكُمْ دِينُكُمْ وَلِيَ دِينِ</a:t>
            </a:r>
            <a:endParaRPr lang="en-US" altLang="en-US" sz="5400">
              <a:solidFill>
                <a:srgbClr val="000066"/>
              </a:solidFill>
              <a:cs typeface="Simplified Arabic" panose="02020603050405020304" pitchFamily="18" charset="-78"/>
            </a:endParaRPr>
          </a:p>
        </p:txBody>
      </p:sp>
      <p:sp>
        <p:nvSpPr>
          <p:cNvPr id="35845" name="Text Box 5"/>
          <p:cNvSpPr txBox="1">
            <a:spLocks noChangeArrowheads="1"/>
          </p:cNvSpPr>
          <p:nvPr/>
        </p:nvSpPr>
        <p:spPr bwMode="auto">
          <a:xfrm>
            <a:off x="1457325" y="3198813"/>
            <a:ext cx="62103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You shall have your religion</a:t>
            </a:r>
          </a:p>
          <a:p>
            <a:pPr algn="ctr">
              <a:spcBef>
                <a:spcPct val="20000"/>
              </a:spcBef>
            </a:pPr>
            <a:r>
              <a:rPr lang="en-US" altLang="en-US" sz="3200">
                <a:solidFill>
                  <a:srgbClr val="000066"/>
                </a:solidFill>
                <a:ea typeface="MS Mincho" panose="02020609040205080304" pitchFamily="49" charset="-128"/>
              </a:rPr>
              <a:t>and I shall have my religion.</a:t>
            </a:r>
          </a:p>
        </p:txBody>
      </p:sp>
      <p:sp>
        <p:nvSpPr>
          <p:cNvPr id="35846"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35847"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82"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044483"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04448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44485" name="Text Box 5"/>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2</a:t>
            </a:r>
          </a:p>
        </p:txBody>
      </p:sp>
      <p:sp>
        <p:nvSpPr>
          <p:cNvPr id="1044486" name="Text Box 6"/>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506" name="Text Box 2"/>
          <p:cNvSpPr txBox="1">
            <a:spLocks noChangeArrowheads="1"/>
          </p:cNvSpPr>
          <p:nvPr/>
        </p:nvSpPr>
        <p:spPr bwMode="auto">
          <a:xfrm>
            <a:off x="1944688" y="1827213"/>
            <a:ext cx="5219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قُلْ يَا أَيُّهَا الْكَافِرُونَ</a:t>
            </a:r>
            <a:endParaRPr lang="en-US" altLang="en-US" sz="5400">
              <a:solidFill>
                <a:srgbClr val="000066"/>
              </a:solidFill>
              <a:cs typeface="Simplified Arabic" panose="02020603050405020304" pitchFamily="18" charset="-78"/>
            </a:endParaRPr>
          </a:p>
        </p:txBody>
      </p:sp>
      <p:sp>
        <p:nvSpPr>
          <p:cNvPr id="1045507" name="Text Box 3"/>
          <p:cNvSpPr txBox="1">
            <a:spLocks noChangeArrowheads="1"/>
          </p:cNvSpPr>
          <p:nvPr/>
        </p:nvSpPr>
        <p:spPr bwMode="auto">
          <a:xfrm>
            <a:off x="1908175" y="3198813"/>
            <a:ext cx="52355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Say: O unbelievers!</a:t>
            </a:r>
          </a:p>
        </p:txBody>
      </p:sp>
      <p:sp>
        <p:nvSpPr>
          <p:cNvPr id="104550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45509"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530" name="Text Box 2"/>
          <p:cNvSpPr txBox="1">
            <a:spLocks noChangeArrowheads="1"/>
          </p:cNvSpPr>
          <p:nvPr/>
        </p:nvSpPr>
        <p:spPr bwMode="auto">
          <a:xfrm>
            <a:off x="2339975" y="1827213"/>
            <a:ext cx="43703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لَا أَعْبُدُ مَا تَعْبُدُونَ</a:t>
            </a:r>
            <a:endParaRPr lang="en-US" altLang="en-US" sz="5400">
              <a:solidFill>
                <a:srgbClr val="000066"/>
              </a:solidFill>
              <a:cs typeface="Simplified Arabic" panose="02020603050405020304" pitchFamily="18" charset="-78"/>
            </a:endParaRPr>
          </a:p>
        </p:txBody>
      </p:sp>
      <p:sp>
        <p:nvSpPr>
          <p:cNvPr id="1046531" name="Text Box 3"/>
          <p:cNvSpPr txBox="1">
            <a:spLocks noChangeArrowheads="1"/>
          </p:cNvSpPr>
          <p:nvPr/>
        </p:nvSpPr>
        <p:spPr bwMode="auto">
          <a:xfrm>
            <a:off x="827088" y="3198813"/>
            <a:ext cx="740251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 do not serve that which you serve,</a:t>
            </a:r>
          </a:p>
        </p:txBody>
      </p:sp>
      <p:sp>
        <p:nvSpPr>
          <p:cNvPr id="104653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46533"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554" name="Text Box 2"/>
          <p:cNvSpPr txBox="1">
            <a:spLocks noChangeArrowheads="1"/>
          </p:cNvSpPr>
          <p:nvPr/>
        </p:nvSpPr>
        <p:spPr bwMode="auto">
          <a:xfrm>
            <a:off x="1684338" y="1827213"/>
            <a:ext cx="56959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وَلَا أَنتُمْ عَابِدُونَ مَا أَعْبُدُ</a:t>
            </a:r>
            <a:endParaRPr lang="en-US" altLang="en-US" sz="5400">
              <a:solidFill>
                <a:srgbClr val="000066"/>
              </a:solidFill>
              <a:cs typeface="Simplified Arabic" panose="02020603050405020304" pitchFamily="18" charset="-78"/>
            </a:endParaRPr>
          </a:p>
        </p:txBody>
      </p:sp>
      <p:sp>
        <p:nvSpPr>
          <p:cNvPr id="1047555" name="Text Box 3"/>
          <p:cNvSpPr txBox="1">
            <a:spLocks noChangeArrowheads="1"/>
          </p:cNvSpPr>
          <p:nvPr/>
        </p:nvSpPr>
        <p:spPr bwMode="auto">
          <a:xfrm>
            <a:off x="960438" y="3198813"/>
            <a:ext cx="72834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Nor do you serve Him Whom I serve</a:t>
            </a:r>
          </a:p>
        </p:txBody>
      </p:sp>
      <p:sp>
        <p:nvSpPr>
          <p:cNvPr id="104755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47557"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8" name="Text Box 2"/>
          <p:cNvSpPr txBox="1">
            <a:spLocks noChangeArrowheads="1"/>
          </p:cNvSpPr>
          <p:nvPr/>
        </p:nvSpPr>
        <p:spPr bwMode="auto">
          <a:xfrm>
            <a:off x="1619250" y="1827213"/>
            <a:ext cx="59055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وَلَا أَنَا عَابِدٌ مَّا عَبَدتُّمْ</a:t>
            </a:r>
            <a:endParaRPr lang="en-US" altLang="en-US" sz="5400">
              <a:solidFill>
                <a:srgbClr val="000066"/>
              </a:solidFill>
              <a:cs typeface="Simplified Arabic" panose="02020603050405020304" pitchFamily="18" charset="-78"/>
            </a:endParaRPr>
          </a:p>
        </p:txBody>
      </p:sp>
      <p:sp>
        <p:nvSpPr>
          <p:cNvPr id="1048579" name="Text Box 3"/>
          <p:cNvSpPr txBox="1">
            <a:spLocks noChangeArrowheads="1"/>
          </p:cNvSpPr>
          <p:nvPr/>
        </p:nvSpPr>
        <p:spPr bwMode="auto">
          <a:xfrm>
            <a:off x="1835150" y="3198813"/>
            <a:ext cx="53657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Nor am I going to serve</a:t>
            </a:r>
          </a:p>
          <a:p>
            <a:pPr algn="ctr">
              <a:spcBef>
                <a:spcPct val="20000"/>
              </a:spcBef>
            </a:pPr>
            <a:r>
              <a:rPr lang="en-US" altLang="en-US" sz="3200">
                <a:solidFill>
                  <a:srgbClr val="000066"/>
                </a:solidFill>
                <a:ea typeface="MS Mincho" panose="02020609040205080304" pitchFamily="49" charset="-128"/>
              </a:rPr>
              <a:t>that which you serve,</a:t>
            </a:r>
          </a:p>
        </p:txBody>
      </p:sp>
      <p:sp>
        <p:nvSpPr>
          <p:cNvPr id="104858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48581"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8194"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28195" name="Text Box 3"/>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Duá to be recited  after each 2 Rakaat Salaat</a:t>
            </a:r>
          </a:p>
        </p:txBody>
      </p:sp>
      <p:sp>
        <p:nvSpPr>
          <p:cNvPr id="1928196" name="Rectangle 4"/>
          <p:cNvSpPr>
            <a:spLocks noGrp="1" noChangeArrowheads="1"/>
          </p:cNvSpPr>
          <p:nvPr>
            <p:ph type="ctrTitle"/>
          </p:nvPr>
        </p:nvSpPr>
        <p:spPr>
          <a:xfrm>
            <a:off x="250825" y="1370013"/>
            <a:ext cx="864235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وَكَبِّرْهُ تَكْبِيراً.</a:t>
            </a:r>
            <a:r>
              <a:rPr lang="en-US" altLang="en-US" sz="5400" b="1">
                <a:solidFill>
                  <a:srgbClr val="000066"/>
                </a:solidFill>
                <a:cs typeface="Simplified Arabic" panose="02020603050405020304" pitchFamily="18" charset="-78"/>
              </a:rPr>
              <a:t> </a:t>
            </a:r>
          </a:p>
        </p:txBody>
      </p:sp>
      <p:sp>
        <p:nvSpPr>
          <p:cNvPr id="1928197" name="Rectangle 5"/>
          <p:cNvSpPr>
            <a:spLocks noGrp="1" noChangeArrowheads="1"/>
          </p:cNvSpPr>
          <p:nvPr>
            <p:ph type="subTitle" idx="1"/>
          </p:nvPr>
        </p:nvSpPr>
        <p:spPr>
          <a:xfrm>
            <a:off x="323850" y="3198813"/>
            <a:ext cx="8496300"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proclaim His greatness with thorough proclamation. </a:t>
            </a:r>
          </a:p>
        </p:txBody>
      </p:sp>
    </p:spTree>
  </p:cSld>
  <p:clrMapOvr>
    <a:masterClrMapping/>
  </p:clrMapOvr>
  <p:transition>
    <p:fade/>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Text Box 2"/>
          <p:cNvSpPr txBox="1">
            <a:spLocks noChangeArrowheads="1"/>
          </p:cNvSpPr>
          <p:nvPr/>
        </p:nvSpPr>
        <p:spPr bwMode="auto">
          <a:xfrm>
            <a:off x="1547813" y="1827213"/>
            <a:ext cx="59832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وَلَا أَنتُمْ عَابِدُونَ مَا أَعْبُدُ</a:t>
            </a:r>
            <a:endParaRPr lang="en-US" altLang="en-US" sz="5400">
              <a:solidFill>
                <a:srgbClr val="000066"/>
              </a:solidFill>
              <a:cs typeface="Simplified Arabic" panose="02020603050405020304" pitchFamily="18" charset="-78"/>
            </a:endParaRPr>
          </a:p>
        </p:txBody>
      </p:sp>
      <p:sp>
        <p:nvSpPr>
          <p:cNvPr id="1049603" name="Text Box 3"/>
          <p:cNvSpPr txBox="1">
            <a:spLocks noChangeArrowheads="1"/>
          </p:cNvSpPr>
          <p:nvPr/>
        </p:nvSpPr>
        <p:spPr bwMode="auto">
          <a:xfrm>
            <a:off x="1771650" y="3198813"/>
            <a:ext cx="56086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Nor are you going to </a:t>
            </a:r>
          </a:p>
          <a:p>
            <a:pPr algn="ctr">
              <a:spcBef>
                <a:spcPct val="20000"/>
              </a:spcBef>
            </a:pPr>
            <a:r>
              <a:rPr lang="en-US" altLang="en-US" sz="3200">
                <a:solidFill>
                  <a:srgbClr val="000066"/>
                </a:solidFill>
                <a:ea typeface="MS Mincho" panose="02020609040205080304" pitchFamily="49" charset="-128"/>
              </a:rPr>
              <a:t>serve Him Whom I serve</a:t>
            </a:r>
          </a:p>
        </p:txBody>
      </p:sp>
      <p:sp>
        <p:nvSpPr>
          <p:cNvPr id="104960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49605"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26" name="Text Box 2"/>
          <p:cNvSpPr txBox="1">
            <a:spLocks noChangeArrowheads="1"/>
          </p:cNvSpPr>
          <p:nvPr/>
        </p:nvSpPr>
        <p:spPr bwMode="auto">
          <a:xfrm>
            <a:off x="2051050" y="1827213"/>
            <a:ext cx="49720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لَكُمْ دِينُكُمْ وَلِيَ دِينِ</a:t>
            </a:r>
            <a:endParaRPr lang="en-US" altLang="en-US" sz="5400">
              <a:solidFill>
                <a:srgbClr val="000066"/>
              </a:solidFill>
              <a:cs typeface="Simplified Arabic" panose="02020603050405020304" pitchFamily="18" charset="-78"/>
            </a:endParaRPr>
          </a:p>
        </p:txBody>
      </p:sp>
      <p:sp>
        <p:nvSpPr>
          <p:cNvPr id="1050627" name="Text Box 3"/>
          <p:cNvSpPr txBox="1">
            <a:spLocks noChangeArrowheads="1"/>
          </p:cNvSpPr>
          <p:nvPr/>
        </p:nvSpPr>
        <p:spPr bwMode="auto">
          <a:xfrm>
            <a:off x="1457325" y="3198813"/>
            <a:ext cx="62103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You shall have your religion</a:t>
            </a:r>
          </a:p>
          <a:p>
            <a:pPr algn="ctr">
              <a:spcBef>
                <a:spcPct val="20000"/>
              </a:spcBef>
            </a:pPr>
            <a:r>
              <a:rPr lang="en-US" altLang="en-US" sz="3200">
                <a:solidFill>
                  <a:srgbClr val="000066"/>
                </a:solidFill>
                <a:ea typeface="MS Mincho" panose="02020609040205080304" pitchFamily="49" charset="-128"/>
              </a:rPr>
              <a:t>and I shall have my religion.</a:t>
            </a:r>
          </a:p>
        </p:txBody>
      </p:sp>
      <p:sp>
        <p:nvSpPr>
          <p:cNvPr id="105062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50629"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0"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051651"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05165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51653" name="Text Box 5"/>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3</a:t>
            </a:r>
          </a:p>
        </p:txBody>
      </p:sp>
      <p:sp>
        <p:nvSpPr>
          <p:cNvPr id="1051654" name="Text Box 6"/>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674" name="Text Box 2"/>
          <p:cNvSpPr txBox="1">
            <a:spLocks noChangeArrowheads="1"/>
          </p:cNvSpPr>
          <p:nvPr/>
        </p:nvSpPr>
        <p:spPr bwMode="auto">
          <a:xfrm>
            <a:off x="1944688" y="1827213"/>
            <a:ext cx="5219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قُلْ يَا أَيُّهَا الْكَافِرُونَ</a:t>
            </a:r>
            <a:endParaRPr lang="en-US" altLang="en-US" sz="5400">
              <a:solidFill>
                <a:srgbClr val="000066"/>
              </a:solidFill>
              <a:cs typeface="Simplified Arabic" panose="02020603050405020304" pitchFamily="18" charset="-78"/>
            </a:endParaRPr>
          </a:p>
        </p:txBody>
      </p:sp>
      <p:sp>
        <p:nvSpPr>
          <p:cNvPr id="1052675" name="Text Box 3"/>
          <p:cNvSpPr txBox="1">
            <a:spLocks noChangeArrowheads="1"/>
          </p:cNvSpPr>
          <p:nvPr/>
        </p:nvSpPr>
        <p:spPr bwMode="auto">
          <a:xfrm>
            <a:off x="1908175" y="3198813"/>
            <a:ext cx="52355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Say: O unbelievers!</a:t>
            </a:r>
          </a:p>
        </p:txBody>
      </p:sp>
      <p:sp>
        <p:nvSpPr>
          <p:cNvPr id="105267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52677"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698" name="Text Box 2"/>
          <p:cNvSpPr txBox="1">
            <a:spLocks noChangeArrowheads="1"/>
          </p:cNvSpPr>
          <p:nvPr/>
        </p:nvSpPr>
        <p:spPr bwMode="auto">
          <a:xfrm>
            <a:off x="2339975" y="1827213"/>
            <a:ext cx="43703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لَا أَعْبُدُ مَا تَعْبُدُونَ</a:t>
            </a:r>
            <a:endParaRPr lang="en-US" altLang="en-US" sz="5400">
              <a:solidFill>
                <a:srgbClr val="000066"/>
              </a:solidFill>
              <a:cs typeface="Simplified Arabic" panose="02020603050405020304" pitchFamily="18" charset="-78"/>
            </a:endParaRPr>
          </a:p>
        </p:txBody>
      </p:sp>
      <p:sp>
        <p:nvSpPr>
          <p:cNvPr id="1053699" name="Text Box 3"/>
          <p:cNvSpPr txBox="1">
            <a:spLocks noChangeArrowheads="1"/>
          </p:cNvSpPr>
          <p:nvPr/>
        </p:nvSpPr>
        <p:spPr bwMode="auto">
          <a:xfrm>
            <a:off x="827088" y="3198813"/>
            <a:ext cx="740251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 do not serve that which you serve,</a:t>
            </a:r>
          </a:p>
        </p:txBody>
      </p:sp>
      <p:sp>
        <p:nvSpPr>
          <p:cNvPr id="105370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53701"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22" name="Text Box 2"/>
          <p:cNvSpPr txBox="1">
            <a:spLocks noChangeArrowheads="1"/>
          </p:cNvSpPr>
          <p:nvPr/>
        </p:nvSpPr>
        <p:spPr bwMode="auto">
          <a:xfrm>
            <a:off x="1684338" y="1827213"/>
            <a:ext cx="56959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وَلَا أَنتُمْ عَابِدُونَ مَا أَعْبُدُ</a:t>
            </a:r>
            <a:endParaRPr lang="en-US" altLang="en-US" sz="5400">
              <a:solidFill>
                <a:srgbClr val="000066"/>
              </a:solidFill>
              <a:cs typeface="Simplified Arabic" panose="02020603050405020304" pitchFamily="18" charset="-78"/>
            </a:endParaRPr>
          </a:p>
        </p:txBody>
      </p:sp>
      <p:sp>
        <p:nvSpPr>
          <p:cNvPr id="1054723" name="Text Box 3"/>
          <p:cNvSpPr txBox="1">
            <a:spLocks noChangeArrowheads="1"/>
          </p:cNvSpPr>
          <p:nvPr/>
        </p:nvSpPr>
        <p:spPr bwMode="auto">
          <a:xfrm>
            <a:off x="960438" y="3198813"/>
            <a:ext cx="72834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Nor do you serve Him Whom I serve</a:t>
            </a:r>
          </a:p>
        </p:txBody>
      </p:sp>
      <p:sp>
        <p:nvSpPr>
          <p:cNvPr id="105472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54725"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746" name="Text Box 2"/>
          <p:cNvSpPr txBox="1">
            <a:spLocks noChangeArrowheads="1"/>
          </p:cNvSpPr>
          <p:nvPr/>
        </p:nvSpPr>
        <p:spPr bwMode="auto">
          <a:xfrm>
            <a:off x="1619250" y="1827213"/>
            <a:ext cx="59055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وَلَا أَنَا عَابِدٌ مَّا عَبَدتُّمْ</a:t>
            </a:r>
            <a:endParaRPr lang="en-US" altLang="en-US" sz="5400">
              <a:solidFill>
                <a:srgbClr val="000066"/>
              </a:solidFill>
              <a:cs typeface="Simplified Arabic" panose="02020603050405020304" pitchFamily="18" charset="-78"/>
            </a:endParaRPr>
          </a:p>
        </p:txBody>
      </p:sp>
      <p:sp>
        <p:nvSpPr>
          <p:cNvPr id="1055747" name="Text Box 3"/>
          <p:cNvSpPr txBox="1">
            <a:spLocks noChangeArrowheads="1"/>
          </p:cNvSpPr>
          <p:nvPr/>
        </p:nvSpPr>
        <p:spPr bwMode="auto">
          <a:xfrm>
            <a:off x="1835150" y="3198813"/>
            <a:ext cx="53657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Nor am I going to serve</a:t>
            </a:r>
          </a:p>
          <a:p>
            <a:pPr algn="ctr">
              <a:spcBef>
                <a:spcPct val="20000"/>
              </a:spcBef>
            </a:pPr>
            <a:r>
              <a:rPr lang="en-US" altLang="en-US" sz="3200">
                <a:solidFill>
                  <a:srgbClr val="000066"/>
                </a:solidFill>
                <a:ea typeface="MS Mincho" panose="02020609040205080304" pitchFamily="49" charset="-128"/>
              </a:rPr>
              <a:t>that which you serve,</a:t>
            </a:r>
          </a:p>
        </p:txBody>
      </p:sp>
      <p:sp>
        <p:nvSpPr>
          <p:cNvPr id="105574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55749"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770" name="Text Box 2"/>
          <p:cNvSpPr txBox="1">
            <a:spLocks noChangeArrowheads="1"/>
          </p:cNvSpPr>
          <p:nvPr/>
        </p:nvSpPr>
        <p:spPr bwMode="auto">
          <a:xfrm>
            <a:off x="1547813" y="1827213"/>
            <a:ext cx="59832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وَلَا أَنتُمْ عَابِدُونَ مَا أَعْبُدُ</a:t>
            </a:r>
            <a:endParaRPr lang="en-US" altLang="en-US" sz="5400">
              <a:solidFill>
                <a:srgbClr val="000066"/>
              </a:solidFill>
              <a:cs typeface="Simplified Arabic" panose="02020603050405020304" pitchFamily="18" charset="-78"/>
            </a:endParaRPr>
          </a:p>
        </p:txBody>
      </p:sp>
      <p:sp>
        <p:nvSpPr>
          <p:cNvPr id="1056771" name="Text Box 3"/>
          <p:cNvSpPr txBox="1">
            <a:spLocks noChangeArrowheads="1"/>
          </p:cNvSpPr>
          <p:nvPr/>
        </p:nvSpPr>
        <p:spPr bwMode="auto">
          <a:xfrm>
            <a:off x="1771650" y="3198813"/>
            <a:ext cx="56086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Nor are you going to </a:t>
            </a:r>
          </a:p>
          <a:p>
            <a:pPr algn="ctr">
              <a:spcBef>
                <a:spcPct val="20000"/>
              </a:spcBef>
            </a:pPr>
            <a:r>
              <a:rPr lang="en-US" altLang="en-US" sz="3200">
                <a:solidFill>
                  <a:srgbClr val="000066"/>
                </a:solidFill>
                <a:ea typeface="MS Mincho" panose="02020609040205080304" pitchFamily="49" charset="-128"/>
              </a:rPr>
              <a:t>serve Him Whom I serve</a:t>
            </a:r>
          </a:p>
        </p:txBody>
      </p:sp>
      <p:sp>
        <p:nvSpPr>
          <p:cNvPr id="105677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56773"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794" name="Text Box 2"/>
          <p:cNvSpPr txBox="1">
            <a:spLocks noChangeArrowheads="1"/>
          </p:cNvSpPr>
          <p:nvPr/>
        </p:nvSpPr>
        <p:spPr bwMode="auto">
          <a:xfrm>
            <a:off x="2051050" y="1827213"/>
            <a:ext cx="49720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لَكُمْ دِينُكُمْ وَلِيَ دِينِ</a:t>
            </a:r>
            <a:endParaRPr lang="en-US" altLang="en-US" sz="5400">
              <a:solidFill>
                <a:srgbClr val="000066"/>
              </a:solidFill>
              <a:cs typeface="Simplified Arabic" panose="02020603050405020304" pitchFamily="18" charset="-78"/>
            </a:endParaRPr>
          </a:p>
        </p:txBody>
      </p:sp>
      <p:sp>
        <p:nvSpPr>
          <p:cNvPr id="1057795" name="Text Box 3"/>
          <p:cNvSpPr txBox="1">
            <a:spLocks noChangeArrowheads="1"/>
          </p:cNvSpPr>
          <p:nvPr/>
        </p:nvSpPr>
        <p:spPr bwMode="auto">
          <a:xfrm>
            <a:off x="1457325" y="3198813"/>
            <a:ext cx="62103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You shall have your religion</a:t>
            </a:r>
          </a:p>
          <a:p>
            <a:pPr algn="ctr">
              <a:spcBef>
                <a:spcPct val="20000"/>
              </a:spcBef>
            </a:pPr>
            <a:r>
              <a:rPr lang="en-US" altLang="en-US" sz="3200">
                <a:solidFill>
                  <a:srgbClr val="000066"/>
                </a:solidFill>
                <a:ea typeface="MS Mincho" panose="02020609040205080304" pitchFamily="49" charset="-128"/>
              </a:rPr>
              <a:t>and I shall have my religion.</a:t>
            </a:r>
          </a:p>
        </p:txBody>
      </p:sp>
      <p:sp>
        <p:nvSpPr>
          <p:cNvPr id="105779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57797"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8818"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058819"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05882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58821" name="Text Box 5"/>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4</a:t>
            </a:r>
          </a:p>
        </p:txBody>
      </p:sp>
      <p:sp>
        <p:nvSpPr>
          <p:cNvPr id="1058822" name="Text Box 6"/>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8"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29219" name="Text Box 3"/>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Duá to be recited  after each 2 Rakaat Salaat</a:t>
            </a:r>
          </a:p>
        </p:txBody>
      </p:sp>
      <p:sp>
        <p:nvSpPr>
          <p:cNvPr id="1929220" name="Rectangle 4"/>
          <p:cNvSpPr>
            <a:spLocks noGrp="1" noChangeArrowheads="1"/>
          </p:cNvSpPr>
          <p:nvPr>
            <p:ph type="ctrTitle"/>
          </p:nvPr>
        </p:nvSpPr>
        <p:spPr>
          <a:xfrm>
            <a:off x="250825" y="1370013"/>
            <a:ext cx="864235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يَا عُدَّتِي فِي مُدَّتِي،</a:t>
            </a:r>
            <a:r>
              <a:rPr lang="en-US" altLang="en-US" sz="5400" b="1">
                <a:solidFill>
                  <a:srgbClr val="000066"/>
                </a:solidFill>
                <a:cs typeface="Simplified Arabic" panose="02020603050405020304" pitchFamily="18" charset="-78"/>
              </a:rPr>
              <a:t> </a:t>
            </a:r>
          </a:p>
        </p:txBody>
      </p:sp>
      <p:sp>
        <p:nvSpPr>
          <p:cNvPr id="1929221" name="Rectangle 5"/>
          <p:cNvSpPr>
            <a:spLocks noGrp="1" noChangeArrowheads="1"/>
          </p:cNvSpPr>
          <p:nvPr>
            <p:ph type="subTitle" idx="1"/>
          </p:nvPr>
        </p:nvSpPr>
        <p:spPr>
          <a:xfrm>
            <a:off x="323850" y="3198813"/>
            <a:ext cx="8496300"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my Supporter throughout my lifetime! </a:t>
            </a:r>
          </a:p>
        </p:txBody>
      </p:sp>
    </p:spTree>
  </p:cSld>
  <p:clrMapOvr>
    <a:masterClrMapping/>
  </p:clrMapOvr>
  <p:transition>
    <p:fade/>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842" name="Text Box 2"/>
          <p:cNvSpPr txBox="1">
            <a:spLocks noChangeArrowheads="1"/>
          </p:cNvSpPr>
          <p:nvPr/>
        </p:nvSpPr>
        <p:spPr bwMode="auto">
          <a:xfrm>
            <a:off x="1944688" y="1827213"/>
            <a:ext cx="5219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قُلْ يَا أَيُّهَا الْكَافِرُونَ</a:t>
            </a:r>
            <a:endParaRPr lang="en-US" altLang="en-US" sz="5400">
              <a:solidFill>
                <a:srgbClr val="000066"/>
              </a:solidFill>
              <a:cs typeface="Simplified Arabic" panose="02020603050405020304" pitchFamily="18" charset="-78"/>
            </a:endParaRPr>
          </a:p>
        </p:txBody>
      </p:sp>
      <p:sp>
        <p:nvSpPr>
          <p:cNvPr id="1059843" name="Text Box 3"/>
          <p:cNvSpPr txBox="1">
            <a:spLocks noChangeArrowheads="1"/>
          </p:cNvSpPr>
          <p:nvPr/>
        </p:nvSpPr>
        <p:spPr bwMode="auto">
          <a:xfrm>
            <a:off x="1908175" y="3198813"/>
            <a:ext cx="52355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Say: O unbelievers!</a:t>
            </a:r>
          </a:p>
        </p:txBody>
      </p:sp>
      <p:sp>
        <p:nvSpPr>
          <p:cNvPr id="105984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59845"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0866" name="Text Box 2"/>
          <p:cNvSpPr txBox="1">
            <a:spLocks noChangeArrowheads="1"/>
          </p:cNvSpPr>
          <p:nvPr/>
        </p:nvSpPr>
        <p:spPr bwMode="auto">
          <a:xfrm>
            <a:off x="2339975" y="1827213"/>
            <a:ext cx="43703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لَا أَعْبُدُ مَا تَعْبُدُونَ</a:t>
            </a:r>
            <a:endParaRPr lang="en-US" altLang="en-US" sz="5400">
              <a:solidFill>
                <a:srgbClr val="000066"/>
              </a:solidFill>
              <a:cs typeface="Simplified Arabic" panose="02020603050405020304" pitchFamily="18" charset="-78"/>
            </a:endParaRPr>
          </a:p>
        </p:txBody>
      </p:sp>
      <p:sp>
        <p:nvSpPr>
          <p:cNvPr id="1060867" name="Text Box 3"/>
          <p:cNvSpPr txBox="1">
            <a:spLocks noChangeArrowheads="1"/>
          </p:cNvSpPr>
          <p:nvPr/>
        </p:nvSpPr>
        <p:spPr bwMode="auto">
          <a:xfrm>
            <a:off x="827088" y="3198813"/>
            <a:ext cx="740251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 do not serve that which you serve,</a:t>
            </a:r>
          </a:p>
        </p:txBody>
      </p:sp>
      <p:sp>
        <p:nvSpPr>
          <p:cNvPr id="106086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60869"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1890" name="Text Box 2"/>
          <p:cNvSpPr txBox="1">
            <a:spLocks noChangeArrowheads="1"/>
          </p:cNvSpPr>
          <p:nvPr/>
        </p:nvSpPr>
        <p:spPr bwMode="auto">
          <a:xfrm>
            <a:off x="1684338" y="1827213"/>
            <a:ext cx="56959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وَلَا أَنتُمْ عَابِدُونَ مَا أَعْبُدُ</a:t>
            </a:r>
            <a:endParaRPr lang="en-US" altLang="en-US" sz="5400">
              <a:solidFill>
                <a:srgbClr val="000066"/>
              </a:solidFill>
              <a:cs typeface="Simplified Arabic" panose="02020603050405020304" pitchFamily="18" charset="-78"/>
            </a:endParaRPr>
          </a:p>
        </p:txBody>
      </p:sp>
      <p:sp>
        <p:nvSpPr>
          <p:cNvPr id="1061891" name="Text Box 3"/>
          <p:cNvSpPr txBox="1">
            <a:spLocks noChangeArrowheads="1"/>
          </p:cNvSpPr>
          <p:nvPr/>
        </p:nvSpPr>
        <p:spPr bwMode="auto">
          <a:xfrm>
            <a:off x="960438" y="3198813"/>
            <a:ext cx="72834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Nor do you serve Him Whom I serve</a:t>
            </a:r>
          </a:p>
        </p:txBody>
      </p:sp>
      <p:sp>
        <p:nvSpPr>
          <p:cNvPr id="106189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61893"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4" name="Text Box 2"/>
          <p:cNvSpPr txBox="1">
            <a:spLocks noChangeArrowheads="1"/>
          </p:cNvSpPr>
          <p:nvPr/>
        </p:nvSpPr>
        <p:spPr bwMode="auto">
          <a:xfrm>
            <a:off x="1619250" y="1827213"/>
            <a:ext cx="59055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وَلَا أَنَا عَابِدٌ مَّا عَبَدتُّمْ</a:t>
            </a:r>
            <a:endParaRPr lang="en-US" altLang="en-US" sz="5400">
              <a:solidFill>
                <a:srgbClr val="000066"/>
              </a:solidFill>
              <a:cs typeface="Simplified Arabic" panose="02020603050405020304" pitchFamily="18" charset="-78"/>
            </a:endParaRPr>
          </a:p>
        </p:txBody>
      </p:sp>
      <p:sp>
        <p:nvSpPr>
          <p:cNvPr id="1062915" name="Text Box 3"/>
          <p:cNvSpPr txBox="1">
            <a:spLocks noChangeArrowheads="1"/>
          </p:cNvSpPr>
          <p:nvPr/>
        </p:nvSpPr>
        <p:spPr bwMode="auto">
          <a:xfrm>
            <a:off x="1835150" y="3198813"/>
            <a:ext cx="53657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Nor am I going to serve</a:t>
            </a:r>
          </a:p>
          <a:p>
            <a:pPr algn="ctr">
              <a:spcBef>
                <a:spcPct val="20000"/>
              </a:spcBef>
            </a:pPr>
            <a:r>
              <a:rPr lang="en-US" altLang="en-US" sz="3200">
                <a:solidFill>
                  <a:srgbClr val="000066"/>
                </a:solidFill>
                <a:ea typeface="MS Mincho" panose="02020609040205080304" pitchFamily="49" charset="-128"/>
              </a:rPr>
              <a:t>that which you serve,</a:t>
            </a:r>
          </a:p>
        </p:txBody>
      </p:sp>
      <p:sp>
        <p:nvSpPr>
          <p:cNvPr id="106291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62917"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3938" name="Text Box 2"/>
          <p:cNvSpPr txBox="1">
            <a:spLocks noChangeArrowheads="1"/>
          </p:cNvSpPr>
          <p:nvPr/>
        </p:nvSpPr>
        <p:spPr bwMode="auto">
          <a:xfrm>
            <a:off x="1547813" y="1827213"/>
            <a:ext cx="59832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وَلَا أَنتُمْ عَابِدُونَ مَا أَعْبُدُ</a:t>
            </a:r>
            <a:endParaRPr lang="en-US" altLang="en-US" sz="5400">
              <a:solidFill>
                <a:srgbClr val="000066"/>
              </a:solidFill>
              <a:cs typeface="Simplified Arabic" panose="02020603050405020304" pitchFamily="18" charset="-78"/>
            </a:endParaRPr>
          </a:p>
        </p:txBody>
      </p:sp>
      <p:sp>
        <p:nvSpPr>
          <p:cNvPr id="1063939" name="Text Box 3"/>
          <p:cNvSpPr txBox="1">
            <a:spLocks noChangeArrowheads="1"/>
          </p:cNvSpPr>
          <p:nvPr/>
        </p:nvSpPr>
        <p:spPr bwMode="auto">
          <a:xfrm>
            <a:off x="1771650" y="3198813"/>
            <a:ext cx="56086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Nor are you going to </a:t>
            </a:r>
          </a:p>
          <a:p>
            <a:pPr algn="ctr">
              <a:spcBef>
                <a:spcPct val="20000"/>
              </a:spcBef>
            </a:pPr>
            <a:r>
              <a:rPr lang="en-US" altLang="en-US" sz="3200">
                <a:solidFill>
                  <a:srgbClr val="000066"/>
                </a:solidFill>
                <a:ea typeface="MS Mincho" panose="02020609040205080304" pitchFamily="49" charset="-128"/>
              </a:rPr>
              <a:t>serve Him Whom I serve</a:t>
            </a:r>
          </a:p>
        </p:txBody>
      </p:sp>
      <p:sp>
        <p:nvSpPr>
          <p:cNvPr id="106394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63941"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Text Box 2"/>
          <p:cNvSpPr txBox="1">
            <a:spLocks noChangeArrowheads="1"/>
          </p:cNvSpPr>
          <p:nvPr/>
        </p:nvSpPr>
        <p:spPr bwMode="auto">
          <a:xfrm>
            <a:off x="2051050" y="1827213"/>
            <a:ext cx="49720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لَكُمْ دِينُكُمْ وَلِيَ دِينِ</a:t>
            </a:r>
            <a:endParaRPr lang="en-US" altLang="en-US" sz="5400">
              <a:solidFill>
                <a:srgbClr val="000066"/>
              </a:solidFill>
              <a:cs typeface="Simplified Arabic" panose="02020603050405020304" pitchFamily="18" charset="-78"/>
            </a:endParaRPr>
          </a:p>
        </p:txBody>
      </p:sp>
      <p:sp>
        <p:nvSpPr>
          <p:cNvPr id="1064963" name="Text Box 3"/>
          <p:cNvSpPr txBox="1">
            <a:spLocks noChangeArrowheads="1"/>
          </p:cNvSpPr>
          <p:nvPr/>
        </p:nvSpPr>
        <p:spPr bwMode="auto">
          <a:xfrm>
            <a:off x="1457325" y="3198813"/>
            <a:ext cx="62103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You shall have your religion</a:t>
            </a:r>
          </a:p>
          <a:p>
            <a:pPr algn="ctr">
              <a:spcBef>
                <a:spcPct val="20000"/>
              </a:spcBef>
            </a:pPr>
            <a:r>
              <a:rPr lang="en-US" altLang="en-US" sz="3200">
                <a:solidFill>
                  <a:srgbClr val="000066"/>
                </a:solidFill>
                <a:ea typeface="MS Mincho" panose="02020609040205080304" pitchFamily="49" charset="-128"/>
              </a:rPr>
              <a:t>and I shall have my religion.</a:t>
            </a:r>
          </a:p>
        </p:txBody>
      </p:sp>
      <p:sp>
        <p:nvSpPr>
          <p:cNvPr id="106496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64965"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986"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065987"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06598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65989" name="Text Box 5"/>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5</a:t>
            </a:r>
          </a:p>
        </p:txBody>
      </p:sp>
      <p:sp>
        <p:nvSpPr>
          <p:cNvPr id="1065990" name="Text Box 6"/>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7010" name="Text Box 2"/>
          <p:cNvSpPr txBox="1">
            <a:spLocks noChangeArrowheads="1"/>
          </p:cNvSpPr>
          <p:nvPr/>
        </p:nvSpPr>
        <p:spPr bwMode="auto">
          <a:xfrm>
            <a:off x="1944688" y="1827213"/>
            <a:ext cx="5219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قُلْ يَا أَيُّهَا الْكَافِرُونَ</a:t>
            </a:r>
            <a:endParaRPr lang="en-US" altLang="en-US" sz="5400">
              <a:solidFill>
                <a:srgbClr val="000066"/>
              </a:solidFill>
              <a:cs typeface="Simplified Arabic" panose="02020603050405020304" pitchFamily="18" charset="-78"/>
            </a:endParaRPr>
          </a:p>
        </p:txBody>
      </p:sp>
      <p:sp>
        <p:nvSpPr>
          <p:cNvPr id="1067011" name="Text Box 3"/>
          <p:cNvSpPr txBox="1">
            <a:spLocks noChangeArrowheads="1"/>
          </p:cNvSpPr>
          <p:nvPr/>
        </p:nvSpPr>
        <p:spPr bwMode="auto">
          <a:xfrm>
            <a:off x="1908175" y="3198813"/>
            <a:ext cx="52355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Say: O unbelievers!</a:t>
            </a:r>
          </a:p>
        </p:txBody>
      </p:sp>
      <p:sp>
        <p:nvSpPr>
          <p:cNvPr id="106701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67013"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34" name="Text Box 2"/>
          <p:cNvSpPr txBox="1">
            <a:spLocks noChangeArrowheads="1"/>
          </p:cNvSpPr>
          <p:nvPr/>
        </p:nvSpPr>
        <p:spPr bwMode="auto">
          <a:xfrm>
            <a:off x="2339975" y="1827213"/>
            <a:ext cx="43703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لَا أَعْبُدُ مَا تَعْبُدُونَ</a:t>
            </a:r>
            <a:endParaRPr lang="en-US" altLang="en-US" sz="5400">
              <a:solidFill>
                <a:srgbClr val="000066"/>
              </a:solidFill>
              <a:cs typeface="Simplified Arabic" panose="02020603050405020304" pitchFamily="18" charset="-78"/>
            </a:endParaRPr>
          </a:p>
        </p:txBody>
      </p:sp>
      <p:sp>
        <p:nvSpPr>
          <p:cNvPr id="1068035" name="Text Box 3"/>
          <p:cNvSpPr txBox="1">
            <a:spLocks noChangeArrowheads="1"/>
          </p:cNvSpPr>
          <p:nvPr/>
        </p:nvSpPr>
        <p:spPr bwMode="auto">
          <a:xfrm>
            <a:off x="827088" y="3198813"/>
            <a:ext cx="740251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 do not serve that which you serve,</a:t>
            </a:r>
          </a:p>
        </p:txBody>
      </p:sp>
      <p:sp>
        <p:nvSpPr>
          <p:cNvPr id="106803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68037"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9058" name="Text Box 2"/>
          <p:cNvSpPr txBox="1">
            <a:spLocks noChangeArrowheads="1"/>
          </p:cNvSpPr>
          <p:nvPr/>
        </p:nvSpPr>
        <p:spPr bwMode="auto">
          <a:xfrm>
            <a:off x="1684338" y="1827213"/>
            <a:ext cx="56959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وَلَا أَنتُمْ عَابِدُونَ مَا أَعْبُدُ</a:t>
            </a:r>
            <a:endParaRPr lang="en-US" altLang="en-US" sz="5400">
              <a:solidFill>
                <a:srgbClr val="000066"/>
              </a:solidFill>
              <a:cs typeface="Simplified Arabic" panose="02020603050405020304" pitchFamily="18" charset="-78"/>
            </a:endParaRPr>
          </a:p>
        </p:txBody>
      </p:sp>
      <p:sp>
        <p:nvSpPr>
          <p:cNvPr id="1069059" name="Text Box 3"/>
          <p:cNvSpPr txBox="1">
            <a:spLocks noChangeArrowheads="1"/>
          </p:cNvSpPr>
          <p:nvPr/>
        </p:nvSpPr>
        <p:spPr bwMode="auto">
          <a:xfrm>
            <a:off x="960438" y="3198813"/>
            <a:ext cx="72834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Nor do you serve Him Whom I serve</a:t>
            </a:r>
          </a:p>
        </p:txBody>
      </p:sp>
      <p:sp>
        <p:nvSpPr>
          <p:cNvPr id="106906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69061"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0242"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30243" name="Text Box 3"/>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Duá to be recited  after each 2 Rakaat Salaat</a:t>
            </a:r>
          </a:p>
        </p:txBody>
      </p:sp>
      <p:sp>
        <p:nvSpPr>
          <p:cNvPr id="1930244" name="Rectangle 4"/>
          <p:cNvSpPr>
            <a:spLocks noGrp="1" noChangeArrowheads="1"/>
          </p:cNvSpPr>
          <p:nvPr>
            <p:ph type="ctrTitle"/>
          </p:nvPr>
        </p:nvSpPr>
        <p:spPr>
          <a:xfrm>
            <a:off x="250825" y="1370013"/>
            <a:ext cx="864235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يَاصَاحِبِي فِي شِدَّتِي،</a:t>
            </a:r>
            <a:r>
              <a:rPr lang="en-US" altLang="en-US" sz="5400" b="1">
                <a:solidFill>
                  <a:srgbClr val="000066"/>
                </a:solidFill>
                <a:cs typeface="Simplified Arabic" panose="02020603050405020304" pitchFamily="18" charset="-78"/>
              </a:rPr>
              <a:t> </a:t>
            </a:r>
          </a:p>
        </p:txBody>
      </p:sp>
      <p:sp>
        <p:nvSpPr>
          <p:cNvPr id="1930245" name="Rectangle 5"/>
          <p:cNvSpPr>
            <a:spLocks noGrp="1" noChangeArrowheads="1"/>
          </p:cNvSpPr>
          <p:nvPr>
            <p:ph type="subTitle" idx="1"/>
          </p:nvPr>
        </p:nvSpPr>
        <p:spPr>
          <a:xfrm>
            <a:off x="323850" y="3198813"/>
            <a:ext cx="8496300"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my Companion in hardships! </a:t>
            </a:r>
          </a:p>
        </p:txBody>
      </p:sp>
    </p:spTree>
  </p:cSld>
  <p:clrMapOvr>
    <a:masterClrMapping/>
  </p:clrMapOvr>
  <p:transition>
    <p:fade/>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082" name="Text Box 2"/>
          <p:cNvSpPr txBox="1">
            <a:spLocks noChangeArrowheads="1"/>
          </p:cNvSpPr>
          <p:nvPr/>
        </p:nvSpPr>
        <p:spPr bwMode="auto">
          <a:xfrm>
            <a:off x="1619250" y="1827213"/>
            <a:ext cx="59055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وَلَا أَنَا عَابِدٌ مَّا عَبَدتُّمْ</a:t>
            </a:r>
            <a:endParaRPr lang="en-US" altLang="en-US" sz="5400">
              <a:solidFill>
                <a:srgbClr val="000066"/>
              </a:solidFill>
              <a:cs typeface="Simplified Arabic" panose="02020603050405020304" pitchFamily="18" charset="-78"/>
            </a:endParaRPr>
          </a:p>
        </p:txBody>
      </p:sp>
      <p:sp>
        <p:nvSpPr>
          <p:cNvPr id="1070083" name="Text Box 3"/>
          <p:cNvSpPr txBox="1">
            <a:spLocks noChangeArrowheads="1"/>
          </p:cNvSpPr>
          <p:nvPr/>
        </p:nvSpPr>
        <p:spPr bwMode="auto">
          <a:xfrm>
            <a:off x="1835150" y="3198813"/>
            <a:ext cx="53657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Nor am I going to serve</a:t>
            </a:r>
          </a:p>
          <a:p>
            <a:pPr algn="ctr">
              <a:spcBef>
                <a:spcPct val="20000"/>
              </a:spcBef>
            </a:pPr>
            <a:r>
              <a:rPr lang="en-US" altLang="en-US" sz="3200">
                <a:solidFill>
                  <a:srgbClr val="000066"/>
                </a:solidFill>
                <a:ea typeface="MS Mincho" panose="02020609040205080304" pitchFamily="49" charset="-128"/>
              </a:rPr>
              <a:t>that which you serve,</a:t>
            </a:r>
          </a:p>
        </p:txBody>
      </p:sp>
      <p:sp>
        <p:nvSpPr>
          <p:cNvPr id="107008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70085"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1106" name="Text Box 2"/>
          <p:cNvSpPr txBox="1">
            <a:spLocks noChangeArrowheads="1"/>
          </p:cNvSpPr>
          <p:nvPr/>
        </p:nvSpPr>
        <p:spPr bwMode="auto">
          <a:xfrm>
            <a:off x="1547813" y="1827213"/>
            <a:ext cx="59832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وَلَا أَنتُمْ عَابِدُونَ مَا أَعْبُدُ</a:t>
            </a:r>
            <a:endParaRPr lang="en-US" altLang="en-US" sz="5400">
              <a:solidFill>
                <a:srgbClr val="000066"/>
              </a:solidFill>
              <a:cs typeface="Simplified Arabic" panose="02020603050405020304" pitchFamily="18" charset="-78"/>
            </a:endParaRPr>
          </a:p>
        </p:txBody>
      </p:sp>
      <p:sp>
        <p:nvSpPr>
          <p:cNvPr id="1071107" name="Text Box 3"/>
          <p:cNvSpPr txBox="1">
            <a:spLocks noChangeArrowheads="1"/>
          </p:cNvSpPr>
          <p:nvPr/>
        </p:nvSpPr>
        <p:spPr bwMode="auto">
          <a:xfrm>
            <a:off x="1771650" y="3198813"/>
            <a:ext cx="56086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Nor are you going to </a:t>
            </a:r>
          </a:p>
          <a:p>
            <a:pPr algn="ctr">
              <a:spcBef>
                <a:spcPct val="20000"/>
              </a:spcBef>
            </a:pPr>
            <a:r>
              <a:rPr lang="en-US" altLang="en-US" sz="3200">
                <a:solidFill>
                  <a:srgbClr val="000066"/>
                </a:solidFill>
                <a:ea typeface="MS Mincho" panose="02020609040205080304" pitchFamily="49" charset="-128"/>
              </a:rPr>
              <a:t>serve Him Whom I serve</a:t>
            </a:r>
          </a:p>
        </p:txBody>
      </p:sp>
      <p:sp>
        <p:nvSpPr>
          <p:cNvPr id="107110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71109"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2130" name="Text Box 2"/>
          <p:cNvSpPr txBox="1">
            <a:spLocks noChangeArrowheads="1"/>
          </p:cNvSpPr>
          <p:nvPr/>
        </p:nvSpPr>
        <p:spPr bwMode="auto">
          <a:xfrm>
            <a:off x="2051050" y="1827213"/>
            <a:ext cx="49720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لَكُمْ دِينُكُمْ وَلِيَ دِينِ</a:t>
            </a:r>
            <a:endParaRPr lang="en-US" altLang="en-US" sz="5400">
              <a:solidFill>
                <a:srgbClr val="000066"/>
              </a:solidFill>
              <a:cs typeface="Simplified Arabic" panose="02020603050405020304" pitchFamily="18" charset="-78"/>
            </a:endParaRPr>
          </a:p>
        </p:txBody>
      </p:sp>
      <p:sp>
        <p:nvSpPr>
          <p:cNvPr id="1072131" name="Text Box 3"/>
          <p:cNvSpPr txBox="1">
            <a:spLocks noChangeArrowheads="1"/>
          </p:cNvSpPr>
          <p:nvPr/>
        </p:nvSpPr>
        <p:spPr bwMode="auto">
          <a:xfrm>
            <a:off x="1457325" y="3198813"/>
            <a:ext cx="62103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You shall have your religion</a:t>
            </a:r>
          </a:p>
          <a:p>
            <a:pPr algn="ctr">
              <a:spcBef>
                <a:spcPct val="20000"/>
              </a:spcBef>
            </a:pPr>
            <a:r>
              <a:rPr lang="en-US" altLang="en-US" sz="3200">
                <a:solidFill>
                  <a:srgbClr val="000066"/>
                </a:solidFill>
                <a:ea typeface="MS Mincho" panose="02020609040205080304" pitchFamily="49" charset="-128"/>
              </a:rPr>
              <a:t>and I shall have my religion.</a:t>
            </a:r>
          </a:p>
        </p:txBody>
      </p:sp>
      <p:sp>
        <p:nvSpPr>
          <p:cNvPr id="107213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72133"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3154"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073155"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07315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73157" name="Text Box 5"/>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6</a:t>
            </a:r>
          </a:p>
        </p:txBody>
      </p:sp>
      <p:sp>
        <p:nvSpPr>
          <p:cNvPr id="1073158" name="Text Box 6"/>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4178" name="Text Box 2"/>
          <p:cNvSpPr txBox="1">
            <a:spLocks noChangeArrowheads="1"/>
          </p:cNvSpPr>
          <p:nvPr/>
        </p:nvSpPr>
        <p:spPr bwMode="auto">
          <a:xfrm>
            <a:off x="1944688" y="1827213"/>
            <a:ext cx="5219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قُلْ يَا أَيُّهَا الْكَافِرُونَ</a:t>
            </a:r>
            <a:endParaRPr lang="en-US" altLang="en-US" sz="5400">
              <a:solidFill>
                <a:srgbClr val="000066"/>
              </a:solidFill>
              <a:cs typeface="Simplified Arabic" panose="02020603050405020304" pitchFamily="18" charset="-78"/>
            </a:endParaRPr>
          </a:p>
        </p:txBody>
      </p:sp>
      <p:sp>
        <p:nvSpPr>
          <p:cNvPr id="1074179" name="Text Box 3"/>
          <p:cNvSpPr txBox="1">
            <a:spLocks noChangeArrowheads="1"/>
          </p:cNvSpPr>
          <p:nvPr/>
        </p:nvSpPr>
        <p:spPr bwMode="auto">
          <a:xfrm>
            <a:off x="1908175" y="3198813"/>
            <a:ext cx="52355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Say: O unbelievers!</a:t>
            </a:r>
          </a:p>
        </p:txBody>
      </p:sp>
      <p:sp>
        <p:nvSpPr>
          <p:cNvPr id="107418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74181"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02" name="Text Box 2"/>
          <p:cNvSpPr txBox="1">
            <a:spLocks noChangeArrowheads="1"/>
          </p:cNvSpPr>
          <p:nvPr/>
        </p:nvSpPr>
        <p:spPr bwMode="auto">
          <a:xfrm>
            <a:off x="2339975" y="1827213"/>
            <a:ext cx="43703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لَا أَعْبُدُ مَا تَعْبُدُونَ</a:t>
            </a:r>
            <a:endParaRPr lang="en-US" altLang="en-US" sz="5400">
              <a:solidFill>
                <a:srgbClr val="000066"/>
              </a:solidFill>
              <a:cs typeface="Simplified Arabic" panose="02020603050405020304" pitchFamily="18" charset="-78"/>
            </a:endParaRPr>
          </a:p>
        </p:txBody>
      </p:sp>
      <p:sp>
        <p:nvSpPr>
          <p:cNvPr id="1075203" name="Text Box 3"/>
          <p:cNvSpPr txBox="1">
            <a:spLocks noChangeArrowheads="1"/>
          </p:cNvSpPr>
          <p:nvPr/>
        </p:nvSpPr>
        <p:spPr bwMode="auto">
          <a:xfrm>
            <a:off x="827088" y="3198813"/>
            <a:ext cx="740251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 do not serve that which you serve,</a:t>
            </a:r>
          </a:p>
        </p:txBody>
      </p:sp>
      <p:sp>
        <p:nvSpPr>
          <p:cNvPr id="107520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75205"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6226" name="Text Box 2"/>
          <p:cNvSpPr txBox="1">
            <a:spLocks noChangeArrowheads="1"/>
          </p:cNvSpPr>
          <p:nvPr/>
        </p:nvSpPr>
        <p:spPr bwMode="auto">
          <a:xfrm>
            <a:off x="1684338" y="1827213"/>
            <a:ext cx="56959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وَلَا أَنتُمْ عَابِدُونَ مَا أَعْبُدُ</a:t>
            </a:r>
            <a:endParaRPr lang="en-US" altLang="en-US" sz="5400">
              <a:solidFill>
                <a:srgbClr val="000066"/>
              </a:solidFill>
              <a:cs typeface="Simplified Arabic" panose="02020603050405020304" pitchFamily="18" charset="-78"/>
            </a:endParaRPr>
          </a:p>
        </p:txBody>
      </p:sp>
      <p:sp>
        <p:nvSpPr>
          <p:cNvPr id="1076227" name="Text Box 3"/>
          <p:cNvSpPr txBox="1">
            <a:spLocks noChangeArrowheads="1"/>
          </p:cNvSpPr>
          <p:nvPr/>
        </p:nvSpPr>
        <p:spPr bwMode="auto">
          <a:xfrm>
            <a:off x="960438" y="3198813"/>
            <a:ext cx="72834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Nor do you serve Him Whom I serve</a:t>
            </a:r>
          </a:p>
        </p:txBody>
      </p:sp>
      <p:sp>
        <p:nvSpPr>
          <p:cNvPr id="107622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76229"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7250" name="Text Box 2"/>
          <p:cNvSpPr txBox="1">
            <a:spLocks noChangeArrowheads="1"/>
          </p:cNvSpPr>
          <p:nvPr/>
        </p:nvSpPr>
        <p:spPr bwMode="auto">
          <a:xfrm>
            <a:off x="1619250" y="1827213"/>
            <a:ext cx="59055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وَلَا أَنَا عَابِدٌ مَّا عَبَدتُّمْ</a:t>
            </a:r>
            <a:endParaRPr lang="en-US" altLang="en-US" sz="5400">
              <a:solidFill>
                <a:srgbClr val="000066"/>
              </a:solidFill>
              <a:cs typeface="Simplified Arabic" panose="02020603050405020304" pitchFamily="18" charset="-78"/>
            </a:endParaRPr>
          </a:p>
        </p:txBody>
      </p:sp>
      <p:sp>
        <p:nvSpPr>
          <p:cNvPr id="1077251" name="Text Box 3"/>
          <p:cNvSpPr txBox="1">
            <a:spLocks noChangeArrowheads="1"/>
          </p:cNvSpPr>
          <p:nvPr/>
        </p:nvSpPr>
        <p:spPr bwMode="auto">
          <a:xfrm>
            <a:off x="1835150" y="3198813"/>
            <a:ext cx="53657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Nor am I going to serve</a:t>
            </a:r>
          </a:p>
          <a:p>
            <a:pPr algn="ctr">
              <a:spcBef>
                <a:spcPct val="20000"/>
              </a:spcBef>
            </a:pPr>
            <a:r>
              <a:rPr lang="en-US" altLang="en-US" sz="3200">
                <a:solidFill>
                  <a:srgbClr val="000066"/>
                </a:solidFill>
                <a:ea typeface="MS Mincho" panose="02020609040205080304" pitchFamily="49" charset="-128"/>
              </a:rPr>
              <a:t>that which you serve,</a:t>
            </a:r>
          </a:p>
        </p:txBody>
      </p:sp>
      <p:sp>
        <p:nvSpPr>
          <p:cNvPr id="107725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77253"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8274" name="Text Box 2"/>
          <p:cNvSpPr txBox="1">
            <a:spLocks noChangeArrowheads="1"/>
          </p:cNvSpPr>
          <p:nvPr/>
        </p:nvSpPr>
        <p:spPr bwMode="auto">
          <a:xfrm>
            <a:off x="1547813" y="1827213"/>
            <a:ext cx="59832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وَلَا أَنتُمْ عَابِدُونَ مَا أَعْبُدُ</a:t>
            </a:r>
            <a:endParaRPr lang="en-US" altLang="en-US" sz="5400">
              <a:solidFill>
                <a:srgbClr val="000066"/>
              </a:solidFill>
              <a:cs typeface="Simplified Arabic" panose="02020603050405020304" pitchFamily="18" charset="-78"/>
            </a:endParaRPr>
          </a:p>
        </p:txBody>
      </p:sp>
      <p:sp>
        <p:nvSpPr>
          <p:cNvPr id="1078275" name="Text Box 3"/>
          <p:cNvSpPr txBox="1">
            <a:spLocks noChangeArrowheads="1"/>
          </p:cNvSpPr>
          <p:nvPr/>
        </p:nvSpPr>
        <p:spPr bwMode="auto">
          <a:xfrm>
            <a:off x="1771650" y="3198813"/>
            <a:ext cx="56086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Nor are you going to </a:t>
            </a:r>
          </a:p>
          <a:p>
            <a:pPr algn="ctr">
              <a:spcBef>
                <a:spcPct val="20000"/>
              </a:spcBef>
            </a:pPr>
            <a:r>
              <a:rPr lang="en-US" altLang="en-US" sz="3200">
                <a:solidFill>
                  <a:srgbClr val="000066"/>
                </a:solidFill>
                <a:ea typeface="MS Mincho" panose="02020609040205080304" pitchFamily="49" charset="-128"/>
              </a:rPr>
              <a:t>serve Him Whom I serve</a:t>
            </a:r>
          </a:p>
        </p:txBody>
      </p:sp>
      <p:sp>
        <p:nvSpPr>
          <p:cNvPr id="107827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78277"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9298" name="Text Box 2"/>
          <p:cNvSpPr txBox="1">
            <a:spLocks noChangeArrowheads="1"/>
          </p:cNvSpPr>
          <p:nvPr/>
        </p:nvSpPr>
        <p:spPr bwMode="auto">
          <a:xfrm>
            <a:off x="2051050" y="1827213"/>
            <a:ext cx="49720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لَكُمْ دِينُكُمْ وَلِيَ دِينِ</a:t>
            </a:r>
            <a:endParaRPr lang="en-US" altLang="en-US" sz="5400">
              <a:solidFill>
                <a:srgbClr val="000066"/>
              </a:solidFill>
              <a:cs typeface="Simplified Arabic" panose="02020603050405020304" pitchFamily="18" charset="-78"/>
            </a:endParaRPr>
          </a:p>
        </p:txBody>
      </p:sp>
      <p:sp>
        <p:nvSpPr>
          <p:cNvPr id="1079299" name="Text Box 3"/>
          <p:cNvSpPr txBox="1">
            <a:spLocks noChangeArrowheads="1"/>
          </p:cNvSpPr>
          <p:nvPr/>
        </p:nvSpPr>
        <p:spPr bwMode="auto">
          <a:xfrm>
            <a:off x="1457325" y="3198813"/>
            <a:ext cx="62103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You shall have your religion</a:t>
            </a:r>
          </a:p>
          <a:p>
            <a:pPr algn="ctr">
              <a:spcBef>
                <a:spcPct val="20000"/>
              </a:spcBef>
            </a:pPr>
            <a:r>
              <a:rPr lang="en-US" altLang="en-US" sz="3200">
                <a:solidFill>
                  <a:srgbClr val="000066"/>
                </a:solidFill>
                <a:ea typeface="MS Mincho" panose="02020609040205080304" pitchFamily="49" charset="-128"/>
              </a:rPr>
              <a:t>and I shall have my religion.</a:t>
            </a:r>
          </a:p>
        </p:txBody>
      </p:sp>
      <p:sp>
        <p:nvSpPr>
          <p:cNvPr id="107930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79301"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1266"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31267" name="Text Box 3"/>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Duá to be recited  after each 2 Rakaat Salaat</a:t>
            </a:r>
          </a:p>
        </p:txBody>
      </p:sp>
      <p:sp>
        <p:nvSpPr>
          <p:cNvPr id="1931268" name="Rectangle 4"/>
          <p:cNvSpPr>
            <a:spLocks noGrp="1" noChangeArrowheads="1"/>
          </p:cNvSpPr>
          <p:nvPr>
            <p:ph type="ctrTitle"/>
          </p:nvPr>
        </p:nvSpPr>
        <p:spPr>
          <a:xfrm>
            <a:off x="250825" y="1370013"/>
            <a:ext cx="864235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يَا وَلِيِّي فِي نِعْمَتِي،</a:t>
            </a:r>
            <a:r>
              <a:rPr lang="en-US" altLang="en-US" sz="5400" b="1">
                <a:solidFill>
                  <a:srgbClr val="000066"/>
                </a:solidFill>
                <a:cs typeface="Simplified Arabic" panose="02020603050405020304" pitchFamily="18" charset="-78"/>
              </a:rPr>
              <a:t> </a:t>
            </a:r>
          </a:p>
        </p:txBody>
      </p:sp>
      <p:sp>
        <p:nvSpPr>
          <p:cNvPr id="1931269" name="Rectangle 5"/>
          <p:cNvSpPr>
            <a:spLocks noGrp="1" noChangeArrowheads="1"/>
          </p:cNvSpPr>
          <p:nvPr>
            <p:ph type="subTitle" idx="1"/>
          </p:nvPr>
        </p:nvSpPr>
        <p:spPr>
          <a:xfrm>
            <a:off x="323850" y="3198813"/>
            <a:ext cx="8496300"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the provider of me with all graces that I experience! </a:t>
            </a:r>
          </a:p>
        </p:txBody>
      </p:sp>
    </p:spTree>
  </p:cSld>
  <p:clrMapOvr>
    <a:masterClrMapping/>
  </p:clrMapOvr>
  <p:transition>
    <p:fade/>
  </p:transition>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080323"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08032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80325" name="Text Box 5"/>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
        <p:nvSpPr>
          <p:cNvPr id="1080326" name="Text Box 6"/>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1346" name="Text Box 2"/>
          <p:cNvSpPr txBox="1">
            <a:spLocks noChangeArrowheads="1"/>
          </p:cNvSpPr>
          <p:nvPr/>
        </p:nvSpPr>
        <p:spPr bwMode="auto">
          <a:xfrm>
            <a:off x="1944688" y="1827213"/>
            <a:ext cx="5219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قُلْ يَا أَيُّهَا الْكَافِرُونَ</a:t>
            </a:r>
            <a:endParaRPr lang="en-US" altLang="en-US" sz="5400">
              <a:solidFill>
                <a:srgbClr val="000066"/>
              </a:solidFill>
              <a:cs typeface="Simplified Arabic" panose="02020603050405020304" pitchFamily="18" charset="-78"/>
            </a:endParaRPr>
          </a:p>
        </p:txBody>
      </p:sp>
      <p:sp>
        <p:nvSpPr>
          <p:cNvPr id="1081347" name="Text Box 3"/>
          <p:cNvSpPr txBox="1">
            <a:spLocks noChangeArrowheads="1"/>
          </p:cNvSpPr>
          <p:nvPr/>
        </p:nvSpPr>
        <p:spPr bwMode="auto">
          <a:xfrm>
            <a:off x="1908175" y="3198813"/>
            <a:ext cx="52355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Say: O unbelievers!</a:t>
            </a:r>
          </a:p>
        </p:txBody>
      </p:sp>
      <p:sp>
        <p:nvSpPr>
          <p:cNvPr id="108134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81349"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
        <p:nvSpPr>
          <p:cNvPr id="1081350"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2370" name="Text Box 2"/>
          <p:cNvSpPr txBox="1">
            <a:spLocks noChangeArrowheads="1"/>
          </p:cNvSpPr>
          <p:nvPr/>
        </p:nvSpPr>
        <p:spPr bwMode="auto">
          <a:xfrm>
            <a:off x="2339975" y="1827213"/>
            <a:ext cx="43703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لَا أَعْبُدُ مَا تَعْبُدُونَ</a:t>
            </a:r>
            <a:endParaRPr lang="en-US" altLang="en-US" sz="5400">
              <a:solidFill>
                <a:srgbClr val="000066"/>
              </a:solidFill>
              <a:cs typeface="Simplified Arabic" panose="02020603050405020304" pitchFamily="18" charset="-78"/>
            </a:endParaRPr>
          </a:p>
        </p:txBody>
      </p:sp>
      <p:sp>
        <p:nvSpPr>
          <p:cNvPr id="1082371" name="Text Box 3"/>
          <p:cNvSpPr txBox="1">
            <a:spLocks noChangeArrowheads="1"/>
          </p:cNvSpPr>
          <p:nvPr/>
        </p:nvSpPr>
        <p:spPr bwMode="auto">
          <a:xfrm>
            <a:off x="827088" y="3198813"/>
            <a:ext cx="740251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 do not serve that which you serve,</a:t>
            </a:r>
          </a:p>
        </p:txBody>
      </p:sp>
      <p:sp>
        <p:nvSpPr>
          <p:cNvPr id="108237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82373"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
        <p:nvSpPr>
          <p:cNvPr id="1082374"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394" name="Text Box 2"/>
          <p:cNvSpPr txBox="1">
            <a:spLocks noChangeArrowheads="1"/>
          </p:cNvSpPr>
          <p:nvPr/>
        </p:nvSpPr>
        <p:spPr bwMode="auto">
          <a:xfrm>
            <a:off x="1684338" y="1827213"/>
            <a:ext cx="56959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وَلَا أَنتُمْ عَابِدُونَ مَا أَعْبُدُ</a:t>
            </a:r>
            <a:endParaRPr lang="en-US" altLang="en-US" sz="5400">
              <a:solidFill>
                <a:srgbClr val="000066"/>
              </a:solidFill>
              <a:cs typeface="Simplified Arabic" panose="02020603050405020304" pitchFamily="18" charset="-78"/>
            </a:endParaRPr>
          </a:p>
        </p:txBody>
      </p:sp>
      <p:sp>
        <p:nvSpPr>
          <p:cNvPr id="1083395" name="Text Box 3"/>
          <p:cNvSpPr txBox="1">
            <a:spLocks noChangeArrowheads="1"/>
          </p:cNvSpPr>
          <p:nvPr/>
        </p:nvSpPr>
        <p:spPr bwMode="auto">
          <a:xfrm>
            <a:off x="960438" y="3198813"/>
            <a:ext cx="72834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Nor do you serve Him Whom I serve</a:t>
            </a:r>
          </a:p>
        </p:txBody>
      </p:sp>
      <p:sp>
        <p:nvSpPr>
          <p:cNvPr id="108339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83397"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
        <p:nvSpPr>
          <p:cNvPr id="1083398"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4418" name="Text Box 2"/>
          <p:cNvSpPr txBox="1">
            <a:spLocks noChangeArrowheads="1"/>
          </p:cNvSpPr>
          <p:nvPr/>
        </p:nvSpPr>
        <p:spPr bwMode="auto">
          <a:xfrm>
            <a:off x="1619250" y="1827213"/>
            <a:ext cx="59055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وَلَا أَنَا عَابِدٌ مَّا عَبَدتُّمْ</a:t>
            </a:r>
            <a:endParaRPr lang="en-US" altLang="en-US" sz="5400">
              <a:solidFill>
                <a:srgbClr val="000066"/>
              </a:solidFill>
              <a:cs typeface="Simplified Arabic" panose="02020603050405020304" pitchFamily="18" charset="-78"/>
            </a:endParaRPr>
          </a:p>
        </p:txBody>
      </p:sp>
      <p:sp>
        <p:nvSpPr>
          <p:cNvPr id="1084419" name="Text Box 3"/>
          <p:cNvSpPr txBox="1">
            <a:spLocks noChangeArrowheads="1"/>
          </p:cNvSpPr>
          <p:nvPr/>
        </p:nvSpPr>
        <p:spPr bwMode="auto">
          <a:xfrm>
            <a:off x="1835150" y="3198813"/>
            <a:ext cx="53657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Nor am I going to serve</a:t>
            </a:r>
          </a:p>
          <a:p>
            <a:pPr algn="ctr">
              <a:spcBef>
                <a:spcPct val="20000"/>
              </a:spcBef>
            </a:pPr>
            <a:r>
              <a:rPr lang="en-US" altLang="en-US" sz="3200">
                <a:solidFill>
                  <a:srgbClr val="000066"/>
                </a:solidFill>
                <a:ea typeface="MS Mincho" panose="02020609040205080304" pitchFamily="49" charset="-128"/>
              </a:rPr>
              <a:t>that which you serve,</a:t>
            </a:r>
          </a:p>
        </p:txBody>
      </p:sp>
      <p:sp>
        <p:nvSpPr>
          <p:cNvPr id="108442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84421"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
        <p:nvSpPr>
          <p:cNvPr id="1084422"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42" name="Text Box 2"/>
          <p:cNvSpPr txBox="1">
            <a:spLocks noChangeArrowheads="1"/>
          </p:cNvSpPr>
          <p:nvPr/>
        </p:nvSpPr>
        <p:spPr bwMode="auto">
          <a:xfrm>
            <a:off x="1547813" y="1827213"/>
            <a:ext cx="59832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وَلَا أَنتُمْ عَابِدُونَ مَا أَعْبُدُ</a:t>
            </a:r>
            <a:endParaRPr lang="en-US" altLang="en-US" sz="5400">
              <a:solidFill>
                <a:srgbClr val="000066"/>
              </a:solidFill>
              <a:cs typeface="Simplified Arabic" panose="02020603050405020304" pitchFamily="18" charset="-78"/>
            </a:endParaRPr>
          </a:p>
        </p:txBody>
      </p:sp>
      <p:sp>
        <p:nvSpPr>
          <p:cNvPr id="1085443" name="Text Box 3"/>
          <p:cNvSpPr txBox="1">
            <a:spLocks noChangeArrowheads="1"/>
          </p:cNvSpPr>
          <p:nvPr/>
        </p:nvSpPr>
        <p:spPr bwMode="auto">
          <a:xfrm>
            <a:off x="1771650" y="3198813"/>
            <a:ext cx="56086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Nor are you going to </a:t>
            </a:r>
          </a:p>
          <a:p>
            <a:pPr algn="ctr">
              <a:spcBef>
                <a:spcPct val="20000"/>
              </a:spcBef>
            </a:pPr>
            <a:r>
              <a:rPr lang="en-US" altLang="en-US" sz="3200">
                <a:solidFill>
                  <a:srgbClr val="000066"/>
                </a:solidFill>
                <a:ea typeface="MS Mincho" panose="02020609040205080304" pitchFamily="49" charset="-128"/>
              </a:rPr>
              <a:t>serve Him Whom I serve</a:t>
            </a:r>
          </a:p>
        </p:txBody>
      </p:sp>
      <p:sp>
        <p:nvSpPr>
          <p:cNvPr id="108544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85445"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
        <p:nvSpPr>
          <p:cNvPr id="1085446"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6466" name="Text Box 2"/>
          <p:cNvSpPr txBox="1">
            <a:spLocks noChangeArrowheads="1"/>
          </p:cNvSpPr>
          <p:nvPr/>
        </p:nvSpPr>
        <p:spPr bwMode="auto">
          <a:xfrm>
            <a:off x="2051050" y="1827213"/>
            <a:ext cx="49720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لَكُمْ دِينُكُمْ وَلِيَ دِينِ</a:t>
            </a:r>
            <a:endParaRPr lang="en-US" altLang="en-US" sz="5400">
              <a:solidFill>
                <a:srgbClr val="000066"/>
              </a:solidFill>
              <a:cs typeface="Simplified Arabic" panose="02020603050405020304" pitchFamily="18" charset="-78"/>
            </a:endParaRPr>
          </a:p>
        </p:txBody>
      </p:sp>
      <p:sp>
        <p:nvSpPr>
          <p:cNvPr id="1086467" name="Text Box 3"/>
          <p:cNvSpPr txBox="1">
            <a:spLocks noChangeArrowheads="1"/>
          </p:cNvSpPr>
          <p:nvPr/>
        </p:nvSpPr>
        <p:spPr bwMode="auto">
          <a:xfrm>
            <a:off x="1457325" y="3198813"/>
            <a:ext cx="62103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You shall have your religion</a:t>
            </a:r>
          </a:p>
          <a:p>
            <a:pPr algn="ctr">
              <a:spcBef>
                <a:spcPct val="20000"/>
              </a:spcBef>
            </a:pPr>
            <a:r>
              <a:rPr lang="en-US" altLang="en-US" sz="3200">
                <a:solidFill>
                  <a:srgbClr val="000066"/>
                </a:solidFill>
                <a:ea typeface="MS Mincho" panose="02020609040205080304" pitchFamily="49" charset="-128"/>
              </a:rPr>
              <a:t>and I shall have my religion.</a:t>
            </a:r>
          </a:p>
        </p:txBody>
      </p:sp>
      <p:sp>
        <p:nvSpPr>
          <p:cNvPr id="108646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86469"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
        <p:nvSpPr>
          <p:cNvPr id="1086470"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458"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43459"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اَللَّهُمَّ صَلِّ عَلَى مُحَمَّدٍ وَ آلِ مُحَمَّد</a:t>
            </a:r>
            <a:endParaRPr lang="en-US" altLang="en-US" sz="5400">
              <a:solidFill>
                <a:srgbClr val="000066"/>
              </a:solidFill>
              <a:cs typeface="Simplified Arabic" panose="02020603050405020304" pitchFamily="18" charset="-78"/>
            </a:endParaRPr>
          </a:p>
        </p:txBody>
      </p:sp>
      <p:sp>
        <p:nvSpPr>
          <p:cNvPr id="1043460"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O' All</a:t>
            </a:r>
            <a:r>
              <a:rPr lang="en-US" altLang="en-US">
                <a:solidFill>
                  <a:srgbClr val="000066"/>
                </a:solidFill>
                <a:latin typeface="Al-Arial"/>
                <a:ea typeface="MS Mincho" panose="02020609040205080304" pitchFamily="49" charset="-128"/>
              </a:rPr>
              <a:t>á</a:t>
            </a:r>
            <a:r>
              <a:rPr lang="en-US" altLang="en-US">
                <a:solidFill>
                  <a:srgbClr val="000066"/>
                </a:solidFill>
                <a:ea typeface="MS Mincho" panose="02020609040205080304" pitchFamily="49" charset="-128"/>
              </a:rPr>
              <a:t>h send Your blessings on Muhammad</a:t>
            </a:r>
          </a:p>
          <a:p>
            <a:r>
              <a:rPr lang="en-US" altLang="en-US">
                <a:solidFill>
                  <a:srgbClr val="000066"/>
                </a:solidFill>
                <a:ea typeface="MS Mincho" panose="02020609040205080304" pitchFamily="49" charset="-128"/>
              </a:rPr>
              <a:t>and the family of Muhammad.</a:t>
            </a:r>
          </a:p>
        </p:txBody>
      </p:sp>
      <p:sp>
        <p:nvSpPr>
          <p:cNvPr id="1043461"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7490" name="Rectangle 2"/>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87491" name="AutoShape 3"/>
          <p:cNvSpPr>
            <a:spLocks noChangeArrowheads="1"/>
          </p:cNvSpPr>
          <p:nvPr/>
        </p:nvSpPr>
        <p:spPr bwMode="auto">
          <a:xfrm>
            <a:off x="539750" y="1484313"/>
            <a:ext cx="8064500" cy="4321175"/>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87492" name="Text Box 4"/>
          <p:cNvSpPr txBox="1">
            <a:spLocks noChangeArrowheads="1"/>
          </p:cNvSpPr>
          <p:nvPr/>
        </p:nvSpPr>
        <p:spPr bwMode="auto">
          <a:xfrm>
            <a:off x="1646238" y="2665413"/>
            <a:ext cx="5872162" cy="1555750"/>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4800" i="1">
                <a:solidFill>
                  <a:srgbClr val="FFFF00"/>
                </a:solidFill>
              </a:rPr>
              <a:t>Recite Sura Al Qadr</a:t>
            </a:r>
          </a:p>
          <a:p>
            <a:r>
              <a:rPr lang="en-GB" altLang="en-US" sz="4800" i="1">
                <a:solidFill>
                  <a:srgbClr val="FFFF00"/>
                </a:solidFill>
              </a:rPr>
              <a:t>7 times</a:t>
            </a:r>
            <a:endParaRPr lang="en-US" altLang="en-US" sz="4800" i="1">
              <a:solidFill>
                <a:srgbClr val="FFFF00"/>
              </a:solidFill>
            </a:endParaRPr>
          </a:p>
        </p:txBody>
      </p:sp>
      <p:sp>
        <p:nvSpPr>
          <p:cNvPr id="1087493"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8514"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88515"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اَللَّهُمَّ صَلِّ عَلَى مُحَمَّدٍ وَ آلِ مُحَمَّد</a:t>
            </a:r>
            <a:endParaRPr lang="en-US" altLang="en-US" sz="5400">
              <a:solidFill>
                <a:srgbClr val="000066"/>
              </a:solidFill>
              <a:cs typeface="Simplified Arabic" panose="02020603050405020304" pitchFamily="18" charset="-78"/>
            </a:endParaRPr>
          </a:p>
        </p:txBody>
      </p:sp>
      <p:sp>
        <p:nvSpPr>
          <p:cNvPr id="1088516"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O' All</a:t>
            </a:r>
            <a:r>
              <a:rPr lang="en-US" altLang="en-US">
                <a:solidFill>
                  <a:srgbClr val="000066"/>
                </a:solidFill>
                <a:latin typeface="Al-Arial"/>
                <a:ea typeface="MS Mincho" panose="02020609040205080304" pitchFamily="49" charset="-128"/>
              </a:rPr>
              <a:t>á</a:t>
            </a:r>
            <a:r>
              <a:rPr lang="en-US" altLang="en-US">
                <a:solidFill>
                  <a:srgbClr val="000066"/>
                </a:solidFill>
                <a:ea typeface="MS Mincho" panose="02020609040205080304" pitchFamily="49" charset="-128"/>
              </a:rPr>
              <a:t>h send Your blessings on Muhammad</a:t>
            </a:r>
          </a:p>
          <a:p>
            <a:r>
              <a:rPr lang="en-US" altLang="en-US">
                <a:solidFill>
                  <a:srgbClr val="000066"/>
                </a:solidFill>
                <a:ea typeface="MS Mincho" panose="02020609040205080304" pitchFamily="49" charset="-128"/>
              </a:rPr>
              <a:t>and the family of Muhammad.</a:t>
            </a:r>
          </a:p>
        </p:txBody>
      </p:sp>
      <p:sp>
        <p:nvSpPr>
          <p:cNvPr id="1088517"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3314"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33315" name="Text Box 3"/>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Duá to be recited  after each 2 Rakaat Salaat</a:t>
            </a:r>
          </a:p>
        </p:txBody>
      </p:sp>
      <p:sp>
        <p:nvSpPr>
          <p:cNvPr id="1933316" name="Rectangle 4"/>
          <p:cNvSpPr>
            <a:spLocks noGrp="1" noChangeArrowheads="1"/>
          </p:cNvSpPr>
          <p:nvPr>
            <p:ph type="ctrTitle"/>
          </p:nvPr>
        </p:nvSpPr>
        <p:spPr>
          <a:xfrm>
            <a:off x="250825" y="1370013"/>
            <a:ext cx="864235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يَا غِيَاثِي فِي رَغْبَتِي،</a:t>
            </a:r>
            <a:r>
              <a:rPr lang="en-US" altLang="en-US" sz="5400" b="1">
                <a:solidFill>
                  <a:srgbClr val="000066"/>
                </a:solidFill>
                <a:cs typeface="Simplified Arabic" panose="02020603050405020304" pitchFamily="18" charset="-78"/>
              </a:rPr>
              <a:t> </a:t>
            </a:r>
          </a:p>
        </p:txBody>
      </p:sp>
      <p:sp>
        <p:nvSpPr>
          <p:cNvPr id="1933317" name="Rectangle 5"/>
          <p:cNvSpPr>
            <a:spLocks noGrp="1" noChangeArrowheads="1"/>
          </p:cNvSpPr>
          <p:nvPr>
            <p:ph type="subTitle" idx="1"/>
          </p:nvPr>
        </p:nvSpPr>
        <p:spPr>
          <a:xfrm>
            <a:off x="323850" y="3198813"/>
            <a:ext cx="8496300"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my Succor in my desires! </a:t>
            </a:r>
          </a:p>
        </p:txBody>
      </p:sp>
    </p:spTree>
  </p:cSld>
  <p:clrMapOvr>
    <a:masterClrMapping/>
  </p:clrMapOvr>
  <p:transition>
    <p:fade/>
  </p:transition>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9538"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089539"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08954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89541" name="Text Box 5"/>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1</a:t>
            </a:r>
          </a:p>
        </p:txBody>
      </p:sp>
      <p:sp>
        <p:nvSpPr>
          <p:cNvPr id="1089542" name="Text Box 6"/>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Text Box 4"/>
          <p:cNvSpPr txBox="1">
            <a:spLocks noChangeArrowheads="1"/>
          </p:cNvSpPr>
          <p:nvPr/>
        </p:nvSpPr>
        <p:spPr bwMode="auto">
          <a:xfrm>
            <a:off x="1403350" y="1827213"/>
            <a:ext cx="62753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إِنَّا أَنزَلْنَاهُ فِي لَيْلَةِ الْقَدْرِ</a:t>
            </a:r>
            <a:endParaRPr lang="en-US" altLang="en-US" sz="5400">
              <a:solidFill>
                <a:srgbClr val="000066"/>
              </a:solidFill>
              <a:cs typeface="Simplified Arabic" panose="02020603050405020304" pitchFamily="18" charset="-78"/>
            </a:endParaRPr>
          </a:p>
        </p:txBody>
      </p:sp>
      <p:sp>
        <p:nvSpPr>
          <p:cNvPr id="52229" name="Text Box 5"/>
          <p:cNvSpPr txBox="1">
            <a:spLocks noChangeArrowheads="1"/>
          </p:cNvSpPr>
          <p:nvPr/>
        </p:nvSpPr>
        <p:spPr bwMode="auto">
          <a:xfrm>
            <a:off x="1403350" y="3198813"/>
            <a:ext cx="62388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Surely We revealed it on</a:t>
            </a:r>
          </a:p>
          <a:p>
            <a:pPr algn="ctr">
              <a:spcBef>
                <a:spcPct val="20000"/>
              </a:spcBef>
            </a:pPr>
            <a:r>
              <a:rPr lang="en-US" altLang="en-US" sz="3200">
                <a:solidFill>
                  <a:srgbClr val="000066"/>
                </a:solidFill>
                <a:ea typeface="MS Mincho" panose="02020609040205080304" pitchFamily="49" charset="-128"/>
              </a:rPr>
              <a:t>the grand night.</a:t>
            </a:r>
          </a:p>
        </p:txBody>
      </p:sp>
      <p:sp>
        <p:nvSpPr>
          <p:cNvPr id="52231" name="Rectangle 7"/>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52232" name="Text Box 8"/>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Text Box 4"/>
          <p:cNvSpPr txBox="1">
            <a:spLocks noChangeArrowheads="1"/>
          </p:cNvSpPr>
          <p:nvPr/>
        </p:nvSpPr>
        <p:spPr bwMode="auto">
          <a:xfrm>
            <a:off x="1901825" y="1827213"/>
            <a:ext cx="533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وَمَا أَدْرَاكَ مَا لَيْلَةُ الْقَدْرِ</a:t>
            </a:r>
            <a:endParaRPr lang="en-US" altLang="en-US" sz="5400">
              <a:solidFill>
                <a:srgbClr val="000066"/>
              </a:solidFill>
              <a:cs typeface="Simplified Arabic" panose="02020603050405020304" pitchFamily="18" charset="-78"/>
            </a:endParaRPr>
          </a:p>
        </p:txBody>
      </p:sp>
      <p:sp>
        <p:nvSpPr>
          <p:cNvPr id="54277" name="Text Box 5"/>
          <p:cNvSpPr txBox="1">
            <a:spLocks noChangeArrowheads="1"/>
          </p:cNvSpPr>
          <p:nvPr/>
        </p:nvSpPr>
        <p:spPr bwMode="auto">
          <a:xfrm>
            <a:off x="684213" y="3198813"/>
            <a:ext cx="77120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what will make you comprehend</a:t>
            </a:r>
          </a:p>
          <a:p>
            <a:pPr algn="ctr">
              <a:spcBef>
                <a:spcPct val="20000"/>
              </a:spcBef>
            </a:pPr>
            <a:r>
              <a:rPr lang="en-US" altLang="en-US" sz="3200">
                <a:solidFill>
                  <a:srgbClr val="000066"/>
                </a:solidFill>
                <a:ea typeface="MS Mincho" panose="02020609040205080304" pitchFamily="49" charset="-128"/>
              </a:rPr>
              <a:t>what the grand night is?</a:t>
            </a:r>
          </a:p>
        </p:txBody>
      </p:sp>
      <p:sp>
        <p:nvSpPr>
          <p:cNvPr id="54278"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54279"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Text Box 4"/>
          <p:cNvSpPr txBox="1">
            <a:spLocks noChangeArrowheads="1"/>
          </p:cNvSpPr>
          <p:nvPr/>
        </p:nvSpPr>
        <p:spPr bwMode="auto">
          <a:xfrm>
            <a:off x="755650" y="1827213"/>
            <a:ext cx="756126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لَيْلَةُ الْقَدْرِ خَيْرٌ مِّنْ أَلْفِ شَهْرٍ</a:t>
            </a:r>
            <a:endParaRPr lang="en-US" altLang="en-US" sz="5400">
              <a:solidFill>
                <a:srgbClr val="000066"/>
              </a:solidFill>
              <a:cs typeface="Simplified Arabic" panose="02020603050405020304" pitchFamily="18" charset="-78"/>
            </a:endParaRPr>
          </a:p>
        </p:txBody>
      </p:sp>
      <p:sp>
        <p:nvSpPr>
          <p:cNvPr id="55301" name="Text Box 5"/>
          <p:cNvSpPr txBox="1">
            <a:spLocks noChangeArrowheads="1"/>
          </p:cNvSpPr>
          <p:nvPr/>
        </p:nvSpPr>
        <p:spPr bwMode="auto">
          <a:xfrm>
            <a:off x="1258888" y="3198813"/>
            <a:ext cx="6559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grand night is better</a:t>
            </a:r>
          </a:p>
          <a:p>
            <a:pPr algn="ctr">
              <a:spcBef>
                <a:spcPct val="20000"/>
              </a:spcBef>
            </a:pPr>
            <a:r>
              <a:rPr lang="en-US" altLang="en-US" sz="3200">
                <a:solidFill>
                  <a:srgbClr val="000066"/>
                </a:solidFill>
                <a:ea typeface="MS Mincho" panose="02020609040205080304" pitchFamily="49" charset="-128"/>
              </a:rPr>
              <a:t>than a thousand months.</a:t>
            </a:r>
          </a:p>
        </p:txBody>
      </p:sp>
      <p:sp>
        <p:nvSpPr>
          <p:cNvPr id="55302"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55303"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Text Box 4"/>
          <p:cNvSpPr txBox="1">
            <a:spLocks noChangeArrowheads="1"/>
          </p:cNvSpPr>
          <p:nvPr/>
        </p:nvSpPr>
        <p:spPr bwMode="auto">
          <a:xfrm>
            <a:off x="611188" y="1827213"/>
            <a:ext cx="78486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تَنَزَّلُ الْمَلَائِكَةُ وَالرُّوحُ فِيهَا</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بِإِذْنِ رَبِّهِم مِّن كُلِّ أَمْرٍ</a:t>
            </a:r>
            <a:endParaRPr lang="en-US" altLang="en-US" sz="5400">
              <a:solidFill>
                <a:srgbClr val="000066"/>
              </a:solidFill>
              <a:cs typeface="Simplified Arabic" panose="02020603050405020304" pitchFamily="18" charset="-78"/>
            </a:endParaRPr>
          </a:p>
        </p:txBody>
      </p:sp>
      <p:sp>
        <p:nvSpPr>
          <p:cNvPr id="56325" name="Text Box 5"/>
          <p:cNvSpPr txBox="1">
            <a:spLocks noChangeArrowheads="1"/>
          </p:cNvSpPr>
          <p:nvPr/>
        </p:nvSpPr>
        <p:spPr bwMode="auto">
          <a:xfrm>
            <a:off x="612775" y="3603625"/>
            <a:ext cx="7920038"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angels and spirits descend in it</a:t>
            </a:r>
          </a:p>
          <a:p>
            <a:pPr algn="ctr">
              <a:spcBef>
                <a:spcPct val="20000"/>
              </a:spcBef>
            </a:pPr>
            <a:r>
              <a:rPr lang="en-US" altLang="en-US" sz="3200">
                <a:solidFill>
                  <a:srgbClr val="000066"/>
                </a:solidFill>
                <a:ea typeface="MS Mincho" panose="02020609040205080304" pitchFamily="49" charset="-128"/>
              </a:rPr>
              <a:t>by the permission of their Lord</a:t>
            </a:r>
          </a:p>
          <a:p>
            <a:pPr algn="ctr">
              <a:spcBef>
                <a:spcPct val="20000"/>
              </a:spcBef>
            </a:pPr>
            <a:r>
              <a:rPr lang="en-US" altLang="en-US" sz="3200">
                <a:solidFill>
                  <a:srgbClr val="000066"/>
                </a:solidFill>
                <a:ea typeface="MS Mincho" panose="02020609040205080304" pitchFamily="49" charset="-128"/>
              </a:rPr>
              <a:t>for every affair,</a:t>
            </a:r>
          </a:p>
        </p:txBody>
      </p:sp>
      <p:sp>
        <p:nvSpPr>
          <p:cNvPr id="56326"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56327"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Text Box 4"/>
          <p:cNvSpPr txBox="1">
            <a:spLocks noChangeArrowheads="1"/>
          </p:cNvSpPr>
          <p:nvPr/>
        </p:nvSpPr>
        <p:spPr bwMode="auto">
          <a:xfrm>
            <a:off x="900113" y="1827213"/>
            <a:ext cx="6985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سَلَامٌ هِيَ حَتَّى مَطْلَعِ الْفَجْرِ</a:t>
            </a:r>
            <a:r>
              <a:rPr lang="en-US" altLang="en-US" sz="5400">
                <a:solidFill>
                  <a:srgbClr val="000066"/>
                </a:solidFill>
                <a:cs typeface="Simplified Arabic" panose="02020603050405020304" pitchFamily="18" charset="-78"/>
              </a:rPr>
              <a:t> </a:t>
            </a:r>
          </a:p>
        </p:txBody>
      </p:sp>
      <p:sp>
        <p:nvSpPr>
          <p:cNvPr id="57349" name="Text Box 5"/>
          <p:cNvSpPr txBox="1">
            <a:spLocks noChangeArrowheads="1"/>
          </p:cNvSpPr>
          <p:nvPr/>
        </p:nvSpPr>
        <p:spPr bwMode="auto">
          <a:xfrm>
            <a:off x="539750" y="3198813"/>
            <a:ext cx="79835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Peace! it is till the break of the morning.</a:t>
            </a:r>
          </a:p>
        </p:txBody>
      </p:sp>
      <p:sp>
        <p:nvSpPr>
          <p:cNvPr id="57350"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57351"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1586"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091587"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09158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91589" name="Text Box 5"/>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2</a:t>
            </a:r>
          </a:p>
        </p:txBody>
      </p:sp>
      <p:sp>
        <p:nvSpPr>
          <p:cNvPr id="1091590" name="Text Box 6"/>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2610" name="Text Box 2"/>
          <p:cNvSpPr txBox="1">
            <a:spLocks noChangeArrowheads="1"/>
          </p:cNvSpPr>
          <p:nvPr/>
        </p:nvSpPr>
        <p:spPr bwMode="auto">
          <a:xfrm>
            <a:off x="1403350" y="1827213"/>
            <a:ext cx="62753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إِنَّا أَنزَلْنَاهُ فِي لَيْلَةِ الْقَدْرِ</a:t>
            </a:r>
            <a:endParaRPr lang="en-US" altLang="en-US" sz="5400">
              <a:solidFill>
                <a:srgbClr val="000066"/>
              </a:solidFill>
              <a:cs typeface="Simplified Arabic" panose="02020603050405020304" pitchFamily="18" charset="-78"/>
            </a:endParaRPr>
          </a:p>
        </p:txBody>
      </p:sp>
      <p:sp>
        <p:nvSpPr>
          <p:cNvPr id="1092611" name="Text Box 3"/>
          <p:cNvSpPr txBox="1">
            <a:spLocks noChangeArrowheads="1"/>
          </p:cNvSpPr>
          <p:nvPr/>
        </p:nvSpPr>
        <p:spPr bwMode="auto">
          <a:xfrm>
            <a:off x="1403350" y="3198813"/>
            <a:ext cx="62388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Surely We revealed it on</a:t>
            </a:r>
          </a:p>
          <a:p>
            <a:pPr algn="ctr">
              <a:spcBef>
                <a:spcPct val="20000"/>
              </a:spcBef>
            </a:pPr>
            <a:r>
              <a:rPr lang="en-US" altLang="en-US" sz="3200">
                <a:solidFill>
                  <a:srgbClr val="000066"/>
                </a:solidFill>
                <a:ea typeface="MS Mincho" panose="02020609040205080304" pitchFamily="49" charset="-128"/>
              </a:rPr>
              <a:t>the grand night.</a:t>
            </a:r>
          </a:p>
        </p:txBody>
      </p:sp>
      <p:sp>
        <p:nvSpPr>
          <p:cNvPr id="109261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92613"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3634" name="Text Box 2"/>
          <p:cNvSpPr txBox="1">
            <a:spLocks noChangeArrowheads="1"/>
          </p:cNvSpPr>
          <p:nvPr/>
        </p:nvSpPr>
        <p:spPr bwMode="auto">
          <a:xfrm>
            <a:off x="1901825" y="1827213"/>
            <a:ext cx="533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وَمَا أَدْرَاكَ مَا لَيْلَةُ الْقَدْرِ</a:t>
            </a:r>
            <a:endParaRPr lang="en-US" altLang="en-US" sz="5400">
              <a:solidFill>
                <a:srgbClr val="000066"/>
              </a:solidFill>
              <a:cs typeface="Simplified Arabic" panose="02020603050405020304" pitchFamily="18" charset="-78"/>
            </a:endParaRPr>
          </a:p>
        </p:txBody>
      </p:sp>
      <p:sp>
        <p:nvSpPr>
          <p:cNvPr id="1093635" name="Text Box 3"/>
          <p:cNvSpPr txBox="1">
            <a:spLocks noChangeArrowheads="1"/>
          </p:cNvSpPr>
          <p:nvPr/>
        </p:nvSpPr>
        <p:spPr bwMode="auto">
          <a:xfrm>
            <a:off x="684213" y="3198813"/>
            <a:ext cx="77120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what will make you comprehend</a:t>
            </a:r>
          </a:p>
          <a:p>
            <a:pPr algn="ctr">
              <a:spcBef>
                <a:spcPct val="20000"/>
              </a:spcBef>
            </a:pPr>
            <a:r>
              <a:rPr lang="en-US" altLang="en-US" sz="3200">
                <a:solidFill>
                  <a:srgbClr val="000066"/>
                </a:solidFill>
                <a:ea typeface="MS Mincho" panose="02020609040205080304" pitchFamily="49" charset="-128"/>
              </a:rPr>
              <a:t>what the grand night is?</a:t>
            </a:r>
          </a:p>
        </p:txBody>
      </p:sp>
      <p:sp>
        <p:nvSpPr>
          <p:cNvPr id="109363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93637"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4658" name="Text Box 2"/>
          <p:cNvSpPr txBox="1">
            <a:spLocks noChangeArrowheads="1"/>
          </p:cNvSpPr>
          <p:nvPr/>
        </p:nvSpPr>
        <p:spPr bwMode="auto">
          <a:xfrm>
            <a:off x="755650" y="1827213"/>
            <a:ext cx="756126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لَيْلَةُ الْقَدْرِ خَيْرٌ مِّنْ أَلْفِ شَهْرٍ</a:t>
            </a:r>
            <a:endParaRPr lang="en-US" altLang="en-US" sz="5400">
              <a:solidFill>
                <a:srgbClr val="000066"/>
              </a:solidFill>
              <a:cs typeface="Simplified Arabic" panose="02020603050405020304" pitchFamily="18" charset="-78"/>
            </a:endParaRPr>
          </a:p>
        </p:txBody>
      </p:sp>
      <p:sp>
        <p:nvSpPr>
          <p:cNvPr id="1094659" name="Text Box 3"/>
          <p:cNvSpPr txBox="1">
            <a:spLocks noChangeArrowheads="1"/>
          </p:cNvSpPr>
          <p:nvPr/>
        </p:nvSpPr>
        <p:spPr bwMode="auto">
          <a:xfrm>
            <a:off x="1258888" y="3198813"/>
            <a:ext cx="6559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grand night is better</a:t>
            </a:r>
          </a:p>
          <a:p>
            <a:pPr algn="ctr">
              <a:spcBef>
                <a:spcPct val="20000"/>
              </a:spcBef>
            </a:pPr>
            <a:r>
              <a:rPr lang="en-US" altLang="en-US" sz="3200">
                <a:solidFill>
                  <a:srgbClr val="000066"/>
                </a:solidFill>
                <a:ea typeface="MS Mincho" panose="02020609040205080304" pitchFamily="49" charset="-128"/>
              </a:rPr>
              <a:t>than a thousand months.</a:t>
            </a:r>
          </a:p>
        </p:txBody>
      </p:sp>
      <p:sp>
        <p:nvSpPr>
          <p:cNvPr id="109466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94661"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0610" name="Rectangle 2"/>
          <p:cNvSpPr>
            <a:spLocks noGrp="1" noChangeArrowheads="1"/>
          </p:cNvSpPr>
          <p:nvPr>
            <p:ph type="subTitle" idx="1"/>
          </p:nvPr>
        </p:nvSpPr>
        <p:spPr>
          <a:xfrm>
            <a:off x="468313" y="260350"/>
            <a:ext cx="8280400" cy="360363"/>
          </a:xfrm>
          <a:gradFill rotWithShape="1">
            <a:gsLst>
              <a:gs pos="0">
                <a:srgbClr val="FFFF99"/>
              </a:gs>
              <a:gs pos="100000">
                <a:srgbClr val="FFFF99">
                  <a:gamma/>
                  <a:shade val="46275"/>
                  <a:invGamma/>
                </a:srgbClr>
              </a:gs>
            </a:gsLst>
            <a:lin ang="5400000" scaled="1"/>
          </a:gradFill>
          <a:ln/>
        </p:spPr>
        <p:txBody>
          <a:bodyPr/>
          <a:lstStyle/>
          <a:p>
            <a:pPr>
              <a:lnSpc>
                <a:spcPct val="80000"/>
              </a:lnSpc>
            </a:pPr>
            <a:r>
              <a:rPr lang="en-GB" altLang="en-US" sz="2000" b="1">
                <a:solidFill>
                  <a:srgbClr val="003399"/>
                </a:solidFill>
                <a:latin typeface="Trebuchet MS" panose="020B0603020202020204" pitchFamily="34" charset="0"/>
              </a:rPr>
              <a:t>A’maal for the day of Mab'ath  </a:t>
            </a:r>
            <a:endParaRPr lang="en-US" altLang="en-US" sz="2000" b="1">
              <a:solidFill>
                <a:srgbClr val="003399"/>
              </a:solidFill>
              <a:latin typeface="Trebuchet MS" panose="020B0603020202020204" pitchFamily="34" charset="0"/>
            </a:endParaRPr>
          </a:p>
        </p:txBody>
      </p:sp>
      <p:sp>
        <p:nvSpPr>
          <p:cNvPr id="1860611" name="Text Box 3"/>
          <p:cNvSpPr txBox="1">
            <a:spLocks noChangeArrowheads="1"/>
          </p:cNvSpPr>
          <p:nvPr/>
        </p:nvSpPr>
        <p:spPr bwMode="auto">
          <a:xfrm>
            <a:off x="468313" y="6207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Importance of this Holy Day</a:t>
            </a:r>
          </a:p>
        </p:txBody>
      </p:sp>
      <p:sp>
        <p:nvSpPr>
          <p:cNvPr id="1860612" name="Rectangle 4"/>
          <p:cNvSpPr>
            <a:spLocks noChangeArrowheads="1"/>
          </p:cNvSpPr>
          <p:nvPr/>
        </p:nvSpPr>
        <p:spPr bwMode="auto">
          <a:xfrm>
            <a:off x="415925" y="1052513"/>
            <a:ext cx="8313738" cy="5581650"/>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altLang="en-US" sz="2800">
                <a:solidFill>
                  <a:srgbClr val="FFFF00"/>
                </a:solidFill>
              </a:rPr>
              <a:t>Second: It is recommended to observe fasting. As a matter of fact, this day is one of the four days that are dedicated to fasting among the whole year. The reward of observing fasting on this day is equal to seventy year fasting.</a:t>
            </a:r>
          </a:p>
          <a:p>
            <a:pPr algn="l"/>
            <a:r>
              <a:rPr lang="en-US" altLang="en-US" sz="2800">
                <a:solidFill>
                  <a:srgbClr val="FFFF00"/>
                </a:solidFill>
              </a:rPr>
              <a:t>Third: It is recommended to repeat very frequently the invocation of praying for sending blessings upon Prophet Muhammad and his Household. </a:t>
            </a:r>
            <a:r>
              <a:rPr lang="en-US" altLang="en-US" sz="2000" i="1">
                <a:solidFill>
                  <a:srgbClr val="FFFF00"/>
                </a:solidFill>
              </a:rPr>
              <a:t>ie Recite Salwaat  "Allahooma Salle Alaa Mohammadin wa Aale Mohammad,"</a:t>
            </a:r>
            <a:r>
              <a:rPr lang="en-US" altLang="en-US"/>
              <a:t> </a:t>
            </a:r>
            <a:endParaRPr lang="en-US" altLang="en-US" sz="2800">
              <a:solidFill>
                <a:srgbClr val="FFFF00"/>
              </a:solidFill>
            </a:endParaRPr>
          </a:p>
          <a:p>
            <a:pPr algn="l"/>
            <a:r>
              <a:rPr lang="en-US" altLang="en-US" sz="2800">
                <a:solidFill>
                  <a:srgbClr val="FFFF00"/>
                </a:solidFill>
              </a:rPr>
              <a:t>Fourth: It is recommended to visit the holy tombs of the Holy Prophet and Imam `Ali—peace be upon them and their Household.. </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4338"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34339" name="Text Box 3"/>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Duá to be recited  after each 2 Rakaat Salaat</a:t>
            </a:r>
          </a:p>
        </p:txBody>
      </p:sp>
      <p:sp>
        <p:nvSpPr>
          <p:cNvPr id="1934340" name="Rectangle 4"/>
          <p:cNvSpPr>
            <a:spLocks noGrp="1" noChangeArrowheads="1"/>
          </p:cNvSpPr>
          <p:nvPr>
            <p:ph type="ctrTitle"/>
          </p:nvPr>
        </p:nvSpPr>
        <p:spPr>
          <a:xfrm>
            <a:off x="250825" y="1370013"/>
            <a:ext cx="864235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يَانَجَاحِي فِي حَاجَتِي،</a:t>
            </a:r>
            <a:r>
              <a:rPr lang="en-US" altLang="en-US" sz="5400" b="1">
                <a:solidFill>
                  <a:srgbClr val="000066"/>
                </a:solidFill>
                <a:cs typeface="Simplified Arabic" panose="02020603050405020304" pitchFamily="18" charset="-78"/>
              </a:rPr>
              <a:t> </a:t>
            </a:r>
          </a:p>
        </p:txBody>
      </p:sp>
      <p:sp>
        <p:nvSpPr>
          <p:cNvPr id="1934341" name="Rectangle 5"/>
          <p:cNvSpPr>
            <a:spLocks noGrp="1" noChangeArrowheads="1"/>
          </p:cNvSpPr>
          <p:nvPr>
            <p:ph type="subTitle" idx="1"/>
          </p:nvPr>
        </p:nvSpPr>
        <p:spPr>
          <a:xfrm>
            <a:off x="323850" y="3198813"/>
            <a:ext cx="8496300"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the source of success of my needs! </a:t>
            </a:r>
          </a:p>
        </p:txBody>
      </p:sp>
    </p:spTree>
  </p:cSld>
  <p:clrMapOvr>
    <a:masterClrMapping/>
  </p:clrMapOvr>
  <p:transition>
    <p:fade/>
  </p:transition>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82" name="Text Box 2"/>
          <p:cNvSpPr txBox="1">
            <a:spLocks noChangeArrowheads="1"/>
          </p:cNvSpPr>
          <p:nvPr/>
        </p:nvSpPr>
        <p:spPr bwMode="auto">
          <a:xfrm>
            <a:off x="611188" y="1827213"/>
            <a:ext cx="78486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تَنَزَّلُ الْمَلَائِكَةُ وَالرُّوحُ فِيهَا</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بِإِذْنِ رَبِّهِم مِّن كُلِّ أَمْرٍ</a:t>
            </a:r>
            <a:endParaRPr lang="en-US" altLang="en-US" sz="5400">
              <a:solidFill>
                <a:srgbClr val="000066"/>
              </a:solidFill>
              <a:cs typeface="Simplified Arabic" panose="02020603050405020304" pitchFamily="18" charset="-78"/>
            </a:endParaRPr>
          </a:p>
        </p:txBody>
      </p:sp>
      <p:sp>
        <p:nvSpPr>
          <p:cNvPr id="1095683" name="Text Box 3"/>
          <p:cNvSpPr txBox="1">
            <a:spLocks noChangeArrowheads="1"/>
          </p:cNvSpPr>
          <p:nvPr/>
        </p:nvSpPr>
        <p:spPr bwMode="auto">
          <a:xfrm>
            <a:off x="612775" y="3603625"/>
            <a:ext cx="7920038"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angels and spirits descend in it</a:t>
            </a:r>
          </a:p>
          <a:p>
            <a:pPr algn="ctr">
              <a:spcBef>
                <a:spcPct val="20000"/>
              </a:spcBef>
            </a:pPr>
            <a:r>
              <a:rPr lang="en-US" altLang="en-US" sz="3200">
                <a:solidFill>
                  <a:srgbClr val="000066"/>
                </a:solidFill>
                <a:ea typeface="MS Mincho" panose="02020609040205080304" pitchFamily="49" charset="-128"/>
              </a:rPr>
              <a:t>by the permission of their Lord</a:t>
            </a:r>
          </a:p>
          <a:p>
            <a:pPr algn="ctr">
              <a:spcBef>
                <a:spcPct val="20000"/>
              </a:spcBef>
            </a:pPr>
            <a:r>
              <a:rPr lang="en-US" altLang="en-US" sz="3200">
                <a:solidFill>
                  <a:srgbClr val="000066"/>
                </a:solidFill>
                <a:ea typeface="MS Mincho" panose="02020609040205080304" pitchFamily="49" charset="-128"/>
              </a:rPr>
              <a:t>for every affair,</a:t>
            </a:r>
          </a:p>
        </p:txBody>
      </p:sp>
      <p:sp>
        <p:nvSpPr>
          <p:cNvPr id="109568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95685"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6706" name="Text Box 2"/>
          <p:cNvSpPr txBox="1">
            <a:spLocks noChangeArrowheads="1"/>
          </p:cNvSpPr>
          <p:nvPr/>
        </p:nvSpPr>
        <p:spPr bwMode="auto">
          <a:xfrm>
            <a:off x="900113" y="1827213"/>
            <a:ext cx="6985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سَلَامٌ هِيَ حَتَّى مَطْلَعِ الْفَجْرِ</a:t>
            </a:r>
            <a:r>
              <a:rPr lang="en-US" altLang="en-US" sz="5400">
                <a:solidFill>
                  <a:srgbClr val="000066"/>
                </a:solidFill>
                <a:cs typeface="Simplified Arabic" panose="02020603050405020304" pitchFamily="18" charset="-78"/>
              </a:rPr>
              <a:t> </a:t>
            </a:r>
          </a:p>
        </p:txBody>
      </p:sp>
      <p:sp>
        <p:nvSpPr>
          <p:cNvPr id="1096707" name="Text Box 3"/>
          <p:cNvSpPr txBox="1">
            <a:spLocks noChangeArrowheads="1"/>
          </p:cNvSpPr>
          <p:nvPr/>
        </p:nvSpPr>
        <p:spPr bwMode="auto">
          <a:xfrm>
            <a:off x="539750" y="3198813"/>
            <a:ext cx="79835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Peace! it is till the break of the morning.</a:t>
            </a:r>
          </a:p>
        </p:txBody>
      </p:sp>
      <p:sp>
        <p:nvSpPr>
          <p:cNvPr id="109670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96709"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7730"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097731"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09773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97733" name="Text Box 5"/>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3</a:t>
            </a:r>
          </a:p>
        </p:txBody>
      </p:sp>
      <p:sp>
        <p:nvSpPr>
          <p:cNvPr id="1097734" name="Text Box 6"/>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8754" name="Text Box 2"/>
          <p:cNvSpPr txBox="1">
            <a:spLocks noChangeArrowheads="1"/>
          </p:cNvSpPr>
          <p:nvPr/>
        </p:nvSpPr>
        <p:spPr bwMode="auto">
          <a:xfrm>
            <a:off x="1403350" y="1827213"/>
            <a:ext cx="62753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إِنَّا أَنزَلْنَاهُ فِي لَيْلَةِ الْقَدْرِ</a:t>
            </a:r>
            <a:endParaRPr lang="en-US" altLang="en-US" sz="5400">
              <a:solidFill>
                <a:srgbClr val="000066"/>
              </a:solidFill>
              <a:cs typeface="Simplified Arabic" panose="02020603050405020304" pitchFamily="18" charset="-78"/>
            </a:endParaRPr>
          </a:p>
        </p:txBody>
      </p:sp>
      <p:sp>
        <p:nvSpPr>
          <p:cNvPr id="1098755" name="Text Box 3"/>
          <p:cNvSpPr txBox="1">
            <a:spLocks noChangeArrowheads="1"/>
          </p:cNvSpPr>
          <p:nvPr/>
        </p:nvSpPr>
        <p:spPr bwMode="auto">
          <a:xfrm>
            <a:off x="1403350" y="3198813"/>
            <a:ext cx="62388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Surely We revealed it on</a:t>
            </a:r>
          </a:p>
          <a:p>
            <a:pPr algn="ctr">
              <a:spcBef>
                <a:spcPct val="20000"/>
              </a:spcBef>
            </a:pPr>
            <a:r>
              <a:rPr lang="en-US" altLang="en-US" sz="3200">
                <a:solidFill>
                  <a:srgbClr val="000066"/>
                </a:solidFill>
                <a:ea typeface="MS Mincho" panose="02020609040205080304" pitchFamily="49" charset="-128"/>
              </a:rPr>
              <a:t>the grand night.</a:t>
            </a:r>
          </a:p>
        </p:txBody>
      </p:sp>
      <p:sp>
        <p:nvSpPr>
          <p:cNvPr id="109875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98757"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9778" name="Text Box 2"/>
          <p:cNvSpPr txBox="1">
            <a:spLocks noChangeArrowheads="1"/>
          </p:cNvSpPr>
          <p:nvPr/>
        </p:nvSpPr>
        <p:spPr bwMode="auto">
          <a:xfrm>
            <a:off x="1901825" y="1827213"/>
            <a:ext cx="533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وَمَا أَدْرَاكَ مَا لَيْلَةُ الْقَدْرِ</a:t>
            </a:r>
            <a:endParaRPr lang="en-US" altLang="en-US" sz="5400">
              <a:solidFill>
                <a:srgbClr val="000066"/>
              </a:solidFill>
              <a:cs typeface="Simplified Arabic" panose="02020603050405020304" pitchFamily="18" charset="-78"/>
            </a:endParaRPr>
          </a:p>
        </p:txBody>
      </p:sp>
      <p:sp>
        <p:nvSpPr>
          <p:cNvPr id="1099779" name="Text Box 3"/>
          <p:cNvSpPr txBox="1">
            <a:spLocks noChangeArrowheads="1"/>
          </p:cNvSpPr>
          <p:nvPr/>
        </p:nvSpPr>
        <p:spPr bwMode="auto">
          <a:xfrm>
            <a:off x="684213" y="3198813"/>
            <a:ext cx="77120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what will make you comprehend</a:t>
            </a:r>
          </a:p>
          <a:p>
            <a:pPr algn="ctr">
              <a:spcBef>
                <a:spcPct val="20000"/>
              </a:spcBef>
            </a:pPr>
            <a:r>
              <a:rPr lang="en-US" altLang="en-US" sz="3200">
                <a:solidFill>
                  <a:srgbClr val="000066"/>
                </a:solidFill>
                <a:ea typeface="MS Mincho" panose="02020609040205080304" pitchFamily="49" charset="-128"/>
              </a:rPr>
              <a:t>what the grand night is?</a:t>
            </a:r>
          </a:p>
        </p:txBody>
      </p:sp>
      <p:sp>
        <p:nvSpPr>
          <p:cNvPr id="109978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99781"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0802" name="Text Box 2"/>
          <p:cNvSpPr txBox="1">
            <a:spLocks noChangeArrowheads="1"/>
          </p:cNvSpPr>
          <p:nvPr/>
        </p:nvSpPr>
        <p:spPr bwMode="auto">
          <a:xfrm>
            <a:off x="755650" y="1827213"/>
            <a:ext cx="756126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لَيْلَةُ الْقَدْرِ خَيْرٌ مِّنْ أَلْفِ شَهْرٍ</a:t>
            </a:r>
            <a:endParaRPr lang="en-US" altLang="en-US" sz="5400">
              <a:solidFill>
                <a:srgbClr val="000066"/>
              </a:solidFill>
              <a:cs typeface="Simplified Arabic" panose="02020603050405020304" pitchFamily="18" charset="-78"/>
            </a:endParaRPr>
          </a:p>
        </p:txBody>
      </p:sp>
      <p:sp>
        <p:nvSpPr>
          <p:cNvPr id="1100803" name="Text Box 3"/>
          <p:cNvSpPr txBox="1">
            <a:spLocks noChangeArrowheads="1"/>
          </p:cNvSpPr>
          <p:nvPr/>
        </p:nvSpPr>
        <p:spPr bwMode="auto">
          <a:xfrm>
            <a:off x="1258888" y="3198813"/>
            <a:ext cx="6559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grand night is better</a:t>
            </a:r>
          </a:p>
          <a:p>
            <a:pPr algn="ctr">
              <a:spcBef>
                <a:spcPct val="20000"/>
              </a:spcBef>
            </a:pPr>
            <a:r>
              <a:rPr lang="en-US" altLang="en-US" sz="3200">
                <a:solidFill>
                  <a:srgbClr val="000066"/>
                </a:solidFill>
                <a:ea typeface="MS Mincho" panose="02020609040205080304" pitchFamily="49" charset="-128"/>
              </a:rPr>
              <a:t>than a thousand months.</a:t>
            </a:r>
          </a:p>
        </p:txBody>
      </p:sp>
      <p:sp>
        <p:nvSpPr>
          <p:cNvPr id="110080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00805"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26" name="Text Box 2"/>
          <p:cNvSpPr txBox="1">
            <a:spLocks noChangeArrowheads="1"/>
          </p:cNvSpPr>
          <p:nvPr/>
        </p:nvSpPr>
        <p:spPr bwMode="auto">
          <a:xfrm>
            <a:off x="611188" y="1827213"/>
            <a:ext cx="78486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تَنَزَّلُ الْمَلَائِكَةُ وَالرُّوحُ فِيهَا</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بِإِذْنِ رَبِّهِم مِّن كُلِّ أَمْرٍ</a:t>
            </a:r>
            <a:endParaRPr lang="en-US" altLang="en-US" sz="5400">
              <a:solidFill>
                <a:srgbClr val="000066"/>
              </a:solidFill>
              <a:cs typeface="Simplified Arabic" panose="02020603050405020304" pitchFamily="18" charset="-78"/>
            </a:endParaRPr>
          </a:p>
        </p:txBody>
      </p:sp>
      <p:sp>
        <p:nvSpPr>
          <p:cNvPr id="1101827" name="Text Box 3"/>
          <p:cNvSpPr txBox="1">
            <a:spLocks noChangeArrowheads="1"/>
          </p:cNvSpPr>
          <p:nvPr/>
        </p:nvSpPr>
        <p:spPr bwMode="auto">
          <a:xfrm>
            <a:off x="612775" y="3603625"/>
            <a:ext cx="7920038"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angels and spirits descend in it</a:t>
            </a:r>
          </a:p>
          <a:p>
            <a:pPr algn="ctr">
              <a:spcBef>
                <a:spcPct val="20000"/>
              </a:spcBef>
            </a:pPr>
            <a:r>
              <a:rPr lang="en-US" altLang="en-US" sz="3200">
                <a:solidFill>
                  <a:srgbClr val="000066"/>
                </a:solidFill>
                <a:ea typeface="MS Mincho" panose="02020609040205080304" pitchFamily="49" charset="-128"/>
              </a:rPr>
              <a:t>by the permission of their Lord</a:t>
            </a:r>
          </a:p>
          <a:p>
            <a:pPr algn="ctr">
              <a:spcBef>
                <a:spcPct val="20000"/>
              </a:spcBef>
            </a:pPr>
            <a:r>
              <a:rPr lang="en-US" altLang="en-US" sz="3200">
                <a:solidFill>
                  <a:srgbClr val="000066"/>
                </a:solidFill>
                <a:ea typeface="MS Mincho" panose="02020609040205080304" pitchFamily="49" charset="-128"/>
              </a:rPr>
              <a:t>for every affair,</a:t>
            </a:r>
          </a:p>
        </p:txBody>
      </p:sp>
      <p:sp>
        <p:nvSpPr>
          <p:cNvPr id="110182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01829"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2850" name="Text Box 2"/>
          <p:cNvSpPr txBox="1">
            <a:spLocks noChangeArrowheads="1"/>
          </p:cNvSpPr>
          <p:nvPr/>
        </p:nvSpPr>
        <p:spPr bwMode="auto">
          <a:xfrm>
            <a:off x="900113" y="1827213"/>
            <a:ext cx="6985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سَلَامٌ هِيَ حَتَّى مَطْلَعِ الْفَجْرِ</a:t>
            </a:r>
            <a:r>
              <a:rPr lang="en-US" altLang="en-US" sz="5400">
                <a:solidFill>
                  <a:srgbClr val="000066"/>
                </a:solidFill>
                <a:cs typeface="Simplified Arabic" panose="02020603050405020304" pitchFamily="18" charset="-78"/>
              </a:rPr>
              <a:t> </a:t>
            </a:r>
          </a:p>
        </p:txBody>
      </p:sp>
      <p:sp>
        <p:nvSpPr>
          <p:cNvPr id="1102851" name="Text Box 3"/>
          <p:cNvSpPr txBox="1">
            <a:spLocks noChangeArrowheads="1"/>
          </p:cNvSpPr>
          <p:nvPr/>
        </p:nvSpPr>
        <p:spPr bwMode="auto">
          <a:xfrm>
            <a:off x="539750" y="3198813"/>
            <a:ext cx="79835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Peace! it is till the break of the morning.</a:t>
            </a:r>
          </a:p>
        </p:txBody>
      </p:sp>
      <p:sp>
        <p:nvSpPr>
          <p:cNvPr id="110285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02853"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3874"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103875"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10387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03877" name="Text Box 5"/>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4</a:t>
            </a:r>
          </a:p>
        </p:txBody>
      </p:sp>
      <p:sp>
        <p:nvSpPr>
          <p:cNvPr id="1103878" name="Text Box 6"/>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4898" name="Text Box 2"/>
          <p:cNvSpPr txBox="1">
            <a:spLocks noChangeArrowheads="1"/>
          </p:cNvSpPr>
          <p:nvPr/>
        </p:nvSpPr>
        <p:spPr bwMode="auto">
          <a:xfrm>
            <a:off x="1403350" y="1827213"/>
            <a:ext cx="62753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إِنَّا أَنزَلْنَاهُ فِي لَيْلَةِ الْقَدْرِ</a:t>
            </a:r>
            <a:endParaRPr lang="en-US" altLang="en-US" sz="5400">
              <a:solidFill>
                <a:srgbClr val="000066"/>
              </a:solidFill>
              <a:cs typeface="Simplified Arabic" panose="02020603050405020304" pitchFamily="18" charset="-78"/>
            </a:endParaRPr>
          </a:p>
        </p:txBody>
      </p:sp>
      <p:sp>
        <p:nvSpPr>
          <p:cNvPr id="1104899" name="Text Box 3"/>
          <p:cNvSpPr txBox="1">
            <a:spLocks noChangeArrowheads="1"/>
          </p:cNvSpPr>
          <p:nvPr/>
        </p:nvSpPr>
        <p:spPr bwMode="auto">
          <a:xfrm>
            <a:off x="1403350" y="3198813"/>
            <a:ext cx="62388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Surely We revealed it on</a:t>
            </a:r>
          </a:p>
          <a:p>
            <a:pPr algn="ctr">
              <a:spcBef>
                <a:spcPct val="20000"/>
              </a:spcBef>
            </a:pPr>
            <a:r>
              <a:rPr lang="en-US" altLang="en-US" sz="3200">
                <a:solidFill>
                  <a:srgbClr val="000066"/>
                </a:solidFill>
                <a:ea typeface="MS Mincho" panose="02020609040205080304" pitchFamily="49" charset="-128"/>
              </a:rPr>
              <a:t>the grand night.</a:t>
            </a:r>
          </a:p>
        </p:txBody>
      </p:sp>
      <p:sp>
        <p:nvSpPr>
          <p:cNvPr id="110490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04901"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62"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35363" name="Text Box 3"/>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Duá to be recited  after each 2 Rakaat Salaat</a:t>
            </a:r>
          </a:p>
        </p:txBody>
      </p:sp>
      <p:sp>
        <p:nvSpPr>
          <p:cNvPr id="1935364" name="Rectangle 4"/>
          <p:cNvSpPr>
            <a:spLocks noGrp="1" noChangeArrowheads="1"/>
          </p:cNvSpPr>
          <p:nvPr>
            <p:ph type="ctrTitle"/>
          </p:nvPr>
        </p:nvSpPr>
        <p:spPr>
          <a:xfrm>
            <a:off x="250825" y="1370013"/>
            <a:ext cx="864235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يَا حَافِظِي فِي غَيْبَتِي،</a:t>
            </a:r>
            <a:r>
              <a:rPr lang="en-US" altLang="en-US" sz="5400" b="1">
                <a:solidFill>
                  <a:srgbClr val="000066"/>
                </a:solidFill>
                <a:cs typeface="Simplified Arabic" panose="02020603050405020304" pitchFamily="18" charset="-78"/>
              </a:rPr>
              <a:t> </a:t>
            </a:r>
          </a:p>
        </p:txBody>
      </p:sp>
      <p:sp>
        <p:nvSpPr>
          <p:cNvPr id="1935365" name="Rectangle 5"/>
          <p:cNvSpPr>
            <a:spLocks noGrp="1" noChangeArrowheads="1"/>
          </p:cNvSpPr>
          <p:nvPr>
            <p:ph type="subTitle" idx="1"/>
          </p:nvPr>
        </p:nvSpPr>
        <p:spPr>
          <a:xfrm>
            <a:off x="323850" y="3198813"/>
            <a:ext cx="8496300"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my guardian while I am absent! </a:t>
            </a:r>
          </a:p>
        </p:txBody>
      </p:sp>
    </p:spTree>
  </p:cSld>
  <p:clrMapOvr>
    <a:masterClrMapping/>
  </p:clrMapOvr>
  <p:transition>
    <p:fade/>
  </p:transition>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22" name="Text Box 2"/>
          <p:cNvSpPr txBox="1">
            <a:spLocks noChangeArrowheads="1"/>
          </p:cNvSpPr>
          <p:nvPr/>
        </p:nvSpPr>
        <p:spPr bwMode="auto">
          <a:xfrm>
            <a:off x="1901825" y="1827213"/>
            <a:ext cx="533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وَمَا أَدْرَاكَ مَا لَيْلَةُ الْقَدْرِ</a:t>
            </a:r>
            <a:endParaRPr lang="en-US" altLang="en-US" sz="5400">
              <a:solidFill>
                <a:srgbClr val="000066"/>
              </a:solidFill>
              <a:cs typeface="Simplified Arabic" panose="02020603050405020304" pitchFamily="18" charset="-78"/>
            </a:endParaRPr>
          </a:p>
        </p:txBody>
      </p:sp>
      <p:sp>
        <p:nvSpPr>
          <p:cNvPr id="1105923" name="Text Box 3"/>
          <p:cNvSpPr txBox="1">
            <a:spLocks noChangeArrowheads="1"/>
          </p:cNvSpPr>
          <p:nvPr/>
        </p:nvSpPr>
        <p:spPr bwMode="auto">
          <a:xfrm>
            <a:off x="684213" y="3198813"/>
            <a:ext cx="77120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what will make you comprehend</a:t>
            </a:r>
          </a:p>
          <a:p>
            <a:pPr algn="ctr">
              <a:spcBef>
                <a:spcPct val="20000"/>
              </a:spcBef>
            </a:pPr>
            <a:r>
              <a:rPr lang="en-US" altLang="en-US" sz="3200">
                <a:solidFill>
                  <a:srgbClr val="000066"/>
                </a:solidFill>
                <a:ea typeface="MS Mincho" panose="02020609040205080304" pitchFamily="49" charset="-128"/>
              </a:rPr>
              <a:t>what the grand night is?</a:t>
            </a:r>
          </a:p>
        </p:txBody>
      </p:sp>
      <p:sp>
        <p:nvSpPr>
          <p:cNvPr id="110592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05925"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946" name="Text Box 2"/>
          <p:cNvSpPr txBox="1">
            <a:spLocks noChangeArrowheads="1"/>
          </p:cNvSpPr>
          <p:nvPr/>
        </p:nvSpPr>
        <p:spPr bwMode="auto">
          <a:xfrm>
            <a:off x="755650" y="1827213"/>
            <a:ext cx="756126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لَيْلَةُ الْقَدْرِ خَيْرٌ مِّنْ أَلْفِ شَهْرٍ</a:t>
            </a:r>
            <a:endParaRPr lang="en-US" altLang="en-US" sz="5400">
              <a:solidFill>
                <a:srgbClr val="000066"/>
              </a:solidFill>
              <a:cs typeface="Simplified Arabic" panose="02020603050405020304" pitchFamily="18" charset="-78"/>
            </a:endParaRPr>
          </a:p>
        </p:txBody>
      </p:sp>
      <p:sp>
        <p:nvSpPr>
          <p:cNvPr id="1106947" name="Text Box 3"/>
          <p:cNvSpPr txBox="1">
            <a:spLocks noChangeArrowheads="1"/>
          </p:cNvSpPr>
          <p:nvPr/>
        </p:nvSpPr>
        <p:spPr bwMode="auto">
          <a:xfrm>
            <a:off x="1258888" y="3198813"/>
            <a:ext cx="6559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grand night is better</a:t>
            </a:r>
          </a:p>
          <a:p>
            <a:pPr algn="ctr">
              <a:spcBef>
                <a:spcPct val="20000"/>
              </a:spcBef>
            </a:pPr>
            <a:r>
              <a:rPr lang="en-US" altLang="en-US" sz="3200">
                <a:solidFill>
                  <a:srgbClr val="000066"/>
                </a:solidFill>
                <a:ea typeface="MS Mincho" panose="02020609040205080304" pitchFamily="49" charset="-128"/>
              </a:rPr>
              <a:t>than a thousand months.</a:t>
            </a:r>
          </a:p>
        </p:txBody>
      </p:sp>
      <p:sp>
        <p:nvSpPr>
          <p:cNvPr id="110694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06949"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7970" name="Text Box 2"/>
          <p:cNvSpPr txBox="1">
            <a:spLocks noChangeArrowheads="1"/>
          </p:cNvSpPr>
          <p:nvPr/>
        </p:nvSpPr>
        <p:spPr bwMode="auto">
          <a:xfrm>
            <a:off x="611188" y="1827213"/>
            <a:ext cx="78486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تَنَزَّلُ الْمَلَائِكَةُ وَالرُّوحُ فِيهَا</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بِإِذْنِ رَبِّهِم مِّن كُلِّ أَمْرٍ</a:t>
            </a:r>
            <a:endParaRPr lang="en-US" altLang="en-US" sz="5400">
              <a:solidFill>
                <a:srgbClr val="000066"/>
              </a:solidFill>
              <a:cs typeface="Simplified Arabic" panose="02020603050405020304" pitchFamily="18" charset="-78"/>
            </a:endParaRPr>
          </a:p>
        </p:txBody>
      </p:sp>
      <p:sp>
        <p:nvSpPr>
          <p:cNvPr id="1107971" name="Text Box 3"/>
          <p:cNvSpPr txBox="1">
            <a:spLocks noChangeArrowheads="1"/>
          </p:cNvSpPr>
          <p:nvPr/>
        </p:nvSpPr>
        <p:spPr bwMode="auto">
          <a:xfrm>
            <a:off x="612775" y="3603625"/>
            <a:ext cx="7920038"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angels and spirits descend in it</a:t>
            </a:r>
          </a:p>
          <a:p>
            <a:pPr algn="ctr">
              <a:spcBef>
                <a:spcPct val="20000"/>
              </a:spcBef>
            </a:pPr>
            <a:r>
              <a:rPr lang="en-US" altLang="en-US" sz="3200">
                <a:solidFill>
                  <a:srgbClr val="000066"/>
                </a:solidFill>
                <a:ea typeface="MS Mincho" panose="02020609040205080304" pitchFamily="49" charset="-128"/>
              </a:rPr>
              <a:t>by the permission of their Lord</a:t>
            </a:r>
          </a:p>
          <a:p>
            <a:pPr algn="ctr">
              <a:spcBef>
                <a:spcPct val="20000"/>
              </a:spcBef>
            </a:pPr>
            <a:r>
              <a:rPr lang="en-US" altLang="en-US" sz="3200">
                <a:solidFill>
                  <a:srgbClr val="000066"/>
                </a:solidFill>
                <a:ea typeface="MS Mincho" panose="02020609040205080304" pitchFamily="49" charset="-128"/>
              </a:rPr>
              <a:t>for every affair,</a:t>
            </a:r>
          </a:p>
        </p:txBody>
      </p:sp>
      <p:sp>
        <p:nvSpPr>
          <p:cNvPr id="110797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07973"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8994" name="Text Box 2"/>
          <p:cNvSpPr txBox="1">
            <a:spLocks noChangeArrowheads="1"/>
          </p:cNvSpPr>
          <p:nvPr/>
        </p:nvSpPr>
        <p:spPr bwMode="auto">
          <a:xfrm>
            <a:off x="900113" y="1827213"/>
            <a:ext cx="6985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سَلَامٌ هِيَ حَتَّى مَطْلَعِ الْفَجْرِ</a:t>
            </a:r>
            <a:r>
              <a:rPr lang="en-US" altLang="en-US" sz="5400">
                <a:solidFill>
                  <a:srgbClr val="000066"/>
                </a:solidFill>
                <a:cs typeface="Simplified Arabic" panose="02020603050405020304" pitchFamily="18" charset="-78"/>
              </a:rPr>
              <a:t> </a:t>
            </a:r>
          </a:p>
        </p:txBody>
      </p:sp>
      <p:sp>
        <p:nvSpPr>
          <p:cNvPr id="1108995" name="Text Box 3"/>
          <p:cNvSpPr txBox="1">
            <a:spLocks noChangeArrowheads="1"/>
          </p:cNvSpPr>
          <p:nvPr/>
        </p:nvSpPr>
        <p:spPr bwMode="auto">
          <a:xfrm>
            <a:off x="539750" y="3198813"/>
            <a:ext cx="79835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Peace! it is till the break of the morning.</a:t>
            </a:r>
          </a:p>
        </p:txBody>
      </p:sp>
      <p:sp>
        <p:nvSpPr>
          <p:cNvPr id="110899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08997"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018"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110019"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11002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10021" name="Text Box 5"/>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5</a:t>
            </a:r>
          </a:p>
        </p:txBody>
      </p:sp>
      <p:sp>
        <p:nvSpPr>
          <p:cNvPr id="1110022" name="Text Box 6"/>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1042" name="Text Box 2"/>
          <p:cNvSpPr txBox="1">
            <a:spLocks noChangeArrowheads="1"/>
          </p:cNvSpPr>
          <p:nvPr/>
        </p:nvSpPr>
        <p:spPr bwMode="auto">
          <a:xfrm>
            <a:off x="1403350" y="1827213"/>
            <a:ext cx="62753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إِنَّا أَنزَلْنَاهُ فِي لَيْلَةِ الْقَدْرِ</a:t>
            </a:r>
            <a:endParaRPr lang="en-US" altLang="en-US" sz="5400">
              <a:solidFill>
                <a:srgbClr val="000066"/>
              </a:solidFill>
              <a:cs typeface="Simplified Arabic" panose="02020603050405020304" pitchFamily="18" charset="-78"/>
            </a:endParaRPr>
          </a:p>
        </p:txBody>
      </p:sp>
      <p:sp>
        <p:nvSpPr>
          <p:cNvPr id="1111043" name="Text Box 3"/>
          <p:cNvSpPr txBox="1">
            <a:spLocks noChangeArrowheads="1"/>
          </p:cNvSpPr>
          <p:nvPr/>
        </p:nvSpPr>
        <p:spPr bwMode="auto">
          <a:xfrm>
            <a:off x="1403350" y="3198813"/>
            <a:ext cx="62388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Surely We revealed it on</a:t>
            </a:r>
          </a:p>
          <a:p>
            <a:pPr algn="ctr">
              <a:spcBef>
                <a:spcPct val="20000"/>
              </a:spcBef>
            </a:pPr>
            <a:r>
              <a:rPr lang="en-US" altLang="en-US" sz="3200">
                <a:solidFill>
                  <a:srgbClr val="000066"/>
                </a:solidFill>
                <a:ea typeface="MS Mincho" panose="02020609040205080304" pitchFamily="49" charset="-128"/>
              </a:rPr>
              <a:t>the grand night.</a:t>
            </a:r>
          </a:p>
        </p:txBody>
      </p:sp>
      <p:sp>
        <p:nvSpPr>
          <p:cNvPr id="111104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11045"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066" name="Text Box 2"/>
          <p:cNvSpPr txBox="1">
            <a:spLocks noChangeArrowheads="1"/>
          </p:cNvSpPr>
          <p:nvPr/>
        </p:nvSpPr>
        <p:spPr bwMode="auto">
          <a:xfrm>
            <a:off x="1901825" y="1827213"/>
            <a:ext cx="533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وَمَا أَدْرَاكَ مَا لَيْلَةُ الْقَدْرِ</a:t>
            </a:r>
            <a:endParaRPr lang="en-US" altLang="en-US" sz="5400">
              <a:solidFill>
                <a:srgbClr val="000066"/>
              </a:solidFill>
              <a:cs typeface="Simplified Arabic" panose="02020603050405020304" pitchFamily="18" charset="-78"/>
            </a:endParaRPr>
          </a:p>
        </p:txBody>
      </p:sp>
      <p:sp>
        <p:nvSpPr>
          <p:cNvPr id="1112067" name="Text Box 3"/>
          <p:cNvSpPr txBox="1">
            <a:spLocks noChangeArrowheads="1"/>
          </p:cNvSpPr>
          <p:nvPr/>
        </p:nvSpPr>
        <p:spPr bwMode="auto">
          <a:xfrm>
            <a:off x="684213" y="3198813"/>
            <a:ext cx="77120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what will make you comprehend</a:t>
            </a:r>
          </a:p>
          <a:p>
            <a:pPr algn="ctr">
              <a:spcBef>
                <a:spcPct val="20000"/>
              </a:spcBef>
            </a:pPr>
            <a:r>
              <a:rPr lang="en-US" altLang="en-US" sz="3200">
                <a:solidFill>
                  <a:srgbClr val="000066"/>
                </a:solidFill>
                <a:ea typeface="MS Mincho" panose="02020609040205080304" pitchFamily="49" charset="-128"/>
              </a:rPr>
              <a:t>what the grand night is?</a:t>
            </a:r>
          </a:p>
        </p:txBody>
      </p:sp>
      <p:sp>
        <p:nvSpPr>
          <p:cNvPr id="111206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12069"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090" name="Text Box 2"/>
          <p:cNvSpPr txBox="1">
            <a:spLocks noChangeArrowheads="1"/>
          </p:cNvSpPr>
          <p:nvPr/>
        </p:nvSpPr>
        <p:spPr bwMode="auto">
          <a:xfrm>
            <a:off x="755650" y="1827213"/>
            <a:ext cx="756126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لَيْلَةُ الْقَدْرِ خَيْرٌ مِّنْ أَلْفِ شَهْرٍ</a:t>
            </a:r>
            <a:endParaRPr lang="en-US" altLang="en-US" sz="5400">
              <a:solidFill>
                <a:srgbClr val="000066"/>
              </a:solidFill>
              <a:cs typeface="Simplified Arabic" panose="02020603050405020304" pitchFamily="18" charset="-78"/>
            </a:endParaRPr>
          </a:p>
        </p:txBody>
      </p:sp>
      <p:sp>
        <p:nvSpPr>
          <p:cNvPr id="1113091" name="Text Box 3"/>
          <p:cNvSpPr txBox="1">
            <a:spLocks noChangeArrowheads="1"/>
          </p:cNvSpPr>
          <p:nvPr/>
        </p:nvSpPr>
        <p:spPr bwMode="auto">
          <a:xfrm>
            <a:off x="1258888" y="3198813"/>
            <a:ext cx="6559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grand night is better</a:t>
            </a:r>
          </a:p>
          <a:p>
            <a:pPr algn="ctr">
              <a:spcBef>
                <a:spcPct val="20000"/>
              </a:spcBef>
            </a:pPr>
            <a:r>
              <a:rPr lang="en-US" altLang="en-US" sz="3200">
                <a:solidFill>
                  <a:srgbClr val="000066"/>
                </a:solidFill>
                <a:ea typeface="MS Mincho" panose="02020609040205080304" pitchFamily="49" charset="-128"/>
              </a:rPr>
              <a:t>than a thousand months.</a:t>
            </a:r>
          </a:p>
        </p:txBody>
      </p:sp>
      <p:sp>
        <p:nvSpPr>
          <p:cNvPr id="111309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13093"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4114" name="Text Box 2"/>
          <p:cNvSpPr txBox="1">
            <a:spLocks noChangeArrowheads="1"/>
          </p:cNvSpPr>
          <p:nvPr/>
        </p:nvSpPr>
        <p:spPr bwMode="auto">
          <a:xfrm>
            <a:off x="611188" y="1827213"/>
            <a:ext cx="78486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تَنَزَّلُ الْمَلَائِكَةُ وَالرُّوحُ فِيهَا</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بِإِذْنِ رَبِّهِم مِّن كُلِّ أَمْرٍ</a:t>
            </a:r>
            <a:endParaRPr lang="en-US" altLang="en-US" sz="5400">
              <a:solidFill>
                <a:srgbClr val="000066"/>
              </a:solidFill>
              <a:cs typeface="Simplified Arabic" panose="02020603050405020304" pitchFamily="18" charset="-78"/>
            </a:endParaRPr>
          </a:p>
        </p:txBody>
      </p:sp>
      <p:sp>
        <p:nvSpPr>
          <p:cNvPr id="1114115" name="Text Box 3"/>
          <p:cNvSpPr txBox="1">
            <a:spLocks noChangeArrowheads="1"/>
          </p:cNvSpPr>
          <p:nvPr/>
        </p:nvSpPr>
        <p:spPr bwMode="auto">
          <a:xfrm>
            <a:off x="612775" y="3603625"/>
            <a:ext cx="7920038"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angels and spirits descend in it</a:t>
            </a:r>
          </a:p>
          <a:p>
            <a:pPr algn="ctr">
              <a:spcBef>
                <a:spcPct val="20000"/>
              </a:spcBef>
            </a:pPr>
            <a:r>
              <a:rPr lang="en-US" altLang="en-US" sz="3200">
                <a:solidFill>
                  <a:srgbClr val="000066"/>
                </a:solidFill>
                <a:ea typeface="MS Mincho" panose="02020609040205080304" pitchFamily="49" charset="-128"/>
              </a:rPr>
              <a:t>by the permission of their Lord</a:t>
            </a:r>
          </a:p>
          <a:p>
            <a:pPr algn="ctr">
              <a:spcBef>
                <a:spcPct val="20000"/>
              </a:spcBef>
            </a:pPr>
            <a:r>
              <a:rPr lang="en-US" altLang="en-US" sz="3200">
                <a:solidFill>
                  <a:srgbClr val="000066"/>
                </a:solidFill>
                <a:ea typeface="MS Mincho" panose="02020609040205080304" pitchFamily="49" charset="-128"/>
              </a:rPr>
              <a:t>for every affair,</a:t>
            </a:r>
          </a:p>
        </p:txBody>
      </p:sp>
      <p:sp>
        <p:nvSpPr>
          <p:cNvPr id="111411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14117"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5138" name="Text Box 2"/>
          <p:cNvSpPr txBox="1">
            <a:spLocks noChangeArrowheads="1"/>
          </p:cNvSpPr>
          <p:nvPr/>
        </p:nvSpPr>
        <p:spPr bwMode="auto">
          <a:xfrm>
            <a:off x="900113" y="1827213"/>
            <a:ext cx="6985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سَلَامٌ هِيَ حَتَّى مَطْلَعِ الْفَجْرِ</a:t>
            </a:r>
            <a:r>
              <a:rPr lang="en-US" altLang="en-US" sz="5400">
                <a:solidFill>
                  <a:srgbClr val="000066"/>
                </a:solidFill>
                <a:cs typeface="Simplified Arabic" panose="02020603050405020304" pitchFamily="18" charset="-78"/>
              </a:rPr>
              <a:t> </a:t>
            </a:r>
          </a:p>
        </p:txBody>
      </p:sp>
      <p:sp>
        <p:nvSpPr>
          <p:cNvPr id="1115139" name="Text Box 3"/>
          <p:cNvSpPr txBox="1">
            <a:spLocks noChangeArrowheads="1"/>
          </p:cNvSpPr>
          <p:nvPr/>
        </p:nvSpPr>
        <p:spPr bwMode="auto">
          <a:xfrm>
            <a:off x="539750" y="3198813"/>
            <a:ext cx="79835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Peace! it is till the break of the morning.</a:t>
            </a:r>
          </a:p>
        </p:txBody>
      </p:sp>
      <p:sp>
        <p:nvSpPr>
          <p:cNvPr id="111514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15141"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6386"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36387" name="Text Box 3"/>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Duá to be recited  after each 2 Rakaat Salaat</a:t>
            </a:r>
          </a:p>
        </p:txBody>
      </p:sp>
      <p:sp>
        <p:nvSpPr>
          <p:cNvPr id="1936388" name="Rectangle 4"/>
          <p:cNvSpPr>
            <a:spLocks noGrp="1" noChangeArrowheads="1"/>
          </p:cNvSpPr>
          <p:nvPr>
            <p:ph type="ctrTitle"/>
          </p:nvPr>
        </p:nvSpPr>
        <p:spPr>
          <a:xfrm>
            <a:off x="250825" y="1370013"/>
            <a:ext cx="864235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يَا كَافِيِّ فِي وَحْدَتِي،</a:t>
            </a:r>
            <a:r>
              <a:rPr lang="en-US" altLang="en-US" sz="5400" b="1">
                <a:solidFill>
                  <a:srgbClr val="000066"/>
                </a:solidFill>
                <a:cs typeface="Simplified Arabic" panose="02020603050405020304" pitchFamily="18" charset="-78"/>
              </a:rPr>
              <a:t> </a:t>
            </a:r>
          </a:p>
        </p:txBody>
      </p:sp>
      <p:sp>
        <p:nvSpPr>
          <p:cNvPr id="1936389" name="Rectangle 5"/>
          <p:cNvSpPr>
            <a:spLocks noGrp="1" noChangeArrowheads="1"/>
          </p:cNvSpPr>
          <p:nvPr>
            <p:ph type="subTitle" idx="1"/>
          </p:nvPr>
        </p:nvSpPr>
        <p:spPr>
          <a:xfrm>
            <a:off x="323850" y="3198813"/>
            <a:ext cx="8496300"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He Who is sufficient for me when I am alone! </a:t>
            </a:r>
          </a:p>
        </p:txBody>
      </p:sp>
    </p:spTree>
  </p:cSld>
  <p:clrMapOvr>
    <a:masterClrMapping/>
  </p:clrMapOvr>
  <p:transition>
    <p:fade/>
  </p:transition>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62"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116163"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11616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16165" name="Text Box 5"/>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6</a:t>
            </a:r>
          </a:p>
        </p:txBody>
      </p:sp>
      <p:sp>
        <p:nvSpPr>
          <p:cNvPr id="1116166" name="Text Box 6"/>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7186" name="Text Box 2"/>
          <p:cNvSpPr txBox="1">
            <a:spLocks noChangeArrowheads="1"/>
          </p:cNvSpPr>
          <p:nvPr/>
        </p:nvSpPr>
        <p:spPr bwMode="auto">
          <a:xfrm>
            <a:off x="1403350" y="1827213"/>
            <a:ext cx="62753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إِنَّا أَنزَلْنَاهُ فِي لَيْلَةِ الْقَدْرِ</a:t>
            </a:r>
            <a:endParaRPr lang="en-US" altLang="en-US" sz="5400">
              <a:solidFill>
                <a:srgbClr val="000066"/>
              </a:solidFill>
              <a:cs typeface="Simplified Arabic" panose="02020603050405020304" pitchFamily="18" charset="-78"/>
            </a:endParaRPr>
          </a:p>
        </p:txBody>
      </p:sp>
      <p:sp>
        <p:nvSpPr>
          <p:cNvPr id="1117187" name="Text Box 3"/>
          <p:cNvSpPr txBox="1">
            <a:spLocks noChangeArrowheads="1"/>
          </p:cNvSpPr>
          <p:nvPr/>
        </p:nvSpPr>
        <p:spPr bwMode="auto">
          <a:xfrm>
            <a:off x="1403350" y="3198813"/>
            <a:ext cx="62388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Surely We revealed it on</a:t>
            </a:r>
          </a:p>
          <a:p>
            <a:pPr algn="ctr">
              <a:spcBef>
                <a:spcPct val="20000"/>
              </a:spcBef>
            </a:pPr>
            <a:r>
              <a:rPr lang="en-US" altLang="en-US" sz="3200">
                <a:solidFill>
                  <a:srgbClr val="000066"/>
                </a:solidFill>
                <a:ea typeface="MS Mincho" panose="02020609040205080304" pitchFamily="49" charset="-128"/>
              </a:rPr>
              <a:t>the grand night.</a:t>
            </a:r>
          </a:p>
        </p:txBody>
      </p:sp>
      <p:sp>
        <p:nvSpPr>
          <p:cNvPr id="111718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17189"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8210" name="Text Box 2"/>
          <p:cNvSpPr txBox="1">
            <a:spLocks noChangeArrowheads="1"/>
          </p:cNvSpPr>
          <p:nvPr/>
        </p:nvSpPr>
        <p:spPr bwMode="auto">
          <a:xfrm>
            <a:off x="1901825" y="1827213"/>
            <a:ext cx="533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وَمَا أَدْرَاكَ مَا لَيْلَةُ الْقَدْرِ</a:t>
            </a:r>
            <a:endParaRPr lang="en-US" altLang="en-US" sz="5400">
              <a:solidFill>
                <a:srgbClr val="000066"/>
              </a:solidFill>
              <a:cs typeface="Simplified Arabic" panose="02020603050405020304" pitchFamily="18" charset="-78"/>
            </a:endParaRPr>
          </a:p>
        </p:txBody>
      </p:sp>
      <p:sp>
        <p:nvSpPr>
          <p:cNvPr id="1118211" name="Text Box 3"/>
          <p:cNvSpPr txBox="1">
            <a:spLocks noChangeArrowheads="1"/>
          </p:cNvSpPr>
          <p:nvPr/>
        </p:nvSpPr>
        <p:spPr bwMode="auto">
          <a:xfrm>
            <a:off x="684213" y="3198813"/>
            <a:ext cx="77120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what will make you comprehend</a:t>
            </a:r>
          </a:p>
          <a:p>
            <a:pPr algn="ctr">
              <a:spcBef>
                <a:spcPct val="20000"/>
              </a:spcBef>
            </a:pPr>
            <a:r>
              <a:rPr lang="en-US" altLang="en-US" sz="3200">
                <a:solidFill>
                  <a:srgbClr val="000066"/>
                </a:solidFill>
                <a:ea typeface="MS Mincho" panose="02020609040205080304" pitchFamily="49" charset="-128"/>
              </a:rPr>
              <a:t>what the grand night is?</a:t>
            </a:r>
          </a:p>
        </p:txBody>
      </p:sp>
      <p:sp>
        <p:nvSpPr>
          <p:cNvPr id="111821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18213"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9234" name="Text Box 2"/>
          <p:cNvSpPr txBox="1">
            <a:spLocks noChangeArrowheads="1"/>
          </p:cNvSpPr>
          <p:nvPr/>
        </p:nvSpPr>
        <p:spPr bwMode="auto">
          <a:xfrm>
            <a:off x="755650" y="1827213"/>
            <a:ext cx="756126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لَيْلَةُ الْقَدْرِ خَيْرٌ مِّنْ أَلْفِ شَهْرٍ</a:t>
            </a:r>
            <a:endParaRPr lang="en-US" altLang="en-US" sz="5400">
              <a:solidFill>
                <a:srgbClr val="000066"/>
              </a:solidFill>
              <a:cs typeface="Simplified Arabic" panose="02020603050405020304" pitchFamily="18" charset="-78"/>
            </a:endParaRPr>
          </a:p>
        </p:txBody>
      </p:sp>
      <p:sp>
        <p:nvSpPr>
          <p:cNvPr id="1119235" name="Text Box 3"/>
          <p:cNvSpPr txBox="1">
            <a:spLocks noChangeArrowheads="1"/>
          </p:cNvSpPr>
          <p:nvPr/>
        </p:nvSpPr>
        <p:spPr bwMode="auto">
          <a:xfrm>
            <a:off x="1258888" y="3198813"/>
            <a:ext cx="6559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grand night is better</a:t>
            </a:r>
          </a:p>
          <a:p>
            <a:pPr algn="ctr">
              <a:spcBef>
                <a:spcPct val="20000"/>
              </a:spcBef>
            </a:pPr>
            <a:r>
              <a:rPr lang="en-US" altLang="en-US" sz="3200">
                <a:solidFill>
                  <a:srgbClr val="000066"/>
                </a:solidFill>
                <a:ea typeface="MS Mincho" panose="02020609040205080304" pitchFamily="49" charset="-128"/>
              </a:rPr>
              <a:t>than a thousand months.</a:t>
            </a:r>
          </a:p>
        </p:txBody>
      </p:sp>
      <p:sp>
        <p:nvSpPr>
          <p:cNvPr id="111923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19237"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0258" name="Text Box 2"/>
          <p:cNvSpPr txBox="1">
            <a:spLocks noChangeArrowheads="1"/>
          </p:cNvSpPr>
          <p:nvPr/>
        </p:nvSpPr>
        <p:spPr bwMode="auto">
          <a:xfrm>
            <a:off x="611188" y="1827213"/>
            <a:ext cx="78486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تَنَزَّلُ الْمَلَائِكَةُ وَالرُّوحُ فِيهَا</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بِإِذْنِ رَبِّهِم مِّن كُلِّ أَمْرٍ</a:t>
            </a:r>
            <a:endParaRPr lang="en-US" altLang="en-US" sz="5400">
              <a:solidFill>
                <a:srgbClr val="000066"/>
              </a:solidFill>
              <a:cs typeface="Simplified Arabic" panose="02020603050405020304" pitchFamily="18" charset="-78"/>
            </a:endParaRPr>
          </a:p>
        </p:txBody>
      </p:sp>
      <p:sp>
        <p:nvSpPr>
          <p:cNvPr id="1120259" name="Text Box 3"/>
          <p:cNvSpPr txBox="1">
            <a:spLocks noChangeArrowheads="1"/>
          </p:cNvSpPr>
          <p:nvPr/>
        </p:nvSpPr>
        <p:spPr bwMode="auto">
          <a:xfrm>
            <a:off x="612775" y="3603625"/>
            <a:ext cx="7920038"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angels and spirits descend in it</a:t>
            </a:r>
          </a:p>
          <a:p>
            <a:pPr algn="ctr">
              <a:spcBef>
                <a:spcPct val="20000"/>
              </a:spcBef>
            </a:pPr>
            <a:r>
              <a:rPr lang="en-US" altLang="en-US" sz="3200">
                <a:solidFill>
                  <a:srgbClr val="000066"/>
                </a:solidFill>
                <a:ea typeface="MS Mincho" panose="02020609040205080304" pitchFamily="49" charset="-128"/>
              </a:rPr>
              <a:t>by the permission of their Lord</a:t>
            </a:r>
          </a:p>
          <a:p>
            <a:pPr algn="ctr">
              <a:spcBef>
                <a:spcPct val="20000"/>
              </a:spcBef>
            </a:pPr>
            <a:r>
              <a:rPr lang="en-US" altLang="en-US" sz="3200">
                <a:solidFill>
                  <a:srgbClr val="000066"/>
                </a:solidFill>
                <a:ea typeface="MS Mincho" panose="02020609040205080304" pitchFamily="49" charset="-128"/>
              </a:rPr>
              <a:t>for every affair,</a:t>
            </a:r>
          </a:p>
        </p:txBody>
      </p:sp>
      <p:sp>
        <p:nvSpPr>
          <p:cNvPr id="112026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20261"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1282" name="Text Box 2"/>
          <p:cNvSpPr txBox="1">
            <a:spLocks noChangeArrowheads="1"/>
          </p:cNvSpPr>
          <p:nvPr/>
        </p:nvSpPr>
        <p:spPr bwMode="auto">
          <a:xfrm>
            <a:off x="900113" y="1827213"/>
            <a:ext cx="6985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سَلَامٌ هِيَ حَتَّى مَطْلَعِ الْفَجْرِ</a:t>
            </a:r>
            <a:r>
              <a:rPr lang="en-US" altLang="en-US" sz="5400">
                <a:solidFill>
                  <a:srgbClr val="000066"/>
                </a:solidFill>
                <a:cs typeface="Simplified Arabic" panose="02020603050405020304" pitchFamily="18" charset="-78"/>
              </a:rPr>
              <a:t> </a:t>
            </a:r>
          </a:p>
        </p:txBody>
      </p:sp>
      <p:sp>
        <p:nvSpPr>
          <p:cNvPr id="1121283" name="Text Box 3"/>
          <p:cNvSpPr txBox="1">
            <a:spLocks noChangeArrowheads="1"/>
          </p:cNvSpPr>
          <p:nvPr/>
        </p:nvSpPr>
        <p:spPr bwMode="auto">
          <a:xfrm>
            <a:off x="539750" y="3198813"/>
            <a:ext cx="79835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Peace! it is till the break of the morning.</a:t>
            </a:r>
          </a:p>
        </p:txBody>
      </p:sp>
      <p:sp>
        <p:nvSpPr>
          <p:cNvPr id="112128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21285"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2306"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122307"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12230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22309" name="Text Box 5"/>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
        <p:nvSpPr>
          <p:cNvPr id="1122310" name="Text Box 6"/>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3330" name="Text Box 2"/>
          <p:cNvSpPr txBox="1">
            <a:spLocks noChangeArrowheads="1"/>
          </p:cNvSpPr>
          <p:nvPr/>
        </p:nvSpPr>
        <p:spPr bwMode="auto">
          <a:xfrm>
            <a:off x="1403350" y="1827213"/>
            <a:ext cx="62753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إِنَّا أَنزَلْنَاهُ فِي لَيْلَةِ الْقَدْرِ</a:t>
            </a:r>
            <a:endParaRPr lang="en-US" altLang="en-US" sz="5400">
              <a:solidFill>
                <a:srgbClr val="000066"/>
              </a:solidFill>
              <a:cs typeface="Simplified Arabic" panose="02020603050405020304" pitchFamily="18" charset="-78"/>
            </a:endParaRPr>
          </a:p>
        </p:txBody>
      </p:sp>
      <p:sp>
        <p:nvSpPr>
          <p:cNvPr id="1123331" name="Text Box 3"/>
          <p:cNvSpPr txBox="1">
            <a:spLocks noChangeArrowheads="1"/>
          </p:cNvSpPr>
          <p:nvPr/>
        </p:nvSpPr>
        <p:spPr bwMode="auto">
          <a:xfrm>
            <a:off x="1403350" y="3198813"/>
            <a:ext cx="62388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Surely We revealed it on</a:t>
            </a:r>
          </a:p>
          <a:p>
            <a:pPr algn="ctr">
              <a:spcBef>
                <a:spcPct val="20000"/>
              </a:spcBef>
            </a:pPr>
            <a:r>
              <a:rPr lang="en-US" altLang="en-US" sz="3200">
                <a:solidFill>
                  <a:srgbClr val="000066"/>
                </a:solidFill>
                <a:ea typeface="MS Mincho" panose="02020609040205080304" pitchFamily="49" charset="-128"/>
              </a:rPr>
              <a:t>the grand night.</a:t>
            </a:r>
          </a:p>
        </p:txBody>
      </p:sp>
      <p:sp>
        <p:nvSpPr>
          <p:cNvPr id="112333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23333"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
        <p:nvSpPr>
          <p:cNvPr id="1123334"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4354" name="Text Box 2"/>
          <p:cNvSpPr txBox="1">
            <a:spLocks noChangeArrowheads="1"/>
          </p:cNvSpPr>
          <p:nvPr/>
        </p:nvSpPr>
        <p:spPr bwMode="auto">
          <a:xfrm>
            <a:off x="1901825" y="1827213"/>
            <a:ext cx="533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وَمَا أَدْرَاكَ مَا لَيْلَةُ الْقَدْرِ</a:t>
            </a:r>
            <a:endParaRPr lang="en-US" altLang="en-US" sz="5400">
              <a:solidFill>
                <a:srgbClr val="000066"/>
              </a:solidFill>
              <a:cs typeface="Simplified Arabic" panose="02020603050405020304" pitchFamily="18" charset="-78"/>
            </a:endParaRPr>
          </a:p>
        </p:txBody>
      </p:sp>
      <p:sp>
        <p:nvSpPr>
          <p:cNvPr id="1124355" name="Text Box 3"/>
          <p:cNvSpPr txBox="1">
            <a:spLocks noChangeArrowheads="1"/>
          </p:cNvSpPr>
          <p:nvPr/>
        </p:nvSpPr>
        <p:spPr bwMode="auto">
          <a:xfrm>
            <a:off x="684213" y="3198813"/>
            <a:ext cx="77120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what will make you comprehend</a:t>
            </a:r>
          </a:p>
          <a:p>
            <a:pPr algn="ctr">
              <a:spcBef>
                <a:spcPct val="20000"/>
              </a:spcBef>
            </a:pPr>
            <a:r>
              <a:rPr lang="en-US" altLang="en-US" sz="3200">
                <a:solidFill>
                  <a:srgbClr val="000066"/>
                </a:solidFill>
                <a:ea typeface="MS Mincho" panose="02020609040205080304" pitchFamily="49" charset="-128"/>
              </a:rPr>
              <a:t>what the grand night is?</a:t>
            </a:r>
          </a:p>
        </p:txBody>
      </p:sp>
      <p:sp>
        <p:nvSpPr>
          <p:cNvPr id="112435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24357"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
        <p:nvSpPr>
          <p:cNvPr id="1124358"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5378" name="Text Box 2"/>
          <p:cNvSpPr txBox="1">
            <a:spLocks noChangeArrowheads="1"/>
          </p:cNvSpPr>
          <p:nvPr/>
        </p:nvSpPr>
        <p:spPr bwMode="auto">
          <a:xfrm>
            <a:off x="755650" y="1827213"/>
            <a:ext cx="756126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لَيْلَةُ الْقَدْرِ خَيْرٌ مِّنْ أَلْفِ شَهْرٍ</a:t>
            </a:r>
            <a:endParaRPr lang="en-US" altLang="en-US" sz="5400">
              <a:solidFill>
                <a:srgbClr val="000066"/>
              </a:solidFill>
              <a:cs typeface="Simplified Arabic" panose="02020603050405020304" pitchFamily="18" charset="-78"/>
            </a:endParaRPr>
          </a:p>
        </p:txBody>
      </p:sp>
      <p:sp>
        <p:nvSpPr>
          <p:cNvPr id="1125379" name="Text Box 3"/>
          <p:cNvSpPr txBox="1">
            <a:spLocks noChangeArrowheads="1"/>
          </p:cNvSpPr>
          <p:nvPr/>
        </p:nvSpPr>
        <p:spPr bwMode="auto">
          <a:xfrm>
            <a:off x="1258888" y="3198813"/>
            <a:ext cx="6559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grand night is better</a:t>
            </a:r>
          </a:p>
          <a:p>
            <a:pPr algn="ctr">
              <a:spcBef>
                <a:spcPct val="20000"/>
              </a:spcBef>
            </a:pPr>
            <a:r>
              <a:rPr lang="en-US" altLang="en-US" sz="3200">
                <a:solidFill>
                  <a:srgbClr val="000066"/>
                </a:solidFill>
                <a:ea typeface="MS Mincho" panose="02020609040205080304" pitchFamily="49" charset="-128"/>
              </a:rPr>
              <a:t>than a thousand months.</a:t>
            </a:r>
          </a:p>
        </p:txBody>
      </p:sp>
      <p:sp>
        <p:nvSpPr>
          <p:cNvPr id="112538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25381"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
        <p:nvSpPr>
          <p:cNvPr id="1125382"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7410"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37411" name="Text Box 3"/>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Duá to be recited  after each 2 Rakaat Salaat</a:t>
            </a:r>
          </a:p>
        </p:txBody>
      </p:sp>
      <p:sp>
        <p:nvSpPr>
          <p:cNvPr id="1937412" name="Rectangle 4"/>
          <p:cNvSpPr>
            <a:spLocks noGrp="1" noChangeArrowheads="1"/>
          </p:cNvSpPr>
          <p:nvPr>
            <p:ph type="ctrTitle"/>
          </p:nvPr>
        </p:nvSpPr>
        <p:spPr>
          <a:xfrm>
            <a:off x="250825" y="1370013"/>
            <a:ext cx="864235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يَا أُنْسِي فِي وَحْشَتِي،</a:t>
            </a:r>
            <a:r>
              <a:rPr lang="en-US" altLang="en-US" sz="5400" b="1">
                <a:solidFill>
                  <a:srgbClr val="000066"/>
                </a:solidFill>
                <a:cs typeface="Simplified Arabic" panose="02020603050405020304" pitchFamily="18" charset="-78"/>
              </a:rPr>
              <a:t> </a:t>
            </a:r>
          </a:p>
        </p:txBody>
      </p:sp>
      <p:sp>
        <p:nvSpPr>
          <p:cNvPr id="1937413" name="Rectangle 5"/>
          <p:cNvSpPr>
            <a:spLocks noGrp="1" noChangeArrowheads="1"/>
          </p:cNvSpPr>
          <p:nvPr>
            <p:ph type="subTitle" idx="1"/>
          </p:nvPr>
        </p:nvSpPr>
        <p:spPr>
          <a:xfrm>
            <a:off x="323850" y="3198813"/>
            <a:ext cx="8496300"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my entertainment in my loneliness! </a:t>
            </a:r>
          </a:p>
        </p:txBody>
      </p:sp>
    </p:spTree>
  </p:cSld>
  <p:clrMapOvr>
    <a:masterClrMapping/>
  </p:clrMapOvr>
  <p:transition>
    <p:fade/>
  </p:transition>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02" name="Text Box 2"/>
          <p:cNvSpPr txBox="1">
            <a:spLocks noChangeArrowheads="1"/>
          </p:cNvSpPr>
          <p:nvPr/>
        </p:nvSpPr>
        <p:spPr bwMode="auto">
          <a:xfrm>
            <a:off x="611188" y="1827213"/>
            <a:ext cx="78486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تَنَزَّلُ الْمَلَائِكَةُ وَالرُّوحُ فِيهَا</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بِإِذْنِ رَبِّهِم مِّن كُلِّ أَمْرٍ</a:t>
            </a:r>
            <a:endParaRPr lang="en-US" altLang="en-US" sz="5400">
              <a:solidFill>
                <a:srgbClr val="000066"/>
              </a:solidFill>
              <a:cs typeface="Simplified Arabic" panose="02020603050405020304" pitchFamily="18" charset="-78"/>
            </a:endParaRPr>
          </a:p>
        </p:txBody>
      </p:sp>
      <p:sp>
        <p:nvSpPr>
          <p:cNvPr id="1126403" name="Text Box 3"/>
          <p:cNvSpPr txBox="1">
            <a:spLocks noChangeArrowheads="1"/>
          </p:cNvSpPr>
          <p:nvPr/>
        </p:nvSpPr>
        <p:spPr bwMode="auto">
          <a:xfrm>
            <a:off x="612775" y="3603625"/>
            <a:ext cx="7920038"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angels and spirits descend in it</a:t>
            </a:r>
          </a:p>
          <a:p>
            <a:pPr algn="ctr">
              <a:spcBef>
                <a:spcPct val="20000"/>
              </a:spcBef>
            </a:pPr>
            <a:r>
              <a:rPr lang="en-US" altLang="en-US" sz="3200">
                <a:solidFill>
                  <a:srgbClr val="000066"/>
                </a:solidFill>
                <a:ea typeface="MS Mincho" panose="02020609040205080304" pitchFamily="49" charset="-128"/>
              </a:rPr>
              <a:t>by the permission of their Lord</a:t>
            </a:r>
          </a:p>
          <a:p>
            <a:pPr algn="ctr">
              <a:spcBef>
                <a:spcPct val="20000"/>
              </a:spcBef>
            </a:pPr>
            <a:r>
              <a:rPr lang="en-US" altLang="en-US" sz="3200">
                <a:solidFill>
                  <a:srgbClr val="000066"/>
                </a:solidFill>
                <a:ea typeface="MS Mincho" panose="02020609040205080304" pitchFamily="49" charset="-128"/>
              </a:rPr>
              <a:t>for every affair,</a:t>
            </a:r>
          </a:p>
        </p:txBody>
      </p:sp>
      <p:sp>
        <p:nvSpPr>
          <p:cNvPr id="112640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26405"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
        <p:nvSpPr>
          <p:cNvPr id="1126406"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426" name="Text Box 2"/>
          <p:cNvSpPr txBox="1">
            <a:spLocks noChangeArrowheads="1"/>
          </p:cNvSpPr>
          <p:nvPr/>
        </p:nvSpPr>
        <p:spPr bwMode="auto">
          <a:xfrm>
            <a:off x="900113" y="1827213"/>
            <a:ext cx="6985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سَلَامٌ هِيَ حَتَّى مَطْلَعِ الْفَجْرِ</a:t>
            </a:r>
            <a:r>
              <a:rPr lang="en-US" altLang="en-US" sz="5400">
                <a:solidFill>
                  <a:srgbClr val="000066"/>
                </a:solidFill>
                <a:cs typeface="Simplified Arabic" panose="02020603050405020304" pitchFamily="18" charset="-78"/>
              </a:rPr>
              <a:t> </a:t>
            </a:r>
          </a:p>
        </p:txBody>
      </p:sp>
      <p:sp>
        <p:nvSpPr>
          <p:cNvPr id="1127427" name="Text Box 3"/>
          <p:cNvSpPr txBox="1">
            <a:spLocks noChangeArrowheads="1"/>
          </p:cNvSpPr>
          <p:nvPr/>
        </p:nvSpPr>
        <p:spPr bwMode="auto">
          <a:xfrm>
            <a:off x="539750" y="3198813"/>
            <a:ext cx="79835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Peace! it is till the break of the morning.</a:t>
            </a:r>
          </a:p>
        </p:txBody>
      </p:sp>
      <p:sp>
        <p:nvSpPr>
          <p:cNvPr id="112742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27429"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
        <p:nvSpPr>
          <p:cNvPr id="1127430"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0562"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090563"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اَللَّهُمَّ صَلِّ عَلَى مُحَمَّدٍ وَ آلِ مُحَمَّد</a:t>
            </a:r>
            <a:endParaRPr lang="en-US" altLang="en-US" sz="5400">
              <a:solidFill>
                <a:srgbClr val="000066"/>
              </a:solidFill>
              <a:cs typeface="Simplified Arabic" panose="02020603050405020304" pitchFamily="18" charset="-78"/>
            </a:endParaRPr>
          </a:p>
        </p:txBody>
      </p:sp>
      <p:sp>
        <p:nvSpPr>
          <p:cNvPr id="1090564"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O' All</a:t>
            </a:r>
            <a:r>
              <a:rPr lang="en-US" altLang="en-US">
                <a:solidFill>
                  <a:srgbClr val="000066"/>
                </a:solidFill>
                <a:latin typeface="Al-Arial"/>
                <a:ea typeface="MS Mincho" panose="02020609040205080304" pitchFamily="49" charset="-128"/>
              </a:rPr>
              <a:t>á</a:t>
            </a:r>
            <a:r>
              <a:rPr lang="en-US" altLang="en-US">
                <a:solidFill>
                  <a:srgbClr val="000066"/>
                </a:solidFill>
                <a:ea typeface="MS Mincho" panose="02020609040205080304" pitchFamily="49" charset="-128"/>
              </a:rPr>
              <a:t>h send Your blessings on Muhammad</a:t>
            </a:r>
          </a:p>
          <a:p>
            <a:r>
              <a:rPr lang="en-US" altLang="en-US">
                <a:solidFill>
                  <a:srgbClr val="000066"/>
                </a:solidFill>
                <a:ea typeface="MS Mincho" panose="02020609040205080304" pitchFamily="49" charset="-128"/>
              </a:rPr>
              <a:t>and the family of Muhammad.</a:t>
            </a:r>
          </a:p>
        </p:txBody>
      </p:sp>
      <p:sp>
        <p:nvSpPr>
          <p:cNvPr id="1090565"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450" name="Rectangle 2"/>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28451" name="AutoShape 3"/>
          <p:cNvSpPr>
            <a:spLocks noChangeArrowheads="1"/>
          </p:cNvSpPr>
          <p:nvPr/>
        </p:nvSpPr>
        <p:spPr bwMode="auto">
          <a:xfrm>
            <a:off x="539750" y="1484313"/>
            <a:ext cx="8064500" cy="4321175"/>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28452" name="Text Box 4"/>
          <p:cNvSpPr txBox="1">
            <a:spLocks noChangeArrowheads="1"/>
          </p:cNvSpPr>
          <p:nvPr/>
        </p:nvSpPr>
        <p:spPr bwMode="auto">
          <a:xfrm>
            <a:off x="1511300" y="2665413"/>
            <a:ext cx="6143625" cy="1555750"/>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4800" i="1">
                <a:solidFill>
                  <a:srgbClr val="FFFF00"/>
                </a:solidFill>
              </a:rPr>
              <a:t>Recite Ayat Al Kursi </a:t>
            </a:r>
          </a:p>
          <a:p>
            <a:r>
              <a:rPr lang="en-GB" altLang="en-US" sz="4800" i="1">
                <a:solidFill>
                  <a:srgbClr val="FFFF00"/>
                </a:solidFill>
              </a:rPr>
              <a:t>7 times</a:t>
            </a:r>
            <a:endParaRPr lang="en-US" altLang="en-US" sz="4800" i="1">
              <a:solidFill>
                <a:srgbClr val="FFFF00"/>
              </a:solidFill>
            </a:endParaRPr>
          </a:p>
        </p:txBody>
      </p:sp>
      <p:sp>
        <p:nvSpPr>
          <p:cNvPr id="1128453"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474"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29475"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اَللَّهُمَّ صَلِّ عَلَى مُحَمَّدٍ وَ آلِ مُحَمَّد</a:t>
            </a:r>
            <a:endParaRPr lang="en-US" altLang="en-US" sz="5400">
              <a:solidFill>
                <a:srgbClr val="000066"/>
              </a:solidFill>
              <a:cs typeface="Simplified Arabic" panose="02020603050405020304" pitchFamily="18" charset="-78"/>
            </a:endParaRPr>
          </a:p>
        </p:txBody>
      </p:sp>
      <p:sp>
        <p:nvSpPr>
          <p:cNvPr id="1129476"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O' All</a:t>
            </a:r>
            <a:r>
              <a:rPr lang="en-US" altLang="en-US">
                <a:solidFill>
                  <a:srgbClr val="000066"/>
                </a:solidFill>
                <a:latin typeface="Al-Arial"/>
                <a:ea typeface="MS Mincho" panose="02020609040205080304" pitchFamily="49" charset="-128"/>
              </a:rPr>
              <a:t>á</a:t>
            </a:r>
            <a:r>
              <a:rPr lang="en-US" altLang="en-US">
                <a:solidFill>
                  <a:srgbClr val="000066"/>
                </a:solidFill>
                <a:ea typeface="MS Mincho" panose="02020609040205080304" pitchFamily="49" charset="-128"/>
              </a:rPr>
              <a:t>h send Your blessings on Muhammad</a:t>
            </a:r>
          </a:p>
          <a:p>
            <a:r>
              <a:rPr lang="en-US" altLang="en-US">
                <a:solidFill>
                  <a:srgbClr val="000066"/>
                </a:solidFill>
                <a:ea typeface="MS Mincho" panose="02020609040205080304" pitchFamily="49" charset="-128"/>
              </a:rPr>
              <a:t>and the family of Muhammad.</a:t>
            </a:r>
          </a:p>
        </p:txBody>
      </p:sp>
      <p:sp>
        <p:nvSpPr>
          <p:cNvPr id="1129478" name="Text Box 6"/>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498"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130499"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13050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30501" name="Text Box 5"/>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1</a:t>
            </a:r>
          </a:p>
        </p:txBody>
      </p:sp>
      <p:sp>
        <p:nvSpPr>
          <p:cNvPr id="1130503"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ext Box 4"/>
          <p:cNvSpPr txBox="1">
            <a:spLocks noChangeArrowheads="1"/>
          </p:cNvSpPr>
          <p:nvPr/>
        </p:nvSpPr>
        <p:spPr bwMode="auto">
          <a:xfrm>
            <a:off x="395288" y="1370013"/>
            <a:ext cx="8351837"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اللّهُ لاَ إِلَـهَ إِلاَّ هُوَ الْحَيُّ الْقَيُّومُ </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لاَ تَأْخُذُهُ سِنَةٌ وَلاَ نَوْمٌ</a:t>
            </a:r>
            <a:endParaRPr lang="en-US" altLang="en-US" sz="5400">
              <a:solidFill>
                <a:srgbClr val="000066"/>
              </a:solidFill>
              <a:cs typeface="Simplified Arabic" panose="02020603050405020304" pitchFamily="18" charset="-78"/>
            </a:endParaRPr>
          </a:p>
        </p:txBody>
      </p:sp>
      <p:sp>
        <p:nvSpPr>
          <p:cNvPr id="36869" name="Text Box 5"/>
          <p:cNvSpPr txBox="1">
            <a:spLocks noChangeArrowheads="1"/>
          </p:cNvSpPr>
          <p:nvPr/>
        </p:nvSpPr>
        <p:spPr bwMode="auto">
          <a:xfrm>
            <a:off x="285750" y="3198813"/>
            <a:ext cx="8766175"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Allah is He besides Whom there is no god,</a:t>
            </a:r>
          </a:p>
          <a:p>
            <a:pPr algn="ctr">
              <a:spcBef>
                <a:spcPct val="20000"/>
              </a:spcBef>
            </a:pPr>
            <a:r>
              <a:rPr lang="en-US" altLang="en-US" sz="3200">
                <a:solidFill>
                  <a:srgbClr val="000066"/>
                </a:solidFill>
                <a:ea typeface="MS Mincho" panose="02020609040205080304" pitchFamily="49" charset="-128"/>
              </a:rPr>
              <a:t>The Ever living, the Self-subsisting by Whom </a:t>
            </a:r>
          </a:p>
          <a:p>
            <a:pPr algn="ctr">
              <a:spcBef>
                <a:spcPct val="20000"/>
              </a:spcBef>
            </a:pPr>
            <a:r>
              <a:rPr lang="en-US" altLang="en-US" sz="3200">
                <a:solidFill>
                  <a:srgbClr val="000066"/>
                </a:solidFill>
                <a:ea typeface="MS Mincho" panose="02020609040205080304" pitchFamily="49" charset="-128"/>
              </a:rPr>
              <a:t>All subsist; slumber does not overtake Him </a:t>
            </a:r>
          </a:p>
          <a:p>
            <a:pPr algn="ctr">
              <a:spcBef>
                <a:spcPct val="20000"/>
              </a:spcBef>
            </a:pPr>
            <a:r>
              <a:rPr lang="en-US" altLang="en-US" sz="3200">
                <a:solidFill>
                  <a:srgbClr val="000066"/>
                </a:solidFill>
                <a:ea typeface="MS Mincho" panose="02020609040205080304" pitchFamily="49" charset="-128"/>
              </a:rPr>
              <a:t>nor sleep;</a:t>
            </a:r>
          </a:p>
        </p:txBody>
      </p:sp>
      <p:sp>
        <p:nvSpPr>
          <p:cNvPr id="36870"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36871"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Text Box 4"/>
          <p:cNvSpPr txBox="1">
            <a:spLocks noChangeArrowheads="1"/>
          </p:cNvSpPr>
          <p:nvPr/>
        </p:nvSpPr>
        <p:spPr bwMode="auto">
          <a:xfrm>
            <a:off x="1052513" y="1827213"/>
            <a:ext cx="69040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لَّهُ مَا فِي السَّمَاوَاتِ وَمَا فِي الأَرْضِ</a:t>
            </a:r>
            <a:endParaRPr lang="en-US" altLang="en-US" sz="5400">
              <a:solidFill>
                <a:srgbClr val="000066"/>
              </a:solidFill>
              <a:cs typeface="Simplified Arabic" panose="02020603050405020304" pitchFamily="18" charset="-78"/>
            </a:endParaRPr>
          </a:p>
        </p:txBody>
      </p:sp>
      <p:sp>
        <p:nvSpPr>
          <p:cNvPr id="39941" name="Text Box 5"/>
          <p:cNvSpPr txBox="1">
            <a:spLocks noChangeArrowheads="1"/>
          </p:cNvSpPr>
          <p:nvPr/>
        </p:nvSpPr>
        <p:spPr bwMode="auto">
          <a:xfrm>
            <a:off x="1116013" y="3198813"/>
            <a:ext cx="67691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whatever is in the heavens and</a:t>
            </a:r>
          </a:p>
          <a:p>
            <a:pPr algn="ctr">
              <a:spcBef>
                <a:spcPct val="20000"/>
              </a:spcBef>
            </a:pPr>
            <a:r>
              <a:rPr lang="en-US" altLang="en-US" sz="3200">
                <a:solidFill>
                  <a:srgbClr val="000066"/>
                </a:solidFill>
                <a:ea typeface="MS Mincho" panose="02020609040205080304" pitchFamily="49" charset="-128"/>
              </a:rPr>
              <a:t>whatever is in the earth is His;</a:t>
            </a:r>
          </a:p>
        </p:txBody>
      </p:sp>
      <p:sp>
        <p:nvSpPr>
          <p:cNvPr id="39942"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39943"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 Box 4"/>
          <p:cNvSpPr txBox="1">
            <a:spLocks noChangeArrowheads="1"/>
          </p:cNvSpPr>
          <p:nvPr/>
        </p:nvSpPr>
        <p:spPr bwMode="auto">
          <a:xfrm>
            <a:off x="830263" y="1827213"/>
            <a:ext cx="74136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en-US" altLang="en-US" sz="5400">
                <a:solidFill>
                  <a:srgbClr val="000066"/>
                </a:solidFill>
                <a:cs typeface="Simplified Arabic" panose="02020603050405020304" pitchFamily="18" charset="-78"/>
              </a:rPr>
              <a:t> </a:t>
            </a:r>
            <a:r>
              <a:rPr lang="ar-SA" altLang="en-US" sz="5400">
                <a:solidFill>
                  <a:srgbClr val="000066"/>
                </a:solidFill>
                <a:cs typeface="Simplified Arabic" panose="02020603050405020304" pitchFamily="18" charset="-78"/>
              </a:rPr>
              <a:t>مَن ذَا الَّذِي يَشْفَعُ عِنْدَهُ إِلاَّ بِإِذْنِهِ</a:t>
            </a:r>
            <a:r>
              <a:rPr lang="en-US" altLang="en-US" sz="5400">
                <a:solidFill>
                  <a:srgbClr val="000066"/>
                </a:solidFill>
                <a:cs typeface="Simplified Arabic" panose="02020603050405020304" pitchFamily="18" charset="-78"/>
              </a:rPr>
              <a:t> </a:t>
            </a:r>
          </a:p>
        </p:txBody>
      </p:sp>
      <p:sp>
        <p:nvSpPr>
          <p:cNvPr id="40965" name="Text Box 5"/>
          <p:cNvSpPr txBox="1">
            <a:spLocks noChangeArrowheads="1"/>
          </p:cNvSpPr>
          <p:nvPr/>
        </p:nvSpPr>
        <p:spPr bwMode="auto">
          <a:xfrm>
            <a:off x="1228725" y="3198813"/>
            <a:ext cx="67278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who is he that can intercede with </a:t>
            </a:r>
          </a:p>
          <a:p>
            <a:pPr algn="ctr">
              <a:spcBef>
                <a:spcPct val="20000"/>
              </a:spcBef>
            </a:pPr>
            <a:r>
              <a:rPr lang="en-US" altLang="en-US" sz="3200">
                <a:solidFill>
                  <a:srgbClr val="000066"/>
                </a:solidFill>
                <a:ea typeface="MS Mincho" panose="02020609040205080304" pitchFamily="49" charset="-128"/>
              </a:rPr>
              <a:t>Him but by His permission?</a:t>
            </a:r>
          </a:p>
        </p:txBody>
      </p:sp>
      <p:sp>
        <p:nvSpPr>
          <p:cNvPr id="40966"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40967"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Text Box 4"/>
          <p:cNvSpPr txBox="1">
            <a:spLocks noChangeArrowheads="1"/>
          </p:cNvSpPr>
          <p:nvPr/>
        </p:nvSpPr>
        <p:spPr bwMode="auto">
          <a:xfrm>
            <a:off x="-133350" y="1827213"/>
            <a:ext cx="93853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en-US" altLang="en-US" sz="5400">
                <a:solidFill>
                  <a:srgbClr val="000066"/>
                </a:solidFill>
                <a:cs typeface="Simplified Arabic" panose="02020603050405020304" pitchFamily="18" charset="-78"/>
              </a:rPr>
              <a:t> </a:t>
            </a:r>
            <a:r>
              <a:rPr lang="ar-SA" altLang="en-US" sz="5400">
                <a:solidFill>
                  <a:srgbClr val="000066"/>
                </a:solidFill>
                <a:cs typeface="Simplified Arabic" panose="02020603050405020304" pitchFamily="18" charset="-78"/>
              </a:rPr>
              <a:t>يَعْلَمُ مَا بَيْنَ أَيْدِيهِمْ وَمَا خَلْفَهُمْ وَلاَ يُحِيطُونَ بِشَيْءٍ مِّنْ عِلْمِهِ إِلاَّ بِمَا شَاء </a:t>
            </a:r>
            <a:endParaRPr lang="en-US" altLang="en-US" sz="5400">
              <a:solidFill>
                <a:srgbClr val="000066"/>
              </a:solidFill>
              <a:cs typeface="Simplified Arabic" panose="02020603050405020304" pitchFamily="18" charset="-78"/>
            </a:endParaRPr>
          </a:p>
        </p:txBody>
      </p:sp>
      <p:sp>
        <p:nvSpPr>
          <p:cNvPr id="41989" name="Text Box 5"/>
          <p:cNvSpPr txBox="1">
            <a:spLocks noChangeArrowheads="1"/>
          </p:cNvSpPr>
          <p:nvPr/>
        </p:nvSpPr>
        <p:spPr bwMode="auto">
          <a:xfrm>
            <a:off x="323850" y="3475038"/>
            <a:ext cx="8461375"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He knows what is before them and what is </a:t>
            </a:r>
          </a:p>
          <a:p>
            <a:pPr algn="ctr">
              <a:spcBef>
                <a:spcPct val="20000"/>
              </a:spcBef>
            </a:pPr>
            <a:r>
              <a:rPr lang="en-US" altLang="en-US" sz="3200">
                <a:solidFill>
                  <a:srgbClr val="000066"/>
                </a:solidFill>
                <a:ea typeface="MS Mincho" panose="02020609040205080304" pitchFamily="49" charset="-128"/>
              </a:rPr>
              <a:t>behind them, and they cannot comprehend</a:t>
            </a:r>
          </a:p>
          <a:p>
            <a:pPr algn="ctr">
              <a:spcBef>
                <a:spcPct val="20000"/>
              </a:spcBef>
            </a:pPr>
            <a:r>
              <a:rPr lang="en-US" altLang="en-US" sz="3200">
                <a:solidFill>
                  <a:srgbClr val="000066"/>
                </a:solidFill>
                <a:ea typeface="MS Mincho" panose="02020609040205080304" pitchFamily="49" charset="-128"/>
              </a:rPr>
              <a:t>anything out of His knowledge except</a:t>
            </a:r>
          </a:p>
          <a:p>
            <a:pPr algn="ctr">
              <a:spcBef>
                <a:spcPct val="20000"/>
              </a:spcBef>
            </a:pPr>
            <a:r>
              <a:rPr lang="en-US" altLang="en-US" sz="3200">
                <a:solidFill>
                  <a:srgbClr val="000066"/>
                </a:solidFill>
                <a:ea typeface="MS Mincho" panose="02020609040205080304" pitchFamily="49" charset="-128"/>
              </a:rPr>
              <a:t>what He pleases,</a:t>
            </a:r>
          </a:p>
        </p:txBody>
      </p:sp>
      <p:sp>
        <p:nvSpPr>
          <p:cNvPr id="41990"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41991"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8434"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38435" name="Text Box 3"/>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Duá to be recited  after each 2 Rakaat Salaat</a:t>
            </a:r>
          </a:p>
        </p:txBody>
      </p:sp>
      <p:sp>
        <p:nvSpPr>
          <p:cNvPr id="1938436" name="Rectangle 4"/>
          <p:cNvSpPr>
            <a:spLocks noGrp="1" noChangeArrowheads="1"/>
          </p:cNvSpPr>
          <p:nvPr>
            <p:ph type="ctrTitle"/>
          </p:nvPr>
        </p:nvSpPr>
        <p:spPr>
          <a:xfrm>
            <a:off x="250825" y="1370013"/>
            <a:ext cx="864235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أَنْتَ السَّاتِرُ عَوْرَتِي،</a:t>
            </a:r>
            <a:r>
              <a:rPr lang="en-US" altLang="en-US" sz="5400" b="1">
                <a:solidFill>
                  <a:srgbClr val="000066"/>
                </a:solidFill>
                <a:cs typeface="Simplified Arabic" panose="02020603050405020304" pitchFamily="18" charset="-78"/>
              </a:rPr>
              <a:t> </a:t>
            </a:r>
          </a:p>
        </p:txBody>
      </p:sp>
      <p:sp>
        <p:nvSpPr>
          <p:cNvPr id="1938437" name="Rectangle 5"/>
          <p:cNvSpPr>
            <a:spLocks noGrp="1" noChangeArrowheads="1"/>
          </p:cNvSpPr>
          <p:nvPr>
            <p:ph type="subTitle" idx="1"/>
          </p:nvPr>
        </p:nvSpPr>
        <p:spPr>
          <a:xfrm>
            <a:off x="323850" y="3198813"/>
            <a:ext cx="8496300"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You alone conceal my faults! </a:t>
            </a:r>
          </a:p>
        </p:txBody>
      </p:sp>
    </p:spTree>
  </p:cSld>
  <p:clrMapOvr>
    <a:masterClrMapping/>
  </p:clrMapOvr>
  <p:transition>
    <p:fade/>
  </p:transition>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Text Box 4"/>
          <p:cNvSpPr txBox="1">
            <a:spLocks noChangeArrowheads="1"/>
          </p:cNvSpPr>
          <p:nvPr/>
        </p:nvSpPr>
        <p:spPr bwMode="auto">
          <a:xfrm>
            <a:off x="282575" y="1827213"/>
            <a:ext cx="86106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en-US" altLang="en-US" sz="5400">
                <a:solidFill>
                  <a:srgbClr val="000066"/>
                </a:solidFill>
                <a:cs typeface="Simplified Arabic" panose="02020603050405020304" pitchFamily="18" charset="-78"/>
              </a:rPr>
              <a:t> </a:t>
            </a:r>
            <a:r>
              <a:rPr lang="ar-SA" altLang="en-US" sz="5400">
                <a:solidFill>
                  <a:srgbClr val="000066"/>
                </a:solidFill>
                <a:cs typeface="Simplified Arabic" panose="02020603050405020304" pitchFamily="18" charset="-78"/>
              </a:rPr>
              <a:t>وَسِعَ كُرْسِيُّهُ السَّمَاوَاتِ وَالأَرْضَ</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وَلاَ يَؤُودُهُ حِفْظُهُمَا وَهُوَ الْعَلِيُّ الْعَظِيمُ</a:t>
            </a:r>
            <a:endParaRPr lang="en-US" altLang="en-US" sz="5400">
              <a:solidFill>
                <a:srgbClr val="000066"/>
              </a:solidFill>
              <a:cs typeface="Simplified Arabic" panose="02020603050405020304" pitchFamily="18" charset="-78"/>
            </a:endParaRPr>
          </a:p>
        </p:txBody>
      </p:sp>
      <p:sp>
        <p:nvSpPr>
          <p:cNvPr id="43013" name="Text Box 5"/>
          <p:cNvSpPr txBox="1">
            <a:spLocks noChangeArrowheads="1"/>
          </p:cNvSpPr>
          <p:nvPr/>
        </p:nvSpPr>
        <p:spPr bwMode="auto">
          <a:xfrm>
            <a:off x="179388" y="3475038"/>
            <a:ext cx="8767762"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His knowledge extends over the heavens</a:t>
            </a:r>
          </a:p>
          <a:p>
            <a:pPr algn="ctr">
              <a:spcBef>
                <a:spcPct val="20000"/>
              </a:spcBef>
            </a:pPr>
            <a:r>
              <a:rPr lang="en-US" altLang="en-US" sz="3200">
                <a:solidFill>
                  <a:srgbClr val="000066"/>
                </a:solidFill>
                <a:ea typeface="MS Mincho" panose="02020609040205080304" pitchFamily="49" charset="-128"/>
              </a:rPr>
              <a:t>and the earth, and the preservation of them </a:t>
            </a:r>
          </a:p>
          <a:p>
            <a:pPr algn="ctr">
              <a:spcBef>
                <a:spcPct val="20000"/>
              </a:spcBef>
            </a:pPr>
            <a:r>
              <a:rPr lang="en-US" altLang="en-US" sz="3200">
                <a:solidFill>
                  <a:srgbClr val="000066"/>
                </a:solidFill>
                <a:ea typeface="MS Mincho" panose="02020609040205080304" pitchFamily="49" charset="-128"/>
              </a:rPr>
              <a:t>both tires Him not, and He is </a:t>
            </a:r>
          </a:p>
          <a:p>
            <a:pPr algn="ctr">
              <a:spcBef>
                <a:spcPct val="20000"/>
              </a:spcBef>
            </a:pPr>
            <a:r>
              <a:rPr lang="en-US" altLang="en-US" sz="3200">
                <a:solidFill>
                  <a:srgbClr val="000066"/>
                </a:solidFill>
                <a:ea typeface="MS Mincho" panose="02020609040205080304" pitchFamily="49" charset="-128"/>
              </a:rPr>
              <a:t>the Most High, the Great.</a:t>
            </a:r>
          </a:p>
        </p:txBody>
      </p:sp>
      <p:sp>
        <p:nvSpPr>
          <p:cNvPr id="43014"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43015"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 Box 4"/>
          <p:cNvSpPr txBox="1">
            <a:spLocks noChangeArrowheads="1"/>
          </p:cNvSpPr>
          <p:nvPr/>
        </p:nvSpPr>
        <p:spPr bwMode="auto">
          <a:xfrm>
            <a:off x="688975" y="1827213"/>
            <a:ext cx="77565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لاَ إِكْرَاهَ فِي الدِّينِ قَد تَّبَيَّنَ الرُّشْدُ مِنَ الْغَيِّ</a:t>
            </a:r>
            <a:r>
              <a:rPr lang="en-US" altLang="en-US" sz="5400">
                <a:solidFill>
                  <a:srgbClr val="000066"/>
                </a:solidFill>
                <a:cs typeface="Simplified Arabic" panose="02020603050405020304" pitchFamily="18" charset="-78"/>
              </a:rPr>
              <a:t> </a:t>
            </a:r>
          </a:p>
        </p:txBody>
      </p:sp>
      <p:sp>
        <p:nvSpPr>
          <p:cNvPr id="44037" name="Text Box 5"/>
          <p:cNvSpPr txBox="1">
            <a:spLocks noChangeArrowheads="1"/>
          </p:cNvSpPr>
          <p:nvPr/>
        </p:nvSpPr>
        <p:spPr bwMode="auto">
          <a:xfrm>
            <a:off x="827088" y="3198813"/>
            <a:ext cx="7532687"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There is no compulsion in religion;</a:t>
            </a:r>
          </a:p>
          <a:p>
            <a:pPr algn="ctr">
              <a:spcBef>
                <a:spcPct val="20000"/>
              </a:spcBef>
            </a:pPr>
            <a:r>
              <a:rPr lang="en-US" altLang="en-US" sz="3200">
                <a:solidFill>
                  <a:srgbClr val="000066"/>
                </a:solidFill>
                <a:ea typeface="MS Mincho" panose="02020609040205080304" pitchFamily="49" charset="-128"/>
              </a:rPr>
              <a:t>truly the right way has become clearly distinct from error;</a:t>
            </a:r>
          </a:p>
        </p:txBody>
      </p:sp>
      <p:sp>
        <p:nvSpPr>
          <p:cNvPr id="44038"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44039"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Text Box 4"/>
          <p:cNvSpPr txBox="1">
            <a:spLocks noChangeArrowheads="1"/>
          </p:cNvSpPr>
          <p:nvPr/>
        </p:nvSpPr>
        <p:spPr bwMode="auto">
          <a:xfrm>
            <a:off x="250825" y="1827213"/>
            <a:ext cx="864235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فَمَنْ يَكْفُرْ بِالطَّاغُوتِ وَيُؤْمِن بِاللّهِ</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فَقَدِ اسْتَمْسَكَ بِالْعُرْوَةِ الْوُثْقَىَ</a:t>
            </a:r>
            <a:r>
              <a:rPr lang="en-US" altLang="en-US" sz="5400">
                <a:solidFill>
                  <a:srgbClr val="000066"/>
                </a:solidFill>
                <a:cs typeface="Simplified Arabic" panose="02020603050405020304" pitchFamily="18" charset="-78"/>
              </a:rPr>
              <a:t> </a:t>
            </a:r>
          </a:p>
        </p:txBody>
      </p:sp>
      <p:sp>
        <p:nvSpPr>
          <p:cNvPr id="45061" name="Text Box 5"/>
          <p:cNvSpPr txBox="1">
            <a:spLocks noChangeArrowheads="1"/>
          </p:cNvSpPr>
          <p:nvPr/>
        </p:nvSpPr>
        <p:spPr bwMode="auto">
          <a:xfrm>
            <a:off x="755650" y="3387725"/>
            <a:ext cx="76708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therefore, whoever disbelieves in the</a:t>
            </a:r>
          </a:p>
          <a:p>
            <a:pPr algn="ctr">
              <a:spcBef>
                <a:spcPct val="20000"/>
              </a:spcBef>
            </a:pPr>
            <a:r>
              <a:rPr lang="en-US" altLang="en-US" sz="3200">
                <a:solidFill>
                  <a:srgbClr val="000066"/>
                </a:solidFill>
                <a:ea typeface="MS Mincho" panose="02020609040205080304" pitchFamily="49" charset="-128"/>
              </a:rPr>
              <a:t>Shaitan and believes in Allah he indeed has laid hold on the firmest handle,</a:t>
            </a:r>
          </a:p>
        </p:txBody>
      </p:sp>
      <p:sp>
        <p:nvSpPr>
          <p:cNvPr id="45062"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45063"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Text Box 4"/>
          <p:cNvSpPr txBox="1">
            <a:spLocks noChangeArrowheads="1"/>
          </p:cNvSpPr>
          <p:nvPr/>
        </p:nvSpPr>
        <p:spPr bwMode="auto">
          <a:xfrm>
            <a:off x="411163" y="1827213"/>
            <a:ext cx="82645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لاَ انفِصَامَ لَهَا وَاللّهُ سَمِيعٌ عَلِيمٌ</a:t>
            </a:r>
            <a:endParaRPr lang="en-US" altLang="en-US" sz="5400">
              <a:solidFill>
                <a:srgbClr val="000066"/>
              </a:solidFill>
              <a:cs typeface="Simplified Arabic" panose="02020603050405020304" pitchFamily="18" charset="-78"/>
            </a:endParaRPr>
          </a:p>
        </p:txBody>
      </p:sp>
      <p:sp>
        <p:nvSpPr>
          <p:cNvPr id="46085" name="Text Box 5"/>
          <p:cNvSpPr txBox="1">
            <a:spLocks noChangeArrowheads="1"/>
          </p:cNvSpPr>
          <p:nvPr/>
        </p:nvSpPr>
        <p:spPr bwMode="auto">
          <a:xfrm>
            <a:off x="1647825" y="3198813"/>
            <a:ext cx="588486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which shall not break off, and</a:t>
            </a:r>
          </a:p>
          <a:p>
            <a:pPr algn="ctr">
              <a:spcBef>
                <a:spcPct val="20000"/>
              </a:spcBef>
            </a:pPr>
            <a:r>
              <a:rPr lang="en-US" altLang="en-US" sz="3200">
                <a:solidFill>
                  <a:srgbClr val="000066"/>
                </a:solidFill>
                <a:ea typeface="MS Mincho" panose="02020609040205080304" pitchFamily="49" charset="-128"/>
              </a:rPr>
              <a:t>Allah is Hearing, Knowing.</a:t>
            </a:r>
          </a:p>
        </p:txBody>
      </p:sp>
      <p:sp>
        <p:nvSpPr>
          <p:cNvPr id="46086"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46087"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ext Box 4"/>
          <p:cNvSpPr txBox="1">
            <a:spLocks noChangeArrowheads="1"/>
          </p:cNvSpPr>
          <p:nvPr/>
        </p:nvSpPr>
        <p:spPr bwMode="auto">
          <a:xfrm>
            <a:off x="323850" y="1827213"/>
            <a:ext cx="8424863"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اللّهُ وَلِيُّ الَّذِينَ آمَنُواْ يُخْرِجُهُم</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مِّنَ الظُّلُمَاتِ إِلَى النُّوُرِ</a:t>
            </a:r>
            <a:r>
              <a:rPr lang="en-US" altLang="en-US" sz="5400">
                <a:solidFill>
                  <a:srgbClr val="000066"/>
                </a:solidFill>
                <a:cs typeface="Simplified Arabic" panose="02020603050405020304" pitchFamily="18" charset="-78"/>
              </a:rPr>
              <a:t> </a:t>
            </a:r>
          </a:p>
        </p:txBody>
      </p:sp>
      <p:sp>
        <p:nvSpPr>
          <p:cNvPr id="47109" name="Text Box 5"/>
          <p:cNvSpPr txBox="1">
            <a:spLocks noChangeArrowheads="1"/>
          </p:cNvSpPr>
          <p:nvPr/>
        </p:nvSpPr>
        <p:spPr bwMode="auto">
          <a:xfrm>
            <a:off x="425450" y="3381375"/>
            <a:ext cx="8328025"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Allah is the guardian of those who believe.</a:t>
            </a:r>
          </a:p>
          <a:p>
            <a:pPr algn="ctr">
              <a:spcBef>
                <a:spcPct val="20000"/>
              </a:spcBef>
            </a:pPr>
            <a:r>
              <a:rPr lang="en-US" altLang="en-US" sz="3200">
                <a:solidFill>
                  <a:srgbClr val="000066"/>
                </a:solidFill>
                <a:ea typeface="MS Mincho" panose="02020609040205080304" pitchFamily="49" charset="-128"/>
              </a:rPr>
              <a:t>He brings them out of the darkness</a:t>
            </a:r>
          </a:p>
          <a:p>
            <a:pPr algn="ctr">
              <a:spcBef>
                <a:spcPct val="20000"/>
              </a:spcBef>
            </a:pPr>
            <a:r>
              <a:rPr lang="en-US" altLang="en-US" sz="3200">
                <a:solidFill>
                  <a:srgbClr val="000066"/>
                </a:solidFill>
                <a:ea typeface="MS Mincho" panose="02020609040205080304" pitchFamily="49" charset="-128"/>
              </a:rPr>
              <a:t>into the light;</a:t>
            </a:r>
          </a:p>
        </p:txBody>
      </p:sp>
      <p:sp>
        <p:nvSpPr>
          <p:cNvPr id="47110"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47111"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Text Box 4"/>
          <p:cNvSpPr txBox="1">
            <a:spLocks noChangeArrowheads="1"/>
          </p:cNvSpPr>
          <p:nvPr/>
        </p:nvSpPr>
        <p:spPr bwMode="auto">
          <a:xfrm>
            <a:off x="250825" y="1827213"/>
            <a:ext cx="864235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وَالَّذِينَ كَفَرُواْ أَوْلِيَآؤُهُمُ الطَّاغُوتُ</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يُخْرِجُونَهُم مِّنَ النُّورِ إِلَى الظُّلُمَاتِ</a:t>
            </a:r>
            <a:r>
              <a:rPr lang="en-US" altLang="en-US" sz="5400">
                <a:solidFill>
                  <a:srgbClr val="000066"/>
                </a:solidFill>
                <a:cs typeface="Simplified Arabic" panose="02020603050405020304" pitchFamily="18" charset="-78"/>
              </a:rPr>
              <a:t> </a:t>
            </a:r>
          </a:p>
        </p:txBody>
      </p:sp>
      <p:sp>
        <p:nvSpPr>
          <p:cNvPr id="48133" name="Text Box 5"/>
          <p:cNvSpPr txBox="1">
            <a:spLocks noChangeArrowheads="1"/>
          </p:cNvSpPr>
          <p:nvPr/>
        </p:nvSpPr>
        <p:spPr bwMode="auto">
          <a:xfrm>
            <a:off x="287338" y="3381375"/>
            <a:ext cx="8601075"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(as to) those who disbelieve, </a:t>
            </a:r>
          </a:p>
          <a:p>
            <a:pPr algn="ctr">
              <a:spcBef>
                <a:spcPct val="20000"/>
              </a:spcBef>
            </a:pPr>
            <a:r>
              <a:rPr lang="en-US" altLang="en-US" sz="3200">
                <a:solidFill>
                  <a:srgbClr val="000066"/>
                </a:solidFill>
                <a:ea typeface="MS Mincho" panose="02020609040205080304" pitchFamily="49" charset="-128"/>
              </a:rPr>
              <a:t>their guardians are Shaitans who take them </a:t>
            </a:r>
          </a:p>
          <a:p>
            <a:pPr algn="ctr">
              <a:spcBef>
                <a:spcPct val="20000"/>
              </a:spcBef>
            </a:pPr>
            <a:r>
              <a:rPr lang="en-US" altLang="en-US" sz="3200">
                <a:solidFill>
                  <a:srgbClr val="000066"/>
                </a:solidFill>
                <a:ea typeface="MS Mincho" panose="02020609040205080304" pitchFamily="49" charset="-128"/>
              </a:rPr>
              <a:t>out of the light into the darkness;</a:t>
            </a:r>
          </a:p>
        </p:txBody>
      </p:sp>
      <p:sp>
        <p:nvSpPr>
          <p:cNvPr id="48134"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48135"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 Box 4"/>
          <p:cNvSpPr txBox="1">
            <a:spLocks noChangeArrowheads="1"/>
          </p:cNvSpPr>
          <p:nvPr/>
        </p:nvSpPr>
        <p:spPr bwMode="auto">
          <a:xfrm>
            <a:off x="1141413" y="1827213"/>
            <a:ext cx="7031037"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أُوْلَـئِكَ أَصْحَابُ النَّارِ هُمْ فِيهَا خَالِدُونَ</a:t>
            </a:r>
            <a:endParaRPr lang="en-US" altLang="en-US" sz="5400">
              <a:solidFill>
                <a:srgbClr val="000066"/>
              </a:solidFill>
              <a:cs typeface="Simplified Arabic" panose="02020603050405020304" pitchFamily="18" charset="-78"/>
            </a:endParaRPr>
          </a:p>
        </p:txBody>
      </p:sp>
      <p:sp>
        <p:nvSpPr>
          <p:cNvPr id="49157" name="Text Box 5"/>
          <p:cNvSpPr txBox="1">
            <a:spLocks noChangeArrowheads="1"/>
          </p:cNvSpPr>
          <p:nvPr/>
        </p:nvSpPr>
        <p:spPr bwMode="auto">
          <a:xfrm>
            <a:off x="1403350" y="3198813"/>
            <a:ext cx="63706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they are the inmates of the fire,</a:t>
            </a:r>
          </a:p>
          <a:p>
            <a:pPr algn="ctr">
              <a:spcBef>
                <a:spcPct val="20000"/>
              </a:spcBef>
            </a:pPr>
            <a:r>
              <a:rPr lang="en-US" altLang="en-US" sz="3200">
                <a:solidFill>
                  <a:srgbClr val="000066"/>
                </a:solidFill>
                <a:ea typeface="MS Mincho" panose="02020609040205080304" pitchFamily="49" charset="-128"/>
              </a:rPr>
              <a:t>in it they shall abide.</a:t>
            </a:r>
          </a:p>
        </p:txBody>
      </p:sp>
      <p:sp>
        <p:nvSpPr>
          <p:cNvPr id="49158"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49159"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2546"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132547"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13254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32549" name="Text Box 5"/>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2</a:t>
            </a:r>
          </a:p>
        </p:txBody>
      </p:sp>
      <p:sp>
        <p:nvSpPr>
          <p:cNvPr id="1132550" name="Text Box 6"/>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3570" name="Text Box 2"/>
          <p:cNvSpPr txBox="1">
            <a:spLocks noChangeArrowheads="1"/>
          </p:cNvSpPr>
          <p:nvPr/>
        </p:nvSpPr>
        <p:spPr bwMode="auto">
          <a:xfrm>
            <a:off x="395288" y="1370013"/>
            <a:ext cx="8351837"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اللّهُ لاَ إِلَـهَ إِلاَّ هُوَ الْحَيُّ الْقَيُّومُ </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لاَ تَأْخُذُهُ سِنَةٌ وَلاَ نَوْمٌ</a:t>
            </a:r>
            <a:endParaRPr lang="en-US" altLang="en-US" sz="5400">
              <a:solidFill>
                <a:srgbClr val="000066"/>
              </a:solidFill>
              <a:cs typeface="Simplified Arabic" panose="02020603050405020304" pitchFamily="18" charset="-78"/>
            </a:endParaRPr>
          </a:p>
        </p:txBody>
      </p:sp>
      <p:sp>
        <p:nvSpPr>
          <p:cNvPr id="1133571" name="Text Box 3"/>
          <p:cNvSpPr txBox="1">
            <a:spLocks noChangeArrowheads="1"/>
          </p:cNvSpPr>
          <p:nvPr/>
        </p:nvSpPr>
        <p:spPr bwMode="auto">
          <a:xfrm>
            <a:off x="285750" y="3198813"/>
            <a:ext cx="8766175"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Allah is He besides Whom there is no god,</a:t>
            </a:r>
          </a:p>
          <a:p>
            <a:pPr algn="ctr">
              <a:spcBef>
                <a:spcPct val="20000"/>
              </a:spcBef>
            </a:pPr>
            <a:r>
              <a:rPr lang="en-US" altLang="en-US" sz="3200">
                <a:solidFill>
                  <a:srgbClr val="000066"/>
                </a:solidFill>
                <a:ea typeface="MS Mincho" panose="02020609040205080304" pitchFamily="49" charset="-128"/>
              </a:rPr>
              <a:t>The Ever living, the Self-subsisting by Whom </a:t>
            </a:r>
          </a:p>
          <a:p>
            <a:pPr algn="ctr">
              <a:spcBef>
                <a:spcPct val="20000"/>
              </a:spcBef>
            </a:pPr>
            <a:r>
              <a:rPr lang="en-US" altLang="en-US" sz="3200">
                <a:solidFill>
                  <a:srgbClr val="000066"/>
                </a:solidFill>
                <a:ea typeface="MS Mincho" panose="02020609040205080304" pitchFamily="49" charset="-128"/>
              </a:rPr>
              <a:t>All subsist; slumber does not overtake Him </a:t>
            </a:r>
          </a:p>
          <a:p>
            <a:pPr algn="ctr">
              <a:spcBef>
                <a:spcPct val="20000"/>
              </a:spcBef>
            </a:pPr>
            <a:r>
              <a:rPr lang="en-US" altLang="en-US" sz="3200">
                <a:solidFill>
                  <a:srgbClr val="000066"/>
                </a:solidFill>
                <a:ea typeface="MS Mincho" panose="02020609040205080304" pitchFamily="49" charset="-128"/>
              </a:rPr>
              <a:t>nor sleep;</a:t>
            </a:r>
          </a:p>
        </p:txBody>
      </p:sp>
      <p:sp>
        <p:nvSpPr>
          <p:cNvPr id="113357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33573"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594" name="Text Box 2"/>
          <p:cNvSpPr txBox="1">
            <a:spLocks noChangeArrowheads="1"/>
          </p:cNvSpPr>
          <p:nvPr/>
        </p:nvSpPr>
        <p:spPr bwMode="auto">
          <a:xfrm>
            <a:off x="1052513" y="1827213"/>
            <a:ext cx="69040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لَّهُ مَا فِي السَّمَاوَاتِ وَمَا فِي الأَرْضِ</a:t>
            </a:r>
            <a:endParaRPr lang="en-US" altLang="en-US" sz="5400">
              <a:solidFill>
                <a:srgbClr val="000066"/>
              </a:solidFill>
              <a:cs typeface="Simplified Arabic" panose="02020603050405020304" pitchFamily="18" charset="-78"/>
            </a:endParaRPr>
          </a:p>
        </p:txBody>
      </p:sp>
      <p:sp>
        <p:nvSpPr>
          <p:cNvPr id="1134595" name="Text Box 3"/>
          <p:cNvSpPr txBox="1">
            <a:spLocks noChangeArrowheads="1"/>
          </p:cNvSpPr>
          <p:nvPr/>
        </p:nvSpPr>
        <p:spPr bwMode="auto">
          <a:xfrm>
            <a:off x="1116013" y="3198813"/>
            <a:ext cx="67691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whatever is in the heavens and</a:t>
            </a:r>
          </a:p>
          <a:p>
            <a:pPr algn="ctr">
              <a:spcBef>
                <a:spcPct val="20000"/>
              </a:spcBef>
            </a:pPr>
            <a:r>
              <a:rPr lang="en-US" altLang="en-US" sz="3200">
                <a:solidFill>
                  <a:srgbClr val="000066"/>
                </a:solidFill>
                <a:ea typeface="MS Mincho" panose="02020609040205080304" pitchFamily="49" charset="-128"/>
              </a:rPr>
              <a:t>whatever is in the earth is His;</a:t>
            </a:r>
          </a:p>
        </p:txBody>
      </p:sp>
      <p:sp>
        <p:nvSpPr>
          <p:cNvPr id="113459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34597"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9458"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39459" name="Text Box 3"/>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Duá to be recited  after each 2 Rakaat Salaat</a:t>
            </a:r>
          </a:p>
        </p:txBody>
      </p:sp>
      <p:sp>
        <p:nvSpPr>
          <p:cNvPr id="1939460" name="Rectangle 4"/>
          <p:cNvSpPr>
            <a:spLocks noGrp="1" noChangeArrowheads="1"/>
          </p:cNvSpPr>
          <p:nvPr>
            <p:ph type="ctrTitle"/>
          </p:nvPr>
        </p:nvSpPr>
        <p:spPr>
          <a:xfrm>
            <a:off x="250825" y="1370013"/>
            <a:ext cx="864235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فَلَكَ الْحَمْدُ،</a:t>
            </a:r>
            <a:r>
              <a:rPr lang="en-US" altLang="en-US" sz="5400" b="1">
                <a:solidFill>
                  <a:srgbClr val="000066"/>
                </a:solidFill>
                <a:cs typeface="Simplified Arabic" panose="02020603050405020304" pitchFamily="18" charset="-78"/>
              </a:rPr>
              <a:t> </a:t>
            </a:r>
          </a:p>
        </p:txBody>
      </p:sp>
      <p:sp>
        <p:nvSpPr>
          <p:cNvPr id="1939461" name="Rectangle 5"/>
          <p:cNvSpPr>
            <a:spLocks noGrp="1" noChangeArrowheads="1"/>
          </p:cNvSpPr>
          <p:nvPr>
            <p:ph type="subTitle" idx="1"/>
          </p:nvPr>
        </p:nvSpPr>
        <p:spPr>
          <a:xfrm>
            <a:off x="323850" y="3198813"/>
            <a:ext cx="8496300"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So, all praise be to You. </a:t>
            </a:r>
          </a:p>
        </p:txBody>
      </p:sp>
    </p:spTree>
  </p:cSld>
  <p:clrMapOvr>
    <a:masterClrMapping/>
  </p:clrMapOvr>
  <p:transition>
    <p:fade/>
  </p:transition>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5618" name="Text Box 2"/>
          <p:cNvSpPr txBox="1">
            <a:spLocks noChangeArrowheads="1"/>
          </p:cNvSpPr>
          <p:nvPr/>
        </p:nvSpPr>
        <p:spPr bwMode="auto">
          <a:xfrm>
            <a:off x="830263" y="1827213"/>
            <a:ext cx="74136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en-US" altLang="en-US" sz="5400">
                <a:solidFill>
                  <a:srgbClr val="000066"/>
                </a:solidFill>
                <a:cs typeface="Simplified Arabic" panose="02020603050405020304" pitchFamily="18" charset="-78"/>
              </a:rPr>
              <a:t> </a:t>
            </a:r>
            <a:r>
              <a:rPr lang="ar-SA" altLang="en-US" sz="5400">
                <a:solidFill>
                  <a:srgbClr val="000066"/>
                </a:solidFill>
                <a:cs typeface="Simplified Arabic" panose="02020603050405020304" pitchFamily="18" charset="-78"/>
              </a:rPr>
              <a:t>مَن ذَا الَّذِي يَشْفَعُ عِنْدَهُ إِلاَّ بِإِذْنِهِ</a:t>
            </a:r>
            <a:r>
              <a:rPr lang="en-US" altLang="en-US" sz="5400">
                <a:solidFill>
                  <a:srgbClr val="000066"/>
                </a:solidFill>
                <a:cs typeface="Simplified Arabic" panose="02020603050405020304" pitchFamily="18" charset="-78"/>
              </a:rPr>
              <a:t> </a:t>
            </a:r>
          </a:p>
        </p:txBody>
      </p:sp>
      <p:sp>
        <p:nvSpPr>
          <p:cNvPr id="1135619" name="Text Box 3"/>
          <p:cNvSpPr txBox="1">
            <a:spLocks noChangeArrowheads="1"/>
          </p:cNvSpPr>
          <p:nvPr/>
        </p:nvSpPr>
        <p:spPr bwMode="auto">
          <a:xfrm>
            <a:off x="1228725" y="3198813"/>
            <a:ext cx="67278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who is he that can intercede with </a:t>
            </a:r>
          </a:p>
          <a:p>
            <a:pPr algn="ctr">
              <a:spcBef>
                <a:spcPct val="20000"/>
              </a:spcBef>
            </a:pPr>
            <a:r>
              <a:rPr lang="en-US" altLang="en-US" sz="3200">
                <a:solidFill>
                  <a:srgbClr val="000066"/>
                </a:solidFill>
                <a:ea typeface="MS Mincho" panose="02020609040205080304" pitchFamily="49" charset="-128"/>
              </a:rPr>
              <a:t>Him but by His permission?</a:t>
            </a:r>
          </a:p>
        </p:txBody>
      </p:sp>
      <p:sp>
        <p:nvSpPr>
          <p:cNvPr id="113562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35621"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42" name="Text Box 2"/>
          <p:cNvSpPr txBox="1">
            <a:spLocks noChangeArrowheads="1"/>
          </p:cNvSpPr>
          <p:nvPr/>
        </p:nvSpPr>
        <p:spPr bwMode="auto">
          <a:xfrm>
            <a:off x="-133350" y="1827213"/>
            <a:ext cx="93853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en-US" altLang="en-US" sz="5400">
                <a:solidFill>
                  <a:srgbClr val="000066"/>
                </a:solidFill>
                <a:cs typeface="Simplified Arabic" panose="02020603050405020304" pitchFamily="18" charset="-78"/>
              </a:rPr>
              <a:t> </a:t>
            </a:r>
            <a:r>
              <a:rPr lang="ar-SA" altLang="en-US" sz="5400">
                <a:solidFill>
                  <a:srgbClr val="000066"/>
                </a:solidFill>
                <a:cs typeface="Simplified Arabic" panose="02020603050405020304" pitchFamily="18" charset="-78"/>
              </a:rPr>
              <a:t>يَعْلَمُ مَا بَيْنَ أَيْدِيهِمْ وَمَا خَلْفَهُمْ وَلاَ يُحِيطُونَ بِشَيْءٍ مِّنْ عِلْمِهِ إِلاَّ بِمَا شَاء </a:t>
            </a:r>
            <a:endParaRPr lang="en-US" altLang="en-US" sz="5400">
              <a:solidFill>
                <a:srgbClr val="000066"/>
              </a:solidFill>
              <a:cs typeface="Simplified Arabic" panose="02020603050405020304" pitchFamily="18" charset="-78"/>
            </a:endParaRPr>
          </a:p>
        </p:txBody>
      </p:sp>
      <p:sp>
        <p:nvSpPr>
          <p:cNvPr id="1136643" name="Text Box 3"/>
          <p:cNvSpPr txBox="1">
            <a:spLocks noChangeArrowheads="1"/>
          </p:cNvSpPr>
          <p:nvPr/>
        </p:nvSpPr>
        <p:spPr bwMode="auto">
          <a:xfrm>
            <a:off x="323850" y="3475038"/>
            <a:ext cx="8461375"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He knows what is before them and what is </a:t>
            </a:r>
          </a:p>
          <a:p>
            <a:pPr algn="ctr">
              <a:spcBef>
                <a:spcPct val="20000"/>
              </a:spcBef>
            </a:pPr>
            <a:r>
              <a:rPr lang="en-US" altLang="en-US" sz="3200">
                <a:solidFill>
                  <a:srgbClr val="000066"/>
                </a:solidFill>
                <a:ea typeface="MS Mincho" panose="02020609040205080304" pitchFamily="49" charset="-128"/>
              </a:rPr>
              <a:t>behind them, and they cannot comprehend</a:t>
            </a:r>
          </a:p>
          <a:p>
            <a:pPr algn="ctr">
              <a:spcBef>
                <a:spcPct val="20000"/>
              </a:spcBef>
            </a:pPr>
            <a:r>
              <a:rPr lang="en-US" altLang="en-US" sz="3200">
                <a:solidFill>
                  <a:srgbClr val="000066"/>
                </a:solidFill>
                <a:ea typeface="MS Mincho" panose="02020609040205080304" pitchFamily="49" charset="-128"/>
              </a:rPr>
              <a:t>anything out of His knowledge except</a:t>
            </a:r>
          </a:p>
          <a:p>
            <a:pPr algn="ctr">
              <a:spcBef>
                <a:spcPct val="20000"/>
              </a:spcBef>
            </a:pPr>
            <a:r>
              <a:rPr lang="en-US" altLang="en-US" sz="3200">
                <a:solidFill>
                  <a:srgbClr val="000066"/>
                </a:solidFill>
                <a:ea typeface="MS Mincho" panose="02020609040205080304" pitchFamily="49" charset="-128"/>
              </a:rPr>
              <a:t>what He pleases,</a:t>
            </a:r>
          </a:p>
        </p:txBody>
      </p:sp>
      <p:sp>
        <p:nvSpPr>
          <p:cNvPr id="113664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36645"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7666" name="Text Box 2"/>
          <p:cNvSpPr txBox="1">
            <a:spLocks noChangeArrowheads="1"/>
          </p:cNvSpPr>
          <p:nvPr/>
        </p:nvSpPr>
        <p:spPr bwMode="auto">
          <a:xfrm>
            <a:off x="282575" y="1827213"/>
            <a:ext cx="86106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en-US" altLang="en-US" sz="5400">
                <a:solidFill>
                  <a:srgbClr val="000066"/>
                </a:solidFill>
                <a:cs typeface="Simplified Arabic" panose="02020603050405020304" pitchFamily="18" charset="-78"/>
              </a:rPr>
              <a:t> </a:t>
            </a:r>
            <a:r>
              <a:rPr lang="ar-SA" altLang="en-US" sz="5400">
                <a:solidFill>
                  <a:srgbClr val="000066"/>
                </a:solidFill>
                <a:cs typeface="Simplified Arabic" panose="02020603050405020304" pitchFamily="18" charset="-78"/>
              </a:rPr>
              <a:t>وَسِعَ كُرْسِيُّهُ السَّمَاوَاتِ وَالأَرْضَ</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وَلاَ يَؤُودُهُ حِفْظُهُمَا وَهُوَ الْعَلِيُّ الْعَظِيمُ</a:t>
            </a:r>
            <a:endParaRPr lang="en-US" altLang="en-US" sz="5400">
              <a:solidFill>
                <a:srgbClr val="000066"/>
              </a:solidFill>
              <a:cs typeface="Simplified Arabic" panose="02020603050405020304" pitchFamily="18" charset="-78"/>
            </a:endParaRPr>
          </a:p>
        </p:txBody>
      </p:sp>
      <p:sp>
        <p:nvSpPr>
          <p:cNvPr id="1137667" name="Text Box 3"/>
          <p:cNvSpPr txBox="1">
            <a:spLocks noChangeArrowheads="1"/>
          </p:cNvSpPr>
          <p:nvPr/>
        </p:nvSpPr>
        <p:spPr bwMode="auto">
          <a:xfrm>
            <a:off x="179388" y="3475038"/>
            <a:ext cx="8767762"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His knowledge extends over the heavens</a:t>
            </a:r>
          </a:p>
          <a:p>
            <a:pPr algn="ctr">
              <a:spcBef>
                <a:spcPct val="20000"/>
              </a:spcBef>
            </a:pPr>
            <a:r>
              <a:rPr lang="en-US" altLang="en-US" sz="3200">
                <a:solidFill>
                  <a:srgbClr val="000066"/>
                </a:solidFill>
                <a:ea typeface="MS Mincho" panose="02020609040205080304" pitchFamily="49" charset="-128"/>
              </a:rPr>
              <a:t>and the earth, and the preservation of them </a:t>
            </a:r>
          </a:p>
          <a:p>
            <a:pPr algn="ctr">
              <a:spcBef>
                <a:spcPct val="20000"/>
              </a:spcBef>
            </a:pPr>
            <a:r>
              <a:rPr lang="en-US" altLang="en-US" sz="3200">
                <a:solidFill>
                  <a:srgbClr val="000066"/>
                </a:solidFill>
                <a:ea typeface="MS Mincho" panose="02020609040205080304" pitchFamily="49" charset="-128"/>
              </a:rPr>
              <a:t>both tires Him not, and He is </a:t>
            </a:r>
          </a:p>
          <a:p>
            <a:pPr algn="ctr">
              <a:spcBef>
                <a:spcPct val="20000"/>
              </a:spcBef>
            </a:pPr>
            <a:r>
              <a:rPr lang="en-US" altLang="en-US" sz="3200">
                <a:solidFill>
                  <a:srgbClr val="000066"/>
                </a:solidFill>
                <a:ea typeface="MS Mincho" panose="02020609040205080304" pitchFamily="49" charset="-128"/>
              </a:rPr>
              <a:t>the Most High, the Great.</a:t>
            </a:r>
          </a:p>
        </p:txBody>
      </p:sp>
      <p:sp>
        <p:nvSpPr>
          <p:cNvPr id="113766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37669"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8690" name="Text Box 2"/>
          <p:cNvSpPr txBox="1">
            <a:spLocks noChangeArrowheads="1"/>
          </p:cNvSpPr>
          <p:nvPr/>
        </p:nvSpPr>
        <p:spPr bwMode="auto">
          <a:xfrm>
            <a:off x="688975" y="1827213"/>
            <a:ext cx="77565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لاَ إِكْرَاهَ فِي الدِّينِ قَد تَّبَيَّنَ الرُّشْدُ مِنَ الْغَيِّ</a:t>
            </a:r>
            <a:r>
              <a:rPr lang="en-US" altLang="en-US" sz="5400">
                <a:solidFill>
                  <a:srgbClr val="000066"/>
                </a:solidFill>
                <a:cs typeface="Simplified Arabic" panose="02020603050405020304" pitchFamily="18" charset="-78"/>
              </a:rPr>
              <a:t> </a:t>
            </a:r>
          </a:p>
        </p:txBody>
      </p:sp>
      <p:sp>
        <p:nvSpPr>
          <p:cNvPr id="1138691" name="Text Box 3"/>
          <p:cNvSpPr txBox="1">
            <a:spLocks noChangeArrowheads="1"/>
          </p:cNvSpPr>
          <p:nvPr/>
        </p:nvSpPr>
        <p:spPr bwMode="auto">
          <a:xfrm>
            <a:off x="827088" y="3198813"/>
            <a:ext cx="7532687"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There is no compulsion in religion;</a:t>
            </a:r>
          </a:p>
          <a:p>
            <a:pPr algn="ctr">
              <a:spcBef>
                <a:spcPct val="20000"/>
              </a:spcBef>
            </a:pPr>
            <a:r>
              <a:rPr lang="en-US" altLang="en-US" sz="3200">
                <a:solidFill>
                  <a:srgbClr val="000066"/>
                </a:solidFill>
                <a:ea typeface="MS Mincho" panose="02020609040205080304" pitchFamily="49" charset="-128"/>
              </a:rPr>
              <a:t>truly the right way has become clearly distinct from error;</a:t>
            </a:r>
          </a:p>
        </p:txBody>
      </p:sp>
      <p:sp>
        <p:nvSpPr>
          <p:cNvPr id="113869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38693"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9714" name="Text Box 2"/>
          <p:cNvSpPr txBox="1">
            <a:spLocks noChangeArrowheads="1"/>
          </p:cNvSpPr>
          <p:nvPr/>
        </p:nvSpPr>
        <p:spPr bwMode="auto">
          <a:xfrm>
            <a:off x="250825" y="1827213"/>
            <a:ext cx="864235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فَمَنْ يَكْفُرْ بِالطَّاغُوتِ وَيُؤْمِن بِاللّهِ</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فَقَدِ اسْتَمْسَكَ بِالْعُرْوَةِ الْوُثْقَىَ</a:t>
            </a:r>
            <a:r>
              <a:rPr lang="en-US" altLang="en-US" sz="5400">
                <a:solidFill>
                  <a:srgbClr val="000066"/>
                </a:solidFill>
                <a:cs typeface="Simplified Arabic" panose="02020603050405020304" pitchFamily="18" charset="-78"/>
              </a:rPr>
              <a:t> </a:t>
            </a:r>
          </a:p>
        </p:txBody>
      </p:sp>
      <p:sp>
        <p:nvSpPr>
          <p:cNvPr id="1139715" name="Text Box 3"/>
          <p:cNvSpPr txBox="1">
            <a:spLocks noChangeArrowheads="1"/>
          </p:cNvSpPr>
          <p:nvPr/>
        </p:nvSpPr>
        <p:spPr bwMode="auto">
          <a:xfrm>
            <a:off x="755650" y="3387725"/>
            <a:ext cx="76708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therefore, whoever disbelieves in the</a:t>
            </a:r>
          </a:p>
          <a:p>
            <a:pPr algn="ctr">
              <a:spcBef>
                <a:spcPct val="20000"/>
              </a:spcBef>
            </a:pPr>
            <a:r>
              <a:rPr lang="en-US" altLang="en-US" sz="3200">
                <a:solidFill>
                  <a:srgbClr val="000066"/>
                </a:solidFill>
                <a:ea typeface="MS Mincho" panose="02020609040205080304" pitchFamily="49" charset="-128"/>
              </a:rPr>
              <a:t>Shaitan and believes in Allah he indeed has laid hold on the firmest handle,</a:t>
            </a:r>
          </a:p>
        </p:txBody>
      </p:sp>
      <p:sp>
        <p:nvSpPr>
          <p:cNvPr id="113971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39717"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0738" name="Text Box 2"/>
          <p:cNvSpPr txBox="1">
            <a:spLocks noChangeArrowheads="1"/>
          </p:cNvSpPr>
          <p:nvPr/>
        </p:nvSpPr>
        <p:spPr bwMode="auto">
          <a:xfrm>
            <a:off x="411163" y="1827213"/>
            <a:ext cx="82645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لاَ انفِصَامَ لَهَا وَاللّهُ سَمِيعٌ عَلِيمٌ</a:t>
            </a:r>
            <a:endParaRPr lang="en-US" altLang="en-US" sz="5400">
              <a:solidFill>
                <a:srgbClr val="000066"/>
              </a:solidFill>
              <a:cs typeface="Simplified Arabic" panose="02020603050405020304" pitchFamily="18" charset="-78"/>
            </a:endParaRPr>
          </a:p>
        </p:txBody>
      </p:sp>
      <p:sp>
        <p:nvSpPr>
          <p:cNvPr id="1140739" name="Text Box 3"/>
          <p:cNvSpPr txBox="1">
            <a:spLocks noChangeArrowheads="1"/>
          </p:cNvSpPr>
          <p:nvPr/>
        </p:nvSpPr>
        <p:spPr bwMode="auto">
          <a:xfrm>
            <a:off x="1647825" y="3198813"/>
            <a:ext cx="588486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which shall not break off, and</a:t>
            </a:r>
          </a:p>
          <a:p>
            <a:pPr algn="ctr">
              <a:spcBef>
                <a:spcPct val="20000"/>
              </a:spcBef>
            </a:pPr>
            <a:r>
              <a:rPr lang="en-US" altLang="en-US" sz="3200">
                <a:solidFill>
                  <a:srgbClr val="000066"/>
                </a:solidFill>
                <a:ea typeface="MS Mincho" panose="02020609040205080304" pitchFamily="49" charset="-128"/>
              </a:rPr>
              <a:t>Allah is Hearing, Knowing.</a:t>
            </a:r>
          </a:p>
        </p:txBody>
      </p:sp>
      <p:sp>
        <p:nvSpPr>
          <p:cNvPr id="114074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40741"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1762" name="Text Box 2"/>
          <p:cNvSpPr txBox="1">
            <a:spLocks noChangeArrowheads="1"/>
          </p:cNvSpPr>
          <p:nvPr/>
        </p:nvSpPr>
        <p:spPr bwMode="auto">
          <a:xfrm>
            <a:off x="323850" y="1827213"/>
            <a:ext cx="8424863"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اللّهُ وَلِيُّ الَّذِينَ آمَنُواْ يُخْرِجُهُم</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مِّنَ الظُّلُمَاتِ إِلَى النُّوُرِ</a:t>
            </a:r>
            <a:r>
              <a:rPr lang="en-US" altLang="en-US" sz="5400">
                <a:solidFill>
                  <a:srgbClr val="000066"/>
                </a:solidFill>
                <a:cs typeface="Simplified Arabic" panose="02020603050405020304" pitchFamily="18" charset="-78"/>
              </a:rPr>
              <a:t> </a:t>
            </a:r>
          </a:p>
        </p:txBody>
      </p:sp>
      <p:sp>
        <p:nvSpPr>
          <p:cNvPr id="1141763" name="Text Box 3"/>
          <p:cNvSpPr txBox="1">
            <a:spLocks noChangeArrowheads="1"/>
          </p:cNvSpPr>
          <p:nvPr/>
        </p:nvSpPr>
        <p:spPr bwMode="auto">
          <a:xfrm>
            <a:off x="425450" y="3381375"/>
            <a:ext cx="8328025"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Allah is the guardian of those who believe.</a:t>
            </a:r>
          </a:p>
          <a:p>
            <a:pPr algn="ctr">
              <a:spcBef>
                <a:spcPct val="20000"/>
              </a:spcBef>
            </a:pPr>
            <a:r>
              <a:rPr lang="en-US" altLang="en-US" sz="3200">
                <a:solidFill>
                  <a:srgbClr val="000066"/>
                </a:solidFill>
                <a:ea typeface="MS Mincho" panose="02020609040205080304" pitchFamily="49" charset="-128"/>
              </a:rPr>
              <a:t>He brings them out of the darkness</a:t>
            </a:r>
          </a:p>
          <a:p>
            <a:pPr algn="ctr">
              <a:spcBef>
                <a:spcPct val="20000"/>
              </a:spcBef>
            </a:pPr>
            <a:r>
              <a:rPr lang="en-US" altLang="en-US" sz="3200">
                <a:solidFill>
                  <a:srgbClr val="000066"/>
                </a:solidFill>
                <a:ea typeface="MS Mincho" panose="02020609040205080304" pitchFamily="49" charset="-128"/>
              </a:rPr>
              <a:t>into the light;</a:t>
            </a:r>
          </a:p>
        </p:txBody>
      </p:sp>
      <p:sp>
        <p:nvSpPr>
          <p:cNvPr id="114176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41765"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2786" name="Text Box 2"/>
          <p:cNvSpPr txBox="1">
            <a:spLocks noChangeArrowheads="1"/>
          </p:cNvSpPr>
          <p:nvPr/>
        </p:nvSpPr>
        <p:spPr bwMode="auto">
          <a:xfrm>
            <a:off x="250825" y="1827213"/>
            <a:ext cx="864235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وَالَّذِينَ كَفَرُواْ أَوْلِيَآؤُهُمُ الطَّاغُوتُ</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يُخْرِجُونَهُم مِّنَ النُّورِ إِلَى الظُّلُمَاتِ</a:t>
            </a:r>
            <a:r>
              <a:rPr lang="en-US" altLang="en-US" sz="5400">
                <a:solidFill>
                  <a:srgbClr val="000066"/>
                </a:solidFill>
                <a:cs typeface="Simplified Arabic" panose="02020603050405020304" pitchFamily="18" charset="-78"/>
              </a:rPr>
              <a:t> </a:t>
            </a:r>
          </a:p>
        </p:txBody>
      </p:sp>
      <p:sp>
        <p:nvSpPr>
          <p:cNvPr id="1142787" name="Text Box 3"/>
          <p:cNvSpPr txBox="1">
            <a:spLocks noChangeArrowheads="1"/>
          </p:cNvSpPr>
          <p:nvPr/>
        </p:nvSpPr>
        <p:spPr bwMode="auto">
          <a:xfrm>
            <a:off x="287338" y="3381375"/>
            <a:ext cx="8601075"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(as to) those who disbelieve, </a:t>
            </a:r>
          </a:p>
          <a:p>
            <a:pPr algn="ctr">
              <a:spcBef>
                <a:spcPct val="20000"/>
              </a:spcBef>
            </a:pPr>
            <a:r>
              <a:rPr lang="en-US" altLang="en-US" sz="3200">
                <a:solidFill>
                  <a:srgbClr val="000066"/>
                </a:solidFill>
                <a:ea typeface="MS Mincho" panose="02020609040205080304" pitchFamily="49" charset="-128"/>
              </a:rPr>
              <a:t>their guardians are Shaitans who take them </a:t>
            </a:r>
          </a:p>
          <a:p>
            <a:pPr algn="ctr">
              <a:spcBef>
                <a:spcPct val="20000"/>
              </a:spcBef>
            </a:pPr>
            <a:r>
              <a:rPr lang="en-US" altLang="en-US" sz="3200">
                <a:solidFill>
                  <a:srgbClr val="000066"/>
                </a:solidFill>
                <a:ea typeface="MS Mincho" panose="02020609040205080304" pitchFamily="49" charset="-128"/>
              </a:rPr>
              <a:t>out of the light into the darkness;</a:t>
            </a:r>
          </a:p>
        </p:txBody>
      </p:sp>
      <p:sp>
        <p:nvSpPr>
          <p:cNvPr id="114278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42789"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3810" name="Text Box 2"/>
          <p:cNvSpPr txBox="1">
            <a:spLocks noChangeArrowheads="1"/>
          </p:cNvSpPr>
          <p:nvPr/>
        </p:nvSpPr>
        <p:spPr bwMode="auto">
          <a:xfrm>
            <a:off x="1141413" y="1827213"/>
            <a:ext cx="7031037"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أُوْلَـئِكَ أَصْحَابُ النَّارِ هُمْ فِيهَا خَالِدُونَ</a:t>
            </a:r>
            <a:endParaRPr lang="en-US" altLang="en-US" sz="5400">
              <a:solidFill>
                <a:srgbClr val="000066"/>
              </a:solidFill>
              <a:cs typeface="Simplified Arabic" panose="02020603050405020304" pitchFamily="18" charset="-78"/>
            </a:endParaRPr>
          </a:p>
        </p:txBody>
      </p:sp>
      <p:sp>
        <p:nvSpPr>
          <p:cNvPr id="1143811" name="Text Box 3"/>
          <p:cNvSpPr txBox="1">
            <a:spLocks noChangeArrowheads="1"/>
          </p:cNvSpPr>
          <p:nvPr/>
        </p:nvSpPr>
        <p:spPr bwMode="auto">
          <a:xfrm>
            <a:off x="1403350" y="3198813"/>
            <a:ext cx="63706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they are the inmates of the fire,</a:t>
            </a:r>
          </a:p>
          <a:p>
            <a:pPr algn="ctr">
              <a:spcBef>
                <a:spcPct val="20000"/>
              </a:spcBef>
            </a:pPr>
            <a:r>
              <a:rPr lang="en-US" altLang="en-US" sz="3200">
                <a:solidFill>
                  <a:srgbClr val="000066"/>
                </a:solidFill>
                <a:ea typeface="MS Mincho" panose="02020609040205080304" pitchFamily="49" charset="-128"/>
              </a:rPr>
              <a:t>in it they shall abide.</a:t>
            </a:r>
          </a:p>
        </p:txBody>
      </p:sp>
      <p:sp>
        <p:nvSpPr>
          <p:cNvPr id="114381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43813"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4834"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144835"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14483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44837" name="Text Box 5"/>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3</a:t>
            </a:r>
          </a:p>
        </p:txBody>
      </p:sp>
      <p:sp>
        <p:nvSpPr>
          <p:cNvPr id="1144838" name="Text Box 6"/>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0482"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40483" name="Text Box 3"/>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Duá to be recited  after each 2 Rakaat Salaat</a:t>
            </a:r>
          </a:p>
        </p:txBody>
      </p:sp>
      <p:sp>
        <p:nvSpPr>
          <p:cNvPr id="1940484" name="Rectangle 4"/>
          <p:cNvSpPr>
            <a:spLocks noGrp="1" noChangeArrowheads="1"/>
          </p:cNvSpPr>
          <p:nvPr>
            <p:ph type="ctrTitle"/>
          </p:nvPr>
        </p:nvSpPr>
        <p:spPr>
          <a:xfrm>
            <a:off x="250825" y="1370013"/>
            <a:ext cx="864235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وَأَنْتَ الْمُقِيلُ عَثْرَتِي،</a:t>
            </a:r>
            <a:r>
              <a:rPr lang="en-US" altLang="en-US" sz="5400" b="1">
                <a:solidFill>
                  <a:srgbClr val="000066"/>
                </a:solidFill>
                <a:cs typeface="Simplified Arabic" panose="02020603050405020304" pitchFamily="18" charset="-78"/>
              </a:rPr>
              <a:t> </a:t>
            </a:r>
          </a:p>
        </p:txBody>
      </p:sp>
      <p:sp>
        <p:nvSpPr>
          <p:cNvPr id="1940485" name="Rectangle 5"/>
          <p:cNvSpPr>
            <a:spLocks noGrp="1" noChangeArrowheads="1"/>
          </p:cNvSpPr>
          <p:nvPr>
            <p:ph type="subTitle" idx="1"/>
          </p:nvPr>
        </p:nvSpPr>
        <p:spPr>
          <a:xfrm>
            <a:off x="323850" y="3198813"/>
            <a:ext cx="8496300"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You alone overlook my slips. </a:t>
            </a:r>
          </a:p>
        </p:txBody>
      </p:sp>
    </p:spTree>
  </p:cSld>
  <p:clrMapOvr>
    <a:masterClrMapping/>
  </p:clrMapOvr>
  <p:transition>
    <p:fade/>
  </p:transition>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5858" name="Text Box 2"/>
          <p:cNvSpPr txBox="1">
            <a:spLocks noChangeArrowheads="1"/>
          </p:cNvSpPr>
          <p:nvPr/>
        </p:nvSpPr>
        <p:spPr bwMode="auto">
          <a:xfrm>
            <a:off x="395288" y="1370013"/>
            <a:ext cx="8351837"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اللّهُ لاَ إِلَـهَ إِلاَّ هُوَ الْحَيُّ الْقَيُّومُ </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لاَ تَأْخُذُهُ سِنَةٌ وَلاَ نَوْمٌ</a:t>
            </a:r>
            <a:endParaRPr lang="en-US" altLang="en-US" sz="5400">
              <a:solidFill>
                <a:srgbClr val="000066"/>
              </a:solidFill>
              <a:cs typeface="Simplified Arabic" panose="02020603050405020304" pitchFamily="18" charset="-78"/>
            </a:endParaRPr>
          </a:p>
        </p:txBody>
      </p:sp>
      <p:sp>
        <p:nvSpPr>
          <p:cNvPr id="1145859" name="Text Box 3"/>
          <p:cNvSpPr txBox="1">
            <a:spLocks noChangeArrowheads="1"/>
          </p:cNvSpPr>
          <p:nvPr/>
        </p:nvSpPr>
        <p:spPr bwMode="auto">
          <a:xfrm>
            <a:off x="285750" y="3198813"/>
            <a:ext cx="8766175"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Allah is He besides Whom there is no god,</a:t>
            </a:r>
          </a:p>
          <a:p>
            <a:pPr algn="ctr">
              <a:spcBef>
                <a:spcPct val="20000"/>
              </a:spcBef>
            </a:pPr>
            <a:r>
              <a:rPr lang="en-US" altLang="en-US" sz="3200">
                <a:solidFill>
                  <a:srgbClr val="000066"/>
                </a:solidFill>
                <a:ea typeface="MS Mincho" panose="02020609040205080304" pitchFamily="49" charset="-128"/>
              </a:rPr>
              <a:t>The Ever living, the Self-subsisting by Whom </a:t>
            </a:r>
          </a:p>
          <a:p>
            <a:pPr algn="ctr">
              <a:spcBef>
                <a:spcPct val="20000"/>
              </a:spcBef>
            </a:pPr>
            <a:r>
              <a:rPr lang="en-US" altLang="en-US" sz="3200">
                <a:solidFill>
                  <a:srgbClr val="000066"/>
                </a:solidFill>
                <a:ea typeface="MS Mincho" panose="02020609040205080304" pitchFamily="49" charset="-128"/>
              </a:rPr>
              <a:t>All subsist; slumber does not overtake Him </a:t>
            </a:r>
          </a:p>
          <a:p>
            <a:pPr algn="ctr">
              <a:spcBef>
                <a:spcPct val="20000"/>
              </a:spcBef>
            </a:pPr>
            <a:r>
              <a:rPr lang="en-US" altLang="en-US" sz="3200">
                <a:solidFill>
                  <a:srgbClr val="000066"/>
                </a:solidFill>
                <a:ea typeface="MS Mincho" panose="02020609040205080304" pitchFamily="49" charset="-128"/>
              </a:rPr>
              <a:t>nor sleep;</a:t>
            </a:r>
          </a:p>
        </p:txBody>
      </p:sp>
      <p:sp>
        <p:nvSpPr>
          <p:cNvPr id="114586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45861"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82" name="Text Box 2"/>
          <p:cNvSpPr txBox="1">
            <a:spLocks noChangeArrowheads="1"/>
          </p:cNvSpPr>
          <p:nvPr/>
        </p:nvSpPr>
        <p:spPr bwMode="auto">
          <a:xfrm>
            <a:off x="1052513" y="1827213"/>
            <a:ext cx="69040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لَّهُ مَا فِي السَّمَاوَاتِ وَمَا فِي الأَرْضِ</a:t>
            </a:r>
            <a:endParaRPr lang="en-US" altLang="en-US" sz="5400">
              <a:solidFill>
                <a:srgbClr val="000066"/>
              </a:solidFill>
              <a:cs typeface="Simplified Arabic" panose="02020603050405020304" pitchFamily="18" charset="-78"/>
            </a:endParaRPr>
          </a:p>
        </p:txBody>
      </p:sp>
      <p:sp>
        <p:nvSpPr>
          <p:cNvPr id="1146883" name="Text Box 3"/>
          <p:cNvSpPr txBox="1">
            <a:spLocks noChangeArrowheads="1"/>
          </p:cNvSpPr>
          <p:nvPr/>
        </p:nvSpPr>
        <p:spPr bwMode="auto">
          <a:xfrm>
            <a:off x="1116013" y="3198813"/>
            <a:ext cx="67691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whatever is in the heavens and</a:t>
            </a:r>
          </a:p>
          <a:p>
            <a:pPr algn="ctr">
              <a:spcBef>
                <a:spcPct val="20000"/>
              </a:spcBef>
            </a:pPr>
            <a:r>
              <a:rPr lang="en-US" altLang="en-US" sz="3200">
                <a:solidFill>
                  <a:srgbClr val="000066"/>
                </a:solidFill>
                <a:ea typeface="MS Mincho" panose="02020609040205080304" pitchFamily="49" charset="-128"/>
              </a:rPr>
              <a:t>whatever is in the earth is His;</a:t>
            </a:r>
          </a:p>
        </p:txBody>
      </p:sp>
      <p:sp>
        <p:nvSpPr>
          <p:cNvPr id="114688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46885"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906" name="Text Box 2"/>
          <p:cNvSpPr txBox="1">
            <a:spLocks noChangeArrowheads="1"/>
          </p:cNvSpPr>
          <p:nvPr/>
        </p:nvSpPr>
        <p:spPr bwMode="auto">
          <a:xfrm>
            <a:off x="830263" y="1827213"/>
            <a:ext cx="74136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en-US" altLang="en-US" sz="5400">
                <a:solidFill>
                  <a:srgbClr val="000066"/>
                </a:solidFill>
                <a:cs typeface="Simplified Arabic" panose="02020603050405020304" pitchFamily="18" charset="-78"/>
              </a:rPr>
              <a:t> </a:t>
            </a:r>
            <a:r>
              <a:rPr lang="ar-SA" altLang="en-US" sz="5400">
                <a:solidFill>
                  <a:srgbClr val="000066"/>
                </a:solidFill>
                <a:cs typeface="Simplified Arabic" panose="02020603050405020304" pitchFamily="18" charset="-78"/>
              </a:rPr>
              <a:t>مَن ذَا الَّذِي يَشْفَعُ عِنْدَهُ إِلاَّ بِإِذْنِهِ</a:t>
            </a:r>
            <a:r>
              <a:rPr lang="en-US" altLang="en-US" sz="5400">
                <a:solidFill>
                  <a:srgbClr val="000066"/>
                </a:solidFill>
                <a:cs typeface="Simplified Arabic" panose="02020603050405020304" pitchFamily="18" charset="-78"/>
              </a:rPr>
              <a:t> </a:t>
            </a:r>
          </a:p>
        </p:txBody>
      </p:sp>
      <p:sp>
        <p:nvSpPr>
          <p:cNvPr id="1147907" name="Text Box 3"/>
          <p:cNvSpPr txBox="1">
            <a:spLocks noChangeArrowheads="1"/>
          </p:cNvSpPr>
          <p:nvPr/>
        </p:nvSpPr>
        <p:spPr bwMode="auto">
          <a:xfrm>
            <a:off x="1228725" y="3198813"/>
            <a:ext cx="67278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who is he that can intercede with </a:t>
            </a:r>
          </a:p>
          <a:p>
            <a:pPr algn="ctr">
              <a:spcBef>
                <a:spcPct val="20000"/>
              </a:spcBef>
            </a:pPr>
            <a:r>
              <a:rPr lang="en-US" altLang="en-US" sz="3200">
                <a:solidFill>
                  <a:srgbClr val="000066"/>
                </a:solidFill>
                <a:ea typeface="MS Mincho" panose="02020609040205080304" pitchFamily="49" charset="-128"/>
              </a:rPr>
              <a:t>Him but by His permission?</a:t>
            </a:r>
          </a:p>
        </p:txBody>
      </p:sp>
      <p:sp>
        <p:nvSpPr>
          <p:cNvPr id="114790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47909"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8930" name="Text Box 2"/>
          <p:cNvSpPr txBox="1">
            <a:spLocks noChangeArrowheads="1"/>
          </p:cNvSpPr>
          <p:nvPr/>
        </p:nvSpPr>
        <p:spPr bwMode="auto">
          <a:xfrm>
            <a:off x="-133350" y="1827213"/>
            <a:ext cx="93853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en-US" altLang="en-US" sz="5400">
                <a:solidFill>
                  <a:srgbClr val="000066"/>
                </a:solidFill>
                <a:cs typeface="Simplified Arabic" panose="02020603050405020304" pitchFamily="18" charset="-78"/>
              </a:rPr>
              <a:t> </a:t>
            </a:r>
            <a:r>
              <a:rPr lang="ar-SA" altLang="en-US" sz="5400">
                <a:solidFill>
                  <a:srgbClr val="000066"/>
                </a:solidFill>
                <a:cs typeface="Simplified Arabic" panose="02020603050405020304" pitchFamily="18" charset="-78"/>
              </a:rPr>
              <a:t>يَعْلَمُ مَا بَيْنَ أَيْدِيهِمْ وَمَا خَلْفَهُمْ وَلاَ يُحِيطُونَ بِشَيْءٍ مِّنْ عِلْمِهِ إِلاَّ بِمَا شَاء </a:t>
            </a:r>
            <a:endParaRPr lang="en-US" altLang="en-US" sz="5400">
              <a:solidFill>
                <a:srgbClr val="000066"/>
              </a:solidFill>
              <a:cs typeface="Simplified Arabic" panose="02020603050405020304" pitchFamily="18" charset="-78"/>
            </a:endParaRPr>
          </a:p>
        </p:txBody>
      </p:sp>
      <p:sp>
        <p:nvSpPr>
          <p:cNvPr id="1148931" name="Text Box 3"/>
          <p:cNvSpPr txBox="1">
            <a:spLocks noChangeArrowheads="1"/>
          </p:cNvSpPr>
          <p:nvPr/>
        </p:nvSpPr>
        <p:spPr bwMode="auto">
          <a:xfrm>
            <a:off x="323850" y="3475038"/>
            <a:ext cx="8461375"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He knows what is before them and what is </a:t>
            </a:r>
          </a:p>
          <a:p>
            <a:pPr algn="ctr">
              <a:spcBef>
                <a:spcPct val="20000"/>
              </a:spcBef>
            </a:pPr>
            <a:r>
              <a:rPr lang="en-US" altLang="en-US" sz="3200">
                <a:solidFill>
                  <a:srgbClr val="000066"/>
                </a:solidFill>
                <a:ea typeface="MS Mincho" panose="02020609040205080304" pitchFamily="49" charset="-128"/>
              </a:rPr>
              <a:t>behind them, and they cannot comprehend</a:t>
            </a:r>
          </a:p>
          <a:p>
            <a:pPr algn="ctr">
              <a:spcBef>
                <a:spcPct val="20000"/>
              </a:spcBef>
            </a:pPr>
            <a:r>
              <a:rPr lang="en-US" altLang="en-US" sz="3200">
                <a:solidFill>
                  <a:srgbClr val="000066"/>
                </a:solidFill>
                <a:ea typeface="MS Mincho" panose="02020609040205080304" pitchFamily="49" charset="-128"/>
              </a:rPr>
              <a:t>anything out of His knowledge except</a:t>
            </a:r>
          </a:p>
          <a:p>
            <a:pPr algn="ctr">
              <a:spcBef>
                <a:spcPct val="20000"/>
              </a:spcBef>
            </a:pPr>
            <a:r>
              <a:rPr lang="en-US" altLang="en-US" sz="3200">
                <a:solidFill>
                  <a:srgbClr val="000066"/>
                </a:solidFill>
                <a:ea typeface="MS Mincho" panose="02020609040205080304" pitchFamily="49" charset="-128"/>
              </a:rPr>
              <a:t>what He pleases,</a:t>
            </a:r>
          </a:p>
        </p:txBody>
      </p:sp>
      <p:sp>
        <p:nvSpPr>
          <p:cNvPr id="114893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48933"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954" name="Text Box 2"/>
          <p:cNvSpPr txBox="1">
            <a:spLocks noChangeArrowheads="1"/>
          </p:cNvSpPr>
          <p:nvPr/>
        </p:nvSpPr>
        <p:spPr bwMode="auto">
          <a:xfrm>
            <a:off x="282575" y="1827213"/>
            <a:ext cx="86106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en-US" altLang="en-US" sz="5400">
                <a:solidFill>
                  <a:srgbClr val="000066"/>
                </a:solidFill>
                <a:cs typeface="Simplified Arabic" panose="02020603050405020304" pitchFamily="18" charset="-78"/>
              </a:rPr>
              <a:t> </a:t>
            </a:r>
            <a:r>
              <a:rPr lang="ar-SA" altLang="en-US" sz="5400">
                <a:solidFill>
                  <a:srgbClr val="000066"/>
                </a:solidFill>
                <a:cs typeface="Simplified Arabic" panose="02020603050405020304" pitchFamily="18" charset="-78"/>
              </a:rPr>
              <a:t>وَسِعَ كُرْسِيُّهُ السَّمَاوَاتِ وَالأَرْضَ</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وَلاَ يَؤُودُهُ حِفْظُهُمَا وَهُوَ الْعَلِيُّ الْعَظِيمُ</a:t>
            </a:r>
            <a:endParaRPr lang="en-US" altLang="en-US" sz="5400">
              <a:solidFill>
                <a:srgbClr val="000066"/>
              </a:solidFill>
              <a:cs typeface="Simplified Arabic" panose="02020603050405020304" pitchFamily="18" charset="-78"/>
            </a:endParaRPr>
          </a:p>
        </p:txBody>
      </p:sp>
      <p:sp>
        <p:nvSpPr>
          <p:cNvPr id="1149955" name="Text Box 3"/>
          <p:cNvSpPr txBox="1">
            <a:spLocks noChangeArrowheads="1"/>
          </p:cNvSpPr>
          <p:nvPr/>
        </p:nvSpPr>
        <p:spPr bwMode="auto">
          <a:xfrm>
            <a:off x="179388" y="3475038"/>
            <a:ext cx="8767762"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His knowledge extends over the heavens</a:t>
            </a:r>
          </a:p>
          <a:p>
            <a:pPr algn="ctr">
              <a:spcBef>
                <a:spcPct val="20000"/>
              </a:spcBef>
            </a:pPr>
            <a:r>
              <a:rPr lang="en-US" altLang="en-US" sz="3200">
                <a:solidFill>
                  <a:srgbClr val="000066"/>
                </a:solidFill>
                <a:ea typeface="MS Mincho" panose="02020609040205080304" pitchFamily="49" charset="-128"/>
              </a:rPr>
              <a:t>and the earth, and the preservation of them </a:t>
            </a:r>
          </a:p>
          <a:p>
            <a:pPr algn="ctr">
              <a:spcBef>
                <a:spcPct val="20000"/>
              </a:spcBef>
            </a:pPr>
            <a:r>
              <a:rPr lang="en-US" altLang="en-US" sz="3200">
                <a:solidFill>
                  <a:srgbClr val="000066"/>
                </a:solidFill>
                <a:ea typeface="MS Mincho" panose="02020609040205080304" pitchFamily="49" charset="-128"/>
              </a:rPr>
              <a:t>both tires Him not, and He is </a:t>
            </a:r>
          </a:p>
          <a:p>
            <a:pPr algn="ctr">
              <a:spcBef>
                <a:spcPct val="20000"/>
              </a:spcBef>
            </a:pPr>
            <a:r>
              <a:rPr lang="en-US" altLang="en-US" sz="3200">
                <a:solidFill>
                  <a:srgbClr val="000066"/>
                </a:solidFill>
                <a:ea typeface="MS Mincho" panose="02020609040205080304" pitchFamily="49" charset="-128"/>
              </a:rPr>
              <a:t>the Most High, the Great.</a:t>
            </a:r>
          </a:p>
        </p:txBody>
      </p:sp>
      <p:sp>
        <p:nvSpPr>
          <p:cNvPr id="114995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49957"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0978" name="Text Box 2"/>
          <p:cNvSpPr txBox="1">
            <a:spLocks noChangeArrowheads="1"/>
          </p:cNvSpPr>
          <p:nvPr/>
        </p:nvSpPr>
        <p:spPr bwMode="auto">
          <a:xfrm>
            <a:off x="688975" y="1827213"/>
            <a:ext cx="77565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لاَ إِكْرَاهَ فِي الدِّينِ قَد تَّبَيَّنَ الرُّشْدُ مِنَ الْغَيِّ</a:t>
            </a:r>
            <a:r>
              <a:rPr lang="en-US" altLang="en-US" sz="5400">
                <a:solidFill>
                  <a:srgbClr val="000066"/>
                </a:solidFill>
                <a:cs typeface="Simplified Arabic" panose="02020603050405020304" pitchFamily="18" charset="-78"/>
              </a:rPr>
              <a:t> </a:t>
            </a:r>
          </a:p>
        </p:txBody>
      </p:sp>
      <p:sp>
        <p:nvSpPr>
          <p:cNvPr id="1150979" name="Text Box 3"/>
          <p:cNvSpPr txBox="1">
            <a:spLocks noChangeArrowheads="1"/>
          </p:cNvSpPr>
          <p:nvPr/>
        </p:nvSpPr>
        <p:spPr bwMode="auto">
          <a:xfrm>
            <a:off x="827088" y="3198813"/>
            <a:ext cx="7532687"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There is no compulsion in religion;</a:t>
            </a:r>
          </a:p>
          <a:p>
            <a:pPr algn="ctr">
              <a:spcBef>
                <a:spcPct val="20000"/>
              </a:spcBef>
            </a:pPr>
            <a:r>
              <a:rPr lang="en-US" altLang="en-US" sz="3200">
                <a:solidFill>
                  <a:srgbClr val="000066"/>
                </a:solidFill>
                <a:ea typeface="MS Mincho" panose="02020609040205080304" pitchFamily="49" charset="-128"/>
              </a:rPr>
              <a:t>truly the right way has become clearly distinct from error;</a:t>
            </a:r>
          </a:p>
        </p:txBody>
      </p:sp>
      <p:sp>
        <p:nvSpPr>
          <p:cNvPr id="115098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50981"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2002" name="Text Box 2"/>
          <p:cNvSpPr txBox="1">
            <a:spLocks noChangeArrowheads="1"/>
          </p:cNvSpPr>
          <p:nvPr/>
        </p:nvSpPr>
        <p:spPr bwMode="auto">
          <a:xfrm>
            <a:off x="250825" y="1827213"/>
            <a:ext cx="864235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فَمَنْ يَكْفُرْ بِالطَّاغُوتِ وَيُؤْمِن بِاللّهِ</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فَقَدِ اسْتَمْسَكَ بِالْعُرْوَةِ الْوُثْقَىَ</a:t>
            </a:r>
            <a:r>
              <a:rPr lang="en-US" altLang="en-US" sz="5400">
                <a:solidFill>
                  <a:srgbClr val="000066"/>
                </a:solidFill>
                <a:cs typeface="Simplified Arabic" panose="02020603050405020304" pitchFamily="18" charset="-78"/>
              </a:rPr>
              <a:t> </a:t>
            </a:r>
          </a:p>
        </p:txBody>
      </p:sp>
      <p:sp>
        <p:nvSpPr>
          <p:cNvPr id="1152003" name="Text Box 3"/>
          <p:cNvSpPr txBox="1">
            <a:spLocks noChangeArrowheads="1"/>
          </p:cNvSpPr>
          <p:nvPr/>
        </p:nvSpPr>
        <p:spPr bwMode="auto">
          <a:xfrm>
            <a:off x="755650" y="3387725"/>
            <a:ext cx="76708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therefore, whoever disbelieves in the</a:t>
            </a:r>
          </a:p>
          <a:p>
            <a:pPr algn="ctr">
              <a:spcBef>
                <a:spcPct val="20000"/>
              </a:spcBef>
            </a:pPr>
            <a:r>
              <a:rPr lang="en-US" altLang="en-US" sz="3200">
                <a:solidFill>
                  <a:srgbClr val="000066"/>
                </a:solidFill>
                <a:ea typeface="MS Mincho" panose="02020609040205080304" pitchFamily="49" charset="-128"/>
              </a:rPr>
              <a:t>Shaitan and believes in Allah he indeed has laid hold on the firmest handle,</a:t>
            </a:r>
          </a:p>
        </p:txBody>
      </p:sp>
      <p:sp>
        <p:nvSpPr>
          <p:cNvPr id="115200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52005"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3026" name="Text Box 2"/>
          <p:cNvSpPr txBox="1">
            <a:spLocks noChangeArrowheads="1"/>
          </p:cNvSpPr>
          <p:nvPr/>
        </p:nvSpPr>
        <p:spPr bwMode="auto">
          <a:xfrm>
            <a:off x="411163" y="1827213"/>
            <a:ext cx="82645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لاَ انفِصَامَ لَهَا وَاللّهُ سَمِيعٌ عَلِيمٌ</a:t>
            </a:r>
            <a:endParaRPr lang="en-US" altLang="en-US" sz="5400">
              <a:solidFill>
                <a:srgbClr val="000066"/>
              </a:solidFill>
              <a:cs typeface="Simplified Arabic" panose="02020603050405020304" pitchFamily="18" charset="-78"/>
            </a:endParaRPr>
          </a:p>
        </p:txBody>
      </p:sp>
      <p:sp>
        <p:nvSpPr>
          <p:cNvPr id="1153027" name="Text Box 3"/>
          <p:cNvSpPr txBox="1">
            <a:spLocks noChangeArrowheads="1"/>
          </p:cNvSpPr>
          <p:nvPr/>
        </p:nvSpPr>
        <p:spPr bwMode="auto">
          <a:xfrm>
            <a:off x="1647825" y="3198813"/>
            <a:ext cx="588486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which shall not break off, and</a:t>
            </a:r>
          </a:p>
          <a:p>
            <a:pPr algn="ctr">
              <a:spcBef>
                <a:spcPct val="20000"/>
              </a:spcBef>
            </a:pPr>
            <a:r>
              <a:rPr lang="en-US" altLang="en-US" sz="3200">
                <a:solidFill>
                  <a:srgbClr val="000066"/>
                </a:solidFill>
                <a:ea typeface="MS Mincho" panose="02020609040205080304" pitchFamily="49" charset="-128"/>
              </a:rPr>
              <a:t>Allah is Hearing, Knowing.</a:t>
            </a:r>
          </a:p>
        </p:txBody>
      </p:sp>
      <p:sp>
        <p:nvSpPr>
          <p:cNvPr id="115302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53029"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4050" name="Text Box 2"/>
          <p:cNvSpPr txBox="1">
            <a:spLocks noChangeArrowheads="1"/>
          </p:cNvSpPr>
          <p:nvPr/>
        </p:nvSpPr>
        <p:spPr bwMode="auto">
          <a:xfrm>
            <a:off x="323850" y="1827213"/>
            <a:ext cx="8424863"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اللّهُ وَلِيُّ الَّذِينَ آمَنُواْ يُخْرِجُهُم</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مِّنَ الظُّلُمَاتِ إِلَى النُّوُرِ</a:t>
            </a:r>
            <a:r>
              <a:rPr lang="en-US" altLang="en-US" sz="5400">
                <a:solidFill>
                  <a:srgbClr val="000066"/>
                </a:solidFill>
                <a:cs typeface="Simplified Arabic" panose="02020603050405020304" pitchFamily="18" charset="-78"/>
              </a:rPr>
              <a:t> </a:t>
            </a:r>
          </a:p>
        </p:txBody>
      </p:sp>
      <p:sp>
        <p:nvSpPr>
          <p:cNvPr id="1154051" name="Text Box 3"/>
          <p:cNvSpPr txBox="1">
            <a:spLocks noChangeArrowheads="1"/>
          </p:cNvSpPr>
          <p:nvPr/>
        </p:nvSpPr>
        <p:spPr bwMode="auto">
          <a:xfrm>
            <a:off x="425450" y="3381375"/>
            <a:ext cx="8328025"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Allah is the guardian of those who believe.</a:t>
            </a:r>
          </a:p>
          <a:p>
            <a:pPr algn="ctr">
              <a:spcBef>
                <a:spcPct val="20000"/>
              </a:spcBef>
            </a:pPr>
            <a:r>
              <a:rPr lang="en-US" altLang="en-US" sz="3200">
                <a:solidFill>
                  <a:srgbClr val="000066"/>
                </a:solidFill>
                <a:ea typeface="MS Mincho" panose="02020609040205080304" pitchFamily="49" charset="-128"/>
              </a:rPr>
              <a:t>He brings them out of the darkness</a:t>
            </a:r>
          </a:p>
          <a:p>
            <a:pPr algn="ctr">
              <a:spcBef>
                <a:spcPct val="20000"/>
              </a:spcBef>
            </a:pPr>
            <a:r>
              <a:rPr lang="en-US" altLang="en-US" sz="3200">
                <a:solidFill>
                  <a:srgbClr val="000066"/>
                </a:solidFill>
                <a:ea typeface="MS Mincho" panose="02020609040205080304" pitchFamily="49" charset="-128"/>
              </a:rPr>
              <a:t>into the light;</a:t>
            </a:r>
          </a:p>
        </p:txBody>
      </p:sp>
      <p:sp>
        <p:nvSpPr>
          <p:cNvPr id="115405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54053"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Text Box 2"/>
          <p:cNvSpPr txBox="1">
            <a:spLocks noChangeArrowheads="1"/>
          </p:cNvSpPr>
          <p:nvPr/>
        </p:nvSpPr>
        <p:spPr bwMode="auto">
          <a:xfrm>
            <a:off x="250825" y="1827213"/>
            <a:ext cx="864235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وَالَّذِينَ كَفَرُواْ أَوْلِيَآؤُهُمُ الطَّاغُوتُ</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يُخْرِجُونَهُم مِّنَ النُّورِ إِلَى الظُّلُمَاتِ</a:t>
            </a:r>
            <a:r>
              <a:rPr lang="en-US" altLang="en-US" sz="5400">
                <a:solidFill>
                  <a:srgbClr val="000066"/>
                </a:solidFill>
                <a:cs typeface="Simplified Arabic" panose="02020603050405020304" pitchFamily="18" charset="-78"/>
              </a:rPr>
              <a:t> </a:t>
            </a:r>
          </a:p>
        </p:txBody>
      </p:sp>
      <p:sp>
        <p:nvSpPr>
          <p:cNvPr id="1155075" name="Text Box 3"/>
          <p:cNvSpPr txBox="1">
            <a:spLocks noChangeArrowheads="1"/>
          </p:cNvSpPr>
          <p:nvPr/>
        </p:nvSpPr>
        <p:spPr bwMode="auto">
          <a:xfrm>
            <a:off x="287338" y="3381375"/>
            <a:ext cx="8601075"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(as to) those who disbelieve, </a:t>
            </a:r>
          </a:p>
          <a:p>
            <a:pPr algn="ctr">
              <a:spcBef>
                <a:spcPct val="20000"/>
              </a:spcBef>
            </a:pPr>
            <a:r>
              <a:rPr lang="en-US" altLang="en-US" sz="3200">
                <a:solidFill>
                  <a:srgbClr val="000066"/>
                </a:solidFill>
                <a:ea typeface="MS Mincho" panose="02020609040205080304" pitchFamily="49" charset="-128"/>
              </a:rPr>
              <a:t>their guardians are Shaitans who take them </a:t>
            </a:r>
          </a:p>
          <a:p>
            <a:pPr algn="ctr">
              <a:spcBef>
                <a:spcPct val="20000"/>
              </a:spcBef>
            </a:pPr>
            <a:r>
              <a:rPr lang="en-US" altLang="en-US" sz="3200">
                <a:solidFill>
                  <a:srgbClr val="000066"/>
                </a:solidFill>
                <a:ea typeface="MS Mincho" panose="02020609040205080304" pitchFamily="49" charset="-128"/>
              </a:rPr>
              <a:t>out of the light into the darkness;</a:t>
            </a:r>
          </a:p>
        </p:txBody>
      </p:sp>
      <p:sp>
        <p:nvSpPr>
          <p:cNvPr id="115507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55077"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1506"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41507" name="Text Box 3"/>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Duá to be recited  after each 2 Rakaat Salaat</a:t>
            </a:r>
          </a:p>
        </p:txBody>
      </p:sp>
      <p:sp>
        <p:nvSpPr>
          <p:cNvPr id="1941508" name="Rectangle 4"/>
          <p:cNvSpPr>
            <a:spLocks noGrp="1" noChangeArrowheads="1"/>
          </p:cNvSpPr>
          <p:nvPr>
            <p:ph type="ctrTitle"/>
          </p:nvPr>
        </p:nvSpPr>
        <p:spPr>
          <a:xfrm>
            <a:off x="250825" y="1370013"/>
            <a:ext cx="864235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فَلَكَ الْحَمْدُ،</a:t>
            </a:r>
            <a:r>
              <a:rPr lang="en-US" altLang="en-US" sz="5400" b="1">
                <a:solidFill>
                  <a:srgbClr val="000066"/>
                </a:solidFill>
                <a:cs typeface="Simplified Arabic" panose="02020603050405020304" pitchFamily="18" charset="-78"/>
              </a:rPr>
              <a:t> </a:t>
            </a:r>
          </a:p>
        </p:txBody>
      </p:sp>
      <p:sp>
        <p:nvSpPr>
          <p:cNvPr id="1941509" name="Rectangle 5"/>
          <p:cNvSpPr>
            <a:spLocks noGrp="1" noChangeArrowheads="1"/>
          </p:cNvSpPr>
          <p:nvPr>
            <p:ph type="subTitle" idx="1"/>
          </p:nvPr>
        </p:nvSpPr>
        <p:spPr>
          <a:xfrm>
            <a:off x="323850" y="3198813"/>
            <a:ext cx="8496300"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So, all praise be to You. </a:t>
            </a:r>
          </a:p>
        </p:txBody>
      </p:sp>
    </p:spTree>
  </p:cSld>
  <p:clrMapOvr>
    <a:masterClrMapping/>
  </p:clrMapOvr>
  <p:transition>
    <p:fade/>
  </p:transition>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6098" name="Text Box 2"/>
          <p:cNvSpPr txBox="1">
            <a:spLocks noChangeArrowheads="1"/>
          </p:cNvSpPr>
          <p:nvPr/>
        </p:nvSpPr>
        <p:spPr bwMode="auto">
          <a:xfrm>
            <a:off x="1141413" y="1827213"/>
            <a:ext cx="7031037"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أُوْلَـئِكَ أَصْحَابُ النَّارِ هُمْ فِيهَا خَالِدُونَ</a:t>
            </a:r>
            <a:endParaRPr lang="en-US" altLang="en-US" sz="5400">
              <a:solidFill>
                <a:srgbClr val="000066"/>
              </a:solidFill>
              <a:cs typeface="Simplified Arabic" panose="02020603050405020304" pitchFamily="18" charset="-78"/>
            </a:endParaRPr>
          </a:p>
        </p:txBody>
      </p:sp>
      <p:sp>
        <p:nvSpPr>
          <p:cNvPr id="1156099" name="Text Box 3"/>
          <p:cNvSpPr txBox="1">
            <a:spLocks noChangeArrowheads="1"/>
          </p:cNvSpPr>
          <p:nvPr/>
        </p:nvSpPr>
        <p:spPr bwMode="auto">
          <a:xfrm>
            <a:off x="1403350" y="3198813"/>
            <a:ext cx="63706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they are the inmates of the fire,</a:t>
            </a:r>
          </a:p>
          <a:p>
            <a:pPr algn="ctr">
              <a:spcBef>
                <a:spcPct val="20000"/>
              </a:spcBef>
            </a:pPr>
            <a:r>
              <a:rPr lang="en-US" altLang="en-US" sz="3200">
                <a:solidFill>
                  <a:srgbClr val="000066"/>
                </a:solidFill>
                <a:ea typeface="MS Mincho" panose="02020609040205080304" pitchFamily="49" charset="-128"/>
              </a:rPr>
              <a:t>in it they shall abide.</a:t>
            </a:r>
          </a:p>
        </p:txBody>
      </p:sp>
      <p:sp>
        <p:nvSpPr>
          <p:cNvPr id="115610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56101"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22"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157123"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15712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57125" name="Text Box 5"/>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4</a:t>
            </a:r>
          </a:p>
        </p:txBody>
      </p:sp>
      <p:sp>
        <p:nvSpPr>
          <p:cNvPr id="1157126" name="Text Box 6"/>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8146" name="Text Box 2"/>
          <p:cNvSpPr txBox="1">
            <a:spLocks noChangeArrowheads="1"/>
          </p:cNvSpPr>
          <p:nvPr/>
        </p:nvSpPr>
        <p:spPr bwMode="auto">
          <a:xfrm>
            <a:off x="395288" y="1370013"/>
            <a:ext cx="8351837"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اللّهُ لاَ إِلَـهَ إِلاَّ هُوَ الْحَيُّ الْقَيُّومُ </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لاَ تَأْخُذُهُ سِنَةٌ وَلاَ نَوْمٌ</a:t>
            </a:r>
            <a:endParaRPr lang="en-US" altLang="en-US" sz="5400">
              <a:solidFill>
                <a:srgbClr val="000066"/>
              </a:solidFill>
              <a:cs typeface="Simplified Arabic" panose="02020603050405020304" pitchFamily="18" charset="-78"/>
            </a:endParaRPr>
          </a:p>
        </p:txBody>
      </p:sp>
      <p:sp>
        <p:nvSpPr>
          <p:cNvPr id="1158147" name="Text Box 3"/>
          <p:cNvSpPr txBox="1">
            <a:spLocks noChangeArrowheads="1"/>
          </p:cNvSpPr>
          <p:nvPr/>
        </p:nvSpPr>
        <p:spPr bwMode="auto">
          <a:xfrm>
            <a:off x="285750" y="3198813"/>
            <a:ext cx="8766175"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Allah is He besides Whom there is no god,</a:t>
            </a:r>
          </a:p>
          <a:p>
            <a:pPr algn="ctr">
              <a:spcBef>
                <a:spcPct val="20000"/>
              </a:spcBef>
            </a:pPr>
            <a:r>
              <a:rPr lang="en-US" altLang="en-US" sz="3200">
                <a:solidFill>
                  <a:srgbClr val="000066"/>
                </a:solidFill>
                <a:ea typeface="MS Mincho" panose="02020609040205080304" pitchFamily="49" charset="-128"/>
              </a:rPr>
              <a:t>The Ever living, the Self-subsisting by Whom </a:t>
            </a:r>
          </a:p>
          <a:p>
            <a:pPr algn="ctr">
              <a:spcBef>
                <a:spcPct val="20000"/>
              </a:spcBef>
            </a:pPr>
            <a:r>
              <a:rPr lang="en-US" altLang="en-US" sz="3200">
                <a:solidFill>
                  <a:srgbClr val="000066"/>
                </a:solidFill>
                <a:ea typeface="MS Mincho" panose="02020609040205080304" pitchFamily="49" charset="-128"/>
              </a:rPr>
              <a:t>All subsist; slumber does not overtake Him </a:t>
            </a:r>
          </a:p>
          <a:p>
            <a:pPr algn="ctr">
              <a:spcBef>
                <a:spcPct val="20000"/>
              </a:spcBef>
            </a:pPr>
            <a:r>
              <a:rPr lang="en-US" altLang="en-US" sz="3200">
                <a:solidFill>
                  <a:srgbClr val="000066"/>
                </a:solidFill>
                <a:ea typeface="MS Mincho" panose="02020609040205080304" pitchFamily="49" charset="-128"/>
              </a:rPr>
              <a:t>nor sleep;</a:t>
            </a:r>
          </a:p>
        </p:txBody>
      </p:sp>
      <p:sp>
        <p:nvSpPr>
          <p:cNvPr id="115814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58149"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9170" name="Text Box 2"/>
          <p:cNvSpPr txBox="1">
            <a:spLocks noChangeArrowheads="1"/>
          </p:cNvSpPr>
          <p:nvPr/>
        </p:nvSpPr>
        <p:spPr bwMode="auto">
          <a:xfrm>
            <a:off x="1052513" y="1827213"/>
            <a:ext cx="69040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لَّهُ مَا فِي السَّمَاوَاتِ وَمَا فِي الأَرْضِ</a:t>
            </a:r>
            <a:endParaRPr lang="en-US" altLang="en-US" sz="5400">
              <a:solidFill>
                <a:srgbClr val="000066"/>
              </a:solidFill>
              <a:cs typeface="Simplified Arabic" panose="02020603050405020304" pitchFamily="18" charset="-78"/>
            </a:endParaRPr>
          </a:p>
        </p:txBody>
      </p:sp>
      <p:sp>
        <p:nvSpPr>
          <p:cNvPr id="1159171" name="Text Box 3"/>
          <p:cNvSpPr txBox="1">
            <a:spLocks noChangeArrowheads="1"/>
          </p:cNvSpPr>
          <p:nvPr/>
        </p:nvSpPr>
        <p:spPr bwMode="auto">
          <a:xfrm>
            <a:off x="1116013" y="3198813"/>
            <a:ext cx="67691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whatever is in the heavens and</a:t>
            </a:r>
          </a:p>
          <a:p>
            <a:pPr algn="ctr">
              <a:spcBef>
                <a:spcPct val="20000"/>
              </a:spcBef>
            </a:pPr>
            <a:r>
              <a:rPr lang="en-US" altLang="en-US" sz="3200">
                <a:solidFill>
                  <a:srgbClr val="000066"/>
                </a:solidFill>
                <a:ea typeface="MS Mincho" panose="02020609040205080304" pitchFamily="49" charset="-128"/>
              </a:rPr>
              <a:t>whatever is in the earth is His;</a:t>
            </a:r>
          </a:p>
        </p:txBody>
      </p:sp>
      <p:sp>
        <p:nvSpPr>
          <p:cNvPr id="115917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59173"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0194" name="Text Box 2"/>
          <p:cNvSpPr txBox="1">
            <a:spLocks noChangeArrowheads="1"/>
          </p:cNvSpPr>
          <p:nvPr/>
        </p:nvSpPr>
        <p:spPr bwMode="auto">
          <a:xfrm>
            <a:off x="830263" y="1827213"/>
            <a:ext cx="74136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en-US" altLang="en-US" sz="5400">
                <a:solidFill>
                  <a:srgbClr val="000066"/>
                </a:solidFill>
                <a:cs typeface="Simplified Arabic" panose="02020603050405020304" pitchFamily="18" charset="-78"/>
              </a:rPr>
              <a:t> </a:t>
            </a:r>
            <a:r>
              <a:rPr lang="ar-SA" altLang="en-US" sz="5400">
                <a:solidFill>
                  <a:srgbClr val="000066"/>
                </a:solidFill>
                <a:cs typeface="Simplified Arabic" panose="02020603050405020304" pitchFamily="18" charset="-78"/>
              </a:rPr>
              <a:t>مَن ذَا الَّذِي يَشْفَعُ عِنْدَهُ إِلاَّ بِإِذْنِهِ</a:t>
            </a:r>
            <a:r>
              <a:rPr lang="en-US" altLang="en-US" sz="5400">
                <a:solidFill>
                  <a:srgbClr val="000066"/>
                </a:solidFill>
                <a:cs typeface="Simplified Arabic" panose="02020603050405020304" pitchFamily="18" charset="-78"/>
              </a:rPr>
              <a:t> </a:t>
            </a:r>
          </a:p>
        </p:txBody>
      </p:sp>
      <p:sp>
        <p:nvSpPr>
          <p:cNvPr id="1160195" name="Text Box 3"/>
          <p:cNvSpPr txBox="1">
            <a:spLocks noChangeArrowheads="1"/>
          </p:cNvSpPr>
          <p:nvPr/>
        </p:nvSpPr>
        <p:spPr bwMode="auto">
          <a:xfrm>
            <a:off x="1228725" y="3198813"/>
            <a:ext cx="67278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who is he that can intercede with </a:t>
            </a:r>
          </a:p>
          <a:p>
            <a:pPr algn="ctr">
              <a:spcBef>
                <a:spcPct val="20000"/>
              </a:spcBef>
            </a:pPr>
            <a:r>
              <a:rPr lang="en-US" altLang="en-US" sz="3200">
                <a:solidFill>
                  <a:srgbClr val="000066"/>
                </a:solidFill>
                <a:ea typeface="MS Mincho" panose="02020609040205080304" pitchFamily="49" charset="-128"/>
              </a:rPr>
              <a:t>Him but by His permission?</a:t>
            </a:r>
          </a:p>
        </p:txBody>
      </p:sp>
      <p:sp>
        <p:nvSpPr>
          <p:cNvPr id="116019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60197"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1218" name="Text Box 2"/>
          <p:cNvSpPr txBox="1">
            <a:spLocks noChangeArrowheads="1"/>
          </p:cNvSpPr>
          <p:nvPr/>
        </p:nvSpPr>
        <p:spPr bwMode="auto">
          <a:xfrm>
            <a:off x="-133350" y="1827213"/>
            <a:ext cx="93853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en-US" altLang="en-US" sz="5400">
                <a:solidFill>
                  <a:srgbClr val="000066"/>
                </a:solidFill>
                <a:cs typeface="Simplified Arabic" panose="02020603050405020304" pitchFamily="18" charset="-78"/>
              </a:rPr>
              <a:t> </a:t>
            </a:r>
            <a:r>
              <a:rPr lang="ar-SA" altLang="en-US" sz="5400">
                <a:solidFill>
                  <a:srgbClr val="000066"/>
                </a:solidFill>
                <a:cs typeface="Simplified Arabic" panose="02020603050405020304" pitchFamily="18" charset="-78"/>
              </a:rPr>
              <a:t>يَعْلَمُ مَا بَيْنَ أَيْدِيهِمْ وَمَا خَلْفَهُمْ وَلاَ يُحِيطُونَ بِشَيْءٍ مِّنْ عِلْمِهِ إِلاَّ بِمَا شَاء </a:t>
            </a:r>
            <a:endParaRPr lang="en-US" altLang="en-US" sz="5400">
              <a:solidFill>
                <a:srgbClr val="000066"/>
              </a:solidFill>
              <a:cs typeface="Simplified Arabic" panose="02020603050405020304" pitchFamily="18" charset="-78"/>
            </a:endParaRPr>
          </a:p>
        </p:txBody>
      </p:sp>
      <p:sp>
        <p:nvSpPr>
          <p:cNvPr id="1161219" name="Text Box 3"/>
          <p:cNvSpPr txBox="1">
            <a:spLocks noChangeArrowheads="1"/>
          </p:cNvSpPr>
          <p:nvPr/>
        </p:nvSpPr>
        <p:spPr bwMode="auto">
          <a:xfrm>
            <a:off x="323850" y="3475038"/>
            <a:ext cx="8461375"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He knows what is before them and what is </a:t>
            </a:r>
          </a:p>
          <a:p>
            <a:pPr algn="ctr">
              <a:spcBef>
                <a:spcPct val="20000"/>
              </a:spcBef>
            </a:pPr>
            <a:r>
              <a:rPr lang="en-US" altLang="en-US" sz="3200">
                <a:solidFill>
                  <a:srgbClr val="000066"/>
                </a:solidFill>
                <a:ea typeface="MS Mincho" panose="02020609040205080304" pitchFamily="49" charset="-128"/>
              </a:rPr>
              <a:t>behind them, and they cannot comprehend</a:t>
            </a:r>
          </a:p>
          <a:p>
            <a:pPr algn="ctr">
              <a:spcBef>
                <a:spcPct val="20000"/>
              </a:spcBef>
            </a:pPr>
            <a:r>
              <a:rPr lang="en-US" altLang="en-US" sz="3200">
                <a:solidFill>
                  <a:srgbClr val="000066"/>
                </a:solidFill>
                <a:ea typeface="MS Mincho" panose="02020609040205080304" pitchFamily="49" charset="-128"/>
              </a:rPr>
              <a:t>anything out of His knowledge except</a:t>
            </a:r>
          </a:p>
          <a:p>
            <a:pPr algn="ctr">
              <a:spcBef>
                <a:spcPct val="20000"/>
              </a:spcBef>
            </a:pPr>
            <a:r>
              <a:rPr lang="en-US" altLang="en-US" sz="3200">
                <a:solidFill>
                  <a:srgbClr val="000066"/>
                </a:solidFill>
                <a:ea typeface="MS Mincho" panose="02020609040205080304" pitchFamily="49" charset="-128"/>
              </a:rPr>
              <a:t>what He pleases,</a:t>
            </a:r>
          </a:p>
        </p:txBody>
      </p:sp>
      <p:sp>
        <p:nvSpPr>
          <p:cNvPr id="116122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61221"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2242" name="Text Box 2"/>
          <p:cNvSpPr txBox="1">
            <a:spLocks noChangeArrowheads="1"/>
          </p:cNvSpPr>
          <p:nvPr/>
        </p:nvSpPr>
        <p:spPr bwMode="auto">
          <a:xfrm>
            <a:off x="282575" y="1827213"/>
            <a:ext cx="86106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en-US" altLang="en-US" sz="5400">
                <a:solidFill>
                  <a:srgbClr val="000066"/>
                </a:solidFill>
                <a:cs typeface="Simplified Arabic" panose="02020603050405020304" pitchFamily="18" charset="-78"/>
              </a:rPr>
              <a:t> </a:t>
            </a:r>
            <a:r>
              <a:rPr lang="ar-SA" altLang="en-US" sz="5400">
                <a:solidFill>
                  <a:srgbClr val="000066"/>
                </a:solidFill>
                <a:cs typeface="Simplified Arabic" panose="02020603050405020304" pitchFamily="18" charset="-78"/>
              </a:rPr>
              <a:t>وَسِعَ كُرْسِيُّهُ السَّمَاوَاتِ وَالأَرْضَ</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وَلاَ يَؤُودُهُ حِفْظُهُمَا وَهُوَ الْعَلِيُّ الْعَظِيمُ</a:t>
            </a:r>
            <a:endParaRPr lang="en-US" altLang="en-US" sz="5400">
              <a:solidFill>
                <a:srgbClr val="000066"/>
              </a:solidFill>
              <a:cs typeface="Simplified Arabic" panose="02020603050405020304" pitchFamily="18" charset="-78"/>
            </a:endParaRPr>
          </a:p>
        </p:txBody>
      </p:sp>
      <p:sp>
        <p:nvSpPr>
          <p:cNvPr id="1162243" name="Text Box 3"/>
          <p:cNvSpPr txBox="1">
            <a:spLocks noChangeArrowheads="1"/>
          </p:cNvSpPr>
          <p:nvPr/>
        </p:nvSpPr>
        <p:spPr bwMode="auto">
          <a:xfrm>
            <a:off x="179388" y="3475038"/>
            <a:ext cx="8767762"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His knowledge extends over the heavens</a:t>
            </a:r>
          </a:p>
          <a:p>
            <a:pPr algn="ctr">
              <a:spcBef>
                <a:spcPct val="20000"/>
              </a:spcBef>
            </a:pPr>
            <a:r>
              <a:rPr lang="en-US" altLang="en-US" sz="3200">
                <a:solidFill>
                  <a:srgbClr val="000066"/>
                </a:solidFill>
                <a:ea typeface="MS Mincho" panose="02020609040205080304" pitchFamily="49" charset="-128"/>
              </a:rPr>
              <a:t>and the earth, and the preservation of them </a:t>
            </a:r>
          </a:p>
          <a:p>
            <a:pPr algn="ctr">
              <a:spcBef>
                <a:spcPct val="20000"/>
              </a:spcBef>
            </a:pPr>
            <a:r>
              <a:rPr lang="en-US" altLang="en-US" sz="3200">
                <a:solidFill>
                  <a:srgbClr val="000066"/>
                </a:solidFill>
                <a:ea typeface="MS Mincho" panose="02020609040205080304" pitchFamily="49" charset="-128"/>
              </a:rPr>
              <a:t>both tires Him not, and He is </a:t>
            </a:r>
          </a:p>
          <a:p>
            <a:pPr algn="ctr">
              <a:spcBef>
                <a:spcPct val="20000"/>
              </a:spcBef>
            </a:pPr>
            <a:r>
              <a:rPr lang="en-US" altLang="en-US" sz="3200">
                <a:solidFill>
                  <a:srgbClr val="000066"/>
                </a:solidFill>
                <a:ea typeface="MS Mincho" panose="02020609040205080304" pitchFamily="49" charset="-128"/>
              </a:rPr>
              <a:t>the Most High, the Great.</a:t>
            </a:r>
          </a:p>
        </p:txBody>
      </p:sp>
      <p:sp>
        <p:nvSpPr>
          <p:cNvPr id="116224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62245"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3266" name="Text Box 2"/>
          <p:cNvSpPr txBox="1">
            <a:spLocks noChangeArrowheads="1"/>
          </p:cNvSpPr>
          <p:nvPr/>
        </p:nvSpPr>
        <p:spPr bwMode="auto">
          <a:xfrm>
            <a:off x="688975" y="1827213"/>
            <a:ext cx="77565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لاَ إِكْرَاهَ فِي الدِّينِ قَد تَّبَيَّنَ الرُّشْدُ مِنَ الْغَيِّ</a:t>
            </a:r>
            <a:r>
              <a:rPr lang="en-US" altLang="en-US" sz="5400">
                <a:solidFill>
                  <a:srgbClr val="000066"/>
                </a:solidFill>
                <a:cs typeface="Simplified Arabic" panose="02020603050405020304" pitchFamily="18" charset="-78"/>
              </a:rPr>
              <a:t> </a:t>
            </a:r>
          </a:p>
        </p:txBody>
      </p:sp>
      <p:sp>
        <p:nvSpPr>
          <p:cNvPr id="1163267" name="Text Box 3"/>
          <p:cNvSpPr txBox="1">
            <a:spLocks noChangeArrowheads="1"/>
          </p:cNvSpPr>
          <p:nvPr/>
        </p:nvSpPr>
        <p:spPr bwMode="auto">
          <a:xfrm>
            <a:off x="827088" y="3198813"/>
            <a:ext cx="7532687"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There is no compulsion in religion;</a:t>
            </a:r>
          </a:p>
          <a:p>
            <a:pPr algn="ctr">
              <a:spcBef>
                <a:spcPct val="20000"/>
              </a:spcBef>
            </a:pPr>
            <a:r>
              <a:rPr lang="en-US" altLang="en-US" sz="3200">
                <a:solidFill>
                  <a:srgbClr val="000066"/>
                </a:solidFill>
                <a:ea typeface="MS Mincho" panose="02020609040205080304" pitchFamily="49" charset="-128"/>
              </a:rPr>
              <a:t>truly the right way has become clearly distinct from error;</a:t>
            </a:r>
          </a:p>
        </p:txBody>
      </p:sp>
      <p:sp>
        <p:nvSpPr>
          <p:cNvPr id="116326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63269"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4290" name="Text Box 2"/>
          <p:cNvSpPr txBox="1">
            <a:spLocks noChangeArrowheads="1"/>
          </p:cNvSpPr>
          <p:nvPr/>
        </p:nvSpPr>
        <p:spPr bwMode="auto">
          <a:xfrm>
            <a:off x="250825" y="1827213"/>
            <a:ext cx="864235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فَمَنْ يَكْفُرْ بِالطَّاغُوتِ وَيُؤْمِن بِاللّهِ</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فَقَدِ اسْتَمْسَكَ بِالْعُرْوَةِ الْوُثْقَىَ</a:t>
            </a:r>
            <a:r>
              <a:rPr lang="en-US" altLang="en-US" sz="5400">
                <a:solidFill>
                  <a:srgbClr val="000066"/>
                </a:solidFill>
                <a:cs typeface="Simplified Arabic" panose="02020603050405020304" pitchFamily="18" charset="-78"/>
              </a:rPr>
              <a:t> </a:t>
            </a:r>
          </a:p>
        </p:txBody>
      </p:sp>
      <p:sp>
        <p:nvSpPr>
          <p:cNvPr id="1164291" name="Text Box 3"/>
          <p:cNvSpPr txBox="1">
            <a:spLocks noChangeArrowheads="1"/>
          </p:cNvSpPr>
          <p:nvPr/>
        </p:nvSpPr>
        <p:spPr bwMode="auto">
          <a:xfrm>
            <a:off x="755650" y="3387725"/>
            <a:ext cx="76708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therefore, whoever disbelieves in the</a:t>
            </a:r>
          </a:p>
          <a:p>
            <a:pPr algn="ctr">
              <a:spcBef>
                <a:spcPct val="20000"/>
              </a:spcBef>
            </a:pPr>
            <a:r>
              <a:rPr lang="en-US" altLang="en-US" sz="3200">
                <a:solidFill>
                  <a:srgbClr val="000066"/>
                </a:solidFill>
                <a:ea typeface="MS Mincho" panose="02020609040205080304" pitchFamily="49" charset="-128"/>
              </a:rPr>
              <a:t>Shaitan and believes in Allah he indeed has laid hold on the firmest handle,</a:t>
            </a:r>
          </a:p>
        </p:txBody>
      </p:sp>
      <p:sp>
        <p:nvSpPr>
          <p:cNvPr id="116429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64293"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5314" name="Text Box 2"/>
          <p:cNvSpPr txBox="1">
            <a:spLocks noChangeArrowheads="1"/>
          </p:cNvSpPr>
          <p:nvPr/>
        </p:nvSpPr>
        <p:spPr bwMode="auto">
          <a:xfrm>
            <a:off x="411163" y="1827213"/>
            <a:ext cx="82645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لاَ انفِصَامَ لَهَا وَاللّهُ سَمِيعٌ عَلِيمٌ</a:t>
            </a:r>
            <a:endParaRPr lang="en-US" altLang="en-US" sz="5400">
              <a:solidFill>
                <a:srgbClr val="000066"/>
              </a:solidFill>
              <a:cs typeface="Simplified Arabic" panose="02020603050405020304" pitchFamily="18" charset="-78"/>
            </a:endParaRPr>
          </a:p>
        </p:txBody>
      </p:sp>
      <p:sp>
        <p:nvSpPr>
          <p:cNvPr id="1165315" name="Text Box 3"/>
          <p:cNvSpPr txBox="1">
            <a:spLocks noChangeArrowheads="1"/>
          </p:cNvSpPr>
          <p:nvPr/>
        </p:nvSpPr>
        <p:spPr bwMode="auto">
          <a:xfrm>
            <a:off x="1647825" y="3198813"/>
            <a:ext cx="588486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which shall not break off, and</a:t>
            </a:r>
          </a:p>
          <a:p>
            <a:pPr algn="ctr">
              <a:spcBef>
                <a:spcPct val="20000"/>
              </a:spcBef>
            </a:pPr>
            <a:r>
              <a:rPr lang="en-US" altLang="en-US" sz="3200">
                <a:solidFill>
                  <a:srgbClr val="000066"/>
                </a:solidFill>
                <a:ea typeface="MS Mincho" panose="02020609040205080304" pitchFamily="49" charset="-128"/>
              </a:rPr>
              <a:t>Allah is Hearing, Knowing.</a:t>
            </a:r>
          </a:p>
        </p:txBody>
      </p:sp>
      <p:sp>
        <p:nvSpPr>
          <p:cNvPr id="116531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65317"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2530"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42531" name="Text Box 3"/>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Duá to be recited  after each 2 Rakaat Salaat</a:t>
            </a:r>
          </a:p>
        </p:txBody>
      </p:sp>
      <p:sp>
        <p:nvSpPr>
          <p:cNvPr id="1942532" name="Rectangle 4"/>
          <p:cNvSpPr>
            <a:spLocks noGrp="1" noChangeArrowheads="1"/>
          </p:cNvSpPr>
          <p:nvPr>
            <p:ph type="ctrTitle"/>
          </p:nvPr>
        </p:nvSpPr>
        <p:spPr>
          <a:xfrm>
            <a:off x="250825" y="1370013"/>
            <a:ext cx="864235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وَأَنْتَ الْمُنْعِشُ صَرْعَتِي،</a:t>
            </a:r>
            <a:r>
              <a:rPr lang="en-US" altLang="en-US" sz="5400" b="1">
                <a:solidFill>
                  <a:srgbClr val="000066"/>
                </a:solidFill>
                <a:cs typeface="Simplified Arabic" panose="02020603050405020304" pitchFamily="18" charset="-78"/>
              </a:rPr>
              <a:t> </a:t>
            </a:r>
          </a:p>
        </p:txBody>
      </p:sp>
      <p:sp>
        <p:nvSpPr>
          <p:cNvPr id="1942533" name="Rectangle 5"/>
          <p:cNvSpPr>
            <a:spLocks noGrp="1" noChangeArrowheads="1"/>
          </p:cNvSpPr>
          <p:nvPr>
            <p:ph type="subTitle" idx="1"/>
          </p:nvPr>
        </p:nvSpPr>
        <p:spPr>
          <a:xfrm>
            <a:off x="323850" y="3198813"/>
            <a:ext cx="8496300"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You alone revive my deterioration. </a:t>
            </a:r>
          </a:p>
        </p:txBody>
      </p:sp>
    </p:spTree>
  </p:cSld>
  <p:clrMapOvr>
    <a:masterClrMapping/>
  </p:clrMapOvr>
  <p:transition>
    <p:fade/>
  </p:transition>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6338" name="Text Box 2"/>
          <p:cNvSpPr txBox="1">
            <a:spLocks noChangeArrowheads="1"/>
          </p:cNvSpPr>
          <p:nvPr/>
        </p:nvSpPr>
        <p:spPr bwMode="auto">
          <a:xfrm>
            <a:off x="323850" y="1827213"/>
            <a:ext cx="8424863"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اللّهُ وَلِيُّ الَّذِينَ آمَنُواْ يُخْرِجُهُم</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مِّنَ الظُّلُمَاتِ إِلَى النُّوُرِ</a:t>
            </a:r>
            <a:r>
              <a:rPr lang="en-US" altLang="en-US" sz="5400">
                <a:solidFill>
                  <a:srgbClr val="000066"/>
                </a:solidFill>
                <a:cs typeface="Simplified Arabic" panose="02020603050405020304" pitchFamily="18" charset="-78"/>
              </a:rPr>
              <a:t> </a:t>
            </a:r>
          </a:p>
        </p:txBody>
      </p:sp>
      <p:sp>
        <p:nvSpPr>
          <p:cNvPr id="1166339" name="Text Box 3"/>
          <p:cNvSpPr txBox="1">
            <a:spLocks noChangeArrowheads="1"/>
          </p:cNvSpPr>
          <p:nvPr/>
        </p:nvSpPr>
        <p:spPr bwMode="auto">
          <a:xfrm>
            <a:off x="425450" y="3381375"/>
            <a:ext cx="8328025"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Allah is the guardian of those who believe.</a:t>
            </a:r>
          </a:p>
          <a:p>
            <a:pPr algn="ctr">
              <a:spcBef>
                <a:spcPct val="20000"/>
              </a:spcBef>
            </a:pPr>
            <a:r>
              <a:rPr lang="en-US" altLang="en-US" sz="3200">
                <a:solidFill>
                  <a:srgbClr val="000066"/>
                </a:solidFill>
                <a:ea typeface="MS Mincho" panose="02020609040205080304" pitchFamily="49" charset="-128"/>
              </a:rPr>
              <a:t>He brings them out of the darkness</a:t>
            </a:r>
          </a:p>
          <a:p>
            <a:pPr algn="ctr">
              <a:spcBef>
                <a:spcPct val="20000"/>
              </a:spcBef>
            </a:pPr>
            <a:r>
              <a:rPr lang="en-US" altLang="en-US" sz="3200">
                <a:solidFill>
                  <a:srgbClr val="000066"/>
                </a:solidFill>
                <a:ea typeface="MS Mincho" panose="02020609040205080304" pitchFamily="49" charset="-128"/>
              </a:rPr>
              <a:t>into the light;</a:t>
            </a:r>
          </a:p>
        </p:txBody>
      </p:sp>
      <p:sp>
        <p:nvSpPr>
          <p:cNvPr id="116634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66341"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62" name="Text Box 2"/>
          <p:cNvSpPr txBox="1">
            <a:spLocks noChangeArrowheads="1"/>
          </p:cNvSpPr>
          <p:nvPr/>
        </p:nvSpPr>
        <p:spPr bwMode="auto">
          <a:xfrm>
            <a:off x="250825" y="1827213"/>
            <a:ext cx="864235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وَالَّذِينَ كَفَرُواْ أَوْلِيَآؤُهُمُ الطَّاغُوتُ</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يُخْرِجُونَهُم مِّنَ النُّورِ إِلَى الظُّلُمَاتِ</a:t>
            </a:r>
            <a:r>
              <a:rPr lang="en-US" altLang="en-US" sz="5400">
                <a:solidFill>
                  <a:srgbClr val="000066"/>
                </a:solidFill>
                <a:cs typeface="Simplified Arabic" panose="02020603050405020304" pitchFamily="18" charset="-78"/>
              </a:rPr>
              <a:t> </a:t>
            </a:r>
          </a:p>
        </p:txBody>
      </p:sp>
      <p:sp>
        <p:nvSpPr>
          <p:cNvPr id="1167363" name="Text Box 3"/>
          <p:cNvSpPr txBox="1">
            <a:spLocks noChangeArrowheads="1"/>
          </p:cNvSpPr>
          <p:nvPr/>
        </p:nvSpPr>
        <p:spPr bwMode="auto">
          <a:xfrm>
            <a:off x="287338" y="3381375"/>
            <a:ext cx="8601075"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(as to) those who disbelieve, </a:t>
            </a:r>
          </a:p>
          <a:p>
            <a:pPr algn="ctr">
              <a:spcBef>
                <a:spcPct val="20000"/>
              </a:spcBef>
            </a:pPr>
            <a:r>
              <a:rPr lang="en-US" altLang="en-US" sz="3200">
                <a:solidFill>
                  <a:srgbClr val="000066"/>
                </a:solidFill>
                <a:ea typeface="MS Mincho" panose="02020609040205080304" pitchFamily="49" charset="-128"/>
              </a:rPr>
              <a:t>their guardians are Shaitans who take them </a:t>
            </a:r>
          </a:p>
          <a:p>
            <a:pPr algn="ctr">
              <a:spcBef>
                <a:spcPct val="20000"/>
              </a:spcBef>
            </a:pPr>
            <a:r>
              <a:rPr lang="en-US" altLang="en-US" sz="3200">
                <a:solidFill>
                  <a:srgbClr val="000066"/>
                </a:solidFill>
                <a:ea typeface="MS Mincho" panose="02020609040205080304" pitchFamily="49" charset="-128"/>
              </a:rPr>
              <a:t>out of the light into the darkness;</a:t>
            </a:r>
          </a:p>
        </p:txBody>
      </p:sp>
      <p:sp>
        <p:nvSpPr>
          <p:cNvPr id="116736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67365"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8386" name="Text Box 2"/>
          <p:cNvSpPr txBox="1">
            <a:spLocks noChangeArrowheads="1"/>
          </p:cNvSpPr>
          <p:nvPr/>
        </p:nvSpPr>
        <p:spPr bwMode="auto">
          <a:xfrm>
            <a:off x="1141413" y="1827213"/>
            <a:ext cx="7031037"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أُوْلَـئِكَ أَصْحَابُ النَّارِ هُمْ فِيهَا خَالِدُونَ</a:t>
            </a:r>
            <a:endParaRPr lang="en-US" altLang="en-US" sz="5400">
              <a:solidFill>
                <a:srgbClr val="000066"/>
              </a:solidFill>
              <a:cs typeface="Simplified Arabic" panose="02020603050405020304" pitchFamily="18" charset="-78"/>
            </a:endParaRPr>
          </a:p>
        </p:txBody>
      </p:sp>
      <p:sp>
        <p:nvSpPr>
          <p:cNvPr id="1168387" name="Text Box 3"/>
          <p:cNvSpPr txBox="1">
            <a:spLocks noChangeArrowheads="1"/>
          </p:cNvSpPr>
          <p:nvPr/>
        </p:nvSpPr>
        <p:spPr bwMode="auto">
          <a:xfrm>
            <a:off x="1403350" y="3198813"/>
            <a:ext cx="63706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they are the inmates of the fire,</a:t>
            </a:r>
          </a:p>
          <a:p>
            <a:pPr algn="ctr">
              <a:spcBef>
                <a:spcPct val="20000"/>
              </a:spcBef>
            </a:pPr>
            <a:r>
              <a:rPr lang="en-US" altLang="en-US" sz="3200">
                <a:solidFill>
                  <a:srgbClr val="000066"/>
                </a:solidFill>
                <a:ea typeface="MS Mincho" panose="02020609040205080304" pitchFamily="49" charset="-128"/>
              </a:rPr>
              <a:t>in it they shall abide.</a:t>
            </a:r>
          </a:p>
        </p:txBody>
      </p:sp>
      <p:sp>
        <p:nvSpPr>
          <p:cNvPr id="116838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68389"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9410"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169411"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16941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69413" name="Text Box 5"/>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5</a:t>
            </a:r>
          </a:p>
        </p:txBody>
      </p:sp>
      <p:sp>
        <p:nvSpPr>
          <p:cNvPr id="1169414" name="Text Box 6"/>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0434" name="Text Box 2"/>
          <p:cNvSpPr txBox="1">
            <a:spLocks noChangeArrowheads="1"/>
          </p:cNvSpPr>
          <p:nvPr/>
        </p:nvSpPr>
        <p:spPr bwMode="auto">
          <a:xfrm>
            <a:off x="395288" y="1370013"/>
            <a:ext cx="8351837"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اللّهُ لاَ إِلَـهَ إِلاَّ هُوَ الْحَيُّ الْقَيُّومُ </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لاَ تَأْخُذُهُ سِنَةٌ وَلاَ نَوْمٌ</a:t>
            </a:r>
            <a:endParaRPr lang="en-US" altLang="en-US" sz="5400">
              <a:solidFill>
                <a:srgbClr val="000066"/>
              </a:solidFill>
              <a:cs typeface="Simplified Arabic" panose="02020603050405020304" pitchFamily="18" charset="-78"/>
            </a:endParaRPr>
          </a:p>
        </p:txBody>
      </p:sp>
      <p:sp>
        <p:nvSpPr>
          <p:cNvPr id="1170435" name="Text Box 3"/>
          <p:cNvSpPr txBox="1">
            <a:spLocks noChangeArrowheads="1"/>
          </p:cNvSpPr>
          <p:nvPr/>
        </p:nvSpPr>
        <p:spPr bwMode="auto">
          <a:xfrm>
            <a:off x="285750" y="3198813"/>
            <a:ext cx="8766175"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Allah is He besides Whom there is no god,</a:t>
            </a:r>
          </a:p>
          <a:p>
            <a:pPr algn="ctr">
              <a:spcBef>
                <a:spcPct val="20000"/>
              </a:spcBef>
            </a:pPr>
            <a:r>
              <a:rPr lang="en-US" altLang="en-US" sz="3200">
                <a:solidFill>
                  <a:srgbClr val="000066"/>
                </a:solidFill>
                <a:ea typeface="MS Mincho" panose="02020609040205080304" pitchFamily="49" charset="-128"/>
              </a:rPr>
              <a:t>The Ever living, the Self-subsisting by Whom </a:t>
            </a:r>
          </a:p>
          <a:p>
            <a:pPr algn="ctr">
              <a:spcBef>
                <a:spcPct val="20000"/>
              </a:spcBef>
            </a:pPr>
            <a:r>
              <a:rPr lang="en-US" altLang="en-US" sz="3200">
                <a:solidFill>
                  <a:srgbClr val="000066"/>
                </a:solidFill>
                <a:ea typeface="MS Mincho" panose="02020609040205080304" pitchFamily="49" charset="-128"/>
              </a:rPr>
              <a:t>All subsist; slumber does not overtake Him </a:t>
            </a:r>
          </a:p>
          <a:p>
            <a:pPr algn="ctr">
              <a:spcBef>
                <a:spcPct val="20000"/>
              </a:spcBef>
            </a:pPr>
            <a:r>
              <a:rPr lang="en-US" altLang="en-US" sz="3200">
                <a:solidFill>
                  <a:srgbClr val="000066"/>
                </a:solidFill>
                <a:ea typeface="MS Mincho" panose="02020609040205080304" pitchFamily="49" charset="-128"/>
              </a:rPr>
              <a:t>nor sleep;</a:t>
            </a:r>
          </a:p>
        </p:txBody>
      </p:sp>
      <p:sp>
        <p:nvSpPr>
          <p:cNvPr id="117043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70437"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1458" name="Text Box 2"/>
          <p:cNvSpPr txBox="1">
            <a:spLocks noChangeArrowheads="1"/>
          </p:cNvSpPr>
          <p:nvPr/>
        </p:nvSpPr>
        <p:spPr bwMode="auto">
          <a:xfrm>
            <a:off x="1052513" y="1827213"/>
            <a:ext cx="69040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لَّهُ مَا فِي السَّمَاوَاتِ وَمَا فِي الأَرْضِ</a:t>
            </a:r>
            <a:endParaRPr lang="en-US" altLang="en-US" sz="5400">
              <a:solidFill>
                <a:srgbClr val="000066"/>
              </a:solidFill>
              <a:cs typeface="Simplified Arabic" panose="02020603050405020304" pitchFamily="18" charset="-78"/>
            </a:endParaRPr>
          </a:p>
        </p:txBody>
      </p:sp>
      <p:sp>
        <p:nvSpPr>
          <p:cNvPr id="1171459" name="Text Box 3"/>
          <p:cNvSpPr txBox="1">
            <a:spLocks noChangeArrowheads="1"/>
          </p:cNvSpPr>
          <p:nvPr/>
        </p:nvSpPr>
        <p:spPr bwMode="auto">
          <a:xfrm>
            <a:off x="1116013" y="3198813"/>
            <a:ext cx="67691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whatever is in the heavens and</a:t>
            </a:r>
          </a:p>
          <a:p>
            <a:pPr algn="ctr">
              <a:spcBef>
                <a:spcPct val="20000"/>
              </a:spcBef>
            </a:pPr>
            <a:r>
              <a:rPr lang="en-US" altLang="en-US" sz="3200">
                <a:solidFill>
                  <a:srgbClr val="000066"/>
                </a:solidFill>
                <a:ea typeface="MS Mincho" panose="02020609040205080304" pitchFamily="49" charset="-128"/>
              </a:rPr>
              <a:t>whatever is in the earth is His;</a:t>
            </a:r>
          </a:p>
        </p:txBody>
      </p:sp>
      <p:sp>
        <p:nvSpPr>
          <p:cNvPr id="117146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71461"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482" name="Text Box 2"/>
          <p:cNvSpPr txBox="1">
            <a:spLocks noChangeArrowheads="1"/>
          </p:cNvSpPr>
          <p:nvPr/>
        </p:nvSpPr>
        <p:spPr bwMode="auto">
          <a:xfrm>
            <a:off x="830263" y="1827213"/>
            <a:ext cx="74136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en-US" altLang="en-US" sz="5400">
                <a:solidFill>
                  <a:srgbClr val="000066"/>
                </a:solidFill>
                <a:cs typeface="Simplified Arabic" panose="02020603050405020304" pitchFamily="18" charset="-78"/>
              </a:rPr>
              <a:t> </a:t>
            </a:r>
            <a:r>
              <a:rPr lang="ar-SA" altLang="en-US" sz="5400">
                <a:solidFill>
                  <a:srgbClr val="000066"/>
                </a:solidFill>
                <a:cs typeface="Simplified Arabic" panose="02020603050405020304" pitchFamily="18" charset="-78"/>
              </a:rPr>
              <a:t>مَن ذَا الَّذِي يَشْفَعُ عِنْدَهُ إِلاَّ بِإِذْنِهِ</a:t>
            </a:r>
            <a:r>
              <a:rPr lang="en-US" altLang="en-US" sz="5400">
                <a:solidFill>
                  <a:srgbClr val="000066"/>
                </a:solidFill>
                <a:cs typeface="Simplified Arabic" panose="02020603050405020304" pitchFamily="18" charset="-78"/>
              </a:rPr>
              <a:t> </a:t>
            </a:r>
          </a:p>
        </p:txBody>
      </p:sp>
      <p:sp>
        <p:nvSpPr>
          <p:cNvPr id="1172483" name="Text Box 3"/>
          <p:cNvSpPr txBox="1">
            <a:spLocks noChangeArrowheads="1"/>
          </p:cNvSpPr>
          <p:nvPr/>
        </p:nvSpPr>
        <p:spPr bwMode="auto">
          <a:xfrm>
            <a:off x="1228725" y="3198813"/>
            <a:ext cx="67278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who is he that can intercede with </a:t>
            </a:r>
          </a:p>
          <a:p>
            <a:pPr algn="ctr">
              <a:spcBef>
                <a:spcPct val="20000"/>
              </a:spcBef>
            </a:pPr>
            <a:r>
              <a:rPr lang="en-US" altLang="en-US" sz="3200">
                <a:solidFill>
                  <a:srgbClr val="000066"/>
                </a:solidFill>
                <a:ea typeface="MS Mincho" panose="02020609040205080304" pitchFamily="49" charset="-128"/>
              </a:rPr>
              <a:t>Him but by His permission?</a:t>
            </a:r>
          </a:p>
        </p:txBody>
      </p:sp>
      <p:sp>
        <p:nvSpPr>
          <p:cNvPr id="117248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72485"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3506" name="Text Box 2"/>
          <p:cNvSpPr txBox="1">
            <a:spLocks noChangeArrowheads="1"/>
          </p:cNvSpPr>
          <p:nvPr/>
        </p:nvSpPr>
        <p:spPr bwMode="auto">
          <a:xfrm>
            <a:off x="-133350" y="1827213"/>
            <a:ext cx="93853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en-US" altLang="en-US" sz="5400">
                <a:solidFill>
                  <a:srgbClr val="000066"/>
                </a:solidFill>
                <a:cs typeface="Simplified Arabic" panose="02020603050405020304" pitchFamily="18" charset="-78"/>
              </a:rPr>
              <a:t> </a:t>
            </a:r>
            <a:r>
              <a:rPr lang="ar-SA" altLang="en-US" sz="5400">
                <a:solidFill>
                  <a:srgbClr val="000066"/>
                </a:solidFill>
                <a:cs typeface="Simplified Arabic" panose="02020603050405020304" pitchFamily="18" charset="-78"/>
              </a:rPr>
              <a:t>يَعْلَمُ مَا بَيْنَ أَيْدِيهِمْ وَمَا خَلْفَهُمْ وَلاَ يُحِيطُونَ بِشَيْءٍ مِّنْ عِلْمِهِ إِلاَّ بِمَا شَاء </a:t>
            </a:r>
            <a:endParaRPr lang="en-US" altLang="en-US" sz="5400">
              <a:solidFill>
                <a:srgbClr val="000066"/>
              </a:solidFill>
              <a:cs typeface="Simplified Arabic" panose="02020603050405020304" pitchFamily="18" charset="-78"/>
            </a:endParaRPr>
          </a:p>
        </p:txBody>
      </p:sp>
      <p:sp>
        <p:nvSpPr>
          <p:cNvPr id="1173507" name="Text Box 3"/>
          <p:cNvSpPr txBox="1">
            <a:spLocks noChangeArrowheads="1"/>
          </p:cNvSpPr>
          <p:nvPr/>
        </p:nvSpPr>
        <p:spPr bwMode="auto">
          <a:xfrm>
            <a:off x="323850" y="3475038"/>
            <a:ext cx="8461375"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He knows what is before them and what is </a:t>
            </a:r>
          </a:p>
          <a:p>
            <a:pPr algn="ctr">
              <a:spcBef>
                <a:spcPct val="20000"/>
              </a:spcBef>
            </a:pPr>
            <a:r>
              <a:rPr lang="en-US" altLang="en-US" sz="3200">
                <a:solidFill>
                  <a:srgbClr val="000066"/>
                </a:solidFill>
                <a:ea typeface="MS Mincho" panose="02020609040205080304" pitchFamily="49" charset="-128"/>
              </a:rPr>
              <a:t>behind them, and they cannot comprehend</a:t>
            </a:r>
          </a:p>
          <a:p>
            <a:pPr algn="ctr">
              <a:spcBef>
                <a:spcPct val="20000"/>
              </a:spcBef>
            </a:pPr>
            <a:r>
              <a:rPr lang="en-US" altLang="en-US" sz="3200">
                <a:solidFill>
                  <a:srgbClr val="000066"/>
                </a:solidFill>
                <a:ea typeface="MS Mincho" panose="02020609040205080304" pitchFamily="49" charset="-128"/>
              </a:rPr>
              <a:t>anything out of His knowledge except</a:t>
            </a:r>
          </a:p>
          <a:p>
            <a:pPr algn="ctr">
              <a:spcBef>
                <a:spcPct val="20000"/>
              </a:spcBef>
            </a:pPr>
            <a:r>
              <a:rPr lang="en-US" altLang="en-US" sz="3200">
                <a:solidFill>
                  <a:srgbClr val="000066"/>
                </a:solidFill>
                <a:ea typeface="MS Mincho" panose="02020609040205080304" pitchFamily="49" charset="-128"/>
              </a:rPr>
              <a:t>what He pleases,</a:t>
            </a:r>
          </a:p>
        </p:txBody>
      </p:sp>
      <p:sp>
        <p:nvSpPr>
          <p:cNvPr id="117350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73509"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4530" name="Text Box 2"/>
          <p:cNvSpPr txBox="1">
            <a:spLocks noChangeArrowheads="1"/>
          </p:cNvSpPr>
          <p:nvPr/>
        </p:nvSpPr>
        <p:spPr bwMode="auto">
          <a:xfrm>
            <a:off x="282575" y="1827213"/>
            <a:ext cx="86106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en-US" altLang="en-US" sz="5400">
                <a:solidFill>
                  <a:srgbClr val="000066"/>
                </a:solidFill>
                <a:cs typeface="Simplified Arabic" panose="02020603050405020304" pitchFamily="18" charset="-78"/>
              </a:rPr>
              <a:t> </a:t>
            </a:r>
            <a:r>
              <a:rPr lang="ar-SA" altLang="en-US" sz="5400">
                <a:solidFill>
                  <a:srgbClr val="000066"/>
                </a:solidFill>
                <a:cs typeface="Simplified Arabic" panose="02020603050405020304" pitchFamily="18" charset="-78"/>
              </a:rPr>
              <a:t>وَسِعَ كُرْسِيُّهُ السَّمَاوَاتِ وَالأَرْضَ</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وَلاَ يَؤُودُهُ حِفْظُهُمَا وَهُوَ الْعَلِيُّ الْعَظِيمُ</a:t>
            </a:r>
            <a:endParaRPr lang="en-US" altLang="en-US" sz="5400">
              <a:solidFill>
                <a:srgbClr val="000066"/>
              </a:solidFill>
              <a:cs typeface="Simplified Arabic" panose="02020603050405020304" pitchFamily="18" charset="-78"/>
            </a:endParaRPr>
          </a:p>
        </p:txBody>
      </p:sp>
      <p:sp>
        <p:nvSpPr>
          <p:cNvPr id="1174531" name="Text Box 3"/>
          <p:cNvSpPr txBox="1">
            <a:spLocks noChangeArrowheads="1"/>
          </p:cNvSpPr>
          <p:nvPr/>
        </p:nvSpPr>
        <p:spPr bwMode="auto">
          <a:xfrm>
            <a:off x="179388" y="3475038"/>
            <a:ext cx="8767762"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His knowledge extends over the heavens</a:t>
            </a:r>
          </a:p>
          <a:p>
            <a:pPr algn="ctr">
              <a:spcBef>
                <a:spcPct val="20000"/>
              </a:spcBef>
            </a:pPr>
            <a:r>
              <a:rPr lang="en-US" altLang="en-US" sz="3200">
                <a:solidFill>
                  <a:srgbClr val="000066"/>
                </a:solidFill>
                <a:ea typeface="MS Mincho" panose="02020609040205080304" pitchFamily="49" charset="-128"/>
              </a:rPr>
              <a:t>and the earth, and the preservation of them </a:t>
            </a:r>
          </a:p>
          <a:p>
            <a:pPr algn="ctr">
              <a:spcBef>
                <a:spcPct val="20000"/>
              </a:spcBef>
            </a:pPr>
            <a:r>
              <a:rPr lang="en-US" altLang="en-US" sz="3200">
                <a:solidFill>
                  <a:srgbClr val="000066"/>
                </a:solidFill>
                <a:ea typeface="MS Mincho" panose="02020609040205080304" pitchFamily="49" charset="-128"/>
              </a:rPr>
              <a:t>both tires Him not, and He is </a:t>
            </a:r>
          </a:p>
          <a:p>
            <a:pPr algn="ctr">
              <a:spcBef>
                <a:spcPct val="20000"/>
              </a:spcBef>
            </a:pPr>
            <a:r>
              <a:rPr lang="en-US" altLang="en-US" sz="3200">
                <a:solidFill>
                  <a:srgbClr val="000066"/>
                </a:solidFill>
                <a:ea typeface="MS Mincho" panose="02020609040205080304" pitchFamily="49" charset="-128"/>
              </a:rPr>
              <a:t>the Most High, the Great.</a:t>
            </a:r>
          </a:p>
        </p:txBody>
      </p:sp>
      <p:sp>
        <p:nvSpPr>
          <p:cNvPr id="117453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74533"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5554" name="Text Box 2"/>
          <p:cNvSpPr txBox="1">
            <a:spLocks noChangeArrowheads="1"/>
          </p:cNvSpPr>
          <p:nvPr/>
        </p:nvSpPr>
        <p:spPr bwMode="auto">
          <a:xfrm>
            <a:off x="688975" y="1827213"/>
            <a:ext cx="77565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لاَ إِكْرَاهَ فِي الدِّينِ قَد تَّبَيَّنَ الرُّشْدُ مِنَ الْغَيِّ</a:t>
            </a:r>
            <a:r>
              <a:rPr lang="en-US" altLang="en-US" sz="5400">
                <a:solidFill>
                  <a:srgbClr val="000066"/>
                </a:solidFill>
                <a:cs typeface="Simplified Arabic" panose="02020603050405020304" pitchFamily="18" charset="-78"/>
              </a:rPr>
              <a:t> </a:t>
            </a:r>
          </a:p>
        </p:txBody>
      </p:sp>
      <p:sp>
        <p:nvSpPr>
          <p:cNvPr id="1175555" name="Text Box 3"/>
          <p:cNvSpPr txBox="1">
            <a:spLocks noChangeArrowheads="1"/>
          </p:cNvSpPr>
          <p:nvPr/>
        </p:nvSpPr>
        <p:spPr bwMode="auto">
          <a:xfrm>
            <a:off x="827088" y="3198813"/>
            <a:ext cx="7532687"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There is no compulsion in religion;</a:t>
            </a:r>
          </a:p>
          <a:p>
            <a:pPr algn="ctr">
              <a:spcBef>
                <a:spcPct val="20000"/>
              </a:spcBef>
            </a:pPr>
            <a:r>
              <a:rPr lang="en-US" altLang="en-US" sz="3200">
                <a:solidFill>
                  <a:srgbClr val="000066"/>
                </a:solidFill>
                <a:ea typeface="MS Mincho" panose="02020609040205080304" pitchFamily="49" charset="-128"/>
              </a:rPr>
              <a:t>truly the right way has become clearly distinct from error;</a:t>
            </a:r>
          </a:p>
        </p:txBody>
      </p:sp>
      <p:sp>
        <p:nvSpPr>
          <p:cNvPr id="117555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75557"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3554"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43555" name="Text Box 3"/>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Duá to be recited  after each 2 Rakaat Salaat</a:t>
            </a:r>
          </a:p>
        </p:txBody>
      </p:sp>
      <p:sp>
        <p:nvSpPr>
          <p:cNvPr id="1943556" name="Rectangle 4"/>
          <p:cNvSpPr>
            <a:spLocks noGrp="1" noChangeArrowheads="1"/>
          </p:cNvSpPr>
          <p:nvPr>
            <p:ph type="ctrTitle"/>
          </p:nvPr>
        </p:nvSpPr>
        <p:spPr>
          <a:xfrm>
            <a:off x="250825" y="1370013"/>
            <a:ext cx="864235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فَلَكَ الْحَمْدُ،</a:t>
            </a:r>
            <a:r>
              <a:rPr lang="en-US" altLang="en-US" sz="5400" b="1">
                <a:solidFill>
                  <a:srgbClr val="000066"/>
                </a:solidFill>
                <a:cs typeface="Simplified Arabic" panose="02020603050405020304" pitchFamily="18" charset="-78"/>
              </a:rPr>
              <a:t> </a:t>
            </a:r>
          </a:p>
        </p:txBody>
      </p:sp>
      <p:sp>
        <p:nvSpPr>
          <p:cNvPr id="1943557" name="Rectangle 5"/>
          <p:cNvSpPr>
            <a:spLocks noGrp="1" noChangeArrowheads="1"/>
          </p:cNvSpPr>
          <p:nvPr>
            <p:ph type="subTitle" idx="1"/>
          </p:nvPr>
        </p:nvSpPr>
        <p:spPr>
          <a:xfrm>
            <a:off x="323850" y="3198813"/>
            <a:ext cx="8496300"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So, all praise be to You. </a:t>
            </a:r>
          </a:p>
        </p:txBody>
      </p:sp>
    </p:spTree>
  </p:cSld>
  <p:clrMapOvr>
    <a:masterClrMapping/>
  </p:clrMapOvr>
  <p:transition>
    <p:fade/>
  </p:transition>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6578" name="Text Box 2"/>
          <p:cNvSpPr txBox="1">
            <a:spLocks noChangeArrowheads="1"/>
          </p:cNvSpPr>
          <p:nvPr/>
        </p:nvSpPr>
        <p:spPr bwMode="auto">
          <a:xfrm>
            <a:off x="250825" y="1827213"/>
            <a:ext cx="864235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فَمَنْ يَكْفُرْ بِالطَّاغُوتِ وَيُؤْمِن بِاللّهِ</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فَقَدِ اسْتَمْسَكَ بِالْعُرْوَةِ الْوُثْقَىَ</a:t>
            </a:r>
            <a:r>
              <a:rPr lang="en-US" altLang="en-US" sz="5400">
                <a:solidFill>
                  <a:srgbClr val="000066"/>
                </a:solidFill>
                <a:cs typeface="Simplified Arabic" panose="02020603050405020304" pitchFamily="18" charset="-78"/>
              </a:rPr>
              <a:t> </a:t>
            </a:r>
          </a:p>
        </p:txBody>
      </p:sp>
      <p:sp>
        <p:nvSpPr>
          <p:cNvPr id="1176579" name="Text Box 3"/>
          <p:cNvSpPr txBox="1">
            <a:spLocks noChangeArrowheads="1"/>
          </p:cNvSpPr>
          <p:nvPr/>
        </p:nvSpPr>
        <p:spPr bwMode="auto">
          <a:xfrm>
            <a:off x="755650" y="3387725"/>
            <a:ext cx="76708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therefore, whoever disbelieves in the</a:t>
            </a:r>
          </a:p>
          <a:p>
            <a:pPr algn="ctr">
              <a:spcBef>
                <a:spcPct val="20000"/>
              </a:spcBef>
            </a:pPr>
            <a:r>
              <a:rPr lang="en-US" altLang="en-US" sz="3200">
                <a:solidFill>
                  <a:srgbClr val="000066"/>
                </a:solidFill>
                <a:ea typeface="MS Mincho" panose="02020609040205080304" pitchFamily="49" charset="-128"/>
              </a:rPr>
              <a:t>Shaitan and believes in Allah he indeed has laid hold on the firmest handle,</a:t>
            </a:r>
          </a:p>
        </p:txBody>
      </p:sp>
      <p:sp>
        <p:nvSpPr>
          <p:cNvPr id="117658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76581"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02" name="Text Box 2"/>
          <p:cNvSpPr txBox="1">
            <a:spLocks noChangeArrowheads="1"/>
          </p:cNvSpPr>
          <p:nvPr/>
        </p:nvSpPr>
        <p:spPr bwMode="auto">
          <a:xfrm>
            <a:off x="411163" y="1827213"/>
            <a:ext cx="82645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لاَ انفِصَامَ لَهَا وَاللّهُ سَمِيعٌ عَلِيمٌ</a:t>
            </a:r>
            <a:endParaRPr lang="en-US" altLang="en-US" sz="5400">
              <a:solidFill>
                <a:srgbClr val="000066"/>
              </a:solidFill>
              <a:cs typeface="Simplified Arabic" panose="02020603050405020304" pitchFamily="18" charset="-78"/>
            </a:endParaRPr>
          </a:p>
        </p:txBody>
      </p:sp>
      <p:sp>
        <p:nvSpPr>
          <p:cNvPr id="1177603" name="Text Box 3"/>
          <p:cNvSpPr txBox="1">
            <a:spLocks noChangeArrowheads="1"/>
          </p:cNvSpPr>
          <p:nvPr/>
        </p:nvSpPr>
        <p:spPr bwMode="auto">
          <a:xfrm>
            <a:off x="1647825" y="3198813"/>
            <a:ext cx="588486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which shall not break off, and</a:t>
            </a:r>
          </a:p>
          <a:p>
            <a:pPr algn="ctr">
              <a:spcBef>
                <a:spcPct val="20000"/>
              </a:spcBef>
            </a:pPr>
            <a:r>
              <a:rPr lang="en-US" altLang="en-US" sz="3200">
                <a:solidFill>
                  <a:srgbClr val="000066"/>
                </a:solidFill>
                <a:ea typeface="MS Mincho" panose="02020609040205080304" pitchFamily="49" charset="-128"/>
              </a:rPr>
              <a:t>Allah is Hearing, Knowing.</a:t>
            </a:r>
          </a:p>
        </p:txBody>
      </p:sp>
      <p:sp>
        <p:nvSpPr>
          <p:cNvPr id="117760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77605"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8626" name="Text Box 2"/>
          <p:cNvSpPr txBox="1">
            <a:spLocks noChangeArrowheads="1"/>
          </p:cNvSpPr>
          <p:nvPr/>
        </p:nvSpPr>
        <p:spPr bwMode="auto">
          <a:xfrm>
            <a:off x="323850" y="1827213"/>
            <a:ext cx="8424863"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اللّهُ وَلِيُّ الَّذِينَ آمَنُواْ يُخْرِجُهُم</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مِّنَ الظُّلُمَاتِ إِلَى النُّوُرِ</a:t>
            </a:r>
            <a:r>
              <a:rPr lang="en-US" altLang="en-US" sz="5400">
                <a:solidFill>
                  <a:srgbClr val="000066"/>
                </a:solidFill>
                <a:cs typeface="Simplified Arabic" panose="02020603050405020304" pitchFamily="18" charset="-78"/>
              </a:rPr>
              <a:t> </a:t>
            </a:r>
          </a:p>
        </p:txBody>
      </p:sp>
      <p:sp>
        <p:nvSpPr>
          <p:cNvPr id="1178627" name="Text Box 3"/>
          <p:cNvSpPr txBox="1">
            <a:spLocks noChangeArrowheads="1"/>
          </p:cNvSpPr>
          <p:nvPr/>
        </p:nvSpPr>
        <p:spPr bwMode="auto">
          <a:xfrm>
            <a:off x="425450" y="3381375"/>
            <a:ext cx="8328025"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Allah is the guardian of those who believe.</a:t>
            </a:r>
          </a:p>
          <a:p>
            <a:pPr algn="ctr">
              <a:spcBef>
                <a:spcPct val="20000"/>
              </a:spcBef>
            </a:pPr>
            <a:r>
              <a:rPr lang="en-US" altLang="en-US" sz="3200">
                <a:solidFill>
                  <a:srgbClr val="000066"/>
                </a:solidFill>
                <a:ea typeface="MS Mincho" panose="02020609040205080304" pitchFamily="49" charset="-128"/>
              </a:rPr>
              <a:t>He brings them out of the darkness</a:t>
            </a:r>
          </a:p>
          <a:p>
            <a:pPr algn="ctr">
              <a:spcBef>
                <a:spcPct val="20000"/>
              </a:spcBef>
            </a:pPr>
            <a:r>
              <a:rPr lang="en-US" altLang="en-US" sz="3200">
                <a:solidFill>
                  <a:srgbClr val="000066"/>
                </a:solidFill>
                <a:ea typeface="MS Mincho" panose="02020609040205080304" pitchFamily="49" charset="-128"/>
              </a:rPr>
              <a:t>into the light;</a:t>
            </a:r>
          </a:p>
        </p:txBody>
      </p:sp>
      <p:sp>
        <p:nvSpPr>
          <p:cNvPr id="117862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78629"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9650" name="Text Box 2"/>
          <p:cNvSpPr txBox="1">
            <a:spLocks noChangeArrowheads="1"/>
          </p:cNvSpPr>
          <p:nvPr/>
        </p:nvSpPr>
        <p:spPr bwMode="auto">
          <a:xfrm>
            <a:off x="250825" y="1827213"/>
            <a:ext cx="864235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وَالَّذِينَ كَفَرُواْ أَوْلِيَآؤُهُمُ الطَّاغُوتُ</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يُخْرِجُونَهُم مِّنَ النُّورِ إِلَى الظُّلُمَاتِ</a:t>
            </a:r>
            <a:r>
              <a:rPr lang="en-US" altLang="en-US" sz="5400">
                <a:solidFill>
                  <a:srgbClr val="000066"/>
                </a:solidFill>
                <a:cs typeface="Simplified Arabic" panose="02020603050405020304" pitchFamily="18" charset="-78"/>
              </a:rPr>
              <a:t> </a:t>
            </a:r>
          </a:p>
        </p:txBody>
      </p:sp>
      <p:sp>
        <p:nvSpPr>
          <p:cNvPr id="1179651" name="Text Box 3"/>
          <p:cNvSpPr txBox="1">
            <a:spLocks noChangeArrowheads="1"/>
          </p:cNvSpPr>
          <p:nvPr/>
        </p:nvSpPr>
        <p:spPr bwMode="auto">
          <a:xfrm>
            <a:off x="287338" y="3381375"/>
            <a:ext cx="8601075"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(as to) those who disbelieve, </a:t>
            </a:r>
          </a:p>
          <a:p>
            <a:pPr algn="ctr">
              <a:spcBef>
                <a:spcPct val="20000"/>
              </a:spcBef>
            </a:pPr>
            <a:r>
              <a:rPr lang="en-US" altLang="en-US" sz="3200">
                <a:solidFill>
                  <a:srgbClr val="000066"/>
                </a:solidFill>
                <a:ea typeface="MS Mincho" panose="02020609040205080304" pitchFamily="49" charset="-128"/>
              </a:rPr>
              <a:t>their guardians are Shaitans who take them </a:t>
            </a:r>
          </a:p>
          <a:p>
            <a:pPr algn="ctr">
              <a:spcBef>
                <a:spcPct val="20000"/>
              </a:spcBef>
            </a:pPr>
            <a:r>
              <a:rPr lang="en-US" altLang="en-US" sz="3200">
                <a:solidFill>
                  <a:srgbClr val="000066"/>
                </a:solidFill>
                <a:ea typeface="MS Mincho" panose="02020609040205080304" pitchFamily="49" charset="-128"/>
              </a:rPr>
              <a:t>out of the light into the darkness;</a:t>
            </a:r>
          </a:p>
        </p:txBody>
      </p:sp>
      <p:sp>
        <p:nvSpPr>
          <p:cNvPr id="117965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79653"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0674" name="Text Box 2"/>
          <p:cNvSpPr txBox="1">
            <a:spLocks noChangeArrowheads="1"/>
          </p:cNvSpPr>
          <p:nvPr/>
        </p:nvSpPr>
        <p:spPr bwMode="auto">
          <a:xfrm>
            <a:off x="1141413" y="1827213"/>
            <a:ext cx="7031037"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أُوْلَـئِكَ أَصْحَابُ النَّارِ هُمْ فِيهَا خَالِدُونَ</a:t>
            </a:r>
            <a:endParaRPr lang="en-US" altLang="en-US" sz="5400">
              <a:solidFill>
                <a:srgbClr val="000066"/>
              </a:solidFill>
              <a:cs typeface="Simplified Arabic" panose="02020603050405020304" pitchFamily="18" charset="-78"/>
            </a:endParaRPr>
          </a:p>
        </p:txBody>
      </p:sp>
      <p:sp>
        <p:nvSpPr>
          <p:cNvPr id="1180675" name="Text Box 3"/>
          <p:cNvSpPr txBox="1">
            <a:spLocks noChangeArrowheads="1"/>
          </p:cNvSpPr>
          <p:nvPr/>
        </p:nvSpPr>
        <p:spPr bwMode="auto">
          <a:xfrm>
            <a:off x="1403350" y="3198813"/>
            <a:ext cx="63706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they are the inmates of the fire,</a:t>
            </a:r>
          </a:p>
          <a:p>
            <a:pPr algn="ctr">
              <a:spcBef>
                <a:spcPct val="20000"/>
              </a:spcBef>
            </a:pPr>
            <a:r>
              <a:rPr lang="en-US" altLang="en-US" sz="3200">
                <a:solidFill>
                  <a:srgbClr val="000066"/>
                </a:solidFill>
                <a:ea typeface="MS Mincho" panose="02020609040205080304" pitchFamily="49" charset="-128"/>
              </a:rPr>
              <a:t>in it they shall abide.</a:t>
            </a:r>
          </a:p>
        </p:txBody>
      </p:sp>
      <p:sp>
        <p:nvSpPr>
          <p:cNvPr id="118067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80677"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1698"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181699"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18170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81701" name="Text Box 5"/>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6</a:t>
            </a:r>
          </a:p>
        </p:txBody>
      </p:sp>
      <p:sp>
        <p:nvSpPr>
          <p:cNvPr id="1181702" name="Text Box 6"/>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2722" name="Text Box 2"/>
          <p:cNvSpPr txBox="1">
            <a:spLocks noChangeArrowheads="1"/>
          </p:cNvSpPr>
          <p:nvPr/>
        </p:nvSpPr>
        <p:spPr bwMode="auto">
          <a:xfrm>
            <a:off x="395288" y="1370013"/>
            <a:ext cx="8351837"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اللّهُ لاَ إِلَـهَ إِلاَّ هُوَ الْحَيُّ الْقَيُّومُ </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لاَ تَأْخُذُهُ سِنَةٌ وَلاَ نَوْمٌ</a:t>
            </a:r>
            <a:endParaRPr lang="en-US" altLang="en-US" sz="5400">
              <a:solidFill>
                <a:srgbClr val="000066"/>
              </a:solidFill>
              <a:cs typeface="Simplified Arabic" panose="02020603050405020304" pitchFamily="18" charset="-78"/>
            </a:endParaRPr>
          </a:p>
        </p:txBody>
      </p:sp>
      <p:sp>
        <p:nvSpPr>
          <p:cNvPr id="1182723" name="Text Box 3"/>
          <p:cNvSpPr txBox="1">
            <a:spLocks noChangeArrowheads="1"/>
          </p:cNvSpPr>
          <p:nvPr/>
        </p:nvSpPr>
        <p:spPr bwMode="auto">
          <a:xfrm>
            <a:off x="285750" y="3198813"/>
            <a:ext cx="8766175"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Allah is He besides Whom there is no god,</a:t>
            </a:r>
          </a:p>
          <a:p>
            <a:pPr algn="ctr">
              <a:spcBef>
                <a:spcPct val="20000"/>
              </a:spcBef>
            </a:pPr>
            <a:r>
              <a:rPr lang="en-US" altLang="en-US" sz="3200">
                <a:solidFill>
                  <a:srgbClr val="000066"/>
                </a:solidFill>
                <a:ea typeface="MS Mincho" panose="02020609040205080304" pitchFamily="49" charset="-128"/>
              </a:rPr>
              <a:t>The Ever living, the Self-subsisting by Whom </a:t>
            </a:r>
          </a:p>
          <a:p>
            <a:pPr algn="ctr">
              <a:spcBef>
                <a:spcPct val="20000"/>
              </a:spcBef>
            </a:pPr>
            <a:r>
              <a:rPr lang="en-US" altLang="en-US" sz="3200">
                <a:solidFill>
                  <a:srgbClr val="000066"/>
                </a:solidFill>
                <a:ea typeface="MS Mincho" panose="02020609040205080304" pitchFamily="49" charset="-128"/>
              </a:rPr>
              <a:t>All subsist; slumber does not overtake Him </a:t>
            </a:r>
          </a:p>
          <a:p>
            <a:pPr algn="ctr">
              <a:spcBef>
                <a:spcPct val="20000"/>
              </a:spcBef>
            </a:pPr>
            <a:r>
              <a:rPr lang="en-US" altLang="en-US" sz="3200">
                <a:solidFill>
                  <a:srgbClr val="000066"/>
                </a:solidFill>
                <a:ea typeface="MS Mincho" panose="02020609040205080304" pitchFamily="49" charset="-128"/>
              </a:rPr>
              <a:t>nor sleep;</a:t>
            </a:r>
          </a:p>
        </p:txBody>
      </p:sp>
      <p:sp>
        <p:nvSpPr>
          <p:cNvPr id="118272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82725"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3746" name="Text Box 2"/>
          <p:cNvSpPr txBox="1">
            <a:spLocks noChangeArrowheads="1"/>
          </p:cNvSpPr>
          <p:nvPr/>
        </p:nvSpPr>
        <p:spPr bwMode="auto">
          <a:xfrm>
            <a:off x="1052513" y="1827213"/>
            <a:ext cx="69040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لَّهُ مَا فِي السَّمَاوَاتِ وَمَا فِي الأَرْضِ</a:t>
            </a:r>
            <a:endParaRPr lang="en-US" altLang="en-US" sz="5400">
              <a:solidFill>
                <a:srgbClr val="000066"/>
              </a:solidFill>
              <a:cs typeface="Simplified Arabic" panose="02020603050405020304" pitchFamily="18" charset="-78"/>
            </a:endParaRPr>
          </a:p>
        </p:txBody>
      </p:sp>
      <p:sp>
        <p:nvSpPr>
          <p:cNvPr id="1183747" name="Text Box 3"/>
          <p:cNvSpPr txBox="1">
            <a:spLocks noChangeArrowheads="1"/>
          </p:cNvSpPr>
          <p:nvPr/>
        </p:nvSpPr>
        <p:spPr bwMode="auto">
          <a:xfrm>
            <a:off x="1116013" y="3198813"/>
            <a:ext cx="67691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whatever is in the heavens and</a:t>
            </a:r>
          </a:p>
          <a:p>
            <a:pPr algn="ctr">
              <a:spcBef>
                <a:spcPct val="20000"/>
              </a:spcBef>
            </a:pPr>
            <a:r>
              <a:rPr lang="en-US" altLang="en-US" sz="3200">
                <a:solidFill>
                  <a:srgbClr val="000066"/>
                </a:solidFill>
                <a:ea typeface="MS Mincho" panose="02020609040205080304" pitchFamily="49" charset="-128"/>
              </a:rPr>
              <a:t>whatever is in the earth is His;</a:t>
            </a:r>
          </a:p>
        </p:txBody>
      </p:sp>
      <p:sp>
        <p:nvSpPr>
          <p:cNvPr id="118374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83749"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4770" name="Text Box 2"/>
          <p:cNvSpPr txBox="1">
            <a:spLocks noChangeArrowheads="1"/>
          </p:cNvSpPr>
          <p:nvPr/>
        </p:nvSpPr>
        <p:spPr bwMode="auto">
          <a:xfrm>
            <a:off x="830263" y="1827213"/>
            <a:ext cx="74136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en-US" altLang="en-US" sz="5400">
                <a:solidFill>
                  <a:srgbClr val="000066"/>
                </a:solidFill>
                <a:cs typeface="Simplified Arabic" panose="02020603050405020304" pitchFamily="18" charset="-78"/>
              </a:rPr>
              <a:t> </a:t>
            </a:r>
            <a:r>
              <a:rPr lang="ar-SA" altLang="en-US" sz="5400">
                <a:solidFill>
                  <a:srgbClr val="000066"/>
                </a:solidFill>
                <a:cs typeface="Simplified Arabic" panose="02020603050405020304" pitchFamily="18" charset="-78"/>
              </a:rPr>
              <a:t>مَن ذَا الَّذِي يَشْفَعُ عِنْدَهُ إِلاَّ بِإِذْنِهِ</a:t>
            </a:r>
            <a:r>
              <a:rPr lang="en-US" altLang="en-US" sz="5400">
                <a:solidFill>
                  <a:srgbClr val="000066"/>
                </a:solidFill>
                <a:cs typeface="Simplified Arabic" panose="02020603050405020304" pitchFamily="18" charset="-78"/>
              </a:rPr>
              <a:t> </a:t>
            </a:r>
          </a:p>
        </p:txBody>
      </p:sp>
      <p:sp>
        <p:nvSpPr>
          <p:cNvPr id="1184771" name="Text Box 3"/>
          <p:cNvSpPr txBox="1">
            <a:spLocks noChangeArrowheads="1"/>
          </p:cNvSpPr>
          <p:nvPr/>
        </p:nvSpPr>
        <p:spPr bwMode="auto">
          <a:xfrm>
            <a:off x="1228725" y="3198813"/>
            <a:ext cx="67278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who is he that can intercede with </a:t>
            </a:r>
          </a:p>
          <a:p>
            <a:pPr algn="ctr">
              <a:spcBef>
                <a:spcPct val="20000"/>
              </a:spcBef>
            </a:pPr>
            <a:r>
              <a:rPr lang="en-US" altLang="en-US" sz="3200">
                <a:solidFill>
                  <a:srgbClr val="000066"/>
                </a:solidFill>
                <a:ea typeface="MS Mincho" panose="02020609040205080304" pitchFamily="49" charset="-128"/>
              </a:rPr>
              <a:t>Him but by His permission?</a:t>
            </a:r>
          </a:p>
        </p:txBody>
      </p:sp>
      <p:sp>
        <p:nvSpPr>
          <p:cNvPr id="118477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84773"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5794" name="Text Box 2"/>
          <p:cNvSpPr txBox="1">
            <a:spLocks noChangeArrowheads="1"/>
          </p:cNvSpPr>
          <p:nvPr/>
        </p:nvSpPr>
        <p:spPr bwMode="auto">
          <a:xfrm>
            <a:off x="-133350" y="1827213"/>
            <a:ext cx="93853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en-US" altLang="en-US" sz="5400">
                <a:solidFill>
                  <a:srgbClr val="000066"/>
                </a:solidFill>
                <a:cs typeface="Simplified Arabic" panose="02020603050405020304" pitchFamily="18" charset="-78"/>
              </a:rPr>
              <a:t> </a:t>
            </a:r>
            <a:r>
              <a:rPr lang="ar-SA" altLang="en-US" sz="5400">
                <a:solidFill>
                  <a:srgbClr val="000066"/>
                </a:solidFill>
                <a:cs typeface="Simplified Arabic" panose="02020603050405020304" pitchFamily="18" charset="-78"/>
              </a:rPr>
              <a:t>يَعْلَمُ مَا بَيْنَ أَيْدِيهِمْ وَمَا خَلْفَهُمْ وَلاَ يُحِيطُونَ بِشَيْءٍ مِّنْ عِلْمِهِ إِلاَّ بِمَا شَاء </a:t>
            </a:r>
            <a:endParaRPr lang="en-US" altLang="en-US" sz="5400">
              <a:solidFill>
                <a:srgbClr val="000066"/>
              </a:solidFill>
              <a:cs typeface="Simplified Arabic" panose="02020603050405020304" pitchFamily="18" charset="-78"/>
            </a:endParaRPr>
          </a:p>
        </p:txBody>
      </p:sp>
      <p:sp>
        <p:nvSpPr>
          <p:cNvPr id="1185795" name="Text Box 3"/>
          <p:cNvSpPr txBox="1">
            <a:spLocks noChangeArrowheads="1"/>
          </p:cNvSpPr>
          <p:nvPr/>
        </p:nvSpPr>
        <p:spPr bwMode="auto">
          <a:xfrm>
            <a:off x="323850" y="3475038"/>
            <a:ext cx="8461375"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He knows what is before them and what is </a:t>
            </a:r>
          </a:p>
          <a:p>
            <a:pPr algn="ctr">
              <a:spcBef>
                <a:spcPct val="20000"/>
              </a:spcBef>
            </a:pPr>
            <a:r>
              <a:rPr lang="en-US" altLang="en-US" sz="3200">
                <a:solidFill>
                  <a:srgbClr val="000066"/>
                </a:solidFill>
                <a:ea typeface="MS Mincho" panose="02020609040205080304" pitchFamily="49" charset="-128"/>
              </a:rPr>
              <a:t>behind them, and they cannot comprehend</a:t>
            </a:r>
          </a:p>
          <a:p>
            <a:pPr algn="ctr">
              <a:spcBef>
                <a:spcPct val="20000"/>
              </a:spcBef>
            </a:pPr>
            <a:r>
              <a:rPr lang="en-US" altLang="en-US" sz="3200">
                <a:solidFill>
                  <a:srgbClr val="000066"/>
                </a:solidFill>
                <a:ea typeface="MS Mincho" panose="02020609040205080304" pitchFamily="49" charset="-128"/>
              </a:rPr>
              <a:t>anything out of His knowledge except</a:t>
            </a:r>
          </a:p>
          <a:p>
            <a:pPr algn="ctr">
              <a:spcBef>
                <a:spcPct val="20000"/>
              </a:spcBef>
            </a:pPr>
            <a:r>
              <a:rPr lang="en-US" altLang="en-US" sz="3200">
                <a:solidFill>
                  <a:srgbClr val="000066"/>
                </a:solidFill>
                <a:ea typeface="MS Mincho" panose="02020609040205080304" pitchFamily="49" charset="-128"/>
              </a:rPr>
              <a:t>what He pleases,</a:t>
            </a:r>
          </a:p>
        </p:txBody>
      </p:sp>
      <p:sp>
        <p:nvSpPr>
          <p:cNvPr id="118579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85797"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323850" y="908050"/>
            <a:ext cx="8569325" cy="5705475"/>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buSzPct val="70000"/>
              <a:buFontTx/>
              <a:buChar char="•"/>
            </a:pPr>
            <a:r>
              <a:rPr lang="en-US" altLang="en-US" sz="2300">
                <a:solidFill>
                  <a:srgbClr val="FFFF00"/>
                </a:solidFill>
              </a:rPr>
              <a:t>12 Rakat Salaat (2 units x 6) before Salaat al-Zuhr, in every rakaat recite any surah after suraa Al Fateha). After completing the Salaat recite the following.. </a:t>
            </a:r>
          </a:p>
          <a:p>
            <a:pPr algn="l">
              <a:buSzPct val="70000"/>
              <a:buFontTx/>
              <a:buChar char="•"/>
            </a:pPr>
            <a:r>
              <a:rPr lang="en-US" altLang="en-US" sz="2300">
                <a:solidFill>
                  <a:srgbClr val="FFFF00"/>
                </a:solidFill>
              </a:rPr>
              <a:t>7 times Sura Al-Fateha </a:t>
            </a:r>
          </a:p>
          <a:p>
            <a:pPr algn="l">
              <a:buSzPct val="70000"/>
              <a:buFontTx/>
              <a:buChar char="•"/>
            </a:pPr>
            <a:r>
              <a:rPr lang="en-US" altLang="en-US" sz="2300">
                <a:solidFill>
                  <a:srgbClr val="FFFF00"/>
                </a:solidFill>
              </a:rPr>
              <a:t>7 times Sura An-Naas</a:t>
            </a:r>
          </a:p>
          <a:p>
            <a:pPr algn="l">
              <a:buSzPct val="70000"/>
              <a:buFontTx/>
              <a:buChar char="•"/>
            </a:pPr>
            <a:r>
              <a:rPr lang="en-US" altLang="en-US" sz="2300">
                <a:solidFill>
                  <a:srgbClr val="FFFF00"/>
                </a:solidFill>
              </a:rPr>
              <a:t>7 times Sura Al-Falaq</a:t>
            </a:r>
          </a:p>
          <a:p>
            <a:pPr algn="l">
              <a:buSzPct val="70000"/>
              <a:buFontTx/>
              <a:buChar char="•"/>
            </a:pPr>
            <a:r>
              <a:rPr lang="en-US" altLang="en-US" sz="2300">
                <a:solidFill>
                  <a:srgbClr val="FFFF00"/>
                </a:solidFill>
              </a:rPr>
              <a:t>7 times Sura Al-Ikhlaas</a:t>
            </a:r>
          </a:p>
          <a:p>
            <a:pPr algn="l">
              <a:buSzPct val="70000"/>
              <a:buFontTx/>
              <a:buChar char="•"/>
            </a:pPr>
            <a:r>
              <a:rPr lang="en-US" altLang="en-US" sz="2300">
                <a:solidFill>
                  <a:srgbClr val="FFFF00"/>
                </a:solidFill>
              </a:rPr>
              <a:t>7 times Sura Al-Kafiroon</a:t>
            </a:r>
          </a:p>
          <a:p>
            <a:pPr algn="l">
              <a:buSzPct val="70000"/>
              <a:buFontTx/>
              <a:buChar char="•"/>
            </a:pPr>
            <a:r>
              <a:rPr lang="en-US" altLang="en-US" sz="2300">
                <a:solidFill>
                  <a:srgbClr val="FFFF00"/>
                </a:solidFill>
              </a:rPr>
              <a:t>7 times Sura Al-Qadr </a:t>
            </a:r>
          </a:p>
          <a:p>
            <a:pPr algn="l">
              <a:buSzPct val="70000"/>
              <a:buFontTx/>
              <a:buChar char="•"/>
            </a:pPr>
            <a:r>
              <a:rPr lang="en-US" altLang="en-US" sz="2300">
                <a:solidFill>
                  <a:srgbClr val="FFFF00"/>
                </a:solidFill>
              </a:rPr>
              <a:t>7 times Ayat Al-Kursi</a:t>
            </a:r>
          </a:p>
          <a:p>
            <a:pPr algn="l">
              <a:buSzPct val="70000"/>
              <a:buFontTx/>
              <a:buChar char="•"/>
            </a:pPr>
            <a:r>
              <a:rPr lang="en-US" altLang="en-US" sz="2300">
                <a:solidFill>
                  <a:srgbClr val="FFFF00"/>
                </a:solidFill>
              </a:rPr>
              <a:t>4 times Short Dua </a:t>
            </a:r>
          </a:p>
          <a:p>
            <a:pPr algn="l">
              <a:buSzPct val="70000"/>
              <a:buFontTx/>
              <a:buChar char="•"/>
            </a:pPr>
            <a:r>
              <a:rPr lang="en-US" altLang="en-US" sz="2300">
                <a:solidFill>
                  <a:srgbClr val="FFFF00"/>
                </a:solidFill>
              </a:rPr>
              <a:t>Ziyarat of Prophet</a:t>
            </a:r>
          </a:p>
          <a:p>
            <a:pPr algn="l">
              <a:buSzPct val="70000"/>
              <a:buFontTx/>
              <a:buChar char="•"/>
            </a:pPr>
            <a:r>
              <a:rPr lang="en-US" altLang="en-US" sz="2300">
                <a:solidFill>
                  <a:srgbClr val="FFFF00"/>
                </a:solidFill>
              </a:rPr>
              <a:t>2 Rakat Salaat Ziyarat </a:t>
            </a:r>
          </a:p>
          <a:p>
            <a:pPr algn="l">
              <a:buSzPct val="70000"/>
              <a:buFontTx/>
              <a:buChar char="•"/>
            </a:pPr>
            <a:r>
              <a:rPr lang="en-US" altLang="en-US" sz="2300">
                <a:solidFill>
                  <a:srgbClr val="FFFF00"/>
                </a:solidFill>
              </a:rPr>
              <a:t>Ziyarat of Imam Ali</a:t>
            </a:r>
          </a:p>
          <a:p>
            <a:pPr algn="l">
              <a:buSzPct val="70000"/>
              <a:buFontTx/>
              <a:buChar char="•"/>
            </a:pPr>
            <a:r>
              <a:rPr lang="en-US" altLang="en-US" sz="2300">
                <a:solidFill>
                  <a:srgbClr val="FFFF00"/>
                </a:solidFill>
              </a:rPr>
              <a:t>Salaat Ziyarat, Tasbih, Short Dua</a:t>
            </a:r>
          </a:p>
          <a:p>
            <a:pPr algn="l">
              <a:buSzPct val="70000"/>
              <a:buFontTx/>
              <a:buChar char="•"/>
            </a:pPr>
            <a:r>
              <a:rPr lang="en-US" altLang="en-US" sz="2300">
                <a:solidFill>
                  <a:srgbClr val="FFFF00"/>
                </a:solidFill>
              </a:rPr>
              <a:t>Other recommended Amaal for this holy day</a:t>
            </a:r>
          </a:p>
        </p:txBody>
      </p:sp>
      <p:sp>
        <p:nvSpPr>
          <p:cNvPr id="3079" name="Rectangle 7"/>
          <p:cNvSpPr>
            <a:spLocks noChangeArrowheads="1"/>
          </p:cNvSpPr>
          <p:nvPr/>
        </p:nvSpPr>
        <p:spPr bwMode="auto">
          <a:xfrm>
            <a:off x="322263" y="188913"/>
            <a:ext cx="8570912"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3080" name="Text Box 8"/>
          <p:cNvSpPr txBox="1">
            <a:spLocks noChangeArrowheads="1"/>
          </p:cNvSpPr>
          <p:nvPr/>
        </p:nvSpPr>
        <p:spPr bwMode="auto">
          <a:xfrm>
            <a:off x="322263" y="520700"/>
            <a:ext cx="8570912"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Sequence of performing the A’maal</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4578"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44579" name="Text Box 3"/>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Duá to be recited  after each 2 Rakaat Salaat</a:t>
            </a:r>
          </a:p>
        </p:txBody>
      </p:sp>
      <p:sp>
        <p:nvSpPr>
          <p:cNvPr id="1944580" name="Rectangle 4"/>
          <p:cNvSpPr>
            <a:spLocks noGrp="1" noChangeArrowheads="1"/>
          </p:cNvSpPr>
          <p:nvPr>
            <p:ph type="ctrTitle"/>
          </p:nvPr>
        </p:nvSpPr>
        <p:spPr>
          <a:xfrm>
            <a:off x="250825" y="1370013"/>
            <a:ext cx="864235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صَلِّ عَلَى مُحَمَّدٍ وَآلِ مُحَمَّدٍ</a:t>
            </a:r>
            <a:r>
              <a:rPr lang="en-US" altLang="en-US" sz="5400" b="1">
                <a:solidFill>
                  <a:srgbClr val="000066"/>
                </a:solidFill>
                <a:cs typeface="Simplified Arabic" panose="02020603050405020304" pitchFamily="18" charset="-78"/>
              </a:rPr>
              <a:t> </a:t>
            </a:r>
          </a:p>
        </p:txBody>
      </p:sp>
      <p:sp>
        <p:nvSpPr>
          <p:cNvPr id="1944581" name="Rectangle 5"/>
          <p:cNvSpPr>
            <a:spLocks noGrp="1" noChangeArrowheads="1"/>
          </p:cNvSpPr>
          <p:nvPr>
            <p:ph type="subTitle" idx="1"/>
          </p:nvPr>
        </p:nvSpPr>
        <p:spPr>
          <a:xfrm>
            <a:off x="323850" y="3198813"/>
            <a:ext cx="8496300"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(Please do) send blessings upon Muhammad and the Household of Muhammad </a:t>
            </a:r>
          </a:p>
        </p:txBody>
      </p:sp>
    </p:spTree>
  </p:cSld>
  <p:clrMapOvr>
    <a:masterClrMapping/>
  </p:clrMapOvr>
  <p:transition>
    <p:fade/>
  </p:transition>
  <p:timing>
    <p:tnLst>
      <p:par>
        <p:cTn id="1" dur="indefinite" restart="never" nodeType="tmRoot"/>
      </p:par>
    </p:tn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18" name="Text Box 2"/>
          <p:cNvSpPr txBox="1">
            <a:spLocks noChangeArrowheads="1"/>
          </p:cNvSpPr>
          <p:nvPr/>
        </p:nvSpPr>
        <p:spPr bwMode="auto">
          <a:xfrm>
            <a:off x="282575" y="1827213"/>
            <a:ext cx="86106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en-US" altLang="en-US" sz="5400">
                <a:solidFill>
                  <a:srgbClr val="000066"/>
                </a:solidFill>
                <a:cs typeface="Simplified Arabic" panose="02020603050405020304" pitchFamily="18" charset="-78"/>
              </a:rPr>
              <a:t> </a:t>
            </a:r>
            <a:r>
              <a:rPr lang="ar-SA" altLang="en-US" sz="5400">
                <a:solidFill>
                  <a:srgbClr val="000066"/>
                </a:solidFill>
                <a:cs typeface="Simplified Arabic" panose="02020603050405020304" pitchFamily="18" charset="-78"/>
              </a:rPr>
              <a:t>وَسِعَ كُرْسِيُّهُ السَّمَاوَاتِ وَالأَرْضَ</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وَلاَ يَؤُودُهُ حِفْظُهُمَا وَهُوَ الْعَلِيُّ الْعَظِيمُ</a:t>
            </a:r>
            <a:endParaRPr lang="en-US" altLang="en-US" sz="5400">
              <a:solidFill>
                <a:srgbClr val="000066"/>
              </a:solidFill>
              <a:cs typeface="Simplified Arabic" panose="02020603050405020304" pitchFamily="18" charset="-78"/>
            </a:endParaRPr>
          </a:p>
        </p:txBody>
      </p:sp>
      <p:sp>
        <p:nvSpPr>
          <p:cNvPr id="1186819" name="Text Box 3"/>
          <p:cNvSpPr txBox="1">
            <a:spLocks noChangeArrowheads="1"/>
          </p:cNvSpPr>
          <p:nvPr/>
        </p:nvSpPr>
        <p:spPr bwMode="auto">
          <a:xfrm>
            <a:off x="179388" y="3475038"/>
            <a:ext cx="8767762"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His knowledge extends over the heavens</a:t>
            </a:r>
          </a:p>
          <a:p>
            <a:pPr algn="ctr">
              <a:spcBef>
                <a:spcPct val="20000"/>
              </a:spcBef>
            </a:pPr>
            <a:r>
              <a:rPr lang="en-US" altLang="en-US" sz="3200">
                <a:solidFill>
                  <a:srgbClr val="000066"/>
                </a:solidFill>
                <a:ea typeface="MS Mincho" panose="02020609040205080304" pitchFamily="49" charset="-128"/>
              </a:rPr>
              <a:t>and the earth, and the preservation of them </a:t>
            </a:r>
          </a:p>
          <a:p>
            <a:pPr algn="ctr">
              <a:spcBef>
                <a:spcPct val="20000"/>
              </a:spcBef>
            </a:pPr>
            <a:r>
              <a:rPr lang="en-US" altLang="en-US" sz="3200">
                <a:solidFill>
                  <a:srgbClr val="000066"/>
                </a:solidFill>
                <a:ea typeface="MS Mincho" panose="02020609040205080304" pitchFamily="49" charset="-128"/>
              </a:rPr>
              <a:t>both tires Him not, and He is </a:t>
            </a:r>
          </a:p>
          <a:p>
            <a:pPr algn="ctr">
              <a:spcBef>
                <a:spcPct val="20000"/>
              </a:spcBef>
            </a:pPr>
            <a:r>
              <a:rPr lang="en-US" altLang="en-US" sz="3200">
                <a:solidFill>
                  <a:srgbClr val="000066"/>
                </a:solidFill>
                <a:ea typeface="MS Mincho" panose="02020609040205080304" pitchFamily="49" charset="-128"/>
              </a:rPr>
              <a:t>the Most High, the Great.</a:t>
            </a:r>
          </a:p>
        </p:txBody>
      </p:sp>
      <p:sp>
        <p:nvSpPr>
          <p:cNvPr id="118682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86821"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42" name="Text Box 2"/>
          <p:cNvSpPr txBox="1">
            <a:spLocks noChangeArrowheads="1"/>
          </p:cNvSpPr>
          <p:nvPr/>
        </p:nvSpPr>
        <p:spPr bwMode="auto">
          <a:xfrm>
            <a:off x="688975" y="1827213"/>
            <a:ext cx="77565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لاَ إِكْرَاهَ فِي الدِّينِ قَد تَّبَيَّنَ الرُّشْدُ مِنَ الْغَيِّ</a:t>
            </a:r>
            <a:r>
              <a:rPr lang="en-US" altLang="en-US" sz="5400">
                <a:solidFill>
                  <a:srgbClr val="000066"/>
                </a:solidFill>
                <a:cs typeface="Simplified Arabic" panose="02020603050405020304" pitchFamily="18" charset="-78"/>
              </a:rPr>
              <a:t> </a:t>
            </a:r>
          </a:p>
        </p:txBody>
      </p:sp>
      <p:sp>
        <p:nvSpPr>
          <p:cNvPr id="1187843" name="Text Box 3"/>
          <p:cNvSpPr txBox="1">
            <a:spLocks noChangeArrowheads="1"/>
          </p:cNvSpPr>
          <p:nvPr/>
        </p:nvSpPr>
        <p:spPr bwMode="auto">
          <a:xfrm>
            <a:off x="827088" y="3198813"/>
            <a:ext cx="7532687"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There is no compulsion in religion;</a:t>
            </a:r>
          </a:p>
          <a:p>
            <a:pPr algn="ctr">
              <a:spcBef>
                <a:spcPct val="20000"/>
              </a:spcBef>
            </a:pPr>
            <a:r>
              <a:rPr lang="en-US" altLang="en-US" sz="3200">
                <a:solidFill>
                  <a:srgbClr val="000066"/>
                </a:solidFill>
                <a:ea typeface="MS Mincho" panose="02020609040205080304" pitchFamily="49" charset="-128"/>
              </a:rPr>
              <a:t>truly the right way has become clearly distinct from error;</a:t>
            </a:r>
          </a:p>
        </p:txBody>
      </p:sp>
      <p:sp>
        <p:nvSpPr>
          <p:cNvPr id="118784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87845"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866" name="Text Box 2"/>
          <p:cNvSpPr txBox="1">
            <a:spLocks noChangeArrowheads="1"/>
          </p:cNvSpPr>
          <p:nvPr/>
        </p:nvSpPr>
        <p:spPr bwMode="auto">
          <a:xfrm>
            <a:off x="250825" y="1827213"/>
            <a:ext cx="864235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فَمَنْ يَكْفُرْ بِالطَّاغُوتِ وَيُؤْمِن بِاللّهِ</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فَقَدِ اسْتَمْسَكَ بِالْعُرْوَةِ الْوُثْقَىَ</a:t>
            </a:r>
            <a:r>
              <a:rPr lang="en-US" altLang="en-US" sz="5400">
                <a:solidFill>
                  <a:srgbClr val="000066"/>
                </a:solidFill>
                <a:cs typeface="Simplified Arabic" panose="02020603050405020304" pitchFamily="18" charset="-78"/>
              </a:rPr>
              <a:t> </a:t>
            </a:r>
          </a:p>
        </p:txBody>
      </p:sp>
      <p:sp>
        <p:nvSpPr>
          <p:cNvPr id="1188867" name="Text Box 3"/>
          <p:cNvSpPr txBox="1">
            <a:spLocks noChangeArrowheads="1"/>
          </p:cNvSpPr>
          <p:nvPr/>
        </p:nvSpPr>
        <p:spPr bwMode="auto">
          <a:xfrm>
            <a:off x="755650" y="3387725"/>
            <a:ext cx="76708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therefore, whoever disbelieves in the</a:t>
            </a:r>
          </a:p>
          <a:p>
            <a:pPr algn="ctr">
              <a:spcBef>
                <a:spcPct val="20000"/>
              </a:spcBef>
            </a:pPr>
            <a:r>
              <a:rPr lang="en-US" altLang="en-US" sz="3200">
                <a:solidFill>
                  <a:srgbClr val="000066"/>
                </a:solidFill>
                <a:ea typeface="MS Mincho" panose="02020609040205080304" pitchFamily="49" charset="-128"/>
              </a:rPr>
              <a:t>Shaitan and believes in Allah he indeed has laid hold on the firmest handle,</a:t>
            </a:r>
          </a:p>
        </p:txBody>
      </p:sp>
      <p:sp>
        <p:nvSpPr>
          <p:cNvPr id="118886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88869"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9890" name="Text Box 2"/>
          <p:cNvSpPr txBox="1">
            <a:spLocks noChangeArrowheads="1"/>
          </p:cNvSpPr>
          <p:nvPr/>
        </p:nvSpPr>
        <p:spPr bwMode="auto">
          <a:xfrm>
            <a:off x="411163" y="1827213"/>
            <a:ext cx="82645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لاَ انفِصَامَ لَهَا وَاللّهُ سَمِيعٌ عَلِيمٌ</a:t>
            </a:r>
            <a:endParaRPr lang="en-US" altLang="en-US" sz="5400">
              <a:solidFill>
                <a:srgbClr val="000066"/>
              </a:solidFill>
              <a:cs typeface="Simplified Arabic" panose="02020603050405020304" pitchFamily="18" charset="-78"/>
            </a:endParaRPr>
          </a:p>
        </p:txBody>
      </p:sp>
      <p:sp>
        <p:nvSpPr>
          <p:cNvPr id="1189891" name="Text Box 3"/>
          <p:cNvSpPr txBox="1">
            <a:spLocks noChangeArrowheads="1"/>
          </p:cNvSpPr>
          <p:nvPr/>
        </p:nvSpPr>
        <p:spPr bwMode="auto">
          <a:xfrm>
            <a:off x="1647825" y="3198813"/>
            <a:ext cx="588486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which shall not break off, and</a:t>
            </a:r>
          </a:p>
          <a:p>
            <a:pPr algn="ctr">
              <a:spcBef>
                <a:spcPct val="20000"/>
              </a:spcBef>
            </a:pPr>
            <a:r>
              <a:rPr lang="en-US" altLang="en-US" sz="3200">
                <a:solidFill>
                  <a:srgbClr val="000066"/>
                </a:solidFill>
                <a:ea typeface="MS Mincho" panose="02020609040205080304" pitchFamily="49" charset="-128"/>
              </a:rPr>
              <a:t>Allah is Hearing, Knowing.</a:t>
            </a:r>
          </a:p>
        </p:txBody>
      </p:sp>
      <p:sp>
        <p:nvSpPr>
          <p:cNvPr id="118989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89893"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0914" name="Text Box 2"/>
          <p:cNvSpPr txBox="1">
            <a:spLocks noChangeArrowheads="1"/>
          </p:cNvSpPr>
          <p:nvPr/>
        </p:nvSpPr>
        <p:spPr bwMode="auto">
          <a:xfrm>
            <a:off x="323850" y="1827213"/>
            <a:ext cx="8424863"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اللّهُ وَلِيُّ الَّذِينَ آمَنُواْ يُخْرِجُهُم</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مِّنَ الظُّلُمَاتِ إِلَى النُّوُرِ</a:t>
            </a:r>
            <a:r>
              <a:rPr lang="en-US" altLang="en-US" sz="5400">
                <a:solidFill>
                  <a:srgbClr val="000066"/>
                </a:solidFill>
                <a:cs typeface="Simplified Arabic" panose="02020603050405020304" pitchFamily="18" charset="-78"/>
              </a:rPr>
              <a:t> </a:t>
            </a:r>
          </a:p>
        </p:txBody>
      </p:sp>
      <p:sp>
        <p:nvSpPr>
          <p:cNvPr id="1190915" name="Text Box 3"/>
          <p:cNvSpPr txBox="1">
            <a:spLocks noChangeArrowheads="1"/>
          </p:cNvSpPr>
          <p:nvPr/>
        </p:nvSpPr>
        <p:spPr bwMode="auto">
          <a:xfrm>
            <a:off x="425450" y="3381375"/>
            <a:ext cx="8328025"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Allah is the guardian of those who believe.</a:t>
            </a:r>
          </a:p>
          <a:p>
            <a:pPr algn="ctr">
              <a:spcBef>
                <a:spcPct val="20000"/>
              </a:spcBef>
            </a:pPr>
            <a:r>
              <a:rPr lang="en-US" altLang="en-US" sz="3200">
                <a:solidFill>
                  <a:srgbClr val="000066"/>
                </a:solidFill>
                <a:ea typeface="MS Mincho" panose="02020609040205080304" pitchFamily="49" charset="-128"/>
              </a:rPr>
              <a:t>He brings them out of the darkness</a:t>
            </a:r>
          </a:p>
          <a:p>
            <a:pPr algn="ctr">
              <a:spcBef>
                <a:spcPct val="20000"/>
              </a:spcBef>
            </a:pPr>
            <a:r>
              <a:rPr lang="en-US" altLang="en-US" sz="3200">
                <a:solidFill>
                  <a:srgbClr val="000066"/>
                </a:solidFill>
                <a:ea typeface="MS Mincho" panose="02020609040205080304" pitchFamily="49" charset="-128"/>
              </a:rPr>
              <a:t>into the light;</a:t>
            </a:r>
          </a:p>
        </p:txBody>
      </p:sp>
      <p:sp>
        <p:nvSpPr>
          <p:cNvPr id="119091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90917"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1938" name="Text Box 2"/>
          <p:cNvSpPr txBox="1">
            <a:spLocks noChangeArrowheads="1"/>
          </p:cNvSpPr>
          <p:nvPr/>
        </p:nvSpPr>
        <p:spPr bwMode="auto">
          <a:xfrm>
            <a:off x="250825" y="1827213"/>
            <a:ext cx="864235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وَالَّذِينَ كَفَرُواْ أَوْلِيَآؤُهُمُ الطَّاغُوتُ</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يُخْرِجُونَهُم مِّنَ النُّورِ إِلَى الظُّلُمَاتِ</a:t>
            </a:r>
            <a:r>
              <a:rPr lang="en-US" altLang="en-US" sz="5400">
                <a:solidFill>
                  <a:srgbClr val="000066"/>
                </a:solidFill>
                <a:cs typeface="Simplified Arabic" panose="02020603050405020304" pitchFamily="18" charset="-78"/>
              </a:rPr>
              <a:t> </a:t>
            </a:r>
          </a:p>
        </p:txBody>
      </p:sp>
      <p:sp>
        <p:nvSpPr>
          <p:cNvPr id="1191939" name="Text Box 3"/>
          <p:cNvSpPr txBox="1">
            <a:spLocks noChangeArrowheads="1"/>
          </p:cNvSpPr>
          <p:nvPr/>
        </p:nvSpPr>
        <p:spPr bwMode="auto">
          <a:xfrm>
            <a:off x="287338" y="3381375"/>
            <a:ext cx="8601075"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(as to) those who disbelieve, </a:t>
            </a:r>
          </a:p>
          <a:p>
            <a:pPr algn="ctr">
              <a:spcBef>
                <a:spcPct val="20000"/>
              </a:spcBef>
            </a:pPr>
            <a:r>
              <a:rPr lang="en-US" altLang="en-US" sz="3200">
                <a:solidFill>
                  <a:srgbClr val="000066"/>
                </a:solidFill>
                <a:ea typeface="MS Mincho" panose="02020609040205080304" pitchFamily="49" charset="-128"/>
              </a:rPr>
              <a:t>their guardians are Shaitans who take them </a:t>
            </a:r>
          </a:p>
          <a:p>
            <a:pPr algn="ctr">
              <a:spcBef>
                <a:spcPct val="20000"/>
              </a:spcBef>
            </a:pPr>
            <a:r>
              <a:rPr lang="en-US" altLang="en-US" sz="3200">
                <a:solidFill>
                  <a:srgbClr val="000066"/>
                </a:solidFill>
                <a:ea typeface="MS Mincho" panose="02020609040205080304" pitchFamily="49" charset="-128"/>
              </a:rPr>
              <a:t>out of the light into the darkness;</a:t>
            </a:r>
          </a:p>
        </p:txBody>
      </p:sp>
      <p:sp>
        <p:nvSpPr>
          <p:cNvPr id="119194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91941"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962" name="Text Box 2"/>
          <p:cNvSpPr txBox="1">
            <a:spLocks noChangeArrowheads="1"/>
          </p:cNvSpPr>
          <p:nvPr/>
        </p:nvSpPr>
        <p:spPr bwMode="auto">
          <a:xfrm>
            <a:off x="1141413" y="1827213"/>
            <a:ext cx="7031037"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أُوْلَـئِكَ أَصْحَابُ النَّارِ هُمْ فِيهَا خَالِدُونَ</a:t>
            </a:r>
            <a:endParaRPr lang="en-US" altLang="en-US" sz="5400">
              <a:solidFill>
                <a:srgbClr val="000066"/>
              </a:solidFill>
              <a:cs typeface="Simplified Arabic" panose="02020603050405020304" pitchFamily="18" charset="-78"/>
            </a:endParaRPr>
          </a:p>
        </p:txBody>
      </p:sp>
      <p:sp>
        <p:nvSpPr>
          <p:cNvPr id="1192963" name="Text Box 3"/>
          <p:cNvSpPr txBox="1">
            <a:spLocks noChangeArrowheads="1"/>
          </p:cNvSpPr>
          <p:nvPr/>
        </p:nvSpPr>
        <p:spPr bwMode="auto">
          <a:xfrm>
            <a:off x="1403350" y="3198813"/>
            <a:ext cx="63706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they are the inmates of the fire,</a:t>
            </a:r>
          </a:p>
          <a:p>
            <a:pPr algn="ctr">
              <a:spcBef>
                <a:spcPct val="20000"/>
              </a:spcBef>
            </a:pPr>
            <a:r>
              <a:rPr lang="en-US" altLang="en-US" sz="3200">
                <a:solidFill>
                  <a:srgbClr val="000066"/>
                </a:solidFill>
                <a:ea typeface="MS Mincho" panose="02020609040205080304" pitchFamily="49" charset="-128"/>
              </a:rPr>
              <a:t>in it they shall abide.</a:t>
            </a:r>
          </a:p>
        </p:txBody>
      </p:sp>
      <p:sp>
        <p:nvSpPr>
          <p:cNvPr id="119296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92965"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3986"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193987"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19398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93989" name="Text Box 5"/>
          <p:cNvSpPr txBox="1">
            <a:spLocks noChangeArrowheads="1"/>
          </p:cNvSpPr>
          <p:nvPr/>
        </p:nvSpPr>
        <p:spPr bwMode="auto">
          <a:xfrm>
            <a:off x="3348038" y="565467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
        <p:nvSpPr>
          <p:cNvPr id="1193990" name="Text Box 6"/>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5010" name="Text Box 2"/>
          <p:cNvSpPr txBox="1">
            <a:spLocks noChangeArrowheads="1"/>
          </p:cNvSpPr>
          <p:nvPr/>
        </p:nvSpPr>
        <p:spPr bwMode="auto">
          <a:xfrm>
            <a:off x="395288" y="908050"/>
            <a:ext cx="8351837"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اللّهُ لاَ إِلَـهَ إِلاَّ هُوَ الْحَيُّ الْقَيُّومُ </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لاَ تَأْخُذُهُ سِنَةٌ وَلاَ نَوْمٌ</a:t>
            </a:r>
            <a:endParaRPr lang="en-US" altLang="en-US" sz="5400">
              <a:solidFill>
                <a:srgbClr val="000066"/>
              </a:solidFill>
              <a:cs typeface="Simplified Arabic" panose="02020603050405020304" pitchFamily="18" charset="-78"/>
            </a:endParaRPr>
          </a:p>
        </p:txBody>
      </p:sp>
      <p:sp>
        <p:nvSpPr>
          <p:cNvPr id="1195011" name="Text Box 3"/>
          <p:cNvSpPr txBox="1">
            <a:spLocks noChangeArrowheads="1"/>
          </p:cNvSpPr>
          <p:nvPr/>
        </p:nvSpPr>
        <p:spPr bwMode="auto">
          <a:xfrm>
            <a:off x="285750" y="2736850"/>
            <a:ext cx="8766175"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Allah is He besides Whom there is no god,</a:t>
            </a:r>
          </a:p>
          <a:p>
            <a:pPr algn="ctr">
              <a:spcBef>
                <a:spcPct val="20000"/>
              </a:spcBef>
            </a:pPr>
            <a:r>
              <a:rPr lang="en-US" altLang="en-US" sz="3200">
                <a:solidFill>
                  <a:srgbClr val="000066"/>
                </a:solidFill>
                <a:ea typeface="MS Mincho" panose="02020609040205080304" pitchFamily="49" charset="-128"/>
              </a:rPr>
              <a:t>The Ever living, the Self-subsisting by Whom </a:t>
            </a:r>
          </a:p>
          <a:p>
            <a:pPr algn="ctr">
              <a:spcBef>
                <a:spcPct val="20000"/>
              </a:spcBef>
            </a:pPr>
            <a:r>
              <a:rPr lang="en-US" altLang="en-US" sz="3200">
                <a:solidFill>
                  <a:srgbClr val="000066"/>
                </a:solidFill>
                <a:ea typeface="MS Mincho" panose="02020609040205080304" pitchFamily="49" charset="-128"/>
              </a:rPr>
              <a:t>All subsist; slumber does not overtake Him </a:t>
            </a:r>
          </a:p>
          <a:p>
            <a:pPr algn="ctr">
              <a:spcBef>
                <a:spcPct val="20000"/>
              </a:spcBef>
            </a:pPr>
            <a:r>
              <a:rPr lang="en-US" altLang="en-US" sz="3200">
                <a:solidFill>
                  <a:srgbClr val="000066"/>
                </a:solidFill>
                <a:ea typeface="MS Mincho" panose="02020609040205080304" pitchFamily="49" charset="-128"/>
              </a:rPr>
              <a:t>nor sleep;</a:t>
            </a:r>
          </a:p>
        </p:txBody>
      </p:sp>
      <p:sp>
        <p:nvSpPr>
          <p:cNvPr id="119501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95013"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
        <p:nvSpPr>
          <p:cNvPr id="1195015" name="Text Box 7"/>
          <p:cNvSpPr txBox="1">
            <a:spLocks noChangeArrowheads="1"/>
          </p:cNvSpPr>
          <p:nvPr/>
        </p:nvSpPr>
        <p:spPr bwMode="auto">
          <a:xfrm>
            <a:off x="3348038" y="565467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6034" name="Text Box 2"/>
          <p:cNvSpPr txBox="1">
            <a:spLocks noChangeArrowheads="1"/>
          </p:cNvSpPr>
          <p:nvPr/>
        </p:nvSpPr>
        <p:spPr bwMode="auto">
          <a:xfrm>
            <a:off x="1052513" y="1827213"/>
            <a:ext cx="69040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لَّهُ مَا فِي السَّمَاوَاتِ وَمَا فِي الأَرْضِ</a:t>
            </a:r>
            <a:endParaRPr lang="en-US" altLang="en-US" sz="5400">
              <a:solidFill>
                <a:srgbClr val="000066"/>
              </a:solidFill>
              <a:cs typeface="Simplified Arabic" panose="02020603050405020304" pitchFamily="18" charset="-78"/>
            </a:endParaRPr>
          </a:p>
        </p:txBody>
      </p:sp>
      <p:sp>
        <p:nvSpPr>
          <p:cNvPr id="1196035" name="Text Box 3"/>
          <p:cNvSpPr txBox="1">
            <a:spLocks noChangeArrowheads="1"/>
          </p:cNvSpPr>
          <p:nvPr/>
        </p:nvSpPr>
        <p:spPr bwMode="auto">
          <a:xfrm>
            <a:off x="1116013" y="3198813"/>
            <a:ext cx="67691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whatever is in the heavens and</a:t>
            </a:r>
          </a:p>
          <a:p>
            <a:pPr algn="ctr">
              <a:spcBef>
                <a:spcPct val="20000"/>
              </a:spcBef>
            </a:pPr>
            <a:r>
              <a:rPr lang="en-US" altLang="en-US" sz="3200">
                <a:solidFill>
                  <a:srgbClr val="000066"/>
                </a:solidFill>
                <a:ea typeface="MS Mincho" panose="02020609040205080304" pitchFamily="49" charset="-128"/>
              </a:rPr>
              <a:t>whatever is in the earth is His;</a:t>
            </a:r>
          </a:p>
        </p:txBody>
      </p:sp>
      <p:sp>
        <p:nvSpPr>
          <p:cNvPr id="119603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96037"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
        <p:nvSpPr>
          <p:cNvPr id="1196038" name="Text Box 6"/>
          <p:cNvSpPr txBox="1">
            <a:spLocks noChangeArrowheads="1"/>
          </p:cNvSpPr>
          <p:nvPr/>
        </p:nvSpPr>
        <p:spPr bwMode="auto">
          <a:xfrm>
            <a:off x="3348038" y="565467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02"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45603" name="Text Box 3"/>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Duá to be recited  after each 2 Rakaat Salaat</a:t>
            </a:r>
          </a:p>
        </p:txBody>
      </p:sp>
      <p:sp>
        <p:nvSpPr>
          <p:cNvPr id="1945604" name="Rectangle 4"/>
          <p:cNvSpPr>
            <a:spLocks noGrp="1" noChangeArrowheads="1"/>
          </p:cNvSpPr>
          <p:nvPr>
            <p:ph type="ctrTitle"/>
          </p:nvPr>
        </p:nvSpPr>
        <p:spPr>
          <a:xfrm>
            <a:off x="250825" y="1370013"/>
            <a:ext cx="864235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وَاسْتُرْ عَوْرَتِي،</a:t>
            </a:r>
            <a:r>
              <a:rPr lang="en-US" altLang="en-US" sz="5400" b="1">
                <a:solidFill>
                  <a:srgbClr val="000066"/>
                </a:solidFill>
                <a:cs typeface="Simplified Arabic" panose="02020603050405020304" pitchFamily="18" charset="-78"/>
              </a:rPr>
              <a:t> </a:t>
            </a:r>
          </a:p>
        </p:txBody>
      </p:sp>
      <p:sp>
        <p:nvSpPr>
          <p:cNvPr id="1945605" name="Rectangle 5"/>
          <p:cNvSpPr>
            <a:spLocks noGrp="1" noChangeArrowheads="1"/>
          </p:cNvSpPr>
          <p:nvPr>
            <p:ph type="subTitle" idx="1"/>
          </p:nvPr>
        </p:nvSpPr>
        <p:spPr>
          <a:xfrm>
            <a:off x="323850" y="3198813"/>
            <a:ext cx="8496300"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conceal my defects, </a:t>
            </a:r>
          </a:p>
        </p:txBody>
      </p:sp>
    </p:spTree>
  </p:cSld>
  <p:clrMapOvr>
    <a:masterClrMapping/>
  </p:clrMapOvr>
  <p:transition>
    <p:fade/>
  </p:transition>
  <p:timing>
    <p:tnLst>
      <p:par>
        <p:cTn id="1" dur="indefinite" restart="never" nodeType="tmRoot"/>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7058" name="Text Box 2"/>
          <p:cNvSpPr txBox="1">
            <a:spLocks noChangeArrowheads="1"/>
          </p:cNvSpPr>
          <p:nvPr/>
        </p:nvSpPr>
        <p:spPr bwMode="auto">
          <a:xfrm>
            <a:off x="830263" y="1827213"/>
            <a:ext cx="74136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en-US" altLang="en-US" sz="5400">
                <a:solidFill>
                  <a:srgbClr val="000066"/>
                </a:solidFill>
                <a:cs typeface="Simplified Arabic" panose="02020603050405020304" pitchFamily="18" charset="-78"/>
              </a:rPr>
              <a:t> </a:t>
            </a:r>
            <a:r>
              <a:rPr lang="ar-SA" altLang="en-US" sz="5400">
                <a:solidFill>
                  <a:srgbClr val="000066"/>
                </a:solidFill>
                <a:cs typeface="Simplified Arabic" panose="02020603050405020304" pitchFamily="18" charset="-78"/>
              </a:rPr>
              <a:t>مَن ذَا الَّذِي يَشْفَعُ عِنْدَهُ إِلاَّ بِإِذْنِهِ</a:t>
            </a:r>
            <a:r>
              <a:rPr lang="en-US" altLang="en-US" sz="5400">
                <a:solidFill>
                  <a:srgbClr val="000066"/>
                </a:solidFill>
                <a:cs typeface="Simplified Arabic" panose="02020603050405020304" pitchFamily="18" charset="-78"/>
              </a:rPr>
              <a:t> </a:t>
            </a:r>
          </a:p>
        </p:txBody>
      </p:sp>
      <p:sp>
        <p:nvSpPr>
          <p:cNvPr id="1197059" name="Text Box 3"/>
          <p:cNvSpPr txBox="1">
            <a:spLocks noChangeArrowheads="1"/>
          </p:cNvSpPr>
          <p:nvPr/>
        </p:nvSpPr>
        <p:spPr bwMode="auto">
          <a:xfrm>
            <a:off x="1228725" y="3198813"/>
            <a:ext cx="67278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who is he that can intercede with </a:t>
            </a:r>
          </a:p>
          <a:p>
            <a:pPr algn="ctr">
              <a:spcBef>
                <a:spcPct val="20000"/>
              </a:spcBef>
            </a:pPr>
            <a:r>
              <a:rPr lang="en-US" altLang="en-US" sz="3200">
                <a:solidFill>
                  <a:srgbClr val="000066"/>
                </a:solidFill>
                <a:ea typeface="MS Mincho" panose="02020609040205080304" pitchFamily="49" charset="-128"/>
              </a:rPr>
              <a:t>Him but by His permission?</a:t>
            </a:r>
          </a:p>
        </p:txBody>
      </p:sp>
      <p:sp>
        <p:nvSpPr>
          <p:cNvPr id="119706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97061"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
        <p:nvSpPr>
          <p:cNvPr id="1197062" name="Text Box 6"/>
          <p:cNvSpPr txBox="1">
            <a:spLocks noChangeArrowheads="1"/>
          </p:cNvSpPr>
          <p:nvPr/>
        </p:nvSpPr>
        <p:spPr bwMode="auto">
          <a:xfrm>
            <a:off x="3348038" y="565467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82" name="Text Box 2"/>
          <p:cNvSpPr txBox="1">
            <a:spLocks noChangeArrowheads="1"/>
          </p:cNvSpPr>
          <p:nvPr/>
        </p:nvSpPr>
        <p:spPr bwMode="auto">
          <a:xfrm>
            <a:off x="-133350" y="1196975"/>
            <a:ext cx="93853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en-US" altLang="en-US" sz="5400">
                <a:solidFill>
                  <a:srgbClr val="000066"/>
                </a:solidFill>
                <a:cs typeface="Simplified Arabic" panose="02020603050405020304" pitchFamily="18" charset="-78"/>
              </a:rPr>
              <a:t> </a:t>
            </a:r>
            <a:r>
              <a:rPr lang="ar-SA" altLang="en-US" sz="5400">
                <a:solidFill>
                  <a:srgbClr val="000066"/>
                </a:solidFill>
                <a:cs typeface="Simplified Arabic" panose="02020603050405020304" pitchFamily="18" charset="-78"/>
              </a:rPr>
              <a:t>يَعْلَمُ مَا بَيْنَ أَيْدِيهِمْ وَمَا خَلْفَهُمْ وَلاَ يُحِيطُونَ بِشَيْءٍ مِّنْ عِلْمِهِ إِلاَّ بِمَا شَاء </a:t>
            </a:r>
            <a:endParaRPr lang="en-US" altLang="en-US" sz="5400">
              <a:solidFill>
                <a:srgbClr val="000066"/>
              </a:solidFill>
              <a:cs typeface="Simplified Arabic" panose="02020603050405020304" pitchFamily="18" charset="-78"/>
            </a:endParaRPr>
          </a:p>
        </p:txBody>
      </p:sp>
      <p:sp>
        <p:nvSpPr>
          <p:cNvPr id="1198083" name="Text Box 3"/>
          <p:cNvSpPr txBox="1">
            <a:spLocks noChangeArrowheads="1"/>
          </p:cNvSpPr>
          <p:nvPr/>
        </p:nvSpPr>
        <p:spPr bwMode="auto">
          <a:xfrm>
            <a:off x="323850" y="2844800"/>
            <a:ext cx="8461375"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He knows what is before them and what is </a:t>
            </a:r>
          </a:p>
          <a:p>
            <a:pPr algn="ctr">
              <a:spcBef>
                <a:spcPct val="20000"/>
              </a:spcBef>
            </a:pPr>
            <a:r>
              <a:rPr lang="en-US" altLang="en-US" sz="3200">
                <a:solidFill>
                  <a:srgbClr val="000066"/>
                </a:solidFill>
                <a:ea typeface="MS Mincho" panose="02020609040205080304" pitchFamily="49" charset="-128"/>
              </a:rPr>
              <a:t>behind them, and they cannot comprehend</a:t>
            </a:r>
          </a:p>
          <a:p>
            <a:pPr algn="ctr">
              <a:spcBef>
                <a:spcPct val="20000"/>
              </a:spcBef>
            </a:pPr>
            <a:r>
              <a:rPr lang="en-US" altLang="en-US" sz="3200">
                <a:solidFill>
                  <a:srgbClr val="000066"/>
                </a:solidFill>
                <a:ea typeface="MS Mincho" panose="02020609040205080304" pitchFamily="49" charset="-128"/>
              </a:rPr>
              <a:t>anything out of His knowledge except</a:t>
            </a:r>
          </a:p>
          <a:p>
            <a:pPr algn="ctr">
              <a:spcBef>
                <a:spcPct val="20000"/>
              </a:spcBef>
            </a:pPr>
            <a:r>
              <a:rPr lang="en-US" altLang="en-US" sz="3200">
                <a:solidFill>
                  <a:srgbClr val="000066"/>
                </a:solidFill>
                <a:ea typeface="MS Mincho" panose="02020609040205080304" pitchFamily="49" charset="-128"/>
              </a:rPr>
              <a:t>what He pleases,</a:t>
            </a:r>
          </a:p>
        </p:txBody>
      </p:sp>
      <p:sp>
        <p:nvSpPr>
          <p:cNvPr id="119808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98085"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
        <p:nvSpPr>
          <p:cNvPr id="1198086" name="Text Box 6"/>
          <p:cNvSpPr txBox="1">
            <a:spLocks noChangeArrowheads="1"/>
          </p:cNvSpPr>
          <p:nvPr/>
        </p:nvSpPr>
        <p:spPr bwMode="auto">
          <a:xfrm>
            <a:off x="3348038" y="565467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106" name="Text Box 2"/>
          <p:cNvSpPr txBox="1">
            <a:spLocks noChangeArrowheads="1"/>
          </p:cNvSpPr>
          <p:nvPr/>
        </p:nvSpPr>
        <p:spPr bwMode="auto">
          <a:xfrm>
            <a:off x="282575" y="1196975"/>
            <a:ext cx="86106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en-US" altLang="en-US" sz="5400">
                <a:solidFill>
                  <a:srgbClr val="000066"/>
                </a:solidFill>
                <a:cs typeface="Simplified Arabic" panose="02020603050405020304" pitchFamily="18" charset="-78"/>
              </a:rPr>
              <a:t> </a:t>
            </a:r>
            <a:r>
              <a:rPr lang="ar-SA" altLang="en-US" sz="5400">
                <a:solidFill>
                  <a:srgbClr val="000066"/>
                </a:solidFill>
                <a:cs typeface="Simplified Arabic" panose="02020603050405020304" pitchFamily="18" charset="-78"/>
              </a:rPr>
              <a:t>وَسِعَ كُرْسِيُّهُ السَّمَاوَاتِ وَالأَرْضَ</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وَلاَ يَؤُودُهُ حِفْظُهُمَا وَهُوَ الْعَلِيُّ الْعَظِيمُ</a:t>
            </a:r>
            <a:endParaRPr lang="en-US" altLang="en-US" sz="5400">
              <a:solidFill>
                <a:srgbClr val="000066"/>
              </a:solidFill>
              <a:cs typeface="Simplified Arabic" panose="02020603050405020304" pitchFamily="18" charset="-78"/>
            </a:endParaRPr>
          </a:p>
        </p:txBody>
      </p:sp>
      <p:sp>
        <p:nvSpPr>
          <p:cNvPr id="1199107" name="Text Box 3"/>
          <p:cNvSpPr txBox="1">
            <a:spLocks noChangeArrowheads="1"/>
          </p:cNvSpPr>
          <p:nvPr/>
        </p:nvSpPr>
        <p:spPr bwMode="auto">
          <a:xfrm>
            <a:off x="179388" y="2844800"/>
            <a:ext cx="8767762"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His knowledge extends over the heavens</a:t>
            </a:r>
          </a:p>
          <a:p>
            <a:pPr algn="ctr">
              <a:spcBef>
                <a:spcPct val="20000"/>
              </a:spcBef>
            </a:pPr>
            <a:r>
              <a:rPr lang="en-US" altLang="en-US" sz="3200">
                <a:solidFill>
                  <a:srgbClr val="000066"/>
                </a:solidFill>
                <a:ea typeface="MS Mincho" panose="02020609040205080304" pitchFamily="49" charset="-128"/>
              </a:rPr>
              <a:t>and the earth, and the preservation of them </a:t>
            </a:r>
          </a:p>
          <a:p>
            <a:pPr algn="ctr">
              <a:spcBef>
                <a:spcPct val="20000"/>
              </a:spcBef>
            </a:pPr>
            <a:r>
              <a:rPr lang="en-US" altLang="en-US" sz="3200">
                <a:solidFill>
                  <a:srgbClr val="000066"/>
                </a:solidFill>
                <a:ea typeface="MS Mincho" panose="02020609040205080304" pitchFamily="49" charset="-128"/>
              </a:rPr>
              <a:t>both tires Him not, and He is </a:t>
            </a:r>
          </a:p>
          <a:p>
            <a:pPr algn="ctr">
              <a:spcBef>
                <a:spcPct val="20000"/>
              </a:spcBef>
            </a:pPr>
            <a:r>
              <a:rPr lang="en-US" altLang="en-US" sz="3200">
                <a:solidFill>
                  <a:srgbClr val="000066"/>
                </a:solidFill>
                <a:ea typeface="MS Mincho" panose="02020609040205080304" pitchFamily="49" charset="-128"/>
              </a:rPr>
              <a:t>the Most High, the Great.</a:t>
            </a:r>
          </a:p>
        </p:txBody>
      </p:sp>
      <p:sp>
        <p:nvSpPr>
          <p:cNvPr id="119910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99109"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
        <p:nvSpPr>
          <p:cNvPr id="1199110" name="Text Box 6"/>
          <p:cNvSpPr txBox="1">
            <a:spLocks noChangeArrowheads="1"/>
          </p:cNvSpPr>
          <p:nvPr/>
        </p:nvSpPr>
        <p:spPr bwMode="auto">
          <a:xfrm>
            <a:off x="3348038" y="565467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130" name="Text Box 2"/>
          <p:cNvSpPr txBox="1">
            <a:spLocks noChangeArrowheads="1"/>
          </p:cNvSpPr>
          <p:nvPr/>
        </p:nvSpPr>
        <p:spPr bwMode="auto">
          <a:xfrm>
            <a:off x="688975" y="1827213"/>
            <a:ext cx="77565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لاَ إِكْرَاهَ فِي الدِّينِ قَد تَّبَيَّنَ الرُّشْدُ مِنَ الْغَيِّ</a:t>
            </a:r>
            <a:r>
              <a:rPr lang="en-US" altLang="en-US" sz="5400">
                <a:solidFill>
                  <a:srgbClr val="000066"/>
                </a:solidFill>
                <a:cs typeface="Simplified Arabic" panose="02020603050405020304" pitchFamily="18" charset="-78"/>
              </a:rPr>
              <a:t> </a:t>
            </a:r>
          </a:p>
        </p:txBody>
      </p:sp>
      <p:sp>
        <p:nvSpPr>
          <p:cNvPr id="1200131" name="Text Box 3"/>
          <p:cNvSpPr txBox="1">
            <a:spLocks noChangeArrowheads="1"/>
          </p:cNvSpPr>
          <p:nvPr/>
        </p:nvSpPr>
        <p:spPr bwMode="auto">
          <a:xfrm>
            <a:off x="827088" y="3198813"/>
            <a:ext cx="7532687"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There is no compulsion in religion;</a:t>
            </a:r>
          </a:p>
          <a:p>
            <a:pPr algn="ctr">
              <a:spcBef>
                <a:spcPct val="20000"/>
              </a:spcBef>
            </a:pPr>
            <a:r>
              <a:rPr lang="en-US" altLang="en-US" sz="3200">
                <a:solidFill>
                  <a:srgbClr val="000066"/>
                </a:solidFill>
                <a:ea typeface="MS Mincho" panose="02020609040205080304" pitchFamily="49" charset="-128"/>
              </a:rPr>
              <a:t>truly the right way has become clearly distinct from error;</a:t>
            </a:r>
          </a:p>
        </p:txBody>
      </p:sp>
      <p:sp>
        <p:nvSpPr>
          <p:cNvPr id="120013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200133"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
        <p:nvSpPr>
          <p:cNvPr id="1200134" name="Text Box 6"/>
          <p:cNvSpPr txBox="1">
            <a:spLocks noChangeArrowheads="1"/>
          </p:cNvSpPr>
          <p:nvPr/>
        </p:nvSpPr>
        <p:spPr bwMode="auto">
          <a:xfrm>
            <a:off x="3348038" y="565467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1154" name="Text Box 2"/>
          <p:cNvSpPr txBox="1">
            <a:spLocks noChangeArrowheads="1"/>
          </p:cNvSpPr>
          <p:nvPr/>
        </p:nvSpPr>
        <p:spPr bwMode="auto">
          <a:xfrm>
            <a:off x="250825" y="1827213"/>
            <a:ext cx="864235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فَمَنْ يَكْفُرْ بِالطَّاغُوتِ وَيُؤْمِن بِاللّهِ</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فَقَدِ اسْتَمْسَكَ بِالْعُرْوَةِ الْوُثْقَىَ</a:t>
            </a:r>
            <a:r>
              <a:rPr lang="en-US" altLang="en-US" sz="5400">
                <a:solidFill>
                  <a:srgbClr val="000066"/>
                </a:solidFill>
                <a:cs typeface="Simplified Arabic" panose="02020603050405020304" pitchFamily="18" charset="-78"/>
              </a:rPr>
              <a:t> </a:t>
            </a:r>
          </a:p>
        </p:txBody>
      </p:sp>
      <p:sp>
        <p:nvSpPr>
          <p:cNvPr id="1201155" name="Text Box 3"/>
          <p:cNvSpPr txBox="1">
            <a:spLocks noChangeArrowheads="1"/>
          </p:cNvSpPr>
          <p:nvPr/>
        </p:nvSpPr>
        <p:spPr bwMode="auto">
          <a:xfrm>
            <a:off x="755650" y="3387725"/>
            <a:ext cx="76708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therefore, whoever disbelieves in the</a:t>
            </a:r>
          </a:p>
          <a:p>
            <a:pPr algn="ctr">
              <a:spcBef>
                <a:spcPct val="20000"/>
              </a:spcBef>
            </a:pPr>
            <a:r>
              <a:rPr lang="en-US" altLang="en-US" sz="3200">
                <a:solidFill>
                  <a:srgbClr val="000066"/>
                </a:solidFill>
                <a:ea typeface="MS Mincho" panose="02020609040205080304" pitchFamily="49" charset="-128"/>
              </a:rPr>
              <a:t>Shaitan and believes in Allah he indeed has laid hold on the firmest handle,</a:t>
            </a:r>
          </a:p>
        </p:txBody>
      </p:sp>
      <p:sp>
        <p:nvSpPr>
          <p:cNvPr id="120115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201157"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
        <p:nvSpPr>
          <p:cNvPr id="1201158" name="Text Box 6"/>
          <p:cNvSpPr txBox="1">
            <a:spLocks noChangeArrowheads="1"/>
          </p:cNvSpPr>
          <p:nvPr/>
        </p:nvSpPr>
        <p:spPr bwMode="auto">
          <a:xfrm>
            <a:off x="3348038" y="565467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2178" name="Text Box 2"/>
          <p:cNvSpPr txBox="1">
            <a:spLocks noChangeArrowheads="1"/>
          </p:cNvSpPr>
          <p:nvPr/>
        </p:nvSpPr>
        <p:spPr bwMode="auto">
          <a:xfrm>
            <a:off x="411163" y="1827213"/>
            <a:ext cx="82645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لاَ انفِصَامَ لَهَا وَاللّهُ سَمِيعٌ عَلِيمٌ</a:t>
            </a:r>
            <a:endParaRPr lang="en-US" altLang="en-US" sz="5400">
              <a:solidFill>
                <a:srgbClr val="000066"/>
              </a:solidFill>
              <a:cs typeface="Simplified Arabic" panose="02020603050405020304" pitchFamily="18" charset="-78"/>
            </a:endParaRPr>
          </a:p>
        </p:txBody>
      </p:sp>
      <p:sp>
        <p:nvSpPr>
          <p:cNvPr id="1202179" name="Text Box 3"/>
          <p:cNvSpPr txBox="1">
            <a:spLocks noChangeArrowheads="1"/>
          </p:cNvSpPr>
          <p:nvPr/>
        </p:nvSpPr>
        <p:spPr bwMode="auto">
          <a:xfrm>
            <a:off x="1647825" y="3198813"/>
            <a:ext cx="588486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which shall not break off, and</a:t>
            </a:r>
          </a:p>
          <a:p>
            <a:pPr algn="ctr">
              <a:spcBef>
                <a:spcPct val="20000"/>
              </a:spcBef>
            </a:pPr>
            <a:r>
              <a:rPr lang="en-US" altLang="en-US" sz="3200">
                <a:solidFill>
                  <a:srgbClr val="000066"/>
                </a:solidFill>
                <a:ea typeface="MS Mincho" panose="02020609040205080304" pitchFamily="49" charset="-128"/>
              </a:rPr>
              <a:t>Allah is Hearing, Knowing.</a:t>
            </a:r>
          </a:p>
        </p:txBody>
      </p:sp>
      <p:sp>
        <p:nvSpPr>
          <p:cNvPr id="120218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202181"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
        <p:nvSpPr>
          <p:cNvPr id="1202182" name="Text Box 6"/>
          <p:cNvSpPr txBox="1">
            <a:spLocks noChangeArrowheads="1"/>
          </p:cNvSpPr>
          <p:nvPr/>
        </p:nvSpPr>
        <p:spPr bwMode="auto">
          <a:xfrm>
            <a:off x="3348038" y="565467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3202" name="Text Box 2"/>
          <p:cNvSpPr txBox="1">
            <a:spLocks noChangeArrowheads="1"/>
          </p:cNvSpPr>
          <p:nvPr/>
        </p:nvSpPr>
        <p:spPr bwMode="auto">
          <a:xfrm>
            <a:off x="323850" y="1557338"/>
            <a:ext cx="8424863"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اللّهُ وَلِيُّ الَّذِينَ آمَنُواْ يُخْرِجُهُم</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مِّنَ الظُّلُمَاتِ إِلَى النُّوُرِ</a:t>
            </a:r>
            <a:r>
              <a:rPr lang="en-US" altLang="en-US" sz="5400">
                <a:solidFill>
                  <a:srgbClr val="000066"/>
                </a:solidFill>
                <a:cs typeface="Simplified Arabic" panose="02020603050405020304" pitchFamily="18" charset="-78"/>
              </a:rPr>
              <a:t> </a:t>
            </a:r>
          </a:p>
        </p:txBody>
      </p:sp>
      <p:sp>
        <p:nvSpPr>
          <p:cNvPr id="1203203" name="Text Box 3"/>
          <p:cNvSpPr txBox="1">
            <a:spLocks noChangeArrowheads="1"/>
          </p:cNvSpPr>
          <p:nvPr/>
        </p:nvSpPr>
        <p:spPr bwMode="auto">
          <a:xfrm>
            <a:off x="425450" y="3111500"/>
            <a:ext cx="8328025"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Allah is the guardian of those who believe.</a:t>
            </a:r>
          </a:p>
          <a:p>
            <a:pPr algn="ctr">
              <a:spcBef>
                <a:spcPct val="20000"/>
              </a:spcBef>
            </a:pPr>
            <a:r>
              <a:rPr lang="en-US" altLang="en-US" sz="3200">
                <a:solidFill>
                  <a:srgbClr val="000066"/>
                </a:solidFill>
                <a:ea typeface="MS Mincho" panose="02020609040205080304" pitchFamily="49" charset="-128"/>
              </a:rPr>
              <a:t>He brings them out of the darkness</a:t>
            </a:r>
          </a:p>
          <a:p>
            <a:pPr algn="ctr">
              <a:spcBef>
                <a:spcPct val="20000"/>
              </a:spcBef>
            </a:pPr>
            <a:r>
              <a:rPr lang="en-US" altLang="en-US" sz="3200">
                <a:solidFill>
                  <a:srgbClr val="000066"/>
                </a:solidFill>
                <a:ea typeface="MS Mincho" panose="02020609040205080304" pitchFamily="49" charset="-128"/>
              </a:rPr>
              <a:t>into the light;</a:t>
            </a:r>
          </a:p>
        </p:txBody>
      </p:sp>
      <p:sp>
        <p:nvSpPr>
          <p:cNvPr id="120320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203205"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
        <p:nvSpPr>
          <p:cNvPr id="1203206" name="Text Box 6"/>
          <p:cNvSpPr txBox="1">
            <a:spLocks noChangeArrowheads="1"/>
          </p:cNvSpPr>
          <p:nvPr/>
        </p:nvSpPr>
        <p:spPr bwMode="auto">
          <a:xfrm>
            <a:off x="3348038" y="565467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4226" name="Text Box 2"/>
          <p:cNvSpPr txBox="1">
            <a:spLocks noChangeArrowheads="1"/>
          </p:cNvSpPr>
          <p:nvPr/>
        </p:nvSpPr>
        <p:spPr bwMode="auto">
          <a:xfrm>
            <a:off x="250825" y="1827213"/>
            <a:ext cx="864235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وَالَّذِينَ كَفَرُواْ أَوْلِيَآؤُهُمُ الطَّاغُوتُ</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يُخْرِجُونَهُم مِّنَ النُّورِ إِلَى الظُّلُمَاتِ</a:t>
            </a:r>
            <a:r>
              <a:rPr lang="en-US" altLang="en-US" sz="5400">
                <a:solidFill>
                  <a:srgbClr val="000066"/>
                </a:solidFill>
                <a:cs typeface="Simplified Arabic" panose="02020603050405020304" pitchFamily="18" charset="-78"/>
              </a:rPr>
              <a:t> </a:t>
            </a:r>
          </a:p>
        </p:txBody>
      </p:sp>
      <p:sp>
        <p:nvSpPr>
          <p:cNvPr id="1204227" name="Text Box 3"/>
          <p:cNvSpPr txBox="1">
            <a:spLocks noChangeArrowheads="1"/>
          </p:cNvSpPr>
          <p:nvPr/>
        </p:nvSpPr>
        <p:spPr bwMode="auto">
          <a:xfrm>
            <a:off x="287338" y="3381375"/>
            <a:ext cx="8601075"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(as to) those who disbelieve, </a:t>
            </a:r>
          </a:p>
          <a:p>
            <a:pPr algn="ctr">
              <a:spcBef>
                <a:spcPct val="20000"/>
              </a:spcBef>
            </a:pPr>
            <a:r>
              <a:rPr lang="en-US" altLang="en-US" sz="3200">
                <a:solidFill>
                  <a:srgbClr val="000066"/>
                </a:solidFill>
                <a:ea typeface="MS Mincho" panose="02020609040205080304" pitchFamily="49" charset="-128"/>
              </a:rPr>
              <a:t>their guardians are Shaitans who take them </a:t>
            </a:r>
          </a:p>
          <a:p>
            <a:pPr algn="ctr">
              <a:spcBef>
                <a:spcPct val="20000"/>
              </a:spcBef>
            </a:pPr>
            <a:r>
              <a:rPr lang="en-US" altLang="en-US" sz="3200">
                <a:solidFill>
                  <a:srgbClr val="000066"/>
                </a:solidFill>
                <a:ea typeface="MS Mincho" panose="02020609040205080304" pitchFamily="49" charset="-128"/>
              </a:rPr>
              <a:t>out of the light into the darkness;</a:t>
            </a:r>
          </a:p>
        </p:txBody>
      </p:sp>
      <p:sp>
        <p:nvSpPr>
          <p:cNvPr id="120422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204229"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
        <p:nvSpPr>
          <p:cNvPr id="1204230" name="Text Box 6"/>
          <p:cNvSpPr txBox="1">
            <a:spLocks noChangeArrowheads="1"/>
          </p:cNvSpPr>
          <p:nvPr/>
        </p:nvSpPr>
        <p:spPr bwMode="auto">
          <a:xfrm>
            <a:off x="3348038" y="565467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5250" name="Text Box 2"/>
          <p:cNvSpPr txBox="1">
            <a:spLocks noChangeArrowheads="1"/>
          </p:cNvSpPr>
          <p:nvPr/>
        </p:nvSpPr>
        <p:spPr bwMode="auto">
          <a:xfrm>
            <a:off x="1141413" y="1827213"/>
            <a:ext cx="7031037"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أُوْلَـئِكَ أَصْحَابُ النَّارِ هُمْ فِيهَا خَالِدُونَ</a:t>
            </a:r>
            <a:endParaRPr lang="en-US" altLang="en-US" sz="5400">
              <a:solidFill>
                <a:srgbClr val="000066"/>
              </a:solidFill>
              <a:cs typeface="Simplified Arabic" panose="02020603050405020304" pitchFamily="18" charset="-78"/>
            </a:endParaRPr>
          </a:p>
        </p:txBody>
      </p:sp>
      <p:sp>
        <p:nvSpPr>
          <p:cNvPr id="1205251" name="Text Box 3"/>
          <p:cNvSpPr txBox="1">
            <a:spLocks noChangeArrowheads="1"/>
          </p:cNvSpPr>
          <p:nvPr/>
        </p:nvSpPr>
        <p:spPr bwMode="auto">
          <a:xfrm>
            <a:off x="1403350" y="3198813"/>
            <a:ext cx="63706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they are the inmates of the fire,</a:t>
            </a:r>
          </a:p>
          <a:p>
            <a:pPr algn="ctr">
              <a:spcBef>
                <a:spcPct val="20000"/>
              </a:spcBef>
            </a:pPr>
            <a:r>
              <a:rPr lang="en-US" altLang="en-US" sz="3200">
                <a:solidFill>
                  <a:srgbClr val="000066"/>
                </a:solidFill>
                <a:ea typeface="MS Mincho" panose="02020609040205080304" pitchFamily="49" charset="-128"/>
              </a:rPr>
              <a:t>in it they shall abide.</a:t>
            </a:r>
          </a:p>
        </p:txBody>
      </p:sp>
      <p:sp>
        <p:nvSpPr>
          <p:cNvPr id="120525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205253"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
        <p:nvSpPr>
          <p:cNvPr id="1205254" name="Text Box 6"/>
          <p:cNvSpPr txBox="1">
            <a:spLocks noChangeArrowheads="1"/>
          </p:cNvSpPr>
          <p:nvPr/>
        </p:nvSpPr>
        <p:spPr bwMode="auto">
          <a:xfrm>
            <a:off x="3348038" y="565467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2"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131523"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اَللَّهُمَّ صَلِّ عَلَى مُحَمَّدٍ وَ آلِ مُحَمَّد</a:t>
            </a:r>
            <a:endParaRPr lang="en-US" altLang="en-US" sz="5400">
              <a:solidFill>
                <a:srgbClr val="000066"/>
              </a:solidFill>
              <a:cs typeface="Simplified Arabic" panose="02020603050405020304" pitchFamily="18" charset="-78"/>
            </a:endParaRPr>
          </a:p>
        </p:txBody>
      </p:sp>
      <p:sp>
        <p:nvSpPr>
          <p:cNvPr id="1131524"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O' All</a:t>
            </a:r>
            <a:r>
              <a:rPr lang="en-US" altLang="en-US">
                <a:solidFill>
                  <a:srgbClr val="000066"/>
                </a:solidFill>
                <a:latin typeface="Al-Arial"/>
                <a:ea typeface="MS Mincho" panose="02020609040205080304" pitchFamily="49" charset="-128"/>
              </a:rPr>
              <a:t>á</a:t>
            </a:r>
            <a:r>
              <a:rPr lang="en-US" altLang="en-US">
                <a:solidFill>
                  <a:srgbClr val="000066"/>
                </a:solidFill>
                <a:ea typeface="MS Mincho" panose="02020609040205080304" pitchFamily="49" charset="-128"/>
              </a:rPr>
              <a:t>h send Your blessings on Muhammad</a:t>
            </a:r>
          </a:p>
          <a:p>
            <a:r>
              <a:rPr lang="en-US" altLang="en-US">
                <a:solidFill>
                  <a:srgbClr val="000066"/>
                </a:solidFill>
                <a:ea typeface="MS Mincho" panose="02020609040205080304" pitchFamily="49" charset="-128"/>
              </a:rPr>
              <a:t>and the family of Muhammad.</a:t>
            </a:r>
          </a:p>
        </p:txBody>
      </p:sp>
      <p:sp>
        <p:nvSpPr>
          <p:cNvPr id="1131525"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626"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46627" name="Text Box 3"/>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Duá to be recited  after each 2 Rakaat Salaat</a:t>
            </a:r>
          </a:p>
        </p:txBody>
      </p:sp>
      <p:sp>
        <p:nvSpPr>
          <p:cNvPr id="1946628" name="Rectangle 4"/>
          <p:cNvSpPr>
            <a:spLocks noGrp="1" noChangeArrowheads="1"/>
          </p:cNvSpPr>
          <p:nvPr>
            <p:ph type="ctrTitle"/>
          </p:nvPr>
        </p:nvSpPr>
        <p:spPr>
          <a:xfrm>
            <a:off x="250825" y="1370013"/>
            <a:ext cx="864235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وَآمِنْ رَوْعَتِي،</a:t>
            </a:r>
            <a:r>
              <a:rPr lang="en-US" altLang="en-US" sz="5400" b="1">
                <a:solidFill>
                  <a:srgbClr val="000066"/>
                </a:solidFill>
                <a:cs typeface="Simplified Arabic" panose="02020603050405020304" pitchFamily="18" charset="-78"/>
              </a:rPr>
              <a:t> </a:t>
            </a:r>
          </a:p>
        </p:txBody>
      </p:sp>
      <p:sp>
        <p:nvSpPr>
          <p:cNvPr id="1946629" name="Rectangle 5"/>
          <p:cNvSpPr>
            <a:spLocks noGrp="1" noChangeArrowheads="1"/>
          </p:cNvSpPr>
          <p:nvPr>
            <p:ph type="subTitle" idx="1"/>
          </p:nvPr>
        </p:nvSpPr>
        <p:spPr>
          <a:xfrm>
            <a:off x="323850" y="3198813"/>
            <a:ext cx="8496300"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secure my apprehensions, </a:t>
            </a:r>
          </a:p>
        </p:txBody>
      </p:sp>
    </p:spTree>
  </p:cSld>
  <p:clrMapOvr>
    <a:masterClrMapping/>
  </p:clrMapOvr>
  <p:transition>
    <p:fade/>
  </p:transition>
  <p:timing>
    <p:tnLst>
      <p:par>
        <p:cTn id="1" dur="indefinite" restart="never" nodeType="tmRoot"/>
      </p:par>
    </p:tn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9042" name="Rectangle 2"/>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879043" name="AutoShape 3"/>
          <p:cNvSpPr>
            <a:spLocks noChangeArrowheads="1"/>
          </p:cNvSpPr>
          <p:nvPr/>
        </p:nvSpPr>
        <p:spPr bwMode="auto">
          <a:xfrm>
            <a:off x="539750" y="1484313"/>
            <a:ext cx="8064500" cy="4321175"/>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879044" name="Text Box 4"/>
          <p:cNvSpPr txBox="1">
            <a:spLocks noChangeArrowheads="1"/>
          </p:cNvSpPr>
          <p:nvPr/>
        </p:nvSpPr>
        <p:spPr bwMode="auto">
          <a:xfrm>
            <a:off x="2058988" y="2636838"/>
            <a:ext cx="4994275" cy="1555750"/>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4800" i="1">
                <a:solidFill>
                  <a:srgbClr val="FFFF00"/>
                </a:solidFill>
              </a:rPr>
              <a:t>Recite Short Dua</a:t>
            </a:r>
          </a:p>
          <a:p>
            <a:r>
              <a:rPr lang="en-GB" altLang="en-US" sz="4800" i="1">
                <a:solidFill>
                  <a:srgbClr val="FFFF00"/>
                </a:solidFill>
              </a:rPr>
              <a:t>7 times</a:t>
            </a:r>
          </a:p>
        </p:txBody>
      </p:sp>
      <p:sp>
        <p:nvSpPr>
          <p:cNvPr id="1879045"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timing>
    <p:tnLst>
      <p:par>
        <p:cTn id="1" dur="indefinite" restart="never" nodeType="tmRoot"/>
      </p:par>
    </p:tnLst>
  </p:timing>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0066"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880067"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اَللَّهُمَّ صَلِّ عَلَى مُحَمَّدٍ وَ آلِ مُحَمَّد</a:t>
            </a:r>
            <a:endParaRPr lang="en-US" altLang="en-US" sz="5400">
              <a:solidFill>
                <a:srgbClr val="000066"/>
              </a:solidFill>
              <a:cs typeface="Simplified Arabic" panose="02020603050405020304" pitchFamily="18" charset="-78"/>
            </a:endParaRPr>
          </a:p>
        </p:txBody>
      </p:sp>
      <p:sp>
        <p:nvSpPr>
          <p:cNvPr id="1880068"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O' All</a:t>
            </a:r>
            <a:r>
              <a:rPr lang="en-US" altLang="en-US">
                <a:solidFill>
                  <a:srgbClr val="000066"/>
                </a:solidFill>
                <a:latin typeface="Al-Arial"/>
                <a:ea typeface="MS Mincho" panose="02020609040205080304" pitchFamily="49" charset="-128"/>
              </a:rPr>
              <a:t>á</a:t>
            </a:r>
            <a:r>
              <a:rPr lang="en-US" altLang="en-US">
                <a:solidFill>
                  <a:srgbClr val="000066"/>
                </a:solidFill>
                <a:ea typeface="MS Mincho" panose="02020609040205080304" pitchFamily="49" charset="-128"/>
              </a:rPr>
              <a:t>h send Your blessings on Muhammad</a:t>
            </a:r>
          </a:p>
          <a:p>
            <a:r>
              <a:rPr lang="en-US" altLang="en-US">
                <a:solidFill>
                  <a:srgbClr val="000066"/>
                </a:solidFill>
                <a:ea typeface="MS Mincho" panose="02020609040205080304" pitchFamily="49" charset="-128"/>
              </a:rPr>
              <a:t>and the family of Muhammad.</a:t>
            </a:r>
          </a:p>
        </p:txBody>
      </p:sp>
      <p:sp>
        <p:nvSpPr>
          <p:cNvPr id="1880069"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timing>
    <p:tnLst>
      <p:par>
        <p:cTn id="1" dur="indefinite" restart="never" nodeType="tmRoot"/>
      </p:par>
    </p:tnLst>
  </p:timing>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109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881093"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
        <p:nvSpPr>
          <p:cNvPr id="1881094" name="Rectangle 6"/>
          <p:cNvSpPr>
            <a:spLocks noGrp="1" noChangeArrowheads="1"/>
          </p:cNvSpPr>
          <p:nvPr>
            <p:ph type="ctrTitle"/>
          </p:nvPr>
        </p:nvSpPr>
        <p:spPr>
          <a:xfrm>
            <a:off x="323850" y="1370013"/>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لا إلهَ إلاّ اللّهُ</a:t>
            </a:r>
            <a:r>
              <a:rPr lang="en-US" altLang="en-US" sz="5400" b="1">
                <a:solidFill>
                  <a:srgbClr val="000066"/>
                </a:solidFill>
                <a:cs typeface="Simplified Arabic" panose="02020603050405020304" pitchFamily="18" charset="-78"/>
              </a:rPr>
              <a:t> </a:t>
            </a:r>
            <a:r>
              <a:rPr lang="ar-SA" altLang="en-US" sz="5400" b="1">
                <a:solidFill>
                  <a:srgbClr val="000066"/>
                </a:solidFill>
                <a:cs typeface="Simplified Arabic" panose="02020603050405020304" pitchFamily="18" charset="-78"/>
              </a:rPr>
              <a:t>وَاللّهُ أَكْبَرُ.</a:t>
            </a:r>
            <a:r>
              <a:rPr lang="en-US" altLang="en-US" sz="5400" b="1">
                <a:solidFill>
                  <a:srgbClr val="000066"/>
                </a:solidFill>
                <a:cs typeface="Simplified Arabic" panose="02020603050405020304" pitchFamily="18" charset="-78"/>
              </a:rPr>
              <a:t> </a:t>
            </a:r>
          </a:p>
        </p:txBody>
      </p:sp>
      <p:sp>
        <p:nvSpPr>
          <p:cNvPr id="1881095" name="Rectangle 7"/>
          <p:cNvSpPr>
            <a:spLocks noGrp="1" noChangeArrowheads="1"/>
          </p:cNvSpPr>
          <p:nvPr>
            <p:ph type="subTitle" idx="1"/>
          </p:nvPr>
        </p:nvSpPr>
        <p:spPr>
          <a:xfrm>
            <a:off x="395288" y="3198813"/>
            <a:ext cx="8424862"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there is no god save Allah and Allah is the Greatest. </a:t>
            </a:r>
          </a:p>
        </p:txBody>
      </p:sp>
      <p:sp>
        <p:nvSpPr>
          <p:cNvPr id="1881096" name="Text Box 8"/>
          <p:cNvSpPr txBox="1">
            <a:spLocks noChangeArrowheads="1"/>
          </p:cNvSpPr>
          <p:nvPr/>
        </p:nvSpPr>
        <p:spPr bwMode="auto">
          <a:xfrm>
            <a:off x="3348038" y="565467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1</a:t>
            </a:r>
          </a:p>
        </p:txBody>
      </p:sp>
    </p:spTree>
  </p:cSld>
  <p:clrMapOvr>
    <a:masterClrMapping/>
  </p:clrMapOvr>
  <p:transition>
    <p:fade/>
  </p:transition>
  <p:timing>
    <p:tnLst>
      <p:par>
        <p:cTn id="1" dur="indefinite" restart="never" nodeType="tmRoot"/>
      </p:par>
    </p:tnLst>
  </p:timing>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62"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884163" name="Text Box 3"/>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
        <p:nvSpPr>
          <p:cNvPr id="1884164" name="Rectangle 4"/>
          <p:cNvSpPr>
            <a:spLocks noGrp="1" noChangeArrowheads="1"/>
          </p:cNvSpPr>
          <p:nvPr>
            <p:ph type="ctrTitle"/>
          </p:nvPr>
        </p:nvSpPr>
        <p:spPr>
          <a:xfrm>
            <a:off x="323850" y="1370013"/>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وسُبْحَانَ اللّهِ، وَالْحَمْدُ لِلّهِ، </a:t>
            </a:r>
            <a:endParaRPr lang="en-US" altLang="en-US" sz="5400" b="1">
              <a:solidFill>
                <a:srgbClr val="000066"/>
              </a:solidFill>
              <a:cs typeface="Simplified Arabic" panose="02020603050405020304" pitchFamily="18" charset="-78"/>
            </a:endParaRPr>
          </a:p>
        </p:txBody>
      </p:sp>
      <p:sp>
        <p:nvSpPr>
          <p:cNvPr id="1884165" name="Rectangle 5"/>
          <p:cNvSpPr>
            <a:spLocks noGrp="1" noChangeArrowheads="1"/>
          </p:cNvSpPr>
          <p:nvPr>
            <p:ph type="subTitle" idx="1"/>
          </p:nvPr>
        </p:nvSpPr>
        <p:spPr>
          <a:xfrm>
            <a:off x="395288" y="3198813"/>
            <a:ext cx="8424862"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All glory be to Allah; and All praise be to Allah; </a:t>
            </a:r>
          </a:p>
        </p:txBody>
      </p:sp>
    </p:spTree>
  </p:cSld>
  <p:clrMapOvr>
    <a:masterClrMapping/>
  </p:clrMapOvr>
  <p:transition>
    <p:fade/>
  </p:transition>
  <p:timing>
    <p:tnLst>
      <p:par>
        <p:cTn id="1" dur="indefinite" restart="never" nodeType="tmRoot"/>
      </p:par>
    </p:tnLst>
  </p:timing>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5186"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885187" name="Text Box 3"/>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
        <p:nvSpPr>
          <p:cNvPr id="1885188" name="Rectangle 4"/>
          <p:cNvSpPr>
            <a:spLocks noGrp="1" noChangeArrowheads="1"/>
          </p:cNvSpPr>
          <p:nvPr>
            <p:ph type="ctrTitle"/>
          </p:nvPr>
        </p:nvSpPr>
        <p:spPr>
          <a:xfrm>
            <a:off x="323850" y="1370013"/>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وَلا حَوْلَ وَلا قُوَّةَ إلاَّ بِاللّهِ الْعَلِيِّ الْعَظِيمِ.</a:t>
            </a:r>
            <a:endParaRPr lang="en-US" altLang="en-US" sz="5400" b="1">
              <a:solidFill>
                <a:srgbClr val="000066"/>
              </a:solidFill>
              <a:cs typeface="Simplified Arabic" panose="02020603050405020304" pitchFamily="18" charset="-78"/>
            </a:endParaRPr>
          </a:p>
        </p:txBody>
      </p:sp>
      <p:sp>
        <p:nvSpPr>
          <p:cNvPr id="1885189" name="Rectangle 5"/>
          <p:cNvSpPr>
            <a:spLocks noGrp="1" noChangeArrowheads="1"/>
          </p:cNvSpPr>
          <p:nvPr>
            <p:ph type="subTitle" idx="1"/>
          </p:nvPr>
        </p:nvSpPr>
        <p:spPr>
          <a:xfrm>
            <a:off x="395288" y="3198813"/>
            <a:ext cx="8424862"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There is no power save with Allah, the Most High, the All-great. </a:t>
            </a:r>
          </a:p>
        </p:txBody>
      </p:sp>
    </p:spTree>
  </p:cSld>
  <p:clrMapOvr>
    <a:masterClrMapping/>
  </p:clrMapOvr>
  <p:transition>
    <p:fade/>
  </p:transition>
  <p:timing>
    <p:tnLst>
      <p:par>
        <p:cTn id="1" dur="indefinite" restart="never" nodeType="tmRoot"/>
      </p:par>
    </p:tnLst>
  </p:timing>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6210"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886211" name="Text Box 3"/>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
        <p:nvSpPr>
          <p:cNvPr id="1886212" name="Rectangle 4"/>
          <p:cNvSpPr>
            <a:spLocks noGrp="1" noChangeArrowheads="1"/>
          </p:cNvSpPr>
          <p:nvPr>
            <p:ph type="ctrTitle"/>
          </p:nvPr>
        </p:nvSpPr>
        <p:spPr>
          <a:xfrm>
            <a:off x="323850" y="1370013"/>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 اللّهُ رَبِّي لا أُشْرِكُ بِهِ شَيْئاً، </a:t>
            </a:r>
            <a:endParaRPr lang="en-US" altLang="en-US" sz="5400" b="1">
              <a:solidFill>
                <a:srgbClr val="000066"/>
              </a:solidFill>
              <a:cs typeface="Simplified Arabic" panose="02020603050405020304" pitchFamily="18" charset="-78"/>
            </a:endParaRPr>
          </a:p>
        </p:txBody>
      </p:sp>
      <p:sp>
        <p:nvSpPr>
          <p:cNvPr id="1886213" name="Rectangle 5"/>
          <p:cNvSpPr>
            <a:spLocks noGrp="1" noChangeArrowheads="1"/>
          </p:cNvSpPr>
          <p:nvPr>
            <p:ph type="subTitle" idx="1"/>
          </p:nvPr>
        </p:nvSpPr>
        <p:spPr>
          <a:xfrm>
            <a:off x="395288" y="3198813"/>
            <a:ext cx="8424862"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Allah, Allah is my Lord. I do not associate anyone with Him. </a:t>
            </a:r>
          </a:p>
        </p:txBody>
      </p:sp>
    </p:spTree>
  </p:cSld>
  <p:clrMapOvr>
    <a:masterClrMapping/>
  </p:clrMapOvr>
  <p:transition>
    <p:fade/>
  </p:transition>
  <p:timing>
    <p:tnLst>
      <p:par>
        <p:cTn id="1" dur="indefinite" restart="never" nodeType="tmRoot"/>
      </p:par>
    </p:tnLst>
  </p:timing>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6450"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896451" name="Text Box 3"/>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
        <p:nvSpPr>
          <p:cNvPr id="1896452" name="Rectangle 4"/>
          <p:cNvSpPr>
            <a:spLocks noGrp="1" noChangeArrowheads="1"/>
          </p:cNvSpPr>
          <p:nvPr>
            <p:ph type="ctrTitle"/>
          </p:nvPr>
        </p:nvSpPr>
        <p:spPr>
          <a:xfrm>
            <a:off x="323850" y="1370013"/>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لا إلهَ إلاّ اللّهُ</a:t>
            </a:r>
            <a:r>
              <a:rPr lang="en-US" altLang="en-US" sz="5400" b="1">
                <a:solidFill>
                  <a:srgbClr val="000066"/>
                </a:solidFill>
                <a:cs typeface="Simplified Arabic" panose="02020603050405020304" pitchFamily="18" charset="-78"/>
              </a:rPr>
              <a:t> </a:t>
            </a:r>
            <a:r>
              <a:rPr lang="ar-SA" altLang="en-US" sz="5400" b="1">
                <a:solidFill>
                  <a:srgbClr val="000066"/>
                </a:solidFill>
                <a:cs typeface="Simplified Arabic" panose="02020603050405020304" pitchFamily="18" charset="-78"/>
              </a:rPr>
              <a:t>وَاللّهُ أَكْبَرُ.</a:t>
            </a:r>
            <a:r>
              <a:rPr lang="en-US" altLang="en-US" sz="5400" b="1">
                <a:solidFill>
                  <a:srgbClr val="000066"/>
                </a:solidFill>
                <a:cs typeface="Simplified Arabic" panose="02020603050405020304" pitchFamily="18" charset="-78"/>
              </a:rPr>
              <a:t> </a:t>
            </a:r>
          </a:p>
        </p:txBody>
      </p:sp>
      <p:sp>
        <p:nvSpPr>
          <p:cNvPr id="1896453" name="Rectangle 5"/>
          <p:cNvSpPr>
            <a:spLocks noGrp="1" noChangeArrowheads="1"/>
          </p:cNvSpPr>
          <p:nvPr>
            <p:ph type="subTitle" idx="1"/>
          </p:nvPr>
        </p:nvSpPr>
        <p:spPr>
          <a:xfrm>
            <a:off x="395288" y="3198813"/>
            <a:ext cx="8424862"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there is no god save Allah and Allah is the Greatest. </a:t>
            </a:r>
          </a:p>
        </p:txBody>
      </p:sp>
      <p:sp>
        <p:nvSpPr>
          <p:cNvPr id="1896454" name="Text Box 6"/>
          <p:cNvSpPr txBox="1">
            <a:spLocks noChangeArrowheads="1"/>
          </p:cNvSpPr>
          <p:nvPr/>
        </p:nvSpPr>
        <p:spPr bwMode="auto">
          <a:xfrm>
            <a:off x="3348038" y="565467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2</a:t>
            </a:r>
          </a:p>
        </p:txBody>
      </p:sp>
    </p:spTree>
  </p:cSld>
  <p:clrMapOvr>
    <a:masterClrMapping/>
  </p:clrMapOvr>
  <p:transition>
    <p:fade/>
  </p:transition>
  <p:timing>
    <p:tnLst>
      <p:par>
        <p:cTn id="1" dur="indefinite" restart="never" nodeType="tmRoot"/>
      </p:par>
    </p:tnLst>
  </p:timing>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7474"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897475" name="Text Box 3"/>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
        <p:nvSpPr>
          <p:cNvPr id="1897476" name="Rectangle 4"/>
          <p:cNvSpPr>
            <a:spLocks noGrp="1" noChangeArrowheads="1"/>
          </p:cNvSpPr>
          <p:nvPr>
            <p:ph type="ctrTitle"/>
          </p:nvPr>
        </p:nvSpPr>
        <p:spPr>
          <a:xfrm>
            <a:off x="323850" y="1370013"/>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وسُبْحَانَ اللّهِ، وَالْحَمْدُ لِلّهِ، </a:t>
            </a:r>
            <a:endParaRPr lang="en-US" altLang="en-US" sz="5400" b="1">
              <a:solidFill>
                <a:srgbClr val="000066"/>
              </a:solidFill>
              <a:cs typeface="Simplified Arabic" panose="02020603050405020304" pitchFamily="18" charset="-78"/>
            </a:endParaRPr>
          </a:p>
        </p:txBody>
      </p:sp>
      <p:sp>
        <p:nvSpPr>
          <p:cNvPr id="1897477" name="Rectangle 5"/>
          <p:cNvSpPr>
            <a:spLocks noGrp="1" noChangeArrowheads="1"/>
          </p:cNvSpPr>
          <p:nvPr>
            <p:ph type="subTitle" idx="1"/>
          </p:nvPr>
        </p:nvSpPr>
        <p:spPr>
          <a:xfrm>
            <a:off x="395288" y="3198813"/>
            <a:ext cx="8424862"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All glory be to Allah; and All praise be to Allah; </a:t>
            </a:r>
          </a:p>
        </p:txBody>
      </p:sp>
    </p:spTree>
  </p:cSld>
  <p:clrMapOvr>
    <a:masterClrMapping/>
  </p:clrMapOvr>
  <p:transition>
    <p:fade/>
  </p:transition>
  <p:timing>
    <p:tnLst>
      <p:par>
        <p:cTn id="1" dur="indefinite" restart="never" nodeType="tmRoot"/>
      </p:par>
    </p:tnLst>
  </p:timing>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8498"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898499" name="Text Box 3"/>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
        <p:nvSpPr>
          <p:cNvPr id="1898500" name="Rectangle 4"/>
          <p:cNvSpPr>
            <a:spLocks noGrp="1" noChangeArrowheads="1"/>
          </p:cNvSpPr>
          <p:nvPr>
            <p:ph type="ctrTitle"/>
          </p:nvPr>
        </p:nvSpPr>
        <p:spPr>
          <a:xfrm>
            <a:off x="323850" y="1370013"/>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وَلا حَوْلَ وَلا قُوَّةَ إلاَّ بِاللّهِ الْعَلِيِّ الْعَظِيمِ.</a:t>
            </a:r>
            <a:endParaRPr lang="en-US" altLang="en-US" sz="5400" b="1">
              <a:solidFill>
                <a:srgbClr val="000066"/>
              </a:solidFill>
              <a:cs typeface="Simplified Arabic" panose="02020603050405020304" pitchFamily="18" charset="-78"/>
            </a:endParaRPr>
          </a:p>
        </p:txBody>
      </p:sp>
      <p:sp>
        <p:nvSpPr>
          <p:cNvPr id="1898501" name="Rectangle 5"/>
          <p:cNvSpPr>
            <a:spLocks noGrp="1" noChangeArrowheads="1"/>
          </p:cNvSpPr>
          <p:nvPr>
            <p:ph type="subTitle" idx="1"/>
          </p:nvPr>
        </p:nvSpPr>
        <p:spPr>
          <a:xfrm>
            <a:off x="395288" y="3198813"/>
            <a:ext cx="8424862"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There is no power save with Allah, the Most High, the All-great. </a:t>
            </a:r>
          </a:p>
        </p:txBody>
      </p:sp>
    </p:spTree>
  </p:cSld>
  <p:clrMapOvr>
    <a:masterClrMapping/>
  </p:clrMapOvr>
  <p:transition>
    <p:fade/>
  </p:transition>
  <p:timing>
    <p:tnLst>
      <p:par>
        <p:cTn id="1" dur="indefinite" restart="never" nodeType="tmRoot"/>
      </p:par>
    </p:tnLst>
  </p:timing>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9522"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899523" name="Text Box 3"/>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
        <p:nvSpPr>
          <p:cNvPr id="1899524" name="Rectangle 4"/>
          <p:cNvSpPr>
            <a:spLocks noGrp="1" noChangeArrowheads="1"/>
          </p:cNvSpPr>
          <p:nvPr>
            <p:ph type="ctrTitle"/>
          </p:nvPr>
        </p:nvSpPr>
        <p:spPr>
          <a:xfrm>
            <a:off x="323850" y="1370013"/>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 اللّهُ رَبِّي لا أُشْرِكُ بِهِ شَيْئاً، </a:t>
            </a:r>
            <a:endParaRPr lang="en-US" altLang="en-US" sz="5400" b="1">
              <a:solidFill>
                <a:srgbClr val="000066"/>
              </a:solidFill>
              <a:cs typeface="Simplified Arabic" panose="02020603050405020304" pitchFamily="18" charset="-78"/>
            </a:endParaRPr>
          </a:p>
        </p:txBody>
      </p:sp>
      <p:sp>
        <p:nvSpPr>
          <p:cNvPr id="1899525" name="Rectangle 5"/>
          <p:cNvSpPr>
            <a:spLocks noGrp="1" noChangeArrowheads="1"/>
          </p:cNvSpPr>
          <p:nvPr>
            <p:ph type="subTitle" idx="1"/>
          </p:nvPr>
        </p:nvSpPr>
        <p:spPr>
          <a:xfrm>
            <a:off x="395288" y="3198813"/>
            <a:ext cx="8424862"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Allah, Allah is my Lord. I do not associate anyone with Him. </a:t>
            </a: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650"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47651" name="Text Box 3"/>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Duá to be recited  after each 2 Rakaat Salaat</a:t>
            </a:r>
          </a:p>
        </p:txBody>
      </p:sp>
      <p:sp>
        <p:nvSpPr>
          <p:cNvPr id="1947652" name="Rectangle 4"/>
          <p:cNvSpPr>
            <a:spLocks noGrp="1" noChangeArrowheads="1"/>
          </p:cNvSpPr>
          <p:nvPr>
            <p:ph type="ctrTitle"/>
          </p:nvPr>
        </p:nvSpPr>
        <p:spPr>
          <a:xfrm>
            <a:off x="250825" y="1370013"/>
            <a:ext cx="864235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وَأَقِلْنِي عَثْرَتِي،</a:t>
            </a:r>
            <a:r>
              <a:rPr lang="en-US" altLang="en-US" sz="5400" b="1">
                <a:solidFill>
                  <a:srgbClr val="000066"/>
                </a:solidFill>
                <a:cs typeface="Simplified Arabic" panose="02020603050405020304" pitchFamily="18" charset="-78"/>
              </a:rPr>
              <a:t> </a:t>
            </a:r>
          </a:p>
        </p:txBody>
      </p:sp>
      <p:sp>
        <p:nvSpPr>
          <p:cNvPr id="1947653" name="Rectangle 5"/>
          <p:cNvSpPr>
            <a:spLocks noGrp="1" noChangeArrowheads="1"/>
          </p:cNvSpPr>
          <p:nvPr>
            <p:ph type="subTitle" idx="1"/>
          </p:nvPr>
        </p:nvSpPr>
        <p:spPr>
          <a:xfrm>
            <a:off x="323850" y="3198813"/>
            <a:ext cx="8496300"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oversee my slips, </a:t>
            </a:r>
          </a:p>
        </p:txBody>
      </p:sp>
    </p:spTree>
  </p:cSld>
  <p:clrMapOvr>
    <a:masterClrMapping/>
  </p:clrMapOvr>
  <p:transition>
    <p:fade/>
  </p:transition>
  <p:timing>
    <p:tnLst>
      <p:par>
        <p:cTn id="1" dur="indefinite" restart="never" nodeType="tmRoot"/>
      </p:par>
    </p:tnLst>
  </p:timing>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0546"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00547" name="Text Box 3"/>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
        <p:nvSpPr>
          <p:cNvPr id="1900548" name="Rectangle 4"/>
          <p:cNvSpPr>
            <a:spLocks noGrp="1" noChangeArrowheads="1"/>
          </p:cNvSpPr>
          <p:nvPr>
            <p:ph type="ctrTitle"/>
          </p:nvPr>
        </p:nvSpPr>
        <p:spPr>
          <a:xfrm>
            <a:off x="323850" y="1370013"/>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لا إلهَ إلاّ اللّهُ</a:t>
            </a:r>
            <a:r>
              <a:rPr lang="en-US" altLang="en-US" sz="5400" b="1">
                <a:solidFill>
                  <a:srgbClr val="000066"/>
                </a:solidFill>
                <a:cs typeface="Simplified Arabic" panose="02020603050405020304" pitchFamily="18" charset="-78"/>
              </a:rPr>
              <a:t> </a:t>
            </a:r>
            <a:r>
              <a:rPr lang="ar-SA" altLang="en-US" sz="5400" b="1">
                <a:solidFill>
                  <a:srgbClr val="000066"/>
                </a:solidFill>
                <a:cs typeface="Simplified Arabic" panose="02020603050405020304" pitchFamily="18" charset="-78"/>
              </a:rPr>
              <a:t>وَاللّهُ أَكْبَرُ.</a:t>
            </a:r>
            <a:r>
              <a:rPr lang="en-US" altLang="en-US" sz="5400" b="1">
                <a:solidFill>
                  <a:srgbClr val="000066"/>
                </a:solidFill>
                <a:cs typeface="Simplified Arabic" panose="02020603050405020304" pitchFamily="18" charset="-78"/>
              </a:rPr>
              <a:t> </a:t>
            </a:r>
          </a:p>
        </p:txBody>
      </p:sp>
      <p:sp>
        <p:nvSpPr>
          <p:cNvPr id="1900549" name="Rectangle 5"/>
          <p:cNvSpPr>
            <a:spLocks noGrp="1" noChangeArrowheads="1"/>
          </p:cNvSpPr>
          <p:nvPr>
            <p:ph type="subTitle" idx="1"/>
          </p:nvPr>
        </p:nvSpPr>
        <p:spPr>
          <a:xfrm>
            <a:off x="395288" y="3198813"/>
            <a:ext cx="8424862"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there is no god save Allah and Allah is the Greatest. </a:t>
            </a:r>
          </a:p>
        </p:txBody>
      </p:sp>
      <p:sp>
        <p:nvSpPr>
          <p:cNvPr id="1900550" name="Text Box 6"/>
          <p:cNvSpPr txBox="1">
            <a:spLocks noChangeArrowheads="1"/>
          </p:cNvSpPr>
          <p:nvPr/>
        </p:nvSpPr>
        <p:spPr bwMode="auto">
          <a:xfrm>
            <a:off x="3348038" y="565467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3</a:t>
            </a:r>
          </a:p>
        </p:txBody>
      </p:sp>
    </p:spTree>
  </p:cSld>
  <p:clrMapOvr>
    <a:masterClrMapping/>
  </p:clrMapOvr>
  <p:transition>
    <p:fade/>
  </p:transition>
  <p:timing>
    <p:tnLst>
      <p:par>
        <p:cTn id="1" dur="indefinite" restart="never" nodeType="tmRoot"/>
      </p:par>
    </p:tnLst>
  </p:timing>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1570"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01571" name="Text Box 3"/>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
        <p:nvSpPr>
          <p:cNvPr id="1901572" name="Rectangle 4"/>
          <p:cNvSpPr>
            <a:spLocks noGrp="1" noChangeArrowheads="1"/>
          </p:cNvSpPr>
          <p:nvPr>
            <p:ph type="ctrTitle"/>
          </p:nvPr>
        </p:nvSpPr>
        <p:spPr>
          <a:xfrm>
            <a:off x="323850" y="1370013"/>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وسُبْحَانَ اللّهِ، وَالْحَمْدُ لِلّهِ، </a:t>
            </a:r>
            <a:endParaRPr lang="en-US" altLang="en-US" sz="5400" b="1">
              <a:solidFill>
                <a:srgbClr val="000066"/>
              </a:solidFill>
              <a:cs typeface="Simplified Arabic" panose="02020603050405020304" pitchFamily="18" charset="-78"/>
            </a:endParaRPr>
          </a:p>
        </p:txBody>
      </p:sp>
      <p:sp>
        <p:nvSpPr>
          <p:cNvPr id="1901573" name="Rectangle 5"/>
          <p:cNvSpPr>
            <a:spLocks noGrp="1" noChangeArrowheads="1"/>
          </p:cNvSpPr>
          <p:nvPr>
            <p:ph type="subTitle" idx="1"/>
          </p:nvPr>
        </p:nvSpPr>
        <p:spPr>
          <a:xfrm>
            <a:off x="395288" y="3198813"/>
            <a:ext cx="8424862"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All glory be to Allah; and All praise be to Allah; </a:t>
            </a:r>
          </a:p>
        </p:txBody>
      </p:sp>
    </p:spTree>
  </p:cSld>
  <p:clrMapOvr>
    <a:masterClrMapping/>
  </p:clrMapOvr>
  <p:transition>
    <p:fade/>
  </p:transition>
  <p:timing>
    <p:tnLst>
      <p:par>
        <p:cTn id="1" dur="indefinite" restart="never" nodeType="tmRoot"/>
      </p:par>
    </p:tnLst>
  </p:timing>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2594"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02595" name="Text Box 3"/>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
        <p:nvSpPr>
          <p:cNvPr id="1902596" name="Rectangle 4"/>
          <p:cNvSpPr>
            <a:spLocks noGrp="1" noChangeArrowheads="1"/>
          </p:cNvSpPr>
          <p:nvPr>
            <p:ph type="ctrTitle"/>
          </p:nvPr>
        </p:nvSpPr>
        <p:spPr>
          <a:xfrm>
            <a:off x="323850" y="1370013"/>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وَلا حَوْلَ وَلا قُوَّةَ إلاَّ بِاللّهِ الْعَلِيِّ الْعَظِيمِ.</a:t>
            </a:r>
            <a:endParaRPr lang="en-US" altLang="en-US" sz="5400" b="1">
              <a:solidFill>
                <a:srgbClr val="000066"/>
              </a:solidFill>
              <a:cs typeface="Simplified Arabic" panose="02020603050405020304" pitchFamily="18" charset="-78"/>
            </a:endParaRPr>
          </a:p>
        </p:txBody>
      </p:sp>
      <p:sp>
        <p:nvSpPr>
          <p:cNvPr id="1902597" name="Rectangle 5"/>
          <p:cNvSpPr>
            <a:spLocks noGrp="1" noChangeArrowheads="1"/>
          </p:cNvSpPr>
          <p:nvPr>
            <p:ph type="subTitle" idx="1"/>
          </p:nvPr>
        </p:nvSpPr>
        <p:spPr>
          <a:xfrm>
            <a:off x="395288" y="3198813"/>
            <a:ext cx="8424862"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There is no power save with Allah, the Most High, the All-great. </a:t>
            </a:r>
          </a:p>
        </p:txBody>
      </p:sp>
    </p:spTree>
  </p:cSld>
  <p:clrMapOvr>
    <a:masterClrMapping/>
  </p:clrMapOvr>
  <p:transition>
    <p:fade/>
  </p:transition>
  <p:timing>
    <p:tnLst>
      <p:par>
        <p:cTn id="1" dur="indefinite" restart="never" nodeType="tmRoot"/>
      </p:par>
    </p:tnLst>
  </p:timing>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3618"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03619" name="Text Box 3"/>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
        <p:nvSpPr>
          <p:cNvPr id="1903620" name="Rectangle 4"/>
          <p:cNvSpPr>
            <a:spLocks noGrp="1" noChangeArrowheads="1"/>
          </p:cNvSpPr>
          <p:nvPr>
            <p:ph type="ctrTitle"/>
          </p:nvPr>
        </p:nvSpPr>
        <p:spPr>
          <a:xfrm>
            <a:off x="323850" y="1370013"/>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 اللّهُ رَبِّي لا أُشْرِكُ بِهِ شَيْئاً، </a:t>
            </a:r>
            <a:endParaRPr lang="en-US" altLang="en-US" sz="5400" b="1">
              <a:solidFill>
                <a:srgbClr val="000066"/>
              </a:solidFill>
              <a:cs typeface="Simplified Arabic" panose="02020603050405020304" pitchFamily="18" charset="-78"/>
            </a:endParaRPr>
          </a:p>
        </p:txBody>
      </p:sp>
      <p:sp>
        <p:nvSpPr>
          <p:cNvPr id="1903621" name="Rectangle 5"/>
          <p:cNvSpPr>
            <a:spLocks noGrp="1" noChangeArrowheads="1"/>
          </p:cNvSpPr>
          <p:nvPr>
            <p:ph type="subTitle" idx="1"/>
          </p:nvPr>
        </p:nvSpPr>
        <p:spPr>
          <a:xfrm>
            <a:off x="395288" y="3198813"/>
            <a:ext cx="8424862"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Allah, Allah is my Lord. I do not associate anyone with Him. </a:t>
            </a:r>
          </a:p>
        </p:txBody>
      </p:sp>
    </p:spTree>
  </p:cSld>
  <p:clrMapOvr>
    <a:masterClrMapping/>
  </p:clrMapOvr>
  <p:transition>
    <p:fade/>
  </p:transition>
  <p:timing>
    <p:tnLst>
      <p:par>
        <p:cTn id="1" dur="indefinite" restart="never" nodeType="tmRoot"/>
      </p:par>
    </p:tnLst>
  </p:timing>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42"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04643" name="Text Box 3"/>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
        <p:nvSpPr>
          <p:cNvPr id="1904644" name="Rectangle 4"/>
          <p:cNvSpPr>
            <a:spLocks noGrp="1" noChangeArrowheads="1"/>
          </p:cNvSpPr>
          <p:nvPr>
            <p:ph type="ctrTitle"/>
          </p:nvPr>
        </p:nvSpPr>
        <p:spPr>
          <a:xfrm>
            <a:off x="323850" y="1370013"/>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لا إلهَ إلاّ اللّهُ</a:t>
            </a:r>
            <a:r>
              <a:rPr lang="en-US" altLang="en-US" sz="5400" b="1">
                <a:solidFill>
                  <a:srgbClr val="000066"/>
                </a:solidFill>
                <a:cs typeface="Simplified Arabic" panose="02020603050405020304" pitchFamily="18" charset="-78"/>
              </a:rPr>
              <a:t> </a:t>
            </a:r>
            <a:r>
              <a:rPr lang="ar-SA" altLang="en-US" sz="5400" b="1">
                <a:solidFill>
                  <a:srgbClr val="000066"/>
                </a:solidFill>
                <a:cs typeface="Simplified Arabic" panose="02020603050405020304" pitchFamily="18" charset="-78"/>
              </a:rPr>
              <a:t>وَاللّهُ أَكْبَرُ.</a:t>
            </a:r>
            <a:r>
              <a:rPr lang="en-US" altLang="en-US" sz="5400" b="1">
                <a:solidFill>
                  <a:srgbClr val="000066"/>
                </a:solidFill>
                <a:cs typeface="Simplified Arabic" panose="02020603050405020304" pitchFamily="18" charset="-78"/>
              </a:rPr>
              <a:t> </a:t>
            </a:r>
          </a:p>
        </p:txBody>
      </p:sp>
      <p:sp>
        <p:nvSpPr>
          <p:cNvPr id="1904645" name="Rectangle 5"/>
          <p:cNvSpPr>
            <a:spLocks noGrp="1" noChangeArrowheads="1"/>
          </p:cNvSpPr>
          <p:nvPr>
            <p:ph type="subTitle" idx="1"/>
          </p:nvPr>
        </p:nvSpPr>
        <p:spPr>
          <a:xfrm>
            <a:off x="395288" y="3198813"/>
            <a:ext cx="8424862"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there is no god save Allah and Allah is the Greatest. </a:t>
            </a:r>
          </a:p>
        </p:txBody>
      </p:sp>
      <p:sp>
        <p:nvSpPr>
          <p:cNvPr id="1904646" name="Text Box 6"/>
          <p:cNvSpPr txBox="1">
            <a:spLocks noChangeArrowheads="1"/>
          </p:cNvSpPr>
          <p:nvPr/>
        </p:nvSpPr>
        <p:spPr bwMode="auto">
          <a:xfrm>
            <a:off x="3348038" y="565467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4</a:t>
            </a:r>
          </a:p>
        </p:txBody>
      </p:sp>
    </p:spTree>
  </p:cSld>
  <p:clrMapOvr>
    <a:masterClrMapping/>
  </p:clrMapOvr>
  <p:transition>
    <p:fade/>
  </p:transition>
  <p:timing>
    <p:tnLst>
      <p:par>
        <p:cTn id="1" dur="indefinite" restart="never" nodeType="tmRoot"/>
      </p:par>
    </p:tnLst>
  </p:timing>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5666"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05667" name="Text Box 3"/>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
        <p:nvSpPr>
          <p:cNvPr id="1905668" name="Rectangle 4"/>
          <p:cNvSpPr>
            <a:spLocks noGrp="1" noChangeArrowheads="1"/>
          </p:cNvSpPr>
          <p:nvPr>
            <p:ph type="ctrTitle"/>
          </p:nvPr>
        </p:nvSpPr>
        <p:spPr>
          <a:xfrm>
            <a:off x="323850" y="1370013"/>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وسُبْحَانَ اللّهِ، وَالْحَمْدُ لِلّهِ، </a:t>
            </a:r>
            <a:endParaRPr lang="en-US" altLang="en-US" sz="5400" b="1">
              <a:solidFill>
                <a:srgbClr val="000066"/>
              </a:solidFill>
              <a:cs typeface="Simplified Arabic" panose="02020603050405020304" pitchFamily="18" charset="-78"/>
            </a:endParaRPr>
          </a:p>
        </p:txBody>
      </p:sp>
      <p:sp>
        <p:nvSpPr>
          <p:cNvPr id="1905669" name="Rectangle 5"/>
          <p:cNvSpPr>
            <a:spLocks noGrp="1" noChangeArrowheads="1"/>
          </p:cNvSpPr>
          <p:nvPr>
            <p:ph type="subTitle" idx="1"/>
          </p:nvPr>
        </p:nvSpPr>
        <p:spPr>
          <a:xfrm>
            <a:off x="395288" y="3198813"/>
            <a:ext cx="8424862"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All glory be to Allah; and All praise be to Allah; </a:t>
            </a:r>
          </a:p>
        </p:txBody>
      </p:sp>
    </p:spTree>
  </p:cSld>
  <p:clrMapOvr>
    <a:masterClrMapping/>
  </p:clrMapOvr>
  <p:transition>
    <p:fade/>
  </p:transition>
  <p:timing>
    <p:tnLst>
      <p:par>
        <p:cTn id="1" dur="indefinite" restart="never" nodeType="tmRoot"/>
      </p:par>
    </p:tnLst>
  </p:timing>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6690"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06691" name="Text Box 3"/>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
        <p:nvSpPr>
          <p:cNvPr id="1906692" name="Rectangle 4"/>
          <p:cNvSpPr>
            <a:spLocks noGrp="1" noChangeArrowheads="1"/>
          </p:cNvSpPr>
          <p:nvPr>
            <p:ph type="ctrTitle"/>
          </p:nvPr>
        </p:nvSpPr>
        <p:spPr>
          <a:xfrm>
            <a:off x="323850" y="1370013"/>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وَلا حَوْلَ وَلا قُوَّةَ إلاَّ بِاللّهِ الْعَلِيِّ الْعَظِيمِ.</a:t>
            </a:r>
            <a:endParaRPr lang="en-US" altLang="en-US" sz="5400" b="1">
              <a:solidFill>
                <a:srgbClr val="000066"/>
              </a:solidFill>
              <a:cs typeface="Simplified Arabic" panose="02020603050405020304" pitchFamily="18" charset="-78"/>
            </a:endParaRPr>
          </a:p>
        </p:txBody>
      </p:sp>
      <p:sp>
        <p:nvSpPr>
          <p:cNvPr id="1906693" name="Rectangle 5"/>
          <p:cNvSpPr>
            <a:spLocks noGrp="1" noChangeArrowheads="1"/>
          </p:cNvSpPr>
          <p:nvPr>
            <p:ph type="subTitle" idx="1"/>
          </p:nvPr>
        </p:nvSpPr>
        <p:spPr>
          <a:xfrm>
            <a:off x="395288" y="3198813"/>
            <a:ext cx="8424862"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There is no power save with Allah, the Most High, the All-great. </a:t>
            </a:r>
          </a:p>
        </p:txBody>
      </p:sp>
    </p:spTree>
  </p:cSld>
  <p:clrMapOvr>
    <a:masterClrMapping/>
  </p:clrMapOvr>
  <p:transition>
    <p:fade/>
  </p:transition>
  <p:timing>
    <p:tnLst>
      <p:par>
        <p:cTn id="1" dur="indefinite" restart="never" nodeType="tmRoot"/>
      </p:par>
    </p:tnLst>
  </p:timing>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7714"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07715" name="Text Box 3"/>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
        <p:nvSpPr>
          <p:cNvPr id="1907716" name="Rectangle 4"/>
          <p:cNvSpPr>
            <a:spLocks noGrp="1" noChangeArrowheads="1"/>
          </p:cNvSpPr>
          <p:nvPr>
            <p:ph type="ctrTitle"/>
          </p:nvPr>
        </p:nvSpPr>
        <p:spPr>
          <a:xfrm>
            <a:off x="323850" y="1370013"/>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 اللّهُ رَبِّي لا أُشْرِكُ بِهِ شَيْئاً، </a:t>
            </a:r>
            <a:endParaRPr lang="en-US" altLang="en-US" sz="5400" b="1">
              <a:solidFill>
                <a:srgbClr val="000066"/>
              </a:solidFill>
              <a:cs typeface="Simplified Arabic" panose="02020603050405020304" pitchFamily="18" charset="-78"/>
            </a:endParaRPr>
          </a:p>
        </p:txBody>
      </p:sp>
      <p:sp>
        <p:nvSpPr>
          <p:cNvPr id="1907717" name="Rectangle 5"/>
          <p:cNvSpPr>
            <a:spLocks noGrp="1" noChangeArrowheads="1"/>
          </p:cNvSpPr>
          <p:nvPr>
            <p:ph type="subTitle" idx="1"/>
          </p:nvPr>
        </p:nvSpPr>
        <p:spPr>
          <a:xfrm>
            <a:off x="395288" y="3198813"/>
            <a:ext cx="8424862"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Allah, Allah is my Lord. I do not associate anyone with Him. </a:t>
            </a:r>
          </a:p>
        </p:txBody>
      </p:sp>
    </p:spTree>
  </p:cSld>
  <p:clrMapOvr>
    <a:masterClrMapping/>
  </p:clrMapOvr>
  <p:transition>
    <p:fade/>
  </p:transition>
  <p:timing>
    <p:tnLst>
      <p:par>
        <p:cTn id="1" dur="indefinite" restart="never" nodeType="tmRoot"/>
      </p:par>
    </p:tnLst>
  </p:timing>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8738"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08739" name="Text Box 3"/>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
        <p:nvSpPr>
          <p:cNvPr id="1908740" name="Rectangle 4"/>
          <p:cNvSpPr>
            <a:spLocks noGrp="1" noChangeArrowheads="1"/>
          </p:cNvSpPr>
          <p:nvPr>
            <p:ph type="ctrTitle"/>
          </p:nvPr>
        </p:nvSpPr>
        <p:spPr>
          <a:xfrm>
            <a:off x="323850" y="1370013"/>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لا إلهَ إلاّ اللّهُ</a:t>
            </a:r>
            <a:r>
              <a:rPr lang="en-US" altLang="en-US" sz="5400" b="1">
                <a:solidFill>
                  <a:srgbClr val="000066"/>
                </a:solidFill>
                <a:cs typeface="Simplified Arabic" panose="02020603050405020304" pitchFamily="18" charset="-78"/>
              </a:rPr>
              <a:t> </a:t>
            </a:r>
            <a:r>
              <a:rPr lang="ar-SA" altLang="en-US" sz="5400" b="1">
                <a:solidFill>
                  <a:srgbClr val="000066"/>
                </a:solidFill>
                <a:cs typeface="Simplified Arabic" panose="02020603050405020304" pitchFamily="18" charset="-78"/>
              </a:rPr>
              <a:t>وَاللّهُ أَكْبَرُ.</a:t>
            </a:r>
            <a:r>
              <a:rPr lang="en-US" altLang="en-US" sz="5400" b="1">
                <a:solidFill>
                  <a:srgbClr val="000066"/>
                </a:solidFill>
                <a:cs typeface="Simplified Arabic" panose="02020603050405020304" pitchFamily="18" charset="-78"/>
              </a:rPr>
              <a:t> </a:t>
            </a:r>
          </a:p>
        </p:txBody>
      </p:sp>
      <p:sp>
        <p:nvSpPr>
          <p:cNvPr id="1908741" name="Rectangle 5"/>
          <p:cNvSpPr>
            <a:spLocks noGrp="1" noChangeArrowheads="1"/>
          </p:cNvSpPr>
          <p:nvPr>
            <p:ph type="subTitle" idx="1"/>
          </p:nvPr>
        </p:nvSpPr>
        <p:spPr>
          <a:xfrm>
            <a:off x="395288" y="3198813"/>
            <a:ext cx="8424862"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there is no god save Allah and Allah is the Greatest. </a:t>
            </a:r>
          </a:p>
        </p:txBody>
      </p:sp>
      <p:sp>
        <p:nvSpPr>
          <p:cNvPr id="1908742" name="Text Box 6"/>
          <p:cNvSpPr txBox="1">
            <a:spLocks noChangeArrowheads="1"/>
          </p:cNvSpPr>
          <p:nvPr/>
        </p:nvSpPr>
        <p:spPr bwMode="auto">
          <a:xfrm>
            <a:off x="3348038" y="565467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5</a:t>
            </a:r>
          </a:p>
        </p:txBody>
      </p:sp>
    </p:spTree>
  </p:cSld>
  <p:clrMapOvr>
    <a:masterClrMapping/>
  </p:clrMapOvr>
  <p:transition>
    <p:fade/>
  </p:transition>
  <p:timing>
    <p:tnLst>
      <p:par>
        <p:cTn id="1" dur="indefinite" restart="never" nodeType="tmRoot"/>
      </p:par>
    </p:tnLst>
  </p:timing>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9762"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09763" name="Text Box 3"/>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
        <p:nvSpPr>
          <p:cNvPr id="1909764" name="Rectangle 4"/>
          <p:cNvSpPr>
            <a:spLocks noGrp="1" noChangeArrowheads="1"/>
          </p:cNvSpPr>
          <p:nvPr>
            <p:ph type="ctrTitle"/>
          </p:nvPr>
        </p:nvSpPr>
        <p:spPr>
          <a:xfrm>
            <a:off x="323850" y="1370013"/>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وسُبْحَانَ اللّهِ، وَالْحَمْدُ لِلّهِ، </a:t>
            </a:r>
            <a:endParaRPr lang="en-US" altLang="en-US" sz="5400" b="1">
              <a:solidFill>
                <a:srgbClr val="000066"/>
              </a:solidFill>
              <a:cs typeface="Simplified Arabic" panose="02020603050405020304" pitchFamily="18" charset="-78"/>
            </a:endParaRPr>
          </a:p>
        </p:txBody>
      </p:sp>
      <p:sp>
        <p:nvSpPr>
          <p:cNvPr id="1909765" name="Rectangle 5"/>
          <p:cNvSpPr>
            <a:spLocks noGrp="1" noChangeArrowheads="1"/>
          </p:cNvSpPr>
          <p:nvPr>
            <p:ph type="subTitle" idx="1"/>
          </p:nvPr>
        </p:nvSpPr>
        <p:spPr>
          <a:xfrm>
            <a:off x="395288" y="3198813"/>
            <a:ext cx="8424862"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All glory be to Allah; and All praise be to Allah; </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8674"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48675" name="Text Box 3"/>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Duá to be recited  after each 2 Rakaat Salaat</a:t>
            </a:r>
          </a:p>
        </p:txBody>
      </p:sp>
      <p:sp>
        <p:nvSpPr>
          <p:cNvPr id="1948676" name="Rectangle 4"/>
          <p:cNvSpPr>
            <a:spLocks noGrp="1" noChangeArrowheads="1"/>
          </p:cNvSpPr>
          <p:nvPr>
            <p:ph type="ctrTitle"/>
          </p:nvPr>
        </p:nvSpPr>
        <p:spPr>
          <a:xfrm>
            <a:off x="250825" y="1370013"/>
            <a:ext cx="864235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وَاصْفَحْ عَنْ جُرْمِي،</a:t>
            </a:r>
            <a:r>
              <a:rPr lang="en-US" altLang="en-US" sz="5400" b="1">
                <a:solidFill>
                  <a:srgbClr val="000066"/>
                </a:solidFill>
                <a:cs typeface="Simplified Arabic" panose="02020603050405020304" pitchFamily="18" charset="-78"/>
              </a:rPr>
              <a:t> </a:t>
            </a:r>
          </a:p>
        </p:txBody>
      </p:sp>
      <p:sp>
        <p:nvSpPr>
          <p:cNvPr id="1948677" name="Rectangle 5"/>
          <p:cNvSpPr>
            <a:spLocks noGrp="1" noChangeArrowheads="1"/>
          </p:cNvSpPr>
          <p:nvPr>
            <p:ph type="subTitle" idx="1"/>
          </p:nvPr>
        </p:nvSpPr>
        <p:spPr>
          <a:xfrm>
            <a:off x="323850" y="3198813"/>
            <a:ext cx="8496300"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pardon my offenses, </a:t>
            </a:r>
          </a:p>
        </p:txBody>
      </p:sp>
    </p:spTree>
  </p:cSld>
  <p:clrMapOvr>
    <a:masterClrMapping/>
  </p:clrMapOvr>
  <p:transition>
    <p:fade/>
  </p:transition>
  <p:timing>
    <p:tnLst>
      <p:par>
        <p:cTn id="1" dur="indefinite" restart="never" nodeType="tmRoot"/>
      </p:par>
    </p:tnLst>
  </p:timing>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0786"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10787" name="Text Box 3"/>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
        <p:nvSpPr>
          <p:cNvPr id="1910788" name="Rectangle 4"/>
          <p:cNvSpPr>
            <a:spLocks noGrp="1" noChangeArrowheads="1"/>
          </p:cNvSpPr>
          <p:nvPr>
            <p:ph type="ctrTitle"/>
          </p:nvPr>
        </p:nvSpPr>
        <p:spPr>
          <a:xfrm>
            <a:off x="323850" y="1370013"/>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وَلا حَوْلَ وَلا قُوَّةَ إلاَّ بِاللّهِ الْعَلِيِّ الْعَظِيمِ.</a:t>
            </a:r>
            <a:endParaRPr lang="en-US" altLang="en-US" sz="5400" b="1">
              <a:solidFill>
                <a:srgbClr val="000066"/>
              </a:solidFill>
              <a:cs typeface="Simplified Arabic" panose="02020603050405020304" pitchFamily="18" charset="-78"/>
            </a:endParaRPr>
          </a:p>
        </p:txBody>
      </p:sp>
      <p:sp>
        <p:nvSpPr>
          <p:cNvPr id="1910789" name="Rectangle 5"/>
          <p:cNvSpPr>
            <a:spLocks noGrp="1" noChangeArrowheads="1"/>
          </p:cNvSpPr>
          <p:nvPr>
            <p:ph type="subTitle" idx="1"/>
          </p:nvPr>
        </p:nvSpPr>
        <p:spPr>
          <a:xfrm>
            <a:off x="395288" y="3198813"/>
            <a:ext cx="8424862"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There is no power save with Allah, the Most High, the All-great. </a:t>
            </a:r>
          </a:p>
        </p:txBody>
      </p:sp>
    </p:spTree>
  </p:cSld>
  <p:clrMapOvr>
    <a:masterClrMapping/>
  </p:clrMapOvr>
  <p:transition>
    <p:fade/>
  </p:transition>
  <p:timing>
    <p:tnLst>
      <p:par>
        <p:cTn id="1" dur="indefinite" restart="never" nodeType="tmRoot"/>
      </p:par>
    </p:tnLst>
  </p:timing>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1810"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11811" name="Text Box 3"/>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
        <p:nvSpPr>
          <p:cNvPr id="1911812" name="Rectangle 4"/>
          <p:cNvSpPr>
            <a:spLocks noGrp="1" noChangeArrowheads="1"/>
          </p:cNvSpPr>
          <p:nvPr>
            <p:ph type="ctrTitle"/>
          </p:nvPr>
        </p:nvSpPr>
        <p:spPr>
          <a:xfrm>
            <a:off x="323850" y="1370013"/>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 اللّهُ رَبِّي لا أُشْرِكُ بِهِ شَيْئاً، </a:t>
            </a:r>
            <a:endParaRPr lang="en-US" altLang="en-US" sz="5400" b="1">
              <a:solidFill>
                <a:srgbClr val="000066"/>
              </a:solidFill>
              <a:cs typeface="Simplified Arabic" panose="02020603050405020304" pitchFamily="18" charset="-78"/>
            </a:endParaRPr>
          </a:p>
        </p:txBody>
      </p:sp>
      <p:sp>
        <p:nvSpPr>
          <p:cNvPr id="1911813" name="Rectangle 5"/>
          <p:cNvSpPr>
            <a:spLocks noGrp="1" noChangeArrowheads="1"/>
          </p:cNvSpPr>
          <p:nvPr>
            <p:ph type="subTitle" idx="1"/>
          </p:nvPr>
        </p:nvSpPr>
        <p:spPr>
          <a:xfrm>
            <a:off x="395288" y="3198813"/>
            <a:ext cx="8424862"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Allah, Allah is my Lord. I do not associate anyone with Him. </a:t>
            </a:r>
          </a:p>
        </p:txBody>
      </p:sp>
    </p:spTree>
  </p:cSld>
  <p:clrMapOvr>
    <a:masterClrMapping/>
  </p:clrMapOvr>
  <p:transition>
    <p:fade/>
  </p:transition>
  <p:timing>
    <p:tnLst>
      <p:par>
        <p:cTn id="1" dur="indefinite" restart="never" nodeType="tmRoot"/>
      </p:par>
    </p:tnLst>
  </p:timing>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2834"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12835" name="Text Box 3"/>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
        <p:nvSpPr>
          <p:cNvPr id="1912836" name="Rectangle 4"/>
          <p:cNvSpPr>
            <a:spLocks noGrp="1" noChangeArrowheads="1"/>
          </p:cNvSpPr>
          <p:nvPr>
            <p:ph type="ctrTitle"/>
          </p:nvPr>
        </p:nvSpPr>
        <p:spPr>
          <a:xfrm>
            <a:off x="323850" y="1370013"/>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لا إلهَ إلاّ اللّهُ</a:t>
            </a:r>
            <a:r>
              <a:rPr lang="en-US" altLang="en-US" sz="5400" b="1">
                <a:solidFill>
                  <a:srgbClr val="000066"/>
                </a:solidFill>
                <a:cs typeface="Simplified Arabic" panose="02020603050405020304" pitchFamily="18" charset="-78"/>
              </a:rPr>
              <a:t> </a:t>
            </a:r>
            <a:r>
              <a:rPr lang="ar-SA" altLang="en-US" sz="5400" b="1">
                <a:solidFill>
                  <a:srgbClr val="000066"/>
                </a:solidFill>
                <a:cs typeface="Simplified Arabic" panose="02020603050405020304" pitchFamily="18" charset="-78"/>
              </a:rPr>
              <a:t>وَاللّهُ أَكْبَرُ.</a:t>
            </a:r>
            <a:r>
              <a:rPr lang="en-US" altLang="en-US" sz="5400" b="1">
                <a:solidFill>
                  <a:srgbClr val="000066"/>
                </a:solidFill>
                <a:cs typeface="Simplified Arabic" panose="02020603050405020304" pitchFamily="18" charset="-78"/>
              </a:rPr>
              <a:t> </a:t>
            </a:r>
          </a:p>
        </p:txBody>
      </p:sp>
      <p:sp>
        <p:nvSpPr>
          <p:cNvPr id="1912837" name="Rectangle 5"/>
          <p:cNvSpPr>
            <a:spLocks noGrp="1" noChangeArrowheads="1"/>
          </p:cNvSpPr>
          <p:nvPr>
            <p:ph type="subTitle" idx="1"/>
          </p:nvPr>
        </p:nvSpPr>
        <p:spPr>
          <a:xfrm>
            <a:off x="395288" y="3198813"/>
            <a:ext cx="8424862"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there is no god save Allah and Allah is the Greatest. </a:t>
            </a:r>
          </a:p>
        </p:txBody>
      </p:sp>
      <p:sp>
        <p:nvSpPr>
          <p:cNvPr id="1912838" name="Text Box 6"/>
          <p:cNvSpPr txBox="1">
            <a:spLocks noChangeArrowheads="1"/>
          </p:cNvSpPr>
          <p:nvPr/>
        </p:nvSpPr>
        <p:spPr bwMode="auto">
          <a:xfrm>
            <a:off x="3348038" y="565467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6</a:t>
            </a:r>
          </a:p>
        </p:txBody>
      </p:sp>
    </p:spTree>
  </p:cSld>
  <p:clrMapOvr>
    <a:masterClrMapping/>
  </p:clrMapOvr>
  <p:transition>
    <p:fade/>
  </p:transition>
  <p:timing>
    <p:tnLst>
      <p:par>
        <p:cTn id="1" dur="indefinite" restart="never" nodeType="tmRoot"/>
      </p:par>
    </p:tnLst>
  </p:timing>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3858"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13859" name="Text Box 3"/>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
        <p:nvSpPr>
          <p:cNvPr id="1913860" name="Rectangle 4"/>
          <p:cNvSpPr>
            <a:spLocks noGrp="1" noChangeArrowheads="1"/>
          </p:cNvSpPr>
          <p:nvPr>
            <p:ph type="ctrTitle"/>
          </p:nvPr>
        </p:nvSpPr>
        <p:spPr>
          <a:xfrm>
            <a:off x="323850" y="1370013"/>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وسُبْحَانَ اللّهِ، وَالْحَمْدُ لِلّهِ، </a:t>
            </a:r>
            <a:endParaRPr lang="en-US" altLang="en-US" sz="5400" b="1">
              <a:solidFill>
                <a:srgbClr val="000066"/>
              </a:solidFill>
              <a:cs typeface="Simplified Arabic" panose="02020603050405020304" pitchFamily="18" charset="-78"/>
            </a:endParaRPr>
          </a:p>
        </p:txBody>
      </p:sp>
      <p:sp>
        <p:nvSpPr>
          <p:cNvPr id="1913861" name="Rectangle 5"/>
          <p:cNvSpPr>
            <a:spLocks noGrp="1" noChangeArrowheads="1"/>
          </p:cNvSpPr>
          <p:nvPr>
            <p:ph type="subTitle" idx="1"/>
          </p:nvPr>
        </p:nvSpPr>
        <p:spPr>
          <a:xfrm>
            <a:off x="395288" y="3198813"/>
            <a:ext cx="8424862"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All glory be to Allah; and All praise be to Allah; </a:t>
            </a:r>
          </a:p>
        </p:txBody>
      </p:sp>
    </p:spTree>
  </p:cSld>
  <p:clrMapOvr>
    <a:masterClrMapping/>
  </p:clrMapOvr>
  <p:transition>
    <p:fade/>
  </p:transition>
  <p:timing>
    <p:tnLst>
      <p:par>
        <p:cTn id="1" dur="indefinite" restart="never" nodeType="tmRoot"/>
      </p:par>
    </p:tnLst>
  </p:timing>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82"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14883" name="Text Box 3"/>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
        <p:nvSpPr>
          <p:cNvPr id="1914884" name="Rectangle 4"/>
          <p:cNvSpPr>
            <a:spLocks noGrp="1" noChangeArrowheads="1"/>
          </p:cNvSpPr>
          <p:nvPr>
            <p:ph type="ctrTitle"/>
          </p:nvPr>
        </p:nvSpPr>
        <p:spPr>
          <a:xfrm>
            <a:off x="323850" y="1370013"/>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وَلا حَوْلَ وَلا قُوَّةَ إلاَّ بِاللّهِ الْعَلِيِّ الْعَظِيمِ.</a:t>
            </a:r>
            <a:endParaRPr lang="en-US" altLang="en-US" sz="5400" b="1">
              <a:solidFill>
                <a:srgbClr val="000066"/>
              </a:solidFill>
              <a:cs typeface="Simplified Arabic" panose="02020603050405020304" pitchFamily="18" charset="-78"/>
            </a:endParaRPr>
          </a:p>
        </p:txBody>
      </p:sp>
      <p:sp>
        <p:nvSpPr>
          <p:cNvPr id="1914885" name="Rectangle 5"/>
          <p:cNvSpPr>
            <a:spLocks noGrp="1" noChangeArrowheads="1"/>
          </p:cNvSpPr>
          <p:nvPr>
            <p:ph type="subTitle" idx="1"/>
          </p:nvPr>
        </p:nvSpPr>
        <p:spPr>
          <a:xfrm>
            <a:off x="395288" y="3198813"/>
            <a:ext cx="8424862"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There is no power save with Allah, the Most High, the All-great. </a:t>
            </a:r>
          </a:p>
        </p:txBody>
      </p:sp>
    </p:spTree>
  </p:cSld>
  <p:clrMapOvr>
    <a:masterClrMapping/>
  </p:clrMapOvr>
  <p:transition>
    <p:fade/>
  </p:transition>
  <p:timing>
    <p:tnLst>
      <p:par>
        <p:cTn id="1" dur="indefinite" restart="never" nodeType="tmRoot"/>
      </p:par>
    </p:tnLst>
  </p:timing>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5906"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15907" name="Text Box 3"/>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
        <p:nvSpPr>
          <p:cNvPr id="1915908" name="Rectangle 4"/>
          <p:cNvSpPr>
            <a:spLocks noGrp="1" noChangeArrowheads="1"/>
          </p:cNvSpPr>
          <p:nvPr>
            <p:ph type="ctrTitle"/>
          </p:nvPr>
        </p:nvSpPr>
        <p:spPr>
          <a:xfrm>
            <a:off x="323850" y="1370013"/>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 اللّهُ رَبِّي لا أُشْرِكُ بِهِ شَيْئاً، </a:t>
            </a:r>
            <a:endParaRPr lang="en-US" altLang="en-US" sz="5400" b="1">
              <a:solidFill>
                <a:srgbClr val="000066"/>
              </a:solidFill>
              <a:cs typeface="Simplified Arabic" panose="02020603050405020304" pitchFamily="18" charset="-78"/>
            </a:endParaRPr>
          </a:p>
        </p:txBody>
      </p:sp>
      <p:sp>
        <p:nvSpPr>
          <p:cNvPr id="1915909" name="Rectangle 5"/>
          <p:cNvSpPr>
            <a:spLocks noGrp="1" noChangeArrowheads="1"/>
          </p:cNvSpPr>
          <p:nvPr>
            <p:ph type="subTitle" idx="1"/>
          </p:nvPr>
        </p:nvSpPr>
        <p:spPr>
          <a:xfrm>
            <a:off x="395288" y="3198813"/>
            <a:ext cx="8424862"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Allah, Allah is my Lord. I do not associate anyone with Him. </a:t>
            </a:r>
          </a:p>
        </p:txBody>
      </p:sp>
    </p:spTree>
  </p:cSld>
  <p:clrMapOvr>
    <a:masterClrMapping/>
  </p:clrMapOvr>
  <p:transition>
    <p:fade/>
  </p:transition>
  <p:timing>
    <p:tnLst>
      <p:par>
        <p:cTn id="1" dur="indefinite" restart="never" nodeType="tmRoot"/>
      </p:par>
    </p:tnLst>
  </p:timing>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6930"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16931" name="Text Box 3"/>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
        <p:nvSpPr>
          <p:cNvPr id="1916932" name="Rectangle 4"/>
          <p:cNvSpPr>
            <a:spLocks noGrp="1" noChangeArrowheads="1"/>
          </p:cNvSpPr>
          <p:nvPr>
            <p:ph type="ctrTitle"/>
          </p:nvPr>
        </p:nvSpPr>
        <p:spPr>
          <a:xfrm>
            <a:off x="323850" y="1370013"/>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لا إلهَ إلاّ اللّهُ</a:t>
            </a:r>
            <a:r>
              <a:rPr lang="en-US" altLang="en-US" sz="5400" b="1">
                <a:solidFill>
                  <a:srgbClr val="000066"/>
                </a:solidFill>
                <a:cs typeface="Simplified Arabic" panose="02020603050405020304" pitchFamily="18" charset="-78"/>
              </a:rPr>
              <a:t> </a:t>
            </a:r>
            <a:r>
              <a:rPr lang="ar-SA" altLang="en-US" sz="5400" b="1">
                <a:solidFill>
                  <a:srgbClr val="000066"/>
                </a:solidFill>
                <a:cs typeface="Simplified Arabic" panose="02020603050405020304" pitchFamily="18" charset="-78"/>
              </a:rPr>
              <a:t>وَاللّهُ أَكْبَرُ.</a:t>
            </a:r>
            <a:r>
              <a:rPr lang="en-US" altLang="en-US" sz="5400" b="1">
                <a:solidFill>
                  <a:srgbClr val="000066"/>
                </a:solidFill>
                <a:cs typeface="Simplified Arabic" panose="02020603050405020304" pitchFamily="18" charset="-78"/>
              </a:rPr>
              <a:t> </a:t>
            </a:r>
          </a:p>
        </p:txBody>
      </p:sp>
      <p:sp>
        <p:nvSpPr>
          <p:cNvPr id="1916933" name="Rectangle 5"/>
          <p:cNvSpPr>
            <a:spLocks noGrp="1" noChangeArrowheads="1"/>
          </p:cNvSpPr>
          <p:nvPr>
            <p:ph type="subTitle" idx="1"/>
          </p:nvPr>
        </p:nvSpPr>
        <p:spPr>
          <a:xfrm>
            <a:off x="395288" y="3198813"/>
            <a:ext cx="8424862"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there is no god save Allah and Allah is the Greatest. </a:t>
            </a:r>
          </a:p>
        </p:txBody>
      </p:sp>
      <p:sp>
        <p:nvSpPr>
          <p:cNvPr id="1916934" name="Text Box 6"/>
          <p:cNvSpPr txBox="1">
            <a:spLocks noChangeArrowheads="1"/>
          </p:cNvSpPr>
          <p:nvPr/>
        </p:nvSpPr>
        <p:spPr bwMode="auto">
          <a:xfrm>
            <a:off x="3348038" y="565467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7954"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17955" name="Text Box 3"/>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
        <p:nvSpPr>
          <p:cNvPr id="1917956" name="Rectangle 4"/>
          <p:cNvSpPr>
            <a:spLocks noGrp="1" noChangeArrowheads="1"/>
          </p:cNvSpPr>
          <p:nvPr>
            <p:ph type="ctrTitle"/>
          </p:nvPr>
        </p:nvSpPr>
        <p:spPr>
          <a:xfrm>
            <a:off x="323850" y="1370013"/>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وسُبْحَانَ اللّهِ، وَالْحَمْدُ لِلّهِ، </a:t>
            </a:r>
            <a:endParaRPr lang="en-US" altLang="en-US" sz="5400" b="1">
              <a:solidFill>
                <a:srgbClr val="000066"/>
              </a:solidFill>
              <a:cs typeface="Simplified Arabic" panose="02020603050405020304" pitchFamily="18" charset="-78"/>
            </a:endParaRPr>
          </a:p>
        </p:txBody>
      </p:sp>
      <p:sp>
        <p:nvSpPr>
          <p:cNvPr id="1917957" name="Rectangle 5"/>
          <p:cNvSpPr>
            <a:spLocks noGrp="1" noChangeArrowheads="1"/>
          </p:cNvSpPr>
          <p:nvPr>
            <p:ph type="subTitle" idx="1"/>
          </p:nvPr>
        </p:nvSpPr>
        <p:spPr>
          <a:xfrm>
            <a:off x="395288" y="3198813"/>
            <a:ext cx="8424862"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All glory be to Allah; and All praise be to Allah; </a:t>
            </a:r>
          </a:p>
        </p:txBody>
      </p:sp>
      <p:sp>
        <p:nvSpPr>
          <p:cNvPr id="1917958" name="Text Box 6"/>
          <p:cNvSpPr txBox="1">
            <a:spLocks noChangeArrowheads="1"/>
          </p:cNvSpPr>
          <p:nvPr/>
        </p:nvSpPr>
        <p:spPr bwMode="auto">
          <a:xfrm>
            <a:off x="3348038" y="565467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8978"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18979" name="Text Box 3"/>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
        <p:nvSpPr>
          <p:cNvPr id="1918980" name="Rectangle 4"/>
          <p:cNvSpPr>
            <a:spLocks noGrp="1" noChangeArrowheads="1"/>
          </p:cNvSpPr>
          <p:nvPr>
            <p:ph type="ctrTitle"/>
          </p:nvPr>
        </p:nvSpPr>
        <p:spPr>
          <a:xfrm>
            <a:off x="323850" y="1370013"/>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وَلا حَوْلَ وَلا قُوَّةَ إلاَّ بِاللّهِ الْعَلِيِّ الْعَظِيمِ.</a:t>
            </a:r>
            <a:endParaRPr lang="en-US" altLang="en-US" sz="5400" b="1">
              <a:solidFill>
                <a:srgbClr val="000066"/>
              </a:solidFill>
              <a:cs typeface="Simplified Arabic" panose="02020603050405020304" pitchFamily="18" charset="-78"/>
            </a:endParaRPr>
          </a:p>
        </p:txBody>
      </p:sp>
      <p:sp>
        <p:nvSpPr>
          <p:cNvPr id="1918981" name="Rectangle 5"/>
          <p:cNvSpPr>
            <a:spLocks noGrp="1" noChangeArrowheads="1"/>
          </p:cNvSpPr>
          <p:nvPr>
            <p:ph type="subTitle" idx="1"/>
          </p:nvPr>
        </p:nvSpPr>
        <p:spPr>
          <a:xfrm>
            <a:off x="395288" y="3198813"/>
            <a:ext cx="8424862"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There is no power save with Allah, the Most High, the All-great. </a:t>
            </a:r>
          </a:p>
        </p:txBody>
      </p:sp>
      <p:sp>
        <p:nvSpPr>
          <p:cNvPr id="1918982" name="Text Box 6"/>
          <p:cNvSpPr txBox="1">
            <a:spLocks noChangeArrowheads="1"/>
          </p:cNvSpPr>
          <p:nvPr/>
        </p:nvSpPr>
        <p:spPr bwMode="auto">
          <a:xfrm>
            <a:off x="3348038" y="565467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0002"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20003" name="Text Box 3"/>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
        <p:nvSpPr>
          <p:cNvPr id="1920004" name="Rectangle 4"/>
          <p:cNvSpPr>
            <a:spLocks noGrp="1" noChangeArrowheads="1"/>
          </p:cNvSpPr>
          <p:nvPr>
            <p:ph type="ctrTitle"/>
          </p:nvPr>
        </p:nvSpPr>
        <p:spPr>
          <a:xfrm>
            <a:off x="323850" y="1370013"/>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 اللّهُ رَبِّي لا أُشْرِكُ بِهِ شَيْئاً، </a:t>
            </a:r>
            <a:endParaRPr lang="en-US" altLang="en-US" sz="5400" b="1">
              <a:solidFill>
                <a:srgbClr val="000066"/>
              </a:solidFill>
              <a:cs typeface="Simplified Arabic" panose="02020603050405020304" pitchFamily="18" charset="-78"/>
            </a:endParaRPr>
          </a:p>
        </p:txBody>
      </p:sp>
      <p:sp>
        <p:nvSpPr>
          <p:cNvPr id="1920005" name="Rectangle 5"/>
          <p:cNvSpPr>
            <a:spLocks noGrp="1" noChangeArrowheads="1"/>
          </p:cNvSpPr>
          <p:nvPr>
            <p:ph type="subTitle" idx="1"/>
          </p:nvPr>
        </p:nvSpPr>
        <p:spPr>
          <a:xfrm>
            <a:off x="395288" y="3198813"/>
            <a:ext cx="8424862"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Allah, Allah is my Lord. I do not associate anyone with Him. </a:t>
            </a:r>
          </a:p>
        </p:txBody>
      </p:sp>
      <p:sp>
        <p:nvSpPr>
          <p:cNvPr id="1920006" name="Text Box 6"/>
          <p:cNvSpPr txBox="1">
            <a:spLocks noChangeArrowheads="1"/>
          </p:cNvSpPr>
          <p:nvPr/>
        </p:nvSpPr>
        <p:spPr bwMode="auto">
          <a:xfrm>
            <a:off x="3348038" y="565467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8"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49699" name="Text Box 3"/>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Duá to be recited  after each 2 Rakaat Salaat</a:t>
            </a:r>
          </a:p>
        </p:txBody>
      </p:sp>
      <p:sp>
        <p:nvSpPr>
          <p:cNvPr id="1949700" name="Rectangle 4"/>
          <p:cNvSpPr>
            <a:spLocks noGrp="1" noChangeArrowheads="1"/>
          </p:cNvSpPr>
          <p:nvPr>
            <p:ph type="ctrTitle"/>
          </p:nvPr>
        </p:nvSpPr>
        <p:spPr>
          <a:xfrm>
            <a:off x="250825" y="1370013"/>
            <a:ext cx="864235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وَتَجَاوَزْ عَنْ سَيِّئَاتِي</a:t>
            </a:r>
            <a:r>
              <a:rPr lang="en-US" altLang="en-US" sz="5400" b="1">
                <a:solidFill>
                  <a:srgbClr val="000066"/>
                </a:solidFill>
                <a:cs typeface="Simplified Arabic" panose="02020603050405020304" pitchFamily="18" charset="-78"/>
              </a:rPr>
              <a:t> </a:t>
            </a:r>
          </a:p>
        </p:txBody>
      </p:sp>
      <p:sp>
        <p:nvSpPr>
          <p:cNvPr id="1949701" name="Rectangle 5"/>
          <p:cNvSpPr>
            <a:spLocks noGrp="1" noChangeArrowheads="1"/>
          </p:cNvSpPr>
          <p:nvPr>
            <p:ph type="subTitle" idx="1"/>
          </p:nvPr>
        </p:nvSpPr>
        <p:spPr>
          <a:xfrm>
            <a:off x="323850" y="3198813"/>
            <a:ext cx="8496300"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overlook my evildoings </a:t>
            </a:r>
          </a:p>
        </p:txBody>
      </p:sp>
    </p:spTree>
  </p:cSld>
  <p:clrMapOvr>
    <a:masterClrMapping/>
  </p:clrMapOvr>
  <p:transition>
    <p:fade/>
  </p:transition>
  <p:timing>
    <p:tnLst>
      <p:par>
        <p:cTn id="1" dur="indefinite" restart="never" nodeType="tmRoot"/>
      </p:par>
    </p:tnLst>
  </p:timing>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2114"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882115"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اَللَّهُمَّ صَلِّ عَلَى مُحَمَّدٍ وَ آلِ مُحَمَّد</a:t>
            </a:r>
            <a:endParaRPr lang="en-US" altLang="en-US" sz="5400">
              <a:solidFill>
                <a:srgbClr val="000066"/>
              </a:solidFill>
              <a:cs typeface="Simplified Arabic" panose="02020603050405020304" pitchFamily="18" charset="-78"/>
            </a:endParaRPr>
          </a:p>
        </p:txBody>
      </p:sp>
      <p:sp>
        <p:nvSpPr>
          <p:cNvPr id="1882116"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O' All</a:t>
            </a:r>
            <a:r>
              <a:rPr lang="en-US" altLang="en-US">
                <a:solidFill>
                  <a:srgbClr val="000066"/>
                </a:solidFill>
                <a:latin typeface="Al-Arial"/>
                <a:ea typeface="MS Mincho" panose="02020609040205080304" pitchFamily="49" charset="-128"/>
              </a:rPr>
              <a:t>á</a:t>
            </a:r>
            <a:r>
              <a:rPr lang="en-US" altLang="en-US">
                <a:solidFill>
                  <a:srgbClr val="000066"/>
                </a:solidFill>
                <a:ea typeface="MS Mincho" panose="02020609040205080304" pitchFamily="49" charset="-128"/>
              </a:rPr>
              <a:t>h send Your blessings on Muhammad</a:t>
            </a:r>
          </a:p>
          <a:p>
            <a:r>
              <a:rPr lang="en-US" altLang="en-US">
                <a:solidFill>
                  <a:srgbClr val="000066"/>
                </a:solidFill>
                <a:ea typeface="MS Mincho" panose="02020609040205080304" pitchFamily="49" charset="-128"/>
              </a:rPr>
              <a:t>and the family of Muhammad.</a:t>
            </a:r>
          </a:p>
        </p:txBody>
      </p:sp>
      <p:sp>
        <p:nvSpPr>
          <p:cNvPr id="1882117"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timing>
    <p:tnLst>
      <p:par>
        <p:cTn id="1" dur="indefinite" restart="never" nodeType="tmRoot"/>
      </p:par>
    </p:tnLst>
  </p:timing>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6274" name="Rectangle 2"/>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206275" name="AutoShape 3"/>
          <p:cNvSpPr>
            <a:spLocks noChangeArrowheads="1"/>
          </p:cNvSpPr>
          <p:nvPr/>
        </p:nvSpPr>
        <p:spPr bwMode="auto">
          <a:xfrm>
            <a:off x="539750" y="1484313"/>
            <a:ext cx="8064500" cy="4321175"/>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6276" name="Text Box 4"/>
          <p:cNvSpPr txBox="1">
            <a:spLocks noChangeArrowheads="1"/>
          </p:cNvSpPr>
          <p:nvPr/>
        </p:nvSpPr>
        <p:spPr bwMode="auto">
          <a:xfrm>
            <a:off x="3059113" y="3036888"/>
            <a:ext cx="2992437" cy="823912"/>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4800" i="1">
                <a:solidFill>
                  <a:srgbClr val="FFFF00"/>
                </a:solidFill>
              </a:rPr>
              <a:t>Short Dua</a:t>
            </a:r>
          </a:p>
        </p:txBody>
      </p:sp>
      <p:sp>
        <p:nvSpPr>
          <p:cNvPr id="1206277"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timing>
    <p:tnLst>
      <p:par>
        <p:cTn id="1" dur="indefinite" restart="never" nodeType="tmRoot"/>
      </p:par>
    </p:tnLst>
  </p:timing>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7298"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207299"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اَللَّهُمَّ صَلِّ عَلَى مُحَمَّدٍ وَ آلِ مُحَمَّد</a:t>
            </a:r>
            <a:endParaRPr lang="en-US" altLang="en-US" sz="5400">
              <a:solidFill>
                <a:srgbClr val="000066"/>
              </a:solidFill>
              <a:cs typeface="Simplified Arabic" panose="02020603050405020304" pitchFamily="18" charset="-78"/>
            </a:endParaRPr>
          </a:p>
        </p:txBody>
      </p:sp>
      <p:sp>
        <p:nvSpPr>
          <p:cNvPr id="1207300"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O' All</a:t>
            </a:r>
            <a:r>
              <a:rPr lang="en-US" altLang="en-US">
                <a:solidFill>
                  <a:srgbClr val="000066"/>
                </a:solidFill>
                <a:latin typeface="Al-Arial"/>
                <a:ea typeface="MS Mincho" panose="02020609040205080304" pitchFamily="49" charset="-128"/>
              </a:rPr>
              <a:t>á</a:t>
            </a:r>
            <a:r>
              <a:rPr lang="en-US" altLang="en-US">
                <a:solidFill>
                  <a:srgbClr val="000066"/>
                </a:solidFill>
                <a:ea typeface="MS Mincho" panose="02020609040205080304" pitchFamily="49" charset="-128"/>
              </a:rPr>
              <a:t>h send Your blessings on Muhammad</a:t>
            </a:r>
          </a:p>
          <a:p>
            <a:r>
              <a:rPr lang="en-US" altLang="en-US">
                <a:solidFill>
                  <a:srgbClr val="000066"/>
                </a:solidFill>
                <a:ea typeface="MS Mincho" panose="02020609040205080304" pitchFamily="49" charset="-128"/>
              </a:rPr>
              <a:t>and the family of Muhammad.</a:t>
            </a:r>
          </a:p>
        </p:txBody>
      </p:sp>
      <p:sp>
        <p:nvSpPr>
          <p:cNvPr id="1207302" name="Text Box 6"/>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timing>
    <p:tnLst>
      <p:par>
        <p:cTn id="1" dur="indefinite" restart="never" nodeType="tmRoot"/>
      </p:par>
    </p:tnLst>
  </p:timing>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2" name="Text Box 6"/>
          <p:cNvSpPr txBox="1">
            <a:spLocks noChangeArrowheads="1"/>
          </p:cNvSpPr>
          <p:nvPr/>
        </p:nvSpPr>
        <p:spPr bwMode="auto">
          <a:xfrm>
            <a:off x="1763713" y="1827213"/>
            <a:ext cx="56340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50183" name="Text Box 7"/>
          <p:cNvSpPr txBox="1">
            <a:spLocks noChangeArrowheads="1"/>
          </p:cNvSpPr>
          <p:nvPr/>
        </p:nvSpPr>
        <p:spPr bwMode="auto">
          <a:xfrm>
            <a:off x="17176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50184" name="Rectangle 8"/>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50185" name="Text Box 9"/>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timing>
    <p:tnLst>
      <p:par>
        <p:cTn id="1" dur="indefinite" restart="never" nodeType="tmRoot"/>
      </p:par>
    </p:tnLst>
  </p:timing>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Text Box 4"/>
          <p:cNvSpPr txBox="1">
            <a:spLocks noChangeArrowheads="1"/>
          </p:cNvSpPr>
          <p:nvPr/>
        </p:nvSpPr>
        <p:spPr bwMode="auto">
          <a:xfrm>
            <a:off x="323850" y="1827213"/>
            <a:ext cx="84963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اَلْحَمْدُ للهِ الَّذي لَمْ يَتَّخِذْ وَلَداً</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وَلَمْ يَكُنْ لَهُ شَريكٌ في الْمُلْكِ</a:t>
            </a:r>
            <a:r>
              <a:rPr lang="en-US" altLang="en-US" sz="5400">
                <a:solidFill>
                  <a:srgbClr val="000066"/>
                </a:solidFill>
                <a:cs typeface="Simplified Arabic" panose="02020603050405020304" pitchFamily="18" charset="-78"/>
              </a:rPr>
              <a:t> </a:t>
            </a:r>
          </a:p>
        </p:txBody>
      </p:sp>
      <p:sp>
        <p:nvSpPr>
          <p:cNvPr id="58373" name="Text Box 5"/>
          <p:cNvSpPr txBox="1">
            <a:spLocks noChangeArrowheads="1"/>
          </p:cNvSpPr>
          <p:nvPr/>
        </p:nvSpPr>
        <p:spPr bwMode="auto">
          <a:xfrm>
            <a:off x="469900" y="3675063"/>
            <a:ext cx="8134350"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Praise be to Allah who has not taken unto</a:t>
            </a:r>
          </a:p>
          <a:p>
            <a:pPr algn="ctr">
              <a:spcBef>
                <a:spcPct val="20000"/>
              </a:spcBef>
            </a:pPr>
            <a:r>
              <a:rPr lang="en-US" altLang="en-US" sz="3200">
                <a:solidFill>
                  <a:srgbClr val="000066"/>
                </a:solidFill>
                <a:ea typeface="MS Mincho" panose="02020609040205080304" pitchFamily="49" charset="-128"/>
              </a:rPr>
              <a:t>Himself a son, has no partner in </a:t>
            </a:r>
          </a:p>
          <a:p>
            <a:pPr algn="ctr">
              <a:spcBef>
                <a:spcPct val="20000"/>
              </a:spcBef>
            </a:pPr>
            <a:r>
              <a:rPr lang="en-US" altLang="en-US" sz="3200">
                <a:solidFill>
                  <a:srgbClr val="000066"/>
                </a:solidFill>
                <a:ea typeface="MS Mincho" panose="02020609040205080304" pitchFamily="49" charset="-128"/>
              </a:rPr>
              <a:t>the sovereignty</a:t>
            </a:r>
          </a:p>
        </p:txBody>
      </p:sp>
      <p:sp>
        <p:nvSpPr>
          <p:cNvPr id="58374"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58375" name="Text Box 7"/>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timing>
    <p:tnLst>
      <p:par>
        <p:cTn id="1" dur="indefinite" restart="never" nodeType="tmRoot"/>
      </p:par>
    </p:tnLst>
  </p:timing>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Text Box 4"/>
          <p:cNvSpPr txBox="1">
            <a:spLocks noChangeArrowheads="1"/>
          </p:cNvSpPr>
          <p:nvPr/>
        </p:nvSpPr>
        <p:spPr bwMode="auto">
          <a:xfrm>
            <a:off x="842963" y="1827213"/>
            <a:ext cx="71151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وَلَمْ يَكُنْ لَهُ وَلِيٌّ مِنَ الذُّلِّ وَكَبِّرْهُ تَكْبيراً</a:t>
            </a:r>
            <a:endParaRPr lang="en-US" altLang="en-US" sz="5400">
              <a:solidFill>
                <a:srgbClr val="000066"/>
              </a:solidFill>
              <a:cs typeface="Simplified Arabic" panose="02020603050405020304" pitchFamily="18" charset="-78"/>
            </a:endParaRPr>
          </a:p>
        </p:txBody>
      </p:sp>
      <p:sp>
        <p:nvSpPr>
          <p:cNvPr id="59397" name="Text Box 5"/>
          <p:cNvSpPr txBox="1">
            <a:spLocks noChangeArrowheads="1"/>
          </p:cNvSpPr>
          <p:nvPr/>
        </p:nvSpPr>
        <p:spPr bwMode="auto">
          <a:xfrm>
            <a:off x="539750" y="3198813"/>
            <a:ext cx="7993063"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nor has He any protecting friend through</a:t>
            </a:r>
          </a:p>
          <a:p>
            <a:pPr algn="ctr">
              <a:spcBef>
                <a:spcPct val="20000"/>
              </a:spcBef>
            </a:pPr>
            <a:r>
              <a:rPr lang="en-US" altLang="en-US" sz="3200">
                <a:solidFill>
                  <a:srgbClr val="000066"/>
                </a:solidFill>
                <a:ea typeface="MS Mincho" panose="02020609040205080304" pitchFamily="49" charset="-128"/>
              </a:rPr>
              <a:t>dependence. And (all) magnify Him</a:t>
            </a:r>
          </a:p>
          <a:p>
            <a:pPr algn="ctr">
              <a:spcBef>
                <a:spcPct val="20000"/>
              </a:spcBef>
            </a:pPr>
            <a:r>
              <a:rPr lang="en-US" altLang="en-US" sz="3200">
                <a:solidFill>
                  <a:srgbClr val="000066"/>
                </a:solidFill>
                <a:ea typeface="MS Mincho" panose="02020609040205080304" pitchFamily="49" charset="-128"/>
              </a:rPr>
              <a:t>with all magnificence. </a:t>
            </a:r>
          </a:p>
        </p:txBody>
      </p:sp>
      <p:sp>
        <p:nvSpPr>
          <p:cNvPr id="59398"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59399" name="Text Box 7"/>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timing>
    <p:tnLst>
      <p:par>
        <p:cTn id="1" dur="indefinite" restart="never" nodeType="tmRoot"/>
      </p:par>
    </p:tnLst>
  </p:timing>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Text Box 4"/>
          <p:cNvSpPr txBox="1">
            <a:spLocks noChangeArrowheads="1"/>
          </p:cNvSpPr>
          <p:nvPr/>
        </p:nvSpPr>
        <p:spPr bwMode="auto">
          <a:xfrm>
            <a:off x="466725" y="1827213"/>
            <a:ext cx="8208963"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اَللّـهُمَّ اِنّي اَساَلُكَ بِمَعاقِدِ</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عِزِّكَ عَلَىَّ  اَرْكانِ عَرْشِكَ</a:t>
            </a:r>
            <a:endParaRPr lang="en-US" altLang="en-US" sz="5400">
              <a:solidFill>
                <a:srgbClr val="000066"/>
              </a:solidFill>
              <a:cs typeface="Simplified Arabic" panose="02020603050405020304" pitchFamily="18" charset="-78"/>
            </a:endParaRPr>
          </a:p>
        </p:txBody>
      </p:sp>
      <p:sp>
        <p:nvSpPr>
          <p:cNvPr id="60421" name="Text Box 5"/>
          <p:cNvSpPr txBox="1">
            <a:spLocks noChangeArrowheads="1"/>
          </p:cNvSpPr>
          <p:nvPr/>
        </p:nvSpPr>
        <p:spPr bwMode="auto">
          <a:xfrm>
            <a:off x="466725" y="3619500"/>
            <a:ext cx="8208963"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O Allah I beseech Thee in the name of the</a:t>
            </a:r>
          </a:p>
          <a:p>
            <a:pPr algn="ctr">
              <a:spcBef>
                <a:spcPct val="20000"/>
              </a:spcBef>
            </a:pPr>
            <a:r>
              <a:rPr lang="en-US" altLang="en-US" sz="3200">
                <a:solidFill>
                  <a:srgbClr val="000066"/>
                </a:solidFill>
                <a:ea typeface="MS Mincho" panose="02020609040205080304" pitchFamily="49" charset="-128"/>
              </a:rPr>
              <a:t>hard to understand matters concerning </a:t>
            </a:r>
          </a:p>
          <a:p>
            <a:pPr algn="ctr">
              <a:spcBef>
                <a:spcPct val="20000"/>
              </a:spcBef>
            </a:pPr>
            <a:r>
              <a:rPr lang="en-US" altLang="en-US" sz="3200">
                <a:solidFill>
                  <a:srgbClr val="000066"/>
                </a:solidFill>
                <a:ea typeface="MS Mincho" panose="02020609040205080304" pitchFamily="49" charset="-128"/>
              </a:rPr>
              <a:t>Thy power &amp; authority, carried out from</a:t>
            </a:r>
          </a:p>
          <a:p>
            <a:pPr algn="ctr">
              <a:spcBef>
                <a:spcPct val="20000"/>
              </a:spcBef>
            </a:pPr>
            <a:r>
              <a:rPr lang="en-US" altLang="en-US" sz="3200">
                <a:solidFill>
                  <a:srgbClr val="000066"/>
                </a:solidFill>
                <a:ea typeface="MS Mincho" panose="02020609040205080304" pitchFamily="49" charset="-128"/>
              </a:rPr>
              <a:t>the base of Thy Throne; </a:t>
            </a:r>
          </a:p>
        </p:txBody>
      </p:sp>
      <p:sp>
        <p:nvSpPr>
          <p:cNvPr id="60422"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60423" name="Text Box 7"/>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timing>
    <p:tnLst>
      <p:par>
        <p:cTn id="1" dur="indefinite" restart="never" nodeType="tmRoot"/>
      </p:par>
    </p:tnLst>
  </p:timing>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Text Box 4"/>
          <p:cNvSpPr txBox="1">
            <a:spLocks noChangeArrowheads="1"/>
          </p:cNvSpPr>
          <p:nvPr/>
        </p:nvSpPr>
        <p:spPr bwMode="auto">
          <a:xfrm>
            <a:off x="1476375" y="1827213"/>
            <a:ext cx="61626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وَمُنْتَهَى الرَّحْمَةِ مِنْ كِتابِكَ</a:t>
            </a:r>
            <a:r>
              <a:rPr lang="en-US" altLang="en-US" sz="5400">
                <a:solidFill>
                  <a:srgbClr val="000066"/>
                </a:solidFill>
                <a:cs typeface="Simplified Arabic" panose="02020603050405020304" pitchFamily="18" charset="-78"/>
              </a:rPr>
              <a:t> </a:t>
            </a:r>
          </a:p>
        </p:txBody>
      </p:sp>
      <p:sp>
        <p:nvSpPr>
          <p:cNvPr id="61445" name="Text Box 5"/>
          <p:cNvSpPr txBox="1">
            <a:spLocks noChangeArrowheads="1"/>
          </p:cNvSpPr>
          <p:nvPr/>
        </p:nvSpPr>
        <p:spPr bwMode="auto">
          <a:xfrm>
            <a:off x="1803400" y="3198813"/>
            <a:ext cx="55340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the infinite</a:t>
            </a:r>
          </a:p>
          <a:p>
            <a:pPr algn="ctr">
              <a:spcBef>
                <a:spcPct val="20000"/>
              </a:spcBef>
            </a:pPr>
            <a:r>
              <a:rPr lang="en-US" altLang="en-US" sz="3200">
                <a:solidFill>
                  <a:srgbClr val="000066"/>
                </a:solidFill>
                <a:ea typeface="MS Mincho" panose="02020609040205080304" pitchFamily="49" charset="-128"/>
              </a:rPr>
              <a:t>mercy in Thy Book, </a:t>
            </a:r>
          </a:p>
        </p:txBody>
      </p:sp>
      <p:sp>
        <p:nvSpPr>
          <p:cNvPr id="61446"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61447" name="Text Box 7"/>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timing>
    <p:tnLst>
      <p:par>
        <p:cTn id="1" dur="indefinite" restart="never" nodeType="tmRoot"/>
      </p:par>
    </p:tnLst>
  </p:timing>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Text Box 4"/>
          <p:cNvSpPr txBox="1">
            <a:spLocks noChangeArrowheads="1"/>
          </p:cNvSpPr>
          <p:nvPr/>
        </p:nvSpPr>
        <p:spPr bwMode="auto">
          <a:xfrm>
            <a:off x="971550" y="1827213"/>
            <a:ext cx="71088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وَبِاسْمِكَ الاَْعْظَمِ الاَْعْظَمِ الاَْعْظَمِ</a:t>
            </a:r>
            <a:r>
              <a:rPr lang="en-US" altLang="en-US" sz="5400">
                <a:solidFill>
                  <a:srgbClr val="000066"/>
                </a:solidFill>
                <a:cs typeface="Simplified Arabic" panose="02020603050405020304" pitchFamily="18" charset="-78"/>
              </a:rPr>
              <a:t> </a:t>
            </a:r>
          </a:p>
        </p:txBody>
      </p:sp>
      <p:sp>
        <p:nvSpPr>
          <p:cNvPr id="62469" name="Text Box 5"/>
          <p:cNvSpPr txBox="1">
            <a:spLocks noChangeArrowheads="1"/>
          </p:cNvSpPr>
          <p:nvPr/>
        </p:nvSpPr>
        <p:spPr bwMode="auto">
          <a:xfrm>
            <a:off x="822325" y="3198813"/>
            <a:ext cx="74945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"Thy Great, Greater, Greatest, Name".</a:t>
            </a:r>
          </a:p>
        </p:txBody>
      </p:sp>
      <p:sp>
        <p:nvSpPr>
          <p:cNvPr id="62470"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62471" name="Text Box 7"/>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timing>
    <p:tnLst>
      <p:par>
        <p:cTn id="1" dur="indefinite" restart="never" nodeType="tmRoot"/>
      </p:par>
    </p:tnLst>
  </p:timing>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Text Box 4"/>
          <p:cNvSpPr txBox="1">
            <a:spLocks noChangeArrowheads="1"/>
          </p:cNvSpPr>
          <p:nvPr/>
        </p:nvSpPr>
        <p:spPr bwMode="auto">
          <a:xfrm>
            <a:off x="755650" y="1827213"/>
            <a:ext cx="7632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وَذِكْرِكَ الاَْعْلَى الاَْعْلَى الاَْعْلَى</a:t>
            </a:r>
            <a:r>
              <a:rPr lang="en-US" altLang="en-US" sz="5400">
                <a:solidFill>
                  <a:srgbClr val="000066"/>
                </a:solidFill>
                <a:cs typeface="Simplified Arabic" panose="02020603050405020304" pitchFamily="18" charset="-78"/>
              </a:rPr>
              <a:t> </a:t>
            </a:r>
          </a:p>
        </p:txBody>
      </p:sp>
      <p:sp>
        <p:nvSpPr>
          <p:cNvPr id="63493" name="Text Box 5"/>
          <p:cNvSpPr txBox="1">
            <a:spLocks noChangeArrowheads="1"/>
          </p:cNvSpPr>
          <p:nvPr/>
        </p:nvSpPr>
        <p:spPr bwMode="auto">
          <a:xfrm>
            <a:off x="827088" y="3198813"/>
            <a:ext cx="74310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"Thy High, Higher, Highest Praise",</a:t>
            </a:r>
          </a:p>
        </p:txBody>
      </p:sp>
      <p:sp>
        <p:nvSpPr>
          <p:cNvPr id="63494"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63495" name="Text Box 7"/>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0722"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50723" name="Text Box 3"/>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Duá to be recited  after each 2 Rakaat Salaat</a:t>
            </a:r>
          </a:p>
        </p:txBody>
      </p:sp>
      <p:sp>
        <p:nvSpPr>
          <p:cNvPr id="1950724" name="Rectangle 4"/>
          <p:cNvSpPr>
            <a:spLocks noGrp="1" noChangeArrowheads="1"/>
          </p:cNvSpPr>
          <p:nvPr>
            <p:ph type="ctrTitle"/>
          </p:nvPr>
        </p:nvSpPr>
        <p:spPr>
          <a:xfrm>
            <a:off x="250825" y="1370013"/>
            <a:ext cx="864235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فِي أَصْحَابِ الْجَنَّةِ</a:t>
            </a:r>
            <a:r>
              <a:rPr lang="en-US" altLang="en-US" sz="5400" b="1">
                <a:solidFill>
                  <a:srgbClr val="000066"/>
                </a:solidFill>
                <a:cs typeface="Simplified Arabic" panose="02020603050405020304" pitchFamily="18" charset="-78"/>
              </a:rPr>
              <a:t> </a:t>
            </a:r>
          </a:p>
        </p:txBody>
      </p:sp>
      <p:sp>
        <p:nvSpPr>
          <p:cNvPr id="1950725" name="Rectangle 5"/>
          <p:cNvSpPr>
            <a:spLocks noGrp="1" noChangeArrowheads="1"/>
          </p:cNvSpPr>
          <p:nvPr>
            <p:ph type="subTitle" idx="1"/>
          </p:nvPr>
        </p:nvSpPr>
        <p:spPr>
          <a:xfrm>
            <a:off x="323850" y="3198813"/>
            <a:ext cx="8496300"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include me with the People of Paradise; </a:t>
            </a:r>
          </a:p>
        </p:txBody>
      </p:sp>
    </p:spTree>
  </p:cSld>
  <p:clrMapOvr>
    <a:masterClrMapping/>
  </p:clrMapOvr>
  <p:transition>
    <p:fade/>
  </p:transition>
  <p:timing>
    <p:tnLst>
      <p:par>
        <p:cTn id="1" dur="indefinite" restart="never" nodeType="tmRoot"/>
      </p:par>
    </p:tnLst>
  </p:timing>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Text Box 4"/>
          <p:cNvSpPr txBox="1">
            <a:spLocks noChangeArrowheads="1"/>
          </p:cNvSpPr>
          <p:nvPr/>
        </p:nvSpPr>
        <p:spPr bwMode="auto">
          <a:xfrm>
            <a:off x="211138" y="1827213"/>
            <a:ext cx="873125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وَبِكَلِماتِكَ التّامّاتِ اَنْ تُصَلِّيَ عَلى مُحَمَّد وَآلِهِ</a:t>
            </a:r>
            <a:r>
              <a:rPr lang="en-US" altLang="en-US" sz="5400">
                <a:solidFill>
                  <a:srgbClr val="000066"/>
                </a:solidFill>
                <a:cs typeface="Simplified Arabic" panose="02020603050405020304" pitchFamily="18" charset="-78"/>
              </a:rPr>
              <a:t> </a:t>
            </a:r>
          </a:p>
        </p:txBody>
      </p:sp>
      <p:sp>
        <p:nvSpPr>
          <p:cNvPr id="64517" name="Text Box 5"/>
          <p:cNvSpPr txBox="1">
            <a:spLocks noChangeArrowheads="1"/>
          </p:cNvSpPr>
          <p:nvPr/>
        </p:nvSpPr>
        <p:spPr bwMode="auto">
          <a:xfrm>
            <a:off x="468313" y="3198813"/>
            <a:ext cx="8135937"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&amp; in the name of Thy whole,</a:t>
            </a:r>
          </a:p>
          <a:p>
            <a:pPr algn="ctr">
              <a:spcBef>
                <a:spcPct val="20000"/>
              </a:spcBef>
            </a:pPr>
            <a:r>
              <a:rPr lang="en-US" altLang="en-US" sz="3200">
                <a:solidFill>
                  <a:srgbClr val="000066"/>
                </a:solidFill>
                <a:ea typeface="MS Mincho" panose="02020609040205080304" pitchFamily="49" charset="-128"/>
              </a:rPr>
              <a:t>complete &amp; perfect words,</a:t>
            </a:r>
          </a:p>
          <a:p>
            <a:pPr algn="ctr">
              <a:spcBef>
                <a:spcPct val="20000"/>
              </a:spcBef>
            </a:pPr>
            <a:r>
              <a:rPr lang="en-US" altLang="en-US" sz="3200">
                <a:solidFill>
                  <a:srgbClr val="000066"/>
                </a:solidFill>
                <a:ea typeface="MS Mincho" panose="02020609040205080304" pitchFamily="49" charset="-128"/>
              </a:rPr>
              <a:t>to send blessings on Muhammad</a:t>
            </a:r>
          </a:p>
          <a:p>
            <a:pPr algn="ctr">
              <a:spcBef>
                <a:spcPct val="20000"/>
              </a:spcBef>
            </a:pPr>
            <a:r>
              <a:rPr lang="en-US" altLang="en-US" sz="3200">
                <a:solidFill>
                  <a:srgbClr val="000066"/>
                </a:solidFill>
                <a:ea typeface="MS Mincho" panose="02020609040205080304" pitchFamily="49" charset="-128"/>
              </a:rPr>
              <a:t>&amp; on his children </a:t>
            </a:r>
          </a:p>
        </p:txBody>
      </p:sp>
      <p:sp>
        <p:nvSpPr>
          <p:cNvPr id="64518"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64519" name="Text Box 7"/>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timing>
    <p:tnLst>
      <p:par>
        <p:cTn id="1" dur="indefinite" restart="never" nodeType="tmRoot"/>
      </p:par>
    </p:tnLst>
  </p:timing>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Text Box 4"/>
          <p:cNvSpPr txBox="1">
            <a:spLocks noChangeArrowheads="1"/>
          </p:cNvSpPr>
          <p:nvPr/>
        </p:nvSpPr>
        <p:spPr bwMode="auto">
          <a:xfrm>
            <a:off x="1187450" y="1827213"/>
            <a:ext cx="67691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وَاَنْ تَفْعَلَ بي ما اَنْتَ اَهْلُهُ</a:t>
            </a:r>
            <a:r>
              <a:rPr lang="en-US" altLang="en-US" sz="5400">
                <a:solidFill>
                  <a:srgbClr val="000066"/>
                </a:solidFill>
                <a:cs typeface="Simplified Arabic" panose="02020603050405020304" pitchFamily="18" charset="-78"/>
              </a:rPr>
              <a:t> </a:t>
            </a:r>
          </a:p>
        </p:txBody>
      </p:sp>
      <p:sp>
        <p:nvSpPr>
          <p:cNvPr id="65541" name="Text Box 5"/>
          <p:cNvSpPr txBox="1">
            <a:spLocks noChangeArrowheads="1"/>
          </p:cNvSpPr>
          <p:nvPr/>
        </p:nvSpPr>
        <p:spPr bwMode="auto">
          <a:xfrm>
            <a:off x="1090613" y="3198813"/>
            <a:ext cx="69500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&amp; to do for me that which is equal</a:t>
            </a:r>
          </a:p>
          <a:p>
            <a:pPr algn="ctr">
              <a:spcBef>
                <a:spcPct val="20000"/>
              </a:spcBef>
            </a:pPr>
            <a:r>
              <a:rPr lang="en-US" altLang="en-US" sz="3200">
                <a:solidFill>
                  <a:srgbClr val="000066"/>
                </a:solidFill>
                <a:ea typeface="MS Mincho" panose="02020609040205080304" pitchFamily="49" charset="-128"/>
              </a:rPr>
              <a:t>to Thy (all-competent) worthiness. </a:t>
            </a:r>
          </a:p>
        </p:txBody>
      </p:sp>
      <p:sp>
        <p:nvSpPr>
          <p:cNvPr id="65542"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65543" name="Text Box 7"/>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timing>
    <p:tnLst>
      <p:par>
        <p:cTn id="1" dur="indefinite" restart="never" nodeType="tmRoot"/>
      </p:par>
    </p:tnLst>
  </p:timing>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22"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208323"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اَللَّهُمَّ صَلِّ عَلَى مُحَمَّدٍ وَ آلِ مُحَمَّد</a:t>
            </a:r>
            <a:endParaRPr lang="en-US" altLang="en-US" sz="5400">
              <a:solidFill>
                <a:srgbClr val="000066"/>
              </a:solidFill>
              <a:cs typeface="Simplified Arabic" panose="02020603050405020304" pitchFamily="18" charset="-78"/>
            </a:endParaRPr>
          </a:p>
        </p:txBody>
      </p:sp>
      <p:sp>
        <p:nvSpPr>
          <p:cNvPr id="1208324"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O' All</a:t>
            </a:r>
            <a:r>
              <a:rPr lang="en-US" altLang="en-US">
                <a:solidFill>
                  <a:srgbClr val="000066"/>
                </a:solidFill>
                <a:latin typeface="Al-Arial"/>
                <a:ea typeface="MS Mincho" panose="02020609040205080304" pitchFamily="49" charset="-128"/>
              </a:rPr>
              <a:t>á</a:t>
            </a:r>
            <a:r>
              <a:rPr lang="en-US" altLang="en-US">
                <a:solidFill>
                  <a:srgbClr val="000066"/>
                </a:solidFill>
                <a:ea typeface="MS Mincho" panose="02020609040205080304" pitchFamily="49" charset="-128"/>
              </a:rPr>
              <a:t>h send Your blessings on Muhammad</a:t>
            </a:r>
          </a:p>
          <a:p>
            <a:r>
              <a:rPr lang="en-US" altLang="en-US">
                <a:solidFill>
                  <a:srgbClr val="000066"/>
                </a:solidFill>
                <a:ea typeface="MS Mincho" panose="02020609040205080304" pitchFamily="49" charset="-128"/>
              </a:rPr>
              <a:t>and the family of Muhammad.</a:t>
            </a:r>
          </a:p>
        </p:txBody>
      </p:sp>
      <p:sp>
        <p:nvSpPr>
          <p:cNvPr id="1208325"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timing>
    <p:tnLst>
      <p:par>
        <p:cTn id="1" dur="indefinite" restart="never" nodeType="tmRoot"/>
      </p:par>
    </p:tnLst>
  </p:timing>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42" name="Rectangle 2"/>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55843" name="AutoShape 3"/>
          <p:cNvSpPr>
            <a:spLocks noChangeArrowheads="1"/>
          </p:cNvSpPr>
          <p:nvPr/>
        </p:nvSpPr>
        <p:spPr bwMode="auto">
          <a:xfrm>
            <a:off x="539750" y="1052513"/>
            <a:ext cx="8064500" cy="4321175"/>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955844" name="Text Box 4"/>
          <p:cNvSpPr txBox="1">
            <a:spLocks noChangeArrowheads="1"/>
          </p:cNvSpPr>
          <p:nvPr/>
        </p:nvSpPr>
        <p:spPr bwMode="auto">
          <a:xfrm>
            <a:off x="684213" y="1268413"/>
            <a:ext cx="7704137" cy="1555750"/>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800" i="1">
                <a:solidFill>
                  <a:srgbClr val="FFFF00"/>
                </a:solidFill>
              </a:rPr>
              <a:t>Supplication On the Divine Mission Day</a:t>
            </a:r>
            <a:endParaRPr lang="en-GB" altLang="en-US" sz="4800" i="1">
              <a:solidFill>
                <a:srgbClr val="FFFF00"/>
              </a:solidFill>
            </a:endParaRPr>
          </a:p>
        </p:txBody>
      </p:sp>
      <p:sp>
        <p:nvSpPr>
          <p:cNvPr id="1955845"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Supplication On the Divine Mission Day</a:t>
            </a:r>
          </a:p>
        </p:txBody>
      </p:sp>
      <p:sp>
        <p:nvSpPr>
          <p:cNvPr id="1955846" name="Rectangle 6"/>
          <p:cNvSpPr>
            <a:spLocks noChangeArrowheads="1"/>
          </p:cNvSpPr>
          <p:nvPr/>
        </p:nvSpPr>
        <p:spPr bwMode="auto">
          <a:xfrm>
            <a:off x="539750" y="2997200"/>
            <a:ext cx="7920038" cy="1552575"/>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b="0">
                <a:solidFill>
                  <a:srgbClr val="FFFF00"/>
                </a:solidFill>
              </a:rPr>
              <a:t>As is mentioned in </a:t>
            </a:r>
            <a:r>
              <a:rPr lang="en-US" altLang="en-US" b="0" i="1">
                <a:solidFill>
                  <a:srgbClr val="FFFF00"/>
                </a:solidFill>
              </a:rPr>
              <a:t>‘Iqb¡l al-A`mal</a:t>
            </a:r>
            <a:r>
              <a:rPr lang="en-US" altLang="en-US" b="0">
                <a:solidFill>
                  <a:srgbClr val="FFFF00"/>
                </a:solidFill>
              </a:rPr>
              <a:t>’ and some manuscripts of </a:t>
            </a:r>
            <a:r>
              <a:rPr lang="en-US" altLang="en-US" b="0" i="1">
                <a:solidFill>
                  <a:srgbClr val="FFFF00"/>
                </a:solidFill>
              </a:rPr>
              <a:t>‘Misbah al-Mutahajjid’</a:t>
            </a:r>
            <a:r>
              <a:rPr lang="en-US" altLang="en-US" b="0">
                <a:solidFill>
                  <a:srgbClr val="FFFF00"/>
                </a:solidFill>
              </a:rPr>
              <a:t>, it is recommended to recite the following supplication on this day:</a:t>
            </a:r>
          </a:p>
        </p:txBody>
      </p:sp>
      <p:sp>
        <p:nvSpPr>
          <p:cNvPr id="1955847" name="Rectangle 7"/>
          <p:cNvSpPr>
            <a:spLocks noChangeArrowheads="1"/>
          </p:cNvSpPr>
          <p:nvPr/>
        </p:nvSpPr>
        <p:spPr bwMode="auto">
          <a:xfrm>
            <a:off x="611188" y="4792663"/>
            <a:ext cx="7921625" cy="581025"/>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a:solidFill>
                  <a:srgbClr val="FFFF00"/>
                </a:solidFill>
              </a:rPr>
              <a:t>Translation Reference: </a:t>
            </a:r>
          </a:p>
          <a:p>
            <a:r>
              <a:rPr lang="en-US" altLang="en-US" sz="1600">
                <a:solidFill>
                  <a:srgbClr val="FFFF00"/>
                </a:solidFill>
              </a:rPr>
              <a:t>THE RITES OF RAJAB, SHAABAN, RAMADAN –[Ansariyan Publication]</a:t>
            </a:r>
          </a:p>
        </p:txBody>
      </p:sp>
      <p:sp>
        <p:nvSpPr>
          <p:cNvPr id="1955848" name="Rectangle 8"/>
          <p:cNvSpPr>
            <a:spLocks noChangeArrowheads="1"/>
          </p:cNvSpPr>
          <p:nvPr/>
        </p:nvSpPr>
        <p:spPr bwMode="auto">
          <a:xfrm>
            <a:off x="323850" y="5445125"/>
            <a:ext cx="8569325" cy="1190625"/>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solidFill>
                  <a:srgbClr val="FFFF00"/>
                </a:solidFill>
              </a:rPr>
              <a:t>It is worth mentioning that this supplication, which is one of the excellent supplications of Rajab, was recited by Imam Musa ibn Ja`far al-Kadhim (a.s) on the day when the ruling authorities took him to Baghdad. </a:t>
            </a:r>
          </a:p>
          <a:p>
            <a:r>
              <a:rPr lang="en-US" altLang="en-US" sz="1800">
                <a:solidFill>
                  <a:srgbClr val="FFFF00"/>
                </a:solidFill>
              </a:rPr>
              <a:t>That day was the twenty-seventh of Rajab.</a:t>
            </a:r>
          </a:p>
        </p:txBody>
      </p:sp>
    </p:spTree>
  </p:cSld>
  <p:clrMapOvr>
    <a:masterClrMapping/>
  </p:clrMapOvr>
  <p:transition>
    <p:fade/>
  </p:transition>
  <p:timing>
    <p:tnLst>
      <p:par>
        <p:cTn id="1" dur="indefinite" restart="never" nodeType="tmRoot"/>
      </p:par>
    </p:tnLst>
  </p:timing>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6866"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56867"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اَللَّهُمَّ صَلِّ عَلَى مُحَمَّدٍ وَ آلِ مُحَمَّد</a:t>
            </a:r>
            <a:endParaRPr lang="en-US" altLang="en-US" sz="5400">
              <a:solidFill>
                <a:srgbClr val="000066"/>
              </a:solidFill>
              <a:cs typeface="Simplified Arabic" panose="02020603050405020304" pitchFamily="18" charset="-78"/>
            </a:endParaRPr>
          </a:p>
        </p:txBody>
      </p:sp>
      <p:sp>
        <p:nvSpPr>
          <p:cNvPr id="1956868"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O' All</a:t>
            </a:r>
            <a:r>
              <a:rPr lang="en-US" altLang="en-US">
                <a:solidFill>
                  <a:srgbClr val="000066"/>
                </a:solidFill>
                <a:latin typeface="Al-Arial"/>
                <a:ea typeface="MS Mincho" panose="02020609040205080304" pitchFamily="49" charset="-128"/>
              </a:rPr>
              <a:t>á</a:t>
            </a:r>
            <a:r>
              <a:rPr lang="en-US" altLang="en-US">
                <a:solidFill>
                  <a:srgbClr val="000066"/>
                </a:solidFill>
                <a:ea typeface="MS Mincho" panose="02020609040205080304" pitchFamily="49" charset="-128"/>
              </a:rPr>
              <a:t>h send Your blessings on Muhammad</a:t>
            </a:r>
          </a:p>
          <a:p>
            <a:r>
              <a:rPr lang="en-US" altLang="en-US">
                <a:solidFill>
                  <a:srgbClr val="000066"/>
                </a:solidFill>
                <a:ea typeface="MS Mincho" panose="02020609040205080304" pitchFamily="49" charset="-128"/>
              </a:rPr>
              <a:t>and the family of Muhammad.</a:t>
            </a:r>
          </a:p>
        </p:txBody>
      </p:sp>
      <p:sp>
        <p:nvSpPr>
          <p:cNvPr id="1956870" name="Text Box 6"/>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Supplication On the Divine Mission Day</a:t>
            </a:r>
          </a:p>
        </p:txBody>
      </p:sp>
    </p:spTree>
  </p:cSld>
  <p:clrMapOvr>
    <a:masterClrMapping/>
  </p:clrMapOvr>
  <p:transition>
    <p:fade/>
  </p:transition>
  <p:timing>
    <p:tnLst>
      <p:par>
        <p:cTn id="1" dur="indefinite" restart="never" nodeType="tmRoot"/>
      </p:par>
    </p:tnLst>
  </p:timing>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9938" name="Text Box 2"/>
          <p:cNvSpPr txBox="1">
            <a:spLocks noChangeArrowheads="1"/>
          </p:cNvSpPr>
          <p:nvPr/>
        </p:nvSpPr>
        <p:spPr bwMode="auto">
          <a:xfrm>
            <a:off x="1763713" y="1827213"/>
            <a:ext cx="56340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959939" name="Text Box 3"/>
          <p:cNvSpPr txBox="1">
            <a:spLocks noChangeArrowheads="1"/>
          </p:cNvSpPr>
          <p:nvPr/>
        </p:nvSpPr>
        <p:spPr bwMode="auto">
          <a:xfrm>
            <a:off x="17176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95994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59942" name="Text Box 6"/>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Supplication On the Divine Mission Day</a:t>
            </a:r>
          </a:p>
        </p:txBody>
      </p:sp>
    </p:spTree>
  </p:cSld>
  <p:clrMapOvr>
    <a:masterClrMapping/>
  </p:clrMapOvr>
  <p:transition>
    <p:fade/>
  </p:transition>
  <p:timing>
    <p:tnLst>
      <p:par>
        <p:cTn id="1" dur="indefinite" restart="never" nodeType="tmRoot"/>
      </p:par>
    </p:tnLst>
  </p:timing>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789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يَا مَنْ أَمَرَ بِالْعَفْوِ وَالتَّجَاوُزِ،</a:t>
            </a:r>
            <a:endParaRPr lang="en-US" altLang="en-US" sz="5400" b="1">
              <a:solidFill>
                <a:srgbClr val="000066"/>
              </a:solidFill>
              <a:cs typeface="Simplified Arabic" panose="02020603050405020304" pitchFamily="18" charset="-78"/>
            </a:endParaRPr>
          </a:p>
        </p:txBody>
      </p:sp>
      <p:sp>
        <p:nvSpPr>
          <p:cNvPr id="195789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He Who has ordered us to forgive and overlook </a:t>
            </a:r>
          </a:p>
        </p:txBody>
      </p:sp>
      <p:sp>
        <p:nvSpPr>
          <p:cNvPr id="195789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57894" name="Text Box 6"/>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Supplication On the Divine Mission Day</a:t>
            </a:r>
          </a:p>
        </p:txBody>
      </p:sp>
    </p:spTree>
  </p:cSld>
  <p:clrMapOvr>
    <a:masterClrMapping/>
  </p:clrMapOvr>
  <p:transition>
    <p:fade/>
  </p:transition>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096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وَضَمَّنَ نَفْسَهُ الْعَفْوَ وَالتَّجَاوُزَ،</a:t>
            </a:r>
            <a:r>
              <a:rPr lang="en-US" altLang="en-US" sz="5400" b="1">
                <a:solidFill>
                  <a:srgbClr val="000066"/>
                </a:solidFill>
                <a:cs typeface="Simplified Arabic" panose="02020603050405020304" pitchFamily="18" charset="-78"/>
              </a:rPr>
              <a:t> </a:t>
            </a:r>
          </a:p>
        </p:txBody>
      </p:sp>
      <p:sp>
        <p:nvSpPr>
          <p:cNvPr id="196096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has taken upon Himself to forgive and overlook! </a:t>
            </a:r>
          </a:p>
        </p:txBody>
      </p:sp>
      <p:sp>
        <p:nvSpPr>
          <p:cNvPr id="196096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60965"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Supplication On the Divine Mission Day</a:t>
            </a:r>
          </a:p>
        </p:txBody>
      </p:sp>
    </p:spTree>
  </p:cSld>
  <p:clrMapOvr>
    <a:masterClrMapping/>
  </p:clrMapOvr>
  <p:transition>
    <p:fade/>
  </p:transition>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198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يَا مَنْ عَفَا وَتَجَاوَزَ</a:t>
            </a:r>
            <a:r>
              <a:rPr lang="en-US" altLang="en-US" sz="5400" b="1">
                <a:solidFill>
                  <a:srgbClr val="000066"/>
                </a:solidFill>
                <a:cs typeface="Simplified Arabic" panose="02020603050405020304" pitchFamily="18" charset="-78"/>
              </a:rPr>
              <a:t> </a:t>
            </a:r>
          </a:p>
        </p:txBody>
      </p:sp>
      <p:sp>
        <p:nvSpPr>
          <p:cNvPr id="196198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He Who did forgive and overlook: </a:t>
            </a:r>
          </a:p>
        </p:txBody>
      </p:sp>
      <p:sp>
        <p:nvSpPr>
          <p:cNvPr id="196198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61989"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Supplication On the Divine Mission Day</a:t>
            </a:r>
          </a:p>
        </p:txBody>
      </p:sp>
    </p:spTree>
  </p:cSld>
  <p:clrMapOvr>
    <a:masterClrMapping/>
  </p:clrMapOvr>
  <p:transition>
    <p:fade/>
  </p:transition>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301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اعْفُ عَنِّي وَتَجَاوَزْ يَا كَرِيمُ.</a:t>
            </a:r>
            <a:r>
              <a:rPr lang="en-US" altLang="en-US" sz="5400" b="1">
                <a:solidFill>
                  <a:srgbClr val="000066"/>
                </a:solidFill>
                <a:cs typeface="Simplified Arabic" panose="02020603050405020304" pitchFamily="18" charset="-78"/>
              </a:rPr>
              <a:t> </a:t>
            </a:r>
          </a:p>
        </p:txBody>
      </p:sp>
      <p:sp>
        <p:nvSpPr>
          <p:cNvPr id="196301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(please do) forgive me and overlook (my evildoings) O the All-generous. </a:t>
            </a:r>
          </a:p>
        </p:txBody>
      </p:sp>
      <p:sp>
        <p:nvSpPr>
          <p:cNvPr id="196301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63013"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Supplication On the Divine Mission Day</a:t>
            </a:r>
          </a:p>
        </p:txBody>
      </p:sp>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1746"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51747" name="Text Box 3"/>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Duá to be recited  after each 2 Rakaat Salaat</a:t>
            </a:r>
          </a:p>
        </p:txBody>
      </p:sp>
      <p:sp>
        <p:nvSpPr>
          <p:cNvPr id="1951748" name="Rectangle 4"/>
          <p:cNvSpPr>
            <a:spLocks noGrp="1" noChangeArrowheads="1"/>
          </p:cNvSpPr>
          <p:nvPr>
            <p:ph type="ctrTitle"/>
          </p:nvPr>
        </p:nvSpPr>
        <p:spPr>
          <a:xfrm>
            <a:off x="250825" y="1370013"/>
            <a:ext cx="864235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وَعْدَ الصِّدْقِ الَّذِي كَانُوَا يُوعَدُونَ.</a:t>
            </a:r>
            <a:r>
              <a:rPr lang="en-US" altLang="en-US" sz="5400" b="1">
                <a:solidFill>
                  <a:srgbClr val="000066"/>
                </a:solidFill>
                <a:cs typeface="Simplified Arabic" panose="02020603050405020304" pitchFamily="18" charset="-78"/>
              </a:rPr>
              <a:t> </a:t>
            </a:r>
          </a:p>
        </p:txBody>
      </p:sp>
      <p:sp>
        <p:nvSpPr>
          <p:cNvPr id="1951749" name="Rectangle 5"/>
          <p:cNvSpPr>
            <a:spLocks noGrp="1" noChangeArrowheads="1"/>
          </p:cNvSpPr>
          <p:nvPr>
            <p:ph type="subTitle" idx="1"/>
          </p:nvPr>
        </p:nvSpPr>
        <p:spPr>
          <a:xfrm>
            <a:off x="323850" y="3198813"/>
            <a:ext cx="8496300"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promise of truth which they were promised. </a:t>
            </a:r>
          </a:p>
        </p:txBody>
      </p:sp>
    </p:spTree>
  </p:cSld>
  <p:clrMapOvr>
    <a:masterClrMapping/>
  </p:clrMapOvr>
  <p:transition>
    <p:fade/>
  </p:transition>
  <p:timing>
    <p:tnLst>
      <p:par>
        <p:cTn id="1" dur="indefinite" restart="never" nodeType="tmRoot"/>
      </p:par>
    </p:tnLst>
  </p:timing>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403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وَقَدْ أَكْدَى الطَّلَبُ،</a:t>
            </a:r>
            <a:r>
              <a:rPr lang="en-US" altLang="en-US" sz="5400" b="1">
                <a:solidFill>
                  <a:srgbClr val="000066"/>
                </a:solidFill>
                <a:cs typeface="Simplified Arabic" panose="02020603050405020304" pitchFamily="18" charset="-78"/>
              </a:rPr>
              <a:t> </a:t>
            </a:r>
          </a:p>
        </p:txBody>
      </p:sp>
      <p:sp>
        <p:nvSpPr>
          <p:cNvPr id="196403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surely, all requests have been rejected, </a:t>
            </a:r>
          </a:p>
        </p:txBody>
      </p:sp>
      <p:sp>
        <p:nvSpPr>
          <p:cNvPr id="196403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64037"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Supplication On the Divine Mission Day</a:t>
            </a:r>
          </a:p>
        </p:txBody>
      </p:sp>
    </p:spTree>
  </p:cSld>
  <p:clrMapOvr>
    <a:masterClrMapping/>
  </p:clrMapOvr>
  <p:transition>
    <p:fade/>
  </p:transition>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505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وَأَعْيَتِ الْحِيلَةُ وَالْمَذْهَبُ،</a:t>
            </a:r>
            <a:r>
              <a:rPr lang="en-US" altLang="en-US" sz="5400" b="1">
                <a:solidFill>
                  <a:srgbClr val="000066"/>
                </a:solidFill>
                <a:cs typeface="Simplified Arabic" panose="02020603050405020304" pitchFamily="18" charset="-78"/>
              </a:rPr>
              <a:t> </a:t>
            </a:r>
          </a:p>
        </p:txBody>
      </p:sp>
      <p:sp>
        <p:nvSpPr>
          <p:cNvPr id="196505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all means and ways have been inaccessible, </a:t>
            </a:r>
          </a:p>
        </p:txBody>
      </p:sp>
      <p:sp>
        <p:nvSpPr>
          <p:cNvPr id="196506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65061"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Supplication On the Divine Mission Day</a:t>
            </a:r>
          </a:p>
        </p:txBody>
      </p:sp>
    </p:spTree>
  </p:cSld>
  <p:clrMapOvr>
    <a:masterClrMapping/>
  </p:clrMapOvr>
  <p:transition>
    <p:fade/>
  </p:transition>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8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وَدَرَسَتِ الآمَالُ،</a:t>
            </a:r>
            <a:r>
              <a:rPr lang="en-US" altLang="en-US" sz="5400" b="1">
                <a:solidFill>
                  <a:srgbClr val="000066"/>
                </a:solidFill>
                <a:cs typeface="Simplified Arabic" panose="02020603050405020304" pitchFamily="18" charset="-78"/>
              </a:rPr>
              <a:t> </a:t>
            </a:r>
          </a:p>
        </p:txBody>
      </p:sp>
      <p:sp>
        <p:nvSpPr>
          <p:cNvPr id="196608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all hopes have been eradicated, </a:t>
            </a:r>
          </a:p>
        </p:txBody>
      </p:sp>
      <p:sp>
        <p:nvSpPr>
          <p:cNvPr id="196608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66085"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Supplication On the Divine Mission Day</a:t>
            </a:r>
          </a:p>
        </p:txBody>
      </p:sp>
    </p:spTree>
  </p:cSld>
  <p:clrMapOvr>
    <a:masterClrMapping/>
  </p:clrMapOvr>
  <p:transition>
    <p:fade/>
  </p:transition>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710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وَانْقَطَعَ الرَّجَاءُ إلاَّ مِنْكَ</a:t>
            </a:r>
            <a:r>
              <a:rPr lang="en-US" altLang="en-US" sz="5400" b="1">
                <a:solidFill>
                  <a:srgbClr val="000066"/>
                </a:solidFill>
                <a:cs typeface="Simplified Arabic" panose="02020603050405020304" pitchFamily="18" charset="-78"/>
              </a:rPr>
              <a:t> </a:t>
            </a:r>
          </a:p>
        </p:txBody>
      </p:sp>
      <p:sp>
        <p:nvSpPr>
          <p:cNvPr id="196710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all expectations have been cut off from everybody save You </a:t>
            </a:r>
          </a:p>
        </p:txBody>
      </p:sp>
      <p:sp>
        <p:nvSpPr>
          <p:cNvPr id="196710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67109"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Supplication On the Divine Mission Day</a:t>
            </a:r>
          </a:p>
        </p:txBody>
      </p:sp>
    </p:spTree>
  </p:cSld>
  <p:clrMapOvr>
    <a:masterClrMapping/>
  </p:clrMapOvr>
  <p:transition>
    <p:fade/>
  </p:transition>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813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وَحْدَكَ لا شَرِيكَ لَكَ.</a:t>
            </a:r>
            <a:r>
              <a:rPr lang="en-US" altLang="en-US" sz="5400" b="1">
                <a:solidFill>
                  <a:srgbClr val="000066"/>
                </a:solidFill>
                <a:cs typeface="Simplified Arabic" panose="02020603050405020304" pitchFamily="18" charset="-78"/>
              </a:rPr>
              <a:t> </a:t>
            </a:r>
          </a:p>
        </p:txBody>
      </p:sp>
      <p:sp>
        <p:nvSpPr>
          <p:cNvPr id="196813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alone, there is no partner with You. </a:t>
            </a:r>
          </a:p>
        </p:txBody>
      </p:sp>
      <p:sp>
        <p:nvSpPr>
          <p:cNvPr id="196813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68133"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Supplication On the Divine Mission Day</a:t>
            </a:r>
          </a:p>
        </p:txBody>
      </p:sp>
    </p:spTree>
  </p:cSld>
  <p:clrMapOvr>
    <a:masterClrMapping/>
  </p:clrMapOvr>
  <p:transition>
    <p:fade/>
  </p:transition>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915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إنِّي أَجِدُ سُبُلَ الْمَطَالِبِ إلَيْكَ مُشْرَعَةً،</a:t>
            </a:r>
            <a:r>
              <a:rPr lang="en-US" altLang="en-US" sz="5400" b="1">
                <a:solidFill>
                  <a:srgbClr val="000066"/>
                </a:solidFill>
                <a:cs typeface="Simplified Arabic" panose="02020603050405020304" pitchFamily="18" charset="-78"/>
              </a:rPr>
              <a:t> </a:t>
            </a:r>
          </a:p>
        </p:txBody>
      </p:sp>
      <p:sp>
        <p:nvSpPr>
          <p:cNvPr id="196915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I find the ways to requesting from You wide open, </a:t>
            </a:r>
          </a:p>
        </p:txBody>
      </p:sp>
      <p:sp>
        <p:nvSpPr>
          <p:cNvPr id="196915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69157"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Supplication On the Divine Mission Day</a:t>
            </a:r>
          </a:p>
        </p:txBody>
      </p:sp>
    </p:spTree>
  </p:cSld>
  <p:clrMapOvr>
    <a:masterClrMapping/>
  </p:clrMapOvr>
  <p:transition>
    <p:fade/>
  </p:transition>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017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وَمَنَاهِلَ الرَّجَاءِ لَدَيْكَ مُتْرَعَةً،</a:t>
            </a:r>
            <a:r>
              <a:rPr lang="en-US" altLang="en-US" sz="5400" b="1">
                <a:solidFill>
                  <a:srgbClr val="000066"/>
                </a:solidFill>
                <a:cs typeface="Simplified Arabic" panose="02020603050405020304" pitchFamily="18" charset="-78"/>
              </a:rPr>
              <a:t> </a:t>
            </a:r>
          </a:p>
        </p:txBody>
      </p:sp>
      <p:sp>
        <p:nvSpPr>
          <p:cNvPr id="197017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springs of hoping for You quenching, </a:t>
            </a:r>
          </a:p>
        </p:txBody>
      </p:sp>
      <p:sp>
        <p:nvSpPr>
          <p:cNvPr id="197018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70181"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Supplication On the Divine Mission Day</a:t>
            </a:r>
          </a:p>
        </p:txBody>
      </p:sp>
    </p:spTree>
  </p:cSld>
  <p:clrMapOvr>
    <a:masterClrMapping/>
  </p:clrMapOvr>
  <p:transition>
    <p:fade/>
  </p:transition>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120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وَأَبْوَابَ الدُّعَاءِ لِمَنْ دَعَاكَ مُفَتَّحَةً،</a:t>
            </a:r>
            <a:r>
              <a:rPr lang="en-US" altLang="en-US" sz="5400" b="1">
                <a:solidFill>
                  <a:srgbClr val="000066"/>
                </a:solidFill>
                <a:cs typeface="Simplified Arabic" panose="02020603050405020304" pitchFamily="18" charset="-78"/>
              </a:rPr>
              <a:t> </a:t>
            </a:r>
          </a:p>
        </p:txBody>
      </p:sp>
      <p:sp>
        <p:nvSpPr>
          <p:cNvPr id="197120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doors of supplication unlocked for him who implores You, </a:t>
            </a:r>
          </a:p>
        </p:txBody>
      </p:sp>
      <p:sp>
        <p:nvSpPr>
          <p:cNvPr id="197120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71205"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Supplication On the Divine Mission Day</a:t>
            </a:r>
          </a:p>
        </p:txBody>
      </p:sp>
    </p:spTree>
  </p:cSld>
  <p:clrMapOvr>
    <a:masterClrMapping/>
  </p:clrMapOvr>
  <p:transition>
    <p:fade/>
  </p:transition>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222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وَالاسْتِعَانَةَ لِمَنِ اسْتَعَانَ بِكَ مُبَاحَةً،</a:t>
            </a:r>
            <a:r>
              <a:rPr lang="en-US" altLang="en-US" sz="5400" b="1">
                <a:solidFill>
                  <a:srgbClr val="000066"/>
                </a:solidFill>
                <a:cs typeface="Simplified Arabic" panose="02020603050405020304" pitchFamily="18" charset="-78"/>
              </a:rPr>
              <a:t> </a:t>
            </a:r>
          </a:p>
        </p:txBody>
      </p:sp>
      <p:sp>
        <p:nvSpPr>
          <p:cNvPr id="197222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Your aid available for those who seek it. </a:t>
            </a:r>
          </a:p>
        </p:txBody>
      </p:sp>
      <p:sp>
        <p:nvSpPr>
          <p:cNvPr id="197222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72229"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Supplication On the Divine Mission Day</a:t>
            </a:r>
          </a:p>
        </p:txBody>
      </p:sp>
    </p:spTree>
  </p:cSld>
  <p:clrMapOvr>
    <a:masterClrMapping/>
  </p:clrMapOvr>
  <p:transition>
    <p:fade/>
  </p:transition>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325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وَأَعْلَمُ أَنَّكَ لِدَاعِيكَ بِمَوْضِعِ إجَابَةٍ،</a:t>
            </a:r>
            <a:r>
              <a:rPr lang="en-US" altLang="en-US" sz="5400" b="1">
                <a:solidFill>
                  <a:srgbClr val="000066"/>
                </a:solidFill>
                <a:cs typeface="Simplified Arabic" panose="02020603050405020304" pitchFamily="18" charset="-78"/>
              </a:rPr>
              <a:t> </a:t>
            </a:r>
          </a:p>
        </p:txBody>
      </p:sp>
      <p:sp>
        <p:nvSpPr>
          <p:cNvPr id="197325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 also know that You are in the position of response for him who beseeches You, </a:t>
            </a:r>
          </a:p>
        </p:txBody>
      </p:sp>
      <p:sp>
        <p:nvSpPr>
          <p:cNvPr id="197325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73253"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Supplication On the Divine Mission Day</a:t>
            </a:r>
          </a:p>
        </p:txBody>
      </p:sp>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3074"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23075"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اَللَّهُمَّ صَلِّ عَلَى مُحَمَّدٍ وَ آلِ مُحَمَّد</a:t>
            </a:r>
            <a:endParaRPr lang="en-US" altLang="en-US" sz="5400">
              <a:solidFill>
                <a:srgbClr val="000066"/>
              </a:solidFill>
              <a:cs typeface="Simplified Arabic" panose="02020603050405020304" pitchFamily="18" charset="-78"/>
            </a:endParaRPr>
          </a:p>
        </p:txBody>
      </p:sp>
      <p:sp>
        <p:nvSpPr>
          <p:cNvPr id="1923076"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O' All</a:t>
            </a:r>
            <a:r>
              <a:rPr lang="en-US" altLang="en-US">
                <a:solidFill>
                  <a:srgbClr val="000066"/>
                </a:solidFill>
                <a:latin typeface="Al-Arial"/>
                <a:ea typeface="MS Mincho" panose="02020609040205080304" pitchFamily="49" charset="-128"/>
              </a:rPr>
              <a:t>á</a:t>
            </a:r>
            <a:r>
              <a:rPr lang="en-US" altLang="en-US">
                <a:solidFill>
                  <a:srgbClr val="000066"/>
                </a:solidFill>
                <a:ea typeface="MS Mincho" panose="02020609040205080304" pitchFamily="49" charset="-128"/>
              </a:rPr>
              <a:t>h send Your blessings on Muhammad</a:t>
            </a:r>
          </a:p>
          <a:p>
            <a:r>
              <a:rPr lang="en-US" altLang="en-US">
                <a:solidFill>
                  <a:srgbClr val="000066"/>
                </a:solidFill>
                <a:ea typeface="MS Mincho" panose="02020609040205080304" pitchFamily="49" charset="-128"/>
              </a:rPr>
              <a:t>and the family of Muhammad.</a:t>
            </a:r>
          </a:p>
        </p:txBody>
      </p:sp>
      <p:sp>
        <p:nvSpPr>
          <p:cNvPr id="1923077"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Duá to be recited  after each 2 Rakaat Salaat</a:t>
            </a:r>
          </a:p>
        </p:txBody>
      </p:sp>
    </p:spTree>
  </p:cSld>
  <p:clrMapOvr>
    <a:masterClrMapping/>
  </p:clrMapOvr>
  <p:transition>
    <p:fade/>
  </p:transition>
  <p:timing>
    <p:tnLst>
      <p:par>
        <p:cTn id="1" dur="indefinite" restart="never" nodeType="tmRoot"/>
      </p:par>
    </p:tnLst>
  </p:timing>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427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وَلِلصَّارِخِ إلَيْكَ بِمَرْصَدِ إغَاثَةٍ،</a:t>
            </a:r>
            <a:r>
              <a:rPr lang="en-US" altLang="en-US" sz="5400" b="1">
                <a:solidFill>
                  <a:srgbClr val="000066"/>
                </a:solidFill>
                <a:cs typeface="Simplified Arabic" panose="02020603050405020304" pitchFamily="18" charset="-78"/>
              </a:rPr>
              <a:t> </a:t>
            </a:r>
          </a:p>
        </p:txBody>
      </p:sp>
      <p:sp>
        <p:nvSpPr>
          <p:cNvPr id="197427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in the position of relief for him who resorts to You, </a:t>
            </a:r>
          </a:p>
        </p:txBody>
      </p:sp>
      <p:sp>
        <p:nvSpPr>
          <p:cNvPr id="197427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74277"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Supplication On the Divine Mission Day</a:t>
            </a:r>
          </a:p>
        </p:txBody>
      </p:sp>
    </p:spTree>
  </p:cSld>
  <p:clrMapOvr>
    <a:masterClrMapping/>
  </p:clrMapOvr>
  <p:transition>
    <p:fade/>
  </p:transition>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529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وَأَنَّ فِي اللَّهْفِ إلَى جُودِكَ وَالضَّمَانِ بِعِدَتِكَ</a:t>
            </a:r>
            <a:r>
              <a:rPr lang="en-US" altLang="en-US" sz="5400" b="1">
                <a:solidFill>
                  <a:srgbClr val="000066"/>
                </a:solidFill>
                <a:cs typeface="Simplified Arabic" panose="02020603050405020304" pitchFamily="18" charset="-78"/>
              </a:rPr>
              <a:t> </a:t>
            </a:r>
          </a:p>
        </p:txBody>
      </p:sp>
      <p:sp>
        <p:nvSpPr>
          <p:cNvPr id="197529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that hastening to Your magnanimity and the reliance upon Your promise </a:t>
            </a:r>
          </a:p>
        </p:txBody>
      </p:sp>
      <p:sp>
        <p:nvSpPr>
          <p:cNvPr id="197530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75301"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Supplication On the Divine Mission Day</a:t>
            </a:r>
          </a:p>
        </p:txBody>
      </p:sp>
    </p:spTree>
  </p:cSld>
  <p:clrMapOvr>
    <a:masterClrMapping/>
  </p:clrMapOvr>
  <p:transition>
    <p:fade/>
  </p:transition>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2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عِوَضاً مِنْ مَنْعِ الْبَاخِلِينَ</a:t>
            </a:r>
            <a:r>
              <a:rPr lang="en-US" altLang="en-US" sz="5400" b="1">
                <a:solidFill>
                  <a:srgbClr val="000066"/>
                </a:solidFill>
                <a:cs typeface="Simplified Arabic" panose="02020603050405020304" pitchFamily="18" charset="-78"/>
              </a:rPr>
              <a:t> </a:t>
            </a:r>
          </a:p>
        </p:txBody>
      </p:sp>
      <p:sp>
        <p:nvSpPr>
          <p:cNvPr id="197632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compensate from the stinginess of the misery ones </a:t>
            </a:r>
          </a:p>
        </p:txBody>
      </p:sp>
      <p:sp>
        <p:nvSpPr>
          <p:cNvPr id="197632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76325"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Supplication On the Divine Mission Day</a:t>
            </a:r>
          </a:p>
        </p:txBody>
      </p:sp>
    </p:spTree>
  </p:cSld>
  <p:clrMapOvr>
    <a:masterClrMapping/>
  </p:clrMapOvr>
  <p:transition>
    <p:fade/>
  </p:transition>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734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وَمَنْدُوحَةً عَمَّا فِي أَيْدِي الْمُسْتَأْثِرِينَ،</a:t>
            </a:r>
            <a:r>
              <a:rPr lang="en-US" altLang="en-US" sz="5400" b="1">
                <a:solidFill>
                  <a:srgbClr val="000066"/>
                </a:solidFill>
                <a:cs typeface="Simplified Arabic" panose="02020603050405020304" pitchFamily="18" charset="-78"/>
              </a:rPr>
              <a:t> </a:t>
            </a:r>
          </a:p>
        </p:txBody>
      </p:sp>
      <p:sp>
        <p:nvSpPr>
          <p:cNvPr id="197734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suffice from that which is grasped by the mean ones. </a:t>
            </a:r>
          </a:p>
        </p:txBody>
      </p:sp>
      <p:sp>
        <p:nvSpPr>
          <p:cNvPr id="197734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77349"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Supplication On the Divine Mission Day</a:t>
            </a:r>
          </a:p>
        </p:txBody>
      </p:sp>
    </p:spTree>
  </p:cSld>
  <p:clrMapOvr>
    <a:masterClrMapping/>
  </p:clrMapOvr>
  <p:transition>
    <p:fade/>
  </p:transition>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837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وَأَنَّكَ لا تَحْتَجِبُ عَنْ خَلْقِكَ</a:t>
            </a:r>
            <a:r>
              <a:rPr lang="en-US" altLang="en-US" sz="5400" b="1">
                <a:solidFill>
                  <a:srgbClr val="000066"/>
                </a:solidFill>
                <a:cs typeface="Simplified Arabic" panose="02020603050405020304" pitchFamily="18" charset="-78"/>
              </a:rPr>
              <a:t> </a:t>
            </a:r>
          </a:p>
        </p:txBody>
      </p:sp>
      <p:sp>
        <p:nvSpPr>
          <p:cNvPr id="197837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[I know for sure] that You never screen Yourself against Your beings </a:t>
            </a:r>
          </a:p>
        </p:txBody>
      </p:sp>
      <p:sp>
        <p:nvSpPr>
          <p:cNvPr id="197837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78373"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Supplication On the Divine Mission Day</a:t>
            </a:r>
          </a:p>
        </p:txBody>
      </p:sp>
    </p:spTree>
  </p:cSld>
  <p:clrMapOvr>
    <a:masterClrMapping/>
  </p:clrMapOvr>
  <p:transition>
    <p:fade/>
  </p:transition>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939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إلاَّ أَنْ تَحْجُبَهُمُ الأَعْمَالُ دُونَكَ،</a:t>
            </a:r>
            <a:r>
              <a:rPr lang="en-US" altLang="en-US" sz="5400" b="1">
                <a:solidFill>
                  <a:srgbClr val="000066"/>
                </a:solidFill>
                <a:cs typeface="Simplified Arabic" panose="02020603050405020304" pitchFamily="18" charset="-78"/>
              </a:rPr>
              <a:t> </a:t>
            </a:r>
          </a:p>
        </p:txBody>
      </p:sp>
      <p:sp>
        <p:nvSpPr>
          <p:cNvPr id="197939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but it is their evildoings that prevent them from journeying toward You. </a:t>
            </a:r>
          </a:p>
        </p:txBody>
      </p:sp>
      <p:sp>
        <p:nvSpPr>
          <p:cNvPr id="197939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79397"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Supplication On the Divine Mission Day</a:t>
            </a:r>
          </a:p>
        </p:txBody>
      </p:sp>
    </p:spTree>
  </p:cSld>
  <p:clrMapOvr>
    <a:masterClrMapping/>
  </p:clrMapOvr>
  <p:transition>
    <p:fade/>
  </p:transition>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041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وَقَدْ عَلِمْتُ أَنَّ أَفْضَلَ زَادِ الرَّاحِلِ إلَيْكَ عَزْمُ إرَادَةٍ يَخْتَارُكَ بِهَا</a:t>
            </a:r>
            <a:r>
              <a:rPr lang="en-US" altLang="en-US" sz="5400" b="1">
                <a:solidFill>
                  <a:srgbClr val="000066"/>
                </a:solidFill>
                <a:cs typeface="Simplified Arabic" panose="02020603050405020304" pitchFamily="18" charset="-78"/>
              </a:rPr>
              <a:t> </a:t>
            </a:r>
          </a:p>
        </p:txBody>
      </p:sp>
      <p:sp>
        <p:nvSpPr>
          <p:cNvPr id="198041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 have also known for sure that the best provisions of his who intends to travel to You is a true willpower by which He chooses You among others. </a:t>
            </a:r>
          </a:p>
        </p:txBody>
      </p:sp>
      <p:sp>
        <p:nvSpPr>
          <p:cNvPr id="198042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80421"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Supplication On the Divine Mission Day</a:t>
            </a:r>
          </a:p>
        </p:txBody>
      </p:sp>
    </p:spTree>
  </p:cSld>
  <p:clrMapOvr>
    <a:masterClrMapping/>
  </p:clrMapOvr>
  <p:transition>
    <p:fade/>
  </p:transition>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144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وَقَدْ نَاجَاكَ بِعَزْمِ الإرَادَةِ قَلْبِي،</a:t>
            </a:r>
            <a:r>
              <a:rPr lang="en-US" altLang="en-US" sz="5400" b="1">
                <a:solidFill>
                  <a:srgbClr val="000066"/>
                </a:solidFill>
                <a:cs typeface="Simplified Arabic" panose="02020603050405020304" pitchFamily="18" charset="-78"/>
              </a:rPr>
              <a:t> </a:t>
            </a:r>
          </a:p>
        </p:txBody>
      </p:sp>
      <p:sp>
        <p:nvSpPr>
          <p:cNvPr id="198144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Hence, my heart has called at You with full willpower; </a:t>
            </a:r>
          </a:p>
        </p:txBody>
      </p:sp>
      <p:sp>
        <p:nvSpPr>
          <p:cNvPr id="198144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81445"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Supplication On the Divine Mission Day</a:t>
            </a:r>
          </a:p>
        </p:txBody>
      </p:sp>
    </p:spTree>
  </p:cSld>
  <p:clrMapOvr>
    <a:masterClrMapping/>
  </p:clrMapOvr>
  <p:transition>
    <p:fade/>
  </p:transition>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246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وَأَسْأَلُك بِكُلِّ دَعْوَةٍ دَعَاكَ بِهَا رَاجٍ بَلَّغْتَهُ أَمَلَهُ،</a:t>
            </a:r>
            <a:r>
              <a:rPr lang="en-US" altLang="en-US" sz="5400" b="1">
                <a:solidFill>
                  <a:srgbClr val="000066"/>
                </a:solidFill>
                <a:cs typeface="Simplified Arabic" panose="02020603050405020304" pitchFamily="18" charset="-78"/>
              </a:rPr>
              <a:t> </a:t>
            </a:r>
          </a:p>
        </p:txBody>
      </p:sp>
      <p:sp>
        <p:nvSpPr>
          <p:cNvPr id="198246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I pray You in the name of all supplications said by a hopeful and thus You have achieved his hope, </a:t>
            </a:r>
          </a:p>
        </p:txBody>
      </p:sp>
      <p:sp>
        <p:nvSpPr>
          <p:cNvPr id="198246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82469"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Supplication On the Divine Mission Day</a:t>
            </a:r>
          </a:p>
        </p:txBody>
      </p:sp>
    </p:spTree>
  </p:cSld>
  <p:clrMapOvr>
    <a:masterClrMapping/>
  </p:clrMapOvr>
  <p:transition>
    <p:fade/>
  </p:transition>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349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أَوْ صَارِخٌ إلَيْكَ أَغَثْتَ صَرْخَتَهُ،</a:t>
            </a:r>
            <a:r>
              <a:rPr lang="en-US" altLang="en-US" sz="5400" b="1">
                <a:solidFill>
                  <a:srgbClr val="000066"/>
                </a:solidFill>
                <a:cs typeface="Simplified Arabic" panose="02020603050405020304" pitchFamily="18" charset="-78"/>
              </a:rPr>
              <a:t> </a:t>
            </a:r>
          </a:p>
        </p:txBody>
      </p:sp>
      <p:sp>
        <p:nvSpPr>
          <p:cNvPr id="198349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or said by a seeker of aid and thus You have admitted his request, </a:t>
            </a:r>
          </a:p>
        </p:txBody>
      </p:sp>
      <p:sp>
        <p:nvSpPr>
          <p:cNvPr id="198349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83493"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Supplication On the Divine Mission Day</a:t>
            </a:r>
          </a:p>
        </p:txBody>
      </p:sp>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AutoShape 2"/>
          <p:cNvSpPr>
            <a:spLocks noChangeArrowheads="1"/>
          </p:cNvSpPr>
          <p:nvPr/>
        </p:nvSpPr>
        <p:spPr bwMode="auto">
          <a:xfrm>
            <a:off x="539750" y="1484313"/>
            <a:ext cx="8064500" cy="4321175"/>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875523" name="Text Box 3"/>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 </a:t>
            </a:r>
          </a:p>
        </p:txBody>
      </p:sp>
      <p:sp>
        <p:nvSpPr>
          <p:cNvPr id="87552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875525" name="Text Box 5"/>
          <p:cNvSpPr txBox="1">
            <a:spLocks noChangeArrowheads="1"/>
          </p:cNvSpPr>
          <p:nvPr/>
        </p:nvSpPr>
        <p:spPr bwMode="auto">
          <a:xfrm>
            <a:off x="1363663" y="2665413"/>
            <a:ext cx="6432550" cy="1555750"/>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4800" i="1">
                <a:solidFill>
                  <a:srgbClr val="FFFF00"/>
                </a:solidFill>
              </a:rPr>
              <a:t>Recite Sura Al Fateha</a:t>
            </a:r>
          </a:p>
          <a:p>
            <a:r>
              <a:rPr lang="en-GB" altLang="en-US" sz="4800" i="1">
                <a:solidFill>
                  <a:srgbClr val="FFFF00"/>
                </a:solidFill>
              </a:rPr>
              <a:t>7 times</a:t>
            </a:r>
            <a:endParaRPr lang="en-US" altLang="en-US" sz="4800" i="1">
              <a:solidFill>
                <a:srgbClr val="FFFF00"/>
              </a:solidFill>
            </a:endParaRPr>
          </a:p>
        </p:txBody>
      </p:sp>
    </p:spTree>
  </p:cSld>
  <p:clrMapOvr>
    <a:masterClrMapping/>
  </p:clrMapOvr>
  <p:transition>
    <p:fade/>
  </p:transition>
  <p:timing>
    <p:tnLst>
      <p:par>
        <p:cTn id="1" dur="indefinite" restart="never" nodeType="tmRoot"/>
      </p:par>
    </p:tnLst>
  </p:timing>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451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أَوْ مَلْهُوفٌ مَكْرُوبٌ فَرَّجْتَ كَرْبَهُ،</a:t>
            </a:r>
            <a:r>
              <a:rPr lang="en-US" altLang="en-US" sz="5400" b="1">
                <a:solidFill>
                  <a:srgbClr val="000066"/>
                </a:solidFill>
                <a:cs typeface="Simplified Arabic" panose="02020603050405020304" pitchFamily="18" charset="-78"/>
              </a:rPr>
              <a:t> </a:t>
            </a:r>
          </a:p>
        </p:txBody>
      </p:sp>
      <p:sp>
        <p:nvSpPr>
          <p:cNvPr id="198451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or said by an aggrieved, depressed one and thus You have relieved him, </a:t>
            </a:r>
          </a:p>
        </p:txBody>
      </p:sp>
      <p:sp>
        <p:nvSpPr>
          <p:cNvPr id="198451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84517"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Supplication On the Divine Mission Day</a:t>
            </a:r>
          </a:p>
        </p:txBody>
      </p:sp>
    </p:spTree>
  </p:cSld>
  <p:clrMapOvr>
    <a:masterClrMapping/>
  </p:clrMapOvr>
  <p:transition>
    <p:fade/>
  </p:transition>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553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أَوْ مُذْنِبٌ خَاطِئٌ غَفَرْتَ لَهُ،</a:t>
            </a:r>
            <a:r>
              <a:rPr lang="en-US" altLang="en-US" sz="5400" b="1">
                <a:solidFill>
                  <a:srgbClr val="000066"/>
                </a:solidFill>
                <a:cs typeface="Simplified Arabic" panose="02020603050405020304" pitchFamily="18" charset="-78"/>
              </a:rPr>
              <a:t> </a:t>
            </a:r>
          </a:p>
        </p:txBody>
      </p:sp>
      <p:sp>
        <p:nvSpPr>
          <p:cNvPr id="198553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or said by a guilty sinner and thus You have forgiven him, </a:t>
            </a:r>
          </a:p>
        </p:txBody>
      </p:sp>
      <p:sp>
        <p:nvSpPr>
          <p:cNvPr id="198554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85541"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Supplication On the Divine Mission Day</a:t>
            </a:r>
          </a:p>
        </p:txBody>
      </p:sp>
    </p:spTree>
  </p:cSld>
  <p:clrMapOvr>
    <a:masterClrMapping/>
  </p:clrMapOvr>
  <p:transition>
    <p:fade/>
  </p:transition>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6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أَوْ مُعَافَىً أَتْمَمْتَ نِعْمَتَكَ عَلَيْهِ،</a:t>
            </a:r>
            <a:r>
              <a:rPr lang="en-US" altLang="en-US" sz="5400" b="1">
                <a:solidFill>
                  <a:srgbClr val="000066"/>
                </a:solidFill>
                <a:cs typeface="Simplified Arabic" panose="02020603050405020304" pitchFamily="18" charset="-78"/>
              </a:rPr>
              <a:t> </a:t>
            </a:r>
          </a:p>
        </p:txBody>
      </p:sp>
      <p:sp>
        <p:nvSpPr>
          <p:cNvPr id="198656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or said by a healthy one and thus You have perfected Your favors on him, </a:t>
            </a:r>
          </a:p>
        </p:txBody>
      </p:sp>
      <p:sp>
        <p:nvSpPr>
          <p:cNvPr id="198656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86565"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Supplication On the Divine Mission Day</a:t>
            </a:r>
          </a:p>
        </p:txBody>
      </p:sp>
    </p:spTree>
  </p:cSld>
  <p:clrMapOvr>
    <a:masterClrMapping/>
  </p:clrMapOvr>
  <p:transition>
    <p:fade/>
  </p:transition>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758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أَوْ فَقِيرٌ أَهْدَيْتَ غِنَاكَ إلَيْهِ،</a:t>
            </a:r>
            <a:r>
              <a:rPr lang="en-US" altLang="en-US" sz="5400" b="1">
                <a:solidFill>
                  <a:srgbClr val="000066"/>
                </a:solidFill>
                <a:cs typeface="Simplified Arabic" panose="02020603050405020304" pitchFamily="18" charset="-78"/>
              </a:rPr>
              <a:t> </a:t>
            </a:r>
          </a:p>
        </p:txBody>
      </p:sp>
      <p:sp>
        <p:nvSpPr>
          <p:cNvPr id="198758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or said by a poor one and thus You have conferred upon him with Your wealth, </a:t>
            </a:r>
          </a:p>
        </p:txBody>
      </p:sp>
      <p:sp>
        <p:nvSpPr>
          <p:cNvPr id="198758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87589"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Supplication On the Divine Mission Day</a:t>
            </a:r>
          </a:p>
        </p:txBody>
      </p:sp>
    </p:spTree>
  </p:cSld>
  <p:clrMapOvr>
    <a:masterClrMapping/>
  </p:clrMapOvr>
  <p:transition>
    <p:fade/>
  </p:transition>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861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وَلِتِلْكَ الدَّعْوَةِ عَلَيْكَ حَقٌّ وَعِنْدَكَ مَنْزِلَةٌ</a:t>
            </a:r>
            <a:r>
              <a:rPr lang="en-US" altLang="en-US" sz="5400" b="1">
                <a:solidFill>
                  <a:srgbClr val="000066"/>
                </a:solidFill>
                <a:cs typeface="Simplified Arabic" panose="02020603050405020304" pitchFamily="18" charset="-78"/>
              </a:rPr>
              <a:t> </a:t>
            </a:r>
          </a:p>
        </p:txBody>
      </p:sp>
      <p:sp>
        <p:nvSpPr>
          <p:cNvPr id="198861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that these supplications occupy a considerable position with You and enjoy a standing with You</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 </a:t>
            </a:r>
          </a:p>
        </p:txBody>
      </p:sp>
      <p:sp>
        <p:nvSpPr>
          <p:cNvPr id="198861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88613"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Supplication On the Divine Mission Day</a:t>
            </a:r>
          </a:p>
        </p:txBody>
      </p:sp>
    </p:spTree>
  </p:cSld>
  <p:clrMapOvr>
    <a:masterClrMapping/>
  </p:clrMapOvr>
  <p:transition>
    <p:fade/>
  </p:transition>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963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إلاَّ صَلَّيْتَ عَلَى مُحَمَّدٍ وَآلِ مُحَمَّدٍ</a:t>
            </a:r>
            <a:r>
              <a:rPr lang="en-US" altLang="en-US" sz="5400" b="1">
                <a:solidFill>
                  <a:srgbClr val="000066"/>
                </a:solidFill>
                <a:cs typeface="Simplified Arabic" panose="02020603050405020304" pitchFamily="18" charset="-78"/>
              </a:rPr>
              <a:t> </a:t>
            </a:r>
          </a:p>
        </p:txBody>
      </p:sp>
      <p:sp>
        <p:nvSpPr>
          <p:cNvPr id="198963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 pray You to send blessings upon Muhammad and the Household of Muhammad </a:t>
            </a:r>
          </a:p>
        </p:txBody>
      </p:sp>
      <p:sp>
        <p:nvSpPr>
          <p:cNvPr id="198963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89637"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Supplication On the Divine Mission Day</a:t>
            </a:r>
          </a:p>
        </p:txBody>
      </p:sp>
    </p:spTree>
  </p:cSld>
  <p:clrMapOvr>
    <a:masterClrMapping/>
  </p:clrMapOvr>
  <p:transition>
    <p:fade/>
  </p:transition>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065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وَقَضَيْتَ حَوَائِجِي حَوَائِجَ الدُّنْيَا وَالآخِرَةِ،</a:t>
            </a:r>
            <a:r>
              <a:rPr lang="en-US" altLang="en-US" sz="5400" b="1">
                <a:solidFill>
                  <a:srgbClr val="000066"/>
                </a:solidFill>
                <a:cs typeface="Simplified Arabic" panose="02020603050405020304" pitchFamily="18" charset="-78"/>
              </a:rPr>
              <a:t> </a:t>
            </a:r>
          </a:p>
        </p:txBody>
      </p:sp>
      <p:sp>
        <p:nvSpPr>
          <p:cNvPr id="199065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to settle all my needs for this world and the Next World. </a:t>
            </a:r>
          </a:p>
        </p:txBody>
      </p:sp>
      <p:sp>
        <p:nvSpPr>
          <p:cNvPr id="199066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90661"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Supplication On the Divine Mission Day</a:t>
            </a:r>
          </a:p>
        </p:txBody>
      </p:sp>
    </p:spTree>
  </p:cSld>
  <p:clrMapOvr>
    <a:masterClrMapping/>
  </p:clrMapOvr>
  <p:transition>
    <p:fade/>
  </p:transition>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168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وَهذَا رَجَبٌ الْمُرَجَّبُ الْمُكَرَّمُ</a:t>
            </a:r>
            <a:r>
              <a:rPr lang="en-US" altLang="en-US" sz="5400" b="1">
                <a:solidFill>
                  <a:srgbClr val="000066"/>
                </a:solidFill>
                <a:cs typeface="Simplified Arabic" panose="02020603050405020304" pitchFamily="18" charset="-78"/>
              </a:rPr>
              <a:t> </a:t>
            </a:r>
          </a:p>
        </p:txBody>
      </p:sp>
      <p:sp>
        <p:nvSpPr>
          <p:cNvPr id="199168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This is Rajab, the honored and dignified month, </a:t>
            </a:r>
          </a:p>
        </p:txBody>
      </p:sp>
      <p:sp>
        <p:nvSpPr>
          <p:cNvPr id="199168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91685"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Supplication On the Divine Mission Day</a:t>
            </a:r>
          </a:p>
        </p:txBody>
      </p:sp>
    </p:spTree>
  </p:cSld>
  <p:clrMapOvr>
    <a:masterClrMapping/>
  </p:clrMapOvr>
  <p:transition>
    <p:fade/>
  </p:transition>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270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الَّذِي أَكْرَمْتَنَا بِهِ أَوَّلُ أَشْهُرِ الْحُرُمِ</a:t>
            </a:r>
            <a:r>
              <a:rPr lang="en-US" altLang="en-US" sz="5400" b="1">
                <a:solidFill>
                  <a:srgbClr val="000066"/>
                </a:solidFill>
                <a:cs typeface="Simplified Arabic" panose="02020603050405020304" pitchFamily="18" charset="-78"/>
              </a:rPr>
              <a:t> </a:t>
            </a:r>
          </a:p>
        </p:txBody>
      </p:sp>
      <p:sp>
        <p:nvSpPr>
          <p:cNvPr id="199270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which You have honored us through it, being the first of the Sacred Months, </a:t>
            </a:r>
          </a:p>
        </p:txBody>
      </p:sp>
      <p:sp>
        <p:nvSpPr>
          <p:cNvPr id="199270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92709"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Supplication On the Divine Mission Day</a:t>
            </a:r>
          </a:p>
        </p:txBody>
      </p:sp>
    </p:spTree>
  </p:cSld>
  <p:clrMapOvr>
    <a:masterClrMapping/>
  </p:clrMapOvr>
  <p:transition>
    <p:fade/>
  </p:transition>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373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أَكْرَمْتَنَا بِهِ مِنْ بَيْنِ الأُمَمِ،</a:t>
            </a:r>
            <a:r>
              <a:rPr lang="en-US" altLang="en-US" sz="5400" b="1">
                <a:solidFill>
                  <a:srgbClr val="000066"/>
                </a:solidFill>
                <a:cs typeface="Simplified Arabic" panose="02020603050405020304" pitchFamily="18" charset="-78"/>
              </a:rPr>
              <a:t> </a:t>
            </a:r>
          </a:p>
        </p:txBody>
      </p:sp>
      <p:sp>
        <p:nvSpPr>
          <p:cNvPr id="199373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have selected us for this honor among the other nations. </a:t>
            </a:r>
          </a:p>
        </p:txBody>
      </p:sp>
      <p:sp>
        <p:nvSpPr>
          <p:cNvPr id="199373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93733"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Supplication On the Divine Mission Day</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AutoShape 2"/>
          <p:cNvSpPr>
            <a:spLocks noChangeArrowheads="1"/>
          </p:cNvSpPr>
          <p:nvPr/>
        </p:nvSpPr>
        <p:spPr bwMode="auto">
          <a:xfrm>
            <a:off x="539750" y="1484313"/>
            <a:ext cx="8064500" cy="4321175"/>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18147" name="Text Box 3"/>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12 Rakaát Salaat (6 Salaat of 2 Rakaát each - like Fajr prayer)</a:t>
            </a:r>
          </a:p>
        </p:txBody>
      </p:sp>
      <p:sp>
        <p:nvSpPr>
          <p:cNvPr id="51814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518149" name="Text Box 5"/>
          <p:cNvSpPr txBox="1">
            <a:spLocks noChangeArrowheads="1"/>
          </p:cNvSpPr>
          <p:nvPr/>
        </p:nvSpPr>
        <p:spPr bwMode="auto">
          <a:xfrm>
            <a:off x="720725" y="2276475"/>
            <a:ext cx="7720013" cy="2287588"/>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800" i="1">
                <a:solidFill>
                  <a:srgbClr val="FFFF00"/>
                </a:solidFill>
              </a:rPr>
              <a:t>12 Rakat Salaat</a:t>
            </a:r>
          </a:p>
          <a:p>
            <a:r>
              <a:rPr lang="en-US" altLang="en-US" sz="4800" i="1">
                <a:solidFill>
                  <a:srgbClr val="FFFF00"/>
                </a:solidFill>
              </a:rPr>
              <a:t>(6 Salaat of 2 Rakat each </a:t>
            </a:r>
          </a:p>
          <a:p>
            <a:r>
              <a:rPr lang="en-US" altLang="en-US" sz="4800" i="1">
                <a:solidFill>
                  <a:srgbClr val="FFFF00"/>
                </a:solidFill>
              </a:rPr>
              <a:t>like Salaat al-Fajr). </a:t>
            </a: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2" name="Text Box 2"/>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814083" name="Rectangle 3"/>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814086" name="Rectangle 6"/>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اَللَّهُمَّ صَلِّ عَلَى مُحَمَّدٍ وَ آلِ مُحَمَّد</a:t>
            </a:r>
            <a:endParaRPr lang="en-US" altLang="en-US" sz="5400">
              <a:solidFill>
                <a:srgbClr val="000066"/>
              </a:solidFill>
              <a:cs typeface="Simplified Arabic" panose="02020603050405020304" pitchFamily="18" charset="-78"/>
            </a:endParaRPr>
          </a:p>
        </p:txBody>
      </p:sp>
      <p:sp>
        <p:nvSpPr>
          <p:cNvPr id="814087" name="Rectangle 7"/>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O' All</a:t>
            </a:r>
            <a:r>
              <a:rPr lang="en-US" altLang="en-US">
                <a:solidFill>
                  <a:srgbClr val="000066"/>
                </a:solidFill>
                <a:latin typeface="Al-Arial"/>
                <a:ea typeface="MS Mincho" panose="02020609040205080304" pitchFamily="49" charset="-128"/>
              </a:rPr>
              <a:t>á</a:t>
            </a:r>
            <a:r>
              <a:rPr lang="en-US" altLang="en-US">
                <a:solidFill>
                  <a:srgbClr val="000066"/>
                </a:solidFill>
                <a:ea typeface="MS Mincho" panose="02020609040205080304" pitchFamily="49" charset="-128"/>
              </a:rPr>
              <a:t>h send Your blessings on Muhammad</a:t>
            </a:r>
          </a:p>
          <a:p>
            <a:r>
              <a:rPr lang="en-US" altLang="en-US">
                <a:solidFill>
                  <a:srgbClr val="000066"/>
                </a:solidFill>
                <a:ea typeface="MS Mincho" panose="02020609040205080304" pitchFamily="49" charset="-128"/>
              </a:rPr>
              <a:t>and the family of Muhammad.</a:t>
            </a:r>
          </a:p>
        </p:txBody>
      </p:sp>
    </p:spTree>
  </p:cSld>
  <p:clrMapOvr>
    <a:masterClrMapping/>
  </p:clrMapOvr>
  <p:transition>
    <p:fade/>
  </p:transition>
  <p:timing>
    <p:tnLst>
      <p:par>
        <p:cTn id="1" dur="indefinite" restart="never" nodeType="tmRoot"/>
      </p:par>
    </p:tnLst>
  </p:timing>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475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يَا ذَا الْجُودِ وَالْكَرَمِ</a:t>
            </a:r>
            <a:r>
              <a:rPr lang="en-US" altLang="en-US" sz="5400" b="1">
                <a:solidFill>
                  <a:srgbClr val="000066"/>
                </a:solidFill>
                <a:cs typeface="Simplified Arabic" panose="02020603050405020304" pitchFamily="18" charset="-78"/>
              </a:rPr>
              <a:t> </a:t>
            </a:r>
          </a:p>
        </p:txBody>
      </p:sp>
      <p:sp>
        <p:nvSpPr>
          <p:cNvPr id="199475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the Lord of Magnanimity and Generosity. </a:t>
            </a:r>
          </a:p>
        </p:txBody>
      </p:sp>
      <p:sp>
        <p:nvSpPr>
          <p:cNvPr id="199475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94757"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Supplication On the Divine Mission Day</a:t>
            </a:r>
          </a:p>
        </p:txBody>
      </p:sp>
    </p:spTree>
  </p:cSld>
  <p:clrMapOvr>
    <a:masterClrMapping/>
  </p:clrMapOvr>
  <p:transition>
    <p:fade/>
  </p:transition>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577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فَنَسْأَلُكَ بِهِ وَبِاسْمِكَ الأَعْظَمِ الأَعْظَمِ الأَعْظَمِ،</a:t>
            </a:r>
            <a:r>
              <a:rPr lang="en-US" altLang="en-US" sz="5400" b="1">
                <a:solidFill>
                  <a:srgbClr val="000066"/>
                </a:solidFill>
                <a:cs typeface="Simplified Arabic" panose="02020603050405020304" pitchFamily="18" charset="-78"/>
              </a:rPr>
              <a:t> </a:t>
            </a:r>
          </a:p>
        </p:txBody>
      </p:sp>
      <p:sp>
        <p:nvSpPr>
          <p:cNvPr id="199577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 thus beseech You by Your Name, the grandest, the grandest, the grandest, </a:t>
            </a:r>
          </a:p>
        </p:txBody>
      </p:sp>
      <p:sp>
        <p:nvSpPr>
          <p:cNvPr id="199578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95781"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Supplication On the Divine Mission Day</a:t>
            </a:r>
          </a:p>
        </p:txBody>
      </p:sp>
    </p:spTree>
  </p:cSld>
  <p:clrMapOvr>
    <a:masterClrMapping/>
  </p:clrMapOvr>
  <p:transition>
    <p:fade/>
  </p:transition>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0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الأَجَلِّ الأَكْرَمِ</a:t>
            </a:r>
            <a:r>
              <a:rPr lang="en-US" altLang="en-US" sz="5400" b="1">
                <a:solidFill>
                  <a:srgbClr val="000066"/>
                </a:solidFill>
                <a:cs typeface="Simplified Arabic" panose="02020603050405020304" pitchFamily="18" charset="-78"/>
              </a:rPr>
              <a:t> </a:t>
            </a:r>
          </a:p>
        </p:txBody>
      </p:sp>
      <p:sp>
        <p:nvSpPr>
          <p:cNvPr id="199680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most majestic, the most honorable, </a:t>
            </a:r>
          </a:p>
        </p:txBody>
      </p:sp>
      <p:sp>
        <p:nvSpPr>
          <p:cNvPr id="199680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96805"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Supplication On the Divine Mission Day</a:t>
            </a:r>
          </a:p>
        </p:txBody>
      </p:sp>
    </p:spTree>
  </p:cSld>
  <p:clrMapOvr>
    <a:masterClrMapping/>
  </p:clrMapOvr>
  <p:transition>
    <p:fade/>
  </p:transition>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782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الَّذِي خَلَقْتَهُ فَاسْتَقَرَّ فِي ظِلِّكَ</a:t>
            </a:r>
            <a:r>
              <a:rPr lang="en-US" altLang="en-US" sz="5400" b="1">
                <a:solidFill>
                  <a:srgbClr val="000066"/>
                </a:solidFill>
                <a:cs typeface="Simplified Arabic" panose="02020603050405020304" pitchFamily="18" charset="-78"/>
              </a:rPr>
              <a:t> </a:t>
            </a:r>
          </a:p>
        </p:txBody>
      </p:sp>
      <p:sp>
        <p:nvSpPr>
          <p:cNvPr id="199782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that You have created so that it has settled under Your Shadow </a:t>
            </a:r>
          </a:p>
        </p:txBody>
      </p:sp>
      <p:sp>
        <p:nvSpPr>
          <p:cNvPr id="199782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97829"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Supplication On the Divine Mission Day</a:t>
            </a:r>
          </a:p>
        </p:txBody>
      </p:sp>
    </p:spTree>
  </p:cSld>
  <p:clrMapOvr>
    <a:masterClrMapping/>
  </p:clrMapOvr>
  <p:transition>
    <p:fade/>
  </p:transition>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885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فَلا يَخْرُجُ مِنْكَ إلَى غَيْرِكَ</a:t>
            </a:r>
            <a:r>
              <a:rPr lang="en-US" altLang="en-US" sz="5400" b="1">
                <a:solidFill>
                  <a:srgbClr val="000066"/>
                </a:solidFill>
                <a:cs typeface="Simplified Arabic" panose="02020603050405020304" pitchFamily="18" charset="-78"/>
              </a:rPr>
              <a:t> </a:t>
            </a:r>
          </a:p>
        </p:txBody>
      </p:sp>
      <p:sp>
        <p:nvSpPr>
          <p:cNvPr id="199885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it thus shall never transfer to anyone other than You</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 </a:t>
            </a:r>
          </a:p>
        </p:txBody>
      </p:sp>
      <p:sp>
        <p:nvSpPr>
          <p:cNvPr id="199885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98853"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Supplication On the Divine Mission Day</a:t>
            </a:r>
          </a:p>
        </p:txBody>
      </p:sp>
    </p:spTree>
  </p:cSld>
  <p:clrMapOvr>
    <a:masterClrMapping/>
  </p:clrMapOvr>
  <p:transition>
    <p:fade/>
  </p:transition>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987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أَنْ تُصَلِّيَ عَلَى مُحَمَّدٍ وَأَهْلِ بَيْتِهِ الطَّاهِرِينَ</a:t>
            </a:r>
            <a:r>
              <a:rPr lang="en-US" altLang="en-US" sz="5400" b="1">
                <a:solidFill>
                  <a:srgbClr val="000066"/>
                </a:solidFill>
                <a:cs typeface="Simplified Arabic" panose="02020603050405020304" pitchFamily="18" charset="-78"/>
              </a:rPr>
              <a:t> </a:t>
            </a:r>
          </a:p>
        </p:txBody>
      </p:sp>
      <p:sp>
        <p:nvSpPr>
          <p:cNvPr id="199987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 beseech You to send blessings upon Muhammad and his Household, the immaculate, </a:t>
            </a:r>
          </a:p>
        </p:txBody>
      </p:sp>
      <p:sp>
        <p:nvSpPr>
          <p:cNvPr id="199987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99877"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Supplication On the Divine Mission Day</a:t>
            </a:r>
          </a:p>
        </p:txBody>
      </p:sp>
    </p:spTree>
  </p:cSld>
  <p:clrMapOvr>
    <a:masterClrMapping/>
  </p:clrMapOvr>
  <p:transition>
    <p:fade/>
  </p:transition>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089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وَتَجْعَلَنَا مِنَ الْعَامِلِينَ فِيهِ بِطَاعَتِكَ،</a:t>
            </a:r>
            <a:r>
              <a:rPr lang="en-US" altLang="en-US" sz="5400" b="1">
                <a:solidFill>
                  <a:srgbClr val="000066"/>
                </a:solidFill>
                <a:cs typeface="Simplified Arabic" panose="02020603050405020304" pitchFamily="18" charset="-78"/>
              </a:rPr>
              <a:t> </a:t>
            </a:r>
          </a:p>
        </p:txBody>
      </p:sp>
      <p:sp>
        <p:nvSpPr>
          <p:cNvPr id="200089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to include us, during this month, with those who practice acts of obedience to You </a:t>
            </a:r>
          </a:p>
        </p:txBody>
      </p:sp>
      <p:sp>
        <p:nvSpPr>
          <p:cNvPr id="200090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00901"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Supplication On the Divine Mission Day</a:t>
            </a:r>
          </a:p>
        </p:txBody>
      </p:sp>
    </p:spTree>
  </p:cSld>
  <p:clrMapOvr>
    <a:masterClrMapping/>
  </p:clrMapOvr>
  <p:transition>
    <p:fade/>
  </p:transition>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192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وَالآمِلِينَ فِيهِ بِشَفَاعَتِكَ،</a:t>
            </a:r>
            <a:r>
              <a:rPr lang="en-US" altLang="en-US" sz="5400" b="1">
                <a:solidFill>
                  <a:srgbClr val="000066"/>
                </a:solidFill>
                <a:cs typeface="Simplified Arabic" panose="02020603050405020304" pitchFamily="18" charset="-78"/>
              </a:rPr>
              <a:t> </a:t>
            </a:r>
          </a:p>
        </p:txBody>
      </p:sp>
      <p:sp>
        <p:nvSpPr>
          <p:cNvPr id="200192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those who hope for Your admission. </a:t>
            </a:r>
          </a:p>
        </p:txBody>
      </p:sp>
      <p:sp>
        <p:nvSpPr>
          <p:cNvPr id="200192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01925"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Supplication On the Divine Mission Day</a:t>
            </a:r>
          </a:p>
        </p:txBody>
      </p:sp>
    </p:spTree>
  </p:cSld>
  <p:clrMapOvr>
    <a:masterClrMapping/>
  </p:clrMapOvr>
  <p:transition>
    <p:fade/>
  </p:transition>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294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وَاهْدِنَا إلَى سَوَاءِ السَّبِيلِ،</a:t>
            </a:r>
            <a:r>
              <a:rPr lang="en-US" altLang="en-US" sz="5400" b="1">
                <a:solidFill>
                  <a:srgbClr val="000066"/>
                </a:solidFill>
                <a:cs typeface="Simplified Arabic" panose="02020603050405020304" pitchFamily="18" charset="-78"/>
              </a:rPr>
              <a:t> </a:t>
            </a:r>
          </a:p>
        </p:txBody>
      </p:sp>
      <p:sp>
        <p:nvSpPr>
          <p:cNvPr id="200294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(please do) lead us to the Right Path, </a:t>
            </a:r>
          </a:p>
        </p:txBody>
      </p:sp>
      <p:sp>
        <p:nvSpPr>
          <p:cNvPr id="200294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02949"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Supplication On the Divine Mission Day</a:t>
            </a:r>
          </a:p>
        </p:txBody>
      </p:sp>
    </p:spTree>
  </p:cSld>
  <p:clrMapOvr>
    <a:masterClrMapping/>
  </p:clrMapOvr>
  <p:transition>
    <p:fade/>
  </p:transition>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397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وَاجْعَلْ مَقِيلَنَا عِنْدَكَ خَيْرَ مَقِيلٍ فِي ظِلٍّ ظَلِيلٍ،</a:t>
            </a:r>
            <a:r>
              <a:rPr lang="en-US" altLang="en-US" sz="5400" b="1">
                <a:solidFill>
                  <a:srgbClr val="000066"/>
                </a:solidFill>
                <a:cs typeface="Simplified Arabic" panose="02020603050405020304" pitchFamily="18" charset="-78"/>
              </a:rPr>
              <a:t> </a:t>
            </a:r>
          </a:p>
        </p:txBody>
      </p:sp>
      <p:sp>
        <p:nvSpPr>
          <p:cNvPr id="200397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choose for us the best resting-place with You, under a dense shade </a:t>
            </a:r>
          </a:p>
        </p:txBody>
      </p:sp>
      <p:sp>
        <p:nvSpPr>
          <p:cNvPr id="200397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03973"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Supplication On the Divine Mission Day</a:t>
            </a:r>
          </a:p>
        </p:txBody>
      </p:sp>
    </p:spTree>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 Box 4"/>
          <p:cNvSpPr txBox="1">
            <a:spLocks noChangeArrowheads="1"/>
          </p:cNvSpPr>
          <p:nvPr/>
        </p:nvSpPr>
        <p:spPr bwMode="auto">
          <a:xfrm>
            <a:off x="1474788" y="1625600"/>
            <a:ext cx="61928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68613" name="Text Box 5"/>
          <p:cNvSpPr txBox="1">
            <a:spLocks noChangeArrowheads="1"/>
          </p:cNvSpPr>
          <p:nvPr/>
        </p:nvSpPr>
        <p:spPr bwMode="auto">
          <a:xfrm>
            <a:off x="1574800"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68614" name="Text Box 6"/>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68615" name="Rectangle 7"/>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68616" name="Text Box 8"/>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1</a:t>
            </a:r>
          </a:p>
        </p:txBody>
      </p:sp>
    </p:spTree>
  </p:cSld>
  <p:clrMapOvr>
    <a:masterClrMapping/>
  </p:clrMapOvr>
  <p:transition>
    <p:fade/>
  </p:transition>
  <p:timing>
    <p:tnLst>
      <p:par>
        <p:cTn id="1" dur="indefinite" restart="never" nodeType="tmRoot"/>
      </p:par>
    </p:tnLst>
  </p:timing>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499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فَإنَّكَ حَسْبُنَا وَنِعْمَ الْوَكِيلُ،</a:t>
            </a:r>
            <a:r>
              <a:rPr lang="en-US" altLang="en-US" sz="5400" b="1">
                <a:solidFill>
                  <a:srgbClr val="000066"/>
                </a:solidFill>
                <a:cs typeface="Simplified Arabic" panose="02020603050405020304" pitchFamily="18" charset="-78"/>
              </a:rPr>
              <a:t> </a:t>
            </a:r>
          </a:p>
        </p:txBody>
      </p:sp>
      <p:sp>
        <p:nvSpPr>
          <p:cNvPr id="200499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abundant possession. Surely, You are Sufficient for us! Most Excellent are You, and in You do we trust! </a:t>
            </a:r>
          </a:p>
        </p:txBody>
      </p:sp>
      <p:sp>
        <p:nvSpPr>
          <p:cNvPr id="200499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04997"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Supplication On the Divine Mission Day</a:t>
            </a:r>
          </a:p>
        </p:txBody>
      </p:sp>
    </p:spTree>
  </p:cSld>
  <p:clrMapOvr>
    <a:masterClrMapping/>
  </p:clrMapOvr>
  <p:transition>
    <p:fade/>
  </p:transition>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601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وَالسَّلامُ عَلَى عِبَادِهِ الْمُصْطَفَيْنَ</a:t>
            </a:r>
            <a:r>
              <a:rPr lang="en-US" altLang="en-US" sz="5400" b="1">
                <a:solidFill>
                  <a:srgbClr val="000066"/>
                </a:solidFill>
                <a:cs typeface="Simplified Arabic" panose="02020603050405020304" pitchFamily="18" charset="-78"/>
              </a:rPr>
              <a:t> </a:t>
            </a:r>
          </a:p>
        </p:txBody>
      </p:sp>
      <p:sp>
        <p:nvSpPr>
          <p:cNvPr id="200601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His servants, the chosen, </a:t>
            </a:r>
          </a:p>
        </p:txBody>
      </p:sp>
      <p:sp>
        <p:nvSpPr>
          <p:cNvPr id="200602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06021"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Supplication On the Divine Mission Day</a:t>
            </a:r>
          </a:p>
        </p:txBody>
      </p:sp>
    </p:spTree>
  </p:cSld>
  <p:clrMapOvr>
    <a:masterClrMapping/>
  </p:clrMapOvr>
  <p:transition>
    <p:fade/>
  </p:transition>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4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وَصَلَوَاتُهُ عَلَيْهِمْ أَجْمَعِينَ.</a:t>
            </a:r>
            <a:r>
              <a:rPr lang="en-US" altLang="en-US" sz="5400" b="1">
                <a:solidFill>
                  <a:srgbClr val="000066"/>
                </a:solidFill>
                <a:cs typeface="Simplified Arabic" panose="02020603050405020304" pitchFamily="18" charset="-78"/>
              </a:rPr>
              <a:t> </a:t>
            </a:r>
          </a:p>
        </p:txBody>
      </p:sp>
      <p:sp>
        <p:nvSpPr>
          <p:cNvPr id="200704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His blessings be upon them all. </a:t>
            </a:r>
          </a:p>
        </p:txBody>
      </p:sp>
      <p:sp>
        <p:nvSpPr>
          <p:cNvPr id="200704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07045"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Supplication On the Divine Mission Day</a:t>
            </a:r>
          </a:p>
        </p:txBody>
      </p:sp>
    </p:spTree>
  </p:cSld>
  <p:clrMapOvr>
    <a:masterClrMapping/>
  </p:clrMapOvr>
  <p:transition>
    <p:fade/>
  </p:transition>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806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وَبَارِكْ لَنَا فِي يَوْمِنَا هذَا الَّذِي فَضَّلْتَهُ،</a:t>
            </a:r>
            <a:r>
              <a:rPr lang="en-US" altLang="en-US" sz="5400" b="1">
                <a:solidFill>
                  <a:srgbClr val="000066"/>
                </a:solidFill>
                <a:cs typeface="Simplified Arabic" panose="02020603050405020304" pitchFamily="18" charset="-78"/>
              </a:rPr>
              <a:t> </a:t>
            </a:r>
          </a:p>
        </p:txBody>
      </p:sp>
      <p:sp>
        <p:nvSpPr>
          <p:cNvPr id="200806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(please do) bless us on this day that You have honored, </a:t>
            </a:r>
          </a:p>
        </p:txBody>
      </p:sp>
      <p:sp>
        <p:nvSpPr>
          <p:cNvPr id="200806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08069"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Supplication On the Divine Mission Day</a:t>
            </a:r>
          </a:p>
        </p:txBody>
      </p:sp>
    </p:spTree>
  </p:cSld>
  <p:clrMapOvr>
    <a:masterClrMapping/>
  </p:clrMapOvr>
  <p:transition>
    <p:fade/>
  </p:transition>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909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وَبِكَرَامَتِكَ جَلَّلْتَهُ،</a:t>
            </a:r>
            <a:r>
              <a:rPr lang="en-US" altLang="en-US" sz="5400" b="1">
                <a:solidFill>
                  <a:srgbClr val="000066"/>
                </a:solidFill>
                <a:cs typeface="Simplified Arabic" panose="02020603050405020304" pitchFamily="18" charset="-78"/>
              </a:rPr>
              <a:t> </a:t>
            </a:r>
          </a:p>
        </p:txBody>
      </p:sp>
      <p:sp>
        <p:nvSpPr>
          <p:cNvPr id="200909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covered with Your nobility, </a:t>
            </a:r>
          </a:p>
        </p:txBody>
      </p:sp>
      <p:sp>
        <p:nvSpPr>
          <p:cNvPr id="200909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09093"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Supplication On the Divine Mission Day</a:t>
            </a:r>
          </a:p>
        </p:txBody>
      </p:sp>
    </p:spTree>
  </p:cSld>
  <p:clrMapOvr>
    <a:masterClrMapping/>
  </p:clrMapOvr>
  <p:transition>
    <p:fade/>
  </p:transition>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011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وَبِالْمَنْزِلِ الْعَظِيمِ الأَعْلَى أَنْزَلْتَهُ،</a:t>
            </a:r>
            <a:r>
              <a:rPr lang="en-US" altLang="en-US" sz="5400" b="1">
                <a:solidFill>
                  <a:srgbClr val="000066"/>
                </a:solidFill>
                <a:cs typeface="Simplified Arabic" panose="02020603050405020304" pitchFamily="18" charset="-78"/>
              </a:rPr>
              <a:t> </a:t>
            </a:r>
          </a:p>
        </p:txBody>
      </p:sp>
      <p:sp>
        <p:nvSpPr>
          <p:cNvPr id="201011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implanted in the great and highest Dwelling. </a:t>
            </a:r>
          </a:p>
        </p:txBody>
      </p:sp>
      <p:sp>
        <p:nvSpPr>
          <p:cNvPr id="201011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10117"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Supplication On the Divine Mission Day</a:t>
            </a:r>
          </a:p>
        </p:txBody>
      </p:sp>
    </p:spTree>
  </p:cSld>
  <p:clrMapOvr>
    <a:masterClrMapping/>
  </p:clrMapOvr>
  <p:transition>
    <p:fade/>
  </p:transition>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113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صَلِّ عَلَى مَنْ فِيهِ إلَى عِبَادِكَ أَرْسَلْتَهُ،</a:t>
            </a:r>
            <a:r>
              <a:rPr lang="en-US" altLang="en-US" sz="5400" b="1">
                <a:solidFill>
                  <a:srgbClr val="000066"/>
                </a:solidFill>
                <a:cs typeface="Simplified Arabic" panose="02020603050405020304" pitchFamily="18" charset="-78"/>
              </a:rPr>
              <a:t> </a:t>
            </a:r>
          </a:p>
        </p:txBody>
      </p:sp>
      <p:sp>
        <p:nvSpPr>
          <p:cNvPr id="201113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(Please do) send blessings upon him whom You sent (as Your Messenger) to Your servants </a:t>
            </a:r>
          </a:p>
        </p:txBody>
      </p:sp>
      <p:sp>
        <p:nvSpPr>
          <p:cNvPr id="201114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11141"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Supplication On the Divine Mission Day</a:t>
            </a:r>
          </a:p>
        </p:txBody>
      </p:sp>
    </p:spTree>
  </p:cSld>
  <p:clrMapOvr>
    <a:masterClrMapping/>
  </p:clrMapOvr>
  <p:transition>
    <p:fade/>
  </p:transition>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216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وَبِالْمَحَلِّ الْكَرِيمِ أَحْلَلْتَهُ.</a:t>
            </a:r>
            <a:r>
              <a:rPr lang="en-US" altLang="en-US" sz="5400" b="1">
                <a:solidFill>
                  <a:srgbClr val="000066"/>
                </a:solidFill>
                <a:cs typeface="Simplified Arabic" panose="02020603050405020304" pitchFamily="18" charset="-78"/>
              </a:rPr>
              <a:t> </a:t>
            </a:r>
          </a:p>
        </p:txBody>
      </p:sp>
      <p:sp>
        <p:nvSpPr>
          <p:cNvPr id="201216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whom You accommodated in the Noble Place. </a:t>
            </a:r>
          </a:p>
        </p:txBody>
      </p:sp>
      <p:sp>
        <p:nvSpPr>
          <p:cNvPr id="201216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12165"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Supplication On the Divine Mission Day</a:t>
            </a:r>
          </a:p>
        </p:txBody>
      </p:sp>
    </p:spTree>
  </p:cSld>
  <p:clrMapOvr>
    <a:masterClrMapping/>
  </p:clrMapOvr>
  <p:transition>
    <p:fade/>
  </p:transition>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318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صَلِّ عَلَيْهِ صَلاةً دَائِمَةً تَكُونُ لَكَ شُكْراً،</a:t>
            </a:r>
            <a:r>
              <a:rPr lang="en-US" altLang="en-US" sz="5400" b="1">
                <a:solidFill>
                  <a:srgbClr val="000066"/>
                </a:solidFill>
                <a:cs typeface="Simplified Arabic" panose="02020603050405020304" pitchFamily="18" charset="-78"/>
              </a:rPr>
              <a:t> </a:t>
            </a:r>
          </a:p>
        </p:txBody>
      </p:sp>
      <p:sp>
        <p:nvSpPr>
          <p:cNvPr id="201318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send upon him blessing that is never-ending being in the form of thanks to You </a:t>
            </a:r>
          </a:p>
        </p:txBody>
      </p:sp>
      <p:sp>
        <p:nvSpPr>
          <p:cNvPr id="201318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13189"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Supplication On the Divine Mission Day</a:t>
            </a:r>
          </a:p>
        </p:txBody>
      </p:sp>
    </p:spTree>
  </p:cSld>
  <p:clrMapOvr>
    <a:masterClrMapping/>
  </p:clrMapOvr>
  <p:transition>
    <p:fade/>
  </p:transition>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421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وَلَنَا ذُخْراً،</a:t>
            </a:r>
            <a:r>
              <a:rPr lang="en-US" altLang="en-US" sz="5400" b="1">
                <a:solidFill>
                  <a:srgbClr val="000066"/>
                </a:solidFill>
                <a:cs typeface="Simplified Arabic" panose="02020603050405020304" pitchFamily="18" charset="-78"/>
              </a:rPr>
              <a:t> </a:t>
            </a:r>
          </a:p>
        </p:txBody>
      </p:sp>
      <p:sp>
        <p:nvSpPr>
          <p:cNvPr id="201421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reward to us. </a:t>
            </a:r>
          </a:p>
        </p:txBody>
      </p:sp>
      <p:sp>
        <p:nvSpPr>
          <p:cNvPr id="201421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14213"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Supplication On the Divine Mission Day</a:t>
            </a:r>
          </a:p>
        </p:txBody>
      </p:sp>
    </p:spTree>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1187450" y="1827213"/>
            <a:ext cx="67691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الْحَمْدُ للّهِ رَبِّ الْعَالَمِينَ</a:t>
            </a:r>
            <a:r>
              <a:rPr lang="en-US" altLang="en-US" sz="5400">
                <a:solidFill>
                  <a:srgbClr val="000066"/>
                </a:solidFill>
                <a:cs typeface="Simplified Arabic" panose="02020603050405020304" pitchFamily="18" charset="-78"/>
              </a:rPr>
              <a:t> </a:t>
            </a:r>
          </a:p>
        </p:txBody>
      </p:sp>
      <p:sp>
        <p:nvSpPr>
          <p:cNvPr id="5125" name="Text Box 5"/>
          <p:cNvSpPr txBox="1">
            <a:spLocks noChangeArrowheads="1"/>
          </p:cNvSpPr>
          <p:nvPr/>
        </p:nvSpPr>
        <p:spPr bwMode="auto">
          <a:xfrm>
            <a:off x="1638300" y="3198813"/>
            <a:ext cx="58134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All praise is due to Allah,</a:t>
            </a:r>
          </a:p>
          <a:p>
            <a:pPr algn="ctr">
              <a:spcBef>
                <a:spcPct val="20000"/>
              </a:spcBef>
            </a:pPr>
            <a:r>
              <a:rPr lang="en-US" altLang="en-US" sz="3200">
                <a:solidFill>
                  <a:srgbClr val="000066"/>
                </a:solidFill>
                <a:ea typeface="MS Mincho" panose="02020609040205080304" pitchFamily="49" charset="-128"/>
              </a:rPr>
              <a:t>the Lord of the Worlds. </a:t>
            </a:r>
          </a:p>
        </p:txBody>
      </p:sp>
      <p:sp>
        <p:nvSpPr>
          <p:cNvPr id="5126" name="Text Box 6"/>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5127" name="Rectangle 7"/>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523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وَاجْعَلْ لَنَا مِنْ أَمْرِنَا يُسْراً،</a:t>
            </a:r>
            <a:r>
              <a:rPr lang="en-US" altLang="en-US" sz="5400" b="1">
                <a:solidFill>
                  <a:srgbClr val="000066"/>
                </a:solidFill>
                <a:cs typeface="Simplified Arabic" panose="02020603050405020304" pitchFamily="18" charset="-78"/>
              </a:rPr>
              <a:t> </a:t>
            </a:r>
          </a:p>
        </p:txBody>
      </p:sp>
      <p:sp>
        <p:nvSpPr>
          <p:cNvPr id="201523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make easy for us all our affairs; </a:t>
            </a:r>
          </a:p>
        </p:txBody>
      </p:sp>
      <p:sp>
        <p:nvSpPr>
          <p:cNvPr id="201523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15237"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Supplication On the Divine Mission Day</a:t>
            </a:r>
          </a:p>
        </p:txBody>
      </p:sp>
    </p:spTree>
  </p:cSld>
  <p:clrMapOvr>
    <a:masterClrMapping/>
  </p:clrMapOvr>
  <p:transition>
    <p:fade/>
  </p:transition>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625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وَاخْتِمْ لَنَا بِالسَّعَادَةِ إلَى مُنْتَهَى آجَالِنَا،</a:t>
            </a:r>
            <a:r>
              <a:rPr lang="en-US" altLang="en-US" sz="5400" b="1">
                <a:solidFill>
                  <a:srgbClr val="000066"/>
                </a:solidFill>
                <a:cs typeface="Simplified Arabic" panose="02020603050405020304" pitchFamily="18" charset="-78"/>
              </a:rPr>
              <a:t> </a:t>
            </a:r>
          </a:p>
        </p:txBody>
      </p:sp>
      <p:sp>
        <p:nvSpPr>
          <p:cNvPr id="201625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make our end result up to the last of our lives pleasant </a:t>
            </a:r>
          </a:p>
        </p:txBody>
      </p:sp>
      <p:sp>
        <p:nvSpPr>
          <p:cNvPr id="201626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16261"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Supplication On the Divine Mission Day</a:t>
            </a:r>
          </a:p>
        </p:txBody>
      </p:sp>
    </p:spTree>
  </p:cSld>
  <p:clrMapOvr>
    <a:masterClrMapping/>
  </p:clrMapOvr>
  <p:transition>
    <p:fade/>
  </p:transition>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8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وَقَدْ قَبِلْتَ الْيَسِيرَ مِنْ أَعْمَالِنَا،</a:t>
            </a:r>
            <a:r>
              <a:rPr lang="en-US" altLang="en-US" sz="5400" b="1">
                <a:solidFill>
                  <a:srgbClr val="000066"/>
                </a:solidFill>
                <a:cs typeface="Simplified Arabic" panose="02020603050405020304" pitchFamily="18" charset="-78"/>
              </a:rPr>
              <a:t> </a:t>
            </a:r>
          </a:p>
        </p:txBody>
      </p:sp>
      <p:sp>
        <p:nvSpPr>
          <p:cNvPr id="201728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after You accept our little deed </a:t>
            </a:r>
          </a:p>
        </p:txBody>
      </p:sp>
      <p:sp>
        <p:nvSpPr>
          <p:cNvPr id="201728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17285"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Supplication On the Divine Mission Day</a:t>
            </a:r>
          </a:p>
        </p:txBody>
      </p:sp>
    </p:spTree>
  </p:cSld>
  <p:clrMapOvr>
    <a:masterClrMapping/>
  </p:clrMapOvr>
  <p:transition>
    <p:fade/>
  </p:transition>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830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وَبَلَّغْتَنَا بِرَحْمَتِكَ أَفْضَلَ آمَالِنَا،</a:t>
            </a:r>
            <a:r>
              <a:rPr lang="en-US" altLang="en-US" sz="5400" b="1">
                <a:solidFill>
                  <a:srgbClr val="000066"/>
                </a:solidFill>
                <a:cs typeface="Simplified Arabic" panose="02020603050405020304" pitchFamily="18" charset="-78"/>
              </a:rPr>
              <a:t> </a:t>
            </a:r>
          </a:p>
        </p:txBody>
      </p:sp>
      <p:sp>
        <p:nvSpPr>
          <p:cNvPr id="201830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achieve for us all our hopes out of Your mercy. </a:t>
            </a:r>
          </a:p>
        </p:txBody>
      </p:sp>
      <p:sp>
        <p:nvSpPr>
          <p:cNvPr id="201830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18309"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Supplication On the Divine Mission Day</a:t>
            </a:r>
          </a:p>
        </p:txBody>
      </p:sp>
    </p:spTree>
  </p:cSld>
  <p:clrMapOvr>
    <a:masterClrMapping/>
  </p:clrMapOvr>
  <p:transition>
    <p:fade/>
  </p:transition>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933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إنَّكَ عَلَى كُلِّ شَيْءٍ قَدِيرٌ،</a:t>
            </a:r>
            <a:r>
              <a:rPr lang="en-US" altLang="en-US" sz="5400" b="1">
                <a:solidFill>
                  <a:srgbClr val="000066"/>
                </a:solidFill>
                <a:cs typeface="Simplified Arabic" panose="02020603050405020304" pitchFamily="18" charset="-78"/>
              </a:rPr>
              <a:t> </a:t>
            </a:r>
          </a:p>
        </p:txBody>
      </p:sp>
      <p:sp>
        <p:nvSpPr>
          <p:cNvPr id="201933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Verily, You have power over all things. </a:t>
            </a:r>
          </a:p>
        </p:txBody>
      </p:sp>
      <p:sp>
        <p:nvSpPr>
          <p:cNvPr id="201933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19333"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Supplication On the Divine Mission Day</a:t>
            </a:r>
          </a:p>
        </p:txBody>
      </p:sp>
    </p:spTree>
  </p:cSld>
  <p:clrMapOvr>
    <a:masterClrMapping/>
  </p:clrMapOvr>
  <p:transition>
    <p:fade/>
  </p:transition>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035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وَصَلَّى اللّهُ عَلَى مُحَمَّدٍ وَآلِهِ وَسَلَّمَ.</a:t>
            </a:r>
            <a:r>
              <a:rPr lang="en-US" altLang="en-US" sz="5400" b="1">
                <a:solidFill>
                  <a:srgbClr val="000066"/>
                </a:solidFill>
                <a:cs typeface="Simplified Arabic" panose="02020603050405020304" pitchFamily="18" charset="-78"/>
              </a:rPr>
              <a:t> </a:t>
            </a:r>
          </a:p>
        </p:txBody>
      </p:sp>
      <p:sp>
        <p:nvSpPr>
          <p:cNvPr id="202035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May Allah bless and exalt Muhammad and his Household. </a:t>
            </a:r>
          </a:p>
        </p:txBody>
      </p:sp>
      <p:sp>
        <p:nvSpPr>
          <p:cNvPr id="202035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20357"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Supplication On the Divine Mission Day</a:t>
            </a:r>
          </a:p>
        </p:txBody>
      </p:sp>
    </p:spTree>
  </p:cSld>
  <p:clrMapOvr>
    <a:masterClrMapping/>
  </p:clrMapOvr>
  <p:transition>
    <p:fade/>
  </p:transition>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8914"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958915" name="Rectangle 3"/>
          <p:cNvSpPr>
            <a:spLocks noChangeArrowheads="1"/>
          </p:cNvSpPr>
          <p:nvPr/>
        </p:nvSpPr>
        <p:spPr bwMode="auto">
          <a:xfrm>
            <a:off x="685800" y="1370013"/>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اَللَّهُمَّ صَلِّ عَلَى مُحَمَّدٍ وَ آلِ مُحَمَّد</a:t>
            </a:r>
            <a:endParaRPr lang="en-US" altLang="en-US" sz="5400">
              <a:solidFill>
                <a:srgbClr val="000066"/>
              </a:solidFill>
              <a:cs typeface="Simplified Arabic" panose="02020603050405020304" pitchFamily="18" charset="-78"/>
            </a:endParaRPr>
          </a:p>
        </p:txBody>
      </p:sp>
      <p:sp>
        <p:nvSpPr>
          <p:cNvPr id="1958916"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O' All</a:t>
            </a:r>
            <a:r>
              <a:rPr lang="en-US" altLang="en-US">
                <a:solidFill>
                  <a:srgbClr val="000066"/>
                </a:solidFill>
                <a:latin typeface="Al-Arial"/>
                <a:ea typeface="MS Mincho" panose="02020609040205080304" pitchFamily="49" charset="-128"/>
              </a:rPr>
              <a:t>á</a:t>
            </a:r>
            <a:r>
              <a:rPr lang="en-US" altLang="en-US">
                <a:solidFill>
                  <a:srgbClr val="000066"/>
                </a:solidFill>
                <a:ea typeface="MS Mincho" panose="02020609040205080304" pitchFamily="49" charset="-128"/>
              </a:rPr>
              <a:t>h send Your blessings on Muhammad</a:t>
            </a:r>
          </a:p>
          <a:p>
            <a:r>
              <a:rPr lang="en-US" altLang="en-US">
                <a:solidFill>
                  <a:srgbClr val="000066"/>
                </a:solidFill>
                <a:ea typeface="MS Mincho" panose="02020609040205080304" pitchFamily="49" charset="-128"/>
              </a:rPr>
              <a:t>and the family of Muhammad.</a:t>
            </a:r>
          </a:p>
        </p:txBody>
      </p:sp>
      <p:sp>
        <p:nvSpPr>
          <p:cNvPr id="1958917"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Supplication On the Divine Mission Day</a:t>
            </a:r>
          </a:p>
        </p:txBody>
      </p:sp>
    </p:spTree>
  </p:cSld>
  <p:clrMapOvr>
    <a:masterClrMapping/>
  </p:clrMapOvr>
  <p:transition>
    <p:fade/>
  </p:transition>
  <p:timing>
    <p:tnLst>
      <p:par>
        <p:cTn id="1" dur="indefinite" restart="never" nodeType="tmRoot"/>
      </p:par>
    </p:tnLst>
  </p:timing>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9346" name="Rectangle 2"/>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209347" name="AutoShape 3"/>
          <p:cNvSpPr>
            <a:spLocks noChangeArrowheads="1"/>
          </p:cNvSpPr>
          <p:nvPr/>
        </p:nvSpPr>
        <p:spPr bwMode="auto">
          <a:xfrm>
            <a:off x="539750" y="1484313"/>
            <a:ext cx="8064500" cy="4321175"/>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9348" name="Text Box 4"/>
          <p:cNvSpPr txBox="1">
            <a:spLocks noChangeArrowheads="1"/>
          </p:cNvSpPr>
          <p:nvPr/>
        </p:nvSpPr>
        <p:spPr bwMode="auto">
          <a:xfrm>
            <a:off x="487363" y="2133600"/>
            <a:ext cx="8205787" cy="2286000"/>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en-US" sz="5400" i="1">
                <a:solidFill>
                  <a:srgbClr val="FFFF00"/>
                </a:solidFill>
              </a:rPr>
              <a:t>Ziyarat of the</a:t>
            </a:r>
          </a:p>
          <a:p>
            <a:r>
              <a:rPr lang="nl-NL" altLang="en-US" sz="5400" i="1">
                <a:solidFill>
                  <a:srgbClr val="FFFF00"/>
                </a:solidFill>
              </a:rPr>
              <a:t>Holy Prophet (s)</a:t>
            </a:r>
          </a:p>
          <a:p>
            <a:r>
              <a:rPr lang="nl-NL" altLang="en-US" sz="3600" i="1">
                <a:solidFill>
                  <a:srgbClr val="FFFF00"/>
                </a:solidFill>
              </a:rPr>
              <a:t>when you are visiting the holy shrine</a:t>
            </a:r>
          </a:p>
        </p:txBody>
      </p:sp>
      <p:sp>
        <p:nvSpPr>
          <p:cNvPr id="1209352" name="Rectangle 8"/>
          <p:cNvSpPr>
            <a:spLocks noChangeArrowheads="1"/>
          </p:cNvSpPr>
          <p:nvPr/>
        </p:nvSpPr>
        <p:spPr bwMode="auto">
          <a:xfrm>
            <a:off x="611188" y="4581525"/>
            <a:ext cx="7921625" cy="641350"/>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solidFill>
                  <a:srgbClr val="FFFF00"/>
                </a:solidFill>
              </a:rPr>
              <a:t>Translation Reference: </a:t>
            </a:r>
          </a:p>
          <a:p>
            <a:r>
              <a:rPr lang="en-US" altLang="en-US" sz="1800">
                <a:solidFill>
                  <a:srgbClr val="FFFF00"/>
                </a:solidFill>
              </a:rPr>
              <a:t>THE RITES OF RAJAB, SHAABAN, RAMADAN –[Ansariyan Publication]</a:t>
            </a:r>
          </a:p>
        </p:txBody>
      </p:sp>
      <p:sp>
        <p:nvSpPr>
          <p:cNvPr id="1209353" name="Text Box 9"/>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whilst visiting the holy shrine.</a:t>
            </a:r>
            <a:endParaRPr lang="en-US" altLang="en-US" sz="1800"/>
          </a:p>
        </p:txBody>
      </p:sp>
    </p:spTree>
  </p:cSld>
  <p:clrMapOvr>
    <a:masterClrMapping/>
  </p:clrMapOvr>
  <p:transition>
    <p:fade/>
  </p:transition>
  <p:timing>
    <p:tnLst>
      <p:par>
        <p:cTn id="1" dur="indefinite" restart="never" nodeType="tmRoot"/>
      </p:par>
    </p:tnLst>
  </p:timing>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1858" name="Rectangle 2"/>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4186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whilst visiting the holy shrine.</a:t>
            </a:r>
            <a:endParaRPr lang="en-US" altLang="en-US" sz="1800"/>
          </a:p>
        </p:txBody>
      </p:sp>
      <p:sp>
        <p:nvSpPr>
          <p:cNvPr id="2041863" name="Rectangle 7"/>
          <p:cNvSpPr>
            <a:spLocks noChangeArrowheads="1"/>
          </p:cNvSpPr>
          <p:nvPr/>
        </p:nvSpPr>
        <p:spPr bwMode="auto">
          <a:xfrm>
            <a:off x="250825" y="1381125"/>
            <a:ext cx="8569325" cy="4789488"/>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800">
                <a:solidFill>
                  <a:srgbClr val="FFFF00"/>
                </a:solidFill>
              </a:rPr>
              <a:t>The method of visiting the shrine of the Holy Prophet (a.s) is as follows:</a:t>
            </a:r>
          </a:p>
          <a:p>
            <a:r>
              <a:rPr lang="en-US" altLang="en-US" sz="2800">
                <a:solidFill>
                  <a:srgbClr val="FFFF00"/>
                </a:solidFill>
              </a:rPr>
              <a:t>When you arrive in the holy city of al-Madinah, you may bathe yourself, preparing yourself for the ziyarah. When you intend to enter the Masjid al-Nabiy, you should stop at the door of the mosque and recite the Izne Dukhool. You may enter from the Gate of Archangel Gabriel (Bab Jibrail) preceding the right foot to the left. You may then repeat the following one hundred times:</a:t>
            </a:r>
          </a:p>
        </p:txBody>
      </p:sp>
    </p:spTree>
  </p:cSld>
  <p:clrMapOvr>
    <a:masterClrMapping/>
  </p:clrMapOvr>
  <p:transition>
    <p:fade/>
  </p:transition>
  <p:timing>
    <p:tnLst>
      <p:par>
        <p:cTn id="1" dur="indefinite" restart="never" nodeType="tmRoot"/>
      </p:par>
    </p:tnLst>
  </p:timing>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288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 أَكْبَرُ</a:t>
            </a:r>
            <a:r>
              <a:rPr lang="en-US" altLang="en-US" sz="5400" b="1">
                <a:solidFill>
                  <a:srgbClr val="000066"/>
                </a:solidFill>
                <a:cs typeface="Simplified Arabic" panose="02020603050405020304" pitchFamily="18" charset="-78"/>
              </a:rPr>
              <a:t> </a:t>
            </a:r>
          </a:p>
        </p:txBody>
      </p:sp>
      <p:sp>
        <p:nvSpPr>
          <p:cNvPr id="204288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Allah is the Greatest</a:t>
            </a:r>
          </a:p>
        </p:txBody>
      </p:sp>
      <p:sp>
        <p:nvSpPr>
          <p:cNvPr id="204288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4288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the Holy Prophet (s) whilst visiting the holy shrine.</a:t>
            </a:r>
          </a:p>
        </p:txBody>
      </p:sp>
      <p:sp>
        <p:nvSpPr>
          <p:cNvPr id="2042886" name="Rectangle 6"/>
          <p:cNvSpPr>
            <a:spLocks noChangeArrowheads="1"/>
          </p:cNvSpPr>
          <p:nvPr/>
        </p:nvSpPr>
        <p:spPr bwMode="auto">
          <a:xfrm>
            <a:off x="2843213" y="5248275"/>
            <a:ext cx="338455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solidFill>
                  <a:srgbClr val="FFFF00"/>
                </a:solidFill>
              </a:rPr>
              <a:t>repeat the above 100 times</a:t>
            </a:r>
          </a:p>
        </p:txBody>
      </p:sp>
    </p:spTree>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1692275" y="1827213"/>
            <a:ext cx="56927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الرَّحْمـنِ الرَّحِيمِ</a:t>
            </a:r>
            <a:r>
              <a:rPr lang="en-US" altLang="en-US" sz="5400">
                <a:solidFill>
                  <a:srgbClr val="000066"/>
                </a:solidFill>
                <a:cs typeface="Simplified Arabic" panose="02020603050405020304" pitchFamily="18" charset="-78"/>
              </a:rPr>
              <a:t> </a:t>
            </a:r>
          </a:p>
        </p:txBody>
      </p:sp>
      <p:sp>
        <p:nvSpPr>
          <p:cNvPr id="6149" name="Text Box 5"/>
          <p:cNvSpPr txBox="1">
            <a:spLocks noChangeArrowheads="1"/>
          </p:cNvSpPr>
          <p:nvPr/>
        </p:nvSpPr>
        <p:spPr bwMode="auto">
          <a:xfrm>
            <a:off x="1630363" y="3198813"/>
            <a:ext cx="58213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6150" name="Text Box 6"/>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6151" name="Rectangle 7"/>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9138"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499142" name="Text Box 6"/>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the Holy Prophet (s) whilst visiting the holy shrine.</a:t>
            </a:r>
          </a:p>
        </p:txBody>
      </p:sp>
      <p:sp>
        <p:nvSpPr>
          <p:cNvPr id="1499143" name="Rectangle 7"/>
          <p:cNvSpPr>
            <a:spLocks noChangeArrowheads="1"/>
          </p:cNvSpPr>
          <p:nvPr/>
        </p:nvSpPr>
        <p:spPr bwMode="auto">
          <a:xfrm>
            <a:off x="250825" y="1379538"/>
            <a:ext cx="8569325" cy="2654300"/>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800">
                <a:solidFill>
                  <a:srgbClr val="FFFF00"/>
                </a:solidFill>
              </a:rPr>
              <a:t>You may then offer the two Rak`ah prayer of Greeting the Mosque (tahiyyat al-masjid). After that, you may walk to the holy chamber that included the tomb of the Holy Prophet. There, you may touch it with your hand, kiss it, and say the following:</a:t>
            </a:r>
          </a:p>
        </p:txBody>
      </p:sp>
    </p:spTree>
  </p:cSld>
  <p:clrMapOvr>
    <a:masterClrMapping/>
  </p:clrMapOvr>
  <p:transition>
    <p:fade/>
  </p:transition>
  <p:timing>
    <p:tnLst>
      <p:par>
        <p:cTn id="1" dur="indefinite" restart="never" nodeType="tmRoot"/>
      </p:par>
    </p:tnLst>
  </p:timing>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8562" name="Text Box 2"/>
          <p:cNvSpPr txBox="1">
            <a:spLocks noChangeArrowheads="1"/>
          </p:cNvSpPr>
          <p:nvPr/>
        </p:nvSpPr>
        <p:spPr bwMode="auto">
          <a:xfrm>
            <a:off x="1763713" y="1827213"/>
            <a:ext cx="56340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858563" name="Text Box 3"/>
          <p:cNvSpPr txBox="1">
            <a:spLocks noChangeArrowheads="1"/>
          </p:cNvSpPr>
          <p:nvPr/>
        </p:nvSpPr>
        <p:spPr bwMode="auto">
          <a:xfrm>
            <a:off x="17176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85856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858566" name="Text Box 6"/>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the Holy Prophet (s) whilst visiting the holy shrine.</a:t>
            </a:r>
          </a:p>
        </p:txBody>
      </p:sp>
    </p:spTree>
  </p:cSld>
  <p:clrMapOvr>
    <a:masterClrMapping/>
  </p:clrMapOvr>
  <p:transition>
    <p:fade/>
  </p:transition>
  <p:timing>
    <p:tnLst>
      <p:par>
        <p:cTn id="1" dur="indefinite" restart="never" nodeType="tmRoot"/>
      </p:par>
    </p:tnLst>
  </p:timing>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372" name="Rectangle 4"/>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رَسُولَ اللّهِ،</a:t>
            </a:r>
            <a:endParaRPr lang="en-US" altLang="en-US" sz="5400" b="1">
              <a:solidFill>
                <a:srgbClr val="000066"/>
              </a:solidFill>
              <a:cs typeface="Simplified Arabic" panose="02020603050405020304" pitchFamily="18" charset="-78"/>
            </a:endParaRPr>
          </a:p>
        </p:txBody>
      </p:sp>
      <p:sp>
        <p:nvSpPr>
          <p:cNvPr id="1210373" name="Rectangle 5"/>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Messenger of Allah. </a:t>
            </a:r>
          </a:p>
        </p:txBody>
      </p:sp>
      <p:sp>
        <p:nvSpPr>
          <p:cNvPr id="1210374" name="Rectangle 6"/>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210375" name="Text Box 7"/>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the Holy Prophet (s) whilst visiting the holy shrine.</a:t>
            </a:r>
          </a:p>
        </p:txBody>
      </p:sp>
    </p:spTree>
  </p:cSld>
  <p:clrMapOvr>
    <a:masterClrMapping/>
  </p:clrMapOvr>
  <p:transition>
    <p:fade/>
  </p:transition>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885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نَبِيَّ اللّهِ،</a:t>
            </a:r>
            <a:r>
              <a:rPr lang="en-US" altLang="en-US" sz="5400" b="1">
                <a:solidFill>
                  <a:srgbClr val="000066"/>
                </a:solidFill>
                <a:cs typeface="Simplified Arabic" panose="02020603050405020304" pitchFamily="18" charset="-78"/>
              </a:rPr>
              <a:t> </a:t>
            </a:r>
          </a:p>
        </p:txBody>
      </p:sp>
      <p:sp>
        <p:nvSpPr>
          <p:cNvPr id="135885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Prophet of Allah. </a:t>
            </a:r>
          </a:p>
        </p:txBody>
      </p:sp>
      <p:sp>
        <p:nvSpPr>
          <p:cNvPr id="135885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35885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the Holy Prophet (s) whilst visiting the holy shrine.</a:t>
            </a:r>
          </a:p>
        </p:txBody>
      </p:sp>
    </p:spTree>
  </p:cSld>
  <p:clrMapOvr>
    <a:masterClrMapping/>
  </p:clrMapOvr>
  <p:transition>
    <p:fade/>
  </p:transition>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987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مُحَمَّدُ بْنَ عَبْدِاللّهِ،</a:t>
            </a:r>
            <a:r>
              <a:rPr lang="en-US" altLang="en-US" sz="5400" b="1">
                <a:solidFill>
                  <a:srgbClr val="000066"/>
                </a:solidFill>
                <a:cs typeface="Simplified Arabic" panose="02020603050405020304" pitchFamily="18" charset="-78"/>
              </a:rPr>
              <a:t> </a:t>
            </a:r>
          </a:p>
        </p:txBody>
      </p:sp>
      <p:sp>
        <p:nvSpPr>
          <p:cNvPr id="135987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Muhammad ibn `Abdullah. </a:t>
            </a:r>
          </a:p>
        </p:txBody>
      </p:sp>
      <p:sp>
        <p:nvSpPr>
          <p:cNvPr id="135987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35987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the Holy Prophet (s) whilst visiting the holy shrine.</a:t>
            </a:r>
          </a:p>
        </p:txBody>
      </p:sp>
    </p:spTree>
  </p:cSld>
  <p:clrMapOvr>
    <a:masterClrMapping/>
  </p:clrMapOvr>
  <p:transition>
    <p:fade/>
  </p:transition>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089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خَاتَمَ النَّبِيِّينَ،</a:t>
            </a:r>
            <a:r>
              <a:rPr lang="en-US" altLang="en-US" sz="5400" b="1">
                <a:solidFill>
                  <a:srgbClr val="000066"/>
                </a:solidFill>
                <a:cs typeface="Simplified Arabic" panose="02020603050405020304" pitchFamily="18" charset="-78"/>
              </a:rPr>
              <a:t> </a:t>
            </a:r>
          </a:p>
        </p:txBody>
      </p:sp>
      <p:sp>
        <p:nvSpPr>
          <p:cNvPr id="136089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Seal of the Prophets. </a:t>
            </a:r>
          </a:p>
        </p:txBody>
      </p:sp>
      <p:sp>
        <p:nvSpPr>
          <p:cNvPr id="136090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36090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the Holy Prophet (s) whilst visiting the holy shrine.</a:t>
            </a:r>
          </a:p>
        </p:txBody>
      </p:sp>
    </p:spTree>
  </p:cSld>
  <p:clrMapOvr>
    <a:masterClrMapping/>
  </p:clrMapOvr>
  <p:transition>
    <p:fade/>
  </p:transition>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2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أَشْهَدُ أَنَّكَ قَدْ بَلَّغْتَ الرِّسَالَةَ،</a:t>
            </a:r>
            <a:r>
              <a:rPr lang="en-US" altLang="en-US" sz="5400" b="1">
                <a:solidFill>
                  <a:srgbClr val="000066"/>
                </a:solidFill>
                <a:cs typeface="Simplified Arabic" panose="02020603050405020304" pitchFamily="18" charset="-78"/>
              </a:rPr>
              <a:t> </a:t>
            </a:r>
          </a:p>
        </p:txBody>
      </p:sp>
      <p:sp>
        <p:nvSpPr>
          <p:cNvPr id="136192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 bear witness that you conveyed the Mission, </a:t>
            </a:r>
          </a:p>
        </p:txBody>
      </p:sp>
      <p:sp>
        <p:nvSpPr>
          <p:cNvPr id="136192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36192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the Holy Prophet (s) whilst visiting the holy shrine.</a:t>
            </a:r>
          </a:p>
        </p:txBody>
      </p:sp>
    </p:spTree>
  </p:cSld>
  <p:clrMapOvr>
    <a:masterClrMapping/>
  </p:clrMapOvr>
  <p:transition>
    <p:fade/>
  </p:transition>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294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وَأَقَمْتَ الصَّلاةَ،</a:t>
            </a:r>
            <a:r>
              <a:rPr lang="en-US" altLang="en-US" sz="5400" b="1">
                <a:solidFill>
                  <a:srgbClr val="000066"/>
                </a:solidFill>
                <a:cs typeface="Simplified Arabic" panose="02020603050405020304" pitchFamily="18" charset="-78"/>
              </a:rPr>
              <a:t> </a:t>
            </a:r>
          </a:p>
        </p:txBody>
      </p:sp>
      <p:sp>
        <p:nvSpPr>
          <p:cNvPr id="136294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offered the prayers, </a:t>
            </a:r>
          </a:p>
        </p:txBody>
      </p:sp>
      <p:sp>
        <p:nvSpPr>
          <p:cNvPr id="136294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36294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the Holy Prophet (s) whilst visiting the holy shrine.</a:t>
            </a:r>
          </a:p>
        </p:txBody>
      </p:sp>
    </p:spTree>
  </p:cSld>
  <p:clrMapOvr>
    <a:masterClrMapping/>
  </p:clrMapOvr>
  <p:transition>
    <p:fade/>
  </p:transition>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397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وَآتَيْتَ الزَّكَاةَ،</a:t>
            </a:r>
            <a:r>
              <a:rPr lang="en-US" altLang="en-US" sz="5400" b="1">
                <a:solidFill>
                  <a:srgbClr val="000066"/>
                </a:solidFill>
                <a:cs typeface="Simplified Arabic" panose="02020603050405020304" pitchFamily="18" charset="-78"/>
              </a:rPr>
              <a:t> </a:t>
            </a:r>
          </a:p>
        </p:txBody>
      </p:sp>
      <p:sp>
        <p:nvSpPr>
          <p:cNvPr id="136397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gave alms, </a:t>
            </a:r>
          </a:p>
        </p:txBody>
      </p:sp>
      <p:sp>
        <p:nvSpPr>
          <p:cNvPr id="136397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36397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the Holy Prophet (s) whilst visiting the holy shrine.</a:t>
            </a:r>
          </a:p>
        </p:txBody>
      </p:sp>
    </p:spTree>
  </p:cSld>
  <p:clrMapOvr>
    <a:masterClrMapping/>
  </p:clrMapOvr>
  <p:transition>
    <p:fade/>
  </p:transition>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499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وَأَمَرْتَ بِالمَعْرُوفِ،</a:t>
            </a:r>
            <a:r>
              <a:rPr lang="en-US" altLang="en-US" sz="5400" b="1">
                <a:solidFill>
                  <a:srgbClr val="000066"/>
                </a:solidFill>
                <a:cs typeface="Simplified Arabic" panose="02020603050405020304" pitchFamily="18" charset="-78"/>
              </a:rPr>
              <a:t> </a:t>
            </a:r>
          </a:p>
        </p:txBody>
      </p:sp>
      <p:sp>
        <p:nvSpPr>
          <p:cNvPr id="136499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enjoined the right, </a:t>
            </a:r>
          </a:p>
        </p:txBody>
      </p:sp>
      <p:sp>
        <p:nvSpPr>
          <p:cNvPr id="136499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36499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the Holy Prophet (s) whilst visiting the holy shrine.</a:t>
            </a:r>
          </a:p>
        </p:txBody>
      </p:sp>
    </p:spTree>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2212975" y="1827213"/>
            <a:ext cx="46640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مَالِكِ يَوْمِ الدِّينِ</a:t>
            </a:r>
            <a:endParaRPr lang="en-US" altLang="en-US" sz="5400">
              <a:solidFill>
                <a:srgbClr val="000066"/>
              </a:solidFill>
              <a:cs typeface="Simplified Arabic" panose="02020603050405020304" pitchFamily="18" charset="-78"/>
            </a:endParaRPr>
          </a:p>
        </p:txBody>
      </p:sp>
      <p:sp>
        <p:nvSpPr>
          <p:cNvPr id="7173" name="Text Box 5"/>
          <p:cNvSpPr txBox="1">
            <a:spLocks noChangeArrowheads="1"/>
          </p:cNvSpPr>
          <p:nvPr/>
        </p:nvSpPr>
        <p:spPr bwMode="auto">
          <a:xfrm>
            <a:off x="1258888" y="3198813"/>
            <a:ext cx="66468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Master of the Day of Judgment.</a:t>
            </a:r>
          </a:p>
        </p:txBody>
      </p:sp>
      <p:sp>
        <p:nvSpPr>
          <p:cNvPr id="7174" name="Text Box 6"/>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7175" name="Rectangle 7"/>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601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وَنَهَيْتَ عَنِ المُنْكَرِ،</a:t>
            </a:r>
            <a:r>
              <a:rPr lang="en-US" altLang="en-US" sz="5400" b="1">
                <a:solidFill>
                  <a:srgbClr val="000066"/>
                </a:solidFill>
                <a:cs typeface="Simplified Arabic" panose="02020603050405020304" pitchFamily="18" charset="-78"/>
              </a:rPr>
              <a:t> </a:t>
            </a:r>
          </a:p>
        </p:txBody>
      </p:sp>
      <p:sp>
        <p:nvSpPr>
          <p:cNvPr id="136601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forbade the wrong, </a:t>
            </a:r>
          </a:p>
        </p:txBody>
      </p:sp>
      <p:sp>
        <p:nvSpPr>
          <p:cNvPr id="136602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36602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the Holy Prophet (s) whilst visiting the holy shrine.</a:t>
            </a:r>
          </a:p>
        </p:txBody>
      </p:sp>
    </p:spTree>
  </p:cSld>
  <p:clrMapOvr>
    <a:masterClrMapping/>
  </p:clrMapOvr>
  <p:transition>
    <p:fade/>
  </p:transition>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149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وَعَبَدْتَ اللّهَ مُخْلِصاً حَتَّى أَتَاكَ اليَقِينُ،</a:t>
            </a:r>
            <a:r>
              <a:rPr lang="en-US" altLang="en-US" sz="5400" b="1">
                <a:solidFill>
                  <a:srgbClr val="000066"/>
                </a:solidFill>
                <a:cs typeface="Simplified Arabic" panose="02020603050405020304" pitchFamily="18" charset="-78"/>
              </a:rPr>
              <a:t> </a:t>
            </a:r>
          </a:p>
        </p:txBody>
      </p:sp>
      <p:sp>
        <p:nvSpPr>
          <p:cNvPr id="147149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served Almighty Allah sincerely until death came upon you. </a:t>
            </a:r>
          </a:p>
        </p:txBody>
      </p:sp>
      <p:sp>
        <p:nvSpPr>
          <p:cNvPr id="147149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47149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the Holy Prophet (s) whilst visiting the holy shrine.</a:t>
            </a:r>
          </a:p>
        </p:txBody>
      </p:sp>
    </p:spTree>
  </p:cSld>
  <p:clrMapOvr>
    <a:masterClrMapping/>
  </p:clrMapOvr>
  <p:transition>
    <p:fade/>
  </p:transition>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251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فَصَلَوَاتُ اللّهِ عَلَيْكَ وَرَحْمَتُهُ</a:t>
            </a:r>
            <a:r>
              <a:rPr lang="en-US" altLang="en-US" sz="5400" b="1">
                <a:solidFill>
                  <a:srgbClr val="000066"/>
                </a:solidFill>
                <a:cs typeface="Simplified Arabic" panose="02020603050405020304" pitchFamily="18" charset="-78"/>
              </a:rPr>
              <a:t> </a:t>
            </a:r>
          </a:p>
        </p:txBody>
      </p:sp>
      <p:sp>
        <p:nvSpPr>
          <p:cNvPr id="147251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Blessings and mercy of Allah be upon you </a:t>
            </a:r>
          </a:p>
        </p:txBody>
      </p:sp>
      <p:sp>
        <p:nvSpPr>
          <p:cNvPr id="147251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47251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the Holy Prophet (s) whilst visiting the holy shrine.</a:t>
            </a:r>
          </a:p>
        </p:txBody>
      </p:sp>
    </p:spTree>
  </p:cSld>
  <p:clrMapOvr>
    <a:masterClrMapping/>
  </p:clrMapOvr>
  <p:transition>
    <p:fade/>
  </p:transition>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353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وَعَلَى أَهْلِ بَيْتِكَ الطَّاهِرِينَ.</a:t>
            </a:r>
            <a:r>
              <a:rPr lang="en-US" altLang="en-US" sz="5400" b="1">
                <a:solidFill>
                  <a:srgbClr val="000066"/>
                </a:solidFill>
                <a:cs typeface="Simplified Arabic" panose="02020603050405020304" pitchFamily="18" charset="-78"/>
              </a:rPr>
              <a:t> </a:t>
            </a:r>
          </a:p>
        </p:txBody>
      </p:sp>
      <p:sp>
        <p:nvSpPr>
          <p:cNvPr id="147353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upon your Household, the Immaculate. </a:t>
            </a:r>
          </a:p>
        </p:txBody>
      </p:sp>
      <p:sp>
        <p:nvSpPr>
          <p:cNvPr id="147354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47354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the Holy Prophet (s) whilst visiting the holy shrine.</a:t>
            </a:r>
          </a:p>
        </p:txBody>
      </p:sp>
    </p:spTree>
  </p:cSld>
  <p:clrMapOvr>
    <a:masterClrMapping/>
  </p:clrMapOvr>
  <p:transition>
    <p:fade/>
  </p:transition>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62" name="Rectangle 2"/>
          <p:cNvSpPr>
            <a:spLocks noGrp="1" noChangeArrowheads="1"/>
          </p:cNvSpPr>
          <p:nvPr>
            <p:ph type="ctrTitle"/>
          </p:nvPr>
        </p:nvSpPr>
        <p:spPr>
          <a:xfrm>
            <a:off x="323850" y="2103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أَشْهَدُ أَنْ لا إِلهَ إِلاَّ اللّهُ وَحْدَهُ لا شَرِيكَ لَهُ،</a:t>
            </a:r>
            <a:endParaRPr lang="en-US" altLang="en-US" sz="5400" b="1">
              <a:solidFill>
                <a:srgbClr val="000066"/>
              </a:solidFill>
              <a:cs typeface="Simplified Arabic" panose="02020603050405020304" pitchFamily="18" charset="-78"/>
            </a:endParaRPr>
          </a:p>
        </p:txBody>
      </p:sp>
      <p:sp>
        <p:nvSpPr>
          <p:cNvPr id="1474563" name="Rectangle 3"/>
          <p:cNvSpPr>
            <a:spLocks noGrp="1" noChangeArrowheads="1"/>
          </p:cNvSpPr>
          <p:nvPr>
            <p:ph type="subTitle" idx="1"/>
          </p:nvPr>
        </p:nvSpPr>
        <p:spPr>
          <a:xfrm>
            <a:off x="250825" y="3716338"/>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 bear witness that there is no god save Allah, alone without having any associate; </a:t>
            </a:r>
          </a:p>
        </p:txBody>
      </p:sp>
      <p:sp>
        <p:nvSpPr>
          <p:cNvPr id="147456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47456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the Holy Prophet (s) whilst visiting the holy shrine.</a:t>
            </a:r>
          </a:p>
        </p:txBody>
      </p:sp>
      <p:sp>
        <p:nvSpPr>
          <p:cNvPr id="1474566" name="Rectangle 6"/>
          <p:cNvSpPr>
            <a:spLocks noChangeArrowheads="1"/>
          </p:cNvSpPr>
          <p:nvPr/>
        </p:nvSpPr>
        <p:spPr bwMode="auto">
          <a:xfrm>
            <a:off x="250825" y="908050"/>
            <a:ext cx="8569325" cy="915988"/>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solidFill>
                  <a:srgbClr val="FFFF00"/>
                </a:solidFill>
              </a:rPr>
              <a:t>You may then stand near the fore pillar on the right hand side of the tomb with the minbar to your right, facing the kiblah, and this is where the Holy Prophet’s head rests. You may then say the following: </a:t>
            </a:r>
          </a:p>
        </p:txBody>
      </p:sp>
    </p:spTree>
  </p:cSld>
  <p:clrMapOvr>
    <a:masterClrMapping/>
  </p:clrMapOvr>
  <p:transition>
    <p:fade/>
  </p:transition>
  <p:timing>
    <p:tnLst>
      <p:par>
        <p:cTn id="1" dur="indefinite" restart="never" nodeType="tmRoot"/>
      </p:par>
    </p:tnLst>
  </p:timing>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558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وَأَشْهَدُ أَنَّ مُحَمَّداً عَبْدُهُ وَرَسُولُهُ،</a:t>
            </a:r>
            <a:r>
              <a:rPr lang="en-US" altLang="en-US" sz="5400" b="1">
                <a:solidFill>
                  <a:srgbClr val="000066"/>
                </a:solidFill>
                <a:cs typeface="Simplified Arabic" panose="02020603050405020304" pitchFamily="18" charset="-78"/>
              </a:rPr>
              <a:t> </a:t>
            </a:r>
          </a:p>
        </p:txBody>
      </p:sp>
      <p:sp>
        <p:nvSpPr>
          <p:cNvPr id="147558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I bear witness that Muhammad is His servant and Messenger. </a:t>
            </a:r>
          </a:p>
        </p:txBody>
      </p:sp>
      <p:sp>
        <p:nvSpPr>
          <p:cNvPr id="147558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47558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the Holy Prophet (s) whilst visiting the holy shrine.</a:t>
            </a:r>
          </a:p>
        </p:txBody>
      </p:sp>
    </p:spTree>
  </p:cSld>
  <p:clrMapOvr>
    <a:masterClrMapping/>
  </p:clrMapOvr>
  <p:transition>
    <p:fade/>
  </p:transition>
  <p:timing>
    <p:tnLst>
      <p:par>
        <p:cTn id="1" dur="indefinite" restart="never" nodeType="tmRoot"/>
      </p:par>
    </p:tnLst>
  </p:timing>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661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وَأَشْهَدُ أَنَّكَ رَسُولُ اللّهِ،</a:t>
            </a:r>
            <a:r>
              <a:rPr lang="en-US" altLang="en-US" sz="5400" b="1">
                <a:solidFill>
                  <a:srgbClr val="000066"/>
                </a:solidFill>
                <a:cs typeface="Simplified Arabic" panose="02020603050405020304" pitchFamily="18" charset="-78"/>
              </a:rPr>
              <a:t> </a:t>
            </a:r>
          </a:p>
        </p:txBody>
      </p:sp>
      <p:sp>
        <p:nvSpPr>
          <p:cNvPr id="147661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 bear witness that you are the Messenger of Allah, </a:t>
            </a:r>
          </a:p>
        </p:txBody>
      </p:sp>
      <p:sp>
        <p:nvSpPr>
          <p:cNvPr id="147661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47661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the Holy Prophet (s) whilst visiting the holy shrine.</a:t>
            </a:r>
          </a:p>
        </p:txBody>
      </p:sp>
    </p:spTree>
  </p:cSld>
  <p:clrMapOvr>
    <a:masterClrMapping/>
  </p:clrMapOvr>
  <p:transition>
    <p:fade/>
  </p:transition>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763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وَأَنَّكَ مُحَمَّدُ بْنُ عَبْدِاللّهِ،</a:t>
            </a:r>
            <a:r>
              <a:rPr lang="en-US" altLang="en-US" sz="5400" b="1">
                <a:solidFill>
                  <a:srgbClr val="000066"/>
                </a:solidFill>
                <a:cs typeface="Simplified Arabic" panose="02020603050405020304" pitchFamily="18" charset="-78"/>
              </a:rPr>
              <a:t> </a:t>
            </a:r>
          </a:p>
        </p:txBody>
      </p:sp>
      <p:sp>
        <p:nvSpPr>
          <p:cNvPr id="147763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are Muhammad, son of `Abdullah. </a:t>
            </a:r>
          </a:p>
        </p:txBody>
      </p:sp>
      <p:sp>
        <p:nvSpPr>
          <p:cNvPr id="147763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47763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the Holy Prophet (s) whilst visiting the holy shrine.</a:t>
            </a:r>
          </a:p>
        </p:txBody>
      </p:sp>
    </p:spTree>
  </p:cSld>
  <p:clrMapOvr>
    <a:masterClrMapping/>
  </p:clrMapOvr>
  <p:transition>
    <p:fade/>
  </p:transition>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865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وَأَشْهَدُ أَنَّكَ قَدْ بَلَّغْتَ رِسَالاتِ رَبِّكَ</a:t>
            </a:r>
            <a:r>
              <a:rPr lang="en-US" altLang="en-US" sz="5400" b="1">
                <a:solidFill>
                  <a:srgbClr val="000066"/>
                </a:solidFill>
                <a:cs typeface="Simplified Arabic" panose="02020603050405020304" pitchFamily="18" charset="-78"/>
              </a:rPr>
              <a:t> </a:t>
            </a:r>
          </a:p>
        </p:txBody>
      </p:sp>
      <p:sp>
        <p:nvSpPr>
          <p:cNvPr id="147865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 bear witness that you have conveyed the messages of your Lord, </a:t>
            </a:r>
          </a:p>
        </p:txBody>
      </p:sp>
      <p:sp>
        <p:nvSpPr>
          <p:cNvPr id="147866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47866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the Holy Prophet (s) whilst visiting the holy shrine.</a:t>
            </a:r>
          </a:p>
        </p:txBody>
      </p:sp>
    </p:spTree>
  </p:cSld>
  <p:clrMapOvr>
    <a:masterClrMapping/>
  </p:clrMapOvr>
  <p:transition>
    <p:fade/>
  </p:transition>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968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وَنَصَحْتَ لأُمَّتِكَ،</a:t>
            </a:r>
            <a:r>
              <a:rPr lang="en-US" altLang="en-US" sz="5400" b="1">
                <a:solidFill>
                  <a:srgbClr val="000066"/>
                </a:solidFill>
                <a:cs typeface="Simplified Arabic" panose="02020603050405020304" pitchFamily="18" charset="-78"/>
              </a:rPr>
              <a:t> </a:t>
            </a:r>
          </a:p>
        </p:txBody>
      </p:sp>
      <p:sp>
        <p:nvSpPr>
          <p:cNvPr id="147968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offered your people good advice, </a:t>
            </a:r>
          </a:p>
        </p:txBody>
      </p:sp>
      <p:sp>
        <p:nvSpPr>
          <p:cNvPr id="147968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47968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the Holy Prophet (s) whilst visiting the holy shrine.</a:t>
            </a:r>
          </a:p>
        </p:txBody>
      </p:sp>
    </p:spTree>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1362075" y="1827213"/>
            <a:ext cx="64500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إِيَّاكَ نَعْبُدُ وإِيَّاكَ نَسْتَعِينُ</a:t>
            </a:r>
            <a:endParaRPr lang="en-US" altLang="en-US" sz="5400">
              <a:solidFill>
                <a:srgbClr val="000066"/>
              </a:solidFill>
              <a:cs typeface="Simplified Arabic" panose="02020603050405020304" pitchFamily="18" charset="-78"/>
            </a:endParaRPr>
          </a:p>
        </p:txBody>
      </p:sp>
      <p:sp>
        <p:nvSpPr>
          <p:cNvPr id="8197" name="Text Box 5"/>
          <p:cNvSpPr txBox="1">
            <a:spLocks noChangeArrowheads="1"/>
          </p:cNvSpPr>
          <p:nvPr/>
        </p:nvSpPr>
        <p:spPr bwMode="auto">
          <a:xfrm>
            <a:off x="1203325" y="3198813"/>
            <a:ext cx="66817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Thee do we serve </a:t>
            </a:r>
          </a:p>
          <a:p>
            <a:pPr algn="ctr">
              <a:spcBef>
                <a:spcPct val="20000"/>
              </a:spcBef>
            </a:pPr>
            <a:r>
              <a:rPr lang="en-US" altLang="en-US" sz="3200">
                <a:solidFill>
                  <a:srgbClr val="000066"/>
                </a:solidFill>
                <a:ea typeface="MS Mincho" panose="02020609040205080304" pitchFamily="49" charset="-128"/>
              </a:rPr>
              <a:t>and Thee do we beseech for help.</a:t>
            </a:r>
          </a:p>
        </p:txBody>
      </p:sp>
      <p:sp>
        <p:nvSpPr>
          <p:cNvPr id="8199" name="Text Box 7"/>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8200" name="Rectangle 8"/>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070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وَجَاهَدْتَ فِي سَبِيلِ اللّهِ،</a:t>
            </a:r>
            <a:r>
              <a:rPr lang="en-US" altLang="en-US" sz="5400" b="1">
                <a:solidFill>
                  <a:srgbClr val="000066"/>
                </a:solidFill>
                <a:cs typeface="Simplified Arabic" panose="02020603050405020304" pitchFamily="18" charset="-78"/>
              </a:rPr>
              <a:t> </a:t>
            </a:r>
          </a:p>
        </p:txBody>
      </p:sp>
      <p:sp>
        <p:nvSpPr>
          <p:cNvPr id="148070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striven hard in the way of Allah, </a:t>
            </a:r>
          </a:p>
        </p:txBody>
      </p:sp>
      <p:sp>
        <p:nvSpPr>
          <p:cNvPr id="148070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48070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the Holy Prophet (s) whilst visiting the holy shrine.</a:t>
            </a:r>
          </a:p>
        </p:txBody>
      </p:sp>
    </p:spTree>
  </p:cSld>
  <p:clrMapOvr>
    <a:masterClrMapping/>
  </p:clrMapOvr>
  <p:transition>
    <p:fade/>
  </p:transition>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173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وَعَبَدْتَ اللّهَ حَتَّى أَتَاكَ اليَقِينُ</a:t>
            </a:r>
            <a:r>
              <a:rPr lang="en-US" altLang="en-US" sz="5400" b="1">
                <a:solidFill>
                  <a:srgbClr val="000066"/>
                </a:solidFill>
                <a:cs typeface="Simplified Arabic" panose="02020603050405020304" pitchFamily="18" charset="-78"/>
              </a:rPr>
              <a:t> </a:t>
            </a:r>
          </a:p>
        </p:txBody>
      </p:sp>
      <p:sp>
        <p:nvSpPr>
          <p:cNvPr id="148173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worshipped Allah -until death came upon you- </a:t>
            </a:r>
          </a:p>
        </p:txBody>
      </p:sp>
      <p:sp>
        <p:nvSpPr>
          <p:cNvPr id="148173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48173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the Holy Prophet (s) whilst visiting the holy shrine.</a:t>
            </a:r>
          </a:p>
        </p:txBody>
      </p:sp>
    </p:spTree>
  </p:cSld>
  <p:clrMapOvr>
    <a:masterClrMapping/>
  </p:clrMapOvr>
  <p:transition>
    <p:fade/>
  </p:transition>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275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بِالحِكْمَةِ وَالمَوْعِظَةِ الحَسَنَةِ،</a:t>
            </a:r>
            <a:r>
              <a:rPr lang="en-US" altLang="en-US" sz="5400" b="1">
                <a:solidFill>
                  <a:srgbClr val="000066"/>
                </a:solidFill>
                <a:cs typeface="Simplified Arabic" panose="02020603050405020304" pitchFamily="18" charset="-78"/>
              </a:rPr>
              <a:t> </a:t>
            </a:r>
          </a:p>
        </p:txBody>
      </p:sp>
      <p:sp>
        <p:nvSpPr>
          <p:cNvPr id="148275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with wisdom and fair exhortation, </a:t>
            </a:r>
          </a:p>
        </p:txBody>
      </p:sp>
      <p:sp>
        <p:nvSpPr>
          <p:cNvPr id="148275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48275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the Holy Prophet (s) whilst visiting the holy shrine.</a:t>
            </a:r>
          </a:p>
        </p:txBody>
      </p:sp>
    </p:spTree>
  </p:cSld>
  <p:clrMapOvr>
    <a:masterClrMapping/>
  </p:clrMapOvr>
  <p:transition>
    <p:fade/>
  </p:transition>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377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وَأَدَّيْتَ الَّذِي عَلَيْكَ مِنَ الحَقِّ،</a:t>
            </a:r>
            <a:r>
              <a:rPr lang="en-US" altLang="en-US" sz="5400" b="1">
                <a:solidFill>
                  <a:srgbClr val="000066"/>
                </a:solidFill>
                <a:cs typeface="Simplified Arabic" panose="02020603050405020304" pitchFamily="18" charset="-78"/>
              </a:rPr>
              <a:t> </a:t>
            </a:r>
          </a:p>
        </p:txBody>
      </p:sp>
      <p:sp>
        <p:nvSpPr>
          <p:cNvPr id="148377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fulfilled the duty that was incumbent upon you, </a:t>
            </a:r>
          </a:p>
        </p:txBody>
      </p:sp>
      <p:sp>
        <p:nvSpPr>
          <p:cNvPr id="148378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48378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the Holy Prophet (s) whilst visiting the holy shrine.</a:t>
            </a:r>
          </a:p>
        </p:txBody>
      </p:sp>
    </p:spTree>
  </p:cSld>
  <p:clrMapOvr>
    <a:masterClrMapping/>
  </p:clrMapOvr>
  <p:transition>
    <p:fade/>
  </p:transition>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0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وَأَنَّكَ قَدْ رَؤُفْتَ بِالمُؤْمِنِينَ،</a:t>
            </a:r>
            <a:r>
              <a:rPr lang="en-US" altLang="en-US" sz="5400" b="1">
                <a:solidFill>
                  <a:srgbClr val="000066"/>
                </a:solidFill>
                <a:cs typeface="Simplified Arabic" panose="02020603050405020304" pitchFamily="18" charset="-78"/>
              </a:rPr>
              <a:t> </a:t>
            </a:r>
          </a:p>
        </p:txBody>
      </p:sp>
      <p:sp>
        <p:nvSpPr>
          <p:cNvPr id="148480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you have acted compassionately to the believers, </a:t>
            </a:r>
          </a:p>
        </p:txBody>
      </p:sp>
      <p:sp>
        <p:nvSpPr>
          <p:cNvPr id="148480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48480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the Holy Prophet (s) whilst visiting the holy shrine.</a:t>
            </a:r>
          </a:p>
        </p:txBody>
      </p:sp>
    </p:spTree>
  </p:cSld>
  <p:clrMapOvr>
    <a:masterClrMapping/>
  </p:clrMapOvr>
  <p:transition>
    <p:fade/>
  </p:transition>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582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وَغَلُظْتَ عَلَى الكَافِرِينَ،</a:t>
            </a:r>
            <a:r>
              <a:rPr lang="en-US" altLang="en-US" sz="5400" b="1">
                <a:solidFill>
                  <a:srgbClr val="000066"/>
                </a:solidFill>
                <a:cs typeface="Simplified Arabic" panose="02020603050405020304" pitchFamily="18" charset="-78"/>
              </a:rPr>
              <a:t> </a:t>
            </a:r>
          </a:p>
        </p:txBody>
      </p:sp>
      <p:sp>
        <p:nvSpPr>
          <p:cNvPr id="148582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have been firm of heart against the unbelievers; </a:t>
            </a:r>
          </a:p>
        </p:txBody>
      </p:sp>
      <p:sp>
        <p:nvSpPr>
          <p:cNvPr id="148582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48582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the Holy Prophet (s) whilst visiting the holy shrine.</a:t>
            </a:r>
          </a:p>
        </p:txBody>
      </p:sp>
    </p:spTree>
  </p:cSld>
  <p:clrMapOvr>
    <a:masterClrMapping/>
  </p:clrMapOvr>
  <p:transition>
    <p:fade/>
  </p:transition>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685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فَبَلَّغَ اللّهُ بِكَ أَفْضَلَ شَرَفِ مَحَلِّ المُكَرَّمِينَ،</a:t>
            </a:r>
            <a:r>
              <a:rPr lang="en-US" altLang="en-US" sz="5400" b="1">
                <a:solidFill>
                  <a:srgbClr val="000066"/>
                </a:solidFill>
                <a:cs typeface="Simplified Arabic" panose="02020603050405020304" pitchFamily="18" charset="-78"/>
              </a:rPr>
              <a:t> </a:t>
            </a:r>
          </a:p>
        </p:txBody>
      </p:sp>
      <p:sp>
        <p:nvSpPr>
          <p:cNvPr id="148685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therefore, Almighty Allah has exalted you to the most honorable position of the ennobled ones. </a:t>
            </a:r>
          </a:p>
        </p:txBody>
      </p:sp>
      <p:sp>
        <p:nvSpPr>
          <p:cNvPr id="148685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48685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the Holy Prophet (s) whilst visiting the holy shrine.</a:t>
            </a:r>
          </a:p>
        </p:txBody>
      </p:sp>
    </p:spTree>
  </p:cSld>
  <p:clrMapOvr>
    <a:masterClrMapping/>
  </p:clrMapOvr>
  <p:transition>
    <p:fade/>
  </p:transition>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787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الحَمْدُ لِلّهِ الَّذِي اسْتَنْقَذَنَا بِكَ مِنْ الشِّرْكِ وَالضَّلالَةِ.</a:t>
            </a:r>
            <a:r>
              <a:rPr lang="en-US" altLang="en-US" sz="5400" b="1">
                <a:solidFill>
                  <a:srgbClr val="000066"/>
                </a:solidFill>
                <a:cs typeface="Simplified Arabic" panose="02020603050405020304" pitchFamily="18" charset="-78"/>
              </a:rPr>
              <a:t> </a:t>
            </a:r>
          </a:p>
        </p:txBody>
      </p:sp>
      <p:sp>
        <p:nvSpPr>
          <p:cNvPr id="148787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All praise be to Allah Who has saved us, through you, from polytheism and error. </a:t>
            </a:r>
          </a:p>
        </p:txBody>
      </p:sp>
      <p:sp>
        <p:nvSpPr>
          <p:cNvPr id="148787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48787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the Holy Prophet (s) whilst visiting the holy shrine.</a:t>
            </a:r>
          </a:p>
        </p:txBody>
      </p:sp>
    </p:spTree>
  </p:cSld>
  <p:clrMapOvr>
    <a:masterClrMapping/>
  </p:clrMapOvr>
  <p:transition>
    <p:fade/>
  </p:transition>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889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فَاجْعَلْ صَلَوَاتِكَ وَصَلَوَاتِ مَلائِكَتِكَ المُقَرَّبِينَ،</a:t>
            </a:r>
            <a:r>
              <a:rPr lang="en-US" altLang="en-US" sz="5400" b="1">
                <a:solidFill>
                  <a:srgbClr val="000066"/>
                </a:solidFill>
                <a:cs typeface="Simplified Arabic" panose="02020603050405020304" pitchFamily="18" charset="-78"/>
              </a:rPr>
              <a:t> </a:t>
            </a:r>
          </a:p>
        </p:txBody>
      </p:sp>
      <p:sp>
        <p:nvSpPr>
          <p:cNvPr id="148889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(please do) pour Your blessings and the blessings of Your Intimate Angels, </a:t>
            </a:r>
          </a:p>
        </p:txBody>
      </p:sp>
      <p:sp>
        <p:nvSpPr>
          <p:cNvPr id="148890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48890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the Holy Prophet (s) whilst visiting the holy shrine.</a:t>
            </a:r>
          </a:p>
        </p:txBody>
      </p:sp>
    </p:spTree>
  </p:cSld>
  <p:clrMapOvr>
    <a:masterClrMapping/>
  </p:clrMapOvr>
  <p:transition>
    <p:fade/>
  </p:transition>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992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وَأَنْبِيَائِكَ المُرْسَلِينَ،</a:t>
            </a:r>
            <a:r>
              <a:rPr lang="en-US" altLang="en-US" sz="5400" b="1">
                <a:solidFill>
                  <a:srgbClr val="000066"/>
                </a:solidFill>
                <a:cs typeface="Simplified Arabic" panose="02020603050405020304" pitchFamily="18" charset="-78"/>
              </a:rPr>
              <a:t> </a:t>
            </a:r>
          </a:p>
        </p:txBody>
      </p:sp>
      <p:sp>
        <p:nvSpPr>
          <p:cNvPr id="148992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Your commissioned Prophets, </a:t>
            </a:r>
          </a:p>
        </p:txBody>
      </p:sp>
      <p:sp>
        <p:nvSpPr>
          <p:cNvPr id="148992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48992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the Holy Prophet (s) whilst visiting the holy shrine.</a:t>
            </a:r>
          </a:p>
        </p:txBody>
      </p:sp>
    </p:spTree>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1044575" y="1827213"/>
            <a:ext cx="7056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اهدِنَــــا الصِّرَاطَ المُستَقِيمَ</a:t>
            </a:r>
            <a:r>
              <a:rPr lang="en-US" altLang="en-US" sz="5400">
                <a:solidFill>
                  <a:srgbClr val="000066"/>
                </a:solidFill>
                <a:cs typeface="Simplified Arabic" panose="02020603050405020304" pitchFamily="18" charset="-78"/>
              </a:rPr>
              <a:t> </a:t>
            </a:r>
          </a:p>
        </p:txBody>
      </p:sp>
      <p:sp>
        <p:nvSpPr>
          <p:cNvPr id="9221" name="Text Box 5"/>
          <p:cNvSpPr txBox="1">
            <a:spLocks noChangeArrowheads="1"/>
          </p:cNvSpPr>
          <p:nvPr/>
        </p:nvSpPr>
        <p:spPr bwMode="auto">
          <a:xfrm>
            <a:off x="1692275" y="3198813"/>
            <a:ext cx="56800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Keep us on the right path.</a:t>
            </a:r>
          </a:p>
        </p:txBody>
      </p:sp>
      <p:sp>
        <p:nvSpPr>
          <p:cNvPr id="9222" name="Text Box 6"/>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9223" name="Rectangle 7"/>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094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وَعِبَادِكَ الصَّالِحِينَ،</a:t>
            </a:r>
            <a:r>
              <a:rPr lang="en-US" altLang="en-US" sz="5400" b="1">
                <a:solidFill>
                  <a:srgbClr val="000066"/>
                </a:solidFill>
                <a:cs typeface="Simplified Arabic" panose="02020603050405020304" pitchFamily="18" charset="-78"/>
              </a:rPr>
              <a:t> </a:t>
            </a:r>
          </a:p>
        </p:txBody>
      </p:sp>
      <p:sp>
        <p:nvSpPr>
          <p:cNvPr id="149094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Your righteous servants, </a:t>
            </a:r>
          </a:p>
        </p:txBody>
      </p:sp>
      <p:sp>
        <p:nvSpPr>
          <p:cNvPr id="149094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49094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the Holy Prophet (s) whilst visiting the holy shrine.</a:t>
            </a:r>
          </a:p>
        </p:txBody>
      </p:sp>
    </p:spTree>
  </p:cSld>
  <p:clrMapOvr>
    <a:masterClrMapping/>
  </p:clrMapOvr>
  <p:transition>
    <p:fade/>
  </p:transition>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197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وَأَهْلِ السَّمَاوَاتِ وَالأَرَضِينَ،</a:t>
            </a:r>
            <a:r>
              <a:rPr lang="en-US" altLang="en-US" sz="5400" b="1">
                <a:solidFill>
                  <a:srgbClr val="000066"/>
                </a:solidFill>
                <a:cs typeface="Simplified Arabic" panose="02020603050405020304" pitchFamily="18" charset="-78"/>
              </a:rPr>
              <a:t> </a:t>
            </a:r>
          </a:p>
        </p:txBody>
      </p:sp>
      <p:sp>
        <p:nvSpPr>
          <p:cNvPr id="149197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inhabitants of the heavens and the earth, </a:t>
            </a:r>
          </a:p>
        </p:txBody>
      </p:sp>
      <p:sp>
        <p:nvSpPr>
          <p:cNvPr id="149197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49197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the Holy Prophet (s) whilst visiting the holy shrine.</a:t>
            </a:r>
          </a:p>
        </p:txBody>
      </p:sp>
    </p:spTree>
  </p:cSld>
  <p:clrMapOvr>
    <a:masterClrMapping/>
  </p:clrMapOvr>
  <p:transition>
    <p:fade/>
  </p:transition>
</p:sld>
</file>

<file path=ppt/slides/slide5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299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وَمَنْ سَبَّحَ لَكَ يَا رَبَّ العَالَمِينَ</a:t>
            </a:r>
            <a:r>
              <a:rPr lang="en-US" altLang="en-US" sz="5400" b="1">
                <a:solidFill>
                  <a:srgbClr val="000066"/>
                </a:solidFill>
                <a:cs typeface="Simplified Arabic" panose="02020603050405020304" pitchFamily="18" charset="-78"/>
              </a:rPr>
              <a:t> </a:t>
            </a:r>
          </a:p>
        </p:txBody>
      </p:sp>
      <p:sp>
        <p:nvSpPr>
          <p:cNvPr id="149299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all those who glorified You, O Lord of the Worlds, </a:t>
            </a:r>
          </a:p>
        </p:txBody>
      </p:sp>
      <p:sp>
        <p:nvSpPr>
          <p:cNvPr id="149299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49299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the Holy Prophet (s) whilst visiting the holy shrine.</a:t>
            </a:r>
          </a:p>
        </p:txBody>
      </p:sp>
    </p:spTree>
  </p:cSld>
  <p:clrMapOvr>
    <a:masterClrMapping/>
  </p:clrMapOvr>
  <p:transition>
    <p:fade/>
  </p:transition>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401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مِنَ الأَوَّلِينَ وَالآخِرِينَ</a:t>
            </a:r>
            <a:r>
              <a:rPr lang="en-US" altLang="en-US" sz="5400" b="1">
                <a:solidFill>
                  <a:srgbClr val="000066"/>
                </a:solidFill>
                <a:cs typeface="Simplified Arabic" panose="02020603050405020304" pitchFamily="18" charset="-78"/>
              </a:rPr>
              <a:t> </a:t>
            </a:r>
          </a:p>
        </p:txBody>
      </p:sp>
      <p:sp>
        <p:nvSpPr>
          <p:cNvPr id="149401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from the past and the coming generations, </a:t>
            </a:r>
          </a:p>
        </p:txBody>
      </p:sp>
      <p:sp>
        <p:nvSpPr>
          <p:cNvPr id="149402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49402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the Holy Prophet (s) whilst visiting the holy shrine.</a:t>
            </a:r>
          </a:p>
        </p:txBody>
      </p:sp>
    </p:spTree>
  </p:cSld>
  <p:clrMapOvr>
    <a:masterClrMapping/>
  </p:clrMapOvr>
  <p:transition>
    <p:fade/>
  </p:transition>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4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عَلَى مُحَمَّدٍ عَبْدِكَ وَرَسُولِكَ</a:t>
            </a:r>
            <a:r>
              <a:rPr lang="en-US" altLang="en-US" sz="5400" b="1">
                <a:solidFill>
                  <a:srgbClr val="000066"/>
                </a:solidFill>
                <a:cs typeface="Simplified Arabic" panose="02020603050405020304" pitchFamily="18" charset="-78"/>
              </a:rPr>
              <a:t> </a:t>
            </a:r>
          </a:p>
        </p:txBody>
      </p:sp>
      <p:sp>
        <p:nvSpPr>
          <p:cNvPr id="149504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on Muhammad</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Your servant, Your Messenger, </a:t>
            </a:r>
          </a:p>
        </p:txBody>
      </p:sp>
      <p:sp>
        <p:nvSpPr>
          <p:cNvPr id="149504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49504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the Holy Prophet (s) whilst visiting the holy shrine.</a:t>
            </a:r>
          </a:p>
        </p:txBody>
      </p:sp>
    </p:spTree>
  </p:cSld>
  <p:clrMapOvr>
    <a:masterClrMapping/>
  </p:clrMapOvr>
  <p:transition>
    <p:fade/>
  </p:transition>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606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وَنَبِيِّكَ وَأَمِينِكَ</a:t>
            </a:r>
            <a:r>
              <a:rPr lang="en-US" altLang="en-US" sz="5400" b="1">
                <a:solidFill>
                  <a:srgbClr val="000066"/>
                </a:solidFill>
                <a:cs typeface="Simplified Arabic" panose="02020603050405020304" pitchFamily="18" charset="-78"/>
              </a:rPr>
              <a:t> </a:t>
            </a:r>
          </a:p>
        </p:txBody>
      </p:sp>
      <p:sp>
        <p:nvSpPr>
          <p:cNvPr id="149606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Your Prophet, Your Trustee, </a:t>
            </a:r>
          </a:p>
        </p:txBody>
      </p:sp>
      <p:sp>
        <p:nvSpPr>
          <p:cNvPr id="149606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49606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the Holy Prophet (s) whilst visiting the holy shrine.</a:t>
            </a:r>
          </a:p>
        </p:txBody>
      </p:sp>
    </p:spTree>
  </p:cSld>
  <p:clrMapOvr>
    <a:masterClrMapping/>
  </p:clrMapOvr>
  <p:transition>
    <p:fade/>
  </p:transition>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709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وَنَجِيِّكَ وَحَبِيبِكَ</a:t>
            </a:r>
            <a:r>
              <a:rPr lang="en-US" altLang="en-US" sz="5400" b="1">
                <a:solidFill>
                  <a:srgbClr val="000066"/>
                </a:solidFill>
                <a:cs typeface="Simplified Arabic" panose="02020603050405020304" pitchFamily="18" charset="-78"/>
              </a:rPr>
              <a:t> </a:t>
            </a:r>
          </a:p>
        </p:txBody>
      </p:sp>
      <p:sp>
        <p:nvSpPr>
          <p:cNvPr id="149709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Your Confidant, Your Most Beloved, </a:t>
            </a:r>
          </a:p>
        </p:txBody>
      </p:sp>
      <p:sp>
        <p:nvSpPr>
          <p:cNvPr id="149709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49709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the Holy Prophet (s) whilst visiting the holy shrine.</a:t>
            </a:r>
          </a:p>
        </p:txBody>
      </p:sp>
    </p:spTree>
  </p:cSld>
  <p:clrMapOvr>
    <a:masterClrMapping/>
  </p:clrMapOvr>
  <p:transition>
    <p:fade/>
  </p:transition>
</p:sld>
</file>

<file path=ppt/slides/slide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811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وَصَفِيِّكَ وَخَاصَّتِكَ</a:t>
            </a:r>
            <a:r>
              <a:rPr lang="en-US" altLang="en-US" sz="5400" b="1">
                <a:solidFill>
                  <a:srgbClr val="000066"/>
                </a:solidFill>
                <a:cs typeface="Simplified Arabic" panose="02020603050405020304" pitchFamily="18" charset="-78"/>
              </a:rPr>
              <a:t> </a:t>
            </a:r>
          </a:p>
        </p:txBody>
      </p:sp>
      <p:sp>
        <p:nvSpPr>
          <p:cNvPr id="149811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Your Choice, Your Select, </a:t>
            </a:r>
          </a:p>
        </p:txBody>
      </p:sp>
      <p:sp>
        <p:nvSpPr>
          <p:cNvPr id="149811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49811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the Holy Prophet (s) whilst visiting the holy shrine.</a:t>
            </a:r>
          </a:p>
        </p:txBody>
      </p:sp>
    </p:spTree>
  </p:cSld>
  <p:clrMapOvr>
    <a:masterClrMapping/>
  </p:clrMapOvr>
  <p:transition>
    <p:fade/>
  </p:transition>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704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وَصَفْوَتِكَ وَخِيَرَتِكَ مِنْ خَلْقِكَ.</a:t>
            </a:r>
            <a:r>
              <a:rPr lang="en-US" altLang="en-US" sz="5400" b="1">
                <a:solidFill>
                  <a:srgbClr val="000066"/>
                </a:solidFill>
                <a:cs typeface="Simplified Arabic" panose="02020603050405020304" pitchFamily="18" charset="-78"/>
              </a:rPr>
              <a:t> </a:t>
            </a:r>
          </a:p>
        </p:txBody>
      </p:sp>
      <p:sp>
        <p:nvSpPr>
          <p:cNvPr id="136704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Your elite, and the best of Your creation. </a:t>
            </a:r>
          </a:p>
        </p:txBody>
      </p:sp>
      <p:sp>
        <p:nvSpPr>
          <p:cNvPr id="136704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36704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the Holy Prophet (s) whilst visiting the holy shrine.</a:t>
            </a:r>
          </a:p>
        </p:txBody>
      </p:sp>
    </p:spTree>
  </p:cSld>
  <p:clrMapOvr>
    <a:masterClrMapping/>
  </p:clrMapOvr>
  <p:transition>
    <p:fade/>
  </p:transition>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806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أَعْطِهِ الدَّرَجَةَ الرَّفِيعَةَ،</a:t>
            </a:r>
            <a:r>
              <a:rPr lang="en-US" altLang="en-US" sz="5400" b="1">
                <a:solidFill>
                  <a:srgbClr val="000066"/>
                </a:solidFill>
                <a:cs typeface="Simplified Arabic" panose="02020603050405020304" pitchFamily="18" charset="-78"/>
              </a:rPr>
              <a:t> </a:t>
            </a:r>
          </a:p>
        </p:txBody>
      </p:sp>
      <p:sp>
        <p:nvSpPr>
          <p:cNvPr id="136806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(please do) confer upon him with the Elevated Rank, </a:t>
            </a:r>
          </a:p>
        </p:txBody>
      </p:sp>
      <p:sp>
        <p:nvSpPr>
          <p:cNvPr id="136806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36806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the Holy Prophet (s) whilst visiting the holy shrine.</a:t>
            </a:r>
          </a:p>
        </p:txBody>
      </p:sp>
    </p:spTree>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42" name="Text Box 6"/>
          <p:cNvSpPr txBox="1">
            <a:spLocks noChangeArrowheads="1"/>
          </p:cNvSpPr>
          <p:nvPr/>
        </p:nvSpPr>
        <p:spPr bwMode="auto">
          <a:xfrm>
            <a:off x="684213" y="1827213"/>
            <a:ext cx="77739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صِرَاطَ الَّذِينَ أَنعَمتَ عَلَيهِمْ </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غَيرِ المَغضُوبِ عَلَيهِمْ وَلاَ الضَّالِّينَ</a:t>
            </a:r>
            <a:endParaRPr lang="en-US" altLang="en-US" sz="5400">
              <a:solidFill>
                <a:srgbClr val="000066"/>
              </a:solidFill>
              <a:cs typeface="Simplified Arabic" panose="02020603050405020304" pitchFamily="18" charset="-78"/>
            </a:endParaRPr>
          </a:p>
        </p:txBody>
      </p:sp>
      <p:sp>
        <p:nvSpPr>
          <p:cNvPr id="807943" name="Text Box 7"/>
          <p:cNvSpPr txBox="1">
            <a:spLocks noChangeArrowheads="1"/>
          </p:cNvSpPr>
          <p:nvPr/>
        </p:nvSpPr>
        <p:spPr bwMode="auto">
          <a:xfrm>
            <a:off x="274638" y="3198813"/>
            <a:ext cx="856456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path of those upon whom Thou hast </a:t>
            </a:r>
          </a:p>
          <a:p>
            <a:pPr algn="ctr">
              <a:spcBef>
                <a:spcPct val="20000"/>
              </a:spcBef>
            </a:pPr>
            <a:r>
              <a:rPr lang="en-US" altLang="en-US" sz="3200">
                <a:solidFill>
                  <a:srgbClr val="000066"/>
                </a:solidFill>
                <a:ea typeface="MS Mincho" panose="02020609040205080304" pitchFamily="49" charset="-128"/>
              </a:rPr>
              <a:t>bestowed favors. Not (the path) of those </a:t>
            </a:r>
          </a:p>
          <a:p>
            <a:pPr algn="ctr">
              <a:spcBef>
                <a:spcPct val="20000"/>
              </a:spcBef>
            </a:pPr>
            <a:r>
              <a:rPr lang="en-US" altLang="en-US" sz="3200">
                <a:solidFill>
                  <a:srgbClr val="000066"/>
                </a:solidFill>
                <a:ea typeface="MS Mincho" panose="02020609040205080304" pitchFamily="49" charset="-128"/>
              </a:rPr>
              <a:t>upon whom Thy wrath is brought </a:t>
            </a:r>
          </a:p>
          <a:p>
            <a:pPr algn="ctr">
              <a:spcBef>
                <a:spcPct val="20000"/>
              </a:spcBef>
            </a:pPr>
            <a:r>
              <a:rPr lang="en-US" altLang="en-US" sz="3200">
                <a:solidFill>
                  <a:srgbClr val="000066"/>
                </a:solidFill>
                <a:ea typeface="MS Mincho" panose="02020609040205080304" pitchFamily="49" charset="-128"/>
              </a:rPr>
              <a:t>down, nor of those who go astray.</a:t>
            </a:r>
          </a:p>
        </p:txBody>
      </p:sp>
      <p:sp>
        <p:nvSpPr>
          <p:cNvPr id="807944" name="Text Box 8"/>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807945" name="Rectangle 9"/>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909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وَآتِهِ الوَسِيلَةَ مِنَ الجَنَّةِ،</a:t>
            </a:r>
            <a:r>
              <a:rPr lang="en-US" altLang="en-US" sz="5400" b="1">
                <a:solidFill>
                  <a:srgbClr val="000066"/>
                </a:solidFill>
                <a:cs typeface="Simplified Arabic" panose="02020603050405020304" pitchFamily="18" charset="-78"/>
              </a:rPr>
              <a:t> </a:t>
            </a:r>
          </a:p>
        </p:txBody>
      </p:sp>
      <p:sp>
        <p:nvSpPr>
          <p:cNvPr id="136909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grant him the right of intercession for entering Paradise, </a:t>
            </a:r>
          </a:p>
        </p:txBody>
      </p:sp>
      <p:sp>
        <p:nvSpPr>
          <p:cNvPr id="136909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36909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the Holy Prophet (s) whilst visiting the holy shrine.</a:t>
            </a:r>
          </a:p>
        </p:txBody>
      </p:sp>
    </p:spTree>
  </p:cSld>
  <p:clrMapOvr>
    <a:masterClrMapping/>
  </p:clrMapOvr>
  <p:transition>
    <p:fade/>
  </p:transition>
</p:sld>
</file>

<file path=ppt/slides/slide5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011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وَابْعَثْهُ مَقَاماً مَحْمُوداً يَغْبِطُهُ بِهِ الأَوَّلُونَ وَالآخِرُونَ.</a:t>
            </a:r>
            <a:r>
              <a:rPr lang="en-US" altLang="en-US" sz="5400" b="1">
                <a:solidFill>
                  <a:srgbClr val="000066"/>
                </a:solidFill>
                <a:cs typeface="Simplified Arabic" panose="02020603050405020304" pitchFamily="18" charset="-78"/>
              </a:rPr>
              <a:t> </a:t>
            </a:r>
          </a:p>
        </p:txBody>
      </p:sp>
      <p:sp>
        <p:nvSpPr>
          <p:cNvPr id="137011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raise him to a Position of Glory that all the past and the coming generations will wish to have. </a:t>
            </a:r>
          </a:p>
        </p:txBody>
      </p:sp>
      <p:sp>
        <p:nvSpPr>
          <p:cNvPr id="137011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37011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the Holy Prophet (s) whilst visiting the holy shrine.</a:t>
            </a:r>
          </a:p>
        </p:txBody>
      </p:sp>
    </p:spTree>
  </p:cSld>
  <p:clrMapOvr>
    <a:masterClrMapping/>
  </p:clrMapOvr>
  <p:transition>
    <p:fade/>
  </p:transition>
</p:sld>
</file>

<file path=ppt/slides/slide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113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إِنَّكَ قُلْتَ:</a:t>
            </a:r>
            <a:r>
              <a:rPr lang="en-US" altLang="en-US" sz="5400" b="1">
                <a:solidFill>
                  <a:srgbClr val="000066"/>
                </a:solidFill>
                <a:cs typeface="Simplified Arabic" panose="02020603050405020304" pitchFamily="18" charset="-78"/>
              </a:rPr>
              <a:t> </a:t>
            </a:r>
          </a:p>
        </p:txBody>
      </p:sp>
      <p:sp>
        <p:nvSpPr>
          <p:cNvPr id="137113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You have said, </a:t>
            </a:r>
          </a:p>
        </p:txBody>
      </p:sp>
      <p:sp>
        <p:nvSpPr>
          <p:cNvPr id="137114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37114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the Holy Prophet (s) whilst visiting the holy shrine.</a:t>
            </a:r>
          </a:p>
        </p:txBody>
      </p:sp>
    </p:spTree>
  </p:cSld>
  <p:clrMapOvr>
    <a:masterClrMapping/>
  </p:clrMapOvr>
  <p:transition>
    <p:fade/>
  </p:transition>
</p:sld>
</file>

<file path=ppt/slides/slide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6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(وَلَوْ أَنَّهُمْ إِذْظَلَمُوَا أَنْفُسَهُمْ جَاءُوكَ فَاسْتَغْفَرُوَا اللّهَ</a:t>
            </a:r>
            <a:r>
              <a:rPr lang="en-US" altLang="en-US" sz="5400" b="1">
                <a:solidFill>
                  <a:srgbClr val="000066"/>
                </a:solidFill>
                <a:cs typeface="Simplified Arabic" panose="02020603050405020304" pitchFamily="18" charset="-78"/>
              </a:rPr>
              <a:t> </a:t>
            </a:r>
          </a:p>
        </p:txBody>
      </p:sp>
      <p:sp>
        <p:nvSpPr>
          <p:cNvPr id="137216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And had they, when they were unjust to themselves, come to you and asked forgiveness of Allah </a:t>
            </a:r>
          </a:p>
        </p:txBody>
      </p:sp>
      <p:sp>
        <p:nvSpPr>
          <p:cNvPr id="137216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37216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the Holy Prophet (s) whilst visiting the holy shrine.</a:t>
            </a:r>
          </a:p>
        </p:txBody>
      </p:sp>
    </p:spTree>
  </p:cSld>
  <p:clrMapOvr>
    <a:masterClrMapping/>
  </p:clrMapOvr>
  <p:transition>
    <p:fade/>
  </p:transition>
</p:sld>
</file>

<file path=ppt/slides/slide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318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وَاسْتَغْفَرَ لَهُمُ الرَّسُولُ</a:t>
            </a:r>
            <a:r>
              <a:rPr lang="en-US" altLang="en-US" sz="5400" b="1">
                <a:solidFill>
                  <a:srgbClr val="000066"/>
                </a:solidFill>
                <a:cs typeface="Simplified Arabic" panose="02020603050405020304" pitchFamily="18" charset="-78"/>
              </a:rPr>
              <a:t> </a:t>
            </a:r>
          </a:p>
        </p:txBody>
      </p:sp>
      <p:sp>
        <p:nvSpPr>
          <p:cNvPr id="137318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Messenger had (also) asked forgiveness for them, </a:t>
            </a:r>
          </a:p>
        </p:txBody>
      </p:sp>
      <p:sp>
        <p:nvSpPr>
          <p:cNvPr id="137318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37318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the Holy Prophet (s) whilst visiting the holy shrine.</a:t>
            </a:r>
          </a:p>
        </p:txBody>
      </p:sp>
    </p:spTree>
  </p:cSld>
  <p:clrMapOvr>
    <a:masterClrMapping/>
  </p:clrMapOvr>
  <p:transition>
    <p:fade/>
  </p:transition>
</p:sld>
</file>

<file path=ppt/slides/slide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421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لَوَجَدُوَا اللّهَ تَوَّاباً رَحِيماً.)</a:t>
            </a:r>
            <a:r>
              <a:rPr lang="en-US" altLang="en-US" sz="5400" b="1">
                <a:solidFill>
                  <a:srgbClr val="000066"/>
                </a:solidFill>
                <a:cs typeface="Simplified Arabic" panose="02020603050405020304" pitchFamily="18" charset="-78"/>
              </a:rPr>
              <a:t> </a:t>
            </a:r>
          </a:p>
        </p:txBody>
      </p:sp>
      <p:sp>
        <p:nvSpPr>
          <p:cNvPr id="137421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they would have found Allah Oft-returning (to mercy), Merciful.</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 </a:t>
            </a:r>
          </a:p>
        </p:txBody>
      </p:sp>
      <p:sp>
        <p:nvSpPr>
          <p:cNvPr id="137421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37421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the Holy Prophet (s) whilst visiting the holy shrine.</a:t>
            </a:r>
          </a:p>
        </p:txBody>
      </p:sp>
    </p:spTree>
  </p:cSld>
  <p:clrMapOvr>
    <a:masterClrMapping/>
  </p:clrMapOvr>
  <p:transition>
    <p:fade/>
  </p:transition>
</p:sld>
</file>

<file path=ppt/slides/slide5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523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وَإِنِّي أَتَيْتُكَ مُسْتَغْفِراً تَائِباً مِنْ ذُنُوبِي،</a:t>
            </a:r>
            <a:r>
              <a:rPr lang="en-US" altLang="en-US" sz="5400" b="1">
                <a:solidFill>
                  <a:srgbClr val="000066"/>
                </a:solidFill>
                <a:cs typeface="Simplified Arabic" panose="02020603050405020304" pitchFamily="18" charset="-78"/>
              </a:rPr>
              <a:t> </a:t>
            </a:r>
          </a:p>
        </p:txBody>
      </p:sp>
      <p:sp>
        <p:nvSpPr>
          <p:cNvPr id="137523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Here I am, before you, asking Allah</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s forgiveness, repenting from my sins, </a:t>
            </a:r>
          </a:p>
        </p:txBody>
      </p:sp>
      <p:sp>
        <p:nvSpPr>
          <p:cNvPr id="137523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37523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the Holy Prophet (s) whilst visiting the holy shrine.</a:t>
            </a:r>
          </a:p>
        </p:txBody>
      </p:sp>
    </p:spTree>
  </p:cSld>
  <p:clrMapOvr>
    <a:masterClrMapping/>
  </p:clrMapOvr>
  <p:transition>
    <p:fade/>
  </p:transition>
</p:sld>
</file>

<file path=ppt/slides/slide5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625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وَإِنِّي أَتَوَجَّهُ بِكَ إِلَى اللّهِ رَبِّي وَرَبِّكَ لِيَغْفِرَ لِي ذُنُوبِي.</a:t>
            </a:r>
            <a:r>
              <a:rPr lang="en-US" altLang="en-US" sz="5400" b="1">
                <a:solidFill>
                  <a:srgbClr val="000066"/>
                </a:solidFill>
                <a:cs typeface="Simplified Arabic" panose="02020603050405020304" pitchFamily="18" charset="-78"/>
              </a:rPr>
              <a:t> </a:t>
            </a:r>
          </a:p>
        </p:txBody>
      </p:sp>
      <p:sp>
        <p:nvSpPr>
          <p:cNvPr id="137625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seeking your intercession for me before Almighty Allah</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your and my Lord</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that He may forgive my sins. </a:t>
            </a:r>
          </a:p>
        </p:txBody>
      </p:sp>
      <p:sp>
        <p:nvSpPr>
          <p:cNvPr id="137626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37626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the Holy Prophet (s) whilst visiting the holy shrine.</a:t>
            </a:r>
          </a:p>
        </p:txBody>
      </p:sp>
    </p:spTree>
  </p:cSld>
  <p:clrMapOvr>
    <a:masterClrMapping/>
  </p:clrMapOvr>
  <p:transition>
    <p:fade/>
  </p:transition>
</p:sld>
</file>

<file path=ppt/slides/slide5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3906" name="Rectangle 2"/>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43907" name="Text Box 3"/>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whilst visiting the holy shrine.</a:t>
            </a:r>
            <a:endParaRPr lang="en-US" altLang="en-US" sz="1800"/>
          </a:p>
        </p:txBody>
      </p:sp>
      <p:sp>
        <p:nvSpPr>
          <p:cNvPr id="2043908" name="Rectangle 4"/>
          <p:cNvSpPr>
            <a:spLocks noChangeArrowheads="1"/>
          </p:cNvSpPr>
          <p:nvPr/>
        </p:nvSpPr>
        <p:spPr bwMode="auto">
          <a:xfrm>
            <a:off x="250825" y="1168400"/>
            <a:ext cx="8569325" cy="5216525"/>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800">
                <a:solidFill>
                  <a:srgbClr val="FFFF00"/>
                </a:solidFill>
              </a:rPr>
              <a:t>If you have a certain need to pray Almighty Allah for its settlement, you may stand before the holy tomb and make it between your shoulders, face the direction of the kiblah, raise your hands, and ask for the settlement of your need, for it is predictable that your need will be settled, Allah willing.</a:t>
            </a:r>
          </a:p>
          <a:p>
            <a:r>
              <a:rPr lang="en-US" altLang="en-US" sz="2800">
                <a:solidFill>
                  <a:srgbClr val="FFFF00"/>
                </a:solidFill>
              </a:rPr>
              <a:t>Ibn Qawlawayh, in a considerable way of narration, has reported Muhammad ibn Masud as saying that he, once, saw Imam Ja`far al-Sadiq (a.s) coming near the tomb of the Holy Prophet, putting his hand on it, and saying the following:</a:t>
            </a:r>
          </a:p>
        </p:txBody>
      </p:sp>
    </p:spTree>
  </p:cSld>
  <p:clrMapOvr>
    <a:masterClrMapping/>
  </p:clrMapOvr>
  <p:transition>
    <p:fade/>
  </p:transition>
  <p:timing>
    <p:tnLst>
      <p:par>
        <p:cTn id="1" dur="indefinite" restart="never" nodeType="tmRoot"/>
      </p:par>
    </p:tnLst>
  </p:timing>
</p:sld>
</file>

<file path=ppt/slides/slide5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493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أَسْأَلُ اللّهَ الَّذِي اجْتَبَاكَ وَاخْتَارَكَ</a:t>
            </a:r>
            <a:endParaRPr lang="en-US" altLang="en-US" sz="5400" b="1">
              <a:solidFill>
                <a:srgbClr val="000066"/>
              </a:solidFill>
              <a:cs typeface="Simplified Arabic" panose="02020603050405020304" pitchFamily="18" charset="-78"/>
            </a:endParaRPr>
          </a:p>
        </p:txBody>
      </p:sp>
      <p:sp>
        <p:nvSpPr>
          <p:cNvPr id="204493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 pray Allah -Who has chosen, selected, </a:t>
            </a:r>
          </a:p>
        </p:txBody>
      </p:sp>
      <p:sp>
        <p:nvSpPr>
          <p:cNvPr id="204493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4493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the Holy Prophet (s) whilst visiting the holy shrine.</a:t>
            </a:r>
          </a:p>
        </p:txBody>
      </p:sp>
    </p:spTree>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Text Box 2"/>
          <p:cNvSpPr txBox="1">
            <a:spLocks noChangeArrowheads="1"/>
          </p:cNvSpPr>
          <p:nvPr/>
        </p:nvSpPr>
        <p:spPr bwMode="auto">
          <a:xfrm>
            <a:off x="1474788" y="1625600"/>
            <a:ext cx="61928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877571" name="Text Box 3"/>
          <p:cNvSpPr txBox="1">
            <a:spLocks noChangeArrowheads="1"/>
          </p:cNvSpPr>
          <p:nvPr/>
        </p:nvSpPr>
        <p:spPr bwMode="auto">
          <a:xfrm>
            <a:off x="1574800"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877572"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877573"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877574"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2</a:t>
            </a:r>
          </a:p>
        </p:txBody>
      </p:sp>
    </p:spTree>
  </p:cSld>
  <p:clrMapOvr>
    <a:masterClrMapping/>
  </p:clrMapOvr>
  <p:transition>
    <p:fade/>
  </p:transition>
  <p:timing>
    <p:tnLst>
      <p:par>
        <p:cTn id="1" dur="indefinite" restart="never" nodeType="tmRoot"/>
      </p:par>
    </p:tnLst>
  </p:timing>
</p:sld>
</file>

<file path=ppt/slides/slide5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595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وَهَدَاكَ وَهَدَى بِكَ</a:t>
            </a:r>
            <a:r>
              <a:rPr lang="en-US" altLang="en-US" sz="5400" b="1">
                <a:solidFill>
                  <a:srgbClr val="000066"/>
                </a:solidFill>
                <a:cs typeface="Simplified Arabic" panose="02020603050405020304" pitchFamily="18" charset="-78"/>
              </a:rPr>
              <a:t> </a:t>
            </a:r>
          </a:p>
        </p:txBody>
      </p:sp>
      <p:sp>
        <p:nvSpPr>
          <p:cNvPr id="204595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guided you, and guided (others) through you- </a:t>
            </a:r>
          </a:p>
        </p:txBody>
      </p:sp>
      <p:sp>
        <p:nvSpPr>
          <p:cNvPr id="204595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4595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the Holy Prophet (s) whilst visiting the holy shrine.</a:t>
            </a:r>
          </a:p>
        </p:txBody>
      </p:sp>
    </p:spTree>
  </p:cSld>
  <p:clrMapOvr>
    <a:masterClrMapping/>
  </p:clrMapOvr>
  <p:transition>
    <p:fade/>
  </p:transition>
</p:sld>
</file>

<file path=ppt/slides/slide5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697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أَنْ يُصَلِّيَ عَلَيْكَ.</a:t>
            </a:r>
            <a:r>
              <a:rPr lang="en-US" altLang="en-US" sz="5400" b="1">
                <a:solidFill>
                  <a:srgbClr val="000066"/>
                </a:solidFill>
                <a:cs typeface="Simplified Arabic" panose="02020603050405020304" pitchFamily="18" charset="-78"/>
              </a:rPr>
              <a:t> </a:t>
            </a:r>
          </a:p>
        </p:txBody>
      </p:sp>
      <p:sp>
        <p:nvSpPr>
          <p:cNvPr id="204697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to bless You. </a:t>
            </a:r>
          </a:p>
        </p:txBody>
      </p:sp>
      <p:sp>
        <p:nvSpPr>
          <p:cNvPr id="204698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4698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the Holy Prophet (s) whilst visiting the holy shrine.</a:t>
            </a:r>
          </a:p>
        </p:txBody>
      </p:sp>
    </p:spTree>
  </p:cSld>
  <p:clrMapOvr>
    <a:masterClrMapping/>
  </p:clrMapOvr>
  <p:transition>
    <p:fade/>
  </p:transition>
</p:sld>
</file>

<file path=ppt/slides/slide5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0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إِنَّ اللَّهَ وَمَلائِكَتَهُ يُصَلُّونَ عَلَى النَّبِيِّ</a:t>
            </a:r>
            <a:r>
              <a:rPr lang="en-US" altLang="en-US" sz="5400" b="1">
                <a:solidFill>
                  <a:srgbClr val="000066"/>
                </a:solidFill>
                <a:cs typeface="Simplified Arabic" panose="02020603050405020304" pitchFamily="18" charset="-78"/>
              </a:rPr>
              <a:t> </a:t>
            </a:r>
          </a:p>
        </p:txBody>
      </p:sp>
      <p:sp>
        <p:nvSpPr>
          <p:cNvPr id="204800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Surely Allah and His angels bless the Prophet; </a:t>
            </a:r>
          </a:p>
        </p:txBody>
      </p:sp>
      <p:sp>
        <p:nvSpPr>
          <p:cNvPr id="204800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4800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the Holy Prophet (s) whilst visiting the holy shrine.</a:t>
            </a:r>
          </a:p>
        </p:txBody>
      </p:sp>
      <p:sp>
        <p:nvSpPr>
          <p:cNvPr id="2048006" name="Rectangle 6"/>
          <p:cNvSpPr>
            <a:spLocks noChangeArrowheads="1"/>
          </p:cNvSpPr>
          <p:nvPr/>
        </p:nvSpPr>
        <p:spPr bwMode="auto">
          <a:xfrm>
            <a:off x="811213" y="981075"/>
            <a:ext cx="752157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solidFill>
                  <a:srgbClr val="FFFF00"/>
                </a:solidFill>
              </a:rPr>
              <a:t>The Imam (a.s) then recited the following holy verse:</a:t>
            </a:r>
          </a:p>
        </p:txBody>
      </p:sp>
    </p:spTree>
  </p:cSld>
  <p:clrMapOvr>
    <a:masterClrMapping/>
  </p:clrMapOvr>
  <p:transition>
    <p:fade/>
  </p:transition>
</p:sld>
</file>

<file path=ppt/slides/slide5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02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يَا أَيُّهَا الَّذِينَ آمَنُوا صَلُّوا عَلَيْهِ وَسَلِّمُوا تَسْلِيماً.</a:t>
            </a:r>
            <a:r>
              <a:rPr lang="en-US" altLang="en-US" sz="5400" b="1">
                <a:solidFill>
                  <a:srgbClr val="000066"/>
                </a:solidFill>
                <a:cs typeface="Simplified Arabic" panose="02020603050405020304" pitchFamily="18" charset="-78"/>
              </a:rPr>
              <a:t> </a:t>
            </a:r>
          </a:p>
        </p:txBody>
      </p:sp>
      <p:sp>
        <p:nvSpPr>
          <p:cNvPr id="204902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you who believe! Call for (Divine) blessings on him and salute him with a (becoming) salutation. </a:t>
            </a:r>
          </a:p>
        </p:txBody>
      </p:sp>
      <p:sp>
        <p:nvSpPr>
          <p:cNvPr id="204902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4902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the Holy Prophet (s) whilst visiting the holy shrine.</a:t>
            </a:r>
          </a:p>
        </p:txBody>
      </p:sp>
    </p:spTree>
  </p:cSld>
  <p:clrMapOvr>
    <a:masterClrMapping/>
  </p:clrMapOvr>
  <p:transition>
    <p:fade/>
  </p:transition>
</p:sld>
</file>

<file path=ppt/slides/slide5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3442" name="Rectangle 2"/>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213443" name="AutoShape 3"/>
          <p:cNvSpPr>
            <a:spLocks noChangeArrowheads="1"/>
          </p:cNvSpPr>
          <p:nvPr/>
        </p:nvSpPr>
        <p:spPr bwMode="auto">
          <a:xfrm>
            <a:off x="539750" y="1484313"/>
            <a:ext cx="8064500" cy="4321175"/>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13444" name="Text Box 4"/>
          <p:cNvSpPr txBox="1">
            <a:spLocks noChangeArrowheads="1"/>
          </p:cNvSpPr>
          <p:nvPr/>
        </p:nvSpPr>
        <p:spPr bwMode="auto">
          <a:xfrm>
            <a:off x="755650" y="2276475"/>
            <a:ext cx="7561263" cy="2287588"/>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en-US" sz="4800" i="1">
                <a:solidFill>
                  <a:srgbClr val="FFFF00"/>
                </a:solidFill>
              </a:rPr>
              <a:t>Please recite 2 Rakats Salaate</a:t>
            </a:r>
          </a:p>
          <a:p>
            <a:r>
              <a:rPr lang="nl-NL" altLang="en-US" sz="4800" i="1">
                <a:solidFill>
                  <a:srgbClr val="FFFF00"/>
                </a:solidFill>
              </a:rPr>
              <a:t>Hadiya Ziyarat</a:t>
            </a:r>
            <a:endParaRPr lang="en-GB" altLang="en-US" sz="4800" i="1">
              <a:solidFill>
                <a:srgbClr val="FFFF00"/>
              </a:solidFill>
            </a:endParaRPr>
          </a:p>
        </p:txBody>
      </p:sp>
      <p:sp>
        <p:nvSpPr>
          <p:cNvPr id="121344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Salaate Hadiya Ziarat</a:t>
            </a:r>
          </a:p>
        </p:txBody>
      </p:sp>
    </p:spTree>
  </p:cSld>
  <p:clrMapOvr>
    <a:masterClrMapping/>
  </p:clrMapOvr>
  <p:transition>
    <p:fade/>
  </p:transition>
  <p:timing>
    <p:tnLst>
      <p:par>
        <p:cTn id="1" dur="indefinite" restart="never" nodeType="tmRoot"/>
      </p:par>
    </p:tnLst>
  </p:timing>
</p:sld>
</file>

<file path=ppt/slides/slide5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074" name="Rectangle 2"/>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51075" name="Text Box 3"/>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whilst visiting the holy shrine.</a:t>
            </a:r>
            <a:endParaRPr lang="en-US" altLang="en-US" sz="1800"/>
          </a:p>
        </p:txBody>
      </p:sp>
      <p:sp>
        <p:nvSpPr>
          <p:cNvPr id="2051076" name="Rectangle 4"/>
          <p:cNvSpPr>
            <a:spLocks noChangeArrowheads="1"/>
          </p:cNvSpPr>
          <p:nvPr/>
        </p:nvSpPr>
        <p:spPr bwMode="auto">
          <a:xfrm>
            <a:off x="250825" y="950913"/>
            <a:ext cx="8569325" cy="5648325"/>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r>
              <a:rPr lang="en-US" altLang="en-US" sz="2600">
                <a:solidFill>
                  <a:srgbClr val="FFFF00"/>
                </a:solidFill>
              </a:rPr>
              <a:t>In ‘Misbah al-Mutahajjid,’ Shaykh al-Tusiy says: When you finish praying near the tomb (of the Holy Prophet), you may come to the minbar, pass your hand over it, hold the two lower pommels, and then rub your face and eyes, for this brings about eye healing. You may then offer prayers there, praise and thank Almighty Allah, and ask for the settlement of your needs. In this respect, the Holy Prophet (a.s) is reported to have said, “The area between my tomb and my minbar is one of the gardens of Paradise. My minbar is situated at one the gates of Paradise.” You may then come near the standing-place of the Holy Prophet (maqam al-nabiy) and offer as many as possible prayers therein.</a:t>
            </a:r>
          </a:p>
        </p:txBody>
      </p:sp>
    </p:spTree>
  </p:cSld>
  <p:clrMapOvr>
    <a:masterClrMapping/>
  </p:clrMapOvr>
  <p:transition>
    <p:fade/>
  </p:transition>
  <p:timing>
    <p:tnLst>
      <p:par>
        <p:cTn id="1" dur="indefinite" restart="never" nodeType="tmRoot"/>
      </p:par>
    </p:tnLst>
  </p:timing>
</p:sld>
</file>

<file path=ppt/slides/slide5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098" name="Rectangle 2"/>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52099" name="Text Box 3"/>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whilst visiting the holy shrine.</a:t>
            </a:r>
            <a:endParaRPr lang="en-US" altLang="en-US" sz="1800"/>
          </a:p>
        </p:txBody>
      </p:sp>
      <p:sp>
        <p:nvSpPr>
          <p:cNvPr id="2052100" name="Rectangle 4"/>
          <p:cNvSpPr>
            <a:spLocks noChangeArrowheads="1"/>
          </p:cNvSpPr>
          <p:nvPr/>
        </p:nvSpPr>
        <p:spPr bwMode="auto">
          <a:xfrm>
            <a:off x="250825" y="949325"/>
            <a:ext cx="8569325" cy="5251450"/>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r>
              <a:rPr lang="en-US" altLang="en-US" sz="2600">
                <a:solidFill>
                  <a:srgbClr val="FFFF00"/>
                </a:solidFill>
              </a:rPr>
              <a:t>You may also offer as many as possible prayers in the Masjid al-Nabiy, for the reward of one prayer herein is equal to the reward of one thousand prayers (offered at other places). Whenever you enter or leave the Masjid al-Nabiy, you may pray Almighty Allah for sending blessings upon the Holy Prophet. You may also offer prayers at the House of Lady Fatimah (a.s). You may also visit the standing-place of Archangel Gabriel (maqam jibrail), which lies under the waterspout. At this very place, Archangel Gabriel used to stay after he would ask permission of the Holy Prophet (a.s). At this place, you may say the following:</a:t>
            </a:r>
          </a:p>
        </p:txBody>
      </p:sp>
    </p:spTree>
  </p:cSld>
  <p:clrMapOvr>
    <a:masterClrMapping/>
  </p:clrMapOvr>
  <p:transition>
    <p:fade/>
  </p:transition>
  <p:timing>
    <p:tnLst>
      <p:par>
        <p:cTn id="1" dur="indefinite" restart="never" nodeType="tmRoot"/>
      </p:par>
    </p:tnLst>
  </p:timing>
</p:sld>
</file>

<file path=ppt/slides/slide5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05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أَسْأَلُكَ أَيْ جَوَادُ،</a:t>
            </a:r>
            <a:r>
              <a:rPr lang="en-US" altLang="en-US" sz="5400" b="1">
                <a:solidFill>
                  <a:srgbClr val="000066"/>
                </a:solidFill>
                <a:cs typeface="Simplified Arabic" panose="02020603050405020304" pitchFamily="18" charset="-78"/>
              </a:rPr>
              <a:t> </a:t>
            </a:r>
          </a:p>
        </p:txBody>
      </p:sp>
      <p:sp>
        <p:nvSpPr>
          <p:cNvPr id="205005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 beseech You, O All-magnanimous, </a:t>
            </a:r>
          </a:p>
        </p:txBody>
      </p:sp>
      <p:sp>
        <p:nvSpPr>
          <p:cNvPr id="205005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5005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the Holy Prophet (s) whilst visiting the holy shrine.</a:t>
            </a:r>
          </a:p>
        </p:txBody>
      </p:sp>
    </p:spTree>
  </p:cSld>
  <p:clrMapOvr>
    <a:masterClrMapping/>
  </p:clrMapOvr>
  <p:transition>
    <p:fade/>
  </p:transition>
</p:sld>
</file>

<file path=ppt/slides/slide5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12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أَيْ كَرِيمُ،</a:t>
            </a:r>
            <a:r>
              <a:rPr lang="en-US" altLang="en-US" sz="5400" b="1">
                <a:solidFill>
                  <a:srgbClr val="000066"/>
                </a:solidFill>
                <a:cs typeface="Simplified Arabic" panose="02020603050405020304" pitchFamily="18" charset="-78"/>
              </a:rPr>
              <a:t> </a:t>
            </a:r>
          </a:p>
        </p:txBody>
      </p:sp>
      <p:sp>
        <p:nvSpPr>
          <p:cNvPr id="205312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All-generous, </a:t>
            </a:r>
          </a:p>
        </p:txBody>
      </p:sp>
      <p:sp>
        <p:nvSpPr>
          <p:cNvPr id="205312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5312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the Holy Prophet (s) whilst visiting the holy shrine.</a:t>
            </a:r>
          </a:p>
        </p:txBody>
      </p:sp>
    </p:spTree>
  </p:cSld>
  <p:clrMapOvr>
    <a:masterClrMapping/>
  </p:clrMapOvr>
  <p:transition>
    <p:fade/>
  </p:transition>
</p:sld>
</file>

<file path=ppt/slides/slide5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14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أَيْ قَرِيبُ،</a:t>
            </a:r>
            <a:r>
              <a:rPr lang="en-US" altLang="en-US" sz="5400" b="1">
                <a:solidFill>
                  <a:srgbClr val="000066"/>
                </a:solidFill>
                <a:cs typeface="Simplified Arabic" panose="02020603050405020304" pitchFamily="18" charset="-78"/>
              </a:rPr>
              <a:t> </a:t>
            </a:r>
          </a:p>
        </p:txBody>
      </p:sp>
      <p:sp>
        <p:nvSpPr>
          <p:cNvPr id="205414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Nigh, </a:t>
            </a:r>
          </a:p>
        </p:txBody>
      </p:sp>
      <p:sp>
        <p:nvSpPr>
          <p:cNvPr id="205414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5414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the Holy Prophet (s) whilst visiting the holy shrine.</a:t>
            </a:r>
          </a:p>
        </p:txBody>
      </p:sp>
    </p:spTree>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594" name="Text Box 2"/>
          <p:cNvSpPr txBox="1">
            <a:spLocks noChangeArrowheads="1"/>
          </p:cNvSpPr>
          <p:nvPr/>
        </p:nvSpPr>
        <p:spPr bwMode="auto">
          <a:xfrm>
            <a:off x="1187450" y="1827213"/>
            <a:ext cx="67691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الْحَمْدُ للّهِ رَبِّ الْعَالَمِينَ</a:t>
            </a:r>
            <a:r>
              <a:rPr lang="en-US" altLang="en-US" sz="5400">
                <a:solidFill>
                  <a:srgbClr val="000066"/>
                </a:solidFill>
                <a:cs typeface="Simplified Arabic" panose="02020603050405020304" pitchFamily="18" charset="-78"/>
              </a:rPr>
              <a:t> </a:t>
            </a:r>
          </a:p>
        </p:txBody>
      </p:sp>
      <p:sp>
        <p:nvSpPr>
          <p:cNvPr id="878595" name="Text Box 3"/>
          <p:cNvSpPr txBox="1">
            <a:spLocks noChangeArrowheads="1"/>
          </p:cNvSpPr>
          <p:nvPr/>
        </p:nvSpPr>
        <p:spPr bwMode="auto">
          <a:xfrm>
            <a:off x="1638300" y="3198813"/>
            <a:ext cx="58134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All praise is due to Allah,</a:t>
            </a:r>
          </a:p>
          <a:p>
            <a:pPr algn="ctr">
              <a:spcBef>
                <a:spcPct val="20000"/>
              </a:spcBef>
            </a:pPr>
            <a:r>
              <a:rPr lang="en-US" altLang="en-US" sz="3200">
                <a:solidFill>
                  <a:srgbClr val="000066"/>
                </a:solidFill>
                <a:ea typeface="MS Mincho" panose="02020609040205080304" pitchFamily="49" charset="-128"/>
              </a:rPr>
              <a:t>the Lord of the Worlds. </a:t>
            </a:r>
          </a:p>
        </p:txBody>
      </p:sp>
      <p:sp>
        <p:nvSpPr>
          <p:cNvPr id="878596"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878597"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5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17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أَيْ بَعِيدُ</a:t>
            </a:r>
            <a:r>
              <a:rPr lang="en-US" altLang="en-US" sz="5400" b="1">
                <a:solidFill>
                  <a:srgbClr val="000066"/>
                </a:solidFill>
                <a:cs typeface="Simplified Arabic" panose="02020603050405020304" pitchFamily="18" charset="-78"/>
              </a:rPr>
              <a:t> </a:t>
            </a:r>
          </a:p>
        </p:txBody>
      </p:sp>
      <p:sp>
        <p:nvSpPr>
          <p:cNvPr id="205517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Remote, </a:t>
            </a:r>
          </a:p>
        </p:txBody>
      </p:sp>
      <p:sp>
        <p:nvSpPr>
          <p:cNvPr id="205517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5517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the Holy Prophet (s) whilst visiting the holy shrine.</a:t>
            </a:r>
          </a:p>
        </p:txBody>
      </p:sp>
    </p:spTree>
  </p:cSld>
  <p:clrMapOvr>
    <a:masterClrMapping/>
  </p:clrMapOvr>
  <p:transition>
    <p:fade/>
  </p:transition>
</p:sld>
</file>

<file path=ppt/slides/slide5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19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أَنْ تَرُدَّ عَلَيَّ نِعْمَتَكَ.</a:t>
            </a:r>
            <a:r>
              <a:rPr lang="en-US" altLang="en-US" sz="5400" b="1">
                <a:solidFill>
                  <a:srgbClr val="000066"/>
                </a:solidFill>
                <a:cs typeface="Simplified Arabic" panose="02020603050405020304" pitchFamily="18" charset="-78"/>
              </a:rPr>
              <a:t> </a:t>
            </a:r>
          </a:p>
        </p:txBody>
      </p:sp>
      <p:sp>
        <p:nvSpPr>
          <p:cNvPr id="205619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to renew Your boons to me. </a:t>
            </a:r>
          </a:p>
        </p:txBody>
      </p:sp>
      <p:sp>
        <p:nvSpPr>
          <p:cNvPr id="205619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5619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the Holy Prophet (s) whilst visiting the holy shrine.</a:t>
            </a:r>
          </a:p>
        </p:txBody>
      </p:sp>
    </p:spTree>
  </p:cSld>
  <p:clrMapOvr>
    <a:masterClrMapping/>
  </p:clrMapOvr>
  <p:transition>
    <p:fade/>
  </p:transition>
</p:sld>
</file>

<file path=ppt/slides/slide5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4466"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214467" name="Rectangle 3"/>
          <p:cNvSpPr>
            <a:spLocks noChangeArrowheads="1"/>
          </p:cNvSpPr>
          <p:nvPr/>
        </p:nvSpPr>
        <p:spPr bwMode="auto">
          <a:xfrm>
            <a:off x="685800" y="134302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اَللَّهُمَّ صَلِّ عَلَى مُحَمَّدٍ وَ آلِ مُحَمَّد</a:t>
            </a:r>
            <a:endParaRPr lang="en-US" altLang="en-US" sz="5400">
              <a:solidFill>
                <a:srgbClr val="000066"/>
              </a:solidFill>
              <a:cs typeface="Simplified Arabic" panose="02020603050405020304" pitchFamily="18" charset="-78"/>
            </a:endParaRPr>
          </a:p>
        </p:txBody>
      </p:sp>
      <p:sp>
        <p:nvSpPr>
          <p:cNvPr id="1214468"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O' All</a:t>
            </a:r>
            <a:r>
              <a:rPr lang="en-US" altLang="en-US">
                <a:solidFill>
                  <a:srgbClr val="000066"/>
                </a:solidFill>
                <a:latin typeface="Al-Arial"/>
                <a:ea typeface="MS Mincho" panose="02020609040205080304" pitchFamily="49" charset="-128"/>
              </a:rPr>
              <a:t>á</a:t>
            </a:r>
            <a:r>
              <a:rPr lang="en-US" altLang="en-US">
                <a:solidFill>
                  <a:srgbClr val="000066"/>
                </a:solidFill>
                <a:ea typeface="MS Mincho" panose="02020609040205080304" pitchFamily="49" charset="-128"/>
              </a:rPr>
              <a:t>h send Your blessings on Muhammad</a:t>
            </a:r>
          </a:p>
          <a:p>
            <a:r>
              <a:rPr lang="en-US" altLang="en-US">
                <a:solidFill>
                  <a:srgbClr val="000066"/>
                </a:solidFill>
                <a:ea typeface="MS Mincho" panose="02020609040205080304" pitchFamily="49" charset="-128"/>
              </a:rPr>
              <a:t>and the family of Muhammad.</a:t>
            </a:r>
          </a:p>
        </p:txBody>
      </p:sp>
      <p:sp>
        <p:nvSpPr>
          <p:cNvPr id="1214470" name="Text Box 6"/>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the Holy Prophet (s) whilst visiting the holy shrine.</a:t>
            </a:r>
          </a:p>
        </p:txBody>
      </p:sp>
    </p:spTree>
  </p:cSld>
  <p:clrMapOvr>
    <a:masterClrMapping/>
  </p:clrMapOvr>
  <p:transition>
    <p:fade/>
  </p:transition>
  <p:timing>
    <p:tnLst>
      <p:par>
        <p:cTn id="1" dur="indefinite" restart="never" nodeType="tmRoot"/>
      </p:par>
    </p:tnLst>
  </p:timing>
</p:sld>
</file>

<file path=ppt/slides/slide5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218" name="Rectangle 2"/>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57219" name="AutoShape 3"/>
          <p:cNvSpPr>
            <a:spLocks noChangeArrowheads="1"/>
          </p:cNvSpPr>
          <p:nvPr/>
        </p:nvSpPr>
        <p:spPr bwMode="auto">
          <a:xfrm>
            <a:off x="539750" y="1484313"/>
            <a:ext cx="8064500" cy="4321175"/>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057220" name="Text Box 4"/>
          <p:cNvSpPr txBox="1">
            <a:spLocks noChangeArrowheads="1"/>
          </p:cNvSpPr>
          <p:nvPr/>
        </p:nvSpPr>
        <p:spPr bwMode="auto">
          <a:xfrm>
            <a:off x="1865313" y="2133600"/>
            <a:ext cx="5449887" cy="2286000"/>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en-US" sz="5400" i="1">
                <a:solidFill>
                  <a:srgbClr val="FFFF00"/>
                </a:solidFill>
              </a:rPr>
              <a:t>Ziyarat of the</a:t>
            </a:r>
          </a:p>
          <a:p>
            <a:r>
              <a:rPr lang="nl-NL" altLang="en-US" sz="5400" i="1">
                <a:solidFill>
                  <a:srgbClr val="FFFF00"/>
                </a:solidFill>
              </a:rPr>
              <a:t>Holy Prophet (s)</a:t>
            </a:r>
          </a:p>
          <a:p>
            <a:r>
              <a:rPr lang="nl-NL" altLang="en-US" sz="3600" i="1">
                <a:solidFill>
                  <a:srgbClr val="FFFF00"/>
                </a:solidFill>
              </a:rPr>
              <a:t>from a distance</a:t>
            </a:r>
          </a:p>
        </p:txBody>
      </p:sp>
      <p:sp>
        <p:nvSpPr>
          <p:cNvPr id="2057221" name="Rectangle 5"/>
          <p:cNvSpPr>
            <a:spLocks noChangeArrowheads="1"/>
          </p:cNvSpPr>
          <p:nvPr/>
        </p:nvSpPr>
        <p:spPr bwMode="auto">
          <a:xfrm>
            <a:off x="611188" y="4581525"/>
            <a:ext cx="7921625" cy="641350"/>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solidFill>
                  <a:srgbClr val="FFFF00"/>
                </a:solidFill>
              </a:rPr>
              <a:t>Translation Reference: </a:t>
            </a:r>
          </a:p>
          <a:p>
            <a:r>
              <a:rPr lang="en-US" altLang="en-US" sz="1800">
                <a:solidFill>
                  <a:srgbClr val="FFFF00"/>
                </a:solidFill>
              </a:rPr>
              <a:t>THE RITES OF RAJAB, SHAABAN, RAMADAN –[Ansariyan Publication]</a:t>
            </a:r>
          </a:p>
        </p:txBody>
      </p:sp>
      <p:sp>
        <p:nvSpPr>
          <p:cNvPr id="2057222" name="Text Box 6"/>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timing>
    <p:tnLst>
      <p:par>
        <p:cTn id="1" dur="indefinite" restart="never" nodeType="tmRoot"/>
      </p:par>
    </p:tnLst>
  </p:timing>
</p:sld>
</file>

<file path=ppt/slides/slide5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266" name="Rectangle 2"/>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59268" name="Rectangle 4"/>
          <p:cNvSpPr>
            <a:spLocks noChangeArrowheads="1"/>
          </p:cNvSpPr>
          <p:nvPr/>
        </p:nvSpPr>
        <p:spPr bwMode="auto">
          <a:xfrm>
            <a:off x="250825" y="1052513"/>
            <a:ext cx="8569325" cy="4362450"/>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r>
              <a:rPr lang="en-US" altLang="en-US" sz="2800">
                <a:solidFill>
                  <a:srgbClr val="FFFF00"/>
                </a:solidFill>
              </a:rPr>
              <a:t>In his book of ‘Zad al-Maad,’ `Allamah al-Majlisiy, within the recommended acts on the seventeenth of Rabi`al-Awwal, the Holy Prophet’s birthday, says that Shaykh al-Mufid, Shaykh al-Shahid, and Sayyid Ibn Tawus instructed the following: When you intend to visit the Holy Prophet (a.s) while you are not at the holy city of al-Madinah, you may bathe yourself, stand before something like a grave, write the name of the Holy Prophet on it, concentrate heartily on it, and say the following:</a:t>
            </a:r>
          </a:p>
        </p:txBody>
      </p:sp>
      <p:sp>
        <p:nvSpPr>
          <p:cNvPr id="205926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timing>
    <p:tnLst>
      <p:par>
        <p:cTn id="1" dur="indefinite" restart="never" nodeType="tmRoot"/>
      </p:par>
    </p:tnLst>
  </p:timing>
</p:sld>
</file>

<file path=ppt/slides/slide5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42"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58243" name="Rectangle 3"/>
          <p:cNvSpPr>
            <a:spLocks noChangeArrowheads="1"/>
          </p:cNvSpPr>
          <p:nvPr/>
        </p:nvSpPr>
        <p:spPr bwMode="auto">
          <a:xfrm>
            <a:off x="685800" y="134302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اَللَّهُمَّ صَلِّ عَلَى مُحَمَّدٍ وَ آلِ مُحَمَّد</a:t>
            </a:r>
            <a:endParaRPr lang="en-US" altLang="en-US" sz="5400">
              <a:solidFill>
                <a:srgbClr val="000066"/>
              </a:solidFill>
              <a:cs typeface="Simplified Arabic" panose="02020603050405020304" pitchFamily="18" charset="-78"/>
            </a:endParaRPr>
          </a:p>
        </p:txBody>
      </p:sp>
      <p:sp>
        <p:nvSpPr>
          <p:cNvPr id="2058244"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O' All</a:t>
            </a:r>
            <a:r>
              <a:rPr lang="en-US" altLang="en-US">
                <a:solidFill>
                  <a:srgbClr val="000066"/>
                </a:solidFill>
                <a:latin typeface="Al-Arial"/>
                <a:ea typeface="MS Mincho" panose="02020609040205080304" pitchFamily="49" charset="-128"/>
              </a:rPr>
              <a:t>á</a:t>
            </a:r>
            <a:r>
              <a:rPr lang="en-US" altLang="en-US">
                <a:solidFill>
                  <a:srgbClr val="000066"/>
                </a:solidFill>
                <a:ea typeface="MS Mincho" panose="02020609040205080304" pitchFamily="49" charset="-128"/>
              </a:rPr>
              <a:t>h send Your blessings on Muhammad</a:t>
            </a:r>
          </a:p>
          <a:p>
            <a:r>
              <a:rPr lang="en-US" altLang="en-US">
                <a:solidFill>
                  <a:srgbClr val="000066"/>
                </a:solidFill>
                <a:ea typeface="MS Mincho" panose="02020609040205080304" pitchFamily="49" charset="-128"/>
              </a:rPr>
              <a:t>and the family of Muhammad.</a:t>
            </a:r>
          </a:p>
        </p:txBody>
      </p:sp>
      <p:sp>
        <p:nvSpPr>
          <p:cNvPr id="2058246" name="Text Box 6"/>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timing>
    <p:tnLst>
      <p:par>
        <p:cTn id="1" dur="indefinite" restart="never" nodeType="tmRoot"/>
      </p:par>
    </p:tnLst>
  </p:timing>
</p:sld>
</file>

<file path=ppt/slides/slide5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29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أَشْهَدُ أَنْ لا إِلهَ إِلاَّ اللّهُ وَحْدَهُ لا شَرِيكَ لَهُ،</a:t>
            </a:r>
            <a:endParaRPr lang="en-US" altLang="en-US" sz="5400" b="1">
              <a:solidFill>
                <a:srgbClr val="000066"/>
              </a:solidFill>
              <a:cs typeface="Simplified Arabic" panose="02020603050405020304" pitchFamily="18" charset="-78"/>
            </a:endParaRPr>
          </a:p>
        </p:txBody>
      </p:sp>
      <p:sp>
        <p:nvSpPr>
          <p:cNvPr id="206029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 bear witness that there is no god save Allah, alone without having any associate; </a:t>
            </a:r>
          </a:p>
        </p:txBody>
      </p:sp>
      <p:sp>
        <p:nvSpPr>
          <p:cNvPr id="206029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60294" name="Text Box 6"/>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5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336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وَأَشْهَدُ أَنَّ مُحَمَّداً عَبْدُهُ وَرَسُولُهُ،</a:t>
            </a:r>
            <a:r>
              <a:rPr lang="en-US" altLang="en-US" sz="5400" b="1">
                <a:solidFill>
                  <a:srgbClr val="000066"/>
                </a:solidFill>
                <a:cs typeface="Simplified Arabic" panose="02020603050405020304" pitchFamily="18" charset="-78"/>
              </a:rPr>
              <a:t> </a:t>
            </a:r>
          </a:p>
        </p:txBody>
      </p:sp>
      <p:sp>
        <p:nvSpPr>
          <p:cNvPr id="206336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I bear witness that Muhammad is His servant and Messenger, </a:t>
            </a:r>
          </a:p>
        </p:txBody>
      </p:sp>
      <p:sp>
        <p:nvSpPr>
          <p:cNvPr id="206336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6336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5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438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وَأَنَّهُ سَيِّدُ الأوَّلِينَ وَالآخِرِينَ،</a:t>
            </a:r>
            <a:r>
              <a:rPr lang="en-US" altLang="en-US" sz="5400" b="1">
                <a:solidFill>
                  <a:srgbClr val="000066"/>
                </a:solidFill>
                <a:cs typeface="Simplified Arabic" panose="02020603050405020304" pitchFamily="18" charset="-78"/>
              </a:rPr>
              <a:t> </a:t>
            </a:r>
          </a:p>
        </p:txBody>
      </p:sp>
      <p:sp>
        <p:nvSpPr>
          <p:cNvPr id="206438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that he is the Master of the ancient and coming generations, </a:t>
            </a:r>
          </a:p>
        </p:txBody>
      </p:sp>
      <p:sp>
        <p:nvSpPr>
          <p:cNvPr id="206438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6438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5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541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وَأَنَّهُ سَيِّدُ الأنْبِيَاءِ وَالْمُرْسَلِينَ.</a:t>
            </a:r>
            <a:r>
              <a:rPr lang="en-US" altLang="en-US" sz="5400" b="1">
                <a:solidFill>
                  <a:srgbClr val="000066"/>
                </a:solidFill>
                <a:cs typeface="Simplified Arabic" panose="02020603050405020304" pitchFamily="18" charset="-78"/>
              </a:rPr>
              <a:t> </a:t>
            </a:r>
          </a:p>
        </p:txBody>
      </p:sp>
      <p:sp>
        <p:nvSpPr>
          <p:cNvPr id="206541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that he is the chief of all Prophets and Messengers. </a:t>
            </a:r>
          </a:p>
        </p:txBody>
      </p:sp>
      <p:sp>
        <p:nvSpPr>
          <p:cNvPr id="206541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6541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2658" name="AutoShape 2"/>
          <p:cNvSpPr>
            <a:spLocks noChangeArrowheads="1"/>
          </p:cNvSpPr>
          <p:nvPr/>
        </p:nvSpPr>
        <p:spPr bwMode="auto">
          <a:xfrm>
            <a:off x="539750" y="1484313"/>
            <a:ext cx="8064500" cy="4321175"/>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862659" name="Text Box 3"/>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Duá to be recited  after each 2 Rakaat Salaat</a:t>
            </a:r>
          </a:p>
        </p:txBody>
      </p:sp>
      <p:sp>
        <p:nvSpPr>
          <p:cNvPr id="186266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862661" name="Text Box 5"/>
          <p:cNvSpPr txBox="1">
            <a:spLocks noChangeArrowheads="1"/>
          </p:cNvSpPr>
          <p:nvPr/>
        </p:nvSpPr>
        <p:spPr bwMode="auto">
          <a:xfrm>
            <a:off x="827088" y="2636838"/>
            <a:ext cx="7489825" cy="1555750"/>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800" i="1">
                <a:solidFill>
                  <a:srgbClr val="FFFF00"/>
                </a:solidFill>
              </a:rPr>
              <a:t>Following Duá is recited once after each Salaat </a:t>
            </a: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8" name="Text Box 2"/>
          <p:cNvSpPr txBox="1">
            <a:spLocks noChangeArrowheads="1"/>
          </p:cNvSpPr>
          <p:nvPr/>
        </p:nvSpPr>
        <p:spPr bwMode="auto">
          <a:xfrm>
            <a:off x="1692275" y="1827213"/>
            <a:ext cx="56927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الرَّحْمـنِ الرَّحِيمِ</a:t>
            </a:r>
            <a:r>
              <a:rPr lang="en-US" altLang="en-US" sz="5400">
                <a:solidFill>
                  <a:srgbClr val="000066"/>
                </a:solidFill>
                <a:cs typeface="Simplified Arabic" panose="02020603050405020304" pitchFamily="18" charset="-78"/>
              </a:rPr>
              <a:t> </a:t>
            </a:r>
          </a:p>
        </p:txBody>
      </p:sp>
      <p:sp>
        <p:nvSpPr>
          <p:cNvPr id="879619" name="Text Box 3"/>
          <p:cNvSpPr txBox="1">
            <a:spLocks noChangeArrowheads="1"/>
          </p:cNvSpPr>
          <p:nvPr/>
        </p:nvSpPr>
        <p:spPr bwMode="auto">
          <a:xfrm>
            <a:off x="1630363" y="3198813"/>
            <a:ext cx="58213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879620"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879621"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6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643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صَلِّ عَلَيْهِ وَعَلَى أَهْلِ بَيْتِهِ الأئِمَةِ الطَّيِّبِينَ.</a:t>
            </a:r>
            <a:r>
              <a:rPr lang="en-US" altLang="en-US" sz="5400" b="1">
                <a:solidFill>
                  <a:srgbClr val="000066"/>
                </a:solidFill>
                <a:cs typeface="Simplified Arabic" panose="02020603050405020304" pitchFamily="18" charset="-78"/>
              </a:rPr>
              <a:t> </a:t>
            </a:r>
          </a:p>
        </p:txBody>
      </p:sp>
      <p:sp>
        <p:nvSpPr>
          <p:cNvPr id="206643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send blessings upon him and upon his Household</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the Immaculate Imams. </a:t>
            </a:r>
          </a:p>
        </p:txBody>
      </p:sp>
      <p:sp>
        <p:nvSpPr>
          <p:cNvPr id="206643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6643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45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رَسُولَ اللّهِ،</a:t>
            </a:r>
            <a:endParaRPr lang="en-US" altLang="en-US" sz="5400" b="1">
              <a:solidFill>
                <a:srgbClr val="000066"/>
              </a:solidFill>
              <a:cs typeface="Simplified Arabic" panose="02020603050405020304" pitchFamily="18" charset="-78"/>
            </a:endParaRPr>
          </a:p>
        </p:txBody>
      </p:sp>
      <p:sp>
        <p:nvSpPr>
          <p:cNvPr id="206745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Messenger of Allah. </a:t>
            </a:r>
          </a:p>
        </p:txBody>
      </p:sp>
      <p:sp>
        <p:nvSpPr>
          <p:cNvPr id="206746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6746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8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خَلِيلَ اللّهِ،</a:t>
            </a:r>
            <a:r>
              <a:rPr lang="en-US" altLang="en-US" sz="5400" b="1">
                <a:solidFill>
                  <a:srgbClr val="000066"/>
                </a:solidFill>
                <a:cs typeface="Simplified Arabic" panose="02020603050405020304" pitchFamily="18" charset="-78"/>
              </a:rPr>
              <a:t> </a:t>
            </a:r>
          </a:p>
        </p:txBody>
      </p:sp>
      <p:sp>
        <p:nvSpPr>
          <p:cNvPr id="206848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Friend of Allah. </a:t>
            </a:r>
          </a:p>
        </p:txBody>
      </p:sp>
      <p:sp>
        <p:nvSpPr>
          <p:cNvPr id="206848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6848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950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نَبِيَّ اللّهِ،</a:t>
            </a:r>
            <a:r>
              <a:rPr lang="en-US" altLang="en-US" sz="5400" b="1">
                <a:solidFill>
                  <a:srgbClr val="000066"/>
                </a:solidFill>
                <a:cs typeface="Simplified Arabic" panose="02020603050405020304" pitchFamily="18" charset="-78"/>
              </a:rPr>
              <a:t> </a:t>
            </a:r>
          </a:p>
        </p:txBody>
      </p:sp>
      <p:sp>
        <p:nvSpPr>
          <p:cNvPr id="206950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Prophet of Allah. </a:t>
            </a:r>
          </a:p>
        </p:txBody>
      </p:sp>
      <p:sp>
        <p:nvSpPr>
          <p:cNvPr id="206950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6950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053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صَفِيَّ اللّهِ،</a:t>
            </a:r>
            <a:r>
              <a:rPr lang="en-US" altLang="en-US" sz="5400" b="1">
                <a:solidFill>
                  <a:srgbClr val="000066"/>
                </a:solidFill>
                <a:cs typeface="Simplified Arabic" panose="02020603050405020304" pitchFamily="18" charset="-78"/>
              </a:rPr>
              <a:t> </a:t>
            </a:r>
          </a:p>
        </p:txBody>
      </p:sp>
      <p:sp>
        <p:nvSpPr>
          <p:cNvPr id="207053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Choice of Allah. </a:t>
            </a:r>
          </a:p>
        </p:txBody>
      </p:sp>
      <p:sp>
        <p:nvSpPr>
          <p:cNvPr id="207053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7053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155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رَحْمَةَ اللّهِ،</a:t>
            </a:r>
            <a:r>
              <a:rPr lang="en-US" altLang="en-US" sz="5400" b="1">
                <a:solidFill>
                  <a:srgbClr val="000066"/>
                </a:solidFill>
                <a:cs typeface="Simplified Arabic" panose="02020603050405020304" pitchFamily="18" charset="-78"/>
              </a:rPr>
              <a:t> </a:t>
            </a:r>
          </a:p>
        </p:txBody>
      </p:sp>
      <p:sp>
        <p:nvSpPr>
          <p:cNvPr id="207155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Mercy of Allah. </a:t>
            </a:r>
          </a:p>
        </p:txBody>
      </p:sp>
      <p:sp>
        <p:nvSpPr>
          <p:cNvPr id="207155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7155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257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خِيَرَةَ اللّهِ،</a:t>
            </a:r>
            <a:r>
              <a:rPr lang="en-US" altLang="en-US" sz="5400" b="1">
                <a:solidFill>
                  <a:srgbClr val="000066"/>
                </a:solidFill>
                <a:cs typeface="Simplified Arabic" panose="02020603050405020304" pitchFamily="18" charset="-78"/>
              </a:rPr>
              <a:t> </a:t>
            </a:r>
          </a:p>
        </p:txBody>
      </p:sp>
      <p:sp>
        <p:nvSpPr>
          <p:cNvPr id="207257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Well-Chosen by Allah. </a:t>
            </a:r>
          </a:p>
        </p:txBody>
      </p:sp>
      <p:sp>
        <p:nvSpPr>
          <p:cNvPr id="207258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7258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360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حَبِيبَ اللّهِ،</a:t>
            </a:r>
            <a:r>
              <a:rPr lang="en-US" altLang="en-US" sz="5400" b="1">
                <a:solidFill>
                  <a:srgbClr val="000066"/>
                </a:solidFill>
                <a:cs typeface="Simplified Arabic" panose="02020603050405020304" pitchFamily="18" charset="-78"/>
              </a:rPr>
              <a:t> </a:t>
            </a:r>
          </a:p>
        </p:txBody>
      </p:sp>
      <p:sp>
        <p:nvSpPr>
          <p:cNvPr id="207360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Most Beloved of Allah. </a:t>
            </a:r>
          </a:p>
        </p:txBody>
      </p:sp>
      <p:sp>
        <p:nvSpPr>
          <p:cNvPr id="207360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7360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462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نَجِيبَ اللّهِ،</a:t>
            </a:r>
            <a:r>
              <a:rPr lang="en-US" altLang="en-US" sz="5400" b="1">
                <a:solidFill>
                  <a:srgbClr val="000066"/>
                </a:solidFill>
                <a:cs typeface="Simplified Arabic" panose="02020603050405020304" pitchFamily="18" charset="-78"/>
              </a:rPr>
              <a:t> </a:t>
            </a:r>
          </a:p>
        </p:txBody>
      </p:sp>
      <p:sp>
        <p:nvSpPr>
          <p:cNvPr id="207462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Selected by Allah. </a:t>
            </a:r>
          </a:p>
        </p:txBody>
      </p:sp>
      <p:sp>
        <p:nvSpPr>
          <p:cNvPr id="207462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7462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565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خَاتَمَ النَّبِيِّينَ،</a:t>
            </a:r>
            <a:r>
              <a:rPr lang="en-US" altLang="en-US" sz="5400" b="1">
                <a:solidFill>
                  <a:srgbClr val="000066"/>
                </a:solidFill>
                <a:cs typeface="Simplified Arabic" panose="02020603050405020304" pitchFamily="18" charset="-78"/>
              </a:rPr>
              <a:t> </a:t>
            </a:r>
          </a:p>
        </p:txBody>
      </p:sp>
      <p:sp>
        <p:nvSpPr>
          <p:cNvPr id="207565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Seal of the Prophets. </a:t>
            </a:r>
          </a:p>
        </p:txBody>
      </p:sp>
      <p:sp>
        <p:nvSpPr>
          <p:cNvPr id="207565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7565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2" name="Text Box 2"/>
          <p:cNvSpPr txBox="1">
            <a:spLocks noChangeArrowheads="1"/>
          </p:cNvSpPr>
          <p:nvPr/>
        </p:nvSpPr>
        <p:spPr bwMode="auto">
          <a:xfrm>
            <a:off x="2212975" y="1827213"/>
            <a:ext cx="46640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مَالِكِ يَوْمِ الدِّينِ</a:t>
            </a:r>
            <a:endParaRPr lang="en-US" altLang="en-US" sz="5400">
              <a:solidFill>
                <a:srgbClr val="000066"/>
              </a:solidFill>
              <a:cs typeface="Simplified Arabic" panose="02020603050405020304" pitchFamily="18" charset="-78"/>
            </a:endParaRPr>
          </a:p>
        </p:txBody>
      </p:sp>
      <p:sp>
        <p:nvSpPr>
          <p:cNvPr id="880643" name="Text Box 3"/>
          <p:cNvSpPr txBox="1">
            <a:spLocks noChangeArrowheads="1"/>
          </p:cNvSpPr>
          <p:nvPr/>
        </p:nvSpPr>
        <p:spPr bwMode="auto">
          <a:xfrm>
            <a:off x="1258888" y="3198813"/>
            <a:ext cx="66468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Master of the Day of Judgment.</a:t>
            </a:r>
          </a:p>
        </p:txBody>
      </p:sp>
      <p:sp>
        <p:nvSpPr>
          <p:cNvPr id="880644"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880645"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6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667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سَيِّدَ المُرْسَلِينَ،</a:t>
            </a:r>
            <a:r>
              <a:rPr lang="en-US" altLang="en-US" sz="5400" b="1">
                <a:solidFill>
                  <a:srgbClr val="000066"/>
                </a:solidFill>
                <a:cs typeface="Simplified Arabic" panose="02020603050405020304" pitchFamily="18" charset="-78"/>
              </a:rPr>
              <a:t> </a:t>
            </a:r>
          </a:p>
        </p:txBody>
      </p:sp>
      <p:sp>
        <p:nvSpPr>
          <p:cNvPr id="207667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Master of the Messengers. </a:t>
            </a:r>
          </a:p>
        </p:txBody>
      </p:sp>
      <p:sp>
        <p:nvSpPr>
          <p:cNvPr id="207667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7667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قَائِماً بِالقِسْطِ،</a:t>
            </a:r>
            <a:r>
              <a:rPr lang="en-US" altLang="en-US" sz="5400" b="1">
                <a:solidFill>
                  <a:srgbClr val="000066"/>
                </a:solidFill>
                <a:cs typeface="Simplified Arabic" panose="02020603050405020304" pitchFamily="18" charset="-78"/>
              </a:rPr>
              <a:t> </a:t>
            </a:r>
          </a:p>
        </p:txBody>
      </p:sp>
      <p:sp>
        <p:nvSpPr>
          <p:cNvPr id="207769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Maintainer of justice. </a:t>
            </a:r>
          </a:p>
        </p:txBody>
      </p:sp>
      <p:sp>
        <p:nvSpPr>
          <p:cNvPr id="207770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7770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2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فَاتِحَ الخَيْرِ،</a:t>
            </a:r>
            <a:r>
              <a:rPr lang="en-US" altLang="en-US" sz="5400" b="1">
                <a:solidFill>
                  <a:srgbClr val="000066"/>
                </a:solidFill>
                <a:cs typeface="Simplified Arabic" panose="02020603050405020304" pitchFamily="18" charset="-78"/>
              </a:rPr>
              <a:t> </a:t>
            </a:r>
          </a:p>
        </p:txBody>
      </p:sp>
      <p:sp>
        <p:nvSpPr>
          <p:cNvPr id="207872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introducer of goodliness. </a:t>
            </a:r>
          </a:p>
        </p:txBody>
      </p:sp>
      <p:sp>
        <p:nvSpPr>
          <p:cNvPr id="207872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7872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974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مَعْدِنَ الوَحْيِ وَالتَّنْزِيلِ،</a:t>
            </a:r>
            <a:r>
              <a:rPr lang="en-US" altLang="en-US" sz="5400" b="1">
                <a:solidFill>
                  <a:srgbClr val="000066"/>
                </a:solidFill>
                <a:cs typeface="Simplified Arabic" panose="02020603050405020304" pitchFamily="18" charset="-78"/>
              </a:rPr>
              <a:t> </a:t>
            </a:r>
          </a:p>
        </p:txBody>
      </p:sp>
      <p:sp>
        <p:nvSpPr>
          <p:cNvPr id="207974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core of Divine Inspiration and Revelation. </a:t>
            </a:r>
          </a:p>
        </p:txBody>
      </p:sp>
      <p:sp>
        <p:nvSpPr>
          <p:cNvPr id="207974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7974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077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مُبَلِّغاً عَنِ اللّهِ،</a:t>
            </a:r>
            <a:r>
              <a:rPr lang="en-US" altLang="en-US" sz="5400" b="1">
                <a:solidFill>
                  <a:srgbClr val="000066"/>
                </a:solidFill>
                <a:cs typeface="Simplified Arabic" panose="02020603050405020304" pitchFamily="18" charset="-78"/>
              </a:rPr>
              <a:t> </a:t>
            </a:r>
          </a:p>
        </p:txBody>
      </p:sp>
      <p:sp>
        <p:nvSpPr>
          <p:cNvPr id="208077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conveyor on behalf of Allah. </a:t>
            </a:r>
          </a:p>
        </p:txBody>
      </p:sp>
      <p:sp>
        <p:nvSpPr>
          <p:cNvPr id="208077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8077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179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أَيُّهَا السِّرَاجُ المُنِيرُ،</a:t>
            </a:r>
            <a:r>
              <a:rPr lang="en-US" altLang="en-US" sz="5400" b="1">
                <a:solidFill>
                  <a:srgbClr val="000066"/>
                </a:solidFill>
                <a:cs typeface="Simplified Arabic" panose="02020603050405020304" pitchFamily="18" charset="-78"/>
              </a:rPr>
              <a:t> </a:t>
            </a:r>
          </a:p>
        </p:txBody>
      </p:sp>
      <p:sp>
        <p:nvSpPr>
          <p:cNvPr id="208179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light-giving torch. </a:t>
            </a:r>
          </a:p>
        </p:txBody>
      </p:sp>
      <p:sp>
        <p:nvSpPr>
          <p:cNvPr id="208179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8179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281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مُبَشِّرُ،</a:t>
            </a:r>
            <a:r>
              <a:rPr lang="en-US" altLang="en-US" sz="5400" b="1">
                <a:solidFill>
                  <a:srgbClr val="000066"/>
                </a:solidFill>
                <a:cs typeface="Simplified Arabic" panose="02020603050405020304" pitchFamily="18" charset="-78"/>
              </a:rPr>
              <a:t> </a:t>
            </a:r>
          </a:p>
        </p:txBody>
      </p:sp>
      <p:sp>
        <p:nvSpPr>
          <p:cNvPr id="208281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conveyor of good tidings (to the believers). </a:t>
            </a:r>
          </a:p>
        </p:txBody>
      </p:sp>
      <p:sp>
        <p:nvSpPr>
          <p:cNvPr id="208282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8282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384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نَذِيرُ،</a:t>
            </a:r>
            <a:r>
              <a:rPr lang="en-US" altLang="en-US" sz="5400" b="1">
                <a:solidFill>
                  <a:srgbClr val="000066"/>
                </a:solidFill>
                <a:cs typeface="Simplified Arabic" panose="02020603050405020304" pitchFamily="18" charset="-78"/>
              </a:rPr>
              <a:t> </a:t>
            </a:r>
          </a:p>
        </p:txBody>
      </p:sp>
      <p:sp>
        <p:nvSpPr>
          <p:cNvPr id="208384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warner (against Allah</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s chastisement). </a:t>
            </a:r>
          </a:p>
        </p:txBody>
      </p:sp>
      <p:sp>
        <p:nvSpPr>
          <p:cNvPr id="208384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8384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486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مُنْذِرُ،</a:t>
            </a:r>
            <a:r>
              <a:rPr lang="en-US" altLang="en-US" sz="5400" b="1">
                <a:solidFill>
                  <a:srgbClr val="000066"/>
                </a:solidFill>
                <a:cs typeface="Simplified Arabic" panose="02020603050405020304" pitchFamily="18" charset="-78"/>
              </a:rPr>
              <a:t> </a:t>
            </a:r>
          </a:p>
        </p:txBody>
      </p:sp>
      <p:sp>
        <p:nvSpPr>
          <p:cNvPr id="208486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he who warns (against violating Allah</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s commands). </a:t>
            </a:r>
          </a:p>
        </p:txBody>
      </p:sp>
      <p:sp>
        <p:nvSpPr>
          <p:cNvPr id="208486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8486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589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نُورَ اللّهِ الَّذِي يُسْتَضَاءُ بِهِ،</a:t>
            </a:r>
            <a:r>
              <a:rPr lang="en-US" altLang="en-US" sz="5400" b="1">
                <a:solidFill>
                  <a:srgbClr val="000066"/>
                </a:solidFill>
                <a:cs typeface="Simplified Arabic" panose="02020603050405020304" pitchFamily="18" charset="-78"/>
              </a:rPr>
              <a:t> </a:t>
            </a:r>
          </a:p>
        </p:txBody>
      </p:sp>
      <p:sp>
        <p:nvSpPr>
          <p:cNvPr id="208589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Allah</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s Light that spreads luminosity. </a:t>
            </a:r>
          </a:p>
        </p:txBody>
      </p:sp>
      <p:sp>
        <p:nvSpPr>
          <p:cNvPr id="208589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8589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Text Box 2"/>
          <p:cNvSpPr txBox="1">
            <a:spLocks noChangeArrowheads="1"/>
          </p:cNvSpPr>
          <p:nvPr/>
        </p:nvSpPr>
        <p:spPr bwMode="auto">
          <a:xfrm>
            <a:off x="1362075" y="1827213"/>
            <a:ext cx="64500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إِيَّاكَ نَعْبُدُ وإِيَّاكَ نَسْتَعِينُ</a:t>
            </a:r>
            <a:endParaRPr lang="en-US" altLang="en-US" sz="5400">
              <a:solidFill>
                <a:srgbClr val="000066"/>
              </a:solidFill>
              <a:cs typeface="Simplified Arabic" panose="02020603050405020304" pitchFamily="18" charset="-78"/>
            </a:endParaRPr>
          </a:p>
        </p:txBody>
      </p:sp>
      <p:sp>
        <p:nvSpPr>
          <p:cNvPr id="881667" name="Text Box 3"/>
          <p:cNvSpPr txBox="1">
            <a:spLocks noChangeArrowheads="1"/>
          </p:cNvSpPr>
          <p:nvPr/>
        </p:nvSpPr>
        <p:spPr bwMode="auto">
          <a:xfrm>
            <a:off x="1203325" y="3198813"/>
            <a:ext cx="66817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Thee do we serve </a:t>
            </a:r>
          </a:p>
          <a:p>
            <a:pPr algn="ctr">
              <a:spcBef>
                <a:spcPct val="20000"/>
              </a:spcBef>
            </a:pPr>
            <a:r>
              <a:rPr lang="en-US" altLang="en-US" sz="3200">
                <a:solidFill>
                  <a:srgbClr val="000066"/>
                </a:solidFill>
                <a:ea typeface="MS Mincho" panose="02020609040205080304" pitchFamily="49" charset="-128"/>
              </a:rPr>
              <a:t>and Thee do we beseech for help.</a:t>
            </a:r>
          </a:p>
        </p:txBody>
      </p:sp>
      <p:sp>
        <p:nvSpPr>
          <p:cNvPr id="881668"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881669"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6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691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وَعَلَى أَهْلِ بَيْتِكَ الطَّيِّبِينَ الطَّاهِرِينَ</a:t>
            </a:r>
            <a:r>
              <a:rPr lang="en-US" altLang="en-US" sz="5400" b="1">
                <a:solidFill>
                  <a:srgbClr val="000066"/>
                </a:solidFill>
                <a:cs typeface="Simplified Arabic" panose="02020603050405020304" pitchFamily="18" charset="-78"/>
              </a:rPr>
              <a:t> </a:t>
            </a:r>
          </a:p>
        </p:txBody>
      </p:sp>
      <p:sp>
        <p:nvSpPr>
          <p:cNvPr id="208691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and upon your Household</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the pure, the immaculate, </a:t>
            </a:r>
          </a:p>
        </p:txBody>
      </p:sp>
      <p:sp>
        <p:nvSpPr>
          <p:cNvPr id="208691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8691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793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الهَادِينَ المَهْدِيِّينَ،</a:t>
            </a:r>
            <a:r>
              <a:rPr lang="en-US" altLang="en-US" sz="5400" b="1">
                <a:solidFill>
                  <a:srgbClr val="000066"/>
                </a:solidFill>
                <a:cs typeface="Simplified Arabic" panose="02020603050405020304" pitchFamily="18" charset="-78"/>
              </a:rPr>
              <a:t> </a:t>
            </a:r>
          </a:p>
        </p:txBody>
      </p:sp>
      <p:sp>
        <p:nvSpPr>
          <p:cNvPr id="208793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guide, the rightly guided. </a:t>
            </a:r>
          </a:p>
        </p:txBody>
      </p:sp>
      <p:sp>
        <p:nvSpPr>
          <p:cNvPr id="208794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8794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6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وَعَلَى جَدِّكَ عَبْدِ المُطَّلِبِ،</a:t>
            </a:r>
            <a:r>
              <a:rPr lang="en-US" altLang="en-US" sz="5400" b="1">
                <a:solidFill>
                  <a:srgbClr val="000066"/>
                </a:solidFill>
                <a:cs typeface="Simplified Arabic" panose="02020603050405020304" pitchFamily="18" charset="-78"/>
              </a:rPr>
              <a:t> </a:t>
            </a:r>
          </a:p>
        </p:txBody>
      </p:sp>
      <p:sp>
        <p:nvSpPr>
          <p:cNvPr id="208896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and upon your grandfather, `Abd al-Muttalib, </a:t>
            </a:r>
          </a:p>
        </p:txBody>
      </p:sp>
      <p:sp>
        <p:nvSpPr>
          <p:cNvPr id="208896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8896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998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وَعَلَى أَبِيكَ عَبْدِ اللّهِ،</a:t>
            </a:r>
            <a:r>
              <a:rPr lang="en-US" altLang="en-US" sz="5400" b="1">
                <a:solidFill>
                  <a:srgbClr val="000066"/>
                </a:solidFill>
                <a:cs typeface="Simplified Arabic" panose="02020603050405020304" pitchFamily="18" charset="-78"/>
              </a:rPr>
              <a:t> </a:t>
            </a:r>
          </a:p>
        </p:txBody>
      </p:sp>
      <p:sp>
        <p:nvSpPr>
          <p:cNvPr id="208998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upon your father, `Abdullah. </a:t>
            </a:r>
          </a:p>
        </p:txBody>
      </p:sp>
      <p:sp>
        <p:nvSpPr>
          <p:cNvPr id="208998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8998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01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عَلَى أُمِّكَ آمِنَةَ بِنْتِ وَهَبٍ،</a:t>
            </a:r>
            <a:r>
              <a:rPr lang="en-US" altLang="en-US" sz="5400" b="1">
                <a:solidFill>
                  <a:srgbClr val="000066"/>
                </a:solidFill>
                <a:cs typeface="Simplified Arabic" panose="02020603050405020304" pitchFamily="18" charset="-78"/>
              </a:rPr>
              <a:t> </a:t>
            </a:r>
          </a:p>
        </p:txBody>
      </p:sp>
      <p:sp>
        <p:nvSpPr>
          <p:cNvPr id="209101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your mother, Aminah, daughter of Wahab. </a:t>
            </a:r>
          </a:p>
        </p:txBody>
      </p:sp>
      <p:sp>
        <p:nvSpPr>
          <p:cNvPr id="209101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9101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203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عَلَى عَمِّكَ حَمْزَةَ سَيِّدِ الشُّهَدَاءِ،</a:t>
            </a:r>
            <a:r>
              <a:rPr lang="en-US" altLang="en-US" sz="5400" b="1">
                <a:solidFill>
                  <a:srgbClr val="000066"/>
                </a:solidFill>
                <a:cs typeface="Simplified Arabic" panose="02020603050405020304" pitchFamily="18" charset="-78"/>
              </a:rPr>
              <a:t> </a:t>
            </a:r>
          </a:p>
        </p:txBody>
      </p:sp>
      <p:sp>
        <p:nvSpPr>
          <p:cNvPr id="209203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your (paternal) uncle, Hamzah, the master of martyrs. </a:t>
            </a:r>
          </a:p>
        </p:txBody>
      </p:sp>
      <p:sp>
        <p:nvSpPr>
          <p:cNvPr id="209203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9203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305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عَلَى عَمِّكَ العَبَّاسِ بْنِ عَبْدِ المُطَّلِبِ،</a:t>
            </a:r>
            <a:r>
              <a:rPr lang="en-US" altLang="en-US" sz="5400" b="1">
                <a:solidFill>
                  <a:srgbClr val="000066"/>
                </a:solidFill>
                <a:cs typeface="Simplified Arabic" panose="02020603050405020304" pitchFamily="18" charset="-78"/>
              </a:rPr>
              <a:t> </a:t>
            </a:r>
          </a:p>
        </p:txBody>
      </p:sp>
      <p:sp>
        <p:nvSpPr>
          <p:cNvPr id="209305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your uncle, al-`Abbas son of `Abd al-Muttalib. </a:t>
            </a:r>
          </a:p>
        </p:txBody>
      </p:sp>
      <p:sp>
        <p:nvSpPr>
          <p:cNvPr id="209306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9306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408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عَلَى عَمِّكَ وَكَفِيلِكَ أَبِي طَالِبٍ،</a:t>
            </a:r>
            <a:r>
              <a:rPr lang="en-US" altLang="en-US" sz="5400" b="1">
                <a:solidFill>
                  <a:srgbClr val="000066"/>
                </a:solidFill>
                <a:cs typeface="Simplified Arabic" panose="02020603050405020304" pitchFamily="18" charset="-78"/>
              </a:rPr>
              <a:t> </a:t>
            </a:r>
          </a:p>
        </p:txBody>
      </p:sp>
      <p:sp>
        <p:nvSpPr>
          <p:cNvPr id="209408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your uncle and your guardian, Abu-Talib. </a:t>
            </a:r>
          </a:p>
        </p:txBody>
      </p:sp>
      <p:sp>
        <p:nvSpPr>
          <p:cNvPr id="209408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9408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510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عَلَى ابْنِ عَمِّكَ جَعْفَرٍ الطَّيَّارِ فِي جِنَانِ الخُلْدِ،</a:t>
            </a:r>
            <a:r>
              <a:rPr lang="en-US" altLang="en-US" sz="5400" b="1">
                <a:solidFill>
                  <a:srgbClr val="000066"/>
                </a:solidFill>
                <a:cs typeface="Simplified Arabic" panose="02020603050405020304" pitchFamily="18" charset="-78"/>
              </a:rPr>
              <a:t> </a:t>
            </a:r>
          </a:p>
        </p:txBody>
      </p:sp>
      <p:sp>
        <p:nvSpPr>
          <p:cNvPr id="209510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your cousin, Ja`far the flying in the gardens of the Paradise of Eternity. </a:t>
            </a:r>
          </a:p>
        </p:txBody>
      </p:sp>
      <p:sp>
        <p:nvSpPr>
          <p:cNvPr id="209510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9510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613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مُحَمَّدُ،</a:t>
            </a:r>
            <a:r>
              <a:rPr lang="en-US" altLang="en-US" sz="5400" b="1">
                <a:solidFill>
                  <a:srgbClr val="000066"/>
                </a:solidFill>
                <a:cs typeface="Simplified Arabic" panose="02020603050405020304" pitchFamily="18" charset="-78"/>
              </a:rPr>
              <a:t> </a:t>
            </a:r>
          </a:p>
        </p:txBody>
      </p:sp>
      <p:sp>
        <p:nvSpPr>
          <p:cNvPr id="209613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Muhammad (the praised). </a:t>
            </a:r>
          </a:p>
        </p:txBody>
      </p:sp>
      <p:sp>
        <p:nvSpPr>
          <p:cNvPr id="209613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9613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Text Box 2"/>
          <p:cNvSpPr txBox="1">
            <a:spLocks noChangeArrowheads="1"/>
          </p:cNvSpPr>
          <p:nvPr/>
        </p:nvSpPr>
        <p:spPr bwMode="auto">
          <a:xfrm>
            <a:off x="1044575" y="1827213"/>
            <a:ext cx="7056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اهدِنَــــا الصِّرَاطَ المُستَقِيمَ</a:t>
            </a:r>
            <a:r>
              <a:rPr lang="en-US" altLang="en-US" sz="5400">
                <a:solidFill>
                  <a:srgbClr val="000066"/>
                </a:solidFill>
                <a:cs typeface="Simplified Arabic" panose="02020603050405020304" pitchFamily="18" charset="-78"/>
              </a:rPr>
              <a:t> </a:t>
            </a:r>
          </a:p>
        </p:txBody>
      </p:sp>
      <p:sp>
        <p:nvSpPr>
          <p:cNvPr id="882691" name="Text Box 3"/>
          <p:cNvSpPr txBox="1">
            <a:spLocks noChangeArrowheads="1"/>
          </p:cNvSpPr>
          <p:nvPr/>
        </p:nvSpPr>
        <p:spPr bwMode="auto">
          <a:xfrm>
            <a:off x="1692275" y="3198813"/>
            <a:ext cx="56800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Keep us on the right path.</a:t>
            </a:r>
          </a:p>
        </p:txBody>
      </p:sp>
      <p:sp>
        <p:nvSpPr>
          <p:cNvPr id="882692"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882693"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6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715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أَحْمَدُ،</a:t>
            </a:r>
            <a:r>
              <a:rPr lang="en-US" altLang="en-US" sz="5400" b="1">
                <a:solidFill>
                  <a:srgbClr val="000066"/>
                </a:solidFill>
                <a:cs typeface="Simplified Arabic" panose="02020603050405020304" pitchFamily="18" charset="-78"/>
              </a:rPr>
              <a:t> </a:t>
            </a:r>
          </a:p>
        </p:txBody>
      </p:sp>
      <p:sp>
        <p:nvSpPr>
          <p:cNvPr id="209715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Ahmad (the more praised). </a:t>
            </a:r>
          </a:p>
        </p:txBody>
      </p:sp>
      <p:sp>
        <p:nvSpPr>
          <p:cNvPr id="209715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9715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817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حُجَّةَ اللّهِ عَلَى الأَوَّلِينَ وَالآخِرِينَ،</a:t>
            </a:r>
            <a:r>
              <a:rPr lang="en-US" altLang="en-US" sz="5400" b="1">
                <a:solidFill>
                  <a:srgbClr val="000066"/>
                </a:solidFill>
                <a:cs typeface="Simplified Arabic" panose="02020603050405020304" pitchFamily="18" charset="-78"/>
              </a:rPr>
              <a:t> </a:t>
            </a:r>
          </a:p>
        </p:txBody>
      </p:sp>
      <p:sp>
        <p:nvSpPr>
          <p:cNvPr id="209817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Argument of Allah against the past and coming generations, </a:t>
            </a:r>
          </a:p>
        </p:txBody>
      </p:sp>
      <p:sp>
        <p:nvSpPr>
          <p:cNvPr id="209818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9818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0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وَالسَّابِقَ إِلَى طَاعَةِ رَبِّ العَالَمِينَ،</a:t>
            </a:r>
            <a:r>
              <a:rPr lang="en-US" altLang="en-US" sz="5400" b="1">
                <a:solidFill>
                  <a:srgbClr val="000066"/>
                </a:solidFill>
                <a:cs typeface="Simplified Arabic" panose="02020603050405020304" pitchFamily="18" charset="-78"/>
              </a:rPr>
              <a:t> </a:t>
            </a:r>
          </a:p>
        </p:txBody>
      </p:sp>
      <p:sp>
        <p:nvSpPr>
          <p:cNvPr id="209920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the foremost to the obedience to the Lord of the worlds, </a:t>
            </a:r>
          </a:p>
        </p:txBody>
      </p:sp>
      <p:sp>
        <p:nvSpPr>
          <p:cNvPr id="209920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9920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022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وَالمُهَيْمِنَ عَلَى رُسُلِهِ،</a:t>
            </a:r>
            <a:r>
              <a:rPr lang="en-US" altLang="en-US" sz="5400" b="1">
                <a:solidFill>
                  <a:srgbClr val="000066"/>
                </a:solidFill>
                <a:cs typeface="Simplified Arabic" panose="02020603050405020304" pitchFamily="18" charset="-78"/>
              </a:rPr>
              <a:t> </a:t>
            </a:r>
          </a:p>
        </p:txBody>
      </p:sp>
      <p:sp>
        <p:nvSpPr>
          <p:cNvPr id="210022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prevailing over His Messengers, </a:t>
            </a:r>
          </a:p>
        </p:txBody>
      </p:sp>
      <p:sp>
        <p:nvSpPr>
          <p:cNvPr id="210022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0022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125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وَالخَاتِمَ لأَنْبِيَائِهِ،</a:t>
            </a:r>
            <a:r>
              <a:rPr lang="en-US" altLang="en-US" sz="5400" b="1">
                <a:solidFill>
                  <a:srgbClr val="000066"/>
                </a:solidFill>
                <a:cs typeface="Simplified Arabic" panose="02020603050405020304" pitchFamily="18" charset="-78"/>
              </a:rPr>
              <a:t> </a:t>
            </a:r>
          </a:p>
        </p:txBody>
      </p:sp>
      <p:sp>
        <p:nvSpPr>
          <p:cNvPr id="210125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last of His Prophets, </a:t>
            </a:r>
          </a:p>
        </p:txBody>
      </p:sp>
      <p:sp>
        <p:nvSpPr>
          <p:cNvPr id="210125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0125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227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وَالشَّاهِدَ عَلَى خَلْقِهِ،</a:t>
            </a:r>
            <a:r>
              <a:rPr lang="en-US" altLang="en-US" sz="5400" b="1">
                <a:solidFill>
                  <a:srgbClr val="000066"/>
                </a:solidFill>
                <a:cs typeface="Simplified Arabic" panose="02020603050405020304" pitchFamily="18" charset="-78"/>
              </a:rPr>
              <a:t> </a:t>
            </a:r>
          </a:p>
        </p:txBody>
      </p:sp>
      <p:sp>
        <p:nvSpPr>
          <p:cNvPr id="210227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witness over all His creatures, </a:t>
            </a:r>
          </a:p>
        </p:txBody>
      </p:sp>
      <p:sp>
        <p:nvSpPr>
          <p:cNvPr id="210227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0227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329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وَالشَّفِيعَ إِلَيْهِ،</a:t>
            </a:r>
            <a:r>
              <a:rPr lang="en-US" altLang="en-US" sz="5400" b="1">
                <a:solidFill>
                  <a:srgbClr val="000066"/>
                </a:solidFill>
                <a:cs typeface="Simplified Arabic" panose="02020603050405020304" pitchFamily="18" charset="-78"/>
              </a:rPr>
              <a:t> </a:t>
            </a:r>
          </a:p>
        </p:txBody>
      </p:sp>
      <p:sp>
        <p:nvSpPr>
          <p:cNvPr id="210329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interceder to Him, </a:t>
            </a:r>
          </a:p>
        </p:txBody>
      </p:sp>
      <p:sp>
        <p:nvSpPr>
          <p:cNvPr id="210330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0330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432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وَالمَكِينَ لَدَيْهِ،</a:t>
            </a:r>
            <a:r>
              <a:rPr lang="en-US" altLang="en-US" sz="5400" b="1">
                <a:solidFill>
                  <a:srgbClr val="000066"/>
                </a:solidFill>
                <a:cs typeface="Simplified Arabic" panose="02020603050405020304" pitchFamily="18" charset="-78"/>
              </a:rPr>
              <a:t> </a:t>
            </a:r>
          </a:p>
        </p:txBody>
      </p:sp>
      <p:sp>
        <p:nvSpPr>
          <p:cNvPr id="210432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firmly established with Him, </a:t>
            </a:r>
          </a:p>
        </p:txBody>
      </p:sp>
      <p:sp>
        <p:nvSpPr>
          <p:cNvPr id="210432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0432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534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وَالمُطَاعَ فِي مَلَكُوتِهِ،</a:t>
            </a:r>
            <a:r>
              <a:rPr lang="en-US" altLang="en-US" sz="5400" b="1">
                <a:solidFill>
                  <a:srgbClr val="000066"/>
                </a:solidFill>
                <a:cs typeface="Simplified Arabic" panose="02020603050405020304" pitchFamily="18" charset="-78"/>
              </a:rPr>
              <a:t> </a:t>
            </a:r>
          </a:p>
        </p:txBody>
      </p:sp>
      <p:sp>
        <p:nvSpPr>
          <p:cNvPr id="210534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obeyed in His Kingdom, </a:t>
            </a:r>
          </a:p>
        </p:txBody>
      </p:sp>
      <p:sp>
        <p:nvSpPr>
          <p:cNvPr id="210534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0534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637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الأَحْمَدَ مِنَ الأَوْصَافِ،</a:t>
            </a:r>
            <a:r>
              <a:rPr lang="en-US" altLang="en-US" sz="5400" b="1">
                <a:solidFill>
                  <a:srgbClr val="000066"/>
                </a:solidFill>
                <a:cs typeface="Simplified Arabic" panose="02020603050405020304" pitchFamily="18" charset="-78"/>
              </a:rPr>
              <a:t> </a:t>
            </a:r>
          </a:p>
        </p:txBody>
      </p:sp>
      <p:sp>
        <p:nvSpPr>
          <p:cNvPr id="210637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winner of the most praised qualities, </a:t>
            </a:r>
          </a:p>
        </p:txBody>
      </p:sp>
      <p:sp>
        <p:nvSpPr>
          <p:cNvPr id="210637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0637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Text Box 2"/>
          <p:cNvSpPr txBox="1">
            <a:spLocks noChangeArrowheads="1"/>
          </p:cNvSpPr>
          <p:nvPr/>
        </p:nvSpPr>
        <p:spPr bwMode="auto">
          <a:xfrm>
            <a:off x="684213" y="1827213"/>
            <a:ext cx="77739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صِرَاطَ الَّذِينَ أَنعَمتَ عَلَيهِمْ </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غَيرِ المَغضُوبِ عَلَيهِمْ وَلاَ الضَّالِّينَ</a:t>
            </a:r>
            <a:endParaRPr lang="en-US" altLang="en-US" sz="5400">
              <a:solidFill>
                <a:srgbClr val="000066"/>
              </a:solidFill>
              <a:cs typeface="Simplified Arabic" panose="02020603050405020304" pitchFamily="18" charset="-78"/>
            </a:endParaRPr>
          </a:p>
        </p:txBody>
      </p:sp>
      <p:sp>
        <p:nvSpPr>
          <p:cNvPr id="883715" name="Text Box 3"/>
          <p:cNvSpPr txBox="1">
            <a:spLocks noChangeArrowheads="1"/>
          </p:cNvSpPr>
          <p:nvPr/>
        </p:nvSpPr>
        <p:spPr bwMode="auto">
          <a:xfrm>
            <a:off x="274638" y="3198813"/>
            <a:ext cx="856456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path of those upon whom Thou hast </a:t>
            </a:r>
          </a:p>
          <a:p>
            <a:pPr algn="ctr">
              <a:spcBef>
                <a:spcPct val="20000"/>
              </a:spcBef>
            </a:pPr>
            <a:r>
              <a:rPr lang="en-US" altLang="en-US" sz="3200">
                <a:solidFill>
                  <a:srgbClr val="000066"/>
                </a:solidFill>
                <a:ea typeface="MS Mincho" panose="02020609040205080304" pitchFamily="49" charset="-128"/>
              </a:rPr>
              <a:t>bestowed favors. Not (the path) of those </a:t>
            </a:r>
          </a:p>
          <a:p>
            <a:pPr algn="ctr">
              <a:spcBef>
                <a:spcPct val="20000"/>
              </a:spcBef>
            </a:pPr>
            <a:r>
              <a:rPr lang="en-US" altLang="en-US" sz="3200">
                <a:solidFill>
                  <a:srgbClr val="000066"/>
                </a:solidFill>
                <a:ea typeface="MS Mincho" panose="02020609040205080304" pitchFamily="49" charset="-128"/>
              </a:rPr>
              <a:t>upon whom Thy wrath is brought </a:t>
            </a:r>
          </a:p>
          <a:p>
            <a:pPr algn="ctr">
              <a:spcBef>
                <a:spcPct val="20000"/>
              </a:spcBef>
            </a:pPr>
            <a:r>
              <a:rPr lang="en-US" altLang="en-US" sz="3200">
                <a:solidFill>
                  <a:srgbClr val="000066"/>
                </a:solidFill>
                <a:ea typeface="MS Mincho" panose="02020609040205080304" pitchFamily="49" charset="-128"/>
              </a:rPr>
              <a:t>down, nor of those who go astray.</a:t>
            </a:r>
          </a:p>
        </p:txBody>
      </p:sp>
      <p:sp>
        <p:nvSpPr>
          <p:cNvPr id="883716"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883717"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6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739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المُحَمَّدَ لِسَائِرِ الأَشْرَافِ،</a:t>
            </a:r>
            <a:r>
              <a:rPr lang="en-US" altLang="en-US" sz="5400" b="1">
                <a:solidFill>
                  <a:srgbClr val="000066"/>
                </a:solidFill>
                <a:cs typeface="Simplified Arabic" panose="02020603050405020304" pitchFamily="18" charset="-78"/>
              </a:rPr>
              <a:t> </a:t>
            </a:r>
          </a:p>
        </p:txBody>
      </p:sp>
      <p:sp>
        <p:nvSpPr>
          <p:cNvPr id="210739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holder of the most praised honors, </a:t>
            </a:r>
          </a:p>
        </p:txBody>
      </p:sp>
      <p:sp>
        <p:nvSpPr>
          <p:cNvPr id="210739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0739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841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الكَرِيمَ عِنْدَ الرَّبِّ،</a:t>
            </a:r>
            <a:r>
              <a:rPr lang="en-US" altLang="en-US" sz="5400" b="1">
                <a:solidFill>
                  <a:srgbClr val="000066"/>
                </a:solidFill>
                <a:cs typeface="Simplified Arabic" panose="02020603050405020304" pitchFamily="18" charset="-78"/>
              </a:rPr>
              <a:t> </a:t>
            </a:r>
          </a:p>
        </p:txBody>
      </p:sp>
      <p:sp>
        <p:nvSpPr>
          <p:cNvPr id="210841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honored by the Lord, </a:t>
            </a:r>
          </a:p>
        </p:txBody>
      </p:sp>
      <p:sp>
        <p:nvSpPr>
          <p:cNvPr id="210842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0842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4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وَالمُكَلَّمَ مِنْ وَرَاءِ الحُجُبِ،</a:t>
            </a:r>
            <a:r>
              <a:rPr lang="en-US" altLang="en-US" sz="5400" b="1">
                <a:solidFill>
                  <a:srgbClr val="000066"/>
                </a:solidFill>
                <a:cs typeface="Simplified Arabic" panose="02020603050405020304" pitchFamily="18" charset="-78"/>
              </a:rPr>
              <a:t> </a:t>
            </a:r>
          </a:p>
        </p:txBody>
      </p:sp>
      <p:sp>
        <p:nvSpPr>
          <p:cNvPr id="210944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addressee (by Almighty Allah) from behind the (Divine) Veils, </a:t>
            </a:r>
          </a:p>
        </p:txBody>
      </p:sp>
      <p:sp>
        <p:nvSpPr>
          <p:cNvPr id="210944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0944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046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الفَائِزَ بِالسِّبَاقِ،</a:t>
            </a:r>
            <a:r>
              <a:rPr lang="en-US" altLang="en-US" sz="5400" b="1">
                <a:solidFill>
                  <a:srgbClr val="000066"/>
                </a:solidFill>
                <a:cs typeface="Simplified Arabic" panose="02020603050405020304" pitchFamily="18" charset="-78"/>
              </a:rPr>
              <a:t> </a:t>
            </a:r>
          </a:p>
        </p:txBody>
      </p:sp>
      <p:sp>
        <p:nvSpPr>
          <p:cNvPr id="211046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most advanced in position, </a:t>
            </a:r>
          </a:p>
        </p:txBody>
      </p:sp>
      <p:sp>
        <p:nvSpPr>
          <p:cNvPr id="211046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1046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149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وَالفَائِتَ عَنِ اللِّحَاقِ،</a:t>
            </a:r>
            <a:r>
              <a:rPr lang="en-US" altLang="en-US" sz="5400" b="1">
                <a:solidFill>
                  <a:srgbClr val="000066"/>
                </a:solidFill>
                <a:cs typeface="Simplified Arabic" panose="02020603050405020304" pitchFamily="18" charset="-78"/>
              </a:rPr>
              <a:t> </a:t>
            </a:r>
          </a:p>
        </p:txBody>
      </p:sp>
      <p:sp>
        <p:nvSpPr>
          <p:cNvPr id="211149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unovertakable. </a:t>
            </a:r>
          </a:p>
        </p:txBody>
      </p:sp>
      <p:sp>
        <p:nvSpPr>
          <p:cNvPr id="211149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1149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251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تَسْلِيمَ عَارِفٍ بِحَقِّكَ،</a:t>
            </a:r>
            <a:r>
              <a:rPr lang="en-US" altLang="en-US" sz="5400" b="1">
                <a:solidFill>
                  <a:srgbClr val="000066"/>
                </a:solidFill>
                <a:cs typeface="Simplified Arabic" panose="02020603050405020304" pitchFamily="18" charset="-78"/>
              </a:rPr>
              <a:t> </a:t>
            </a:r>
          </a:p>
        </p:txBody>
      </p:sp>
      <p:sp>
        <p:nvSpPr>
          <p:cNvPr id="211251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 greet you with the greeting of him who acknowledges your right (that is incumbent upon us), </a:t>
            </a:r>
          </a:p>
        </p:txBody>
      </p:sp>
      <p:sp>
        <p:nvSpPr>
          <p:cNvPr id="211251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1251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353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مُعْتَرِفٍ بِالتَّقْصِيرِ فِي قِيَامِهِ بِوَاجِبِكَ،</a:t>
            </a:r>
            <a:r>
              <a:rPr lang="en-US" altLang="en-US" sz="5400" b="1">
                <a:solidFill>
                  <a:srgbClr val="000066"/>
                </a:solidFill>
                <a:cs typeface="Simplified Arabic" panose="02020603050405020304" pitchFamily="18" charset="-78"/>
              </a:rPr>
              <a:t> </a:t>
            </a:r>
          </a:p>
        </p:txBody>
      </p:sp>
      <p:sp>
        <p:nvSpPr>
          <p:cNvPr id="211353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who confesses of his shortcoming in carrying out his duty towards you, </a:t>
            </a:r>
          </a:p>
        </p:txBody>
      </p:sp>
      <p:sp>
        <p:nvSpPr>
          <p:cNvPr id="211354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1354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456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غَيْرِ مُنْكِرٍ مَا انْتَهَى إِلَيْهِ مِنْ فَضْلِكَ،</a:t>
            </a:r>
            <a:r>
              <a:rPr lang="en-US" altLang="en-US" sz="5400" b="1">
                <a:solidFill>
                  <a:srgbClr val="000066"/>
                </a:solidFill>
                <a:cs typeface="Simplified Arabic" panose="02020603050405020304" pitchFamily="18" charset="-78"/>
              </a:rPr>
              <a:t> </a:t>
            </a:r>
          </a:p>
        </p:txBody>
      </p:sp>
      <p:sp>
        <p:nvSpPr>
          <p:cNvPr id="211456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who does not discuss your limitless virtues, </a:t>
            </a:r>
          </a:p>
        </p:txBody>
      </p:sp>
      <p:sp>
        <p:nvSpPr>
          <p:cNvPr id="211456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1456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58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مُوْقِنٍ بِالمَزِيدَاتِ مِنْ رَبِّكَ،</a:t>
            </a:r>
            <a:r>
              <a:rPr lang="en-US" altLang="en-US" sz="5400" b="1">
                <a:solidFill>
                  <a:srgbClr val="000066"/>
                </a:solidFill>
                <a:cs typeface="Simplified Arabic" panose="02020603050405020304" pitchFamily="18" charset="-78"/>
              </a:rPr>
              <a:t> </a:t>
            </a:r>
          </a:p>
        </p:txBody>
      </p:sp>
      <p:sp>
        <p:nvSpPr>
          <p:cNvPr id="211558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who is sure that you will have more rewards from your Lord, </a:t>
            </a:r>
          </a:p>
        </p:txBody>
      </p:sp>
      <p:sp>
        <p:nvSpPr>
          <p:cNvPr id="211558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1558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661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مُؤْمِنٍ بِالكِتَابِ المُنْزَلِ عَلَيْكَ،</a:t>
            </a:r>
            <a:r>
              <a:rPr lang="en-US" altLang="en-US" sz="5400" b="1">
                <a:solidFill>
                  <a:srgbClr val="000066"/>
                </a:solidFill>
                <a:cs typeface="Simplified Arabic" panose="02020603050405020304" pitchFamily="18" charset="-78"/>
              </a:rPr>
              <a:t> </a:t>
            </a:r>
          </a:p>
        </p:txBody>
      </p:sp>
      <p:sp>
        <p:nvSpPr>
          <p:cNvPr id="211661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who believes in the Book that was revealed to you, </a:t>
            </a:r>
          </a:p>
        </p:txBody>
      </p:sp>
      <p:sp>
        <p:nvSpPr>
          <p:cNvPr id="211661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1661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738" name="Text Box 2"/>
          <p:cNvSpPr txBox="1">
            <a:spLocks noChangeArrowheads="1"/>
          </p:cNvSpPr>
          <p:nvPr/>
        </p:nvSpPr>
        <p:spPr bwMode="auto">
          <a:xfrm>
            <a:off x="1474788" y="1625600"/>
            <a:ext cx="61928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884739" name="Text Box 3"/>
          <p:cNvSpPr txBox="1">
            <a:spLocks noChangeArrowheads="1"/>
          </p:cNvSpPr>
          <p:nvPr/>
        </p:nvSpPr>
        <p:spPr bwMode="auto">
          <a:xfrm>
            <a:off x="1574800"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884740"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884741"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884742"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3</a:t>
            </a:r>
          </a:p>
        </p:txBody>
      </p:sp>
    </p:spTree>
  </p:cSld>
  <p:clrMapOvr>
    <a:masterClrMapping/>
  </p:clrMapOvr>
  <p:transition>
    <p:fade/>
  </p:transition>
  <p:timing>
    <p:tnLst>
      <p:par>
        <p:cTn id="1" dur="indefinite" restart="never" nodeType="tmRoot"/>
      </p:par>
    </p:tnLst>
  </p:timing>
</p:sld>
</file>

<file path=ppt/slides/slide6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763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مُحَلِّلٍ حَلالَكَ،</a:t>
            </a:r>
            <a:r>
              <a:rPr lang="en-US" altLang="en-US" sz="5400" b="1">
                <a:solidFill>
                  <a:srgbClr val="000066"/>
                </a:solidFill>
                <a:cs typeface="Simplified Arabic" panose="02020603050405020304" pitchFamily="18" charset="-78"/>
              </a:rPr>
              <a:t> </a:t>
            </a:r>
          </a:p>
        </p:txBody>
      </p:sp>
      <p:sp>
        <p:nvSpPr>
          <p:cNvPr id="211763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who deems lawful all that which you deemed lawful, </a:t>
            </a:r>
          </a:p>
        </p:txBody>
      </p:sp>
      <p:sp>
        <p:nvSpPr>
          <p:cNvPr id="211763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1763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865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مُحَرِّمٍ حَرَامَكَ،</a:t>
            </a:r>
            <a:r>
              <a:rPr lang="en-US" altLang="en-US" sz="5400" b="1">
                <a:solidFill>
                  <a:srgbClr val="000066"/>
                </a:solidFill>
                <a:cs typeface="Simplified Arabic" panose="02020603050405020304" pitchFamily="18" charset="-78"/>
              </a:rPr>
              <a:t> </a:t>
            </a:r>
          </a:p>
        </p:txBody>
      </p:sp>
      <p:sp>
        <p:nvSpPr>
          <p:cNvPr id="211865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who deems unlawful all that which you deemed unlawful. </a:t>
            </a:r>
          </a:p>
        </p:txBody>
      </p:sp>
      <p:sp>
        <p:nvSpPr>
          <p:cNvPr id="211866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1866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8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أَشْهَدُ يَا رَسُولَ اللّهِ مَعَ كُلِّ شَاهِدٍ،</a:t>
            </a:r>
            <a:r>
              <a:rPr lang="en-US" altLang="en-US" sz="5400" b="1">
                <a:solidFill>
                  <a:srgbClr val="000066"/>
                </a:solidFill>
                <a:cs typeface="Simplified Arabic" panose="02020603050405020304" pitchFamily="18" charset="-78"/>
              </a:rPr>
              <a:t> </a:t>
            </a:r>
          </a:p>
        </p:txBody>
      </p:sp>
      <p:sp>
        <p:nvSpPr>
          <p:cNvPr id="211968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the Messenger of Allah: I bear witness</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and I join everyone who bear witness </a:t>
            </a:r>
          </a:p>
        </p:txBody>
      </p:sp>
      <p:sp>
        <p:nvSpPr>
          <p:cNvPr id="211968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1968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070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وَأَتَحَمَّلُهَا عَنْ كُلِّ جَاحِدٍ،</a:t>
            </a:r>
            <a:r>
              <a:rPr lang="en-US" altLang="en-US" sz="5400" b="1">
                <a:solidFill>
                  <a:srgbClr val="000066"/>
                </a:solidFill>
                <a:cs typeface="Simplified Arabic" panose="02020603050405020304" pitchFamily="18" charset="-78"/>
              </a:rPr>
              <a:t> </a:t>
            </a:r>
          </a:p>
        </p:txBody>
      </p:sp>
      <p:sp>
        <p:nvSpPr>
          <p:cNvPr id="212070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also bear witness rather than everyone who may deny it</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 </a:t>
            </a:r>
          </a:p>
        </p:txBody>
      </p:sp>
      <p:sp>
        <p:nvSpPr>
          <p:cNvPr id="212070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2070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173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أَنَّكَ قَدْ بَلَّغْتَ رِسَالاتِ رَبِّكَ،</a:t>
            </a:r>
            <a:r>
              <a:rPr lang="en-US" altLang="en-US" sz="5400" b="1">
                <a:solidFill>
                  <a:srgbClr val="000066"/>
                </a:solidFill>
                <a:cs typeface="Simplified Arabic" panose="02020603050405020304" pitchFamily="18" charset="-78"/>
              </a:rPr>
              <a:t> </a:t>
            </a:r>
          </a:p>
        </p:txBody>
      </p:sp>
      <p:sp>
        <p:nvSpPr>
          <p:cNvPr id="212173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that you conveyed the messages of your Lord (flawlessly), </a:t>
            </a:r>
          </a:p>
        </p:txBody>
      </p:sp>
      <p:sp>
        <p:nvSpPr>
          <p:cNvPr id="212173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2173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275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وَنَصَحْتَ لأُمَّتِكَ،</a:t>
            </a:r>
            <a:r>
              <a:rPr lang="en-US" altLang="en-US" sz="5400" b="1">
                <a:solidFill>
                  <a:srgbClr val="000066"/>
                </a:solidFill>
                <a:cs typeface="Simplified Arabic" panose="02020603050405020304" pitchFamily="18" charset="-78"/>
              </a:rPr>
              <a:t> </a:t>
            </a:r>
          </a:p>
        </p:txBody>
      </p:sp>
      <p:sp>
        <p:nvSpPr>
          <p:cNvPr id="212275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offered your nation good advice, </a:t>
            </a:r>
          </a:p>
        </p:txBody>
      </p:sp>
      <p:sp>
        <p:nvSpPr>
          <p:cNvPr id="212275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2275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377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وَجَاهَدْتَ فِي سَبِيلِ رَبِّكَ،</a:t>
            </a:r>
            <a:r>
              <a:rPr lang="en-US" altLang="en-US" sz="5400" b="1">
                <a:solidFill>
                  <a:srgbClr val="000066"/>
                </a:solidFill>
                <a:cs typeface="Simplified Arabic" panose="02020603050405020304" pitchFamily="18" charset="-78"/>
              </a:rPr>
              <a:t> </a:t>
            </a:r>
          </a:p>
        </p:txBody>
      </p:sp>
      <p:sp>
        <p:nvSpPr>
          <p:cNvPr id="212377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strove in the way of your Lord, </a:t>
            </a:r>
          </a:p>
        </p:txBody>
      </p:sp>
      <p:sp>
        <p:nvSpPr>
          <p:cNvPr id="212378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2378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480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وَصَدَعْتَ بِأَمْرِهِ،</a:t>
            </a:r>
            <a:r>
              <a:rPr lang="en-US" altLang="en-US" sz="5400" b="1">
                <a:solidFill>
                  <a:srgbClr val="000066"/>
                </a:solidFill>
                <a:cs typeface="Simplified Arabic" panose="02020603050405020304" pitchFamily="18" charset="-78"/>
              </a:rPr>
              <a:t> </a:t>
            </a:r>
          </a:p>
        </p:txBody>
      </p:sp>
      <p:sp>
        <p:nvSpPr>
          <p:cNvPr id="212480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expounded openly what you were commanded, </a:t>
            </a:r>
          </a:p>
        </p:txBody>
      </p:sp>
      <p:sp>
        <p:nvSpPr>
          <p:cNvPr id="212480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2480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582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وَاحْتَمَلْتَ الأَذَى فِي جَنْبِهِ،</a:t>
            </a:r>
            <a:r>
              <a:rPr lang="en-US" altLang="en-US" sz="5400" b="1">
                <a:solidFill>
                  <a:srgbClr val="000066"/>
                </a:solidFill>
                <a:cs typeface="Simplified Arabic" panose="02020603050405020304" pitchFamily="18" charset="-78"/>
              </a:rPr>
              <a:t> </a:t>
            </a:r>
          </a:p>
        </p:txBody>
      </p:sp>
      <p:sp>
        <p:nvSpPr>
          <p:cNvPr id="212582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stood harm for the sake of Him, </a:t>
            </a:r>
          </a:p>
        </p:txBody>
      </p:sp>
      <p:sp>
        <p:nvSpPr>
          <p:cNvPr id="212582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2582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685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وَدَعَوْتَ إِلَى سَبِيلِهِ بِالحِكْمَةِ وَالمَوْعِظَةِ الحَسَنَةِ الجَمِيلَةِ،</a:t>
            </a:r>
            <a:r>
              <a:rPr lang="en-US" altLang="en-US" sz="5400" b="1">
                <a:solidFill>
                  <a:srgbClr val="000066"/>
                </a:solidFill>
                <a:cs typeface="Simplified Arabic" panose="02020603050405020304" pitchFamily="18" charset="-78"/>
              </a:rPr>
              <a:t> </a:t>
            </a:r>
          </a:p>
        </p:txBody>
      </p:sp>
      <p:sp>
        <p:nvSpPr>
          <p:cNvPr id="212685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called to the way of Him with excellent wisdom and fair exhortation, </a:t>
            </a:r>
          </a:p>
        </p:txBody>
      </p:sp>
      <p:sp>
        <p:nvSpPr>
          <p:cNvPr id="212685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2685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Text Box 2"/>
          <p:cNvSpPr txBox="1">
            <a:spLocks noChangeArrowheads="1"/>
          </p:cNvSpPr>
          <p:nvPr/>
        </p:nvSpPr>
        <p:spPr bwMode="auto">
          <a:xfrm>
            <a:off x="1187450" y="1827213"/>
            <a:ext cx="67691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الْحَمْدُ للّهِ رَبِّ الْعَالَمِينَ</a:t>
            </a:r>
            <a:r>
              <a:rPr lang="en-US" altLang="en-US" sz="5400">
                <a:solidFill>
                  <a:srgbClr val="000066"/>
                </a:solidFill>
                <a:cs typeface="Simplified Arabic" panose="02020603050405020304" pitchFamily="18" charset="-78"/>
              </a:rPr>
              <a:t> </a:t>
            </a:r>
          </a:p>
        </p:txBody>
      </p:sp>
      <p:sp>
        <p:nvSpPr>
          <p:cNvPr id="885763" name="Text Box 3"/>
          <p:cNvSpPr txBox="1">
            <a:spLocks noChangeArrowheads="1"/>
          </p:cNvSpPr>
          <p:nvPr/>
        </p:nvSpPr>
        <p:spPr bwMode="auto">
          <a:xfrm>
            <a:off x="1638300" y="3198813"/>
            <a:ext cx="58134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All praise is due to Allah,</a:t>
            </a:r>
          </a:p>
          <a:p>
            <a:pPr algn="ctr">
              <a:spcBef>
                <a:spcPct val="20000"/>
              </a:spcBef>
            </a:pPr>
            <a:r>
              <a:rPr lang="en-US" altLang="en-US" sz="3200">
                <a:solidFill>
                  <a:srgbClr val="000066"/>
                </a:solidFill>
                <a:ea typeface="MS Mincho" panose="02020609040205080304" pitchFamily="49" charset="-128"/>
              </a:rPr>
              <a:t>the Lord of the Worlds. </a:t>
            </a:r>
          </a:p>
        </p:txBody>
      </p:sp>
      <p:sp>
        <p:nvSpPr>
          <p:cNvPr id="885764"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885765"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6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787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وَأَدَّيْتَ الحَقَّ الَّذِي كَانَ عَلَيْكَ،</a:t>
            </a:r>
            <a:r>
              <a:rPr lang="en-US" altLang="en-US" sz="5400" b="1">
                <a:solidFill>
                  <a:srgbClr val="000066"/>
                </a:solidFill>
                <a:cs typeface="Simplified Arabic" panose="02020603050405020304" pitchFamily="18" charset="-78"/>
              </a:rPr>
              <a:t> </a:t>
            </a:r>
          </a:p>
        </p:txBody>
      </p:sp>
      <p:sp>
        <p:nvSpPr>
          <p:cNvPr id="212787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fulfilled the duty with which you were commissioned, </a:t>
            </a:r>
          </a:p>
        </p:txBody>
      </p:sp>
      <p:sp>
        <p:nvSpPr>
          <p:cNvPr id="212787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2787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889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وَأَنَّكَ قَدْ رَؤُفْتَ بِالمُؤْمِنِينَ،</a:t>
            </a:r>
            <a:r>
              <a:rPr lang="en-US" altLang="en-US" sz="5400" b="1">
                <a:solidFill>
                  <a:srgbClr val="000066"/>
                </a:solidFill>
                <a:cs typeface="Simplified Arabic" panose="02020603050405020304" pitchFamily="18" charset="-78"/>
              </a:rPr>
              <a:t> </a:t>
            </a:r>
          </a:p>
        </p:txBody>
      </p:sp>
      <p:sp>
        <p:nvSpPr>
          <p:cNvPr id="212889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verily, were compassionate to the believers, </a:t>
            </a:r>
          </a:p>
        </p:txBody>
      </p:sp>
      <p:sp>
        <p:nvSpPr>
          <p:cNvPr id="212890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2890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2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وَغَلُظْتَ عَلَى الكَافِرِينَ،</a:t>
            </a:r>
            <a:r>
              <a:rPr lang="en-US" altLang="en-US" sz="5400" b="1">
                <a:solidFill>
                  <a:srgbClr val="000066"/>
                </a:solidFill>
                <a:cs typeface="Simplified Arabic" panose="02020603050405020304" pitchFamily="18" charset="-78"/>
              </a:rPr>
              <a:t> </a:t>
            </a:r>
          </a:p>
        </p:txBody>
      </p:sp>
      <p:sp>
        <p:nvSpPr>
          <p:cNvPr id="212992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were strong against the unbelievers, </a:t>
            </a:r>
          </a:p>
        </p:txBody>
      </p:sp>
      <p:sp>
        <p:nvSpPr>
          <p:cNvPr id="212992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2992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094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وَعَبَدْتَ اللّهَ مُخْلِصاً حَتَّى أَتَاكَ اليَقِينُ،</a:t>
            </a:r>
            <a:r>
              <a:rPr lang="en-US" altLang="en-US" sz="5400" b="1">
                <a:solidFill>
                  <a:srgbClr val="000066"/>
                </a:solidFill>
                <a:cs typeface="Simplified Arabic" panose="02020603050405020304" pitchFamily="18" charset="-78"/>
              </a:rPr>
              <a:t> </a:t>
            </a:r>
          </a:p>
        </p:txBody>
      </p:sp>
      <p:sp>
        <p:nvSpPr>
          <p:cNvPr id="213094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worshipped Allah sincerely until death came upon you; </a:t>
            </a:r>
          </a:p>
        </p:txBody>
      </p:sp>
      <p:sp>
        <p:nvSpPr>
          <p:cNvPr id="213094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3094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197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فَبَلَغَ اللّهُ بِكَ أَشْرَفَ مَحَلِّ المُكَرَّمِينَ،</a:t>
            </a:r>
            <a:r>
              <a:rPr lang="en-US" altLang="en-US" sz="5400" b="1">
                <a:solidFill>
                  <a:srgbClr val="000066"/>
                </a:solidFill>
                <a:cs typeface="Simplified Arabic" panose="02020603050405020304" pitchFamily="18" charset="-78"/>
              </a:rPr>
              <a:t> </a:t>
            </a:r>
          </a:p>
        </p:txBody>
      </p:sp>
      <p:sp>
        <p:nvSpPr>
          <p:cNvPr id="213197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therefore, Almighty Allah has exalted you to the most honorable position of the ennobled ones </a:t>
            </a:r>
          </a:p>
        </p:txBody>
      </p:sp>
      <p:sp>
        <p:nvSpPr>
          <p:cNvPr id="213197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3197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299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وَأَعْلَى مَنَازِلِ المُقَرَّبِينَ،</a:t>
            </a:r>
            <a:r>
              <a:rPr lang="en-US" altLang="en-US" sz="5400" b="1">
                <a:solidFill>
                  <a:srgbClr val="000066"/>
                </a:solidFill>
                <a:cs typeface="Simplified Arabic" panose="02020603050405020304" pitchFamily="18" charset="-78"/>
              </a:rPr>
              <a:t> </a:t>
            </a:r>
          </a:p>
        </p:txBody>
      </p:sp>
      <p:sp>
        <p:nvSpPr>
          <p:cNvPr id="213299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to the most elevated place of the intimate servants of Him </a:t>
            </a:r>
          </a:p>
        </p:txBody>
      </p:sp>
      <p:sp>
        <p:nvSpPr>
          <p:cNvPr id="213299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3299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401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وَأَرْفَعَ دَرَجَاتِ المُرْسَلِينَ حَيْثُ لا يَلْحَقُكَ لاحِقٌ،</a:t>
            </a:r>
            <a:r>
              <a:rPr lang="en-US" altLang="en-US" sz="5400" b="1">
                <a:solidFill>
                  <a:srgbClr val="000066"/>
                </a:solidFill>
                <a:cs typeface="Simplified Arabic" panose="02020603050405020304" pitchFamily="18" charset="-78"/>
              </a:rPr>
              <a:t> </a:t>
            </a:r>
          </a:p>
        </p:txBody>
      </p:sp>
      <p:sp>
        <p:nvSpPr>
          <p:cNvPr id="213401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to the most exalted ranks of the Messengers where none can come up with you, </a:t>
            </a:r>
          </a:p>
        </p:txBody>
      </p:sp>
      <p:sp>
        <p:nvSpPr>
          <p:cNvPr id="213402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3402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504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وَلا يفُوقُكَ فَائِقٌ،</a:t>
            </a:r>
            <a:r>
              <a:rPr lang="en-US" altLang="en-US" sz="5400" b="1">
                <a:solidFill>
                  <a:srgbClr val="000066"/>
                </a:solidFill>
                <a:cs typeface="Simplified Arabic" panose="02020603050405020304" pitchFamily="18" charset="-78"/>
              </a:rPr>
              <a:t> </a:t>
            </a:r>
          </a:p>
        </p:txBody>
      </p:sp>
      <p:sp>
        <p:nvSpPr>
          <p:cNvPr id="213504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none can excel you, </a:t>
            </a:r>
          </a:p>
        </p:txBody>
      </p:sp>
      <p:sp>
        <p:nvSpPr>
          <p:cNvPr id="213504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3504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606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وَلا يَسْبِقُكَ سَابِقٌ،</a:t>
            </a:r>
            <a:r>
              <a:rPr lang="en-US" altLang="en-US" sz="5400" b="1">
                <a:solidFill>
                  <a:srgbClr val="000066"/>
                </a:solidFill>
                <a:cs typeface="Simplified Arabic" panose="02020603050405020304" pitchFamily="18" charset="-78"/>
              </a:rPr>
              <a:t> </a:t>
            </a:r>
          </a:p>
        </p:txBody>
      </p:sp>
      <p:sp>
        <p:nvSpPr>
          <p:cNvPr id="213606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none can overtake you, </a:t>
            </a:r>
          </a:p>
        </p:txBody>
      </p:sp>
      <p:sp>
        <p:nvSpPr>
          <p:cNvPr id="213606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3606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709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وَلاَ يَطْمَعُ فِي إِدْرَاكِكَ طَامِعٌ،</a:t>
            </a:r>
            <a:r>
              <a:rPr lang="en-US" altLang="en-US" sz="5400" b="1">
                <a:solidFill>
                  <a:srgbClr val="000066"/>
                </a:solidFill>
                <a:cs typeface="Simplified Arabic" panose="02020603050405020304" pitchFamily="18" charset="-78"/>
              </a:rPr>
              <a:t> </a:t>
            </a:r>
          </a:p>
        </p:txBody>
      </p:sp>
      <p:sp>
        <p:nvSpPr>
          <p:cNvPr id="213709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none can even think of obtaining your rank. </a:t>
            </a:r>
          </a:p>
        </p:txBody>
      </p:sp>
      <p:sp>
        <p:nvSpPr>
          <p:cNvPr id="213709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3709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Text Box 2"/>
          <p:cNvSpPr txBox="1">
            <a:spLocks noChangeArrowheads="1"/>
          </p:cNvSpPr>
          <p:nvPr/>
        </p:nvSpPr>
        <p:spPr bwMode="auto">
          <a:xfrm>
            <a:off x="1692275" y="1827213"/>
            <a:ext cx="56927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الرَّحْمـنِ الرَّحِيمِ</a:t>
            </a:r>
            <a:r>
              <a:rPr lang="en-US" altLang="en-US" sz="5400">
                <a:solidFill>
                  <a:srgbClr val="000066"/>
                </a:solidFill>
                <a:cs typeface="Simplified Arabic" panose="02020603050405020304" pitchFamily="18" charset="-78"/>
              </a:rPr>
              <a:t> </a:t>
            </a:r>
          </a:p>
        </p:txBody>
      </p:sp>
      <p:sp>
        <p:nvSpPr>
          <p:cNvPr id="886787" name="Text Box 3"/>
          <p:cNvSpPr txBox="1">
            <a:spLocks noChangeArrowheads="1"/>
          </p:cNvSpPr>
          <p:nvPr/>
        </p:nvSpPr>
        <p:spPr bwMode="auto">
          <a:xfrm>
            <a:off x="1630363" y="3198813"/>
            <a:ext cx="58213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886788"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886789"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6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11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الحَمْدُ لِلّهِ الَّذِي اسْتَنْقَذَنَا بِكَ مِنَ الهَلَكَةِ،</a:t>
            </a:r>
            <a:r>
              <a:rPr lang="en-US" altLang="en-US" sz="5400" b="1">
                <a:solidFill>
                  <a:srgbClr val="000066"/>
                </a:solidFill>
                <a:cs typeface="Simplified Arabic" panose="02020603050405020304" pitchFamily="18" charset="-78"/>
              </a:rPr>
              <a:t> </a:t>
            </a:r>
          </a:p>
        </p:txBody>
      </p:sp>
      <p:sp>
        <p:nvSpPr>
          <p:cNvPr id="213811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All praise be to Allah Who saved us from perdition through you, </a:t>
            </a:r>
          </a:p>
        </p:txBody>
      </p:sp>
      <p:sp>
        <p:nvSpPr>
          <p:cNvPr id="213811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3811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913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وَهَدَانَا بِكَ مِنَ الضَّلالَةِ،</a:t>
            </a:r>
            <a:r>
              <a:rPr lang="en-US" altLang="en-US" sz="5400" b="1">
                <a:solidFill>
                  <a:srgbClr val="000066"/>
                </a:solidFill>
                <a:cs typeface="Simplified Arabic" panose="02020603050405020304" pitchFamily="18" charset="-78"/>
              </a:rPr>
              <a:t> </a:t>
            </a:r>
          </a:p>
        </p:txBody>
      </p:sp>
      <p:sp>
        <p:nvSpPr>
          <p:cNvPr id="213913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Who guided us off misdirection through you, </a:t>
            </a:r>
          </a:p>
        </p:txBody>
      </p:sp>
      <p:sp>
        <p:nvSpPr>
          <p:cNvPr id="213914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3914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6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وَنَوَّرَنَا بِكَ مِنَ الظُّلْمَةِ،</a:t>
            </a:r>
            <a:r>
              <a:rPr lang="en-US" altLang="en-US" sz="5400" b="1">
                <a:solidFill>
                  <a:srgbClr val="000066"/>
                </a:solidFill>
                <a:cs typeface="Simplified Arabic" panose="02020603050405020304" pitchFamily="18" charset="-78"/>
              </a:rPr>
              <a:t> </a:t>
            </a:r>
          </a:p>
        </p:txBody>
      </p:sp>
      <p:sp>
        <p:nvSpPr>
          <p:cNvPr id="214016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Who lit our darkness through you. </a:t>
            </a:r>
          </a:p>
        </p:txBody>
      </p:sp>
      <p:sp>
        <p:nvSpPr>
          <p:cNvPr id="214016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4016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118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فَجَزَاكَ اللّهُ يَا رَسُولَ اللّهِ مِنْ مَبْعُوثٍ أَفْضَلَ مَا جَازَى  نَبِيّاً عَنْ أُمَّتِهِ،</a:t>
            </a:r>
            <a:r>
              <a:rPr lang="en-US" altLang="en-US" sz="5400" b="1">
                <a:solidFill>
                  <a:srgbClr val="000066"/>
                </a:solidFill>
                <a:cs typeface="Simplified Arabic" panose="02020603050405020304" pitchFamily="18" charset="-78"/>
              </a:rPr>
              <a:t> </a:t>
            </a:r>
          </a:p>
        </p:txBody>
      </p:sp>
      <p:sp>
        <p:nvSpPr>
          <p:cNvPr id="214118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the Messenger of Allah: may Allah reward you, for being His envoy, in the best way that He has ever rewarded a Prophet on behalf of his people </a:t>
            </a:r>
          </a:p>
        </p:txBody>
      </p:sp>
      <p:sp>
        <p:nvSpPr>
          <p:cNvPr id="214118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4118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221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وَرَسُولاً عَمَّنْ أُرْسِلَ إِلَيْهِ،</a:t>
            </a:r>
            <a:r>
              <a:rPr lang="en-US" altLang="en-US" sz="5400" b="1">
                <a:solidFill>
                  <a:srgbClr val="000066"/>
                </a:solidFill>
                <a:cs typeface="Simplified Arabic" panose="02020603050405020304" pitchFamily="18" charset="-78"/>
              </a:rPr>
              <a:t> </a:t>
            </a:r>
          </a:p>
        </p:txBody>
      </p:sp>
      <p:sp>
        <p:nvSpPr>
          <p:cNvPr id="214221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or a Messenger of behalf of those to whom He has sent him. </a:t>
            </a:r>
          </a:p>
        </p:txBody>
      </p:sp>
      <p:sp>
        <p:nvSpPr>
          <p:cNvPr id="214221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4221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323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بِأَبِي أَنْتَ وَأُمِّي يَا رَسُولَ اللّهِ زُرْتُكَ عَارِفاً بِحَقِّكَ،</a:t>
            </a:r>
            <a:r>
              <a:rPr lang="en-US" altLang="en-US" sz="5400" b="1">
                <a:solidFill>
                  <a:srgbClr val="000066"/>
                </a:solidFill>
                <a:cs typeface="Simplified Arabic" panose="02020603050405020304" pitchFamily="18" charset="-78"/>
              </a:rPr>
              <a:t> </a:t>
            </a:r>
          </a:p>
        </p:txBody>
      </p:sp>
      <p:sp>
        <p:nvSpPr>
          <p:cNvPr id="214323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May Allah accept my father and my mother as ransoms for you, O the Messenger of Allah. I am visiting you for I acknowledge your right (that is incumbent upon us), </a:t>
            </a:r>
          </a:p>
        </p:txBody>
      </p:sp>
      <p:sp>
        <p:nvSpPr>
          <p:cNvPr id="214323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4323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425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مُقِرّاً بِفَضْلِكَ،</a:t>
            </a:r>
            <a:r>
              <a:rPr lang="en-US" altLang="en-US" sz="5400" b="1">
                <a:solidFill>
                  <a:srgbClr val="000066"/>
                </a:solidFill>
                <a:cs typeface="Simplified Arabic" panose="02020603050405020304" pitchFamily="18" charset="-78"/>
              </a:rPr>
              <a:t> </a:t>
            </a:r>
          </a:p>
        </p:txBody>
      </p:sp>
      <p:sp>
        <p:nvSpPr>
          <p:cNvPr id="214425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 confess of your superiority, </a:t>
            </a:r>
          </a:p>
        </p:txBody>
      </p:sp>
      <p:sp>
        <p:nvSpPr>
          <p:cNvPr id="214426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4426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528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مُسْتَبْصِراً بِضَلالَةِ مَنْ خَالَفَكَ وَخَالَفَ أَهْلَ بَيْتِكَ،</a:t>
            </a:r>
            <a:r>
              <a:rPr lang="en-US" altLang="en-US" sz="5400" b="1">
                <a:solidFill>
                  <a:srgbClr val="000066"/>
                </a:solidFill>
                <a:cs typeface="Simplified Arabic" panose="02020603050405020304" pitchFamily="18" charset="-78"/>
              </a:rPr>
              <a:t> </a:t>
            </a:r>
          </a:p>
        </p:txBody>
      </p:sp>
      <p:sp>
        <p:nvSpPr>
          <p:cNvPr id="214528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 know for sure about the straying off (from the right path) of those who dissent from you and from your Household, </a:t>
            </a:r>
          </a:p>
        </p:txBody>
      </p:sp>
      <p:sp>
        <p:nvSpPr>
          <p:cNvPr id="214528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4528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630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عَارِفاً بِالهُدَى الَّذِي أَنْتَ عَلَيْهِ،</a:t>
            </a:r>
            <a:r>
              <a:rPr lang="en-US" altLang="en-US" sz="5400" b="1">
                <a:solidFill>
                  <a:srgbClr val="000066"/>
                </a:solidFill>
                <a:cs typeface="Simplified Arabic" panose="02020603050405020304" pitchFamily="18" charset="-78"/>
              </a:rPr>
              <a:t> </a:t>
            </a:r>
          </a:p>
        </p:txBody>
      </p:sp>
      <p:sp>
        <p:nvSpPr>
          <p:cNvPr id="214630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I admit the true guidance that you follow (and lead to). </a:t>
            </a:r>
          </a:p>
        </p:txBody>
      </p:sp>
      <p:sp>
        <p:nvSpPr>
          <p:cNvPr id="214630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4630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733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بِأَبِي أَنْتَ وَأُمِّي وَنَفْسِي وَأَهْلِي وَمَالِي وَوَلَدِي،</a:t>
            </a:r>
            <a:r>
              <a:rPr lang="en-US" altLang="en-US" sz="5400" b="1">
                <a:solidFill>
                  <a:srgbClr val="000066"/>
                </a:solidFill>
                <a:cs typeface="Simplified Arabic" panose="02020603050405020304" pitchFamily="18" charset="-78"/>
              </a:rPr>
              <a:t> </a:t>
            </a:r>
          </a:p>
        </p:txBody>
      </p:sp>
      <p:sp>
        <p:nvSpPr>
          <p:cNvPr id="214733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May Allah accept my father, my mother, me, my family, my property, and my sons as ransoms for you! </a:t>
            </a:r>
          </a:p>
        </p:txBody>
      </p:sp>
      <p:sp>
        <p:nvSpPr>
          <p:cNvPr id="214733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4733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0" name="Text Box 2"/>
          <p:cNvSpPr txBox="1">
            <a:spLocks noChangeArrowheads="1"/>
          </p:cNvSpPr>
          <p:nvPr/>
        </p:nvSpPr>
        <p:spPr bwMode="auto">
          <a:xfrm>
            <a:off x="2212975" y="1827213"/>
            <a:ext cx="46640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مَالِكِ يَوْمِ الدِّينِ</a:t>
            </a:r>
            <a:endParaRPr lang="en-US" altLang="en-US" sz="5400">
              <a:solidFill>
                <a:srgbClr val="000066"/>
              </a:solidFill>
              <a:cs typeface="Simplified Arabic" panose="02020603050405020304" pitchFamily="18" charset="-78"/>
            </a:endParaRPr>
          </a:p>
        </p:txBody>
      </p:sp>
      <p:sp>
        <p:nvSpPr>
          <p:cNvPr id="887811" name="Text Box 3"/>
          <p:cNvSpPr txBox="1">
            <a:spLocks noChangeArrowheads="1"/>
          </p:cNvSpPr>
          <p:nvPr/>
        </p:nvSpPr>
        <p:spPr bwMode="auto">
          <a:xfrm>
            <a:off x="1258888" y="3198813"/>
            <a:ext cx="66468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Master of the Day of Judgment.</a:t>
            </a:r>
          </a:p>
        </p:txBody>
      </p:sp>
      <p:sp>
        <p:nvSpPr>
          <p:cNvPr id="887812"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887813"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6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835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أَنَا أُصَلِّي عَلَيْكَ كَمَا صَلَّى اللّهُ عَلَيْكَ</a:t>
            </a:r>
            <a:r>
              <a:rPr lang="en-US" altLang="en-US" sz="5400" b="1">
                <a:solidFill>
                  <a:srgbClr val="000066"/>
                </a:solidFill>
                <a:cs typeface="Simplified Arabic" panose="02020603050405020304" pitchFamily="18" charset="-78"/>
              </a:rPr>
              <a:t> </a:t>
            </a:r>
          </a:p>
        </p:txBody>
      </p:sp>
      <p:sp>
        <p:nvSpPr>
          <p:cNvPr id="214835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Let me pray (Almighty Allah) for sending blessings upon you as Allah sends blessings upon you </a:t>
            </a:r>
          </a:p>
        </p:txBody>
      </p:sp>
      <p:sp>
        <p:nvSpPr>
          <p:cNvPr id="214835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4835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937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وَصَلَّى عَلَيْكَ مَلائِكَتُهُ وَأَنْبِيَاؤُهُ وَرُسُلُهُ</a:t>
            </a:r>
            <a:r>
              <a:rPr lang="en-US" altLang="en-US" sz="5400" b="1">
                <a:solidFill>
                  <a:srgbClr val="000066"/>
                </a:solidFill>
                <a:cs typeface="Simplified Arabic" panose="02020603050405020304" pitchFamily="18" charset="-78"/>
              </a:rPr>
              <a:t> </a:t>
            </a:r>
          </a:p>
        </p:txBody>
      </p:sp>
      <p:sp>
        <p:nvSpPr>
          <p:cNvPr id="214937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as His angels, Prophets, and Messengers pray Him for sending blessings </a:t>
            </a:r>
          </a:p>
        </p:txBody>
      </p:sp>
      <p:sp>
        <p:nvSpPr>
          <p:cNvPr id="214938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4938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0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صَلاةً مُتَتَابِعَةً وَافِرَةً مُتَوَاصِلَةً</a:t>
            </a:r>
            <a:r>
              <a:rPr lang="en-US" altLang="en-US" sz="5400" b="1">
                <a:solidFill>
                  <a:srgbClr val="000066"/>
                </a:solidFill>
                <a:cs typeface="Simplified Arabic" panose="02020603050405020304" pitchFamily="18" charset="-78"/>
              </a:rPr>
              <a:t> </a:t>
            </a:r>
          </a:p>
        </p:txBody>
      </p:sp>
      <p:sp>
        <p:nvSpPr>
          <p:cNvPr id="215040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that are consecutive, abundant, </a:t>
            </a:r>
          </a:p>
        </p:txBody>
      </p:sp>
      <p:sp>
        <p:nvSpPr>
          <p:cNvPr id="215040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5040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42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لا انْقِطَاعَ لَهَا وَلا أَمَدَ وَلا أَجَلَ،</a:t>
            </a:r>
            <a:r>
              <a:rPr lang="en-US" altLang="en-US" sz="5400" b="1">
                <a:solidFill>
                  <a:srgbClr val="000066"/>
                </a:solidFill>
                <a:cs typeface="Simplified Arabic" panose="02020603050405020304" pitchFamily="18" charset="-78"/>
              </a:rPr>
              <a:t> </a:t>
            </a:r>
          </a:p>
        </p:txBody>
      </p:sp>
      <p:sp>
        <p:nvSpPr>
          <p:cNvPr id="215142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continuous, incessant, infinite, and unlimited. </a:t>
            </a:r>
          </a:p>
        </p:txBody>
      </p:sp>
      <p:sp>
        <p:nvSpPr>
          <p:cNvPr id="215142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5142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245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صَلَّى اللّهُ عَلَيْكَ وَعَلَى أَهْلِ بَيْتِكَ الطَّيِّبِينَ الطَّاهِرِينَ كَمَا أَنْتُمْ أَهْلُهُ،</a:t>
            </a:r>
            <a:r>
              <a:rPr lang="en-US" altLang="en-US" sz="5400" b="1">
                <a:solidFill>
                  <a:srgbClr val="000066"/>
                </a:solidFill>
                <a:cs typeface="Simplified Arabic" panose="02020603050405020304" pitchFamily="18" charset="-78"/>
              </a:rPr>
              <a:t> </a:t>
            </a:r>
          </a:p>
        </p:txBody>
      </p:sp>
      <p:sp>
        <p:nvSpPr>
          <p:cNvPr id="215245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May Allah send blessings upon you and upon your Household, the pure and immaculate, as much as you deserve. </a:t>
            </a:r>
          </a:p>
        </p:txBody>
      </p:sp>
      <p:sp>
        <p:nvSpPr>
          <p:cNvPr id="215245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5245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347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اجْعَلْ جَوَامِعَ صَلَوَاتِكَ،</a:t>
            </a:r>
            <a:r>
              <a:rPr lang="en-US" altLang="en-US" sz="5400" b="1">
                <a:solidFill>
                  <a:srgbClr val="000066"/>
                </a:solidFill>
                <a:cs typeface="Simplified Arabic" panose="02020603050405020304" pitchFamily="18" charset="-78"/>
              </a:rPr>
              <a:t> </a:t>
            </a:r>
          </a:p>
        </p:txBody>
      </p:sp>
      <p:sp>
        <p:nvSpPr>
          <p:cNvPr id="215347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(please do) make You complete blessings, </a:t>
            </a:r>
          </a:p>
        </p:txBody>
      </p:sp>
      <p:sp>
        <p:nvSpPr>
          <p:cNvPr id="215347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5347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
        <p:nvSpPr>
          <p:cNvPr id="2153478" name="Rectangle 6"/>
          <p:cNvSpPr>
            <a:spLocks noChangeArrowheads="1"/>
          </p:cNvSpPr>
          <p:nvPr/>
        </p:nvSpPr>
        <p:spPr bwMode="auto">
          <a:xfrm>
            <a:off x="679450" y="1025525"/>
            <a:ext cx="77851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solidFill>
                  <a:srgbClr val="FFFF00"/>
                </a:solidFill>
              </a:rPr>
              <a:t>You may then extend your hands and say the following:</a:t>
            </a:r>
          </a:p>
        </p:txBody>
      </p:sp>
    </p:spTree>
  </p:cSld>
  <p:clrMapOvr>
    <a:masterClrMapping/>
  </p:clrMapOvr>
  <p:transition>
    <p:fade/>
  </p:transition>
</p:sld>
</file>

<file path=ppt/slides/slide6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449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وَنَوَامِيَ بَرَكَاتِكَ،</a:t>
            </a:r>
            <a:r>
              <a:rPr lang="en-US" altLang="en-US" sz="5400" b="1">
                <a:solidFill>
                  <a:srgbClr val="000066"/>
                </a:solidFill>
                <a:cs typeface="Simplified Arabic" panose="02020603050405020304" pitchFamily="18" charset="-78"/>
              </a:rPr>
              <a:t> </a:t>
            </a:r>
          </a:p>
        </p:txBody>
      </p:sp>
      <p:sp>
        <p:nvSpPr>
          <p:cNvPr id="215449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Your perfect benedictions, </a:t>
            </a:r>
          </a:p>
        </p:txBody>
      </p:sp>
      <p:sp>
        <p:nvSpPr>
          <p:cNvPr id="215450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5450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552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وَفَوَاضِلَ خَيْرَاتِكَ،</a:t>
            </a:r>
            <a:r>
              <a:rPr lang="en-US" altLang="en-US" sz="5400" b="1">
                <a:solidFill>
                  <a:srgbClr val="000066"/>
                </a:solidFill>
                <a:cs typeface="Simplified Arabic" panose="02020603050405020304" pitchFamily="18" charset="-78"/>
              </a:rPr>
              <a:t> </a:t>
            </a:r>
          </a:p>
        </p:txBody>
      </p:sp>
      <p:sp>
        <p:nvSpPr>
          <p:cNvPr id="215552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Your most virtuous boons, </a:t>
            </a:r>
          </a:p>
        </p:txBody>
      </p:sp>
      <p:sp>
        <p:nvSpPr>
          <p:cNvPr id="215552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5552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654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وَشَرَائِفَ تَحِيَّاتِكَ وَتَسْلِيمَاتِكَ</a:t>
            </a:r>
            <a:r>
              <a:rPr lang="en-US" altLang="en-US" sz="5400" b="1">
                <a:solidFill>
                  <a:srgbClr val="000066"/>
                </a:solidFill>
                <a:cs typeface="Simplified Arabic" panose="02020603050405020304" pitchFamily="18" charset="-78"/>
              </a:rPr>
              <a:t> </a:t>
            </a:r>
          </a:p>
        </p:txBody>
      </p:sp>
      <p:sp>
        <p:nvSpPr>
          <p:cNvPr id="215654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Your most honorable greetings, salutations, </a:t>
            </a:r>
          </a:p>
        </p:txBody>
      </p:sp>
      <p:sp>
        <p:nvSpPr>
          <p:cNvPr id="215654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5654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757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وَكَرَامَاتِكَ وَرَحَمَاتِكَ،</a:t>
            </a:r>
            <a:r>
              <a:rPr lang="en-US" altLang="en-US" sz="5400" b="1">
                <a:solidFill>
                  <a:srgbClr val="000066"/>
                </a:solidFill>
                <a:cs typeface="Simplified Arabic" panose="02020603050405020304" pitchFamily="18" charset="-78"/>
              </a:rPr>
              <a:t> </a:t>
            </a:r>
          </a:p>
        </p:txBody>
      </p:sp>
      <p:sp>
        <p:nvSpPr>
          <p:cNvPr id="215757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dignities, and mercy, </a:t>
            </a:r>
          </a:p>
        </p:txBody>
      </p:sp>
      <p:sp>
        <p:nvSpPr>
          <p:cNvPr id="215757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5757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Text Box 2"/>
          <p:cNvSpPr txBox="1">
            <a:spLocks noChangeArrowheads="1"/>
          </p:cNvSpPr>
          <p:nvPr/>
        </p:nvSpPr>
        <p:spPr bwMode="auto">
          <a:xfrm>
            <a:off x="1362075" y="1827213"/>
            <a:ext cx="64500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إِيَّاكَ نَعْبُدُ وإِيَّاكَ نَسْتَعِينُ</a:t>
            </a:r>
            <a:endParaRPr lang="en-US" altLang="en-US" sz="5400">
              <a:solidFill>
                <a:srgbClr val="000066"/>
              </a:solidFill>
              <a:cs typeface="Simplified Arabic" panose="02020603050405020304" pitchFamily="18" charset="-78"/>
            </a:endParaRPr>
          </a:p>
        </p:txBody>
      </p:sp>
      <p:sp>
        <p:nvSpPr>
          <p:cNvPr id="888835" name="Text Box 3"/>
          <p:cNvSpPr txBox="1">
            <a:spLocks noChangeArrowheads="1"/>
          </p:cNvSpPr>
          <p:nvPr/>
        </p:nvSpPr>
        <p:spPr bwMode="auto">
          <a:xfrm>
            <a:off x="1203325" y="3198813"/>
            <a:ext cx="66817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Thee do we serve </a:t>
            </a:r>
          </a:p>
          <a:p>
            <a:pPr algn="ctr">
              <a:spcBef>
                <a:spcPct val="20000"/>
              </a:spcBef>
            </a:pPr>
            <a:r>
              <a:rPr lang="en-US" altLang="en-US" sz="3200">
                <a:solidFill>
                  <a:srgbClr val="000066"/>
                </a:solidFill>
                <a:ea typeface="MS Mincho" panose="02020609040205080304" pitchFamily="49" charset="-128"/>
              </a:rPr>
              <a:t>and Thee do we beseech for help.</a:t>
            </a:r>
          </a:p>
        </p:txBody>
      </p:sp>
      <p:sp>
        <p:nvSpPr>
          <p:cNvPr id="888836"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888837"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6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859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وَصَلَوَاتِ مَلائِكَتِكَ المُقَرَّبِينَ،</a:t>
            </a:r>
            <a:r>
              <a:rPr lang="en-US" altLang="en-US" sz="5400" b="1">
                <a:solidFill>
                  <a:srgbClr val="000066"/>
                </a:solidFill>
                <a:cs typeface="Simplified Arabic" panose="02020603050405020304" pitchFamily="18" charset="-78"/>
              </a:rPr>
              <a:t> </a:t>
            </a:r>
          </a:p>
        </p:txBody>
      </p:sp>
      <p:sp>
        <p:nvSpPr>
          <p:cNvPr id="215859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as well as the blessings of Your intimate angels, </a:t>
            </a:r>
          </a:p>
        </p:txBody>
      </p:sp>
      <p:sp>
        <p:nvSpPr>
          <p:cNvPr id="215859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5859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961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وَأَنْبِيَائِكَ المُرْسَلِينَ،</a:t>
            </a:r>
            <a:r>
              <a:rPr lang="en-US" altLang="en-US" sz="5400" b="1">
                <a:solidFill>
                  <a:srgbClr val="000066"/>
                </a:solidFill>
                <a:cs typeface="Simplified Arabic" panose="02020603050405020304" pitchFamily="18" charset="-78"/>
              </a:rPr>
              <a:t> </a:t>
            </a:r>
          </a:p>
        </p:txBody>
      </p:sp>
      <p:sp>
        <p:nvSpPr>
          <p:cNvPr id="215961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our commissioned Prophets, </a:t>
            </a:r>
          </a:p>
        </p:txBody>
      </p:sp>
      <p:sp>
        <p:nvSpPr>
          <p:cNvPr id="215962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5962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4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وَأَئِمَّتِكَ المُنْتَجَبِينَ،</a:t>
            </a:r>
            <a:r>
              <a:rPr lang="en-US" altLang="en-US" sz="5400" b="1">
                <a:solidFill>
                  <a:srgbClr val="000066"/>
                </a:solidFill>
                <a:cs typeface="Simplified Arabic" panose="02020603050405020304" pitchFamily="18" charset="-78"/>
              </a:rPr>
              <a:t> </a:t>
            </a:r>
          </a:p>
        </p:txBody>
      </p:sp>
      <p:sp>
        <p:nvSpPr>
          <p:cNvPr id="216064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Your elite Imams, </a:t>
            </a:r>
          </a:p>
        </p:txBody>
      </p:sp>
      <p:sp>
        <p:nvSpPr>
          <p:cNvPr id="216064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6064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166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وَعِبَادِكَ الصَّالِحِينَ،</a:t>
            </a:r>
            <a:r>
              <a:rPr lang="en-US" altLang="en-US" sz="5400" b="1">
                <a:solidFill>
                  <a:srgbClr val="000066"/>
                </a:solidFill>
                <a:cs typeface="Simplified Arabic" panose="02020603050405020304" pitchFamily="18" charset="-78"/>
              </a:rPr>
              <a:t> </a:t>
            </a:r>
          </a:p>
        </p:txBody>
      </p:sp>
      <p:sp>
        <p:nvSpPr>
          <p:cNvPr id="216166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Your righteous servants, </a:t>
            </a:r>
          </a:p>
        </p:txBody>
      </p:sp>
      <p:sp>
        <p:nvSpPr>
          <p:cNvPr id="216166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6166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269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وَأَهْلِ السَّمَاوَاتِ وَالأَرَضِينَ،</a:t>
            </a:r>
            <a:r>
              <a:rPr lang="en-US" altLang="en-US" sz="5400" b="1">
                <a:solidFill>
                  <a:srgbClr val="000066"/>
                </a:solidFill>
                <a:cs typeface="Simplified Arabic" panose="02020603050405020304" pitchFamily="18" charset="-78"/>
              </a:rPr>
              <a:t> </a:t>
            </a:r>
          </a:p>
        </p:txBody>
      </p:sp>
      <p:sp>
        <p:nvSpPr>
          <p:cNvPr id="216269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inhabitants of the heavens and the earth, </a:t>
            </a:r>
          </a:p>
        </p:txBody>
      </p:sp>
      <p:sp>
        <p:nvSpPr>
          <p:cNvPr id="216269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6269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371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وَمَنْ سَبَّحَ لَكَ يَارَبَّ العَالَمِينَ</a:t>
            </a:r>
            <a:r>
              <a:rPr lang="en-US" altLang="en-US" sz="5400" b="1">
                <a:solidFill>
                  <a:srgbClr val="000066"/>
                </a:solidFill>
                <a:cs typeface="Simplified Arabic" panose="02020603050405020304" pitchFamily="18" charset="-78"/>
              </a:rPr>
              <a:t> </a:t>
            </a:r>
          </a:p>
        </p:txBody>
      </p:sp>
      <p:sp>
        <p:nvSpPr>
          <p:cNvPr id="216371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blessings of) everyone who glorified You, O Lord of the worlds, </a:t>
            </a:r>
          </a:p>
        </p:txBody>
      </p:sp>
      <p:sp>
        <p:nvSpPr>
          <p:cNvPr id="216371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6371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473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مِنَ الأَوَّلِينَ وَالآخِرِينَ</a:t>
            </a:r>
            <a:r>
              <a:rPr lang="en-US" altLang="en-US" sz="5400" b="1">
                <a:solidFill>
                  <a:srgbClr val="000066"/>
                </a:solidFill>
                <a:cs typeface="Simplified Arabic" panose="02020603050405020304" pitchFamily="18" charset="-78"/>
              </a:rPr>
              <a:t> </a:t>
            </a:r>
          </a:p>
        </p:txBody>
      </p:sp>
      <p:sp>
        <p:nvSpPr>
          <p:cNvPr id="216473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from the past and the coming generations</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 </a:t>
            </a:r>
          </a:p>
        </p:txBody>
      </p:sp>
      <p:sp>
        <p:nvSpPr>
          <p:cNvPr id="216474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6474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190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عَلَى مُحَمَّدٍ عَبْدِكَ وَرَسُولِكَ</a:t>
            </a:r>
            <a:r>
              <a:rPr lang="en-US" altLang="en-US" sz="5400" b="1">
                <a:solidFill>
                  <a:srgbClr val="000066"/>
                </a:solidFill>
                <a:cs typeface="Simplified Arabic" panose="02020603050405020304" pitchFamily="18" charset="-78"/>
              </a:rPr>
              <a:t> </a:t>
            </a:r>
          </a:p>
        </p:txBody>
      </p:sp>
      <p:sp>
        <p:nvSpPr>
          <p:cNvPr id="217190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make all these pour forth upon Muhammad; Your servant, Your messenger, </a:t>
            </a:r>
          </a:p>
        </p:txBody>
      </p:sp>
      <p:sp>
        <p:nvSpPr>
          <p:cNvPr id="217190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7190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293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وَشَاهِدِكَ وَنَبِيِّكَ</a:t>
            </a:r>
            <a:r>
              <a:rPr lang="en-US" altLang="en-US" sz="5400" b="1">
                <a:solidFill>
                  <a:srgbClr val="000066"/>
                </a:solidFill>
                <a:cs typeface="Simplified Arabic" panose="02020603050405020304" pitchFamily="18" charset="-78"/>
              </a:rPr>
              <a:t> </a:t>
            </a:r>
          </a:p>
        </p:txBody>
      </p:sp>
      <p:sp>
        <p:nvSpPr>
          <p:cNvPr id="217293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Your witness, Your Prophet, </a:t>
            </a:r>
          </a:p>
        </p:txBody>
      </p:sp>
      <p:sp>
        <p:nvSpPr>
          <p:cNvPr id="217293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7293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6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395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وَنَذِيرِكَ وَأَمِينِكَ</a:t>
            </a:r>
            <a:r>
              <a:rPr lang="en-US" altLang="en-US" sz="5400" b="1">
                <a:solidFill>
                  <a:srgbClr val="000066"/>
                </a:solidFill>
                <a:cs typeface="Simplified Arabic" panose="02020603050405020304" pitchFamily="18" charset="-78"/>
              </a:rPr>
              <a:t> </a:t>
            </a:r>
          </a:p>
        </p:txBody>
      </p:sp>
      <p:sp>
        <p:nvSpPr>
          <p:cNvPr id="217395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Your warner, Your trustee, </a:t>
            </a:r>
          </a:p>
        </p:txBody>
      </p:sp>
      <p:sp>
        <p:nvSpPr>
          <p:cNvPr id="217395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7395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83" name="Rectangle 3"/>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863684" name="Rectangle 4"/>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اَللَّهُمَّ صَلِّ عَلَى مُحَمَّدٍ وَ آلِ مُحَمَّد</a:t>
            </a:r>
            <a:endParaRPr lang="en-US" altLang="en-US" sz="5400">
              <a:solidFill>
                <a:srgbClr val="000066"/>
              </a:solidFill>
              <a:cs typeface="Simplified Arabic" panose="02020603050405020304" pitchFamily="18" charset="-78"/>
            </a:endParaRPr>
          </a:p>
        </p:txBody>
      </p:sp>
      <p:sp>
        <p:nvSpPr>
          <p:cNvPr id="1863685" name="Rectangle 5"/>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O' All</a:t>
            </a:r>
            <a:r>
              <a:rPr lang="en-US" altLang="en-US">
                <a:solidFill>
                  <a:srgbClr val="000066"/>
                </a:solidFill>
                <a:latin typeface="Al-Arial"/>
                <a:ea typeface="MS Mincho" panose="02020609040205080304" pitchFamily="49" charset="-128"/>
              </a:rPr>
              <a:t>á</a:t>
            </a:r>
            <a:r>
              <a:rPr lang="en-US" altLang="en-US">
                <a:solidFill>
                  <a:srgbClr val="000066"/>
                </a:solidFill>
                <a:ea typeface="MS Mincho" panose="02020609040205080304" pitchFamily="49" charset="-128"/>
              </a:rPr>
              <a:t>h send Your blessings on Muhammad</a:t>
            </a:r>
          </a:p>
          <a:p>
            <a:r>
              <a:rPr lang="en-US" altLang="en-US">
                <a:solidFill>
                  <a:srgbClr val="000066"/>
                </a:solidFill>
                <a:ea typeface="MS Mincho" panose="02020609040205080304" pitchFamily="49" charset="-128"/>
              </a:rPr>
              <a:t>and the family of Muhammad.</a:t>
            </a:r>
          </a:p>
        </p:txBody>
      </p:sp>
      <p:sp>
        <p:nvSpPr>
          <p:cNvPr id="1863686" name="Text Box 6"/>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Duá to be recited  after each 2 Rakaat Salaat</a:t>
            </a:r>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Text Box 2"/>
          <p:cNvSpPr txBox="1">
            <a:spLocks noChangeArrowheads="1"/>
          </p:cNvSpPr>
          <p:nvPr/>
        </p:nvSpPr>
        <p:spPr bwMode="auto">
          <a:xfrm>
            <a:off x="1044575" y="1827213"/>
            <a:ext cx="7056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اهدِنَــــا الصِّرَاطَ المُستَقِيمَ</a:t>
            </a:r>
            <a:r>
              <a:rPr lang="en-US" altLang="en-US" sz="5400">
                <a:solidFill>
                  <a:srgbClr val="000066"/>
                </a:solidFill>
                <a:cs typeface="Simplified Arabic" panose="02020603050405020304" pitchFamily="18" charset="-78"/>
              </a:rPr>
              <a:t> </a:t>
            </a:r>
          </a:p>
        </p:txBody>
      </p:sp>
      <p:sp>
        <p:nvSpPr>
          <p:cNvPr id="889859" name="Text Box 3"/>
          <p:cNvSpPr txBox="1">
            <a:spLocks noChangeArrowheads="1"/>
          </p:cNvSpPr>
          <p:nvPr/>
        </p:nvSpPr>
        <p:spPr bwMode="auto">
          <a:xfrm>
            <a:off x="1692275" y="3198813"/>
            <a:ext cx="56800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Keep us on the right path.</a:t>
            </a:r>
          </a:p>
        </p:txBody>
      </p:sp>
      <p:sp>
        <p:nvSpPr>
          <p:cNvPr id="889860"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889861"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7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497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وَمَكِينِكَ وَنَجِيِّكَ</a:t>
            </a:r>
            <a:r>
              <a:rPr lang="en-US" altLang="en-US" sz="5400" b="1">
                <a:solidFill>
                  <a:srgbClr val="000066"/>
                </a:solidFill>
                <a:cs typeface="Simplified Arabic" panose="02020603050405020304" pitchFamily="18" charset="-78"/>
              </a:rPr>
              <a:t> </a:t>
            </a:r>
          </a:p>
        </p:txBody>
      </p:sp>
      <p:sp>
        <p:nvSpPr>
          <p:cNvPr id="217497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Your firmly established (in truth), Your confidante, </a:t>
            </a:r>
          </a:p>
        </p:txBody>
      </p:sp>
      <p:sp>
        <p:nvSpPr>
          <p:cNvPr id="217498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7498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600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وَنَجِيبِكَ وَحَبِيبِكَ</a:t>
            </a:r>
            <a:r>
              <a:rPr lang="en-US" altLang="en-US" sz="5400" b="1">
                <a:solidFill>
                  <a:srgbClr val="000066"/>
                </a:solidFill>
                <a:cs typeface="Simplified Arabic" panose="02020603050405020304" pitchFamily="18" charset="-78"/>
              </a:rPr>
              <a:t> </a:t>
            </a:r>
          </a:p>
        </p:txBody>
      </p:sp>
      <p:sp>
        <p:nvSpPr>
          <p:cNvPr id="217600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Your elite, Your most beloved, </a:t>
            </a:r>
          </a:p>
        </p:txBody>
      </p:sp>
      <p:sp>
        <p:nvSpPr>
          <p:cNvPr id="217600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7600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702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وَخَلِيلِكَ وَصَفِيِّكَ</a:t>
            </a:r>
            <a:r>
              <a:rPr lang="en-US" altLang="en-US" sz="5400" b="1">
                <a:solidFill>
                  <a:srgbClr val="000066"/>
                </a:solidFill>
                <a:cs typeface="Simplified Arabic" panose="02020603050405020304" pitchFamily="18" charset="-78"/>
              </a:rPr>
              <a:t> </a:t>
            </a:r>
          </a:p>
        </p:txBody>
      </p:sp>
      <p:sp>
        <p:nvSpPr>
          <p:cNvPr id="217702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Your friend, Your choice, </a:t>
            </a:r>
          </a:p>
        </p:txBody>
      </p:sp>
      <p:sp>
        <p:nvSpPr>
          <p:cNvPr id="217702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7702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805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وَصَفْوَتِكَ وَخَاصَّتِكَ</a:t>
            </a:r>
            <a:r>
              <a:rPr lang="en-US" altLang="en-US" sz="5400" b="1">
                <a:solidFill>
                  <a:srgbClr val="000066"/>
                </a:solidFill>
                <a:cs typeface="Simplified Arabic" panose="02020603050405020304" pitchFamily="18" charset="-78"/>
              </a:rPr>
              <a:t> </a:t>
            </a:r>
          </a:p>
        </p:txBody>
      </p:sp>
      <p:sp>
        <p:nvSpPr>
          <p:cNvPr id="217805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Your notable, Your elect </a:t>
            </a:r>
          </a:p>
        </p:txBody>
      </p:sp>
      <p:sp>
        <p:nvSpPr>
          <p:cNvPr id="217805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7805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907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وَخَالِصَتِكَ وَرَحْمَتِكَ</a:t>
            </a:r>
            <a:r>
              <a:rPr lang="en-US" altLang="en-US" sz="5400" b="1">
                <a:solidFill>
                  <a:srgbClr val="000066"/>
                </a:solidFill>
                <a:cs typeface="Simplified Arabic" panose="02020603050405020304" pitchFamily="18" charset="-78"/>
              </a:rPr>
              <a:t> </a:t>
            </a:r>
          </a:p>
        </p:txBody>
      </p:sp>
      <p:sp>
        <p:nvSpPr>
          <p:cNvPr id="217907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Your well-chosen, Your mercy, </a:t>
            </a:r>
          </a:p>
        </p:txBody>
      </p:sp>
      <p:sp>
        <p:nvSpPr>
          <p:cNvPr id="217907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7907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009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وَخَيْرِ خِيَرَتِكَ مِنْ خَلْقِكَ،</a:t>
            </a:r>
            <a:r>
              <a:rPr lang="en-US" altLang="en-US" sz="5400" b="1">
                <a:solidFill>
                  <a:srgbClr val="000066"/>
                </a:solidFill>
                <a:cs typeface="Simplified Arabic" panose="02020603050405020304" pitchFamily="18" charset="-78"/>
              </a:rPr>
              <a:t> </a:t>
            </a:r>
          </a:p>
        </p:txBody>
      </p:sp>
      <p:sp>
        <p:nvSpPr>
          <p:cNvPr id="218009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best of Your created beings, </a:t>
            </a:r>
          </a:p>
        </p:txBody>
      </p:sp>
      <p:sp>
        <p:nvSpPr>
          <p:cNvPr id="218010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8010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2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نَبِيِّ الرَّحْمَةِ،</a:t>
            </a:r>
            <a:r>
              <a:rPr lang="en-US" altLang="en-US" sz="5400" b="1">
                <a:solidFill>
                  <a:srgbClr val="000066"/>
                </a:solidFill>
                <a:cs typeface="Simplified Arabic" panose="02020603050405020304" pitchFamily="18" charset="-78"/>
              </a:rPr>
              <a:t> </a:t>
            </a:r>
          </a:p>
        </p:txBody>
      </p:sp>
      <p:sp>
        <p:nvSpPr>
          <p:cNvPr id="218112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Prophet of mercy, </a:t>
            </a:r>
          </a:p>
        </p:txBody>
      </p:sp>
      <p:sp>
        <p:nvSpPr>
          <p:cNvPr id="218112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8112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214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وَخَازِنِ المَغْفِرَةِ،</a:t>
            </a:r>
            <a:r>
              <a:rPr lang="en-US" altLang="en-US" sz="5400" b="1">
                <a:solidFill>
                  <a:srgbClr val="000066"/>
                </a:solidFill>
                <a:cs typeface="Simplified Arabic" panose="02020603050405020304" pitchFamily="18" charset="-78"/>
              </a:rPr>
              <a:t> </a:t>
            </a:r>
          </a:p>
        </p:txBody>
      </p:sp>
      <p:sp>
        <p:nvSpPr>
          <p:cNvPr id="218214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keeper of forgiveness, </a:t>
            </a:r>
          </a:p>
        </p:txBody>
      </p:sp>
      <p:sp>
        <p:nvSpPr>
          <p:cNvPr id="218214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8214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317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وَقَائِدِ الخَيْرِ وَالبَرَكَةِ،</a:t>
            </a:r>
            <a:r>
              <a:rPr lang="en-US" altLang="en-US" sz="5400" b="1">
                <a:solidFill>
                  <a:srgbClr val="000066"/>
                </a:solidFill>
                <a:cs typeface="Simplified Arabic" panose="02020603050405020304" pitchFamily="18" charset="-78"/>
              </a:rPr>
              <a:t> </a:t>
            </a:r>
          </a:p>
        </p:txBody>
      </p:sp>
      <p:sp>
        <p:nvSpPr>
          <p:cNvPr id="218317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leader to good and blessing, </a:t>
            </a:r>
          </a:p>
        </p:txBody>
      </p:sp>
      <p:sp>
        <p:nvSpPr>
          <p:cNvPr id="218317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8317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419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وَمُنْقِذِ العِبَادِ مِنَ الهَلَكَةِ بِإِذْنِكَ،</a:t>
            </a:r>
            <a:r>
              <a:rPr lang="en-US" altLang="en-US" sz="5400" b="1">
                <a:solidFill>
                  <a:srgbClr val="000066"/>
                </a:solidFill>
                <a:cs typeface="Simplified Arabic" panose="02020603050405020304" pitchFamily="18" charset="-78"/>
              </a:rPr>
              <a:t> </a:t>
            </a:r>
          </a:p>
        </p:txBody>
      </p:sp>
      <p:sp>
        <p:nvSpPr>
          <p:cNvPr id="218419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savior of the servants (of Almighty Allah) from perdition by Your permission, </a:t>
            </a:r>
          </a:p>
        </p:txBody>
      </p:sp>
      <p:sp>
        <p:nvSpPr>
          <p:cNvPr id="218419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8419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Text Box 2"/>
          <p:cNvSpPr txBox="1">
            <a:spLocks noChangeArrowheads="1"/>
          </p:cNvSpPr>
          <p:nvPr/>
        </p:nvSpPr>
        <p:spPr bwMode="auto">
          <a:xfrm>
            <a:off x="684213" y="1827213"/>
            <a:ext cx="77739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صِرَاطَ الَّذِينَ أَنعَمتَ عَلَيهِمْ </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غَيرِ المَغضُوبِ عَلَيهِمْ وَلاَ الضَّالِّينَ</a:t>
            </a:r>
            <a:endParaRPr lang="en-US" altLang="en-US" sz="5400">
              <a:solidFill>
                <a:srgbClr val="000066"/>
              </a:solidFill>
              <a:cs typeface="Simplified Arabic" panose="02020603050405020304" pitchFamily="18" charset="-78"/>
            </a:endParaRPr>
          </a:p>
        </p:txBody>
      </p:sp>
      <p:sp>
        <p:nvSpPr>
          <p:cNvPr id="890883" name="Text Box 3"/>
          <p:cNvSpPr txBox="1">
            <a:spLocks noChangeArrowheads="1"/>
          </p:cNvSpPr>
          <p:nvPr/>
        </p:nvSpPr>
        <p:spPr bwMode="auto">
          <a:xfrm>
            <a:off x="274638" y="3198813"/>
            <a:ext cx="856456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path of those upon whom Thou hast </a:t>
            </a:r>
          </a:p>
          <a:p>
            <a:pPr algn="ctr">
              <a:spcBef>
                <a:spcPct val="20000"/>
              </a:spcBef>
            </a:pPr>
            <a:r>
              <a:rPr lang="en-US" altLang="en-US" sz="3200">
                <a:solidFill>
                  <a:srgbClr val="000066"/>
                </a:solidFill>
                <a:ea typeface="MS Mincho" panose="02020609040205080304" pitchFamily="49" charset="-128"/>
              </a:rPr>
              <a:t>bestowed favors. Not (the path) of those </a:t>
            </a:r>
          </a:p>
          <a:p>
            <a:pPr algn="ctr">
              <a:spcBef>
                <a:spcPct val="20000"/>
              </a:spcBef>
            </a:pPr>
            <a:r>
              <a:rPr lang="en-US" altLang="en-US" sz="3200">
                <a:solidFill>
                  <a:srgbClr val="000066"/>
                </a:solidFill>
                <a:ea typeface="MS Mincho" panose="02020609040205080304" pitchFamily="49" charset="-128"/>
              </a:rPr>
              <a:t>upon whom Thy wrath is brought </a:t>
            </a:r>
          </a:p>
          <a:p>
            <a:pPr algn="ctr">
              <a:spcBef>
                <a:spcPct val="20000"/>
              </a:spcBef>
            </a:pPr>
            <a:r>
              <a:rPr lang="en-US" altLang="en-US" sz="3200">
                <a:solidFill>
                  <a:srgbClr val="000066"/>
                </a:solidFill>
                <a:ea typeface="MS Mincho" panose="02020609040205080304" pitchFamily="49" charset="-128"/>
              </a:rPr>
              <a:t>down, nor of those who go astray.</a:t>
            </a:r>
          </a:p>
        </p:txBody>
      </p:sp>
      <p:sp>
        <p:nvSpPr>
          <p:cNvPr id="890884"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890885"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7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521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وَدَاعِيهِمْ إِلَى دِينِكَ،</a:t>
            </a:r>
            <a:r>
              <a:rPr lang="en-US" altLang="en-US" sz="5400" b="1">
                <a:solidFill>
                  <a:srgbClr val="000066"/>
                </a:solidFill>
                <a:cs typeface="Simplified Arabic" panose="02020603050405020304" pitchFamily="18" charset="-78"/>
              </a:rPr>
              <a:t> </a:t>
            </a:r>
          </a:p>
        </p:txBody>
      </p:sp>
      <p:sp>
        <p:nvSpPr>
          <p:cNvPr id="218521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caller of them to Your religion, </a:t>
            </a:r>
          </a:p>
        </p:txBody>
      </p:sp>
      <p:sp>
        <p:nvSpPr>
          <p:cNvPr id="218522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8522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624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القَيِّمِ بِأَمْرِكَ،</a:t>
            </a:r>
            <a:r>
              <a:rPr lang="en-US" altLang="en-US" sz="5400" b="1">
                <a:solidFill>
                  <a:srgbClr val="000066"/>
                </a:solidFill>
                <a:cs typeface="Simplified Arabic" panose="02020603050405020304" pitchFamily="18" charset="-78"/>
              </a:rPr>
              <a:t> </a:t>
            </a:r>
          </a:p>
        </p:txBody>
      </p:sp>
      <p:sp>
        <p:nvSpPr>
          <p:cNvPr id="218624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custodian by Your order, </a:t>
            </a:r>
          </a:p>
        </p:txBody>
      </p:sp>
      <p:sp>
        <p:nvSpPr>
          <p:cNvPr id="218624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8624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726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أَوَّلِ النَّبِيِّينَ مِيثَاقاً،</a:t>
            </a:r>
            <a:r>
              <a:rPr lang="en-US" altLang="en-US" sz="5400" b="1">
                <a:solidFill>
                  <a:srgbClr val="000066"/>
                </a:solidFill>
                <a:cs typeface="Simplified Arabic" panose="02020603050405020304" pitchFamily="18" charset="-78"/>
              </a:rPr>
              <a:t> </a:t>
            </a:r>
          </a:p>
        </p:txBody>
      </p:sp>
      <p:sp>
        <p:nvSpPr>
          <p:cNvPr id="218726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first Prophet to make the covenant, </a:t>
            </a:r>
          </a:p>
        </p:txBody>
      </p:sp>
      <p:sp>
        <p:nvSpPr>
          <p:cNvPr id="218726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8726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829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وَآخِرِهِمْ مَبْعَثاً،</a:t>
            </a:r>
            <a:r>
              <a:rPr lang="en-US" altLang="en-US" sz="5400" b="1">
                <a:solidFill>
                  <a:srgbClr val="000066"/>
                </a:solidFill>
                <a:cs typeface="Simplified Arabic" panose="02020603050405020304" pitchFamily="18" charset="-78"/>
              </a:rPr>
              <a:t> </a:t>
            </a:r>
          </a:p>
        </p:txBody>
      </p:sp>
      <p:sp>
        <p:nvSpPr>
          <p:cNvPr id="218829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last Prophet to be sent (to humanity), </a:t>
            </a:r>
          </a:p>
        </p:txBody>
      </p:sp>
      <p:sp>
        <p:nvSpPr>
          <p:cNvPr id="218829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8829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931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الَّذِي غَمَسْتَهُ فِي بَحْرِ الفَضِيلَةِ،</a:t>
            </a:r>
            <a:r>
              <a:rPr lang="en-US" altLang="en-US" sz="5400" b="1">
                <a:solidFill>
                  <a:srgbClr val="000066"/>
                </a:solidFill>
                <a:cs typeface="Simplified Arabic" panose="02020603050405020304" pitchFamily="18" charset="-78"/>
              </a:rPr>
              <a:t> </a:t>
            </a:r>
          </a:p>
        </p:txBody>
      </p:sp>
      <p:sp>
        <p:nvSpPr>
          <p:cNvPr id="218931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whom You have immersed in the ocean of virtue, </a:t>
            </a:r>
          </a:p>
        </p:txBody>
      </p:sp>
      <p:sp>
        <p:nvSpPr>
          <p:cNvPr id="218931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8931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033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وَالمَنْزِلَةِ الجَلِيلَةِ،</a:t>
            </a:r>
            <a:r>
              <a:rPr lang="en-US" altLang="en-US" sz="5400" b="1">
                <a:solidFill>
                  <a:srgbClr val="000066"/>
                </a:solidFill>
                <a:cs typeface="Simplified Arabic" panose="02020603050405020304" pitchFamily="18" charset="-78"/>
              </a:rPr>
              <a:t> </a:t>
            </a:r>
          </a:p>
        </p:txBody>
      </p:sp>
      <p:sp>
        <p:nvSpPr>
          <p:cNvPr id="219033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in the lofty rank, </a:t>
            </a:r>
          </a:p>
        </p:txBody>
      </p:sp>
      <p:sp>
        <p:nvSpPr>
          <p:cNvPr id="219034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9034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6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وَالدَّرَجَةِ الرَّفِيعَةِ،</a:t>
            </a:r>
            <a:r>
              <a:rPr lang="en-US" altLang="en-US" sz="5400" b="1">
                <a:solidFill>
                  <a:srgbClr val="000066"/>
                </a:solidFill>
                <a:cs typeface="Simplified Arabic" panose="02020603050405020304" pitchFamily="18" charset="-78"/>
              </a:rPr>
              <a:t> </a:t>
            </a:r>
          </a:p>
        </p:txBody>
      </p:sp>
      <p:sp>
        <p:nvSpPr>
          <p:cNvPr id="219136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in the elevated level, </a:t>
            </a:r>
          </a:p>
        </p:txBody>
      </p:sp>
      <p:sp>
        <p:nvSpPr>
          <p:cNvPr id="219136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9136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238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وَالمَرْتَبَةِ الخَطِيرَةِ،</a:t>
            </a:r>
            <a:r>
              <a:rPr lang="en-US" altLang="en-US" sz="5400" b="1">
                <a:solidFill>
                  <a:srgbClr val="000066"/>
                </a:solidFill>
                <a:cs typeface="Simplified Arabic" panose="02020603050405020304" pitchFamily="18" charset="-78"/>
              </a:rPr>
              <a:t> </a:t>
            </a:r>
          </a:p>
        </p:txBody>
      </p:sp>
      <p:sp>
        <p:nvSpPr>
          <p:cNvPr id="219238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in the exalted position; </a:t>
            </a:r>
          </a:p>
        </p:txBody>
      </p:sp>
      <p:sp>
        <p:nvSpPr>
          <p:cNvPr id="219238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9238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341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وَأَوْدَعْتَهُ الأَصْلابَ الطَّاهِرَةَ،</a:t>
            </a:r>
            <a:r>
              <a:rPr lang="en-US" altLang="en-US" sz="5400" b="1">
                <a:solidFill>
                  <a:srgbClr val="000066"/>
                </a:solidFill>
                <a:cs typeface="Simplified Arabic" panose="02020603050405020304" pitchFamily="18" charset="-78"/>
              </a:rPr>
              <a:t> </a:t>
            </a:r>
          </a:p>
        </p:txBody>
      </p:sp>
      <p:sp>
        <p:nvSpPr>
          <p:cNvPr id="219341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whom You entrusted in the pure loins </a:t>
            </a:r>
          </a:p>
        </p:txBody>
      </p:sp>
      <p:sp>
        <p:nvSpPr>
          <p:cNvPr id="219341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9341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443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وَنَقَلْتَهُ مِنْهَا إِلَى الأَرْحَامِ المُطَهَّرَةِ</a:t>
            </a:r>
            <a:r>
              <a:rPr lang="en-US" altLang="en-US" sz="5400" b="1">
                <a:solidFill>
                  <a:srgbClr val="000066"/>
                </a:solidFill>
                <a:cs typeface="Simplified Arabic" panose="02020603050405020304" pitchFamily="18" charset="-78"/>
              </a:rPr>
              <a:t> </a:t>
            </a:r>
          </a:p>
        </p:txBody>
      </p:sp>
      <p:sp>
        <p:nvSpPr>
          <p:cNvPr id="219443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moved to the immaculate wombs </a:t>
            </a:r>
          </a:p>
        </p:txBody>
      </p:sp>
      <p:sp>
        <p:nvSpPr>
          <p:cNvPr id="219443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9443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6" name="Text Box 2"/>
          <p:cNvSpPr txBox="1">
            <a:spLocks noChangeArrowheads="1"/>
          </p:cNvSpPr>
          <p:nvPr/>
        </p:nvSpPr>
        <p:spPr bwMode="auto">
          <a:xfrm>
            <a:off x="1474788" y="1625600"/>
            <a:ext cx="61928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891907" name="Text Box 3"/>
          <p:cNvSpPr txBox="1">
            <a:spLocks noChangeArrowheads="1"/>
          </p:cNvSpPr>
          <p:nvPr/>
        </p:nvSpPr>
        <p:spPr bwMode="auto">
          <a:xfrm>
            <a:off x="1574800"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891908"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891909"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891910"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4</a:t>
            </a:r>
          </a:p>
        </p:txBody>
      </p:sp>
    </p:spTree>
  </p:cSld>
  <p:clrMapOvr>
    <a:masterClrMapping/>
  </p:clrMapOvr>
  <p:transition>
    <p:fade/>
  </p:transition>
  <p:timing>
    <p:tnLst>
      <p:par>
        <p:cTn id="1" dur="indefinite" restart="never" nodeType="tmRoot"/>
      </p:par>
    </p:tnLst>
  </p:timing>
</p:sld>
</file>

<file path=ppt/slides/slide7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545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لُطْفاً مِنْكَ لَهُ،</a:t>
            </a:r>
            <a:r>
              <a:rPr lang="en-US" altLang="en-US" sz="5400" b="1">
                <a:solidFill>
                  <a:srgbClr val="000066"/>
                </a:solidFill>
                <a:cs typeface="Simplified Arabic" panose="02020603050405020304" pitchFamily="18" charset="-78"/>
              </a:rPr>
              <a:t> </a:t>
            </a:r>
          </a:p>
        </p:txBody>
      </p:sp>
      <p:sp>
        <p:nvSpPr>
          <p:cNvPr id="219545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out of Your kindness to him </a:t>
            </a:r>
          </a:p>
        </p:txBody>
      </p:sp>
      <p:sp>
        <p:nvSpPr>
          <p:cNvPr id="219546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9546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648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وَتَحَنُّناً مِنْكَ عَلَيْهِ،</a:t>
            </a:r>
            <a:r>
              <a:rPr lang="en-US" altLang="en-US" sz="5400" b="1">
                <a:solidFill>
                  <a:srgbClr val="000066"/>
                </a:solidFill>
                <a:cs typeface="Simplified Arabic" panose="02020603050405020304" pitchFamily="18" charset="-78"/>
              </a:rPr>
              <a:t> </a:t>
            </a:r>
          </a:p>
        </p:txBody>
      </p:sp>
      <p:sp>
        <p:nvSpPr>
          <p:cNvPr id="219648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Your compassion to him. </a:t>
            </a:r>
          </a:p>
        </p:txBody>
      </p:sp>
      <p:sp>
        <p:nvSpPr>
          <p:cNvPr id="219648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9648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750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إِذْ وَكَّلْتَ لِصَوْنِهِ وَحِرَاسَتِهِ</a:t>
            </a:r>
            <a:r>
              <a:rPr lang="en-US" altLang="en-US" sz="5400" b="1">
                <a:solidFill>
                  <a:srgbClr val="000066"/>
                </a:solidFill>
                <a:cs typeface="Simplified Arabic" panose="02020603050405020304" pitchFamily="18" charset="-78"/>
              </a:rPr>
              <a:t> </a:t>
            </a:r>
          </a:p>
        </p:txBody>
      </p:sp>
      <p:sp>
        <p:nvSpPr>
          <p:cNvPr id="219750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In order to safeguard, to shield, </a:t>
            </a:r>
          </a:p>
        </p:txBody>
      </p:sp>
      <p:sp>
        <p:nvSpPr>
          <p:cNvPr id="219750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9750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853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وَحِفْظِهِ وَحِيَاطَتِهِ</a:t>
            </a:r>
            <a:r>
              <a:rPr lang="en-US" altLang="en-US" sz="5400" b="1">
                <a:solidFill>
                  <a:srgbClr val="000066"/>
                </a:solidFill>
                <a:cs typeface="Simplified Arabic" panose="02020603050405020304" pitchFamily="18" charset="-78"/>
              </a:rPr>
              <a:t> </a:t>
            </a:r>
          </a:p>
        </p:txBody>
      </p:sp>
      <p:sp>
        <p:nvSpPr>
          <p:cNvPr id="219853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to protect, and to defend him, </a:t>
            </a:r>
          </a:p>
        </p:txBody>
      </p:sp>
      <p:sp>
        <p:nvSpPr>
          <p:cNvPr id="219853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9853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955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مِنْ قُدْرَتِكَ عَيْناً عَاصِمَةً</a:t>
            </a:r>
            <a:r>
              <a:rPr lang="en-US" altLang="en-US" sz="5400" b="1">
                <a:solidFill>
                  <a:srgbClr val="000066"/>
                </a:solidFill>
                <a:cs typeface="Simplified Arabic" panose="02020603050405020304" pitchFamily="18" charset="-78"/>
              </a:rPr>
              <a:t> </a:t>
            </a:r>
          </a:p>
        </p:txBody>
      </p:sp>
      <p:sp>
        <p:nvSpPr>
          <p:cNvPr id="219955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You assigned, out of Your omnipotence, a protective lookout over him </a:t>
            </a:r>
          </a:p>
        </p:txBody>
      </p:sp>
      <p:sp>
        <p:nvSpPr>
          <p:cNvPr id="219955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9955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057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حَجَبْتَ بِهَا عَنْهُ مَدَانِسَ العَهْرِ</a:t>
            </a:r>
            <a:r>
              <a:rPr lang="en-US" altLang="en-US" sz="5400" b="1">
                <a:solidFill>
                  <a:srgbClr val="000066"/>
                </a:solidFill>
                <a:cs typeface="Simplified Arabic" panose="02020603050405020304" pitchFamily="18" charset="-78"/>
              </a:rPr>
              <a:t> </a:t>
            </a:r>
          </a:p>
        </p:txBody>
      </p:sp>
      <p:sp>
        <p:nvSpPr>
          <p:cNvPr id="220057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to keep him from the impurities of adultery </a:t>
            </a:r>
          </a:p>
        </p:txBody>
      </p:sp>
      <p:sp>
        <p:nvSpPr>
          <p:cNvPr id="220058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20058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0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وَمَعَائِبَ السِّفَاحِ،</a:t>
            </a:r>
            <a:r>
              <a:rPr lang="en-US" altLang="en-US" sz="5400" b="1">
                <a:solidFill>
                  <a:srgbClr val="000066"/>
                </a:solidFill>
                <a:cs typeface="Simplified Arabic" panose="02020603050405020304" pitchFamily="18" charset="-78"/>
              </a:rPr>
              <a:t> </a:t>
            </a:r>
          </a:p>
        </p:txBody>
      </p:sp>
      <p:sp>
        <p:nvSpPr>
          <p:cNvPr id="220160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from the defects of fornication </a:t>
            </a:r>
          </a:p>
        </p:txBody>
      </p:sp>
      <p:sp>
        <p:nvSpPr>
          <p:cNvPr id="220160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20160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262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حَتَّى رَفَعْتَ بِهِ نَوَاظِرَ العِبَادِ،</a:t>
            </a:r>
            <a:r>
              <a:rPr lang="en-US" altLang="en-US" sz="5400" b="1">
                <a:solidFill>
                  <a:srgbClr val="000066"/>
                </a:solidFill>
                <a:cs typeface="Simplified Arabic" panose="02020603050405020304" pitchFamily="18" charset="-78"/>
              </a:rPr>
              <a:t> </a:t>
            </a:r>
          </a:p>
        </p:txBody>
      </p:sp>
      <p:sp>
        <p:nvSpPr>
          <p:cNvPr id="220262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so that You raised the sights of the servants through him </a:t>
            </a:r>
          </a:p>
        </p:txBody>
      </p:sp>
      <p:sp>
        <p:nvSpPr>
          <p:cNvPr id="220262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20262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365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وَأَحْيَيْتَ بِهِ مَيْتَ البِلادِ</a:t>
            </a:r>
            <a:r>
              <a:rPr lang="en-US" altLang="en-US" sz="5400" b="1">
                <a:solidFill>
                  <a:srgbClr val="000066"/>
                </a:solidFill>
                <a:cs typeface="Simplified Arabic" panose="02020603050405020304" pitchFamily="18" charset="-78"/>
              </a:rPr>
              <a:t> </a:t>
            </a:r>
          </a:p>
        </p:txBody>
      </p:sp>
      <p:sp>
        <p:nvSpPr>
          <p:cNvPr id="220365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revived the derelict lands </a:t>
            </a:r>
          </a:p>
        </p:txBody>
      </p:sp>
      <p:sp>
        <p:nvSpPr>
          <p:cNvPr id="220365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20365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467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بِأَنْ كَشَفْتَ عَنْ نُورِ وِلادَتِهِ ظُلَمَ الأَسْتَارِ،</a:t>
            </a:r>
            <a:r>
              <a:rPr lang="en-US" altLang="en-US" sz="5400" b="1">
                <a:solidFill>
                  <a:srgbClr val="000066"/>
                </a:solidFill>
                <a:cs typeface="Simplified Arabic" panose="02020603050405020304" pitchFamily="18" charset="-78"/>
              </a:rPr>
              <a:t> </a:t>
            </a:r>
          </a:p>
        </p:txBody>
      </p:sp>
      <p:sp>
        <p:nvSpPr>
          <p:cNvPr id="220467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when You removed the screening murks by the light of his birth </a:t>
            </a:r>
          </a:p>
        </p:txBody>
      </p:sp>
      <p:sp>
        <p:nvSpPr>
          <p:cNvPr id="220467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20467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Text Box 2"/>
          <p:cNvSpPr txBox="1">
            <a:spLocks noChangeArrowheads="1"/>
          </p:cNvSpPr>
          <p:nvPr/>
        </p:nvSpPr>
        <p:spPr bwMode="auto">
          <a:xfrm>
            <a:off x="1187450" y="1827213"/>
            <a:ext cx="67691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الْحَمْدُ للّهِ رَبِّ الْعَالَمِينَ</a:t>
            </a:r>
            <a:r>
              <a:rPr lang="en-US" altLang="en-US" sz="5400">
                <a:solidFill>
                  <a:srgbClr val="000066"/>
                </a:solidFill>
                <a:cs typeface="Simplified Arabic" panose="02020603050405020304" pitchFamily="18" charset="-78"/>
              </a:rPr>
              <a:t> </a:t>
            </a:r>
          </a:p>
        </p:txBody>
      </p:sp>
      <p:sp>
        <p:nvSpPr>
          <p:cNvPr id="892931" name="Text Box 3"/>
          <p:cNvSpPr txBox="1">
            <a:spLocks noChangeArrowheads="1"/>
          </p:cNvSpPr>
          <p:nvPr/>
        </p:nvSpPr>
        <p:spPr bwMode="auto">
          <a:xfrm>
            <a:off x="1638300" y="3198813"/>
            <a:ext cx="58134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All praise is due to Allah,</a:t>
            </a:r>
          </a:p>
          <a:p>
            <a:pPr algn="ctr">
              <a:spcBef>
                <a:spcPct val="20000"/>
              </a:spcBef>
            </a:pPr>
            <a:r>
              <a:rPr lang="en-US" altLang="en-US" sz="3200">
                <a:solidFill>
                  <a:srgbClr val="000066"/>
                </a:solidFill>
                <a:ea typeface="MS Mincho" panose="02020609040205080304" pitchFamily="49" charset="-128"/>
              </a:rPr>
              <a:t>the Lord of the Worlds. </a:t>
            </a:r>
          </a:p>
        </p:txBody>
      </p:sp>
      <p:sp>
        <p:nvSpPr>
          <p:cNvPr id="892932"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892933"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7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569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وَأَلْبَسْتَ حَرَمَكَ بِهِ حُلَلَ الأَنْوَارِ.</a:t>
            </a:r>
            <a:r>
              <a:rPr lang="en-US" altLang="en-US" sz="5400" b="1">
                <a:solidFill>
                  <a:srgbClr val="000066"/>
                </a:solidFill>
                <a:cs typeface="Simplified Arabic" panose="02020603050405020304" pitchFamily="18" charset="-78"/>
              </a:rPr>
              <a:t> </a:t>
            </a:r>
          </a:p>
        </p:txBody>
      </p:sp>
      <p:sp>
        <p:nvSpPr>
          <p:cNvPr id="220569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dressed Your Holy Precinct the garments of brightness through him. </a:t>
            </a:r>
          </a:p>
        </p:txBody>
      </p:sp>
      <p:sp>
        <p:nvSpPr>
          <p:cNvPr id="220570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20570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672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فَكَمَا خَصَصْتَهُ بِشرَفِ هذِهِ المَرْتَبَةِ الكَرِيمَةِ،</a:t>
            </a:r>
            <a:r>
              <a:rPr lang="en-US" altLang="en-US" sz="5400" b="1">
                <a:solidFill>
                  <a:srgbClr val="000066"/>
                </a:solidFill>
                <a:cs typeface="Simplified Arabic" panose="02020603050405020304" pitchFamily="18" charset="-78"/>
              </a:rPr>
              <a:t> </a:t>
            </a:r>
          </a:p>
        </p:txBody>
      </p:sp>
      <p:sp>
        <p:nvSpPr>
          <p:cNvPr id="220672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As You have given him exclusively the honor of this noble rank </a:t>
            </a:r>
          </a:p>
        </p:txBody>
      </p:sp>
      <p:sp>
        <p:nvSpPr>
          <p:cNvPr id="220672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20672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774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وَذُخْرِ هذِهِ المَنْقَبَةِ العَظِيمَةِ،</a:t>
            </a:r>
            <a:r>
              <a:rPr lang="en-US" altLang="en-US" sz="5400" b="1">
                <a:solidFill>
                  <a:srgbClr val="000066"/>
                </a:solidFill>
                <a:cs typeface="Simplified Arabic" panose="02020603050405020304" pitchFamily="18" charset="-78"/>
              </a:rPr>
              <a:t> </a:t>
            </a:r>
          </a:p>
        </p:txBody>
      </p:sp>
      <p:sp>
        <p:nvSpPr>
          <p:cNvPr id="220774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privilege of this great merit, </a:t>
            </a:r>
          </a:p>
        </p:txBody>
      </p:sp>
      <p:sp>
        <p:nvSpPr>
          <p:cNvPr id="220774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20774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877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صَلِّ عَلَيْهِ كَمَا وَفَى بِعَهْدِكَ</a:t>
            </a:r>
            <a:r>
              <a:rPr lang="en-US" altLang="en-US" sz="5400" b="1">
                <a:solidFill>
                  <a:srgbClr val="000066"/>
                </a:solidFill>
                <a:cs typeface="Simplified Arabic" panose="02020603050405020304" pitchFamily="18" charset="-78"/>
              </a:rPr>
              <a:t> </a:t>
            </a:r>
          </a:p>
        </p:txBody>
      </p:sp>
      <p:sp>
        <p:nvSpPr>
          <p:cNvPr id="220877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(please do) bless him for he fulfilled his covenant to You, </a:t>
            </a:r>
          </a:p>
        </p:txBody>
      </p:sp>
      <p:sp>
        <p:nvSpPr>
          <p:cNvPr id="220877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20877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979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وَبَلَّغَ رِسَالاتِكَ </a:t>
            </a:r>
            <a:endParaRPr lang="en-US" altLang="en-US" sz="5400" b="1">
              <a:solidFill>
                <a:srgbClr val="000066"/>
              </a:solidFill>
              <a:cs typeface="Simplified Arabic" panose="02020603050405020304" pitchFamily="18" charset="-78"/>
            </a:endParaRPr>
          </a:p>
        </p:txBody>
      </p:sp>
      <p:sp>
        <p:nvSpPr>
          <p:cNvPr id="220979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he conveyed all Your messages, </a:t>
            </a:r>
          </a:p>
        </p:txBody>
      </p:sp>
      <p:sp>
        <p:nvSpPr>
          <p:cNvPr id="220979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20979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081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وَقَاتَلَ أَهْلَ الجُحُودِ عَلَى تَوْحِيدِكَ،</a:t>
            </a:r>
            <a:r>
              <a:rPr lang="en-US" altLang="en-US" sz="5400" b="1">
                <a:solidFill>
                  <a:srgbClr val="000066"/>
                </a:solidFill>
                <a:cs typeface="Simplified Arabic" panose="02020603050405020304" pitchFamily="18" charset="-78"/>
              </a:rPr>
              <a:t> </a:t>
            </a:r>
          </a:p>
        </p:txBody>
      </p:sp>
      <p:sp>
        <p:nvSpPr>
          <p:cNvPr id="221081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he fought against the infidels in order to prove Your Oneness, </a:t>
            </a:r>
          </a:p>
        </p:txBody>
      </p:sp>
      <p:sp>
        <p:nvSpPr>
          <p:cNvPr id="221082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21082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4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وَقَطَعَ رَحِمَ الكُفْرِ فِي إِعْزَازِ دِينِكَ،</a:t>
            </a:r>
            <a:r>
              <a:rPr lang="en-US" altLang="en-US" sz="5400" b="1">
                <a:solidFill>
                  <a:srgbClr val="000066"/>
                </a:solidFill>
                <a:cs typeface="Simplified Arabic" panose="02020603050405020304" pitchFamily="18" charset="-78"/>
              </a:rPr>
              <a:t> </a:t>
            </a:r>
          </a:p>
        </p:txBody>
      </p:sp>
      <p:sp>
        <p:nvSpPr>
          <p:cNvPr id="221184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he exterminated the womb of atheism in order to strengthen Your religion, </a:t>
            </a:r>
          </a:p>
        </p:txBody>
      </p:sp>
      <p:sp>
        <p:nvSpPr>
          <p:cNvPr id="221184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21184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286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وَلَبِسَ ثَوْبَ البَلْوَى فِي مُجَاهَدَةِ أَعْدَائِكَ،</a:t>
            </a:r>
            <a:r>
              <a:rPr lang="en-US" altLang="en-US" sz="5400" b="1">
                <a:solidFill>
                  <a:srgbClr val="000066"/>
                </a:solidFill>
                <a:cs typeface="Simplified Arabic" panose="02020603050405020304" pitchFamily="18" charset="-78"/>
              </a:rPr>
              <a:t> </a:t>
            </a:r>
          </a:p>
        </p:txBody>
      </p:sp>
      <p:sp>
        <p:nvSpPr>
          <p:cNvPr id="221286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dressed himself the garb of misfortune in order to struggle against Your enemies. </a:t>
            </a:r>
          </a:p>
        </p:txBody>
      </p:sp>
      <p:sp>
        <p:nvSpPr>
          <p:cNvPr id="221286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21286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389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وَأَوْجَبْتَ لَهُ بِكُلِّ أَذَىً مَسَّهُ</a:t>
            </a:r>
            <a:r>
              <a:rPr lang="en-US" altLang="en-US" sz="5400" b="1">
                <a:solidFill>
                  <a:srgbClr val="000066"/>
                </a:solidFill>
                <a:cs typeface="Simplified Arabic" panose="02020603050405020304" pitchFamily="18" charset="-78"/>
              </a:rPr>
              <a:t> </a:t>
            </a:r>
          </a:p>
        </p:txBody>
      </p:sp>
      <p:sp>
        <p:nvSpPr>
          <p:cNvPr id="221389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Hence, You have given him as recompense for any harm that inflicted him, </a:t>
            </a:r>
          </a:p>
        </p:txBody>
      </p:sp>
      <p:sp>
        <p:nvSpPr>
          <p:cNvPr id="221389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21389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491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أَوْ كَيْدٍ أَحَسَّ بِهِ</a:t>
            </a:r>
            <a:r>
              <a:rPr lang="en-US" altLang="en-US" sz="5400" b="1">
                <a:solidFill>
                  <a:srgbClr val="000066"/>
                </a:solidFill>
                <a:cs typeface="Simplified Arabic" panose="02020603050405020304" pitchFamily="18" charset="-78"/>
              </a:rPr>
              <a:t> </a:t>
            </a:r>
          </a:p>
        </p:txBody>
      </p:sp>
      <p:sp>
        <p:nvSpPr>
          <p:cNvPr id="221491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any trickery that he faced </a:t>
            </a:r>
          </a:p>
        </p:txBody>
      </p:sp>
      <p:sp>
        <p:nvSpPr>
          <p:cNvPr id="221491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21491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4" name="Text Box 2"/>
          <p:cNvSpPr txBox="1">
            <a:spLocks noChangeArrowheads="1"/>
          </p:cNvSpPr>
          <p:nvPr/>
        </p:nvSpPr>
        <p:spPr bwMode="auto">
          <a:xfrm>
            <a:off x="1692275" y="1827213"/>
            <a:ext cx="56927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الرَّحْمـنِ الرَّحِيمِ</a:t>
            </a:r>
            <a:r>
              <a:rPr lang="en-US" altLang="en-US" sz="5400">
                <a:solidFill>
                  <a:srgbClr val="000066"/>
                </a:solidFill>
                <a:cs typeface="Simplified Arabic" panose="02020603050405020304" pitchFamily="18" charset="-78"/>
              </a:rPr>
              <a:t> </a:t>
            </a:r>
          </a:p>
        </p:txBody>
      </p:sp>
      <p:sp>
        <p:nvSpPr>
          <p:cNvPr id="893955" name="Text Box 3"/>
          <p:cNvSpPr txBox="1">
            <a:spLocks noChangeArrowheads="1"/>
          </p:cNvSpPr>
          <p:nvPr/>
        </p:nvSpPr>
        <p:spPr bwMode="auto">
          <a:xfrm>
            <a:off x="1630363" y="3198813"/>
            <a:ext cx="58213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893956"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893957"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7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593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مِنَ الفِئَةِ الَّتِي حَاوَلَتْ قَتْلَهُ</a:t>
            </a:r>
            <a:r>
              <a:rPr lang="en-US" altLang="en-US" sz="5400" b="1">
                <a:solidFill>
                  <a:srgbClr val="000066"/>
                </a:solidFill>
                <a:cs typeface="Simplified Arabic" panose="02020603050405020304" pitchFamily="18" charset="-78"/>
              </a:rPr>
              <a:t> </a:t>
            </a:r>
          </a:p>
        </p:txBody>
      </p:sp>
      <p:sp>
        <p:nvSpPr>
          <p:cNvPr id="221593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from the faction who tried to assassinate him, </a:t>
            </a:r>
          </a:p>
        </p:txBody>
      </p:sp>
      <p:sp>
        <p:nvSpPr>
          <p:cNvPr id="221594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21594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696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فَضِيلَةً تَفُوقُ الفَضَائِلَ</a:t>
            </a:r>
            <a:r>
              <a:rPr lang="en-US" altLang="en-US" sz="5400" b="1">
                <a:solidFill>
                  <a:srgbClr val="000066"/>
                </a:solidFill>
                <a:cs typeface="Simplified Arabic" panose="02020603050405020304" pitchFamily="18" charset="-78"/>
              </a:rPr>
              <a:t> </a:t>
            </a:r>
          </a:p>
        </p:txBody>
      </p:sp>
      <p:sp>
        <p:nvSpPr>
          <p:cNvPr id="221696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 merit that excels all other merits </a:t>
            </a:r>
          </a:p>
        </p:txBody>
      </p:sp>
      <p:sp>
        <p:nvSpPr>
          <p:cNvPr id="221696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21696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798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وَيَمْلِكُ بِهَا الجَزِيلَ مِنْ نَوَالِكَ،</a:t>
            </a:r>
            <a:r>
              <a:rPr lang="en-US" altLang="en-US" sz="5400" b="1">
                <a:solidFill>
                  <a:srgbClr val="000066"/>
                </a:solidFill>
                <a:cs typeface="Simplified Arabic" panose="02020603050405020304" pitchFamily="18" charset="-78"/>
              </a:rPr>
              <a:t> </a:t>
            </a:r>
          </a:p>
        </p:txBody>
      </p:sp>
      <p:sp>
        <p:nvSpPr>
          <p:cNvPr id="221798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due to which he possessed Your abundant bequests. </a:t>
            </a:r>
          </a:p>
        </p:txBody>
      </p:sp>
      <p:sp>
        <p:nvSpPr>
          <p:cNvPr id="221798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21798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901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وَقَدْ أَسَرَّ الحَسْرَةَ،</a:t>
            </a:r>
            <a:r>
              <a:rPr lang="en-US" altLang="en-US" sz="5400" b="1">
                <a:solidFill>
                  <a:srgbClr val="000066"/>
                </a:solidFill>
                <a:cs typeface="Simplified Arabic" panose="02020603050405020304" pitchFamily="18" charset="-78"/>
              </a:rPr>
              <a:t> </a:t>
            </a:r>
          </a:p>
        </p:txBody>
      </p:sp>
      <p:sp>
        <p:nvSpPr>
          <p:cNvPr id="221901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In return, he hid his sadness </a:t>
            </a:r>
          </a:p>
        </p:txBody>
      </p:sp>
      <p:sp>
        <p:nvSpPr>
          <p:cNvPr id="221901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21901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003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وَأَخْفَى الزَّفْرَةَ،</a:t>
            </a:r>
            <a:r>
              <a:rPr lang="en-US" altLang="en-US" sz="5400" b="1">
                <a:solidFill>
                  <a:srgbClr val="000066"/>
                </a:solidFill>
                <a:cs typeface="Simplified Arabic" panose="02020603050405020304" pitchFamily="18" charset="-78"/>
              </a:rPr>
              <a:t> </a:t>
            </a:r>
          </a:p>
        </p:txBody>
      </p:sp>
      <p:sp>
        <p:nvSpPr>
          <p:cNvPr id="222003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concealed his grief </a:t>
            </a:r>
          </a:p>
        </p:txBody>
      </p:sp>
      <p:sp>
        <p:nvSpPr>
          <p:cNvPr id="222003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22003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105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وَتَجَرَّعَ الغُصَّةَ،</a:t>
            </a:r>
            <a:r>
              <a:rPr lang="en-US" altLang="en-US" sz="5400" b="1">
                <a:solidFill>
                  <a:srgbClr val="000066"/>
                </a:solidFill>
                <a:cs typeface="Simplified Arabic" panose="02020603050405020304" pitchFamily="18" charset="-78"/>
              </a:rPr>
              <a:t> </a:t>
            </a:r>
          </a:p>
        </p:txBody>
      </p:sp>
      <p:sp>
        <p:nvSpPr>
          <p:cNvPr id="222105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swallowed the pang </a:t>
            </a:r>
          </a:p>
        </p:txBody>
      </p:sp>
      <p:sp>
        <p:nvSpPr>
          <p:cNvPr id="222106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22106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8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وَلَمْ يَتَخَطَّ مَا مَثَّلَ لَهُ وَحْيُكَ.</a:t>
            </a:r>
            <a:r>
              <a:rPr lang="en-US" altLang="en-US" sz="5400" b="1">
                <a:solidFill>
                  <a:srgbClr val="000066"/>
                </a:solidFill>
                <a:cs typeface="Simplified Arabic" panose="02020603050405020304" pitchFamily="18" charset="-78"/>
              </a:rPr>
              <a:t> </a:t>
            </a:r>
          </a:p>
        </p:txBody>
      </p:sp>
      <p:sp>
        <p:nvSpPr>
          <p:cNvPr id="222208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never did he violate the instructions of Your Revelation. </a:t>
            </a:r>
          </a:p>
        </p:txBody>
      </p:sp>
      <p:sp>
        <p:nvSpPr>
          <p:cNvPr id="222208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22208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310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صَلِّ عَلَيْهِ وَعَلَى أَهْلِ بَيْتِهِ صَلاةً تَرْضَاهَا لَهُمْ،</a:t>
            </a:r>
            <a:r>
              <a:rPr lang="en-US" altLang="en-US" sz="5400" b="1">
                <a:solidFill>
                  <a:srgbClr val="000066"/>
                </a:solidFill>
                <a:cs typeface="Simplified Arabic" panose="02020603050405020304" pitchFamily="18" charset="-78"/>
              </a:rPr>
              <a:t> </a:t>
            </a:r>
          </a:p>
        </p:txBody>
      </p:sp>
      <p:sp>
        <p:nvSpPr>
          <p:cNvPr id="222310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(please do) send blessings upon him and his Household</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blessings that You please for them, </a:t>
            </a:r>
          </a:p>
        </p:txBody>
      </p:sp>
      <p:sp>
        <p:nvSpPr>
          <p:cNvPr id="222310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22310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413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وَبَلِّغْهُمْ مِنَّا تَحِيَّةً كَثِيرَةً وَسَلاماً،</a:t>
            </a:r>
            <a:r>
              <a:rPr lang="en-US" altLang="en-US" sz="5400" b="1">
                <a:solidFill>
                  <a:srgbClr val="000066"/>
                </a:solidFill>
                <a:cs typeface="Simplified Arabic" panose="02020603050405020304" pitchFamily="18" charset="-78"/>
              </a:rPr>
              <a:t> </a:t>
            </a:r>
          </a:p>
        </p:txBody>
      </p:sp>
      <p:sp>
        <p:nvSpPr>
          <p:cNvPr id="222413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convey our abundant greetings and compliments to him, </a:t>
            </a:r>
          </a:p>
        </p:txBody>
      </p:sp>
      <p:sp>
        <p:nvSpPr>
          <p:cNvPr id="222413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22413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515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وَآتِنَا مِنْ لَدُنْكَ فِي مُوَالاتِهِمْ فَضْلاً وَإِحْسَاناً</a:t>
            </a:r>
            <a:r>
              <a:rPr lang="en-US" altLang="en-US" sz="5400" b="1">
                <a:solidFill>
                  <a:srgbClr val="000066"/>
                </a:solidFill>
                <a:cs typeface="Simplified Arabic" panose="02020603050405020304" pitchFamily="18" charset="-78"/>
              </a:rPr>
              <a:t> </a:t>
            </a:r>
          </a:p>
        </p:txBody>
      </p:sp>
      <p:sp>
        <p:nvSpPr>
          <p:cNvPr id="222515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give us - from You on account of our loyalty to them - favors, kindness, </a:t>
            </a:r>
          </a:p>
        </p:txBody>
      </p:sp>
      <p:sp>
        <p:nvSpPr>
          <p:cNvPr id="222515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22515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Text Box 2"/>
          <p:cNvSpPr txBox="1">
            <a:spLocks noChangeArrowheads="1"/>
          </p:cNvSpPr>
          <p:nvPr/>
        </p:nvSpPr>
        <p:spPr bwMode="auto">
          <a:xfrm>
            <a:off x="2212975" y="1827213"/>
            <a:ext cx="46640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مَالِكِ يَوْمِ الدِّينِ</a:t>
            </a:r>
            <a:endParaRPr lang="en-US" altLang="en-US" sz="5400">
              <a:solidFill>
                <a:srgbClr val="000066"/>
              </a:solidFill>
              <a:cs typeface="Simplified Arabic" panose="02020603050405020304" pitchFamily="18" charset="-78"/>
            </a:endParaRPr>
          </a:p>
        </p:txBody>
      </p:sp>
      <p:sp>
        <p:nvSpPr>
          <p:cNvPr id="894979" name="Text Box 3"/>
          <p:cNvSpPr txBox="1">
            <a:spLocks noChangeArrowheads="1"/>
          </p:cNvSpPr>
          <p:nvPr/>
        </p:nvSpPr>
        <p:spPr bwMode="auto">
          <a:xfrm>
            <a:off x="1258888" y="3198813"/>
            <a:ext cx="66468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Master of the Day of Judgment.</a:t>
            </a:r>
          </a:p>
        </p:txBody>
      </p:sp>
      <p:sp>
        <p:nvSpPr>
          <p:cNvPr id="894980"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894981"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7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617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وَرَحْمَةً وَغُفْرَاناً</a:t>
            </a:r>
            <a:r>
              <a:rPr lang="en-US" altLang="en-US" sz="5400" b="1">
                <a:solidFill>
                  <a:srgbClr val="000066"/>
                </a:solidFill>
                <a:cs typeface="Simplified Arabic" panose="02020603050405020304" pitchFamily="18" charset="-78"/>
              </a:rPr>
              <a:t> </a:t>
            </a:r>
          </a:p>
        </p:txBody>
      </p:sp>
      <p:sp>
        <p:nvSpPr>
          <p:cNvPr id="222617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mercy, and forgiveness. </a:t>
            </a:r>
          </a:p>
        </p:txBody>
      </p:sp>
      <p:sp>
        <p:nvSpPr>
          <p:cNvPr id="222618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22618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720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إِنَّكَ ذُوَالفَضْلِ العَظِيمِ.</a:t>
            </a:r>
            <a:r>
              <a:rPr lang="en-US" altLang="en-US" sz="5400" b="1">
                <a:solidFill>
                  <a:srgbClr val="000066"/>
                </a:solidFill>
                <a:cs typeface="Simplified Arabic" panose="02020603050405020304" pitchFamily="18" charset="-78"/>
              </a:rPr>
              <a:t> </a:t>
            </a:r>
          </a:p>
        </p:txBody>
      </p:sp>
      <p:sp>
        <p:nvSpPr>
          <p:cNvPr id="222720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Verily, You are the Lord of great favor. </a:t>
            </a:r>
          </a:p>
        </p:txBody>
      </p:sp>
      <p:sp>
        <p:nvSpPr>
          <p:cNvPr id="222720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22720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5090" name="Rectangle 2"/>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265091" name="AutoShape 3"/>
          <p:cNvSpPr>
            <a:spLocks noChangeArrowheads="1"/>
          </p:cNvSpPr>
          <p:nvPr/>
        </p:nvSpPr>
        <p:spPr bwMode="auto">
          <a:xfrm>
            <a:off x="539750" y="1484313"/>
            <a:ext cx="8064500" cy="4321175"/>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265092" name="Text Box 4"/>
          <p:cNvSpPr txBox="1">
            <a:spLocks noChangeArrowheads="1"/>
          </p:cNvSpPr>
          <p:nvPr/>
        </p:nvSpPr>
        <p:spPr bwMode="auto">
          <a:xfrm>
            <a:off x="755650" y="1773238"/>
            <a:ext cx="7561263" cy="3748087"/>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en-US" sz="4800" i="1">
                <a:solidFill>
                  <a:srgbClr val="FFFF00"/>
                </a:solidFill>
              </a:rPr>
              <a:t>Please recite 4 Rakats Salaate</a:t>
            </a:r>
          </a:p>
          <a:p>
            <a:r>
              <a:rPr lang="nl-NL" altLang="en-US" sz="4800" i="1">
                <a:solidFill>
                  <a:srgbClr val="FFFF00"/>
                </a:solidFill>
              </a:rPr>
              <a:t>Hadiya Ziyarat</a:t>
            </a:r>
          </a:p>
          <a:p>
            <a:endParaRPr lang="en-US" altLang="en-US" i="1"/>
          </a:p>
          <a:p>
            <a:r>
              <a:rPr lang="en-US" altLang="en-US" i="1"/>
              <a:t>In set of 2 Rakats each, like Salaat Al Fajr. On completing, you may recite the Tasbih al-Zahrá and then say the following:</a:t>
            </a:r>
            <a:endParaRPr lang="en-GB" altLang="en-US" i="1"/>
          </a:p>
        </p:txBody>
      </p:sp>
      <p:sp>
        <p:nvSpPr>
          <p:cNvPr id="226509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Salaate Hadiya Ziarat</a:t>
            </a:r>
          </a:p>
        </p:txBody>
      </p:sp>
    </p:spTree>
  </p:cSld>
  <p:clrMapOvr>
    <a:masterClrMapping/>
  </p:clrMapOvr>
  <p:transition>
    <p:fade/>
  </p:transition>
  <p:timing>
    <p:tnLst>
      <p:par>
        <p:cTn id="1" dur="indefinite" restart="never" nodeType="tmRoot"/>
      </p:par>
    </p:tnLst>
  </p:timing>
</p:sld>
</file>

<file path=ppt/slides/slide7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822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إِنَّكَ قُلْتَ لِنَبِيِّكَ مُحَمَّدٍ </a:t>
            </a:r>
            <a:endParaRPr lang="en-US" altLang="en-US" sz="5400" b="1">
              <a:solidFill>
                <a:srgbClr val="000066"/>
              </a:solidFill>
              <a:cs typeface="Simplified Arabic" panose="02020603050405020304" pitchFamily="18" charset="-78"/>
            </a:endParaRPr>
          </a:p>
        </p:txBody>
      </p:sp>
      <p:sp>
        <p:nvSpPr>
          <p:cNvPr id="222822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You have said to Your Prophet Muhammad</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 </a:t>
            </a:r>
          </a:p>
        </p:txBody>
      </p:sp>
      <p:sp>
        <p:nvSpPr>
          <p:cNvPr id="222822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22822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925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صَلَّى اللّهُ عَلَيْهِ وَآلِهِ:</a:t>
            </a:r>
            <a:r>
              <a:rPr lang="en-US" altLang="en-US" sz="5400" b="1">
                <a:solidFill>
                  <a:srgbClr val="000066"/>
                </a:solidFill>
                <a:cs typeface="Simplified Arabic" panose="02020603050405020304" pitchFamily="18" charset="-78"/>
              </a:rPr>
              <a:t> </a:t>
            </a:r>
          </a:p>
        </p:txBody>
      </p:sp>
      <p:sp>
        <p:nvSpPr>
          <p:cNvPr id="222925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may Allah bless him and his Household: </a:t>
            </a:r>
          </a:p>
        </p:txBody>
      </p:sp>
      <p:sp>
        <p:nvSpPr>
          <p:cNvPr id="222925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22925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027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(وَلَوْ أَنَّهُمْ إِذْ ظَلَمُوَا أَنْفُسَهُمْ</a:t>
            </a:r>
            <a:r>
              <a:rPr lang="en-US" altLang="en-US" sz="5400" b="1">
                <a:solidFill>
                  <a:srgbClr val="000066"/>
                </a:solidFill>
                <a:cs typeface="Simplified Arabic" panose="02020603050405020304" pitchFamily="18" charset="-78"/>
              </a:rPr>
              <a:t> </a:t>
            </a:r>
          </a:p>
        </p:txBody>
      </p:sp>
      <p:sp>
        <p:nvSpPr>
          <p:cNvPr id="223027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And had they, when they were unjust to themselves, </a:t>
            </a:r>
          </a:p>
        </p:txBody>
      </p:sp>
      <p:sp>
        <p:nvSpPr>
          <p:cNvPr id="223027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23027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129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جَاؤُوكَ فَاسْتَغْفَرُوَا اللّهَ</a:t>
            </a:r>
            <a:r>
              <a:rPr lang="en-US" altLang="en-US" sz="5400" b="1">
                <a:solidFill>
                  <a:srgbClr val="000066"/>
                </a:solidFill>
                <a:cs typeface="Simplified Arabic" panose="02020603050405020304" pitchFamily="18" charset="-78"/>
              </a:rPr>
              <a:t> </a:t>
            </a:r>
          </a:p>
        </p:txBody>
      </p:sp>
      <p:sp>
        <p:nvSpPr>
          <p:cNvPr id="223129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come to you and asked forgiveness of Allah </a:t>
            </a:r>
          </a:p>
        </p:txBody>
      </p:sp>
      <p:sp>
        <p:nvSpPr>
          <p:cNvPr id="223130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23130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2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وَاسْتَغْفَرَ لَهُمُ الرَّسُولُ</a:t>
            </a:r>
            <a:r>
              <a:rPr lang="en-US" altLang="en-US" sz="5400" b="1">
                <a:solidFill>
                  <a:srgbClr val="000066"/>
                </a:solidFill>
                <a:cs typeface="Simplified Arabic" panose="02020603050405020304" pitchFamily="18" charset="-78"/>
              </a:rPr>
              <a:t> </a:t>
            </a:r>
          </a:p>
        </p:txBody>
      </p:sp>
      <p:sp>
        <p:nvSpPr>
          <p:cNvPr id="223232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Messenger had (also) asked forgiveness for them, </a:t>
            </a:r>
          </a:p>
        </p:txBody>
      </p:sp>
      <p:sp>
        <p:nvSpPr>
          <p:cNvPr id="223232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23232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334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لَوَجَدُوَا اللّهَ تَوَّاباً رَحِيماً.)</a:t>
            </a:r>
            <a:r>
              <a:rPr lang="en-US" altLang="en-US" sz="5400" b="1">
                <a:solidFill>
                  <a:srgbClr val="000066"/>
                </a:solidFill>
                <a:cs typeface="Simplified Arabic" panose="02020603050405020304" pitchFamily="18" charset="-78"/>
              </a:rPr>
              <a:t> </a:t>
            </a:r>
          </a:p>
        </p:txBody>
      </p:sp>
      <p:sp>
        <p:nvSpPr>
          <p:cNvPr id="223334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they would have found Allah Oft-returning (to mercy), Merciful.</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 </a:t>
            </a:r>
          </a:p>
        </p:txBody>
      </p:sp>
      <p:sp>
        <p:nvSpPr>
          <p:cNvPr id="223334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23334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437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وَلَمْ أَحْضُرْ زَمَانَ رَسُولِكَ عَلَيْهِ وَآلِهِ السَّلامُ.</a:t>
            </a:r>
            <a:r>
              <a:rPr lang="en-US" altLang="en-US" sz="5400" b="1">
                <a:solidFill>
                  <a:srgbClr val="000066"/>
                </a:solidFill>
                <a:cs typeface="Simplified Arabic" panose="02020603050405020304" pitchFamily="18" charset="-78"/>
              </a:rPr>
              <a:t> </a:t>
            </a:r>
          </a:p>
        </p:txBody>
      </p:sp>
      <p:sp>
        <p:nvSpPr>
          <p:cNvPr id="223437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 was not present at the age of Your Messenger</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peace be upon him and his Household. </a:t>
            </a:r>
          </a:p>
        </p:txBody>
      </p:sp>
      <p:sp>
        <p:nvSpPr>
          <p:cNvPr id="223437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23437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Text Box 2"/>
          <p:cNvSpPr txBox="1">
            <a:spLocks noChangeArrowheads="1"/>
          </p:cNvSpPr>
          <p:nvPr/>
        </p:nvSpPr>
        <p:spPr bwMode="auto">
          <a:xfrm>
            <a:off x="1362075" y="1827213"/>
            <a:ext cx="64500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إِيَّاكَ نَعْبُدُ وإِيَّاكَ نَسْتَعِينُ</a:t>
            </a:r>
            <a:endParaRPr lang="en-US" altLang="en-US" sz="5400">
              <a:solidFill>
                <a:srgbClr val="000066"/>
              </a:solidFill>
              <a:cs typeface="Simplified Arabic" panose="02020603050405020304" pitchFamily="18" charset="-78"/>
            </a:endParaRPr>
          </a:p>
        </p:txBody>
      </p:sp>
      <p:sp>
        <p:nvSpPr>
          <p:cNvPr id="896003" name="Text Box 3"/>
          <p:cNvSpPr txBox="1">
            <a:spLocks noChangeArrowheads="1"/>
          </p:cNvSpPr>
          <p:nvPr/>
        </p:nvSpPr>
        <p:spPr bwMode="auto">
          <a:xfrm>
            <a:off x="1203325" y="3198813"/>
            <a:ext cx="66817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Thee do we serve </a:t>
            </a:r>
          </a:p>
          <a:p>
            <a:pPr algn="ctr">
              <a:spcBef>
                <a:spcPct val="20000"/>
              </a:spcBef>
            </a:pPr>
            <a:r>
              <a:rPr lang="en-US" altLang="en-US" sz="3200">
                <a:solidFill>
                  <a:srgbClr val="000066"/>
                </a:solidFill>
                <a:ea typeface="MS Mincho" panose="02020609040205080304" pitchFamily="49" charset="-128"/>
              </a:rPr>
              <a:t>and Thee do we beseech for help.</a:t>
            </a:r>
          </a:p>
        </p:txBody>
      </p:sp>
      <p:sp>
        <p:nvSpPr>
          <p:cNvPr id="896004"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896005"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7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539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وَقَدْ زُرْتُهُ رَاغِباً تَائِباً مِنْ سَيِّءِ عَمَلِي،</a:t>
            </a:r>
            <a:r>
              <a:rPr lang="en-US" altLang="en-US" sz="5400" b="1">
                <a:solidFill>
                  <a:srgbClr val="000066"/>
                </a:solidFill>
                <a:cs typeface="Simplified Arabic" panose="02020603050405020304" pitchFamily="18" charset="-78"/>
              </a:rPr>
              <a:t> </a:t>
            </a:r>
          </a:p>
        </p:txBody>
      </p:sp>
      <p:sp>
        <p:nvSpPr>
          <p:cNvPr id="223539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I have visited him desiring, repenting from my ill deeds, </a:t>
            </a:r>
          </a:p>
        </p:txBody>
      </p:sp>
      <p:sp>
        <p:nvSpPr>
          <p:cNvPr id="223539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23539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641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وَمُسْتَغْفِراً لَكَ مِنْ ذُنُوبِي،</a:t>
            </a:r>
            <a:r>
              <a:rPr lang="en-US" altLang="en-US" sz="5400" b="1">
                <a:solidFill>
                  <a:srgbClr val="000066"/>
                </a:solidFill>
                <a:cs typeface="Simplified Arabic" panose="02020603050405020304" pitchFamily="18" charset="-78"/>
              </a:rPr>
              <a:t> </a:t>
            </a:r>
          </a:p>
        </p:txBody>
      </p:sp>
      <p:sp>
        <p:nvSpPr>
          <p:cNvPr id="223641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seeking forgiveness of my sins, </a:t>
            </a:r>
          </a:p>
        </p:txBody>
      </p:sp>
      <p:sp>
        <p:nvSpPr>
          <p:cNvPr id="223642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23642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744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وَمُقِرّاً لَكَ بِهَا وَأَنْتَ أَعْلَمُ بِهَا مِنِّي،</a:t>
            </a:r>
            <a:r>
              <a:rPr lang="en-US" altLang="en-US" sz="5400" b="1">
                <a:solidFill>
                  <a:srgbClr val="000066"/>
                </a:solidFill>
                <a:cs typeface="Simplified Arabic" panose="02020603050405020304" pitchFamily="18" charset="-78"/>
              </a:rPr>
              <a:t> </a:t>
            </a:r>
          </a:p>
        </p:txBody>
      </p:sp>
      <p:sp>
        <p:nvSpPr>
          <p:cNvPr id="223744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confessing of my having committed these sins although You know them more than I do, </a:t>
            </a:r>
          </a:p>
        </p:txBody>
      </p:sp>
      <p:sp>
        <p:nvSpPr>
          <p:cNvPr id="223744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23744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846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وَمُتَوَجِّهاً إِلَيْكَ بِنَبِيِّكَ نَبِيِّ الرَّحْمَةِ</a:t>
            </a:r>
            <a:r>
              <a:rPr lang="en-US" altLang="en-US" sz="5400" b="1">
                <a:solidFill>
                  <a:srgbClr val="000066"/>
                </a:solidFill>
                <a:cs typeface="Simplified Arabic" panose="02020603050405020304" pitchFamily="18" charset="-78"/>
              </a:rPr>
              <a:t> </a:t>
            </a:r>
          </a:p>
        </p:txBody>
      </p:sp>
      <p:sp>
        <p:nvSpPr>
          <p:cNvPr id="223846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turning my face to You in the name of Your Prophet, the Prophet of Mercy</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 </a:t>
            </a:r>
          </a:p>
        </p:txBody>
      </p:sp>
      <p:sp>
        <p:nvSpPr>
          <p:cNvPr id="223846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23846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949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صَلَوَاتُكَ عَلَيْهِ وَآلِهِ</a:t>
            </a:r>
            <a:r>
              <a:rPr lang="en-US" altLang="en-US" sz="5400" b="1">
                <a:solidFill>
                  <a:srgbClr val="000066"/>
                </a:solidFill>
                <a:cs typeface="Simplified Arabic" panose="02020603050405020304" pitchFamily="18" charset="-78"/>
              </a:rPr>
              <a:t> </a:t>
            </a:r>
          </a:p>
        </p:txBody>
      </p:sp>
      <p:sp>
        <p:nvSpPr>
          <p:cNvPr id="223949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may Your blessings be upon him and his Household. </a:t>
            </a:r>
          </a:p>
        </p:txBody>
      </p:sp>
      <p:sp>
        <p:nvSpPr>
          <p:cNvPr id="223949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23949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051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فَاجْعَلْنِي اللّهُمَّ بِمُحَمَّدٍ وَأَهْلِ بَيْتِهِ عِنْدَكَ وَجِيهاً</a:t>
            </a:r>
            <a:r>
              <a:rPr lang="en-US" altLang="en-US" sz="5400" b="1">
                <a:solidFill>
                  <a:srgbClr val="000066"/>
                </a:solidFill>
                <a:cs typeface="Simplified Arabic" panose="02020603050405020304" pitchFamily="18" charset="-78"/>
              </a:rPr>
              <a:t> </a:t>
            </a:r>
          </a:p>
        </p:txBody>
      </p:sp>
      <p:sp>
        <p:nvSpPr>
          <p:cNvPr id="224051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in the name of Muhammad and his Household, (please do) make me illustrious </a:t>
            </a:r>
          </a:p>
        </p:txBody>
      </p:sp>
      <p:sp>
        <p:nvSpPr>
          <p:cNvPr id="224051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24051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153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فِي الدُّنْيَا وَالآخِرَةِ وَمِنَ المُقَرَّبِينَ،</a:t>
            </a:r>
            <a:r>
              <a:rPr lang="en-US" altLang="en-US" sz="5400" b="1">
                <a:solidFill>
                  <a:srgbClr val="000066"/>
                </a:solidFill>
                <a:cs typeface="Simplified Arabic" panose="02020603050405020304" pitchFamily="18" charset="-78"/>
              </a:rPr>
              <a:t> </a:t>
            </a:r>
          </a:p>
        </p:txBody>
      </p:sp>
      <p:sp>
        <p:nvSpPr>
          <p:cNvPr id="224153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in this world as well as the Next World and one of those brought near to You. </a:t>
            </a:r>
          </a:p>
        </p:txBody>
      </p:sp>
      <p:sp>
        <p:nvSpPr>
          <p:cNvPr id="224154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24154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6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يَا مُحَمَّدُ</a:t>
            </a:r>
            <a:r>
              <a:rPr lang="en-US" altLang="en-US" sz="5400" b="1">
                <a:solidFill>
                  <a:srgbClr val="000066"/>
                </a:solidFill>
                <a:cs typeface="Simplified Arabic" panose="02020603050405020304" pitchFamily="18" charset="-78"/>
              </a:rPr>
              <a:t> </a:t>
            </a:r>
          </a:p>
        </p:txBody>
      </p:sp>
      <p:sp>
        <p:nvSpPr>
          <p:cNvPr id="224256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Muhammad; </a:t>
            </a:r>
          </a:p>
        </p:txBody>
      </p:sp>
      <p:sp>
        <p:nvSpPr>
          <p:cNvPr id="224256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24256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358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يَا رَسُولَ اللّهِ</a:t>
            </a:r>
            <a:r>
              <a:rPr lang="en-US" altLang="en-US" sz="5400" b="1">
                <a:solidFill>
                  <a:srgbClr val="000066"/>
                </a:solidFill>
                <a:cs typeface="Simplified Arabic" panose="02020603050405020304" pitchFamily="18" charset="-78"/>
              </a:rPr>
              <a:t> </a:t>
            </a:r>
          </a:p>
        </p:txBody>
      </p:sp>
      <p:sp>
        <p:nvSpPr>
          <p:cNvPr id="224358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Messenger of Allah; </a:t>
            </a:r>
          </a:p>
        </p:txBody>
      </p:sp>
      <p:sp>
        <p:nvSpPr>
          <p:cNvPr id="224358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24358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461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بِأَبِي أَنْتَ وَأُمِّي،</a:t>
            </a:r>
            <a:r>
              <a:rPr lang="en-US" altLang="en-US" sz="5400" b="1">
                <a:solidFill>
                  <a:srgbClr val="000066"/>
                </a:solidFill>
                <a:cs typeface="Simplified Arabic" panose="02020603050405020304" pitchFamily="18" charset="-78"/>
              </a:rPr>
              <a:t> </a:t>
            </a:r>
          </a:p>
        </p:txBody>
      </p:sp>
      <p:sp>
        <p:nvSpPr>
          <p:cNvPr id="224461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may Allah accept my father and mother as ransoms for you! </a:t>
            </a:r>
          </a:p>
        </p:txBody>
      </p:sp>
      <p:sp>
        <p:nvSpPr>
          <p:cNvPr id="224461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24461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Text Box 2"/>
          <p:cNvSpPr txBox="1">
            <a:spLocks noChangeArrowheads="1"/>
          </p:cNvSpPr>
          <p:nvPr/>
        </p:nvSpPr>
        <p:spPr bwMode="auto">
          <a:xfrm>
            <a:off x="1044575" y="1827213"/>
            <a:ext cx="7056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اهدِنَــــا الصِّرَاطَ المُستَقِيمَ</a:t>
            </a:r>
            <a:r>
              <a:rPr lang="en-US" altLang="en-US" sz="5400">
                <a:solidFill>
                  <a:srgbClr val="000066"/>
                </a:solidFill>
                <a:cs typeface="Simplified Arabic" panose="02020603050405020304" pitchFamily="18" charset="-78"/>
              </a:rPr>
              <a:t> </a:t>
            </a:r>
          </a:p>
        </p:txBody>
      </p:sp>
      <p:sp>
        <p:nvSpPr>
          <p:cNvPr id="897027" name="Text Box 3"/>
          <p:cNvSpPr txBox="1">
            <a:spLocks noChangeArrowheads="1"/>
          </p:cNvSpPr>
          <p:nvPr/>
        </p:nvSpPr>
        <p:spPr bwMode="auto">
          <a:xfrm>
            <a:off x="1692275" y="3198813"/>
            <a:ext cx="56800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Keep us on the right path.</a:t>
            </a:r>
          </a:p>
        </p:txBody>
      </p:sp>
      <p:sp>
        <p:nvSpPr>
          <p:cNvPr id="897028"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897029"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7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563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يَا نَبِيَّ اللّهِ،</a:t>
            </a:r>
            <a:r>
              <a:rPr lang="en-US" altLang="en-US" sz="5400" b="1">
                <a:solidFill>
                  <a:srgbClr val="000066"/>
                </a:solidFill>
                <a:cs typeface="Simplified Arabic" panose="02020603050405020304" pitchFamily="18" charset="-78"/>
              </a:rPr>
              <a:t> </a:t>
            </a:r>
          </a:p>
        </p:txBody>
      </p:sp>
      <p:sp>
        <p:nvSpPr>
          <p:cNvPr id="224563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Prophet of Allah; </a:t>
            </a:r>
          </a:p>
        </p:txBody>
      </p:sp>
      <p:sp>
        <p:nvSpPr>
          <p:cNvPr id="224563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24563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665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يَا سَيِّدَ خَلْقِ اللّهِ،</a:t>
            </a:r>
            <a:r>
              <a:rPr lang="en-US" altLang="en-US" sz="5400" b="1">
                <a:solidFill>
                  <a:srgbClr val="000066"/>
                </a:solidFill>
                <a:cs typeface="Simplified Arabic" panose="02020603050405020304" pitchFamily="18" charset="-78"/>
              </a:rPr>
              <a:t> </a:t>
            </a:r>
          </a:p>
        </p:txBody>
      </p:sp>
      <p:sp>
        <p:nvSpPr>
          <p:cNvPr id="224665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Master of all created beings of Allah; </a:t>
            </a:r>
          </a:p>
        </p:txBody>
      </p:sp>
      <p:sp>
        <p:nvSpPr>
          <p:cNvPr id="224666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24666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768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إِنِّي أَتَوَجَّهُ بِكَ إِلَى اللّهِ رَبِّكَ وَرَبِّي</a:t>
            </a:r>
            <a:r>
              <a:rPr lang="en-US" altLang="en-US" sz="5400" b="1">
                <a:solidFill>
                  <a:srgbClr val="000066"/>
                </a:solidFill>
                <a:cs typeface="Simplified Arabic" panose="02020603050405020304" pitchFamily="18" charset="-78"/>
              </a:rPr>
              <a:t> </a:t>
            </a:r>
          </a:p>
        </p:txBody>
      </p:sp>
      <p:sp>
        <p:nvSpPr>
          <p:cNvPr id="224768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in Your name do I turn my face to Allah, my and your Lord, </a:t>
            </a:r>
          </a:p>
        </p:txBody>
      </p:sp>
      <p:sp>
        <p:nvSpPr>
          <p:cNvPr id="224768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24768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870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لِيَغْفِرَ لِي ذُنُوبِي،</a:t>
            </a:r>
            <a:r>
              <a:rPr lang="en-US" altLang="en-US" sz="5400" b="1">
                <a:solidFill>
                  <a:srgbClr val="000066"/>
                </a:solidFill>
                <a:cs typeface="Simplified Arabic" panose="02020603050405020304" pitchFamily="18" charset="-78"/>
              </a:rPr>
              <a:t> </a:t>
            </a:r>
          </a:p>
        </p:txBody>
      </p:sp>
      <p:sp>
        <p:nvSpPr>
          <p:cNvPr id="224870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that He may forgive my sins, </a:t>
            </a:r>
          </a:p>
        </p:txBody>
      </p:sp>
      <p:sp>
        <p:nvSpPr>
          <p:cNvPr id="224870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24870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وَيَتَقَبَّلَ مِنِّي عَمَلِي،</a:t>
            </a:r>
            <a:r>
              <a:rPr lang="en-US" altLang="en-US" sz="5400" b="1">
                <a:solidFill>
                  <a:srgbClr val="000066"/>
                </a:solidFill>
                <a:cs typeface="Simplified Arabic" panose="02020603050405020304" pitchFamily="18" charset="-78"/>
              </a:rPr>
              <a:t> </a:t>
            </a:r>
          </a:p>
        </p:txBody>
      </p:sp>
      <p:sp>
        <p:nvSpPr>
          <p:cNvPr id="224973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accept my deeds, </a:t>
            </a:r>
          </a:p>
        </p:txBody>
      </p:sp>
      <p:sp>
        <p:nvSpPr>
          <p:cNvPr id="224973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24973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وَيَقْضِيَ لِي حَوَائِجِي،</a:t>
            </a:r>
            <a:r>
              <a:rPr lang="en-US" altLang="en-US" sz="5400" b="1">
                <a:solidFill>
                  <a:srgbClr val="000066"/>
                </a:solidFill>
                <a:cs typeface="Simplified Arabic" panose="02020603050405020304" pitchFamily="18" charset="-78"/>
              </a:rPr>
              <a:t> </a:t>
            </a:r>
          </a:p>
        </p:txBody>
      </p:sp>
      <p:sp>
        <p:nvSpPr>
          <p:cNvPr id="225075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settle my requests; </a:t>
            </a:r>
          </a:p>
        </p:txBody>
      </p:sp>
      <p:sp>
        <p:nvSpPr>
          <p:cNvPr id="225075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25075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177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فَكُنْ لِي شَفِيعاً عِنْدَ رَبِّكَ وَرَبِّي،</a:t>
            </a:r>
            <a:r>
              <a:rPr lang="en-US" altLang="en-US" sz="5400" b="1">
                <a:solidFill>
                  <a:srgbClr val="000066"/>
                </a:solidFill>
                <a:cs typeface="Simplified Arabic" panose="02020603050405020304" pitchFamily="18" charset="-78"/>
              </a:rPr>
              <a:t> </a:t>
            </a:r>
          </a:p>
        </p:txBody>
      </p:sp>
      <p:sp>
        <p:nvSpPr>
          <p:cNvPr id="225177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Therefore, be my interceder before your and my Lord, </a:t>
            </a:r>
          </a:p>
        </p:txBody>
      </p:sp>
      <p:sp>
        <p:nvSpPr>
          <p:cNvPr id="225178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25178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0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فَنِعْمَ المَسْؤُولُ المَوْلَى رَبِّي،</a:t>
            </a:r>
            <a:r>
              <a:rPr lang="en-US" altLang="en-US" sz="5400" b="1">
                <a:solidFill>
                  <a:srgbClr val="000066"/>
                </a:solidFill>
                <a:cs typeface="Simplified Arabic" panose="02020603050405020304" pitchFamily="18" charset="-78"/>
              </a:rPr>
              <a:t> </a:t>
            </a:r>
          </a:p>
        </p:txBody>
      </p:sp>
      <p:sp>
        <p:nvSpPr>
          <p:cNvPr id="225280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for my Lord, the Master, in the best besought </a:t>
            </a:r>
          </a:p>
        </p:txBody>
      </p:sp>
      <p:sp>
        <p:nvSpPr>
          <p:cNvPr id="225280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25280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82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وَنِعْمَ الشَّفِيعُ أَنْتَ</a:t>
            </a:r>
            <a:r>
              <a:rPr lang="en-US" altLang="en-US" sz="5400" b="1">
                <a:solidFill>
                  <a:srgbClr val="000066"/>
                </a:solidFill>
                <a:cs typeface="Simplified Arabic" panose="02020603050405020304" pitchFamily="18" charset="-78"/>
              </a:rPr>
              <a:t> </a:t>
            </a:r>
          </a:p>
        </p:txBody>
      </p:sp>
      <p:sp>
        <p:nvSpPr>
          <p:cNvPr id="225382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are the best interceder: </a:t>
            </a:r>
          </a:p>
        </p:txBody>
      </p:sp>
      <p:sp>
        <p:nvSpPr>
          <p:cNvPr id="225382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25382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85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يَا مُحَمَّدُ</a:t>
            </a:r>
            <a:r>
              <a:rPr lang="en-US" altLang="en-US" sz="5400" b="1">
                <a:solidFill>
                  <a:srgbClr val="000066"/>
                </a:solidFill>
                <a:cs typeface="Simplified Arabic" panose="02020603050405020304" pitchFamily="18" charset="-78"/>
              </a:rPr>
              <a:t> </a:t>
            </a:r>
          </a:p>
        </p:txBody>
      </p:sp>
      <p:sp>
        <p:nvSpPr>
          <p:cNvPr id="225485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Muhammad, </a:t>
            </a:r>
          </a:p>
        </p:txBody>
      </p:sp>
      <p:sp>
        <p:nvSpPr>
          <p:cNvPr id="225485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25485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Text Box 2"/>
          <p:cNvSpPr txBox="1">
            <a:spLocks noChangeArrowheads="1"/>
          </p:cNvSpPr>
          <p:nvPr/>
        </p:nvSpPr>
        <p:spPr bwMode="auto">
          <a:xfrm>
            <a:off x="684213" y="1827213"/>
            <a:ext cx="77739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صِرَاطَ الَّذِينَ أَنعَمتَ عَلَيهِمْ </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غَيرِ المَغضُوبِ عَلَيهِمْ وَلاَ الضَّالِّينَ</a:t>
            </a:r>
            <a:endParaRPr lang="en-US" altLang="en-US" sz="5400">
              <a:solidFill>
                <a:srgbClr val="000066"/>
              </a:solidFill>
              <a:cs typeface="Simplified Arabic" panose="02020603050405020304" pitchFamily="18" charset="-78"/>
            </a:endParaRPr>
          </a:p>
        </p:txBody>
      </p:sp>
      <p:sp>
        <p:nvSpPr>
          <p:cNvPr id="898051" name="Text Box 3"/>
          <p:cNvSpPr txBox="1">
            <a:spLocks noChangeArrowheads="1"/>
          </p:cNvSpPr>
          <p:nvPr/>
        </p:nvSpPr>
        <p:spPr bwMode="auto">
          <a:xfrm>
            <a:off x="274638" y="3198813"/>
            <a:ext cx="856456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path of those upon whom Thou hast </a:t>
            </a:r>
          </a:p>
          <a:p>
            <a:pPr algn="ctr">
              <a:spcBef>
                <a:spcPct val="20000"/>
              </a:spcBef>
            </a:pPr>
            <a:r>
              <a:rPr lang="en-US" altLang="en-US" sz="3200">
                <a:solidFill>
                  <a:srgbClr val="000066"/>
                </a:solidFill>
                <a:ea typeface="MS Mincho" panose="02020609040205080304" pitchFamily="49" charset="-128"/>
              </a:rPr>
              <a:t>bestowed favors. Not (the path) of those </a:t>
            </a:r>
          </a:p>
          <a:p>
            <a:pPr algn="ctr">
              <a:spcBef>
                <a:spcPct val="20000"/>
              </a:spcBef>
            </a:pPr>
            <a:r>
              <a:rPr lang="en-US" altLang="en-US" sz="3200">
                <a:solidFill>
                  <a:srgbClr val="000066"/>
                </a:solidFill>
                <a:ea typeface="MS Mincho" panose="02020609040205080304" pitchFamily="49" charset="-128"/>
              </a:rPr>
              <a:t>upon whom Thy wrath is brought </a:t>
            </a:r>
          </a:p>
          <a:p>
            <a:pPr algn="ctr">
              <a:spcBef>
                <a:spcPct val="20000"/>
              </a:spcBef>
            </a:pPr>
            <a:r>
              <a:rPr lang="en-US" altLang="en-US" sz="3200">
                <a:solidFill>
                  <a:srgbClr val="000066"/>
                </a:solidFill>
                <a:ea typeface="MS Mincho" panose="02020609040205080304" pitchFamily="49" charset="-128"/>
              </a:rPr>
              <a:t>down, nor of those who go astray.</a:t>
            </a:r>
          </a:p>
        </p:txBody>
      </p:sp>
      <p:sp>
        <p:nvSpPr>
          <p:cNvPr id="898052"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898053"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7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587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عَلَيْكَ وَعَلَى أَهْلِ بَيتِكَ السَّلامُ.</a:t>
            </a:r>
            <a:r>
              <a:rPr lang="en-US" altLang="en-US" sz="5400" b="1">
                <a:solidFill>
                  <a:srgbClr val="000066"/>
                </a:solidFill>
                <a:cs typeface="Simplified Arabic" panose="02020603050405020304" pitchFamily="18" charset="-78"/>
              </a:rPr>
              <a:t> </a:t>
            </a:r>
          </a:p>
        </p:txBody>
      </p:sp>
      <p:sp>
        <p:nvSpPr>
          <p:cNvPr id="225587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May peace be upon you and upon your Household. </a:t>
            </a:r>
          </a:p>
        </p:txBody>
      </p:sp>
      <p:sp>
        <p:nvSpPr>
          <p:cNvPr id="225587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25587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689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وَأَوْجِبْ لِي مِنْكَ المَغْفِرَةَ وَالرَّحْمَةَ</a:t>
            </a:r>
            <a:r>
              <a:rPr lang="en-US" altLang="en-US" sz="5400" b="1">
                <a:solidFill>
                  <a:srgbClr val="000066"/>
                </a:solidFill>
                <a:cs typeface="Simplified Arabic" panose="02020603050405020304" pitchFamily="18" charset="-78"/>
              </a:rPr>
              <a:t> </a:t>
            </a:r>
          </a:p>
        </p:txBody>
      </p:sp>
      <p:sp>
        <p:nvSpPr>
          <p:cNvPr id="225689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(please do) confer upon me with forgiveness, mercy, </a:t>
            </a:r>
          </a:p>
        </p:txBody>
      </p:sp>
      <p:sp>
        <p:nvSpPr>
          <p:cNvPr id="225690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25690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792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وَالرِّزْقَ الوَاسِعَ الطَّيِّبَ النَّافِعَ</a:t>
            </a:r>
            <a:r>
              <a:rPr lang="en-US" altLang="en-US" sz="5400" b="1">
                <a:solidFill>
                  <a:srgbClr val="000066"/>
                </a:solidFill>
                <a:cs typeface="Simplified Arabic" panose="02020603050405020304" pitchFamily="18" charset="-78"/>
              </a:rPr>
              <a:t> </a:t>
            </a:r>
          </a:p>
        </p:txBody>
      </p:sp>
      <p:sp>
        <p:nvSpPr>
          <p:cNvPr id="225792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sustenance that is outgoing, good, and beneficial from You </a:t>
            </a:r>
          </a:p>
        </p:txBody>
      </p:sp>
      <p:sp>
        <p:nvSpPr>
          <p:cNvPr id="225792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25792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894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كَمَا أَوْجَبْتَ لِمَنْ أَتَى نَبِيِّكَ مُحَمَّداً</a:t>
            </a:r>
            <a:r>
              <a:rPr lang="en-US" altLang="en-US" sz="5400" b="1">
                <a:solidFill>
                  <a:srgbClr val="000066"/>
                </a:solidFill>
                <a:cs typeface="Simplified Arabic" panose="02020603050405020304" pitchFamily="18" charset="-78"/>
              </a:rPr>
              <a:t> </a:t>
            </a:r>
          </a:p>
        </p:txBody>
      </p:sp>
      <p:sp>
        <p:nvSpPr>
          <p:cNvPr id="225894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in the same way as You conferred upon him who came to Your Prophet, Muhammad, when he was alive </a:t>
            </a:r>
          </a:p>
        </p:txBody>
      </p:sp>
      <p:sp>
        <p:nvSpPr>
          <p:cNvPr id="225894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25894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997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صَلَوَاتُكَ عَلَيْهِ وَآلِهِ</a:t>
            </a:r>
            <a:r>
              <a:rPr lang="en-US" altLang="en-US" sz="5400" b="1">
                <a:solidFill>
                  <a:srgbClr val="000066"/>
                </a:solidFill>
                <a:cs typeface="Simplified Arabic" panose="02020603050405020304" pitchFamily="18" charset="-78"/>
              </a:rPr>
              <a:t> </a:t>
            </a:r>
          </a:p>
        </p:txBody>
      </p:sp>
      <p:sp>
        <p:nvSpPr>
          <p:cNvPr id="225997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may your blessings be upon him and his Household, </a:t>
            </a:r>
          </a:p>
        </p:txBody>
      </p:sp>
      <p:sp>
        <p:nvSpPr>
          <p:cNvPr id="225997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25997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099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وَهُوَ حَيٌّ فَأَقَرَّ لَهُ بِذُنُوبِهِ،</a:t>
            </a:r>
            <a:r>
              <a:rPr lang="en-US" altLang="en-US" sz="5400" b="1">
                <a:solidFill>
                  <a:srgbClr val="000066"/>
                </a:solidFill>
                <a:cs typeface="Simplified Arabic" panose="02020603050405020304" pitchFamily="18" charset="-78"/>
              </a:rPr>
              <a:t> </a:t>
            </a:r>
          </a:p>
        </p:txBody>
      </p:sp>
      <p:sp>
        <p:nvSpPr>
          <p:cNvPr id="226099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confessed of his sins; </a:t>
            </a:r>
          </a:p>
        </p:txBody>
      </p:sp>
      <p:sp>
        <p:nvSpPr>
          <p:cNvPr id="226099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26099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201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وَاسْتَغْفَرَ لَهُ رَسُولُكَ</a:t>
            </a:r>
            <a:r>
              <a:rPr lang="en-US" altLang="en-US" sz="5400" b="1">
                <a:solidFill>
                  <a:srgbClr val="000066"/>
                </a:solidFill>
                <a:cs typeface="Simplified Arabic" panose="02020603050405020304" pitchFamily="18" charset="-78"/>
              </a:rPr>
              <a:t> </a:t>
            </a:r>
          </a:p>
        </p:txBody>
      </p:sp>
      <p:sp>
        <p:nvSpPr>
          <p:cNvPr id="226201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therefore, Your Messenger prayed You to forgive him; </a:t>
            </a:r>
          </a:p>
        </p:txBody>
      </p:sp>
      <p:sp>
        <p:nvSpPr>
          <p:cNvPr id="226202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26202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4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عَلَيْهِ وَآلِهِ السَّلامُ</a:t>
            </a:r>
            <a:r>
              <a:rPr lang="en-US" altLang="en-US" sz="5400" b="1">
                <a:solidFill>
                  <a:srgbClr val="000066"/>
                </a:solidFill>
                <a:cs typeface="Simplified Arabic" panose="02020603050405020304" pitchFamily="18" charset="-78"/>
              </a:rPr>
              <a:t> </a:t>
            </a:r>
          </a:p>
        </p:txBody>
      </p:sp>
      <p:sp>
        <p:nvSpPr>
          <p:cNvPr id="226304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may your blessings be upon him and his Household, </a:t>
            </a:r>
          </a:p>
        </p:txBody>
      </p:sp>
      <p:sp>
        <p:nvSpPr>
          <p:cNvPr id="226304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26304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576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فَغَفَرْتَ لَهُ بِرَحْمَتِكَ يَا أَرْحَمَ الرَّاحِمِينَ.</a:t>
            </a:r>
            <a:r>
              <a:rPr lang="en-US" altLang="en-US" sz="5400" b="1">
                <a:solidFill>
                  <a:srgbClr val="000066"/>
                </a:solidFill>
                <a:cs typeface="Simplified Arabic" panose="02020603050405020304" pitchFamily="18" charset="-78"/>
              </a:rPr>
              <a:t> </a:t>
            </a:r>
          </a:p>
        </p:txBody>
      </p:sp>
      <p:sp>
        <p:nvSpPr>
          <p:cNvPr id="216576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did forgive him out of Your mercy, O the most Merciful of all those who show mercy. </a:t>
            </a:r>
          </a:p>
        </p:txBody>
      </p:sp>
      <p:sp>
        <p:nvSpPr>
          <p:cNvPr id="216576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6576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678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وَقَدْ أَمَّلْتُكَ وَرَجَوْتُكَ</a:t>
            </a:r>
            <a:r>
              <a:rPr lang="en-US" altLang="en-US" sz="5400" b="1">
                <a:solidFill>
                  <a:srgbClr val="000066"/>
                </a:solidFill>
                <a:cs typeface="Simplified Arabic" panose="02020603050405020304" pitchFamily="18" charset="-78"/>
              </a:rPr>
              <a:t> </a:t>
            </a:r>
          </a:p>
        </p:txBody>
      </p:sp>
      <p:sp>
        <p:nvSpPr>
          <p:cNvPr id="216678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I now put my hope in You, please You, </a:t>
            </a:r>
          </a:p>
        </p:txBody>
      </p:sp>
      <p:sp>
        <p:nvSpPr>
          <p:cNvPr id="216678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6678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4" name="Text Box 2"/>
          <p:cNvSpPr txBox="1">
            <a:spLocks noChangeArrowheads="1"/>
          </p:cNvSpPr>
          <p:nvPr/>
        </p:nvSpPr>
        <p:spPr bwMode="auto">
          <a:xfrm>
            <a:off x="1474788" y="1625600"/>
            <a:ext cx="61928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899075" name="Text Box 3"/>
          <p:cNvSpPr txBox="1">
            <a:spLocks noChangeArrowheads="1"/>
          </p:cNvSpPr>
          <p:nvPr/>
        </p:nvSpPr>
        <p:spPr bwMode="auto">
          <a:xfrm>
            <a:off x="1574800"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899076"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899077"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899078"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5</a:t>
            </a:r>
          </a:p>
        </p:txBody>
      </p:sp>
    </p:spTree>
  </p:cSld>
  <p:clrMapOvr>
    <a:masterClrMapping/>
  </p:clrMapOvr>
  <p:transition>
    <p:fade/>
  </p:transition>
  <p:timing>
    <p:tnLst>
      <p:par>
        <p:cTn id="1" dur="indefinite" restart="never" nodeType="tmRoot"/>
      </p:par>
    </p:tnLst>
  </p:timing>
</p:sld>
</file>

<file path=ppt/slides/slide7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781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وَقُمْتُ بَيْنَ يَدَيْكَ</a:t>
            </a:r>
            <a:r>
              <a:rPr lang="en-US" altLang="en-US" sz="5400" b="1">
                <a:solidFill>
                  <a:srgbClr val="000066"/>
                </a:solidFill>
                <a:cs typeface="Simplified Arabic" panose="02020603050405020304" pitchFamily="18" charset="-78"/>
              </a:rPr>
              <a:t> </a:t>
            </a:r>
          </a:p>
        </p:txBody>
      </p:sp>
      <p:sp>
        <p:nvSpPr>
          <p:cNvPr id="216781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stand before You, </a:t>
            </a:r>
          </a:p>
        </p:txBody>
      </p:sp>
      <p:sp>
        <p:nvSpPr>
          <p:cNvPr id="216781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6781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883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وَرَغِبْتُ إِلَيْكَ عَمَّنْ سِوَاكَ</a:t>
            </a:r>
            <a:r>
              <a:rPr lang="en-US" altLang="en-US" sz="5400" b="1">
                <a:solidFill>
                  <a:srgbClr val="000066"/>
                </a:solidFill>
                <a:cs typeface="Simplified Arabic" panose="02020603050405020304" pitchFamily="18" charset="-78"/>
              </a:rPr>
              <a:t> </a:t>
            </a:r>
          </a:p>
        </p:txBody>
      </p:sp>
      <p:sp>
        <p:nvSpPr>
          <p:cNvPr id="216883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desire for You other than anyone else, </a:t>
            </a:r>
          </a:p>
        </p:txBody>
      </p:sp>
      <p:sp>
        <p:nvSpPr>
          <p:cNvPr id="216883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6883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985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وَقَدْ أَمَّلْتُ جَزِيلَ ثَوَابِكَ،</a:t>
            </a:r>
            <a:r>
              <a:rPr lang="en-US" altLang="en-US" sz="5400" b="1">
                <a:solidFill>
                  <a:srgbClr val="000066"/>
                </a:solidFill>
                <a:cs typeface="Simplified Arabic" panose="02020603050405020304" pitchFamily="18" charset="-78"/>
              </a:rPr>
              <a:t> </a:t>
            </a:r>
          </a:p>
        </p:txBody>
      </p:sp>
      <p:sp>
        <p:nvSpPr>
          <p:cNvPr id="216985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hope for Your abundant reward </a:t>
            </a:r>
          </a:p>
        </p:txBody>
      </p:sp>
      <p:sp>
        <p:nvSpPr>
          <p:cNvPr id="216986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6986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8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وَإِنِّي لَمُقِرٌّ غَيْرُ مُنْكِرٍ،</a:t>
            </a:r>
            <a:r>
              <a:rPr lang="en-US" altLang="en-US" sz="5400" b="1">
                <a:solidFill>
                  <a:srgbClr val="000066"/>
                </a:solidFill>
                <a:cs typeface="Simplified Arabic" panose="02020603050405020304" pitchFamily="18" charset="-78"/>
              </a:rPr>
              <a:t> </a:t>
            </a:r>
          </a:p>
        </p:txBody>
      </p:sp>
      <p:sp>
        <p:nvSpPr>
          <p:cNvPr id="217088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while I confess of my sins and I do not deny them, </a:t>
            </a:r>
          </a:p>
        </p:txBody>
      </p:sp>
      <p:sp>
        <p:nvSpPr>
          <p:cNvPr id="217088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17088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718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وَتَائِبٌ إِلَيْكَ مِمَّا اقْتَرَفْتُ،</a:t>
            </a:r>
            <a:r>
              <a:rPr lang="en-US" altLang="en-US" sz="5400" b="1">
                <a:solidFill>
                  <a:srgbClr val="000066"/>
                </a:solidFill>
                <a:cs typeface="Simplified Arabic" panose="02020603050405020304" pitchFamily="18" charset="-78"/>
              </a:rPr>
              <a:t> </a:t>
            </a:r>
          </a:p>
        </p:txBody>
      </p:sp>
      <p:sp>
        <p:nvSpPr>
          <p:cNvPr id="239718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 repent to You from whatever I have committed, </a:t>
            </a:r>
          </a:p>
        </p:txBody>
      </p:sp>
      <p:sp>
        <p:nvSpPr>
          <p:cNvPr id="239718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39718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821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وَعَائِذٌ بِكَ فِي هذَا المَقَامِ</a:t>
            </a:r>
            <a:r>
              <a:rPr lang="en-US" altLang="en-US" sz="5400" b="1">
                <a:solidFill>
                  <a:srgbClr val="000066"/>
                </a:solidFill>
                <a:cs typeface="Simplified Arabic" panose="02020603050405020304" pitchFamily="18" charset="-78"/>
              </a:rPr>
              <a:t> </a:t>
            </a:r>
          </a:p>
        </p:txBody>
      </p:sp>
      <p:sp>
        <p:nvSpPr>
          <p:cNvPr id="239821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I seek refuge with You from this position </a:t>
            </a:r>
          </a:p>
        </p:txBody>
      </p:sp>
      <p:sp>
        <p:nvSpPr>
          <p:cNvPr id="239821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39821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923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مِمَّا قَدَّمْتُ مِنَ الأَعْمَالِ</a:t>
            </a:r>
            <a:r>
              <a:rPr lang="en-US" altLang="en-US" sz="5400" b="1">
                <a:solidFill>
                  <a:srgbClr val="000066"/>
                </a:solidFill>
                <a:cs typeface="Simplified Arabic" panose="02020603050405020304" pitchFamily="18" charset="-78"/>
              </a:rPr>
              <a:t> </a:t>
            </a:r>
          </a:p>
        </p:txBody>
      </p:sp>
      <p:sp>
        <p:nvSpPr>
          <p:cNvPr id="239923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against the deeds that I have committed </a:t>
            </a:r>
          </a:p>
        </p:txBody>
      </p:sp>
      <p:sp>
        <p:nvSpPr>
          <p:cNvPr id="239923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39923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025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الَّتِي تَقَدَّمْتَ إِلَيَّ فِيهَا وَنَهَيْتَنِي عَنْهَا</a:t>
            </a:r>
            <a:r>
              <a:rPr lang="en-US" altLang="en-US" sz="5400" b="1">
                <a:solidFill>
                  <a:srgbClr val="000066"/>
                </a:solidFill>
                <a:cs typeface="Simplified Arabic" panose="02020603050405020304" pitchFamily="18" charset="-78"/>
              </a:rPr>
              <a:t> </a:t>
            </a:r>
          </a:p>
        </p:txBody>
      </p:sp>
      <p:sp>
        <p:nvSpPr>
          <p:cNvPr id="240025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although You, firstly, introduced them to me as prohibited, warned me against committing them, </a:t>
            </a:r>
          </a:p>
        </p:txBody>
      </p:sp>
      <p:sp>
        <p:nvSpPr>
          <p:cNvPr id="240026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0026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128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وَأَوْعَدْتَ عَلَيْهَا العِقَابَ،</a:t>
            </a:r>
            <a:r>
              <a:rPr lang="en-US" altLang="en-US" sz="5400" b="1">
                <a:solidFill>
                  <a:srgbClr val="000066"/>
                </a:solidFill>
                <a:cs typeface="Simplified Arabic" panose="02020603050405020304" pitchFamily="18" charset="-78"/>
              </a:rPr>
              <a:t> </a:t>
            </a:r>
          </a:p>
        </p:txBody>
      </p:sp>
      <p:sp>
        <p:nvSpPr>
          <p:cNvPr id="240128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threatened me with Your punishment if I would violate. </a:t>
            </a:r>
          </a:p>
        </p:txBody>
      </p:sp>
      <p:sp>
        <p:nvSpPr>
          <p:cNvPr id="240128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0128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7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30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وَأَعُوذُ بِكَرَمِ وَجْهِكَ</a:t>
            </a:r>
            <a:r>
              <a:rPr lang="en-US" altLang="en-US" sz="5400" b="1">
                <a:solidFill>
                  <a:srgbClr val="000066"/>
                </a:solidFill>
                <a:cs typeface="Simplified Arabic" panose="02020603050405020304" pitchFamily="18" charset="-78"/>
              </a:rPr>
              <a:t> </a:t>
            </a:r>
          </a:p>
        </p:txBody>
      </p:sp>
      <p:sp>
        <p:nvSpPr>
          <p:cNvPr id="240230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I seek shelter with the nobility of Your Face </a:t>
            </a:r>
          </a:p>
        </p:txBody>
      </p:sp>
      <p:sp>
        <p:nvSpPr>
          <p:cNvPr id="240230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0230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4706"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864707"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الْحَمْدُ لِلّهِ الَّذِي لَمْ يَتَّخِذْ وَلَداً،</a:t>
            </a:r>
            <a:endParaRPr lang="en-US" altLang="en-US" sz="5400">
              <a:solidFill>
                <a:srgbClr val="000066"/>
              </a:solidFill>
              <a:cs typeface="Simplified Arabic" panose="02020603050405020304" pitchFamily="18" charset="-78"/>
            </a:endParaRPr>
          </a:p>
        </p:txBody>
      </p:sp>
      <p:sp>
        <p:nvSpPr>
          <p:cNvPr id="1864708"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All praise be to Allah, Who has not taken to Himself a son, </a:t>
            </a:r>
          </a:p>
        </p:txBody>
      </p:sp>
      <p:sp>
        <p:nvSpPr>
          <p:cNvPr id="1864709"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Duá to be recited  after each 2 Rakaat Salaat</a:t>
            </a:r>
          </a:p>
        </p:txBody>
      </p:sp>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Text Box 2"/>
          <p:cNvSpPr txBox="1">
            <a:spLocks noChangeArrowheads="1"/>
          </p:cNvSpPr>
          <p:nvPr/>
        </p:nvSpPr>
        <p:spPr bwMode="auto">
          <a:xfrm>
            <a:off x="1187450" y="1827213"/>
            <a:ext cx="67691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الْحَمْدُ للّهِ رَبِّ الْعَالَمِينَ</a:t>
            </a:r>
            <a:r>
              <a:rPr lang="en-US" altLang="en-US" sz="5400">
                <a:solidFill>
                  <a:srgbClr val="000066"/>
                </a:solidFill>
                <a:cs typeface="Simplified Arabic" panose="02020603050405020304" pitchFamily="18" charset="-78"/>
              </a:rPr>
              <a:t> </a:t>
            </a:r>
          </a:p>
        </p:txBody>
      </p:sp>
      <p:sp>
        <p:nvSpPr>
          <p:cNvPr id="900099" name="Text Box 3"/>
          <p:cNvSpPr txBox="1">
            <a:spLocks noChangeArrowheads="1"/>
          </p:cNvSpPr>
          <p:nvPr/>
        </p:nvSpPr>
        <p:spPr bwMode="auto">
          <a:xfrm>
            <a:off x="1638300" y="3198813"/>
            <a:ext cx="58134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All praise is due to Allah,</a:t>
            </a:r>
          </a:p>
          <a:p>
            <a:pPr algn="ctr">
              <a:spcBef>
                <a:spcPct val="20000"/>
              </a:spcBef>
            </a:pPr>
            <a:r>
              <a:rPr lang="en-US" altLang="en-US" sz="3200">
                <a:solidFill>
                  <a:srgbClr val="000066"/>
                </a:solidFill>
                <a:ea typeface="MS Mincho" panose="02020609040205080304" pitchFamily="49" charset="-128"/>
              </a:rPr>
              <a:t>the Lord of the Worlds. </a:t>
            </a:r>
          </a:p>
        </p:txBody>
      </p:sp>
      <p:sp>
        <p:nvSpPr>
          <p:cNvPr id="900100"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900101"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8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333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أَنْ تُقِيمَنِي مَقَامَ الخِزْيِ وَالذُّلِّ</a:t>
            </a:r>
            <a:r>
              <a:rPr lang="en-US" altLang="en-US" sz="5400" b="1">
                <a:solidFill>
                  <a:srgbClr val="000066"/>
                </a:solidFill>
                <a:cs typeface="Simplified Arabic" panose="02020603050405020304" pitchFamily="18" charset="-78"/>
              </a:rPr>
              <a:t> </a:t>
            </a:r>
          </a:p>
        </p:txBody>
      </p:sp>
      <p:sp>
        <p:nvSpPr>
          <p:cNvPr id="240333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lest You impose upon me the situation of disgrace and humility </a:t>
            </a:r>
          </a:p>
        </p:txBody>
      </p:sp>
      <p:sp>
        <p:nvSpPr>
          <p:cNvPr id="240333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0333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435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يَوْمَ تُهْتَكُ فِيهِ الأَسْتَارُ،</a:t>
            </a:r>
            <a:r>
              <a:rPr lang="en-US" altLang="en-US" sz="5400" b="1">
                <a:solidFill>
                  <a:srgbClr val="000066"/>
                </a:solidFill>
                <a:cs typeface="Simplified Arabic" panose="02020603050405020304" pitchFamily="18" charset="-78"/>
              </a:rPr>
              <a:t> </a:t>
            </a:r>
          </a:p>
        </p:txBody>
      </p:sp>
      <p:sp>
        <p:nvSpPr>
          <p:cNvPr id="240435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on the day when the veils will be exposed, </a:t>
            </a:r>
          </a:p>
        </p:txBody>
      </p:sp>
      <p:sp>
        <p:nvSpPr>
          <p:cNvPr id="240435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0435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537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وَتَبْدُو فِيهِ الأَسْرَارُ وَالفَضَائِحُ،</a:t>
            </a:r>
            <a:r>
              <a:rPr lang="en-US" altLang="en-US" sz="5400" b="1">
                <a:solidFill>
                  <a:srgbClr val="000066"/>
                </a:solidFill>
                <a:cs typeface="Simplified Arabic" panose="02020603050405020304" pitchFamily="18" charset="-78"/>
              </a:rPr>
              <a:t> </a:t>
            </a:r>
          </a:p>
        </p:txBody>
      </p:sp>
      <p:sp>
        <p:nvSpPr>
          <p:cNvPr id="240537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when the secrets and scandals will be disclosed, </a:t>
            </a:r>
          </a:p>
        </p:txBody>
      </p:sp>
      <p:sp>
        <p:nvSpPr>
          <p:cNvPr id="240538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0538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0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وَتَرْعَدُ فِيهِ الفَرَائِصُ</a:t>
            </a:r>
            <a:r>
              <a:rPr lang="en-US" altLang="en-US" sz="5400" b="1">
                <a:solidFill>
                  <a:srgbClr val="000066"/>
                </a:solidFill>
                <a:cs typeface="Simplified Arabic" panose="02020603050405020304" pitchFamily="18" charset="-78"/>
              </a:rPr>
              <a:t> </a:t>
            </a:r>
          </a:p>
        </p:txBody>
      </p:sp>
      <p:sp>
        <p:nvSpPr>
          <p:cNvPr id="240640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when the muscles will writhe with fear </a:t>
            </a:r>
          </a:p>
        </p:txBody>
      </p:sp>
      <p:sp>
        <p:nvSpPr>
          <p:cNvPr id="240640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0640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742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يَوْمَ الحَسْرَةِ وَالنَّدَامَةِ،</a:t>
            </a:r>
            <a:r>
              <a:rPr lang="en-US" altLang="en-US" sz="5400" b="1">
                <a:solidFill>
                  <a:srgbClr val="000066"/>
                </a:solidFill>
                <a:cs typeface="Simplified Arabic" panose="02020603050405020304" pitchFamily="18" charset="-78"/>
              </a:rPr>
              <a:t> </a:t>
            </a:r>
          </a:p>
        </p:txBody>
      </p:sp>
      <p:sp>
        <p:nvSpPr>
          <p:cNvPr id="240742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on the day of regret and remorse, </a:t>
            </a:r>
          </a:p>
        </p:txBody>
      </p:sp>
      <p:sp>
        <p:nvSpPr>
          <p:cNvPr id="240742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0742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845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يَوْمَ الآفِكَةِ،</a:t>
            </a:r>
            <a:r>
              <a:rPr lang="en-US" altLang="en-US" sz="5400" b="1">
                <a:solidFill>
                  <a:srgbClr val="000066"/>
                </a:solidFill>
                <a:cs typeface="Simplified Arabic" panose="02020603050405020304" pitchFamily="18" charset="-78"/>
              </a:rPr>
              <a:t> </a:t>
            </a:r>
          </a:p>
        </p:txBody>
      </p:sp>
      <p:sp>
        <p:nvSpPr>
          <p:cNvPr id="240845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day of exposing the liars, </a:t>
            </a:r>
          </a:p>
        </p:txBody>
      </p:sp>
      <p:sp>
        <p:nvSpPr>
          <p:cNvPr id="240845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0845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947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يَوْمَ الآزِفَةِ،</a:t>
            </a:r>
            <a:r>
              <a:rPr lang="en-US" altLang="en-US" sz="5400" b="1">
                <a:solidFill>
                  <a:srgbClr val="000066"/>
                </a:solidFill>
                <a:cs typeface="Simplified Arabic" panose="02020603050405020304" pitchFamily="18" charset="-78"/>
              </a:rPr>
              <a:t> </a:t>
            </a:r>
          </a:p>
        </p:txBody>
      </p:sp>
      <p:sp>
        <p:nvSpPr>
          <p:cNvPr id="240947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day of the approaching doom, </a:t>
            </a:r>
          </a:p>
        </p:txBody>
      </p:sp>
      <p:sp>
        <p:nvSpPr>
          <p:cNvPr id="240947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0947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049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يَوْمَ التَّغَابُنِ،</a:t>
            </a:r>
            <a:r>
              <a:rPr lang="en-US" altLang="en-US" sz="5400" b="1">
                <a:solidFill>
                  <a:srgbClr val="000066"/>
                </a:solidFill>
                <a:cs typeface="Simplified Arabic" panose="02020603050405020304" pitchFamily="18" charset="-78"/>
              </a:rPr>
              <a:t> </a:t>
            </a:r>
          </a:p>
        </p:txBody>
      </p:sp>
      <p:sp>
        <p:nvSpPr>
          <p:cNvPr id="241049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day of assembling, </a:t>
            </a:r>
          </a:p>
        </p:txBody>
      </p:sp>
      <p:sp>
        <p:nvSpPr>
          <p:cNvPr id="241050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1050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152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يَوْمَ الفَصْلِ،</a:t>
            </a:r>
            <a:r>
              <a:rPr lang="en-US" altLang="en-US" sz="5400" b="1">
                <a:solidFill>
                  <a:srgbClr val="000066"/>
                </a:solidFill>
                <a:cs typeface="Simplified Arabic" panose="02020603050405020304" pitchFamily="18" charset="-78"/>
              </a:rPr>
              <a:t> </a:t>
            </a:r>
          </a:p>
        </p:txBody>
      </p:sp>
      <p:sp>
        <p:nvSpPr>
          <p:cNvPr id="241152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day of separation, </a:t>
            </a:r>
          </a:p>
        </p:txBody>
      </p:sp>
      <p:sp>
        <p:nvSpPr>
          <p:cNvPr id="241152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1152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254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يَوْمَ الجَزَاءِ،</a:t>
            </a:r>
            <a:r>
              <a:rPr lang="en-US" altLang="en-US" sz="5400" b="1">
                <a:solidFill>
                  <a:srgbClr val="000066"/>
                </a:solidFill>
                <a:cs typeface="Simplified Arabic" panose="02020603050405020304" pitchFamily="18" charset="-78"/>
              </a:rPr>
              <a:t> </a:t>
            </a:r>
          </a:p>
        </p:txBody>
      </p:sp>
      <p:sp>
        <p:nvSpPr>
          <p:cNvPr id="241254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day of punishment, </a:t>
            </a:r>
          </a:p>
        </p:txBody>
      </p:sp>
      <p:sp>
        <p:nvSpPr>
          <p:cNvPr id="241254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1254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2" name="Text Box 2"/>
          <p:cNvSpPr txBox="1">
            <a:spLocks noChangeArrowheads="1"/>
          </p:cNvSpPr>
          <p:nvPr/>
        </p:nvSpPr>
        <p:spPr bwMode="auto">
          <a:xfrm>
            <a:off x="1692275" y="1827213"/>
            <a:ext cx="56927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الرَّحْمـنِ الرَّحِيمِ</a:t>
            </a:r>
            <a:r>
              <a:rPr lang="en-US" altLang="en-US" sz="5400">
                <a:solidFill>
                  <a:srgbClr val="000066"/>
                </a:solidFill>
                <a:cs typeface="Simplified Arabic" panose="02020603050405020304" pitchFamily="18" charset="-78"/>
              </a:rPr>
              <a:t> </a:t>
            </a:r>
          </a:p>
        </p:txBody>
      </p:sp>
      <p:sp>
        <p:nvSpPr>
          <p:cNvPr id="901123" name="Text Box 3"/>
          <p:cNvSpPr txBox="1">
            <a:spLocks noChangeArrowheads="1"/>
          </p:cNvSpPr>
          <p:nvPr/>
        </p:nvSpPr>
        <p:spPr bwMode="auto">
          <a:xfrm>
            <a:off x="1630363" y="3198813"/>
            <a:ext cx="58213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901124"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901125"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8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357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يَوْماً كَانَ مِقْدَارُهُ خَمْسِينَ أَلْفَ سَنَةٍ،</a:t>
            </a:r>
            <a:r>
              <a:rPr lang="en-US" altLang="en-US" sz="5400" b="1">
                <a:solidFill>
                  <a:srgbClr val="000066"/>
                </a:solidFill>
                <a:cs typeface="Simplified Arabic" panose="02020603050405020304" pitchFamily="18" charset="-78"/>
              </a:rPr>
              <a:t> </a:t>
            </a:r>
          </a:p>
        </p:txBody>
      </p:sp>
      <p:sp>
        <p:nvSpPr>
          <p:cNvPr id="241357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day the measure of which is fifty thousand years, </a:t>
            </a:r>
          </a:p>
        </p:txBody>
      </p:sp>
      <p:sp>
        <p:nvSpPr>
          <p:cNvPr id="241357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1357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459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يَوْمَ النَّفْخَةِ،</a:t>
            </a:r>
            <a:r>
              <a:rPr lang="en-US" altLang="en-US" sz="5400" b="1">
                <a:solidFill>
                  <a:srgbClr val="000066"/>
                </a:solidFill>
                <a:cs typeface="Simplified Arabic" panose="02020603050405020304" pitchFamily="18" charset="-78"/>
              </a:rPr>
              <a:t> </a:t>
            </a:r>
          </a:p>
        </p:txBody>
      </p:sp>
      <p:sp>
        <p:nvSpPr>
          <p:cNvPr id="241459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day of the blowing, </a:t>
            </a:r>
          </a:p>
        </p:txBody>
      </p:sp>
      <p:sp>
        <p:nvSpPr>
          <p:cNvPr id="241459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1459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561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يَوْمَ تَرْجُفُ الرَّاجِفَةُ </a:t>
            </a:r>
            <a:endParaRPr lang="en-US" altLang="en-US" sz="5400" b="1">
              <a:solidFill>
                <a:srgbClr val="000066"/>
              </a:solidFill>
              <a:cs typeface="Simplified Arabic" panose="02020603050405020304" pitchFamily="18" charset="-78"/>
            </a:endParaRPr>
          </a:p>
        </p:txBody>
      </p:sp>
      <p:sp>
        <p:nvSpPr>
          <p:cNvPr id="241561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day on which the quaking one shall quake, </a:t>
            </a:r>
          </a:p>
        </p:txBody>
      </p:sp>
      <p:sp>
        <p:nvSpPr>
          <p:cNvPr id="241562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1562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4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تَتْبَعُهَا الرَّادِفَةُ،</a:t>
            </a:r>
            <a:r>
              <a:rPr lang="en-US" altLang="en-US" sz="5400" b="1">
                <a:solidFill>
                  <a:srgbClr val="000066"/>
                </a:solidFill>
                <a:cs typeface="Simplified Arabic" panose="02020603050405020304" pitchFamily="18" charset="-78"/>
              </a:rPr>
              <a:t> </a:t>
            </a:r>
          </a:p>
        </p:txBody>
      </p:sp>
      <p:sp>
        <p:nvSpPr>
          <p:cNvPr id="241664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followed by oft-repeated commotions, </a:t>
            </a:r>
          </a:p>
        </p:txBody>
      </p:sp>
      <p:sp>
        <p:nvSpPr>
          <p:cNvPr id="241664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1664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766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يَوْمَ النَّشْرِ،</a:t>
            </a:r>
            <a:r>
              <a:rPr lang="en-US" altLang="en-US" sz="5400" b="1">
                <a:solidFill>
                  <a:srgbClr val="000066"/>
                </a:solidFill>
                <a:cs typeface="Simplified Arabic" panose="02020603050405020304" pitchFamily="18" charset="-78"/>
              </a:rPr>
              <a:t> </a:t>
            </a:r>
          </a:p>
        </p:txBody>
      </p:sp>
      <p:sp>
        <p:nvSpPr>
          <p:cNvPr id="241766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day of raising the dead, </a:t>
            </a:r>
          </a:p>
        </p:txBody>
      </p:sp>
      <p:sp>
        <p:nvSpPr>
          <p:cNvPr id="241766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1766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869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يَوْمَ العَرْضِ،</a:t>
            </a:r>
            <a:r>
              <a:rPr lang="en-US" altLang="en-US" sz="5400" b="1">
                <a:solidFill>
                  <a:srgbClr val="000066"/>
                </a:solidFill>
                <a:cs typeface="Simplified Arabic" panose="02020603050405020304" pitchFamily="18" charset="-78"/>
              </a:rPr>
              <a:t> </a:t>
            </a:r>
          </a:p>
        </p:txBody>
      </p:sp>
      <p:sp>
        <p:nvSpPr>
          <p:cNvPr id="241869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day of exposition before the Fire, </a:t>
            </a:r>
          </a:p>
        </p:txBody>
      </p:sp>
      <p:sp>
        <p:nvSpPr>
          <p:cNvPr id="241869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1869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971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يَوْمَ يَقُومُ النَّاسُ لِرَبِّ العَالَمِينَ،</a:t>
            </a:r>
            <a:r>
              <a:rPr lang="en-US" altLang="en-US" sz="5400" b="1">
                <a:solidFill>
                  <a:srgbClr val="000066"/>
                </a:solidFill>
                <a:cs typeface="Simplified Arabic" panose="02020603050405020304" pitchFamily="18" charset="-78"/>
              </a:rPr>
              <a:t> </a:t>
            </a:r>
          </a:p>
        </p:txBody>
      </p:sp>
      <p:sp>
        <p:nvSpPr>
          <p:cNvPr id="241971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day when all mankind stand before the Lord of the Worlds, </a:t>
            </a:r>
          </a:p>
        </p:txBody>
      </p:sp>
      <p:sp>
        <p:nvSpPr>
          <p:cNvPr id="241971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1971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073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يَوْمَ يَفِرُّ المَرْءُ مِنْ أَخِيهِ</a:t>
            </a:r>
            <a:r>
              <a:rPr lang="en-US" altLang="en-US" sz="5400" b="1">
                <a:solidFill>
                  <a:srgbClr val="000066"/>
                </a:solidFill>
                <a:cs typeface="Simplified Arabic" panose="02020603050405020304" pitchFamily="18" charset="-78"/>
              </a:rPr>
              <a:t> </a:t>
            </a:r>
          </a:p>
        </p:txBody>
      </p:sp>
      <p:sp>
        <p:nvSpPr>
          <p:cNvPr id="242073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fr-FR" altLang="en-US" sz="3200" b="1">
                <a:solidFill>
                  <a:srgbClr val="000066"/>
                </a:solidFill>
                <a:ea typeface="MS Mincho" panose="02020609040205080304" pitchFamily="49" charset="-128"/>
              </a:rPr>
              <a:t> </a:t>
            </a:r>
            <a:r>
              <a:rPr lang="en-US" altLang="en-US" sz="3200" b="1">
                <a:solidFill>
                  <a:srgbClr val="000066"/>
                </a:solidFill>
                <a:ea typeface="MS Mincho" panose="02020609040205080304" pitchFamily="49" charset="-128"/>
              </a:rPr>
              <a:t>the day when a man flees from his brother, </a:t>
            </a:r>
          </a:p>
        </p:txBody>
      </p:sp>
      <p:sp>
        <p:nvSpPr>
          <p:cNvPr id="242074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2074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176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وَأُمِّهِ وَأَبِيهِ</a:t>
            </a:r>
            <a:r>
              <a:rPr lang="en-US" altLang="en-US" sz="5400" b="1">
                <a:solidFill>
                  <a:srgbClr val="000066"/>
                </a:solidFill>
                <a:cs typeface="Simplified Arabic" panose="02020603050405020304" pitchFamily="18" charset="-78"/>
              </a:rPr>
              <a:t> </a:t>
            </a:r>
          </a:p>
        </p:txBody>
      </p:sp>
      <p:sp>
        <p:nvSpPr>
          <p:cNvPr id="242176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his mother, his father, </a:t>
            </a:r>
          </a:p>
        </p:txBody>
      </p:sp>
      <p:sp>
        <p:nvSpPr>
          <p:cNvPr id="242176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2176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278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وَصَاحِبَتِهِ وَبَنِيهِ،</a:t>
            </a:r>
            <a:r>
              <a:rPr lang="en-US" altLang="en-US" sz="5400" b="1">
                <a:solidFill>
                  <a:srgbClr val="000066"/>
                </a:solidFill>
                <a:cs typeface="Simplified Arabic" panose="02020603050405020304" pitchFamily="18" charset="-78"/>
              </a:rPr>
              <a:t> </a:t>
            </a:r>
          </a:p>
        </p:txBody>
      </p:sp>
      <p:sp>
        <p:nvSpPr>
          <p:cNvPr id="242278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his wife, and his children, </a:t>
            </a:r>
          </a:p>
        </p:txBody>
      </p:sp>
      <p:sp>
        <p:nvSpPr>
          <p:cNvPr id="242278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2278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Text Box 2"/>
          <p:cNvSpPr txBox="1">
            <a:spLocks noChangeArrowheads="1"/>
          </p:cNvSpPr>
          <p:nvPr/>
        </p:nvSpPr>
        <p:spPr bwMode="auto">
          <a:xfrm>
            <a:off x="2212975" y="1827213"/>
            <a:ext cx="46640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مَالِكِ يَوْمِ الدِّينِ</a:t>
            </a:r>
            <a:endParaRPr lang="en-US" altLang="en-US" sz="5400">
              <a:solidFill>
                <a:srgbClr val="000066"/>
              </a:solidFill>
              <a:cs typeface="Simplified Arabic" panose="02020603050405020304" pitchFamily="18" charset="-78"/>
            </a:endParaRPr>
          </a:p>
        </p:txBody>
      </p:sp>
      <p:sp>
        <p:nvSpPr>
          <p:cNvPr id="902147" name="Text Box 3"/>
          <p:cNvSpPr txBox="1">
            <a:spLocks noChangeArrowheads="1"/>
          </p:cNvSpPr>
          <p:nvPr/>
        </p:nvSpPr>
        <p:spPr bwMode="auto">
          <a:xfrm>
            <a:off x="1258888" y="3198813"/>
            <a:ext cx="66468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Master of the Day of Judgment.</a:t>
            </a:r>
          </a:p>
        </p:txBody>
      </p:sp>
      <p:sp>
        <p:nvSpPr>
          <p:cNvPr id="902148"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902149"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8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381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يَوْمَ تَشَقَّقُ الأَرْضُ وَأَكْنَافُ السَّمَاءِ،</a:t>
            </a:r>
            <a:r>
              <a:rPr lang="en-US" altLang="en-US" sz="5400" b="1">
                <a:solidFill>
                  <a:srgbClr val="000066"/>
                </a:solidFill>
                <a:cs typeface="Simplified Arabic" panose="02020603050405020304" pitchFamily="18" charset="-78"/>
              </a:rPr>
              <a:t> </a:t>
            </a:r>
          </a:p>
        </p:txBody>
      </p:sp>
      <p:sp>
        <p:nvSpPr>
          <p:cNvPr id="242381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day when the earth and the sides of the heavens will split asunder, </a:t>
            </a:r>
          </a:p>
        </p:txBody>
      </p:sp>
      <p:sp>
        <p:nvSpPr>
          <p:cNvPr id="242381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2381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483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يَوْمَ تَأْتِي كُلُّ نَفْسٍ تُجَادِلُ عَنْ نَفْسِهَا،</a:t>
            </a:r>
            <a:r>
              <a:rPr lang="en-US" altLang="en-US" sz="5400" b="1">
                <a:solidFill>
                  <a:srgbClr val="000066"/>
                </a:solidFill>
                <a:cs typeface="Simplified Arabic" panose="02020603050405020304" pitchFamily="18" charset="-78"/>
              </a:rPr>
              <a:t> </a:t>
            </a:r>
          </a:p>
        </p:txBody>
      </p:sp>
      <p:sp>
        <p:nvSpPr>
          <p:cNvPr id="242483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day when every soul will come pleading for itself, </a:t>
            </a:r>
          </a:p>
        </p:txBody>
      </p:sp>
      <p:sp>
        <p:nvSpPr>
          <p:cNvPr id="242483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2483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585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يَوْمَ يُرَدُّونَ إِلَى اللّهِ فَيُنَبِّئُهُمْ بِمَا عَمِلُوَا،</a:t>
            </a:r>
            <a:r>
              <a:rPr lang="en-US" altLang="en-US" sz="5400" b="1">
                <a:solidFill>
                  <a:srgbClr val="000066"/>
                </a:solidFill>
                <a:cs typeface="Simplified Arabic" panose="02020603050405020304" pitchFamily="18" charset="-78"/>
              </a:rPr>
              <a:t> </a:t>
            </a:r>
          </a:p>
        </p:txBody>
      </p:sp>
      <p:sp>
        <p:nvSpPr>
          <p:cNvPr id="242585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day when they will be relegated to Allah Who will inform them of what they did, </a:t>
            </a:r>
          </a:p>
        </p:txBody>
      </p:sp>
      <p:sp>
        <p:nvSpPr>
          <p:cNvPr id="242586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2586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8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يَوْمَ لا يُغْنِي مَوْلَىً عَنْ مَوْلَىً شَيْئاً</a:t>
            </a:r>
            <a:r>
              <a:rPr lang="en-US" altLang="en-US" sz="5400" b="1">
                <a:solidFill>
                  <a:srgbClr val="000066"/>
                </a:solidFill>
                <a:cs typeface="Simplified Arabic" panose="02020603050405020304" pitchFamily="18" charset="-78"/>
              </a:rPr>
              <a:t> </a:t>
            </a:r>
          </a:p>
        </p:txBody>
      </p:sp>
      <p:sp>
        <p:nvSpPr>
          <p:cNvPr id="242688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day when a friend can in naught avail his friend, </a:t>
            </a:r>
          </a:p>
        </p:txBody>
      </p:sp>
      <p:sp>
        <p:nvSpPr>
          <p:cNvPr id="242688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2688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790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وَلا هُمْ يُنْصَرُونَ</a:t>
            </a:r>
            <a:r>
              <a:rPr lang="en-US" altLang="en-US" sz="5400" b="1">
                <a:solidFill>
                  <a:srgbClr val="000066"/>
                </a:solidFill>
                <a:cs typeface="Simplified Arabic" panose="02020603050405020304" pitchFamily="18" charset="-78"/>
              </a:rPr>
              <a:t> </a:t>
            </a:r>
          </a:p>
        </p:txBody>
      </p:sp>
      <p:sp>
        <p:nvSpPr>
          <p:cNvPr id="242790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nor can they be helped </a:t>
            </a:r>
          </a:p>
        </p:txBody>
      </p:sp>
      <p:sp>
        <p:nvSpPr>
          <p:cNvPr id="242790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2790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893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إِلاَّ مَنْ رَحِمَ اللّهُ</a:t>
            </a:r>
            <a:r>
              <a:rPr lang="en-US" altLang="en-US" sz="5400" b="1">
                <a:solidFill>
                  <a:srgbClr val="000066"/>
                </a:solidFill>
                <a:cs typeface="Simplified Arabic" panose="02020603050405020304" pitchFamily="18" charset="-78"/>
              </a:rPr>
              <a:t> </a:t>
            </a:r>
          </a:p>
        </p:txBody>
      </p:sp>
      <p:sp>
        <p:nvSpPr>
          <p:cNvPr id="242893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save him on whom Allah will have mercy. </a:t>
            </a:r>
          </a:p>
        </p:txBody>
      </p:sp>
      <p:sp>
        <p:nvSpPr>
          <p:cNvPr id="242893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2893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995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إِنَّهُ هُوَ العَزِيزُ الرَّحِيمُ،</a:t>
            </a:r>
            <a:r>
              <a:rPr lang="en-US" altLang="en-US" sz="5400" b="1">
                <a:solidFill>
                  <a:srgbClr val="000066"/>
                </a:solidFill>
                <a:cs typeface="Simplified Arabic" panose="02020603050405020304" pitchFamily="18" charset="-78"/>
              </a:rPr>
              <a:t> </a:t>
            </a:r>
          </a:p>
        </p:txBody>
      </p:sp>
      <p:sp>
        <p:nvSpPr>
          <p:cNvPr id="242995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Lo! He is the Mighty, the Merciful, </a:t>
            </a:r>
          </a:p>
        </p:txBody>
      </p:sp>
      <p:sp>
        <p:nvSpPr>
          <p:cNvPr id="242995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2995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097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يَوْمَ يُرَدُّونَ إِلَى عَالِمِ الغَيْبِ وَالشَّهَادَةِ،</a:t>
            </a:r>
            <a:r>
              <a:rPr lang="en-US" altLang="en-US" sz="5400" b="1">
                <a:solidFill>
                  <a:srgbClr val="000066"/>
                </a:solidFill>
                <a:cs typeface="Simplified Arabic" panose="02020603050405020304" pitchFamily="18" charset="-78"/>
              </a:rPr>
              <a:t> </a:t>
            </a:r>
          </a:p>
        </p:txBody>
      </p:sp>
      <p:sp>
        <p:nvSpPr>
          <p:cNvPr id="243097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day when they will be returned to the Knower of the invisible and the visible, </a:t>
            </a:r>
          </a:p>
        </p:txBody>
      </p:sp>
      <p:sp>
        <p:nvSpPr>
          <p:cNvPr id="243098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3098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200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يَوْمَ يُرَدُّونَ إِلَى اللّهِ مَوْلاهُمُ الحَقِّ،</a:t>
            </a:r>
            <a:r>
              <a:rPr lang="en-US" altLang="en-US" sz="5400" b="1">
                <a:solidFill>
                  <a:srgbClr val="000066"/>
                </a:solidFill>
                <a:cs typeface="Simplified Arabic" panose="02020603050405020304" pitchFamily="18" charset="-78"/>
              </a:rPr>
              <a:t> </a:t>
            </a:r>
          </a:p>
        </p:txBody>
      </p:sp>
      <p:sp>
        <p:nvSpPr>
          <p:cNvPr id="243200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day when they will be restored to Allah, their Lord, the Just, </a:t>
            </a:r>
          </a:p>
        </p:txBody>
      </p:sp>
      <p:sp>
        <p:nvSpPr>
          <p:cNvPr id="243200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3200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302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يَوْمَ يَخْرُجُونَ مِنَ الأَجْدَاثِ سِرَاعاً</a:t>
            </a:r>
            <a:r>
              <a:rPr lang="en-US" altLang="en-US" sz="5400" b="1">
                <a:solidFill>
                  <a:srgbClr val="000066"/>
                </a:solidFill>
                <a:cs typeface="Simplified Arabic" panose="02020603050405020304" pitchFamily="18" charset="-78"/>
              </a:rPr>
              <a:t> </a:t>
            </a:r>
          </a:p>
        </p:txBody>
      </p:sp>
      <p:sp>
        <p:nvSpPr>
          <p:cNvPr id="243302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day when they come forth from the graves in haste, </a:t>
            </a:r>
          </a:p>
        </p:txBody>
      </p:sp>
      <p:sp>
        <p:nvSpPr>
          <p:cNvPr id="243302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3302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Text Box 2"/>
          <p:cNvSpPr txBox="1">
            <a:spLocks noChangeArrowheads="1"/>
          </p:cNvSpPr>
          <p:nvPr/>
        </p:nvSpPr>
        <p:spPr bwMode="auto">
          <a:xfrm>
            <a:off x="1362075" y="1827213"/>
            <a:ext cx="64500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إِيَّاكَ نَعْبُدُ وإِيَّاكَ نَسْتَعِينُ</a:t>
            </a:r>
            <a:endParaRPr lang="en-US" altLang="en-US" sz="5400">
              <a:solidFill>
                <a:srgbClr val="000066"/>
              </a:solidFill>
              <a:cs typeface="Simplified Arabic" panose="02020603050405020304" pitchFamily="18" charset="-78"/>
            </a:endParaRPr>
          </a:p>
        </p:txBody>
      </p:sp>
      <p:sp>
        <p:nvSpPr>
          <p:cNvPr id="903171" name="Text Box 3"/>
          <p:cNvSpPr txBox="1">
            <a:spLocks noChangeArrowheads="1"/>
          </p:cNvSpPr>
          <p:nvPr/>
        </p:nvSpPr>
        <p:spPr bwMode="auto">
          <a:xfrm>
            <a:off x="1203325" y="3198813"/>
            <a:ext cx="66817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Thee do we serve </a:t>
            </a:r>
          </a:p>
          <a:p>
            <a:pPr algn="ctr">
              <a:spcBef>
                <a:spcPct val="20000"/>
              </a:spcBef>
            </a:pPr>
            <a:r>
              <a:rPr lang="en-US" altLang="en-US" sz="3200">
                <a:solidFill>
                  <a:srgbClr val="000066"/>
                </a:solidFill>
                <a:ea typeface="MS Mincho" panose="02020609040205080304" pitchFamily="49" charset="-128"/>
              </a:rPr>
              <a:t>and Thee do we beseech for help.</a:t>
            </a:r>
          </a:p>
        </p:txBody>
      </p:sp>
      <p:sp>
        <p:nvSpPr>
          <p:cNvPr id="903172"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903173"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8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405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كَأَنَّهُمْ إِلَى نُصُبٍ يُوفِضُونَ</a:t>
            </a:r>
            <a:r>
              <a:rPr lang="en-US" altLang="en-US" sz="5400" b="1">
                <a:solidFill>
                  <a:srgbClr val="000066"/>
                </a:solidFill>
                <a:cs typeface="Simplified Arabic" panose="02020603050405020304" pitchFamily="18" charset="-78"/>
              </a:rPr>
              <a:t> </a:t>
            </a:r>
          </a:p>
        </p:txBody>
      </p:sp>
      <p:sp>
        <p:nvSpPr>
          <p:cNvPr id="243405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as racing to a goal </a:t>
            </a:r>
          </a:p>
        </p:txBody>
      </p:sp>
      <p:sp>
        <p:nvSpPr>
          <p:cNvPr id="243405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3405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507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وَكَأَنَّهُمْ جَرَادٌ مُنْتَشِرٌ</a:t>
            </a:r>
            <a:r>
              <a:rPr lang="en-US" altLang="en-US" sz="5400" b="1">
                <a:solidFill>
                  <a:srgbClr val="000066"/>
                </a:solidFill>
                <a:cs typeface="Simplified Arabic" panose="02020603050405020304" pitchFamily="18" charset="-78"/>
              </a:rPr>
              <a:t> </a:t>
            </a:r>
          </a:p>
        </p:txBody>
      </p:sp>
      <p:sp>
        <p:nvSpPr>
          <p:cNvPr id="243507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as locusts spreading abroad, </a:t>
            </a:r>
          </a:p>
        </p:txBody>
      </p:sp>
      <p:sp>
        <p:nvSpPr>
          <p:cNvPr id="243507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3507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609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مُهْطِعِينَ إِلَى الدَّاعِي</a:t>
            </a:r>
            <a:r>
              <a:rPr lang="en-US" altLang="en-US" sz="5400" b="1">
                <a:solidFill>
                  <a:srgbClr val="000066"/>
                </a:solidFill>
                <a:cs typeface="Simplified Arabic" panose="02020603050405020304" pitchFamily="18" charset="-78"/>
              </a:rPr>
              <a:t> </a:t>
            </a:r>
          </a:p>
        </p:txBody>
      </p:sp>
      <p:sp>
        <p:nvSpPr>
          <p:cNvPr id="243609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hastening towards the Summoner</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 </a:t>
            </a:r>
          </a:p>
        </p:txBody>
      </p:sp>
      <p:sp>
        <p:nvSpPr>
          <p:cNvPr id="243610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3610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2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إِلَى اللّهِ</a:t>
            </a:r>
            <a:r>
              <a:rPr lang="en-US" altLang="en-US" sz="5400" b="1">
                <a:solidFill>
                  <a:srgbClr val="000066"/>
                </a:solidFill>
                <a:cs typeface="Simplified Arabic" panose="02020603050405020304" pitchFamily="18" charset="-78"/>
              </a:rPr>
              <a:t> </a:t>
            </a:r>
          </a:p>
        </p:txBody>
      </p:sp>
      <p:sp>
        <p:nvSpPr>
          <p:cNvPr id="243712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to Allah, </a:t>
            </a:r>
          </a:p>
        </p:txBody>
      </p:sp>
      <p:sp>
        <p:nvSpPr>
          <p:cNvPr id="243712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3712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814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يَوْمَ الوَاقِعَةِ،</a:t>
            </a:r>
            <a:r>
              <a:rPr lang="en-US" altLang="en-US" sz="5400" b="1">
                <a:solidFill>
                  <a:srgbClr val="000066"/>
                </a:solidFill>
                <a:cs typeface="Simplified Arabic" panose="02020603050405020304" pitchFamily="18" charset="-78"/>
              </a:rPr>
              <a:t> </a:t>
            </a:r>
          </a:p>
        </p:txBody>
      </p:sp>
      <p:sp>
        <p:nvSpPr>
          <p:cNvPr id="243814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day of the event inevitable </a:t>
            </a:r>
          </a:p>
        </p:txBody>
      </p:sp>
      <p:sp>
        <p:nvSpPr>
          <p:cNvPr id="243814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3814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917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يَوْمَ تُرَجُّ الأَرْضُ رَجّاً،</a:t>
            </a:r>
            <a:r>
              <a:rPr lang="en-US" altLang="en-US" sz="5400" b="1">
                <a:solidFill>
                  <a:srgbClr val="000066"/>
                </a:solidFill>
                <a:cs typeface="Simplified Arabic" panose="02020603050405020304" pitchFamily="18" charset="-78"/>
              </a:rPr>
              <a:t> </a:t>
            </a:r>
          </a:p>
        </p:txBody>
      </p:sp>
      <p:sp>
        <p:nvSpPr>
          <p:cNvPr id="243917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when  the earth will be shaken with a shock, </a:t>
            </a:r>
          </a:p>
        </p:txBody>
      </p:sp>
      <p:sp>
        <p:nvSpPr>
          <p:cNvPr id="243917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3917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019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يَوْمَ تَكُونُ السَّمَاءُ كَالمُهْلِ</a:t>
            </a:r>
            <a:r>
              <a:rPr lang="en-US" altLang="en-US" sz="5400" b="1">
                <a:solidFill>
                  <a:srgbClr val="000066"/>
                </a:solidFill>
                <a:cs typeface="Simplified Arabic" panose="02020603050405020304" pitchFamily="18" charset="-78"/>
              </a:rPr>
              <a:t> </a:t>
            </a:r>
          </a:p>
        </p:txBody>
      </p:sp>
      <p:sp>
        <p:nvSpPr>
          <p:cNvPr id="244019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day when the sky will become as molten copper </a:t>
            </a:r>
          </a:p>
        </p:txBody>
      </p:sp>
      <p:sp>
        <p:nvSpPr>
          <p:cNvPr id="244019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4019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121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وَتَكُونُ الجِبَالُ كَالعِهْنِ</a:t>
            </a:r>
            <a:r>
              <a:rPr lang="en-US" altLang="en-US" sz="5400" b="1">
                <a:solidFill>
                  <a:srgbClr val="000066"/>
                </a:solidFill>
                <a:cs typeface="Simplified Arabic" panose="02020603050405020304" pitchFamily="18" charset="-78"/>
              </a:rPr>
              <a:t> </a:t>
            </a:r>
          </a:p>
        </p:txBody>
      </p:sp>
      <p:sp>
        <p:nvSpPr>
          <p:cNvPr id="244121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hills become as flakes of wool </a:t>
            </a:r>
          </a:p>
        </p:txBody>
      </p:sp>
      <p:sp>
        <p:nvSpPr>
          <p:cNvPr id="244122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4122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224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وَلا يَسْأَلُ حَمِيمٌ حَمِيماً،</a:t>
            </a:r>
            <a:r>
              <a:rPr lang="en-US" altLang="en-US" sz="5400" b="1">
                <a:solidFill>
                  <a:srgbClr val="000066"/>
                </a:solidFill>
                <a:cs typeface="Simplified Arabic" panose="02020603050405020304" pitchFamily="18" charset="-78"/>
              </a:rPr>
              <a:t> </a:t>
            </a:r>
          </a:p>
        </p:txBody>
      </p:sp>
      <p:sp>
        <p:nvSpPr>
          <p:cNvPr id="244224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no familiar friend will ask a question of his friend, </a:t>
            </a:r>
          </a:p>
        </p:txBody>
      </p:sp>
      <p:sp>
        <p:nvSpPr>
          <p:cNvPr id="244224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4224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326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يَوْمَ الشَّاهِدِ وَالمَشْهُودِ،</a:t>
            </a:r>
            <a:r>
              <a:rPr lang="en-US" altLang="en-US" sz="5400" b="1">
                <a:solidFill>
                  <a:srgbClr val="000066"/>
                </a:solidFill>
                <a:cs typeface="Simplified Arabic" panose="02020603050405020304" pitchFamily="18" charset="-78"/>
              </a:rPr>
              <a:t> </a:t>
            </a:r>
          </a:p>
        </p:txBody>
      </p:sp>
      <p:sp>
        <p:nvSpPr>
          <p:cNvPr id="244326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day of the witness and that whereunto he bears testimony, </a:t>
            </a:r>
          </a:p>
        </p:txBody>
      </p:sp>
      <p:sp>
        <p:nvSpPr>
          <p:cNvPr id="244326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4326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Text Box 2"/>
          <p:cNvSpPr txBox="1">
            <a:spLocks noChangeArrowheads="1"/>
          </p:cNvSpPr>
          <p:nvPr/>
        </p:nvSpPr>
        <p:spPr bwMode="auto">
          <a:xfrm>
            <a:off x="1044575" y="1827213"/>
            <a:ext cx="7056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اهدِنَــــا الصِّرَاطَ المُستَقِيمَ</a:t>
            </a:r>
            <a:r>
              <a:rPr lang="en-US" altLang="en-US" sz="5400">
                <a:solidFill>
                  <a:srgbClr val="000066"/>
                </a:solidFill>
                <a:cs typeface="Simplified Arabic" panose="02020603050405020304" pitchFamily="18" charset="-78"/>
              </a:rPr>
              <a:t> </a:t>
            </a:r>
          </a:p>
        </p:txBody>
      </p:sp>
      <p:sp>
        <p:nvSpPr>
          <p:cNvPr id="904195" name="Text Box 3"/>
          <p:cNvSpPr txBox="1">
            <a:spLocks noChangeArrowheads="1"/>
          </p:cNvSpPr>
          <p:nvPr/>
        </p:nvSpPr>
        <p:spPr bwMode="auto">
          <a:xfrm>
            <a:off x="1692275" y="3198813"/>
            <a:ext cx="56800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Keep us on the right path.</a:t>
            </a:r>
          </a:p>
        </p:txBody>
      </p:sp>
      <p:sp>
        <p:nvSpPr>
          <p:cNvPr id="904196"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904197"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8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429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يَوْمَ تَكُونُ المَلائِكَةُ صَفّاً صَفّاً.</a:t>
            </a:r>
            <a:r>
              <a:rPr lang="en-US" altLang="en-US" sz="5400" b="1">
                <a:solidFill>
                  <a:srgbClr val="000066"/>
                </a:solidFill>
                <a:cs typeface="Simplified Arabic" panose="02020603050405020304" pitchFamily="18" charset="-78"/>
              </a:rPr>
              <a:t> </a:t>
            </a:r>
          </a:p>
        </p:txBody>
      </p:sp>
      <p:sp>
        <p:nvSpPr>
          <p:cNvPr id="244429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they day when the angels will come rank on rank. </a:t>
            </a:r>
          </a:p>
        </p:txBody>
      </p:sp>
      <p:sp>
        <p:nvSpPr>
          <p:cNvPr id="244429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4429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531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ارْحَمْ مَوْقِفِي فِي ذلِكَ اليَوْمِ بِمَوْقِفِي فِي هذَا اليَوْمِ،</a:t>
            </a:r>
            <a:r>
              <a:rPr lang="en-US" altLang="en-US" sz="5400" b="1">
                <a:solidFill>
                  <a:srgbClr val="000066"/>
                </a:solidFill>
                <a:cs typeface="Simplified Arabic" panose="02020603050405020304" pitchFamily="18" charset="-78"/>
              </a:rPr>
              <a:t> </a:t>
            </a:r>
          </a:p>
        </p:txBody>
      </p:sp>
      <p:sp>
        <p:nvSpPr>
          <p:cNvPr id="244531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(please do) have mercy upon my situation on that day (when I will be stopped for interrogation) for my current situation, </a:t>
            </a:r>
          </a:p>
        </p:txBody>
      </p:sp>
      <p:sp>
        <p:nvSpPr>
          <p:cNvPr id="244531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4531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633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وَلا تُخْزِنِي فِي ذلِكَ المَوْقِفِ بِمَا جَنَيْتُ عَلَى نَفْسِي،</a:t>
            </a:r>
            <a:r>
              <a:rPr lang="en-US" altLang="en-US" sz="5400" b="1">
                <a:solidFill>
                  <a:srgbClr val="000066"/>
                </a:solidFill>
                <a:cs typeface="Simplified Arabic" panose="02020603050405020304" pitchFamily="18" charset="-78"/>
              </a:rPr>
              <a:t> </a:t>
            </a:r>
          </a:p>
        </p:txBody>
      </p:sp>
      <p:sp>
        <p:nvSpPr>
          <p:cNvPr id="244633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do not confound me at that situation for the wrongdoings that I have committed against myself. </a:t>
            </a:r>
          </a:p>
        </p:txBody>
      </p:sp>
      <p:sp>
        <p:nvSpPr>
          <p:cNvPr id="244634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4634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6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4800" b="1">
                <a:solidFill>
                  <a:srgbClr val="000066"/>
                </a:solidFill>
                <a:cs typeface="Simplified Arabic" panose="02020603050405020304" pitchFamily="18" charset="-78"/>
              </a:rPr>
              <a:t>وَاجْعَلْ يَارَبِّ فِي ذلِكَ اليَوْمِ مَعَ أَوْلِيَائِكَ مُنْطَلَقِي،</a:t>
            </a:r>
            <a:r>
              <a:rPr lang="en-US" altLang="en-US" sz="4800" b="1">
                <a:solidFill>
                  <a:srgbClr val="000066"/>
                </a:solidFill>
                <a:cs typeface="Simplified Arabic" panose="02020603050405020304" pitchFamily="18" charset="-78"/>
              </a:rPr>
              <a:t> </a:t>
            </a:r>
          </a:p>
        </p:txBody>
      </p:sp>
      <p:sp>
        <p:nvSpPr>
          <p:cNvPr id="244736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my Lord: (please do) group me, on that day, with Your intimate servants, </a:t>
            </a:r>
          </a:p>
        </p:txBody>
      </p:sp>
      <p:sp>
        <p:nvSpPr>
          <p:cNvPr id="244736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4736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838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وَفِي زُمْرَةِ مُحَمَّدٍ وَأَهْلِ بَيْتِهِ عَلَيْهِمُ السَّلامُ مَحْشَرِي،</a:t>
            </a:r>
            <a:r>
              <a:rPr lang="en-US" altLang="en-US" sz="5400" b="1">
                <a:solidFill>
                  <a:srgbClr val="000066"/>
                </a:solidFill>
                <a:cs typeface="Simplified Arabic" panose="02020603050405020304" pitchFamily="18" charset="-78"/>
              </a:rPr>
              <a:t> </a:t>
            </a:r>
          </a:p>
        </p:txBody>
      </p:sp>
      <p:sp>
        <p:nvSpPr>
          <p:cNvPr id="244838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include me with the company of Muhammad and his Household</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peace be upon them</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 </a:t>
            </a:r>
          </a:p>
        </p:txBody>
      </p:sp>
      <p:sp>
        <p:nvSpPr>
          <p:cNvPr id="244838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4838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941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وَاجْعَلْ حَوْضَهُ مَوْرِدِي،</a:t>
            </a:r>
            <a:r>
              <a:rPr lang="en-US" altLang="en-US" sz="5400" b="1">
                <a:solidFill>
                  <a:srgbClr val="000066"/>
                </a:solidFill>
                <a:cs typeface="Simplified Arabic" panose="02020603050405020304" pitchFamily="18" charset="-78"/>
              </a:rPr>
              <a:t> </a:t>
            </a:r>
          </a:p>
        </p:txBody>
      </p:sp>
      <p:sp>
        <p:nvSpPr>
          <p:cNvPr id="244941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make the Pool of him (i.e. the Holy Prophet) be my arrival point, </a:t>
            </a:r>
          </a:p>
        </p:txBody>
      </p:sp>
      <p:sp>
        <p:nvSpPr>
          <p:cNvPr id="244941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4941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043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وَفِي الغُرِّ الكِرَامِ مَصْدَرِي،</a:t>
            </a:r>
            <a:r>
              <a:rPr lang="en-US" altLang="en-US" sz="5400" b="1">
                <a:solidFill>
                  <a:srgbClr val="000066"/>
                </a:solidFill>
                <a:cs typeface="Simplified Arabic" panose="02020603050405020304" pitchFamily="18" charset="-78"/>
              </a:rPr>
              <a:t> </a:t>
            </a:r>
          </a:p>
        </p:txBody>
      </p:sp>
      <p:sp>
        <p:nvSpPr>
          <p:cNvPr id="245043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make me a place among the honorable, white-forehead group, </a:t>
            </a:r>
          </a:p>
        </p:txBody>
      </p:sp>
      <p:sp>
        <p:nvSpPr>
          <p:cNvPr id="245043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5043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145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وَأَعْطِنِي كِتَابِي بِيَمِينِي</a:t>
            </a:r>
            <a:r>
              <a:rPr lang="en-US" altLang="en-US" sz="5400" b="1">
                <a:solidFill>
                  <a:srgbClr val="000066"/>
                </a:solidFill>
                <a:cs typeface="Simplified Arabic" panose="02020603050405020304" pitchFamily="18" charset="-78"/>
              </a:rPr>
              <a:t> </a:t>
            </a:r>
          </a:p>
        </p:txBody>
      </p:sp>
      <p:sp>
        <p:nvSpPr>
          <p:cNvPr id="245145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give me my Record (of deeds) in my right hand </a:t>
            </a:r>
          </a:p>
        </p:txBody>
      </p:sp>
      <p:sp>
        <p:nvSpPr>
          <p:cNvPr id="245146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5146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248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حَتَّى أَفُوزَ بِحَسَنَاتِي،</a:t>
            </a:r>
            <a:r>
              <a:rPr lang="en-US" altLang="en-US" sz="5400" b="1">
                <a:solidFill>
                  <a:srgbClr val="000066"/>
                </a:solidFill>
                <a:cs typeface="Simplified Arabic" panose="02020603050405020304" pitchFamily="18" charset="-78"/>
              </a:rPr>
              <a:t> </a:t>
            </a:r>
          </a:p>
        </p:txBody>
      </p:sp>
      <p:sp>
        <p:nvSpPr>
          <p:cNvPr id="245248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so that I will succeed due to my rewards, </a:t>
            </a:r>
          </a:p>
        </p:txBody>
      </p:sp>
      <p:sp>
        <p:nvSpPr>
          <p:cNvPr id="245248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5248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350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وَتُبَيِّضَ بِهِ وَجْهِي،</a:t>
            </a:r>
            <a:r>
              <a:rPr lang="en-US" altLang="en-US" sz="5400" b="1">
                <a:solidFill>
                  <a:srgbClr val="000066"/>
                </a:solidFill>
                <a:cs typeface="Simplified Arabic" panose="02020603050405020304" pitchFamily="18" charset="-78"/>
              </a:rPr>
              <a:t> </a:t>
            </a:r>
          </a:p>
        </p:txBody>
      </p:sp>
      <p:sp>
        <p:nvSpPr>
          <p:cNvPr id="245350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will make my face white, </a:t>
            </a:r>
          </a:p>
        </p:txBody>
      </p:sp>
      <p:sp>
        <p:nvSpPr>
          <p:cNvPr id="245350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5350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Text Box 2"/>
          <p:cNvSpPr txBox="1">
            <a:spLocks noChangeArrowheads="1"/>
          </p:cNvSpPr>
          <p:nvPr/>
        </p:nvSpPr>
        <p:spPr bwMode="auto">
          <a:xfrm>
            <a:off x="684213" y="1827213"/>
            <a:ext cx="77739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صِرَاطَ الَّذِينَ أَنعَمتَ عَلَيهِمْ </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غَيرِ المَغضُوبِ عَلَيهِمْ وَلاَ الضَّالِّينَ</a:t>
            </a:r>
            <a:endParaRPr lang="en-US" altLang="en-US" sz="5400">
              <a:solidFill>
                <a:srgbClr val="000066"/>
              </a:solidFill>
              <a:cs typeface="Simplified Arabic" panose="02020603050405020304" pitchFamily="18" charset="-78"/>
            </a:endParaRPr>
          </a:p>
        </p:txBody>
      </p:sp>
      <p:sp>
        <p:nvSpPr>
          <p:cNvPr id="905219" name="Text Box 3"/>
          <p:cNvSpPr txBox="1">
            <a:spLocks noChangeArrowheads="1"/>
          </p:cNvSpPr>
          <p:nvPr/>
        </p:nvSpPr>
        <p:spPr bwMode="auto">
          <a:xfrm>
            <a:off x="274638" y="3198813"/>
            <a:ext cx="856456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path of those upon whom Thou hast </a:t>
            </a:r>
          </a:p>
          <a:p>
            <a:pPr algn="ctr">
              <a:spcBef>
                <a:spcPct val="20000"/>
              </a:spcBef>
            </a:pPr>
            <a:r>
              <a:rPr lang="en-US" altLang="en-US" sz="3200">
                <a:solidFill>
                  <a:srgbClr val="000066"/>
                </a:solidFill>
                <a:ea typeface="MS Mincho" panose="02020609040205080304" pitchFamily="49" charset="-128"/>
              </a:rPr>
              <a:t>bestowed favors. Not (the path) of those </a:t>
            </a:r>
          </a:p>
          <a:p>
            <a:pPr algn="ctr">
              <a:spcBef>
                <a:spcPct val="20000"/>
              </a:spcBef>
            </a:pPr>
            <a:r>
              <a:rPr lang="en-US" altLang="en-US" sz="3200">
                <a:solidFill>
                  <a:srgbClr val="000066"/>
                </a:solidFill>
                <a:ea typeface="MS Mincho" panose="02020609040205080304" pitchFamily="49" charset="-128"/>
              </a:rPr>
              <a:t>upon whom Thy wrath is brought </a:t>
            </a:r>
          </a:p>
          <a:p>
            <a:pPr algn="ctr">
              <a:spcBef>
                <a:spcPct val="20000"/>
              </a:spcBef>
            </a:pPr>
            <a:r>
              <a:rPr lang="en-US" altLang="en-US" sz="3200">
                <a:solidFill>
                  <a:srgbClr val="000066"/>
                </a:solidFill>
                <a:ea typeface="MS Mincho" panose="02020609040205080304" pitchFamily="49" charset="-128"/>
              </a:rPr>
              <a:t>down, nor of those who go astray.</a:t>
            </a:r>
          </a:p>
        </p:txBody>
      </p:sp>
      <p:sp>
        <p:nvSpPr>
          <p:cNvPr id="905220"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905221"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8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453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وَتُيَسِّرَ بِهِ حِسَابِي،</a:t>
            </a:r>
            <a:r>
              <a:rPr lang="en-US" altLang="en-US" sz="5400" b="1">
                <a:solidFill>
                  <a:srgbClr val="000066"/>
                </a:solidFill>
                <a:cs typeface="Simplified Arabic" panose="02020603050405020304" pitchFamily="18" charset="-78"/>
              </a:rPr>
              <a:t> </a:t>
            </a:r>
          </a:p>
        </p:txBody>
      </p:sp>
      <p:sp>
        <p:nvSpPr>
          <p:cNvPr id="245453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will make easy for me my reckoning, </a:t>
            </a:r>
          </a:p>
        </p:txBody>
      </p:sp>
      <p:sp>
        <p:nvSpPr>
          <p:cNvPr id="245453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5453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555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وَتُرَجِّحَ بِهِ مِيزَانِي،</a:t>
            </a:r>
            <a:r>
              <a:rPr lang="en-US" altLang="en-US" sz="5400" b="1">
                <a:solidFill>
                  <a:srgbClr val="000066"/>
                </a:solidFill>
                <a:cs typeface="Simplified Arabic" panose="02020603050405020304" pitchFamily="18" charset="-78"/>
              </a:rPr>
              <a:t> </a:t>
            </a:r>
          </a:p>
        </p:txBody>
      </p:sp>
      <p:sp>
        <p:nvSpPr>
          <p:cNvPr id="245555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will make my pan of the Scale (of deeds) outweigh, </a:t>
            </a:r>
          </a:p>
        </p:txBody>
      </p:sp>
      <p:sp>
        <p:nvSpPr>
          <p:cNvPr id="245555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5555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657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وَأَمْضِيَ مَعَ الفَائِزِينَ</a:t>
            </a:r>
            <a:r>
              <a:rPr lang="en-US" altLang="en-US" sz="5400" b="1">
                <a:solidFill>
                  <a:srgbClr val="000066"/>
                </a:solidFill>
                <a:cs typeface="Simplified Arabic" panose="02020603050405020304" pitchFamily="18" charset="-78"/>
              </a:rPr>
              <a:t> </a:t>
            </a:r>
          </a:p>
        </p:txBody>
      </p:sp>
      <p:sp>
        <p:nvSpPr>
          <p:cNvPr id="245657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I will join the triumphant ones </a:t>
            </a:r>
          </a:p>
        </p:txBody>
      </p:sp>
      <p:sp>
        <p:nvSpPr>
          <p:cNvPr id="245658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5658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0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مِنْ عِبَادِكَ الصَّالِحِينَ</a:t>
            </a:r>
            <a:r>
              <a:rPr lang="en-US" altLang="en-US" sz="5400" b="1">
                <a:solidFill>
                  <a:srgbClr val="000066"/>
                </a:solidFill>
                <a:cs typeface="Simplified Arabic" panose="02020603050405020304" pitchFamily="18" charset="-78"/>
              </a:rPr>
              <a:t> </a:t>
            </a:r>
          </a:p>
        </p:txBody>
      </p:sp>
      <p:sp>
        <p:nvSpPr>
          <p:cNvPr id="245760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among Your righteous servants </a:t>
            </a:r>
          </a:p>
        </p:txBody>
      </p:sp>
      <p:sp>
        <p:nvSpPr>
          <p:cNvPr id="245760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5760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62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إِلَى رِضْوَانِكَ وَجِنَانِكَ</a:t>
            </a:r>
            <a:r>
              <a:rPr lang="en-US" altLang="en-US" sz="5400" b="1">
                <a:solidFill>
                  <a:srgbClr val="000066"/>
                </a:solidFill>
                <a:cs typeface="Simplified Arabic" panose="02020603050405020304" pitchFamily="18" charset="-78"/>
              </a:rPr>
              <a:t> </a:t>
            </a:r>
          </a:p>
        </p:txBody>
      </p:sp>
      <p:sp>
        <p:nvSpPr>
          <p:cNvPr id="245862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to Your Pleasure and gardens of Paradise; </a:t>
            </a:r>
          </a:p>
        </p:txBody>
      </p:sp>
      <p:sp>
        <p:nvSpPr>
          <p:cNvPr id="245862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5862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5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إِلهَ العَالَمِينَ.</a:t>
            </a:r>
            <a:r>
              <a:rPr lang="en-US" altLang="en-US" sz="5400" b="1">
                <a:solidFill>
                  <a:srgbClr val="000066"/>
                </a:solidFill>
                <a:cs typeface="Simplified Arabic" panose="02020603050405020304" pitchFamily="18" charset="-78"/>
              </a:rPr>
              <a:t> </a:t>
            </a:r>
          </a:p>
        </p:txBody>
      </p:sp>
      <p:sp>
        <p:nvSpPr>
          <p:cNvPr id="245965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God of the Worlds. </a:t>
            </a:r>
          </a:p>
        </p:txBody>
      </p:sp>
      <p:sp>
        <p:nvSpPr>
          <p:cNvPr id="245965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5965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067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إِنِّي أَعُوذُ بِكَ مِنْ أَنْ تَفْضَحَنِي فِي ذلِكَ اليَوْمِ</a:t>
            </a:r>
            <a:r>
              <a:rPr lang="en-US" altLang="en-US" sz="5400" b="1">
                <a:solidFill>
                  <a:srgbClr val="000066"/>
                </a:solidFill>
                <a:cs typeface="Simplified Arabic" panose="02020603050405020304" pitchFamily="18" charset="-78"/>
              </a:rPr>
              <a:t> </a:t>
            </a:r>
          </a:p>
        </p:txBody>
      </p:sp>
      <p:sp>
        <p:nvSpPr>
          <p:cNvPr id="246067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I do seek Your protection against that You may expose me on that day </a:t>
            </a:r>
          </a:p>
        </p:txBody>
      </p:sp>
      <p:sp>
        <p:nvSpPr>
          <p:cNvPr id="246067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6067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169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بَيْنَ يَدَي الخَلائِقِ بِجَرِيرَتِي،</a:t>
            </a:r>
            <a:r>
              <a:rPr lang="en-US" altLang="en-US" sz="5400" b="1">
                <a:solidFill>
                  <a:srgbClr val="000066"/>
                </a:solidFill>
                <a:cs typeface="Simplified Arabic" panose="02020603050405020304" pitchFamily="18" charset="-78"/>
              </a:rPr>
              <a:t> </a:t>
            </a:r>
          </a:p>
        </p:txBody>
      </p:sp>
      <p:sp>
        <p:nvSpPr>
          <p:cNvPr id="246169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in the presence of Your creatures because of my sins, </a:t>
            </a:r>
          </a:p>
        </p:txBody>
      </p:sp>
      <p:sp>
        <p:nvSpPr>
          <p:cNvPr id="246170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6170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272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أَو أَنْ أَلْقَى الخِزْيَ وَالنَّدَامَةَ بِخَطِيئَتِي،</a:t>
            </a:r>
            <a:r>
              <a:rPr lang="en-US" altLang="en-US" sz="5400" b="1">
                <a:solidFill>
                  <a:srgbClr val="000066"/>
                </a:solidFill>
                <a:cs typeface="Simplified Arabic" panose="02020603050405020304" pitchFamily="18" charset="-78"/>
              </a:rPr>
              <a:t> </a:t>
            </a:r>
          </a:p>
        </p:txBody>
      </p:sp>
      <p:sp>
        <p:nvSpPr>
          <p:cNvPr id="246272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or that I may encounter disgrace and regret due to my wrongdoings, </a:t>
            </a:r>
          </a:p>
        </p:txBody>
      </p:sp>
      <p:sp>
        <p:nvSpPr>
          <p:cNvPr id="246272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6272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374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أَوْ أَنْ تُظْهِرَ فِيهِ سَيِّئَاتِي عَلَى حَسَنَاتِي،</a:t>
            </a:r>
            <a:r>
              <a:rPr lang="en-US" altLang="en-US" sz="5400" b="1">
                <a:solidFill>
                  <a:srgbClr val="000066"/>
                </a:solidFill>
                <a:cs typeface="Simplified Arabic" panose="02020603050405020304" pitchFamily="18" charset="-78"/>
              </a:rPr>
              <a:t> </a:t>
            </a:r>
          </a:p>
        </p:txBody>
      </p:sp>
      <p:sp>
        <p:nvSpPr>
          <p:cNvPr id="246374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or that You may make my evildoings outweigh my good deeds, </a:t>
            </a:r>
          </a:p>
        </p:txBody>
      </p:sp>
      <p:sp>
        <p:nvSpPr>
          <p:cNvPr id="246374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6374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Text Box 2"/>
          <p:cNvSpPr txBox="1">
            <a:spLocks noChangeArrowheads="1"/>
          </p:cNvSpPr>
          <p:nvPr/>
        </p:nvSpPr>
        <p:spPr bwMode="auto">
          <a:xfrm>
            <a:off x="1474788" y="1625600"/>
            <a:ext cx="61928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906243" name="Text Box 3"/>
          <p:cNvSpPr txBox="1">
            <a:spLocks noChangeArrowheads="1"/>
          </p:cNvSpPr>
          <p:nvPr/>
        </p:nvSpPr>
        <p:spPr bwMode="auto">
          <a:xfrm>
            <a:off x="1574800"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906244"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906245"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06246"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6</a:t>
            </a:r>
          </a:p>
        </p:txBody>
      </p:sp>
    </p:spTree>
  </p:cSld>
  <p:clrMapOvr>
    <a:masterClrMapping/>
  </p:clrMapOvr>
  <p:transition>
    <p:fade/>
  </p:transition>
  <p:timing>
    <p:tnLst>
      <p:par>
        <p:cTn id="1" dur="indefinite" restart="never" nodeType="tmRoot"/>
      </p:par>
    </p:tnLst>
  </p:timing>
</p:sld>
</file>

<file path=ppt/slides/slide8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477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أَوْ أَنْ تُنَوِّهَ بَيْنَ الخَلائِقِ بِاسْمِي،</a:t>
            </a:r>
            <a:r>
              <a:rPr lang="en-US" altLang="en-US" sz="5400" b="1">
                <a:solidFill>
                  <a:srgbClr val="000066"/>
                </a:solidFill>
                <a:cs typeface="Simplified Arabic" panose="02020603050405020304" pitchFamily="18" charset="-78"/>
              </a:rPr>
              <a:t> </a:t>
            </a:r>
          </a:p>
        </p:txBody>
      </p:sp>
      <p:sp>
        <p:nvSpPr>
          <p:cNvPr id="246477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or that You may declare my name as loser amongst Your creatures. </a:t>
            </a:r>
          </a:p>
        </p:txBody>
      </p:sp>
      <p:sp>
        <p:nvSpPr>
          <p:cNvPr id="246477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6477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579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يَا كَرِيمُ يَا كَرِيمُ،</a:t>
            </a:r>
            <a:r>
              <a:rPr lang="en-US" altLang="en-US" sz="5400" b="1">
                <a:solidFill>
                  <a:srgbClr val="000066"/>
                </a:solidFill>
                <a:cs typeface="Simplified Arabic" panose="02020603050405020304" pitchFamily="18" charset="-78"/>
              </a:rPr>
              <a:t> </a:t>
            </a:r>
          </a:p>
        </p:txBody>
      </p:sp>
      <p:sp>
        <p:nvSpPr>
          <p:cNvPr id="246579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All-generous, O All-generous, </a:t>
            </a:r>
          </a:p>
        </p:txBody>
      </p:sp>
      <p:sp>
        <p:nvSpPr>
          <p:cNvPr id="246579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6579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681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العَفْوَ العَفْوَ،</a:t>
            </a:r>
            <a:r>
              <a:rPr lang="en-US" altLang="en-US" sz="5400" b="1">
                <a:solidFill>
                  <a:srgbClr val="000066"/>
                </a:solidFill>
                <a:cs typeface="Simplified Arabic" panose="02020603050405020304" pitchFamily="18" charset="-78"/>
              </a:rPr>
              <a:t> </a:t>
            </a:r>
          </a:p>
        </p:txBody>
      </p:sp>
      <p:sp>
        <p:nvSpPr>
          <p:cNvPr id="246681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 beg You for) pardon, (I beg You for) pardon, </a:t>
            </a:r>
          </a:p>
        </p:txBody>
      </p:sp>
      <p:sp>
        <p:nvSpPr>
          <p:cNvPr id="246682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6682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4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السِّتْرَ السِّتْرَ.</a:t>
            </a:r>
            <a:r>
              <a:rPr lang="en-US" altLang="en-US" sz="5400" b="1">
                <a:solidFill>
                  <a:srgbClr val="000066"/>
                </a:solidFill>
                <a:cs typeface="Simplified Arabic" panose="02020603050405020304" pitchFamily="18" charset="-78"/>
              </a:rPr>
              <a:t> </a:t>
            </a:r>
          </a:p>
        </p:txBody>
      </p:sp>
      <p:sp>
        <p:nvSpPr>
          <p:cNvPr id="246784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 beg You for) covering (my evildoings), (I beg You for) covering (my evildoings). </a:t>
            </a:r>
          </a:p>
        </p:txBody>
      </p:sp>
      <p:sp>
        <p:nvSpPr>
          <p:cNvPr id="246784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6784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886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وَأَعُوذُ بِكَ مِنْ أَنْ يَكُونَ فِي ذلِكَ اليَوْمِ فِي مَوَاقِفِ الأَشْرَارِ مَوْقِفِي،</a:t>
            </a:r>
            <a:r>
              <a:rPr lang="en-US" altLang="en-US" sz="5400" b="1">
                <a:solidFill>
                  <a:srgbClr val="000066"/>
                </a:solidFill>
                <a:cs typeface="Simplified Arabic" panose="02020603050405020304" pitchFamily="18" charset="-78"/>
              </a:rPr>
              <a:t> </a:t>
            </a:r>
          </a:p>
        </p:txBody>
      </p:sp>
      <p:sp>
        <p:nvSpPr>
          <p:cNvPr id="246886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I also seek Your protection against including me, on that day, with the line of the evils </a:t>
            </a:r>
          </a:p>
        </p:txBody>
      </p:sp>
      <p:sp>
        <p:nvSpPr>
          <p:cNvPr id="246886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6886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989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أَوْ فِي مَقَامِ الأَشْقِيَاءِ مَقَامِي،</a:t>
            </a:r>
            <a:r>
              <a:rPr lang="en-US" altLang="en-US" sz="5400" b="1">
                <a:solidFill>
                  <a:srgbClr val="000066"/>
                </a:solidFill>
                <a:cs typeface="Simplified Arabic" panose="02020603050405020304" pitchFamily="18" charset="-78"/>
              </a:rPr>
              <a:t> </a:t>
            </a:r>
          </a:p>
        </p:txBody>
      </p:sp>
      <p:sp>
        <p:nvSpPr>
          <p:cNvPr id="246989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or add me to the row of the wretched ones. </a:t>
            </a:r>
          </a:p>
        </p:txBody>
      </p:sp>
      <p:sp>
        <p:nvSpPr>
          <p:cNvPr id="246989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6989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091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وَإِذَا مَيَّزْتَ بَيْنَ خَلْقِكَ</a:t>
            </a:r>
            <a:r>
              <a:rPr lang="en-US" altLang="en-US" sz="5400" b="1">
                <a:solidFill>
                  <a:srgbClr val="000066"/>
                </a:solidFill>
                <a:cs typeface="Simplified Arabic" panose="02020603050405020304" pitchFamily="18" charset="-78"/>
              </a:rPr>
              <a:t> </a:t>
            </a:r>
          </a:p>
        </p:txBody>
      </p:sp>
      <p:sp>
        <p:nvSpPr>
          <p:cNvPr id="247091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When You shall distinguish between Your creatures </a:t>
            </a:r>
          </a:p>
        </p:txBody>
      </p:sp>
      <p:sp>
        <p:nvSpPr>
          <p:cNvPr id="247091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7091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193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فَسُقْتَ كُلاًًّ بِأَعْمَالِهِمْ</a:t>
            </a:r>
            <a:r>
              <a:rPr lang="en-US" altLang="en-US" sz="5400" b="1">
                <a:solidFill>
                  <a:srgbClr val="000066"/>
                </a:solidFill>
                <a:cs typeface="Simplified Arabic" panose="02020603050405020304" pitchFamily="18" charset="-78"/>
              </a:rPr>
              <a:t> </a:t>
            </a:r>
          </a:p>
        </p:txBody>
      </p:sp>
      <p:sp>
        <p:nvSpPr>
          <p:cNvPr id="247193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drive each group </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according to their deeds- </a:t>
            </a:r>
          </a:p>
        </p:txBody>
      </p:sp>
      <p:sp>
        <p:nvSpPr>
          <p:cNvPr id="247194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7194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296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زُمَراً إِلَى مَنَازِلِهِمْ</a:t>
            </a:r>
            <a:r>
              <a:rPr lang="en-US" altLang="en-US" sz="5400" b="1">
                <a:solidFill>
                  <a:srgbClr val="000066"/>
                </a:solidFill>
                <a:cs typeface="Simplified Arabic" panose="02020603050405020304" pitchFamily="18" charset="-78"/>
              </a:rPr>
              <a:t> </a:t>
            </a:r>
          </a:p>
        </p:txBody>
      </p:sp>
      <p:sp>
        <p:nvSpPr>
          <p:cNvPr id="247296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to their final abodes in groups, </a:t>
            </a:r>
          </a:p>
        </p:txBody>
      </p:sp>
      <p:sp>
        <p:nvSpPr>
          <p:cNvPr id="247296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7296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398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فَسُقْنِي بِرَحْمَتِكَ مَعَ عِبَادِكَ الصَّالِحِينَ،</a:t>
            </a:r>
            <a:r>
              <a:rPr lang="en-US" altLang="en-US" sz="5400" b="1">
                <a:solidFill>
                  <a:srgbClr val="000066"/>
                </a:solidFill>
                <a:cs typeface="Simplified Arabic" panose="02020603050405020304" pitchFamily="18" charset="-78"/>
              </a:rPr>
              <a:t> </a:t>
            </a:r>
          </a:p>
        </p:txBody>
      </p:sp>
      <p:sp>
        <p:nvSpPr>
          <p:cNvPr id="247398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(please do) line me up, by Your mercy, with the group of Your righteous servants, </a:t>
            </a:r>
          </a:p>
        </p:txBody>
      </p:sp>
      <p:sp>
        <p:nvSpPr>
          <p:cNvPr id="247398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7398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Text Box 2"/>
          <p:cNvSpPr txBox="1">
            <a:spLocks noChangeArrowheads="1"/>
          </p:cNvSpPr>
          <p:nvPr/>
        </p:nvSpPr>
        <p:spPr bwMode="auto">
          <a:xfrm>
            <a:off x="1187450" y="1827213"/>
            <a:ext cx="67691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الْحَمْدُ للّهِ رَبِّ الْعَالَمِينَ</a:t>
            </a:r>
            <a:r>
              <a:rPr lang="en-US" altLang="en-US" sz="5400">
                <a:solidFill>
                  <a:srgbClr val="000066"/>
                </a:solidFill>
                <a:cs typeface="Simplified Arabic" panose="02020603050405020304" pitchFamily="18" charset="-78"/>
              </a:rPr>
              <a:t> </a:t>
            </a:r>
          </a:p>
        </p:txBody>
      </p:sp>
      <p:sp>
        <p:nvSpPr>
          <p:cNvPr id="907267" name="Text Box 3"/>
          <p:cNvSpPr txBox="1">
            <a:spLocks noChangeArrowheads="1"/>
          </p:cNvSpPr>
          <p:nvPr/>
        </p:nvSpPr>
        <p:spPr bwMode="auto">
          <a:xfrm>
            <a:off x="1638300" y="3198813"/>
            <a:ext cx="58134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All praise is due to Allah,</a:t>
            </a:r>
          </a:p>
          <a:p>
            <a:pPr algn="ctr">
              <a:spcBef>
                <a:spcPct val="20000"/>
              </a:spcBef>
            </a:pPr>
            <a:r>
              <a:rPr lang="en-US" altLang="en-US" sz="3200">
                <a:solidFill>
                  <a:srgbClr val="000066"/>
                </a:solidFill>
                <a:ea typeface="MS Mincho" panose="02020609040205080304" pitchFamily="49" charset="-128"/>
              </a:rPr>
              <a:t>the Lord of the Worlds. </a:t>
            </a:r>
          </a:p>
        </p:txBody>
      </p:sp>
      <p:sp>
        <p:nvSpPr>
          <p:cNvPr id="907268"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907269"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8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501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وَفِي زُمْرَةِ أَوْلِيَائِكَ المُتَّقِينَ</a:t>
            </a:r>
            <a:r>
              <a:rPr lang="en-US" altLang="en-US" sz="5400" b="1">
                <a:solidFill>
                  <a:srgbClr val="000066"/>
                </a:solidFill>
                <a:cs typeface="Simplified Arabic" panose="02020603050405020304" pitchFamily="18" charset="-78"/>
              </a:rPr>
              <a:t> </a:t>
            </a:r>
          </a:p>
        </p:txBody>
      </p:sp>
      <p:sp>
        <p:nvSpPr>
          <p:cNvPr id="247501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drive me with the group of the Your pious, intimate servants </a:t>
            </a:r>
          </a:p>
        </p:txBody>
      </p:sp>
      <p:sp>
        <p:nvSpPr>
          <p:cNvPr id="247501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7501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603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إِلَى جَنَّاتِكَ يَارَبَّ العَالَمِينَ.</a:t>
            </a:r>
            <a:r>
              <a:rPr lang="en-US" altLang="en-US" sz="5400" b="1">
                <a:solidFill>
                  <a:srgbClr val="000066"/>
                </a:solidFill>
                <a:cs typeface="Simplified Arabic" panose="02020603050405020304" pitchFamily="18" charset="-78"/>
              </a:rPr>
              <a:t> </a:t>
            </a:r>
          </a:p>
        </p:txBody>
      </p:sp>
      <p:sp>
        <p:nvSpPr>
          <p:cNvPr id="247603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to the gardens of Your Paradise; O Lord of the Worlds. </a:t>
            </a:r>
          </a:p>
        </p:txBody>
      </p:sp>
      <p:sp>
        <p:nvSpPr>
          <p:cNvPr id="247603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7603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705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رَسُولَ اللّهِ،</a:t>
            </a:r>
            <a:r>
              <a:rPr lang="en-US" altLang="en-US" sz="5400" b="1">
                <a:solidFill>
                  <a:srgbClr val="000066"/>
                </a:solidFill>
                <a:cs typeface="Simplified Arabic" panose="02020603050405020304" pitchFamily="18" charset="-78"/>
              </a:rPr>
              <a:t> </a:t>
            </a:r>
          </a:p>
        </p:txBody>
      </p:sp>
      <p:sp>
        <p:nvSpPr>
          <p:cNvPr id="247705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Messenger of Allah. </a:t>
            </a:r>
          </a:p>
        </p:txBody>
      </p:sp>
      <p:sp>
        <p:nvSpPr>
          <p:cNvPr id="247706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7706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
        <p:nvSpPr>
          <p:cNvPr id="2477062" name="Rectangle 6"/>
          <p:cNvSpPr>
            <a:spLocks noChangeArrowheads="1"/>
          </p:cNvSpPr>
          <p:nvPr/>
        </p:nvSpPr>
        <p:spPr bwMode="auto">
          <a:xfrm>
            <a:off x="755650" y="908050"/>
            <a:ext cx="74168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solidFill>
                  <a:srgbClr val="FFFF00"/>
                </a:solidFill>
              </a:rPr>
              <a:t>You may then bid him farewell (widá) and say the following:</a:t>
            </a:r>
          </a:p>
        </p:txBody>
      </p:sp>
    </p:spTree>
  </p:cSld>
  <p:clrMapOvr>
    <a:masterClrMapping/>
  </p:clrMapOvr>
  <p:transition>
    <p:fade/>
  </p:transition>
</p:sld>
</file>

<file path=ppt/slides/slide8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8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أَيُّهَا البَشِيرُ النَّذِيرُ،</a:t>
            </a:r>
            <a:r>
              <a:rPr lang="en-US" altLang="en-US" sz="5400" b="1">
                <a:solidFill>
                  <a:srgbClr val="000066"/>
                </a:solidFill>
                <a:cs typeface="Simplified Arabic" panose="02020603050405020304" pitchFamily="18" charset="-78"/>
              </a:rPr>
              <a:t> </a:t>
            </a:r>
          </a:p>
        </p:txBody>
      </p:sp>
      <p:sp>
        <p:nvSpPr>
          <p:cNvPr id="247808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conveyor of good tidings (to the believers) and the warner (against Allah</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s chastisement). </a:t>
            </a:r>
          </a:p>
        </p:txBody>
      </p:sp>
      <p:sp>
        <p:nvSpPr>
          <p:cNvPr id="247808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7808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910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أَيُّهَا السِّرَاجُ المُنِيرُ،</a:t>
            </a:r>
            <a:r>
              <a:rPr lang="en-US" altLang="en-US" sz="5400" b="1">
                <a:solidFill>
                  <a:srgbClr val="000066"/>
                </a:solidFill>
                <a:cs typeface="Simplified Arabic" panose="02020603050405020304" pitchFamily="18" charset="-78"/>
              </a:rPr>
              <a:t> </a:t>
            </a:r>
          </a:p>
        </p:txBody>
      </p:sp>
      <p:sp>
        <p:nvSpPr>
          <p:cNvPr id="247910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light-giving torch. </a:t>
            </a:r>
          </a:p>
        </p:txBody>
      </p:sp>
      <p:sp>
        <p:nvSpPr>
          <p:cNvPr id="247910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7910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013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أَيُّهَا السَّفِيرُ بَيْنَ اللّهِ وَبَيْنَ خَلْقِهِ،</a:t>
            </a:r>
            <a:r>
              <a:rPr lang="en-US" altLang="en-US" sz="5400" b="1">
                <a:solidFill>
                  <a:srgbClr val="000066"/>
                </a:solidFill>
                <a:cs typeface="Simplified Arabic" panose="02020603050405020304" pitchFamily="18" charset="-78"/>
              </a:rPr>
              <a:t> </a:t>
            </a:r>
          </a:p>
        </p:txBody>
      </p:sp>
      <p:sp>
        <p:nvSpPr>
          <p:cNvPr id="248013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intercessor between Allah and His creatures. </a:t>
            </a:r>
          </a:p>
        </p:txBody>
      </p:sp>
      <p:sp>
        <p:nvSpPr>
          <p:cNvPr id="248013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8013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115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أَشْهَدُ يَا رَسُولَ اللّهِ أَنَّكَ كُنْتَ نُوراً فِي الأَصْلابِ الشَّامِخَةِ،</a:t>
            </a:r>
            <a:r>
              <a:rPr lang="en-US" altLang="en-US" sz="5400" b="1">
                <a:solidFill>
                  <a:srgbClr val="000066"/>
                </a:solidFill>
                <a:cs typeface="Simplified Arabic" panose="02020603050405020304" pitchFamily="18" charset="-78"/>
              </a:rPr>
              <a:t> </a:t>
            </a:r>
          </a:p>
        </p:txBody>
      </p:sp>
      <p:sp>
        <p:nvSpPr>
          <p:cNvPr id="248115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 bear witness, O the Messenger of Allah, that You were light in the lofty loins </a:t>
            </a:r>
          </a:p>
        </p:txBody>
      </p:sp>
      <p:sp>
        <p:nvSpPr>
          <p:cNvPr id="248115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8115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217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وَالأَرْحَامِ المُطَهَّرَةِ،</a:t>
            </a:r>
            <a:r>
              <a:rPr lang="en-US" altLang="en-US" sz="5400" b="1">
                <a:solidFill>
                  <a:srgbClr val="000066"/>
                </a:solidFill>
                <a:cs typeface="Simplified Arabic" panose="02020603050405020304" pitchFamily="18" charset="-78"/>
              </a:rPr>
              <a:t> </a:t>
            </a:r>
          </a:p>
        </p:txBody>
      </p:sp>
      <p:sp>
        <p:nvSpPr>
          <p:cNvPr id="248217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purified wombs. </a:t>
            </a:r>
          </a:p>
        </p:txBody>
      </p:sp>
      <p:sp>
        <p:nvSpPr>
          <p:cNvPr id="248218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8218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320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لَمْ تُنَجِّسْكَ الجَاهِلِيَّةُ بِأَنْجَاسِهَا،</a:t>
            </a:r>
            <a:r>
              <a:rPr lang="en-US" altLang="en-US" sz="5400" b="1">
                <a:solidFill>
                  <a:srgbClr val="000066"/>
                </a:solidFill>
                <a:cs typeface="Simplified Arabic" panose="02020603050405020304" pitchFamily="18" charset="-78"/>
              </a:rPr>
              <a:t> </a:t>
            </a:r>
          </a:p>
        </p:txBody>
      </p:sp>
      <p:sp>
        <p:nvSpPr>
          <p:cNvPr id="248320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ignorance could not stain you with its impurities </a:t>
            </a:r>
          </a:p>
        </p:txBody>
      </p:sp>
      <p:sp>
        <p:nvSpPr>
          <p:cNvPr id="248320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8320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422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وَلَمْ تُلْبِسْكَ مِنْ مُدْلَهِمَّاتِ ثِيَابِهَا،</a:t>
            </a:r>
            <a:r>
              <a:rPr lang="en-US" altLang="en-US" sz="5400" b="1">
                <a:solidFill>
                  <a:srgbClr val="000066"/>
                </a:solidFill>
                <a:cs typeface="Simplified Arabic" panose="02020603050405020304" pitchFamily="18" charset="-78"/>
              </a:rPr>
              <a:t> </a:t>
            </a:r>
          </a:p>
        </p:txBody>
      </p:sp>
      <p:sp>
        <p:nvSpPr>
          <p:cNvPr id="248422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or dress you its gloomy garbs. </a:t>
            </a:r>
          </a:p>
        </p:txBody>
      </p:sp>
      <p:sp>
        <p:nvSpPr>
          <p:cNvPr id="248422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8422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Text Box 2"/>
          <p:cNvSpPr txBox="1">
            <a:spLocks noChangeArrowheads="1"/>
          </p:cNvSpPr>
          <p:nvPr/>
        </p:nvSpPr>
        <p:spPr bwMode="auto">
          <a:xfrm>
            <a:off x="1692275" y="1827213"/>
            <a:ext cx="56927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الرَّحْمـنِ الرَّحِيمِ</a:t>
            </a:r>
            <a:r>
              <a:rPr lang="en-US" altLang="en-US" sz="5400">
                <a:solidFill>
                  <a:srgbClr val="000066"/>
                </a:solidFill>
                <a:cs typeface="Simplified Arabic" panose="02020603050405020304" pitchFamily="18" charset="-78"/>
              </a:rPr>
              <a:t> </a:t>
            </a:r>
          </a:p>
        </p:txBody>
      </p:sp>
      <p:sp>
        <p:nvSpPr>
          <p:cNvPr id="908291" name="Text Box 3"/>
          <p:cNvSpPr txBox="1">
            <a:spLocks noChangeArrowheads="1"/>
          </p:cNvSpPr>
          <p:nvPr/>
        </p:nvSpPr>
        <p:spPr bwMode="auto">
          <a:xfrm>
            <a:off x="1630363" y="3198813"/>
            <a:ext cx="58213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908292"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908293"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8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525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وَأَشْهَدُ يَا رَسُولَ اللّهِ أَنِّي مُؤْمِنٌ بِكَ</a:t>
            </a:r>
            <a:r>
              <a:rPr lang="en-US" altLang="en-US" sz="5400" b="1">
                <a:solidFill>
                  <a:srgbClr val="000066"/>
                </a:solidFill>
                <a:cs typeface="Simplified Arabic" panose="02020603050405020304" pitchFamily="18" charset="-78"/>
              </a:rPr>
              <a:t> </a:t>
            </a:r>
          </a:p>
        </p:txBody>
      </p:sp>
      <p:sp>
        <p:nvSpPr>
          <p:cNvPr id="248525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 also bear witness, O the Messenger of Allah, that I have faith in you </a:t>
            </a:r>
          </a:p>
        </p:txBody>
      </p:sp>
      <p:sp>
        <p:nvSpPr>
          <p:cNvPr id="248525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8525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627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وَبِالأَئِمَّةِ مِنْ أَهْلِ بَيْتِكَ،</a:t>
            </a:r>
            <a:r>
              <a:rPr lang="en-US" altLang="en-US" sz="5400" b="1">
                <a:solidFill>
                  <a:srgbClr val="000066"/>
                </a:solidFill>
                <a:cs typeface="Simplified Arabic" panose="02020603050405020304" pitchFamily="18" charset="-78"/>
              </a:rPr>
              <a:t> </a:t>
            </a:r>
          </a:p>
        </p:txBody>
      </p:sp>
      <p:sp>
        <p:nvSpPr>
          <p:cNvPr id="248627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in the Imams from your Household </a:t>
            </a:r>
          </a:p>
        </p:txBody>
      </p:sp>
      <p:sp>
        <p:nvSpPr>
          <p:cNvPr id="248627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8627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729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مُوقِنٌ بِجَمِيعِ مَا أَتَيْتَ بِهِ،</a:t>
            </a:r>
            <a:r>
              <a:rPr lang="en-US" altLang="en-US" sz="5400" b="1">
                <a:solidFill>
                  <a:srgbClr val="000066"/>
                </a:solidFill>
                <a:cs typeface="Simplified Arabic" panose="02020603050405020304" pitchFamily="18" charset="-78"/>
              </a:rPr>
              <a:t> </a:t>
            </a:r>
          </a:p>
        </p:txBody>
      </p:sp>
      <p:sp>
        <p:nvSpPr>
          <p:cNvPr id="248729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I believe in all that which you have brought. </a:t>
            </a:r>
          </a:p>
        </p:txBody>
      </p:sp>
      <p:sp>
        <p:nvSpPr>
          <p:cNvPr id="248730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8730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2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رَاضٍ مُؤْمِنٌ،</a:t>
            </a:r>
            <a:r>
              <a:rPr lang="en-US" altLang="en-US" sz="5400" b="1">
                <a:solidFill>
                  <a:srgbClr val="000066"/>
                </a:solidFill>
                <a:cs typeface="Simplified Arabic" panose="02020603050405020304" pitchFamily="18" charset="-78"/>
              </a:rPr>
              <a:t> </a:t>
            </a:r>
          </a:p>
        </p:txBody>
      </p:sp>
      <p:sp>
        <p:nvSpPr>
          <p:cNvPr id="248832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Satisfactorily and faithfully </a:t>
            </a:r>
          </a:p>
        </p:txBody>
      </p:sp>
      <p:sp>
        <p:nvSpPr>
          <p:cNvPr id="248832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8832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934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وَأَشْهَدُ أَنَّ الأَئِمَّةَ مِنْ أَهْلِ بَيْتِكَ أَعْلامُ الهُدَى،</a:t>
            </a:r>
            <a:r>
              <a:rPr lang="en-US" altLang="en-US" sz="5400" b="1">
                <a:solidFill>
                  <a:srgbClr val="000066"/>
                </a:solidFill>
                <a:cs typeface="Simplified Arabic" panose="02020603050405020304" pitchFamily="18" charset="-78"/>
              </a:rPr>
              <a:t> </a:t>
            </a:r>
          </a:p>
        </p:txBody>
      </p:sp>
      <p:sp>
        <p:nvSpPr>
          <p:cNvPr id="248934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I bear witness that the Imams from your Household are the signs of (true) guidance, </a:t>
            </a:r>
          </a:p>
        </p:txBody>
      </p:sp>
      <p:sp>
        <p:nvSpPr>
          <p:cNvPr id="248934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8934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037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وَالعُرْوَةُ الوُثْقَى،</a:t>
            </a:r>
            <a:r>
              <a:rPr lang="en-US" altLang="en-US" sz="5400" b="1">
                <a:solidFill>
                  <a:srgbClr val="000066"/>
                </a:solidFill>
                <a:cs typeface="Simplified Arabic" panose="02020603050405020304" pitchFamily="18" charset="-78"/>
              </a:rPr>
              <a:t> </a:t>
            </a:r>
          </a:p>
        </p:txBody>
      </p:sp>
      <p:sp>
        <p:nvSpPr>
          <p:cNvPr id="249037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Firmest Handle, </a:t>
            </a:r>
          </a:p>
        </p:txBody>
      </p:sp>
      <p:sp>
        <p:nvSpPr>
          <p:cNvPr id="249037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9037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139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وَالحُجَّةُ عَلَى أَهْلِ الدُّنْيَا.</a:t>
            </a:r>
            <a:r>
              <a:rPr lang="en-US" altLang="en-US" sz="5400" b="1">
                <a:solidFill>
                  <a:srgbClr val="000066"/>
                </a:solidFill>
                <a:cs typeface="Simplified Arabic" panose="02020603050405020304" pitchFamily="18" charset="-78"/>
              </a:rPr>
              <a:t> </a:t>
            </a:r>
          </a:p>
        </p:txBody>
      </p:sp>
      <p:sp>
        <p:nvSpPr>
          <p:cNvPr id="249139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arguments against the inhabitants in this world. </a:t>
            </a:r>
          </a:p>
        </p:txBody>
      </p:sp>
      <p:sp>
        <p:nvSpPr>
          <p:cNvPr id="249139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9139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241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لا تَجْعَلْهُ آخِرَ العَهْدِ مِنْ زِيَارَةِ نَبِيِّكَ عَلَيْهِ وَآلِهِ السَّلامُ،</a:t>
            </a:r>
            <a:r>
              <a:rPr lang="en-US" altLang="en-US" sz="5400" b="1">
                <a:solidFill>
                  <a:srgbClr val="000066"/>
                </a:solidFill>
                <a:cs typeface="Simplified Arabic" panose="02020603050405020304" pitchFamily="18" charset="-78"/>
              </a:rPr>
              <a:t> </a:t>
            </a:r>
          </a:p>
        </p:txBody>
      </p:sp>
      <p:sp>
        <p:nvSpPr>
          <p:cNvPr id="249241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(please) do not make it the last of my pilgrimage to (the tomb of) Your Prophet</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peace be upon him and his Household. </a:t>
            </a:r>
          </a:p>
        </p:txBody>
      </p:sp>
      <p:sp>
        <p:nvSpPr>
          <p:cNvPr id="249242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9242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344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وَإِنْ تَوَفَّيْتَنِي فَإِنِّي أَشْهَدُ فِي مَمَاتِي عَلَى مَا أَشْهَدُ عَلَيْهِ فِي حَيَاتِي</a:t>
            </a:r>
            <a:r>
              <a:rPr lang="en-US" altLang="en-US" sz="5400" b="1">
                <a:solidFill>
                  <a:srgbClr val="000066"/>
                </a:solidFill>
                <a:cs typeface="Simplified Arabic" panose="02020603050405020304" pitchFamily="18" charset="-78"/>
              </a:rPr>
              <a:t> </a:t>
            </a:r>
          </a:p>
        </p:txBody>
      </p:sp>
      <p:sp>
        <p:nvSpPr>
          <p:cNvPr id="249344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If you decide to grasp my soul, I will bear witness in my death, as same as I have born witness in my lifetime, </a:t>
            </a:r>
          </a:p>
        </p:txBody>
      </p:sp>
      <p:sp>
        <p:nvSpPr>
          <p:cNvPr id="249344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9344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446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أَنَّكَ أَنْتَ اللّهُ لا إِلهَ إِلاَّ أَنْتَ وَحْدَكَ لا شَرِيكَ لَكَ،</a:t>
            </a:r>
            <a:r>
              <a:rPr lang="en-US" altLang="en-US" sz="5400" b="1">
                <a:solidFill>
                  <a:srgbClr val="000066"/>
                </a:solidFill>
                <a:cs typeface="Simplified Arabic" panose="02020603050405020304" pitchFamily="18" charset="-78"/>
              </a:rPr>
              <a:t> </a:t>
            </a:r>
          </a:p>
        </p:txBody>
      </p:sp>
      <p:sp>
        <p:nvSpPr>
          <p:cNvPr id="249446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that Your are verily Allah; there is no god save You, alone without having any associate, </a:t>
            </a:r>
          </a:p>
        </p:txBody>
      </p:sp>
      <p:sp>
        <p:nvSpPr>
          <p:cNvPr id="249446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9446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Text Box 2"/>
          <p:cNvSpPr txBox="1">
            <a:spLocks noChangeArrowheads="1"/>
          </p:cNvSpPr>
          <p:nvPr/>
        </p:nvSpPr>
        <p:spPr bwMode="auto">
          <a:xfrm>
            <a:off x="2212975" y="1827213"/>
            <a:ext cx="46640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مَالِكِ يَوْمِ الدِّينِ</a:t>
            </a:r>
            <a:endParaRPr lang="en-US" altLang="en-US" sz="5400">
              <a:solidFill>
                <a:srgbClr val="000066"/>
              </a:solidFill>
              <a:cs typeface="Simplified Arabic" panose="02020603050405020304" pitchFamily="18" charset="-78"/>
            </a:endParaRPr>
          </a:p>
        </p:txBody>
      </p:sp>
      <p:sp>
        <p:nvSpPr>
          <p:cNvPr id="909315" name="Text Box 3"/>
          <p:cNvSpPr txBox="1">
            <a:spLocks noChangeArrowheads="1"/>
          </p:cNvSpPr>
          <p:nvPr/>
        </p:nvSpPr>
        <p:spPr bwMode="auto">
          <a:xfrm>
            <a:off x="1258888" y="3198813"/>
            <a:ext cx="66468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Master of the Day of Judgment.</a:t>
            </a:r>
          </a:p>
        </p:txBody>
      </p:sp>
      <p:sp>
        <p:nvSpPr>
          <p:cNvPr id="909316"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909317"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8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549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وَأَنَّ مُحَمَّداً عَبْدُكَ وَرَسُولُكَ،</a:t>
            </a:r>
            <a:r>
              <a:rPr lang="en-US" altLang="en-US" sz="5400" b="1">
                <a:solidFill>
                  <a:srgbClr val="000066"/>
                </a:solidFill>
                <a:cs typeface="Simplified Arabic" panose="02020603050405020304" pitchFamily="18" charset="-78"/>
              </a:rPr>
              <a:t> </a:t>
            </a:r>
          </a:p>
        </p:txBody>
      </p:sp>
      <p:sp>
        <p:nvSpPr>
          <p:cNvPr id="249549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that Muhammad is Your servant and Messenger, </a:t>
            </a:r>
          </a:p>
        </p:txBody>
      </p:sp>
      <p:sp>
        <p:nvSpPr>
          <p:cNvPr id="249549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9549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651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وَأَنَّ الأَئِمَّةَ مِنْ أَهْلِ بَيْتِهِ أَوْلِيَاؤُكَ وَأَنْصَارُكَ</a:t>
            </a:r>
            <a:r>
              <a:rPr lang="en-US" altLang="en-US" sz="5400" b="1">
                <a:solidFill>
                  <a:srgbClr val="000066"/>
                </a:solidFill>
                <a:cs typeface="Simplified Arabic" panose="02020603050405020304" pitchFamily="18" charset="-78"/>
              </a:rPr>
              <a:t> </a:t>
            </a:r>
          </a:p>
        </p:txBody>
      </p:sp>
      <p:sp>
        <p:nvSpPr>
          <p:cNvPr id="249651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that the Imams from his Household are Your intimate servants, Your supporters, </a:t>
            </a:r>
          </a:p>
        </p:txBody>
      </p:sp>
      <p:sp>
        <p:nvSpPr>
          <p:cNvPr id="249651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9651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753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وَحُجَجُكَ عَلَى خَلْقِكَ،</a:t>
            </a:r>
            <a:r>
              <a:rPr lang="en-US" altLang="en-US" sz="5400" b="1">
                <a:solidFill>
                  <a:srgbClr val="000066"/>
                </a:solidFill>
                <a:cs typeface="Simplified Arabic" panose="02020603050405020304" pitchFamily="18" charset="-78"/>
              </a:rPr>
              <a:t> </a:t>
            </a:r>
          </a:p>
        </p:txBody>
      </p:sp>
      <p:sp>
        <p:nvSpPr>
          <p:cNvPr id="249753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Your Arguments against Your creatures, </a:t>
            </a:r>
          </a:p>
        </p:txBody>
      </p:sp>
      <p:sp>
        <p:nvSpPr>
          <p:cNvPr id="249754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9754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6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وَخُلَفَاؤُكَ فِي عِبَادِكَ،</a:t>
            </a:r>
            <a:r>
              <a:rPr lang="en-US" altLang="en-US" sz="5400" b="1">
                <a:solidFill>
                  <a:srgbClr val="000066"/>
                </a:solidFill>
                <a:cs typeface="Simplified Arabic" panose="02020603050405020304" pitchFamily="18" charset="-78"/>
              </a:rPr>
              <a:t> </a:t>
            </a:r>
          </a:p>
        </p:txBody>
      </p:sp>
      <p:sp>
        <p:nvSpPr>
          <p:cNvPr id="249856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Your representatives amongst Your servants, </a:t>
            </a:r>
          </a:p>
        </p:txBody>
      </p:sp>
      <p:sp>
        <p:nvSpPr>
          <p:cNvPr id="249856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9856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958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وَأَعْلامُكَ فِي بِلادِكَ،</a:t>
            </a:r>
            <a:r>
              <a:rPr lang="en-US" altLang="en-US" sz="5400" b="1">
                <a:solidFill>
                  <a:srgbClr val="000066"/>
                </a:solidFill>
                <a:cs typeface="Simplified Arabic" panose="02020603050405020304" pitchFamily="18" charset="-78"/>
              </a:rPr>
              <a:t> </a:t>
            </a:r>
          </a:p>
        </p:txBody>
      </p:sp>
      <p:sp>
        <p:nvSpPr>
          <p:cNvPr id="249958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Your sings in Your lands, </a:t>
            </a:r>
          </a:p>
        </p:txBody>
      </p:sp>
      <p:sp>
        <p:nvSpPr>
          <p:cNvPr id="249958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49958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061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وَخُزَّانُ عِلْمِكَ،</a:t>
            </a:r>
            <a:r>
              <a:rPr lang="en-US" altLang="en-US" sz="5400" b="1">
                <a:solidFill>
                  <a:srgbClr val="000066"/>
                </a:solidFill>
                <a:cs typeface="Simplified Arabic" panose="02020603050405020304" pitchFamily="18" charset="-78"/>
              </a:rPr>
              <a:t> </a:t>
            </a:r>
          </a:p>
        </p:txBody>
      </p:sp>
      <p:sp>
        <p:nvSpPr>
          <p:cNvPr id="250061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custodians of Your knowledge, </a:t>
            </a:r>
          </a:p>
        </p:txBody>
      </p:sp>
      <p:sp>
        <p:nvSpPr>
          <p:cNvPr id="250061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50061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163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وَحَفَظَةُ سِرِّكَ،</a:t>
            </a:r>
            <a:r>
              <a:rPr lang="en-US" altLang="en-US" sz="5400" b="1">
                <a:solidFill>
                  <a:srgbClr val="000066"/>
                </a:solidFill>
                <a:cs typeface="Simplified Arabic" panose="02020603050405020304" pitchFamily="18" charset="-78"/>
              </a:rPr>
              <a:t> </a:t>
            </a:r>
          </a:p>
        </p:txBody>
      </p:sp>
      <p:sp>
        <p:nvSpPr>
          <p:cNvPr id="250163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keepers of Your secret, </a:t>
            </a:r>
          </a:p>
        </p:txBody>
      </p:sp>
      <p:sp>
        <p:nvSpPr>
          <p:cNvPr id="250163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50163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265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وَتَرَاجِمَةُ وَحْيِكَ.</a:t>
            </a:r>
            <a:r>
              <a:rPr lang="en-US" altLang="en-US" sz="5400" b="1">
                <a:solidFill>
                  <a:srgbClr val="000066"/>
                </a:solidFill>
                <a:cs typeface="Simplified Arabic" panose="02020603050405020304" pitchFamily="18" charset="-78"/>
              </a:rPr>
              <a:t> </a:t>
            </a:r>
          </a:p>
        </p:txBody>
      </p:sp>
      <p:sp>
        <p:nvSpPr>
          <p:cNvPr id="250265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interpreters of Your Revelation. </a:t>
            </a:r>
          </a:p>
        </p:txBody>
      </p:sp>
      <p:sp>
        <p:nvSpPr>
          <p:cNvPr id="250266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50266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368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صَلِّ عَلَى مُحَمَّدٍ وَآلِ مُحَمَّدٍ</a:t>
            </a:r>
            <a:r>
              <a:rPr lang="en-US" altLang="en-US" sz="5400" b="1">
                <a:solidFill>
                  <a:srgbClr val="000066"/>
                </a:solidFill>
                <a:cs typeface="Simplified Arabic" panose="02020603050405020304" pitchFamily="18" charset="-78"/>
              </a:rPr>
              <a:t> </a:t>
            </a:r>
          </a:p>
        </p:txBody>
      </p:sp>
      <p:sp>
        <p:nvSpPr>
          <p:cNvPr id="250368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(please do) send blessings upon Muhammad and the Household of Muhammad </a:t>
            </a:r>
          </a:p>
        </p:txBody>
      </p:sp>
      <p:sp>
        <p:nvSpPr>
          <p:cNvPr id="250368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50368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8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4706" name="Rectangle 2"/>
          <p:cNvSpPr>
            <a:spLocks noGrp="1" noChangeArrowheads="1"/>
          </p:cNvSpPr>
          <p:nvPr>
            <p:ph type="ctrTitle"/>
          </p:nvPr>
        </p:nvSpPr>
        <p:spPr>
          <a:xfrm>
            <a:off x="144463" y="1341438"/>
            <a:ext cx="882015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وَبَلِّغْ رُوحَ نَبِيِّكَ مُحَمَّدٍ وَآلِهِ فِي سَاعَتِي هذِهِ وَفِي كُلِّ سَاعَةٍ تَحِيَّةً مِنِّي وَسَلاماً،</a:t>
            </a:r>
            <a:r>
              <a:rPr lang="en-US" altLang="en-US" sz="5400" b="1">
                <a:solidFill>
                  <a:srgbClr val="000066"/>
                </a:solidFill>
                <a:cs typeface="Simplified Arabic" panose="02020603050405020304" pitchFamily="18" charset="-78"/>
              </a:rPr>
              <a:t> </a:t>
            </a:r>
          </a:p>
        </p:txBody>
      </p:sp>
      <p:sp>
        <p:nvSpPr>
          <p:cNvPr id="250470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convey greetings and compliments from me to the souls of Your Prophet, Muhammad, and his Household at this very hour as well as all times. </a:t>
            </a:r>
          </a:p>
        </p:txBody>
      </p:sp>
      <p:sp>
        <p:nvSpPr>
          <p:cNvPr id="250470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50470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6754"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866755"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وَلَمْ يَكُنْ لَهُ شَرِيكٌ فِي الْمُلْكِ،</a:t>
            </a:r>
            <a:r>
              <a:rPr lang="en-US" altLang="en-US" sz="5400">
                <a:solidFill>
                  <a:srgbClr val="000066"/>
                </a:solidFill>
                <a:cs typeface="Simplified Arabic" panose="02020603050405020304" pitchFamily="18" charset="-78"/>
              </a:rPr>
              <a:t> </a:t>
            </a:r>
          </a:p>
        </p:txBody>
      </p:sp>
      <p:sp>
        <p:nvSpPr>
          <p:cNvPr id="1866756"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and Who has no partner in the Sovereignty, </a:t>
            </a:r>
          </a:p>
        </p:txBody>
      </p:sp>
      <p:sp>
        <p:nvSpPr>
          <p:cNvPr id="1866757"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Duá to be recited  after each 2 Rakaat Salaat</a:t>
            </a:r>
          </a:p>
        </p:txBody>
      </p:sp>
    </p:spTree>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Text Box 2"/>
          <p:cNvSpPr txBox="1">
            <a:spLocks noChangeArrowheads="1"/>
          </p:cNvSpPr>
          <p:nvPr/>
        </p:nvSpPr>
        <p:spPr bwMode="auto">
          <a:xfrm>
            <a:off x="1362075" y="1827213"/>
            <a:ext cx="64500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إِيَّاكَ نَعْبُدُ وإِيَّاكَ نَسْتَعِينُ</a:t>
            </a:r>
            <a:endParaRPr lang="en-US" altLang="en-US" sz="5400">
              <a:solidFill>
                <a:srgbClr val="000066"/>
              </a:solidFill>
              <a:cs typeface="Simplified Arabic" panose="02020603050405020304" pitchFamily="18" charset="-78"/>
            </a:endParaRPr>
          </a:p>
        </p:txBody>
      </p:sp>
      <p:sp>
        <p:nvSpPr>
          <p:cNvPr id="910339" name="Text Box 3"/>
          <p:cNvSpPr txBox="1">
            <a:spLocks noChangeArrowheads="1"/>
          </p:cNvSpPr>
          <p:nvPr/>
        </p:nvSpPr>
        <p:spPr bwMode="auto">
          <a:xfrm>
            <a:off x="1203325" y="3198813"/>
            <a:ext cx="66817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Thee do we serve </a:t>
            </a:r>
          </a:p>
          <a:p>
            <a:pPr algn="ctr">
              <a:spcBef>
                <a:spcPct val="20000"/>
              </a:spcBef>
            </a:pPr>
            <a:r>
              <a:rPr lang="en-US" altLang="en-US" sz="3200">
                <a:solidFill>
                  <a:srgbClr val="000066"/>
                </a:solidFill>
                <a:ea typeface="MS Mincho" panose="02020609040205080304" pitchFamily="49" charset="-128"/>
              </a:rPr>
              <a:t>and Thee do we beseech for help.</a:t>
            </a:r>
          </a:p>
        </p:txBody>
      </p:sp>
      <p:sp>
        <p:nvSpPr>
          <p:cNvPr id="910340"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910341"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9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573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وَالسَّلامُ عَلَيْكَ يَا رَسُولَ اللّهِ وَرَحْمَةُ اللّهِ وَبَرَكَاتُهُ</a:t>
            </a:r>
            <a:r>
              <a:rPr lang="en-US" altLang="en-US" sz="5400" b="1">
                <a:solidFill>
                  <a:srgbClr val="000066"/>
                </a:solidFill>
                <a:cs typeface="Simplified Arabic" panose="02020603050405020304" pitchFamily="18" charset="-78"/>
              </a:rPr>
              <a:t> </a:t>
            </a:r>
          </a:p>
        </p:txBody>
      </p:sp>
      <p:sp>
        <p:nvSpPr>
          <p:cNvPr id="250573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the Messenger of Allah: peace and Allah</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s mercy and blessings be upon you. </a:t>
            </a:r>
          </a:p>
        </p:txBody>
      </p:sp>
      <p:sp>
        <p:nvSpPr>
          <p:cNvPr id="250573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50573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9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675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لا جَعَلَهُ اللّهُ آخِرَ تَسْلِيمِي عَلَيْكَ.</a:t>
            </a:r>
            <a:r>
              <a:rPr lang="en-US" altLang="en-US" sz="5400" b="1">
                <a:solidFill>
                  <a:srgbClr val="000066"/>
                </a:solidFill>
                <a:cs typeface="Simplified Arabic" panose="02020603050405020304" pitchFamily="18" charset="-78"/>
              </a:rPr>
              <a:t> </a:t>
            </a:r>
          </a:p>
        </p:txBody>
      </p:sp>
      <p:sp>
        <p:nvSpPr>
          <p:cNvPr id="250675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Allah may not decide this compliment of me to be the last. </a:t>
            </a:r>
          </a:p>
        </p:txBody>
      </p:sp>
      <p:sp>
        <p:nvSpPr>
          <p:cNvPr id="250675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50675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sld>
</file>

<file path=ppt/slides/slide9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314"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2061315" name="Rectangle 3"/>
          <p:cNvSpPr>
            <a:spLocks noChangeArrowheads="1"/>
          </p:cNvSpPr>
          <p:nvPr/>
        </p:nvSpPr>
        <p:spPr bwMode="auto">
          <a:xfrm>
            <a:off x="685800" y="134302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اَللَّهُمَّ صَلِّ عَلَى مُحَمَّدٍ وَ آلِ مُحَمَّد</a:t>
            </a:r>
            <a:endParaRPr lang="en-US" altLang="en-US" sz="5400">
              <a:solidFill>
                <a:srgbClr val="000066"/>
              </a:solidFill>
              <a:cs typeface="Simplified Arabic" panose="02020603050405020304" pitchFamily="18" charset="-78"/>
            </a:endParaRPr>
          </a:p>
        </p:txBody>
      </p:sp>
      <p:sp>
        <p:nvSpPr>
          <p:cNvPr id="2061316"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O' All</a:t>
            </a:r>
            <a:r>
              <a:rPr lang="en-US" altLang="en-US">
                <a:solidFill>
                  <a:srgbClr val="000066"/>
                </a:solidFill>
                <a:latin typeface="Al-Arial"/>
                <a:ea typeface="MS Mincho" panose="02020609040205080304" pitchFamily="49" charset="-128"/>
              </a:rPr>
              <a:t>á</a:t>
            </a:r>
            <a:r>
              <a:rPr lang="en-US" altLang="en-US">
                <a:solidFill>
                  <a:srgbClr val="000066"/>
                </a:solidFill>
                <a:ea typeface="MS Mincho" panose="02020609040205080304" pitchFamily="49" charset="-128"/>
              </a:rPr>
              <a:t>h send Your blessings on Muhammad</a:t>
            </a:r>
          </a:p>
          <a:p>
            <a:r>
              <a:rPr lang="en-US" altLang="en-US">
                <a:solidFill>
                  <a:srgbClr val="000066"/>
                </a:solidFill>
                <a:ea typeface="MS Mincho" panose="02020609040205080304" pitchFamily="49" charset="-128"/>
              </a:rPr>
              <a:t>and the family of Muhammad.</a:t>
            </a:r>
          </a:p>
        </p:txBody>
      </p:sp>
      <p:sp>
        <p:nvSpPr>
          <p:cNvPr id="206131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en-US" sz="1800"/>
              <a:t>Ziyarat of the Holy Prophet (s) from a distance.</a:t>
            </a:r>
            <a:endParaRPr lang="en-US" altLang="en-US" sz="1800"/>
          </a:p>
        </p:txBody>
      </p:sp>
    </p:spTree>
  </p:cSld>
  <p:clrMapOvr>
    <a:masterClrMapping/>
  </p:clrMapOvr>
  <p:transition>
    <p:fade/>
  </p:transition>
  <p:timing>
    <p:tnLst>
      <p:par>
        <p:cTn id="1" dur="indefinite" restart="never" nodeType="tmRoot"/>
      </p:par>
    </p:tnLst>
  </p:timing>
</p:sld>
</file>

<file path=ppt/slides/slide9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2426" name="AutoShape 10"/>
          <p:cNvSpPr>
            <a:spLocks noChangeArrowheads="1"/>
          </p:cNvSpPr>
          <p:nvPr/>
        </p:nvSpPr>
        <p:spPr bwMode="auto">
          <a:xfrm>
            <a:off x="539750" y="981075"/>
            <a:ext cx="8064500" cy="4321175"/>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ltLang="en-US"/>
          </a:p>
        </p:txBody>
      </p:sp>
      <p:sp>
        <p:nvSpPr>
          <p:cNvPr id="1212418" name="Rectangle 2"/>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21242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
        <p:nvSpPr>
          <p:cNvPr id="1212424" name="Rectangle 8"/>
          <p:cNvSpPr>
            <a:spLocks noChangeArrowheads="1"/>
          </p:cNvSpPr>
          <p:nvPr/>
        </p:nvSpPr>
        <p:spPr bwMode="auto">
          <a:xfrm>
            <a:off x="144463" y="5373688"/>
            <a:ext cx="8820150" cy="1096962"/>
          </a:xfrm>
          <a:prstGeom prst="rect">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200" b="0">
                <a:latin typeface="Arial" panose="020B0604020202020204" pitchFamily="34" charset="0"/>
              </a:rPr>
              <a:t>Shaykh al-Mufeed, Sayyid Ibn Tawoos, and al-Shahid  have mentioned that the following form of </a:t>
            </a:r>
            <a:r>
              <a:rPr lang="en-US" altLang="en-US" sz="2200" b="0" i="1">
                <a:latin typeface="Arial" panose="020B0604020202020204" pitchFamily="34" charset="0"/>
              </a:rPr>
              <a:t>ziyarah</a:t>
            </a:r>
            <a:r>
              <a:rPr lang="en-US" altLang="en-US" sz="2200" b="0">
                <a:latin typeface="Arial" panose="020B0604020202020204" pitchFamily="34" charset="0"/>
              </a:rPr>
              <a:t> of Imam `Ali (a.s) at the twenty-seventh night of Rajab is recommended.</a:t>
            </a:r>
          </a:p>
        </p:txBody>
      </p:sp>
      <p:sp>
        <p:nvSpPr>
          <p:cNvPr id="1212425" name="Rectangle 9"/>
          <p:cNvSpPr>
            <a:spLocks noChangeArrowheads="1"/>
          </p:cNvSpPr>
          <p:nvPr/>
        </p:nvSpPr>
        <p:spPr bwMode="auto">
          <a:xfrm>
            <a:off x="611188" y="4076700"/>
            <a:ext cx="7921625" cy="641350"/>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solidFill>
                  <a:srgbClr val="FFFF00"/>
                </a:solidFill>
              </a:rPr>
              <a:t>Translation Reference: </a:t>
            </a:r>
          </a:p>
          <a:p>
            <a:r>
              <a:rPr lang="en-US" altLang="en-US" sz="1800">
                <a:solidFill>
                  <a:srgbClr val="FFFF00"/>
                </a:solidFill>
              </a:rPr>
              <a:t>THE RITES OF RAJAB, SHAABAN, RAMADAN –[Ansariyan Publication]</a:t>
            </a:r>
          </a:p>
        </p:txBody>
      </p:sp>
      <p:sp>
        <p:nvSpPr>
          <p:cNvPr id="1212427" name="Rectangle 11"/>
          <p:cNvSpPr>
            <a:spLocks noChangeArrowheads="1"/>
          </p:cNvSpPr>
          <p:nvPr/>
        </p:nvSpPr>
        <p:spPr bwMode="auto">
          <a:xfrm>
            <a:off x="1162050" y="2565400"/>
            <a:ext cx="6821488" cy="823913"/>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800" i="1">
                <a:solidFill>
                  <a:srgbClr val="FFFF00"/>
                </a:solidFill>
              </a:rPr>
              <a:t>Ziyarat of Imam Ali (a)</a:t>
            </a:r>
          </a:p>
        </p:txBody>
      </p:sp>
    </p:spTree>
  </p:cSld>
  <p:clrMapOvr>
    <a:masterClrMapping/>
  </p:clrMapOvr>
  <p:transition>
    <p:fade/>
  </p:transition>
  <p:timing>
    <p:tnLst>
      <p:par>
        <p:cTn id="1" dur="indefinite" restart="never" nodeType="tmRoot"/>
      </p:par>
    </p:tnLst>
  </p:timing>
</p:sld>
</file>

<file path=ppt/slides/slide9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1186"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01187"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اَللَّهُمَّ صَلِّ عَلَى مُحَمَّدٍ وَ آلِ مُحَمَّد</a:t>
            </a:r>
            <a:endParaRPr lang="en-US" altLang="en-US" sz="5400">
              <a:solidFill>
                <a:srgbClr val="000066"/>
              </a:solidFill>
              <a:cs typeface="Simplified Arabic" panose="02020603050405020304" pitchFamily="18" charset="-78"/>
            </a:endParaRPr>
          </a:p>
        </p:txBody>
      </p:sp>
      <p:sp>
        <p:nvSpPr>
          <p:cNvPr id="1501188"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O' All</a:t>
            </a:r>
            <a:r>
              <a:rPr lang="en-US" altLang="en-US">
                <a:solidFill>
                  <a:srgbClr val="000066"/>
                </a:solidFill>
                <a:latin typeface="Al-Arial"/>
                <a:ea typeface="MS Mincho" panose="02020609040205080304" pitchFamily="49" charset="-128"/>
              </a:rPr>
              <a:t>á</a:t>
            </a:r>
            <a:r>
              <a:rPr lang="en-US" altLang="en-US">
                <a:solidFill>
                  <a:srgbClr val="000066"/>
                </a:solidFill>
                <a:ea typeface="MS Mincho" panose="02020609040205080304" pitchFamily="49" charset="-128"/>
              </a:rPr>
              <a:t>h send Your blessings on Muhammad</a:t>
            </a:r>
          </a:p>
          <a:p>
            <a:r>
              <a:rPr lang="en-US" altLang="en-US">
                <a:solidFill>
                  <a:srgbClr val="000066"/>
                </a:solidFill>
                <a:ea typeface="MS Mincho" panose="02020609040205080304" pitchFamily="49" charset="-128"/>
              </a:rPr>
              <a:t>and the family of Muhammad.</a:t>
            </a:r>
          </a:p>
        </p:txBody>
      </p:sp>
      <p:sp>
        <p:nvSpPr>
          <p:cNvPr id="1501190" name="Text Box 6"/>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timing>
    <p:tnLst>
      <p:par>
        <p:cTn id="1" dur="indefinite" restart="never" nodeType="tmRoot"/>
      </p:par>
    </p:tnLst>
  </p:timing>
</p:sld>
</file>

<file path=ppt/slides/slide9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9586" name="Text Box 2"/>
          <p:cNvSpPr txBox="1">
            <a:spLocks noChangeArrowheads="1"/>
          </p:cNvSpPr>
          <p:nvPr/>
        </p:nvSpPr>
        <p:spPr bwMode="auto">
          <a:xfrm>
            <a:off x="1763713" y="1827213"/>
            <a:ext cx="56340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859587" name="Text Box 3"/>
          <p:cNvSpPr txBox="1">
            <a:spLocks noChangeArrowheads="1"/>
          </p:cNvSpPr>
          <p:nvPr/>
        </p:nvSpPr>
        <p:spPr bwMode="auto">
          <a:xfrm>
            <a:off x="17176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85958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859590" name="Text Box 6"/>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timing>
    <p:tnLst>
      <p:par>
        <p:cTn id="1" dur="indefinite" restart="never" nodeType="tmRoot"/>
      </p:par>
    </p:tnLst>
  </p:timing>
</p:sld>
</file>

<file path=ppt/slides/slide9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046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أَشْهَدُ أَنْ لا إِلهَ إِلاّ اللّهُ وَحْدَهُ لا شَرِيكَ لَهُ،</a:t>
            </a:r>
            <a:r>
              <a:rPr lang="en-US" altLang="en-US" sz="5400" b="1">
                <a:solidFill>
                  <a:srgbClr val="000066"/>
                </a:solidFill>
                <a:cs typeface="Simplified Arabic" panose="02020603050405020304" pitchFamily="18" charset="-78"/>
              </a:rPr>
              <a:t> </a:t>
            </a:r>
          </a:p>
        </p:txBody>
      </p:sp>
      <p:sp>
        <p:nvSpPr>
          <p:cNvPr id="147046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 bear witness that there is no god save Allah, alone without having any associate. </a:t>
            </a:r>
          </a:p>
        </p:txBody>
      </p:sp>
      <p:sp>
        <p:nvSpPr>
          <p:cNvPr id="1470470"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470471" name="Text Box 7"/>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221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وَأَشْهَدُ أَنَّ مُحَمَّداً عَبْدُهُ وَرَسُولُهُ،</a:t>
            </a:r>
            <a:r>
              <a:rPr lang="en-US" altLang="en-US" sz="5400" b="1">
                <a:solidFill>
                  <a:srgbClr val="000066"/>
                </a:solidFill>
                <a:cs typeface="Simplified Arabic" panose="02020603050405020304" pitchFamily="18" charset="-78"/>
              </a:rPr>
              <a:t> </a:t>
            </a:r>
          </a:p>
        </p:txBody>
      </p:sp>
      <p:sp>
        <p:nvSpPr>
          <p:cNvPr id="150221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I bear witness that Muhammad  is His servant and messenger, </a:t>
            </a:r>
          </a:p>
        </p:txBody>
      </p:sp>
      <p:sp>
        <p:nvSpPr>
          <p:cNvPr id="150221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0221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323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وَأَنَّ عَلِيَّ بْنَ أَبِي طَالِبٍ أَمِيرَ الْمُؤْمِنِينَ عَبْدُ اللّهِ وَأَخُو رَسُولِهِ،</a:t>
            </a:r>
            <a:r>
              <a:rPr lang="en-US" altLang="en-US" sz="5400" b="1">
                <a:solidFill>
                  <a:srgbClr val="000066"/>
                </a:solidFill>
                <a:cs typeface="Simplified Arabic" panose="02020603050405020304" pitchFamily="18" charset="-78"/>
              </a:rPr>
              <a:t> </a:t>
            </a:r>
          </a:p>
        </p:txBody>
      </p:sp>
      <p:sp>
        <p:nvSpPr>
          <p:cNvPr id="150323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that `Ali ibn Abi Talib, the commander of the believers, is the brother of His Messenger, </a:t>
            </a:r>
          </a:p>
        </p:txBody>
      </p:sp>
      <p:sp>
        <p:nvSpPr>
          <p:cNvPr id="150323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0323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425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وَأَنَّ الأئِمَّةَ الطَّاهِرِينَ مِنْ وُلْدِهِ حُجَجُ اللّهِ عَلَى خَلْقِهِ.</a:t>
            </a:r>
            <a:r>
              <a:rPr lang="en-US" altLang="en-US" sz="5400" b="1">
                <a:solidFill>
                  <a:srgbClr val="000066"/>
                </a:solidFill>
                <a:cs typeface="Simplified Arabic" panose="02020603050405020304" pitchFamily="18" charset="-78"/>
              </a:rPr>
              <a:t> </a:t>
            </a:r>
          </a:p>
        </p:txBody>
      </p:sp>
      <p:sp>
        <p:nvSpPr>
          <p:cNvPr id="150425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that the immaculate Imams from his offspring are Allah</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s arguments against His creatures. </a:t>
            </a:r>
          </a:p>
        </p:txBody>
      </p:sp>
      <p:sp>
        <p:nvSpPr>
          <p:cNvPr id="150426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0426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Text Box 2"/>
          <p:cNvSpPr txBox="1">
            <a:spLocks noChangeArrowheads="1"/>
          </p:cNvSpPr>
          <p:nvPr/>
        </p:nvSpPr>
        <p:spPr bwMode="auto">
          <a:xfrm>
            <a:off x="1044575" y="1827213"/>
            <a:ext cx="7056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اهدِنَــــا الصِّرَاطَ المُستَقِيمَ</a:t>
            </a:r>
            <a:r>
              <a:rPr lang="en-US" altLang="en-US" sz="5400">
                <a:solidFill>
                  <a:srgbClr val="000066"/>
                </a:solidFill>
                <a:cs typeface="Simplified Arabic" panose="02020603050405020304" pitchFamily="18" charset="-78"/>
              </a:rPr>
              <a:t> </a:t>
            </a:r>
          </a:p>
        </p:txBody>
      </p:sp>
      <p:sp>
        <p:nvSpPr>
          <p:cNvPr id="911363" name="Text Box 3"/>
          <p:cNvSpPr txBox="1">
            <a:spLocks noChangeArrowheads="1"/>
          </p:cNvSpPr>
          <p:nvPr/>
        </p:nvSpPr>
        <p:spPr bwMode="auto">
          <a:xfrm>
            <a:off x="1692275" y="3198813"/>
            <a:ext cx="56800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Keep us on the right path.</a:t>
            </a:r>
          </a:p>
        </p:txBody>
      </p:sp>
      <p:sp>
        <p:nvSpPr>
          <p:cNvPr id="911364"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911365"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9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8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 أَكْبَرُ</a:t>
            </a:r>
            <a:r>
              <a:rPr lang="en-US" altLang="en-US" sz="5400" b="1">
                <a:solidFill>
                  <a:srgbClr val="000066"/>
                </a:solidFill>
                <a:cs typeface="Simplified Arabic" panose="02020603050405020304" pitchFamily="18" charset="-78"/>
              </a:rPr>
              <a:t> </a:t>
            </a:r>
          </a:p>
        </p:txBody>
      </p:sp>
      <p:sp>
        <p:nvSpPr>
          <p:cNvPr id="1505283" name="Rectangle 3"/>
          <p:cNvSpPr>
            <a:spLocks noGrp="1" noChangeArrowheads="1"/>
          </p:cNvSpPr>
          <p:nvPr>
            <p:ph type="subTitle" idx="1"/>
          </p:nvPr>
        </p:nvSpPr>
        <p:spPr>
          <a:xfrm>
            <a:off x="250825"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Allah is the Greatest </a:t>
            </a:r>
          </a:p>
        </p:txBody>
      </p:sp>
      <p:sp>
        <p:nvSpPr>
          <p:cNvPr id="150528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0528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
        <p:nvSpPr>
          <p:cNvPr id="1505286" name="Rectangle 6"/>
          <p:cNvSpPr>
            <a:spLocks noChangeArrowheads="1"/>
          </p:cNvSpPr>
          <p:nvPr/>
        </p:nvSpPr>
        <p:spPr bwMode="auto">
          <a:xfrm>
            <a:off x="1360488" y="5157788"/>
            <a:ext cx="6380162" cy="457200"/>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a:r>
              <a:rPr lang="en-US" altLang="en-US">
                <a:solidFill>
                  <a:srgbClr val="000066"/>
                </a:solidFill>
              </a:rPr>
              <a:t>repeat the </a:t>
            </a:r>
            <a:r>
              <a:rPr lang="en-US" altLang="en-US" i="1">
                <a:solidFill>
                  <a:srgbClr val="000066"/>
                </a:solidFill>
              </a:rPr>
              <a:t>takbir</a:t>
            </a:r>
            <a:r>
              <a:rPr lang="en-US" altLang="en-US">
                <a:solidFill>
                  <a:srgbClr val="000066"/>
                </a:solidFill>
              </a:rPr>
              <a:t> statement hundred times</a:t>
            </a:r>
          </a:p>
        </p:txBody>
      </p:sp>
    </p:spTree>
  </p:cSld>
  <p:clrMapOvr>
    <a:masterClrMapping/>
  </p:clrMapOvr>
  <p:transition>
    <p:fade/>
  </p:transition>
</p:sld>
</file>

<file path=ppt/slides/slide9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630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وَارِثَ آدَمَ خَلِيفَةِ اللّهِ،</a:t>
            </a:r>
            <a:endParaRPr lang="en-US" altLang="en-US" sz="5400" b="1">
              <a:solidFill>
                <a:srgbClr val="000066"/>
              </a:solidFill>
              <a:cs typeface="Simplified Arabic" panose="02020603050405020304" pitchFamily="18" charset="-78"/>
            </a:endParaRPr>
          </a:p>
        </p:txBody>
      </p:sp>
      <p:sp>
        <p:nvSpPr>
          <p:cNvPr id="150630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inheritor of Adam, the vicegerent of Allah.</a:t>
            </a:r>
          </a:p>
        </p:txBody>
      </p:sp>
      <p:sp>
        <p:nvSpPr>
          <p:cNvPr id="150630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0630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733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وَارِثَ نُوحٍ صِفْوَةِ اللّهِ،</a:t>
            </a:r>
            <a:endParaRPr lang="en-US" altLang="en-US" sz="5400" b="1">
              <a:solidFill>
                <a:srgbClr val="000066"/>
              </a:solidFill>
              <a:cs typeface="Simplified Arabic" panose="02020603050405020304" pitchFamily="18" charset="-78"/>
            </a:endParaRPr>
          </a:p>
        </p:txBody>
      </p:sp>
      <p:sp>
        <p:nvSpPr>
          <p:cNvPr id="150733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inheritor of Noah, the choice of Allah.</a:t>
            </a:r>
          </a:p>
        </p:txBody>
      </p:sp>
      <p:sp>
        <p:nvSpPr>
          <p:cNvPr id="150733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0733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835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وَارِثَ إِبْرَاهِيمَ خَلِيلِ اللّهِ،</a:t>
            </a:r>
            <a:endParaRPr lang="en-US" altLang="en-US" sz="5400" b="1">
              <a:solidFill>
                <a:srgbClr val="000066"/>
              </a:solidFill>
              <a:cs typeface="Simplified Arabic" panose="02020603050405020304" pitchFamily="18" charset="-78"/>
            </a:endParaRPr>
          </a:p>
        </p:txBody>
      </p:sp>
      <p:sp>
        <p:nvSpPr>
          <p:cNvPr id="150835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inheritor of Abraham, the intimate friend of Allah.</a:t>
            </a:r>
          </a:p>
        </p:txBody>
      </p:sp>
      <p:sp>
        <p:nvSpPr>
          <p:cNvPr id="150835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0835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937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وَارِثَ مُوسَى كَلِيمِ اللّهِ،</a:t>
            </a:r>
            <a:endParaRPr lang="en-US" altLang="en-US" sz="5400" b="1">
              <a:solidFill>
                <a:srgbClr val="000066"/>
              </a:solidFill>
              <a:cs typeface="Simplified Arabic" panose="02020603050405020304" pitchFamily="18" charset="-78"/>
            </a:endParaRPr>
          </a:p>
        </p:txBody>
      </p:sp>
      <p:sp>
        <p:nvSpPr>
          <p:cNvPr id="150937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inheritor of Moses, the spoken by Allah.</a:t>
            </a:r>
          </a:p>
        </p:txBody>
      </p:sp>
      <p:sp>
        <p:nvSpPr>
          <p:cNvPr id="150938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0938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040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وَارِثَ عِيسَى رُوحِ اللّهِ،</a:t>
            </a:r>
            <a:endParaRPr lang="en-US" altLang="en-US" sz="5400" b="1">
              <a:solidFill>
                <a:srgbClr val="000066"/>
              </a:solidFill>
              <a:cs typeface="Simplified Arabic" panose="02020603050405020304" pitchFamily="18" charset="-78"/>
            </a:endParaRPr>
          </a:p>
        </p:txBody>
      </p:sp>
      <p:sp>
        <p:nvSpPr>
          <p:cNvPr id="151040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inheritor of Jesus, the spirit of Allah.</a:t>
            </a:r>
          </a:p>
        </p:txBody>
      </p:sp>
      <p:sp>
        <p:nvSpPr>
          <p:cNvPr id="151040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1040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142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وَارِثَ مُحَمَّدٍ سَيِّدِ رُسُلِ اللّهِ،</a:t>
            </a:r>
            <a:endParaRPr lang="en-US" altLang="en-US" sz="5400" b="1">
              <a:solidFill>
                <a:srgbClr val="000066"/>
              </a:solidFill>
              <a:cs typeface="Simplified Arabic" panose="02020603050405020304" pitchFamily="18" charset="-78"/>
            </a:endParaRPr>
          </a:p>
        </p:txBody>
      </p:sp>
      <p:sp>
        <p:nvSpPr>
          <p:cNvPr id="151142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inheritor of Muhammad , the chief of Allah</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s Messengers.</a:t>
            </a:r>
          </a:p>
        </p:txBody>
      </p:sp>
      <p:sp>
        <p:nvSpPr>
          <p:cNvPr id="151142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1142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245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أَمِيرَ الْمُؤْمِنِينَ،</a:t>
            </a:r>
            <a:endParaRPr lang="en-US" altLang="en-US" sz="5400" b="1">
              <a:solidFill>
                <a:srgbClr val="000066"/>
              </a:solidFill>
              <a:cs typeface="Simplified Arabic" panose="02020603050405020304" pitchFamily="18" charset="-78"/>
            </a:endParaRPr>
          </a:p>
        </p:txBody>
      </p:sp>
      <p:sp>
        <p:nvSpPr>
          <p:cNvPr id="151245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commander of the believers.</a:t>
            </a:r>
          </a:p>
        </p:txBody>
      </p:sp>
      <p:sp>
        <p:nvSpPr>
          <p:cNvPr id="151245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1245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6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إِمَامَ الْمُتَّقِينَ،</a:t>
            </a:r>
            <a:endParaRPr lang="en-US" altLang="en-US" sz="5400" b="1">
              <a:solidFill>
                <a:srgbClr val="000066"/>
              </a:solidFill>
              <a:cs typeface="Simplified Arabic" panose="02020603050405020304" pitchFamily="18" charset="-78"/>
            </a:endParaRPr>
          </a:p>
        </p:txBody>
      </p:sp>
      <p:sp>
        <p:nvSpPr>
          <p:cNvPr id="173056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epitome of the pious ones.</a:t>
            </a:r>
          </a:p>
        </p:txBody>
      </p:sp>
      <p:sp>
        <p:nvSpPr>
          <p:cNvPr id="173056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73056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158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سَيِّدَ الْوَصِيِّينَ،</a:t>
            </a:r>
            <a:endParaRPr lang="en-US" altLang="en-US" sz="5400" b="1">
              <a:solidFill>
                <a:srgbClr val="000066"/>
              </a:solidFill>
              <a:cs typeface="Simplified Arabic" panose="02020603050405020304" pitchFamily="18" charset="-78"/>
            </a:endParaRPr>
          </a:p>
        </p:txBody>
      </p:sp>
      <p:sp>
        <p:nvSpPr>
          <p:cNvPr id="173158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chief of the Prophets</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 successors.</a:t>
            </a:r>
          </a:p>
        </p:txBody>
      </p:sp>
      <p:sp>
        <p:nvSpPr>
          <p:cNvPr id="173158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73158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6" name="Text Box 2"/>
          <p:cNvSpPr txBox="1">
            <a:spLocks noChangeArrowheads="1"/>
          </p:cNvSpPr>
          <p:nvPr/>
        </p:nvSpPr>
        <p:spPr bwMode="auto">
          <a:xfrm>
            <a:off x="684213" y="1827213"/>
            <a:ext cx="77739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صِرَاطَ الَّذِينَ أَنعَمتَ عَلَيهِمْ </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غَيرِ المَغضُوبِ عَلَيهِمْ وَلاَ الضَّالِّينَ</a:t>
            </a:r>
            <a:endParaRPr lang="en-US" altLang="en-US" sz="5400">
              <a:solidFill>
                <a:srgbClr val="000066"/>
              </a:solidFill>
              <a:cs typeface="Simplified Arabic" panose="02020603050405020304" pitchFamily="18" charset="-78"/>
            </a:endParaRPr>
          </a:p>
        </p:txBody>
      </p:sp>
      <p:sp>
        <p:nvSpPr>
          <p:cNvPr id="912387" name="Text Box 3"/>
          <p:cNvSpPr txBox="1">
            <a:spLocks noChangeArrowheads="1"/>
          </p:cNvSpPr>
          <p:nvPr/>
        </p:nvSpPr>
        <p:spPr bwMode="auto">
          <a:xfrm>
            <a:off x="274638" y="3198813"/>
            <a:ext cx="856456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path of those upon whom Thou hast </a:t>
            </a:r>
          </a:p>
          <a:p>
            <a:pPr algn="ctr">
              <a:spcBef>
                <a:spcPct val="20000"/>
              </a:spcBef>
            </a:pPr>
            <a:r>
              <a:rPr lang="en-US" altLang="en-US" sz="3200">
                <a:solidFill>
                  <a:srgbClr val="000066"/>
                </a:solidFill>
                <a:ea typeface="MS Mincho" panose="02020609040205080304" pitchFamily="49" charset="-128"/>
              </a:rPr>
              <a:t>bestowed favors. Not (the path) of those </a:t>
            </a:r>
          </a:p>
          <a:p>
            <a:pPr algn="ctr">
              <a:spcBef>
                <a:spcPct val="20000"/>
              </a:spcBef>
            </a:pPr>
            <a:r>
              <a:rPr lang="en-US" altLang="en-US" sz="3200">
                <a:solidFill>
                  <a:srgbClr val="000066"/>
                </a:solidFill>
                <a:ea typeface="MS Mincho" panose="02020609040205080304" pitchFamily="49" charset="-128"/>
              </a:rPr>
              <a:t>upon whom Thy wrath is brought </a:t>
            </a:r>
          </a:p>
          <a:p>
            <a:pPr algn="ctr">
              <a:spcBef>
                <a:spcPct val="20000"/>
              </a:spcBef>
            </a:pPr>
            <a:r>
              <a:rPr lang="en-US" altLang="en-US" sz="3200">
                <a:solidFill>
                  <a:srgbClr val="000066"/>
                </a:solidFill>
                <a:ea typeface="MS Mincho" panose="02020609040205080304" pitchFamily="49" charset="-128"/>
              </a:rPr>
              <a:t>down, nor of those who go astray.</a:t>
            </a:r>
          </a:p>
        </p:txBody>
      </p:sp>
      <p:sp>
        <p:nvSpPr>
          <p:cNvPr id="912388"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912389"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9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261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وَصِيَّ رَسُولِ رَبِّ الْعَالَمِينَ،</a:t>
            </a:r>
            <a:endParaRPr lang="en-US" altLang="en-US" sz="5400" b="1">
              <a:solidFill>
                <a:srgbClr val="000066"/>
              </a:solidFill>
              <a:cs typeface="Simplified Arabic" panose="02020603050405020304" pitchFamily="18" charset="-78"/>
            </a:endParaRPr>
          </a:p>
        </p:txBody>
      </p:sp>
      <p:sp>
        <p:nvSpPr>
          <p:cNvPr id="173261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successor of the Messenger of the Lord of the worlds.</a:t>
            </a:r>
          </a:p>
        </p:txBody>
      </p:sp>
      <p:sp>
        <p:nvSpPr>
          <p:cNvPr id="173261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73261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363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وَارِثَ عِلْمِ الأوَّلِينَ وَالآخِرِينَ،</a:t>
            </a:r>
            <a:endParaRPr lang="en-US" altLang="en-US" sz="5400" b="1">
              <a:solidFill>
                <a:srgbClr val="000066"/>
              </a:solidFill>
              <a:cs typeface="Simplified Arabic" panose="02020603050405020304" pitchFamily="18" charset="-78"/>
            </a:endParaRPr>
          </a:p>
        </p:txBody>
      </p:sp>
      <p:sp>
        <p:nvSpPr>
          <p:cNvPr id="173363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inheritor of the knowledge of the past and the coming generations.</a:t>
            </a:r>
          </a:p>
        </p:txBody>
      </p:sp>
      <p:sp>
        <p:nvSpPr>
          <p:cNvPr id="173363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73363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465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أَيُّهَا النَّبَأُ الْعَظِيمُ،</a:t>
            </a:r>
            <a:endParaRPr lang="en-US" altLang="en-US" sz="5400" b="1">
              <a:solidFill>
                <a:srgbClr val="000066"/>
              </a:solidFill>
              <a:cs typeface="Simplified Arabic" panose="02020603050405020304" pitchFamily="18" charset="-78"/>
            </a:endParaRPr>
          </a:p>
        </p:txBody>
      </p:sp>
      <p:sp>
        <p:nvSpPr>
          <p:cNvPr id="173465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Great News.</a:t>
            </a:r>
          </a:p>
        </p:txBody>
      </p:sp>
      <p:sp>
        <p:nvSpPr>
          <p:cNvPr id="173466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73466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568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أَيُّهَا الصِّرَاطُ الْمُسْتَقِيمُ،</a:t>
            </a:r>
            <a:endParaRPr lang="en-US" altLang="en-US" sz="5400" b="1">
              <a:solidFill>
                <a:srgbClr val="000066"/>
              </a:solidFill>
              <a:cs typeface="Simplified Arabic" panose="02020603050405020304" pitchFamily="18" charset="-78"/>
            </a:endParaRPr>
          </a:p>
        </p:txBody>
      </p:sp>
      <p:sp>
        <p:nvSpPr>
          <p:cNvPr id="173568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Straight Path.</a:t>
            </a:r>
          </a:p>
        </p:txBody>
      </p:sp>
      <p:sp>
        <p:nvSpPr>
          <p:cNvPr id="173568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73568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670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أَيُّهَا الْمُهَذَّبُ الْكَرِيمُ،</a:t>
            </a:r>
            <a:endParaRPr lang="en-US" altLang="en-US" sz="5400" b="1">
              <a:solidFill>
                <a:srgbClr val="000066"/>
              </a:solidFill>
              <a:cs typeface="Simplified Arabic" panose="02020603050405020304" pitchFamily="18" charset="-78"/>
            </a:endParaRPr>
          </a:p>
        </p:txBody>
      </p:sp>
      <p:sp>
        <p:nvSpPr>
          <p:cNvPr id="173670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O the noble, refined one.</a:t>
            </a:r>
          </a:p>
        </p:txBody>
      </p:sp>
      <p:sp>
        <p:nvSpPr>
          <p:cNvPr id="173670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73670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773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أَيُّهَا الْوَصِيُّ التَّقِيُّ،</a:t>
            </a:r>
            <a:endParaRPr lang="en-US" altLang="en-US" sz="5400" b="1">
              <a:solidFill>
                <a:srgbClr val="000066"/>
              </a:solidFill>
              <a:cs typeface="Simplified Arabic" panose="02020603050405020304" pitchFamily="18" charset="-78"/>
            </a:endParaRPr>
          </a:p>
        </p:txBody>
      </p:sp>
      <p:sp>
        <p:nvSpPr>
          <p:cNvPr id="173773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pious successor (of the Prophet).</a:t>
            </a:r>
          </a:p>
        </p:txBody>
      </p:sp>
      <p:sp>
        <p:nvSpPr>
          <p:cNvPr id="173773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73773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875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أَيُّهَا الرَّضِيُّ الزَّكِيُّ،</a:t>
            </a:r>
            <a:r>
              <a:rPr lang="en-US" altLang="en-US" sz="5400" b="1">
                <a:solidFill>
                  <a:srgbClr val="000066"/>
                </a:solidFill>
                <a:cs typeface="Simplified Arabic" panose="02020603050405020304" pitchFamily="18" charset="-78"/>
              </a:rPr>
              <a:t> </a:t>
            </a:r>
          </a:p>
        </p:txBody>
      </p:sp>
      <p:sp>
        <p:nvSpPr>
          <p:cNvPr id="173875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well-pleased, pure one. </a:t>
            </a:r>
          </a:p>
        </p:txBody>
      </p:sp>
      <p:sp>
        <p:nvSpPr>
          <p:cNvPr id="173875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73875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977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أَيُّهَا الْبَدْرُ الْمُضِيءُ،</a:t>
            </a:r>
            <a:r>
              <a:rPr lang="en-US" altLang="en-US" sz="5400" b="1">
                <a:solidFill>
                  <a:srgbClr val="000066"/>
                </a:solidFill>
                <a:cs typeface="Simplified Arabic" panose="02020603050405020304" pitchFamily="18" charset="-78"/>
              </a:rPr>
              <a:t> </a:t>
            </a:r>
          </a:p>
        </p:txBody>
      </p:sp>
      <p:sp>
        <p:nvSpPr>
          <p:cNvPr id="173977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shining full moon. </a:t>
            </a:r>
          </a:p>
        </p:txBody>
      </p:sp>
      <p:sp>
        <p:nvSpPr>
          <p:cNvPr id="173978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73978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0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أَيُّهَا الصِّدِّيقُ الأكْبَرُ،</a:t>
            </a:r>
            <a:r>
              <a:rPr lang="en-US" altLang="en-US" sz="5400" b="1">
                <a:solidFill>
                  <a:srgbClr val="000066"/>
                </a:solidFill>
                <a:cs typeface="Simplified Arabic" panose="02020603050405020304" pitchFamily="18" charset="-78"/>
              </a:rPr>
              <a:t> </a:t>
            </a:r>
          </a:p>
        </p:txBody>
      </p:sp>
      <p:sp>
        <p:nvSpPr>
          <p:cNvPr id="174080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grandest veracious one. </a:t>
            </a:r>
          </a:p>
        </p:txBody>
      </p:sp>
      <p:sp>
        <p:nvSpPr>
          <p:cNvPr id="174080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74080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82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أَيُّهَا الْفَارُوقُ الأعْظَمُ،</a:t>
            </a:r>
            <a:r>
              <a:rPr lang="en-US" altLang="en-US" sz="5400" b="1">
                <a:solidFill>
                  <a:srgbClr val="000066"/>
                </a:solidFill>
                <a:cs typeface="Simplified Arabic" panose="02020603050405020304" pitchFamily="18" charset="-78"/>
              </a:rPr>
              <a:t> </a:t>
            </a:r>
          </a:p>
        </p:txBody>
      </p:sp>
      <p:sp>
        <p:nvSpPr>
          <p:cNvPr id="174182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greatest distinguisher (between the right and the wrong). </a:t>
            </a:r>
          </a:p>
        </p:txBody>
      </p:sp>
      <p:sp>
        <p:nvSpPr>
          <p:cNvPr id="174182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74182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Text Box 2"/>
          <p:cNvSpPr txBox="1">
            <a:spLocks noChangeArrowheads="1"/>
          </p:cNvSpPr>
          <p:nvPr/>
        </p:nvSpPr>
        <p:spPr bwMode="auto">
          <a:xfrm>
            <a:off x="1474788" y="1625600"/>
            <a:ext cx="61928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913411" name="Text Box 3"/>
          <p:cNvSpPr txBox="1">
            <a:spLocks noChangeArrowheads="1"/>
          </p:cNvSpPr>
          <p:nvPr/>
        </p:nvSpPr>
        <p:spPr bwMode="auto">
          <a:xfrm>
            <a:off x="1574800"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913412"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913413"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13414"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9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85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أَيُّهَا السِّرَاجُ الْمُنِيرُ،</a:t>
            </a:r>
            <a:r>
              <a:rPr lang="en-US" altLang="en-US" sz="5400" b="1">
                <a:solidFill>
                  <a:srgbClr val="000066"/>
                </a:solidFill>
                <a:cs typeface="Simplified Arabic" panose="02020603050405020304" pitchFamily="18" charset="-78"/>
              </a:rPr>
              <a:t> </a:t>
            </a:r>
          </a:p>
        </p:txBody>
      </p:sp>
      <p:sp>
        <p:nvSpPr>
          <p:cNvPr id="174285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glowing lantern. </a:t>
            </a:r>
          </a:p>
        </p:txBody>
      </p:sp>
      <p:sp>
        <p:nvSpPr>
          <p:cNvPr id="174285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74285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87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إِمَامَ الْهُدَى،</a:t>
            </a:r>
            <a:r>
              <a:rPr lang="en-US" altLang="en-US" sz="5400" b="1">
                <a:solidFill>
                  <a:srgbClr val="000066"/>
                </a:solidFill>
                <a:cs typeface="Simplified Arabic" panose="02020603050405020304" pitchFamily="18" charset="-78"/>
              </a:rPr>
              <a:t> </a:t>
            </a:r>
          </a:p>
        </p:txBody>
      </p:sp>
      <p:sp>
        <p:nvSpPr>
          <p:cNvPr id="174387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leader to the true guidance. </a:t>
            </a:r>
          </a:p>
        </p:txBody>
      </p:sp>
      <p:sp>
        <p:nvSpPr>
          <p:cNvPr id="174387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74387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489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عَلَمَ التُّقَى،</a:t>
            </a:r>
            <a:r>
              <a:rPr lang="en-US" altLang="en-US" sz="5400" b="1">
                <a:solidFill>
                  <a:srgbClr val="000066"/>
                </a:solidFill>
                <a:cs typeface="Simplified Arabic" panose="02020603050405020304" pitchFamily="18" charset="-78"/>
              </a:rPr>
              <a:t> </a:t>
            </a:r>
          </a:p>
        </p:txBody>
      </p:sp>
      <p:sp>
        <p:nvSpPr>
          <p:cNvPr id="174489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pattern of piety. </a:t>
            </a:r>
          </a:p>
        </p:txBody>
      </p:sp>
      <p:sp>
        <p:nvSpPr>
          <p:cNvPr id="174490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74490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592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حُجَّةَ اللّهِ الْكُبْرَى،</a:t>
            </a:r>
            <a:r>
              <a:rPr lang="en-US" altLang="en-US" sz="5400" b="1">
                <a:solidFill>
                  <a:srgbClr val="000066"/>
                </a:solidFill>
                <a:cs typeface="Simplified Arabic" panose="02020603050405020304" pitchFamily="18" charset="-78"/>
              </a:rPr>
              <a:t> </a:t>
            </a:r>
          </a:p>
        </p:txBody>
      </p:sp>
      <p:sp>
        <p:nvSpPr>
          <p:cNvPr id="174592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grand argument of Allah. </a:t>
            </a:r>
          </a:p>
        </p:txBody>
      </p:sp>
      <p:sp>
        <p:nvSpPr>
          <p:cNvPr id="174592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74592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694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خَاصَّةَ اللّهِ وَخَالِصَتَهُ،</a:t>
            </a:r>
            <a:r>
              <a:rPr lang="en-US" altLang="en-US" sz="5400" b="1">
                <a:solidFill>
                  <a:srgbClr val="000066"/>
                </a:solidFill>
                <a:cs typeface="Simplified Arabic" panose="02020603050405020304" pitchFamily="18" charset="-78"/>
              </a:rPr>
              <a:t> </a:t>
            </a:r>
          </a:p>
        </p:txBody>
      </p:sp>
      <p:sp>
        <p:nvSpPr>
          <p:cNvPr id="174694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select and elite of Allah. </a:t>
            </a:r>
          </a:p>
        </p:txBody>
      </p:sp>
      <p:sp>
        <p:nvSpPr>
          <p:cNvPr id="174694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74694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797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وَأَمِينَ اللّهِ وَصَفْوَتَهُ،</a:t>
            </a:r>
            <a:r>
              <a:rPr lang="en-US" altLang="en-US" sz="5400" b="1">
                <a:solidFill>
                  <a:srgbClr val="000066"/>
                </a:solidFill>
                <a:cs typeface="Simplified Arabic" panose="02020603050405020304" pitchFamily="18" charset="-78"/>
              </a:rPr>
              <a:t> </a:t>
            </a:r>
          </a:p>
        </p:txBody>
      </p:sp>
      <p:sp>
        <p:nvSpPr>
          <p:cNvPr id="174797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trustee and choice of Allah, </a:t>
            </a:r>
          </a:p>
        </p:txBody>
      </p:sp>
      <p:sp>
        <p:nvSpPr>
          <p:cNvPr id="174797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74797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899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وَبَابَ اللّهِ وَحُجَّتَهُ،</a:t>
            </a:r>
            <a:r>
              <a:rPr lang="en-US" altLang="en-US" sz="5400" b="1">
                <a:solidFill>
                  <a:srgbClr val="000066"/>
                </a:solidFill>
                <a:cs typeface="Simplified Arabic" panose="02020603050405020304" pitchFamily="18" charset="-78"/>
              </a:rPr>
              <a:t> </a:t>
            </a:r>
          </a:p>
        </p:txBody>
      </p:sp>
      <p:sp>
        <p:nvSpPr>
          <p:cNvPr id="174899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door to and the argument of Allah, </a:t>
            </a:r>
          </a:p>
        </p:txBody>
      </p:sp>
      <p:sp>
        <p:nvSpPr>
          <p:cNvPr id="174899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74899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001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وَمَعْدِنَ حُكْمِ اللّهِ وَسِرَّهِ،</a:t>
            </a:r>
            <a:r>
              <a:rPr lang="en-US" altLang="en-US" sz="5400" b="1">
                <a:solidFill>
                  <a:srgbClr val="000066"/>
                </a:solidFill>
                <a:cs typeface="Simplified Arabic" panose="02020603050405020304" pitchFamily="18" charset="-78"/>
              </a:rPr>
              <a:t> </a:t>
            </a:r>
          </a:p>
        </p:txBody>
      </p:sp>
      <p:sp>
        <p:nvSpPr>
          <p:cNvPr id="175001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source and the secret of Allah</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s judgment, </a:t>
            </a:r>
          </a:p>
        </p:txBody>
      </p:sp>
      <p:sp>
        <p:nvSpPr>
          <p:cNvPr id="175002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75002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4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وَعَيْبَةَ عِلْمِ اللّهِ وَخَازِنَهُ،</a:t>
            </a:r>
            <a:r>
              <a:rPr lang="en-US" altLang="en-US" sz="5400" b="1">
                <a:solidFill>
                  <a:srgbClr val="000066"/>
                </a:solidFill>
                <a:cs typeface="Simplified Arabic" panose="02020603050405020304" pitchFamily="18" charset="-78"/>
              </a:rPr>
              <a:t> </a:t>
            </a:r>
          </a:p>
        </p:txBody>
      </p:sp>
      <p:sp>
        <p:nvSpPr>
          <p:cNvPr id="175104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guardian and keeper of Allah</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s knowledge, </a:t>
            </a:r>
          </a:p>
        </p:txBody>
      </p:sp>
      <p:sp>
        <p:nvSpPr>
          <p:cNvPr id="175104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75104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206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وَسَفِيرَ اللّهِ فِي خَلْقِهِ،</a:t>
            </a:r>
            <a:r>
              <a:rPr lang="en-US" altLang="en-US" sz="5400" b="1">
                <a:solidFill>
                  <a:srgbClr val="000066"/>
                </a:solidFill>
                <a:cs typeface="Simplified Arabic" panose="02020603050405020304" pitchFamily="18" charset="-78"/>
              </a:rPr>
              <a:t> </a:t>
            </a:r>
          </a:p>
        </p:txBody>
      </p:sp>
      <p:sp>
        <p:nvSpPr>
          <p:cNvPr id="175206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envoy of Allah among His creatures. </a:t>
            </a:r>
          </a:p>
        </p:txBody>
      </p:sp>
      <p:sp>
        <p:nvSpPr>
          <p:cNvPr id="175206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75206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434" name="Text Box 2"/>
          <p:cNvSpPr txBox="1">
            <a:spLocks noChangeArrowheads="1"/>
          </p:cNvSpPr>
          <p:nvPr/>
        </p:nvSpPr>
        <p:spPr bwMode="auto">
          <a:xfrm>
            <a:off x="1187450" y="1827213"/>
            <a:ext cx="67691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الْحَمْدُ للّهِ رَبِّ الْعَالَمِينَ</a:t>
            </a:r>
            <a:r>
              <a:rPr lang="en-US" altLang="en-US" sz="5400">
                <a:solidFill>
                  <a:srgbClr val="000066"/>
                </a:solidFill>
                <a:cs typeface="Simplified Arabic" panose="02020603050405020304" pitchFamily="18" charset="-78"/>
              </a:rPr>
              <a:t> </a:t>
            </a:r>
          </a:p>
        </p:txBody>
      </p:sp>
      <p:sp>
        <p:nvSpPr>
          <p:cNvPr id="914435" name="Text Box 3"/>
          <p:cNvSpPr txBox="1">
            <a:spLocks noChangeArrowheads="1"/>
          </p:cNvSpPr>
          <p:nvPr/>
        </p:nvSpPr>
        <p:spPr bwMode="auto">
          <a:xfrm>
            <a:off x="1638300" y="3198813"/>
            <a:ext cx="58134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All praise is due to Allah,</a:t>
            </a:r>
          </a:p>
          <a:p>
            <a:pPr algn="ctr">
              <a:spcBef>
                <a:spcPct val="20000"/>
              </a:spcBef>
            </a:pPr>
            <a:r>
              <a:rPr lang="en-US" altLang="en-US" sz="3200">
                <a:solidFill>
                  <a:srgbClr val="000066"/>
                </a:solidFill>
                <a:ea typeface="MS Mincho" panose="02020609040205080304" pitchFamily="49" charset="-128"/>
              </a:rPr>
              <a:t>the Lord of the Worlds. </a:t>
            </a:r>
          </a:p>
        </p:txBody>
      </p:sp>
      <p:sp>
        <p:nvSpPr>
          <p:cNvPr id="914436"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914437"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14438"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9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309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أَشْهَدُ أَنَّكَ أَقَمْتَ الصَّلاةَ،</a:t>
            </a:r>
            <a:r>
              <a:rPr lang="en-US" altLang="en-US" sz="5400" b="1">
                <a:solidFill>
                  <a:srgbClr val="000066"/>
                </a:solidFill>
                <a:cs typeface="Simplified Arabic" panose="02020603050405020304" pitchFamily="18" charset="-78"/>
              </a:rPr>
              <a:t> </a:t>
            </a:r>
          </a:p>
        </p:txBody>
      </p:sp>
      <p:sp>
        <p:nvSpPr>
          <p:cNvPr id="175309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 bear witness that you performed the prayers, </a:t>
            </a:r>
          </a:p>
        </p:txBody>
      </p:sp>
      <p:sp>
        <p:nvSpPr>
          <p:cNvPr id="175309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75309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411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وَآتَيْتَ الزَّكَاةَ،</a:t>
            </a:r>
            <a:r>
              <a:rPr lang="en-US" altLang="en-US" sz="5400" b="1">
                <a:solidFill>
                  <a:srgbClr val="000066"/>
                </a:solidFill>
                <a:cs typeface="Simplified Arabic" panose="02020603050405020304" pitchFamily="18" charset="-78"/>
              </a:rPr>
              <a:t> </a:t>
            </a:r>
          </a:p>
        </p:txBody>
      </p:sp>
      <p:sp>
        <p:nvSpPr>
          <p:cNvPr id="175411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paid the zak</a:t>
            </a:r>
            <a:r>
              <a:rPr lang="en-US" altLang="en-US" sz="3200" b="1">
                <a:solidFill>
                  <a:srgbClr val="000066"/>
                </a:solidFill>
                <a:latin typeface="Al-Arial"/>
                <a:ea typeface="MS Mincho" panose="02020609040205080304" pitchFamily="49" charset="-128"/>
              </a:rPr>
              <a:t>á</a:t>
            </a:r>
            <a:r>
              <a:rPr lang="en-US" altLang="en-US" sz="3200" b="1">
                <a:solidFill>
                  <a:srgbClr val="000066"/>
                </a:solidFill>
                <a:ea typeface="MS Mincho" panose="02020609040205080304" pitchFamily="49" charset="-128"/>
              </a:rPr>
              <a:t>t, </a:t>
            </a:r>
          </a:p>
        </p:txBody>
      </p:sp>
      <p:sp>
        <p:nvSpPr>
          <p:cNvPr id="175411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75411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513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وَأَمَرْتَ بِالْمَعْرُوفِ،</a:t>
            </a:r>
            <a:r>
              <a:rPr lang="en-US" altLang="en-US" sz="5400" b="1">
                <a:solidFill>
                  <a:srgbClr val="000066"/>
                </a:solidFill>
                <a:cs typeface="Simplified Arabic" panose="02020603050405020304" pitchFamily="18" charset="-78"/>
              </a:rPr>
              <a:t> </a:t>
            </a:r>
          </a:p>
        </p:txBody>
      </p:sp>
      <p:sp>
        <p:nvSpPr>
          <p:cNvPr id="175513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enjoined the right, </a:t>
            </a:r>
          </a:p>
        </p:txBody>
      </p:sp>
      <p:sp>
        <p:nvSpPr>
          <p:cNvPr id="175514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75514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616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وَنَهَيْتَ عَنِ الْمُنْكَرِ،</a:t>
            </a:r>
            <a:r>
              <a:rPr lang="en-US" altLang="en-US" sz="5400" b="1">
                <a:solidFill>
                  <a:srgbClr val="000066"/>
                </a:solidFill>
                <a:cs typeface="Simplified Arabic" panose="02020603050405020304" pitchFamily="18" charset="-78"/>
              </a:rPr>
              <a:t> </a:t>
            </a:r>
          </a:p>
        </p:txBody>
      </p:sp>
      <p:sp>
        <p:nvSpPr>
          <p:cNvPr id="175616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forbade the wrong, </a:t>
            </a:r>
          </a:p>
        </p:txBody>
      </p:sp>
      <p:sp>
        <p:nvSpPr>
          <p:cNvPr id="175616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75616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718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وَاتَّبَعْتَ الرَّسُولَ،</a:t>
            </a:r>
            <a:r>
              <a:rPr lang="en-US" altLang="en-US" sz="5400" b="1">
                <a:solidFill>
                  <a:srgbClr val="000066"/>
                </a:solidFill>
                <a:cs typeface="Simplified Arabic" panose="02020603050405020304" pitchFamily="18" charset="-78"/>
              </a:rPr>
              <a:t> </a:t>
            </a:r>
          </a:p>
        </p:txBody>
      </p:sp>
      <p:sp>
        <p:nvSpPr>
          <p:cNvPr id="175718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followed the Messenger, </a:t>
            </a:r>
          </a:p>
        </p:txBody>
      </p:sp>
      <p:sp>
        <p:nvSpPr>
          <p:cNvPr id="175718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75718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821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وَتَلَوْتَ الْكِتَابَ حَقَّ تِلاوَتِهِ،</a:t>
            </a:r>
            <a:r>
              <a:rPr lang="en-US" altLang="en-US" sz="5400" b="1">
                <a:solidFill>
                  <a:srgbClr val="000066"/>
                </a:solidFill>
                <a:cs typeface="Simplified Arabic" panose="02020603050405020304" pitchFamily="18" charset="-78"/>
              </a:rPr>
              <a:t> </a:t>
            </a:r>
          </a:p>
        </p:txBody>
      </p:sp>
      <p:sp>
        <p:nvSpPr>
          <p:cNvPr id="175821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recited the Book as exactly as it must be, </a:t>
            </a:r>
          </a:p>
        </p:txBody>
      </p:sp>
      <p:sp>
        <p:nvSpPr>
          <p:cNvPr id="175821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75821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923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وَبَلَّغْتَ عَنِ اللّهِ،</a:t>
            </a:r>
            <a:r>
              <a:rPr lang="en-US" altLang="en-US" sz="5400" b="1">
                <a:solidFill>
                  <a:srgbClr val="000066"/>
                </a:solidFill>
                <a:cs typeface="Simplified Arabic" panose="02020603050405020304" pitchFamily="18" charset="-78"/>
              </a:rPr>
              <a:t> </a:t>
            </a:r>
          </a:p>
        </p:txBody>
      </p:sp>
      <p:sp>
        <p:nvSpPr>
          <p:cNvPr id="175923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conveyed the messages of Allah, </a:t>
            </a:r>
          </a:p>
        </p:txBody>
      </p:sp>
      <p:sp>
        <p:nvSpPr>
          <p:cNvPr id="175923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75923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025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وَوَفَيْتَ بِعَهْدِ اللّهِ،</a:t>
            </a:r>
            <a:r>
              <a:rPr lang="en-US" altLang="en-US" sz="5400" b="1">
                <a:solidFill>
                  <a:srgbClr val="000066"/>
                </a:solidFill>
                <a:cs typeface="Simplified Arabic" panose="02020603050405020304" pitchFamily="18" charset="-78"/>
              </a:rPr>
              <a:t> </a:t>
            </a:r>
          </a:p>
        </p:txBody>
      </p:sp>
      <p:sp>
        <p:nvSpPr>
          <p:cNvPr id="176025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fulfilled your covenant with Allah, </a:t>
            </a:r>
          </a:p>
        </p:txBody>
      </p:sp>
      <p:sp>
        <p:nvSpPr>
          <p:cNvPr id="176026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76026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8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وَتَمَّتْ بِكَ كَلِمَاتُ اللّهِ،</a:t>
            </a:r>
            <a:r>
              <a:rPr lang="en-US" altLang="en-US" sz="5400" b="1">
                <a:solidFill>
                  <a:srgbClr val="000066"/>
                </a:solidFill>
                <a:cs typeface="Simplified Arabic" panose="02020603050405020304" pitchFamily="18" charset="-78"/>
              </a:rPr>
              <a:t> </a:t>
            </a:r>
          </a:p>
        </p:txBody>
      </p:sp>
      <p:sp>
        <p:nvSpPr>
          <p:cNvPr id="176128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Words of Allah were accomplished by you, </a:t>
            </a:r>
          </a:p>
        </p:txBody>
      </p:sp>
      <p:sp>
        <p:nvSpPr>
          <p:cNvPr id="176128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76128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230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وَجَاهَدْتَ فِي اللّهِ حَقَّ جِهَادِهِ،</a:t>
            </a:r>
            <a:r>
              <a:rPr lang="en-US" altLang="en-US" sz="5400" b="1">
                <a:solidFill>
                  <a:srgbClr val="000066"/>
                </a:solidFill>
                <a:cs typeface="Simplified Arabic" panose="02020603050405020304" pitchFamily="18" charset="-78"/>
              </a:rPr>
              <a:t> </a:t>
            </a:r>
          </a:p>
        </p:txBody>
      </p:sp>
      <p:sp>
        <p:nvSpPr>
          <p:cNvPr id="176230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strove in Allah</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s way in the best manner, </a:t>
            </a:r>
          </a:p>
        </p:txBody>
      </p:sp>
      <p:sp>
        <p:nvSpPr>
          <p:cNvPr id="176230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76230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458" name="Text Box 2"/>
          <p:cNvSpPr txBox="1">
            <a:spLocks noChangeArrowheads="1"/>
          </p:cNvSpPr>
          <p:nvPr/>
        </p:nvSpPr>
        <p:spPr bwMode="auto">
          <a:xfrm>
            <a:off x="1692275" y="1827213"/>
            <a:ext cx="56927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الرَّحْمـنِ الرَّحِيمِ</a:t>
            </a:r>
            <a:r>
              <a:rPr lang="en-US" altLang="en-US" sz="5400">
                <a:solidFill>
                  <a:srgbClr val="000066"/>
                </a:solidFill>
                <a:cs typeface="Simplified Arabic" panose="02020603050405020304" pitchFamily="18" charset="-78"/>
              </a:rPr>
              <a:t> </a:t>
            </a:r>
          </a:p>
        </p:txBody>
      </p:sp>
      <p:sp>
        <p:nvSpPr>
          <p:cNvPr id="915459" name="Text Box 3"/>
          <p:cNvSpPr txBox="1">
            <a:spLocks noChangeArrowheads="1"/>
          </p:cNvSpPr>
          <p:nvPr/>
        </p:nvSpPr>
        <p:spPr bwMode="auto">
          <a:xfrm>
            <a:off x="1630363" y="3198813"/>
            <a:ext cx="58213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915460"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915461"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15462"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9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333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وَنَصَحْتَ لِلّهِ وَلِرَسُولِهِ صَلَّى اللّهُ عَلَيْهِ وَآلِهِ،</a:t>
            </a:r>
            <a:r>
              <a:rPr lang="en-US" altLang="en-US" sz="5400" b="1">
                <a:solidFill>
                  <a:srgbClr val="000066"/>
                </a:solidFill>
                <a:cs typeface="Simplified Arabic" panose="02020603050405020304" pitchFamily="18" charset="-78"/>
              </a:rPr>
              <a:t> </a:t>
            </a:r>
          </a:p>
        </p:txBody>
      </p:sp>
      <p:sp>
        <p:nvSpPr>
          <p:cNvPr id="176333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advised for the sake of Allah and for the sake of His Messenger</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peace be upon him and his Household, </a:t>
            </a:r>
          </a:p>
        </p:txBody>
      </p:sp>
      <p:sp>
        <p:nvSpPr>
          <p:cNvPr id="176333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76333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435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وَجُدْتَ بِنَفْسِكَ صَابِراً مُحْتَسِباً</a:t>
            </a:r>
            <a:r>
              <a:rPr lang="en-US" altLang="en-US" sz="5400" b="1">
                <a:solidFill>
                  <a:srgbClr val="000066"/>
                </a:solidFill>
                <a:cs typeface="Simplified Arabic" panose="02020603050405020304" pitchFamily="18" charset="-78"/>
              </a:rPr>
              <a:t> </a:t>
            </a:r>
          </a:p>
        </p:txBody>
      </p:sp>
      <p:sp>
        <p:nvSpPr>
          <p:cNvPr id="176435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sacrificed yourself with steadfastness and seeking of Allah</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s reward, </a:t>
            </a:r>
          </a:p>
        </p:txBody>
      </p:sp>
      <p:sp>
        <p:nvSpPr>
          <p:cNvPr id="176435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76435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537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مُجَاهِداً عَنْ دِينِ اللّهِ،</a:t>
            </a:r>
            <a:r>
              <a:rPr lang="en-US" altLang="en-US" sz="5400" b="1">
                <a:solidFill>
                  <a:srgbClr val="000066"/>
                </a:solidFill>
                <a:cs typeface="Simplified Arabic" panose="02020603050405020304" pitchFamily="18" charset="-78"/>
              </a:rPr>
              <a:t> </a:t>
            </a:r>
          </a:p>
        </p:txBody>
      </p:sp>
      <p:sp>
        <p:nvSpPr>
          <p:cNvPr id="176537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struggling for the defense of Allah</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s religion, </a:t>
            </a:r>
          </a:p>
        </p:txBody>
      </p:sp>
      <p:sp>
        <p:nvSpPr>
          <p:cNvPr id="176538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76538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640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مُوَقِّياً لِرَسُولِ اللّهِ صَلَّى اللّهُ عَلَيْهِ وَآلِهِ،</a:t>
            </a:r>
            <a:r>
              <a:rPr lang="en-US" altLang="en-US" sz="5400" b="1">
                <a:solidFill>
                  <a:srgbClr val="000066"/>
                </a:solidFill>
                <a:cs typeface="Simplified Arabic" panose="02020603050405020304" pitchFamily="18" charset="-78"/>
              </a:rPr>
              <a:t> </a:t>
            </a:r>
          </a:p>
        </p:txBody>
      </p:sp>
      <p:sp>
        <p:nvSpPr>
          <p:cNvPr id="176640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protecting Allah</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s Messenger</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peace be upon him and his Household, </a:t>
            </a:r>
          </a:p>
        </p:txBody>
      </p:sp>
      <p:sp>
        <p:nvSpPr>
          <p:cNvPr id="176640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76640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742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طَالِباً مَا عِنْدَ اللّهِ،</a:t>
            </a:r>
            <a:r>
              <a:rPr lang="en-US" altLang="en-US" sz="5400" b="1">
                <a:solidFill>
                  <a:srgbClr val="000066"/>
                </a:solidFill>
                <a:cs typeface="Simplified Arabic" panose="02020603050405020304" pitchFamily="18" charset="-78"/>
              </a:rPr>
              <a:t> </a:t>
            </a:r>
          </a:p>
        </p:txBody>
      </p:sp>
      <p:sp>
        <p:nvSpPr>
          <p:cNvPr id="176742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Seeking for that which is with Allah, </a:t>
            </a:r>
          </a:p>
        </p:txBody>
      </p:sp>
      <p:sp>
        <p:nvSpPr>
          <p:cNvPr id="176742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76742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845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رَاغِباً فِيمَا وَعَدَ اللّهُ،</a:t>
            </a:r>
            <a:r>
              <a:rPr lang="en-US" altLang="en-US" sz="5400" b="1">
                <a:solidFill>
                  <a:srgbClr val="000066"/>
                </a:solidFill>
                <a:cs typeface="Simplified Arabic" panose="02020603050405020304" pitchFamily="18" charset="-78"/>
              </a:rPr>
              <a:t> </a:t>
            </a:r>
          </a:p>
        </p:txBody>
      </p:sp>
      <p:sp>
        <p:nvSpPr>
          <p:cNvPr id="176845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desiring for that which Allah has promised. </a:t>
            </a:r>
          </a:p>
        </p:txBody>
      </p:sp>
      <p:sp>
        <p:nvSpPr>
          <p:cNvPr id="176845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76845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947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وَمَضَيْتَ لِلَّذِي كُنْتَ عَلَيْهِ شَهِيداً</a:t>
            </a:r>
            <a:r>
              <a:rPr lang="en-US" altLang="en-US" sz="5400" b="1">
                <a:solidFill>
                  <a:srgbClr val="000066"/>
                </a:solidFill>
                <a:cs typeface="Simplified Arabic" panose="02020603050405020304" pitchFamily="18" charset="-78"/>
              </a:rPr>
              <a:t> </a:t>
            </a:r>
          </a:p>
        </p:txBody>
      </p:sp>
      <p:sp>
        <p:nvSpPr>
          <p:cNvPr id="176947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You also sealed your life as martyr, </a:t>
            </a:r>
          </a:p>
        </p:txBody>
      </p:sp>
      <p:sp>
        <p:nvSpPr>
          <p:cNvPr id="176947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76947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049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وَشَاهِداً وَمَشْهُوداً،</a:t>
            </a:r>
            <a:r>
              <a:rPr lang="en-US" altLang="en-US" sz="5400" b="1">
                <a:solidFill>
                  <a:srgbClr val="000066"/>
                </a:solidFill>
                <a:cs typeface="Simplified Arabic" panose="02020603050405020304" pitchFamily="18" charset="-78"/>
              </a:rPr>
              <a:t> </a:t>
            </a:r>
          </a:p>
        </p:txBody>
      </p:sp>
      <p:sp>
        <p:nvSpPr>
          <p:cNvPr id="177049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as witness and as witnessed; </a:t>
            </a:r>
          </a:p>
        </p:txBody>
      </p:sp>
      <p:sp>
        <p:nvSpPr>
          <p:cNvPr id="177050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77050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2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فَجَزَاكَ اللّهُ عَنْ رَسُولِهِ وَعَنِ الإسْلامِ وَأَهْلِهِ مِنْ صِدِّيقٍ أَفْضَلَ الْجَزَاءِ. </a:t>
            </a:r>
            <a:endParaRPr lang="en-US" altLang="en-US" sz="5400" b="1">
              <a:solidFill>
                <a:srgbClr val="000066"/>
              </a:solidFill>
              <a:cs typeface="Simplified Arabic" panose="02020603050405020304" pitchFamily="18" charset="-78"/>
            </a:endParaRPr>
          </a:p>
        </p:txBody>
      </p:sp>
      <p:sp>
        <p:nvSpPr>
          <p:cNvPr id="177152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So, may Allah reward you on behalf of His Messenger and Islam and the people of Islam with the most favorite reward. </a:t>
            </a:r>
          </a:p>
        </p:txBody>
      </p:sp>
      <p:sp>
        <p:nvSpPr>
          <p:cNvPr id="177152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77152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254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أَشْهَدُ أَنَّكَ كُنْتَ أَوَّلَ الْقَوْمِ إِسْلاماً،</a:t>
            </a:r>
            <a:r>
              <a:rPr lang="en-US" altLang="en-US" sz="5400" b="1">
                <a:solidFill>
                  <a:srgbClr val="000066"/>
                </a:solidFill>
                <a:cs typeface="Simplified Arabic" panose="02020603050405020304" pitchFamily="18" charset="-78"/>
              </a:rPr>
              <a:t> </a:t>
            </a:r>
          </a:p>
        </p:txBody>
      </p:sp>
      <p:sp>
        <p:nvSpPr>
          <p:cNvPr id="177254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 bear witness that you were the first to embrace Islam, </a:t>
            </a:r>
          </a:p>
        </p:txBody>
      </p:sp>
      <p:sp>
        <p:nvSpPr>
          <p:cNvPr id="177254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77254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6482" name="Text Box 2"/>
          <p:cNvSpPr txBox="1">
            <a:spLocks noChangeArrowheads="1"/>
          </p:cNvSpPr>
          <p:nvPr/>
        </p:nvSpPr>
        <p:spPr bwMode="auto">
          <a:xfrm>
            <a:off x="2212975" y="1827213"/>
            <a:ext cx="46640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مَالِكِ يَوْمِ الدِّينِ</a:t>
            </a:r>
            <a:endParaRPr lang="en-US" altLang="en-US" sz="5400">
              <a:solidFill>
                <a:srgbClr val="000066"/>
              </a:solidFill>
              <a:cs typeface="Simplified Arabic" panose="02020603050405020304" pitchFamily="18" charset="-78"/>
            </a:endParaRPr>
          </a:p>
        </p:txBody>
      </p:sp>
      <p:sp>
        <p:nvSpPr>
          <p:cNvPr id="916483" name="Text Box 3"/>
          <p:cNvSpPr txBox="1">
            <a:spLocks noChangeArrowheads="1"/>
          </p:cNvSpPr>
          <p:nvPr/>
        </p:nvSpPr>
        <p:spPr bwMode="auto">
          <a:xfrm>
            <a:off x="1258888" y="3198813"/>
            <a:ext cx="66468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Master of the Day of Judgment.</a:t>
            </a:r>
          </a:p>
        </p:txBody>
      </p:sp>
      <p:sp>
        <p:nvSpPr>
          <p:cNvPr id="916484"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916485"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16486"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9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357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وَأَخْلَصَهُمْ إِيمَاناً،</a:t>
            </a:r>
            <a:r>
              <a:rPr lang="en-US" altLang="en-US" sz="5400" b="1">
                <a:solidFill>
                  <a:srgbClr val="000066"/>
                </a:solidFill>
                <a:cs typeface="Simplified Arabic" panose="02020603050405020304" pitchFamily="18" charset="-78"/>
              </a:rPr>
              <a:t> </a:t>
            </a:r>
          </a:p>
        </p:txBody>
      </p:sp>
      <p:sp>
        <p:nvSpPr>
          <p:cNvPr id="177357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were the most sincere in faith, </a:t>
            </a:r>
          </a:p>
        </p:txBody>
      </p:sp>
      <p:sp>
        <p:nvSpPr>
          <p:cNvPr id="177357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77357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459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وَأَشَدَّهُمْ يَقِيناً،</a:t>
            </a:r>
            <a:r>
              <a:rPr lang="en-US" altLang="en-US" sz="5400" b="1">
                <a:solidFill>
                  <a:srgbClr val="000066"/>
                </a:solidFill>
                <a:cs typeface="Simplified Arabic" panose="02020603050405020304" pitchFamily="18" charset="-78"/>
              </a:rPr>
              <a:t> </a:t>
            </a:r>
          </a:p>
        </p:txBody>
      </p:sp>
      <p:sp>
        <p:nvSpPr>
          <p:cNvPr id="177459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were the most confident, </a:t>
            </a:r>
          </a:p>
        </p:txBody>
      </p:sp>
      <p:sp>
        <p:nvSpPr>
          <p:cNvPr id="177459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77459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561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وَأَخْوَفَهُمْ لِلّهِ،</a:t>
            </a:r>
            <a:r>
              <a:rPr lang="en-US" altLang="en-US" sz="5400" b="1">
                <a:solidFill>
                  <a:srgbClr val="000066"/>
                </a:solidFill>
                <a:cs typeface="Simplified Arabic" panose="02020603050405020304" pitchFamily="18" charset="-78"/>
              </a:rPr>
              <a:t> </a:t>
            </a:r>
          </a:p>
        </p:txBody>
      </p:sp>
      <p:sp>
        <p:nvSpPr>
          <p:cNvPr id="177561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were the most Allah-fearing, </a:t>
            </a:r>
          </a:p>
        </p:txBody>
      </p:sp>
      <p:sp>
        <p:nvSpPr>
          <p:cNvPr id="177562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77562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664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وَأَعْظَمَهُمْ عَنَاءً،</a:t>
            </a:r>
            <a:r>
              <a:rPr lang="en-US" altLang="en-US" sz="5400" b="1">
                <a:solidFill>
                  <a:srgbClr val="000066"/>
                </a:solidFill>
                <a:cs typeface="Simplified Arabic" panose="02020603050405020304" pitchFamily="18" charset="-78"/>
              </a:rPr>
              <a:t> </a:t>
            </a:r>
          </a:p>
        </p:txBody>
      </p:sp>
      <p:sp>
        <p:nvSpPr>
          <p:cNvPr id="177664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were the most steadfast (against ordeals for the sake of Islam) </a:t>
            </a:r>
          </a:p>
        </p:txBody>
      </p:sp>
      <p:sp>
        <p:nvSpPr>
          <p:cNvPr id="177664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77664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766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4800" b="1">
                <a:solidFill>
                  <a:srgbClr val="000066"/>
                </a:solidFill>
                <a:cs typeface="Simplified Arabic" panose="02020603050405020304" pitchFamily="18" charset="-78"/>
              </a:rPr>
              <a:t>وَأَحْوَطَهُمْ عَلَى رَسُولِ اللّهِ صَلَّى اللّهُ عَلَيْهِ وَآلِهِ،</a:t>
            </a:r>
            <a:r>
              <a:rPr lang="en-US" altLang="en-US" sz="4800" b="1">
                <a:solidFill>
                  <a:srgbClr val="000066"/>
                </a:solidFill>
                <a:cs typeface="Simplified Arabic" panose="02020603050405020304" pitchFamily="18" charset="-78"/>
              </a:rPr>
              <a:t> </a:t>
            </a:r>
          </a:p>
        </p:txBody>
      </p:sp>
      <p:sp>
        <p:nvSpPr>
          <p:cNvPr id="177766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were the most watchful for Allah</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s Messenger</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peace be upon him and his Household, </a:t>
            </a:r>
          </a:p>
        </p:txBody>
      </p:sp>
      <p:sp>
        <p:nvSpPr>
          <p:cNvPr id="177766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77766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869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4800" b="1">
                <a:solidFill>
                  <a:srgbClr val="000066"/>
                </a:solidFill>
                <a:cs typeface="Simplified Arabic" panose="02020603050405020304" pitchFamily="18" charset="-78"/>
              </a:rPr>
              <a:t>وَأَفْضَلَهُمْ مَنَاقِبَ،</a:t>
            </a:r>
            <a:r>
              <a:rPr lang="en-US" altLang="en-US" sz="4800" b="1">
                <a:solidFill>
                  <a:srgbClr val="000066"/>
                </a:solidFill>
                <a:cs typeface="Simplified Arabic" panose="02020603050405020304" pitchFamily="18" charset="-78"/>
              </a:rPr>
              <a:t> </a:t>
            </a:r>
          </a:p>
        </p:txBody>
      </p:sp>
      <p:sp>
        <p:nvSpPr>
          <p:cNvPr id="177869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were endowed with the most favorable merits, </a:t>
            </a:r>
          </a:p>
        </p:txBody>
      </p:sp>
      <p:sp>
        <p:nvSpPr>
          <p:cNvPr id="177869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77869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971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4800" b="1">
                <a:solidFill>
                  <a:srgbClr val="000066"/>
                </a:solidFill>
                <a:cs typeface="Simplified Arabic" panose="02020603050405020304" pitchFamily="18" charset="-78"/>
              </a:rPr>
              <a:t>وَأَكْثَرَهُمْ سَوَابِقَ،</a:t>
            </a:r>
            <a:r>
              <a:rPr lang="en-US" altLang="en-US" sz="4800" b="1">
                <a:solidFill>
                  <a:srgbClr val="000066"/>
                </a:solidFill>
                <a:cs typeface="Simplified Arabic" panose="02020603050405020304" pitchFamily="18" charset="-78"/>
              </a:rPr>
              <a:t> </a:t>
            </a:r>
          </a:p>
        </p:txBody>
      </p:sp>
      <p:sp>
        <p:nvSpPr>
          <p:cNvPr id="177971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were the foremost of everyone else in everything, </a:t>
            </a:r>
          </a:p>
        </p:txBody>
      </p:sp>
      <p:sp>
        <p:nvSpPr>
          <p:cNvPr id="177971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77971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073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4800" b="1">
                <a:solidFill>
                  <a:srgbClr val="000066"/>
                </a:solidFill>
                <a:cs typeface="Simplified Arabic" panose="02020603050405020304" pitchFamily="18" charset="-78"/>
              </a:rPr>
              <a:t>وَأَرْفَعَهُمْ دَرَجَةً،</a:t>
            </a:r>
            <a:r>
              <a:rPr lang="en-US" altLang="en-US" sz="4800" b="1">
                <a:solidFill>
                  <a:srgbClr val="000066"/>
                </a:solidFill>
                <a:cs typeface="Simplified Arabic" panose="02020603050405020304" pitchFamily="18" charset="-78"/>
              </a:rPr>
              <a:t> </a:t>
            </a:r>
          </a:p>
        </p:txBody>
      </p:sp>
      <p:sp>
        <p:nvSpPr>
          <p:cNvPr id="178073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were the owner of the most elevated rank, </a:t>
            </a:r>
          </a:p>
        </p:txBody>
      </p:sp>
      <p:sp>
        <p:nvSpPr>
          <p:cNvPr id="178074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78074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6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4800" b="1">
                <a:solidFill>
                  <a:srgbClr val="000066"/>
                </a:solidFill>
                <a:cs typeface="Simplified Arabic" panose="02020603050405020304" pitchFamily="18" charset="-78"/>
              </a:rPr>
              <a:t>وَأَشْرَفَهُمْ مَنْزِلَةً،</a:t>
            </a:r>
            <a:r>
              <a:rPr lang="en-US" altLang="en-US" sz="4800" b="1">
                <a:solidFill>
                  <a:srgbClr val="000066"/>
                </a:solidFill>
                <a:cs typeface="Simplified Arabic" panose="02020603050405020304" pitchFamily="18" charset="-78"/>
              </a:rPr>
              <a:t> </a:t>
            </a:r>
          </a:p>
        </p:txBody>
      </p:sp>
      <p:sp>
        <p:nvSpPr>
          <p:cNvPr id="178176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were the owner of the most honorable position, </a:t>
            </a:r>
          </a:p>
        </p:txBody>
      </p:sp>
      <p:sp>
        <p:nvSpPr>
          <p:cNvPr id="178176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78176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278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4800" b="1">
                <a:solidFill>
                  <a:srgbClr val="000066"/>
                </a:solidFill>
                <a:cs typeface="Simplified Arabic" panose="02020603050405020304" pitchFamily="18" charset="-78"/>
              </a:rPr>
              <a:t>وَأَكْرَمَهُمْ عَلَيْهِ،</a:t>
            </a:r>
            <a:r>
              <a:rPr lang="en-US" altLang="en-US" sz="4800" b="1">
                <a:solidFill>
                  <a:srgbClr val="000066"/>
                </a:solidFill>
                <a:cs typeface="Simplified Arabic" panose="02020603050405020304" pitchFamily="18" charset="-78"/>
              </a:rPr>
              <a:t> </a:t>
            </a:r>
          </a:p>
        </p:txBody>
      </p:sp>
      <p:sp>
        <p:nvSpPr>
          <p:cNvPr id="178278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were the most respected (by Almighty Allah and His Messenger). </a:t>
            </a:r>
          </a:p>
        </p:txBody>
      </p:sp>
      <p:sp>
        <p:nvSpPr>
          <p:cNvPr id="178278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78278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506" name="Text Box 2"/>
          <p:cNvSpPr txBox="1">
            <a:spLocks noChangeArrowheads="1"/>
          </p:cNvSpPr>
          <p:nvPr/>
        </p:nvSpPr>
        <p:spPr bwMode="auto">
          <a:xfrm>
            <a:off x="1362075" y="1827213"/>
            <a:ext cx="64500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إِيَّاكَ نَعْبُدُ وإِيَّاكَ نَسْتَعِينُ</a:t>
            </a:r>
            <a:endParaRPr lang="en-US" altLang="en-US" sz="5400">
              <a:solidFill>
                <a:srgbClr val="000066"/>
              </a:solidFill>
              <a:cs typeface="Simplified Arabic" panose="02020603050405020304" pitchFamily="18" charset="-78"/>
            </a:endParaRPr>
          </a:p>
        </p:txBody>
      </p:sp>
      <p:sp>
        <p:nvSpPr>
          <p:cNvPr id="917507" name="Text Box 3"/>
          <p:cNvSpPr txBox="1">
            <a:spLocks noChangeArrowheads="1"/>
          </p:cNvSpPr>
          <p:nvPr/>
        </p:nvSpPr>
        <p:spPr bwMode="auto">
          <a:xfrm>
            <a:off x="1203325" y="3198813"/>
            <a:ext cx="66817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Thee do we serve </a:t>
            </a:r>
          </a:p>
          <a:p>
            <a:pPr algn="ctr">
              <a:spcBef>
                <a:spcPct val="20000"/>
              </a:spcBef>
            </a:pPr>
            <a:r>
              <a:rPr lang="en-US" altLang="en-US" sz="3200">
                <a:solidFill>
                  <a:srgbClr val="000066"/>
                </a:solidFill>
                <a:ea typeface="MS Mincho" panose="02020609040205080304" pitchFamily="49" charset="-128"/>
              </a:rPr>
              <a:t>and Thee do we beseech for help.</a:t>
            </a:r>
          </a:p>
        </p:txBody>
      </p:sp>
      <p:sp>
        <p:nvSpPr>
          <p:cNvPr id="917508"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917509"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17510"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9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347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4800" b="1">
                <a:solidFill>
                  <a:srgbClr val="000066"/>
                </a:solidFill>
                <a:cs typeface="Simplified Arabic" panose="02020603050405020304" pitchFamily="18" charset="-78"/>
              </a:rPr>
              <a:t>فَقَوِيْتَ حِينَ وَهَنُوَا،</a:t>
            </a:r>
            <a:r>
              <a:rPr lang="en-US" altLang="en-US" sz="4800" b="1">
                <a:solidFill>
                  <a:srgbClr val="000066"/>
                </a:solidFill>
                <a:cs typeface="Simplified Arabic" panose="02020603050405020304" pitchFamily="18" charset="-78"/>
              </a:rPr>
              <a:t> </a:t>
            </a:r>
          </a:p>
        </p:txBody>
      </p:sp>
      <p:sp>
        <p:nvSpPr>
          <p:cNvPr id="151347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Thus, you became stronger when they became weak, </a:t>
            </a:r>
          </a:p>
        </p:txBody>
      </p:sp>
      <p:sp>
        <p:nvSpPr>
          <p:cNvPr id="151347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1347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449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وَلَزِمْتَ مِنْهَاجَ رَسُولِ اللّهِ صَلَّى اللّهُ عَلَيْهِ وَآلِهِ،</a:t>
            </a:r>
            <a:r>
              <a:rPr lang="en-US" altLang="en-US" sz="5400" b="1">
                <a:solidFill>
                  <a:srgbClr val="000066"/>
                </a:solidFill>
                <a:cs typeface="Simplified Arabic" panose="02020603050405020304" pitchFamily="18" charset="-78"/>
              </a:rPr>
              <a:t> </a:t>
            </a:r>
          </a:p>
        </p:txBody>
      </p:sp>
      <p:sp>
        <p:nvSpPr>
          <p:cNvPr id="151449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abode by the course of Allah</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s Messenger</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peace be upon him and his Household. </a:t>
            </a:r>
          </a:p>
        </p:txBody>
      </p:sp>
      <p:sp>
        <p:nvSpPr>
          <p:cNvPr id="151450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1450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2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وَأَشْهَدُ أَنَّكَ كُنْتَ خَلِيفَتَهُ حَقّاً،</a:t>
            </a:r>
            <a:r>
              <a:rPr lang="en-US" altLang="en-US" sz="5400" b="1">
                <a:solidFill>
                  <a:srgbClr val="000066"/>
                </a:solidFill>
                <a:cs typeface="Simplified Arabic" panose="02020603050405020304" pitchFamily="18" charset="-78"/>
              </a:rPr>
              <a:t> </a:t>
            </a:r>
          </a:p>
        </p:txBody>
      </p:sp>
      <p:sp>
        <p:nvSpPr>
          <p:cNvPr id="151552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 also bear witness that you were the true vicegerent of him (i.e. the Holy Prophet); </a:t>
            </a:r>
          </a:p>
        </p:txBody>
      </p:sp>
      <p:sp>
        <p:nvSpPr>
          <p:cNvPr id="151552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1552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654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لَمْ تُنَازَعْ بِرَغْمِ الْمُنَافِقِينَ،</a:t>
            </a:r>
            <a:r>
              <a:rPr lang="en-US" altLang="en-US" sz="5400" b="1">
                <a:solidFill>
                  <a:srgbClr val="000066"/>
                </a:solidFill>
                <a:cs typeface="Simplified Arabic" panose="02020603050405020304" pitchFamily="18" charset="-78"/>
              </a:rPr>
              <a:t> </a:t>
            </a:r>
          </a:p>
        </p:txBody>
      </p:sp>
      <p:sp>
        <p:nvSpPr>
          <p:cNvPr id="151654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No one could ever compete with you in this position in spite of the existence of hypocrites, </a:t>
            </a:r>
          </a:p>
        </p:txBody>
      </p:sp>
      <p:sp>
        <p:nvSpPr>
          <p:cNvPr id="151654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1654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757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وَغَيْظِ الْكَافِرِينَ،</a:t>
            </a:r>
            <a:r>
              <a:rPr lang="en-US" altLang="en-US" sz="5400" b="1">
                <a:solidFill>
                  <a:srgbClr val="000066"/>
                </a:solidFill>
                <a:cs typeface="Simplified Arabic" panose="02020603050405020304" pitchFamily="18" charset="-78"/>
              </a:rPr>
              <a:t> </a:t>
            </a:r>
          </a:p>
        </p:txBody>
      </p:sp>
      <p:sp>
        <p:nvSpPr>
          <p:cNvPr id="151757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despise of the unbelievers, </a:t>
            </a:r>
          </a:p>
        </p:txBody>
      </p:sp>
      <p:sp>
        <p:nvSpPr>
          <p:cNvPr id="151757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1757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859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وَضِغْنِ الْفَاسِقِينَ،</a:t>
            </a:r>
            <a:r>
              <a:rPr lang="en-US" altLang="en-US" sz="5400" b="1">
                <a:solidFill>
                  <a:srgbClr val="000066"/>
                </a:solidFill>
                <a:cs typeface="Simplified Arabic" panose="02020603050405020304" pitchFamily="18" charset="-78"/>
              </a:rPr>
              <a:t> </a:t>
            </a:r>
          </a:p>
        </p:txBody>
      </p:sp>
      <p:sp>
        <p:nvSpPr>
          <p:cNvPr id="151859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malice of the wicked. </a:t>
            </a:r>
          </a:p>
        </p:txBody>
      </p:sp>
      <p:sp>
        <p:nvSpPr>
          <p:cNvPr id="151859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1859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961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وَقُمْتَ بِالأمْرِ حِينَ فَشِلُوَا،</a:t>
            </a:r>
            <a:r>
              <a:rPr lang="en-US" altLang="en-US" sz="5400" b="1">
                <a:solidFill>
                  <a:srgbClr val="000066"/>
                </a:solidFill>
                <a:cs typeface="Simplified Arabic" panose="02020603050405020304" pitchFamily="18" charset="-78"/>
              </a:rPr>
              <a:t> </a:t>
            </a:r>
          </a:p>
        </p:txBody>
      </p:sp>
      <p:sp>
        <p:nvSpPr>
          <p:cNvPr id="151961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You also managed the matters when they failed to do so, </a:t>
            </a:r>
          </a:p>
        </p:txBody>
      </p:sp>
      <p:sp>
        <p:nvSpPr>
          <p:cNvPr id="151962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1962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064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وَنَطَقْتَ حِينَ تَتَعْتَعُوَا،</a:t>
            </a:r>
            <a:r>
              <a:rPr lang="en-US" altLang="en-US" sz="5400" b="1">
                <a:solidFill>
                  <a:srgbClr val="000066"/>
                </a:solidFill>
                <a:cs typeface="Simplified Arabic" panose="02020603050405020304" pitchFamily="18" charset="-78"/>
              </a:rPr>
              <a:t> </a:t>
            </a:r>
          </a:p>
        </p:txBody>
      </p:sp>
      <p:sp>
        <p:nvSpPr>
          <p:cNvPr id="152064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spoke (the truth) when they stammered, </a:t>
            </a:r>
          </a:p>
        </p:txBody>
      </p:sp>
      <p:sp>
        <p:nvSpPr>
          <p:cNvPr id="152064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2064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166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وَمَضَيْتَ بِنُورِ اللّهِ إِذْ وَقَفُوَا،</a:t>
            </a:r>
            <a:r>
              <a:rPr lang="en-US" altLang="en-US" sz="5400" b="1">
                <a:solidFill>
                  <a:srgbClr val="000066"/>
                </a:solidFill>
                <a:cs typeface="Simplified Arabic" panose="02020603050405020304" pitchFamily="18" charset="-78"/>
              </a:rPr>
              <a:t> </a:t>
            </a:r>
          </a:p>
        </p:txBody>
      </p:sp>
      <p:sp>
        <p:nvSpPr>
          <p:cNvPr id="152166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carried on with the light of Allah when they stopped. </a:t>
            </a:r>
          </a:p>
        </p:txBody>
      </p:sp>
      <p:sp>
        <p:nvSpPr>
          <p:cNvPr id="152166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2166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269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فَمَنِ اتَّبَعَكَ فَقَدِ اهْتَدَى،</a:t>
            </a:r>
            <a:r>
              <a:rPr lang="en-US" altLang="en-US" sz="5400" b="1">
                <a:solidFill>
                  <a:srgbClr val="000066"/>
                </a:solidFill>
                <a:cs typeface="Simplified Arabic" panose="02020603050405020304" pitchFamily="18" charset="-78"/>
              </a:rPr>
              <a:t> </a:t>
            </a:r>
          </a:p>
        </p:txBody>
      </p:sp>
      <p:sp>
        <p:nvSpPr>
          <p:cNvPr id="152269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Hence, he who follows you has actually been led to the true guidance. </a:t>
            </a:r>
          </a:p>
        </p:txBody>
      </p:sp>
      <p:sp>
        <p:nvSpPr>
          <p:cNvPr id="152269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2269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530" name="Text Box 2"/>
          <p:cNvSpPr txBox="1">
            <a:spLocks noChangeArrowheads="1"/>
          </p:cNvSpPr>
          <p:nvPr/>
        </p:nvSpPr>
        <p:spPr bwMode="auto">
          <a:xfrm>
            <a:off x="1044575" y="1827213"/>
            <a:ext cx="7056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اهدِنَــــا الصِّرَاطَ المُستَقِيمَ</a:t>
            </a:r>
            <a:r>
              <a:rPr lang="en-US" altLang="en-US" sz="5400">
                <a:solidFill>
                  <a:srgbClr val="000066"/>
                </a:solidFill>
                <a:cs typeface="Simplified Arabic" panose="02020603050405020304" pitchFamily="18" charset="-78"/>
              </a:rPr>
              <a:t> </a:t>
            </a:r>
          </a:p>
        </p:txBody>
      </p:sp>
      <p:sp>
        <p:nvSpPr>
          <p:cNvPr id="918531" name="Text Box 3"/>
          <p:cNvSpPr txBox="1">
            <a:spLocks noChangeArrowheads="1"/>
          </p:cNvSpPr>
          <p:nvPr/>
        </p:nvSpPr>
        <p:spPr bwMode="auto">
          <a:xfrm>
            <a:off x="1692275" y="3198813"/>
            <a:ext cx="56800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Keep us on the right path.</a:t>
            </a:r>
          </a:p>
        </p:txBody>
      </p:sp>
      <p:sp>
        <p:nvSpPr>
          <p:cNvPr id="918532"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918533"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18534"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9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371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كُنْتَ أَوَّلَهُمْ كَلاماً،</a:t>
            </a:r>
            <a:r>
              <a:rPr lang="en-US" altLang="en-US" sz="5400" b="1">
                <a:solidFill>
                  <a:srgbClr val="000066"/>
                </a:solidFill>
                <a:cs typeface="Simplified Arabic" panose="02020603050405020304" pitchFamily="18" charset="-78"/>
              </a:rPr>
              <a:t> </a:t>
            </a:r>
          </a:p>
        </p:txBody>
      </p:sp>
      <p:sp>
        <p:nvSpPr>
          <p:cNvPr id="152371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You were the first to speak, </a:t>
            </a:r>
          </a:p>
        </p:txBody>
      </p:sp>
      <p:sp>
        <p:nvSpPr>
          <p:cNvPr id="152371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2371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473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وَأَشَدَّهُمْ خِصَاماً،</a:t>
            </a:r>
            <a:r>
              <a:rPr lang="en-US" altLang="en-US" sz="5400" b="1">
                <a:solidFill>
                  <a:srgbClr val="000066"/>
                </a:solidFill>
                <a:cs typeface="Simplified Arabic" panose="02020603050405020304" pitchFamily="18" charset="-78"/>
              </a:rPr>
              <a:t> </a:t>
            </a:r>
          </a:p>
        </p:txBody>
      </p:sp>
      <p:sp>
        <p:nvSpPr>
          <p:cNvPr id="152473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were the firmest in refuting the rivals, </a:t>
            </a:r>
          </a:p>
        </p:txBody>
      </p:sp>
      <p:sp>
        <p:nvSpPr>
          <p:cNvPr id="152474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2474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6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وَأَصْوَبَهُمْ مَنْطِقاً،</a:t>
            </a:r>
            <a:r>
              <a:rPr lang="en-US" altLang="en-US" sz="5400" b="1">
                <a:solidFill>
                  <a:srgbClr val="000066"/>
                </a:solidFill>
                <a:cs typeface="Simplified Arabic" panose="02020603050405020304" pitchFamily="18" charset="-78"/>
              </a:rPr>
              <a:t> </a:t>
            </a:r>
          </a:p>
        </p:txBody>
      </p:sp>
      <p:sp>
        <p:nvSpPr>
          <p:cNvPr id="152576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were the most eloquent of them, </a:t>
            </a:r>
          </a:p>
        </p:txBody>
      </p:sp>
      <p:sp>
        <p:nvSpPr>
          <p:cNvPr id="152576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2576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678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وَأَسَدَّهُمْ رَأْياً،</a:t>
            </a:r>
            <a:r>
              <a:rPr lang="en-US" altLang="en-US" sz="5400" b="1">
                <a:solidFill>
                  <a:srgbClr val="000066"/>
                </a:solidFill>
                <a:cs typeface="Simplified Arabic" panose="02020603050405020304" pitchFamily="18" charset="-78"/>
              </a:rPr>
              <a:t> </a:t>
            </a:r>
          </a:p>
        </p:txBody>
      </p:sp>
      <p:sp>
        <p:nvSpPr>
          <p:cNvPr id="152678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were the most apposite in opinions, </a:t>
            </a:r>
          </a:p>
        </p:txBody>
      </p:sp>
      <p:sp>
        <p:nvSpPr>
          <p:cNvPr id="152678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2678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781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وَأَشْجَعَهُمْ قَلْباً،</a:t>
            </a:r>
            <a:r>
              <a:rPr lang="en-US" altLang="en-US" sz="5400" b="1">
                <a:solidFill>
                  <a:srgbClr val="000066"/>
                </a:solidFill>
                <a:cs typeface="Simplified Arabic" panose="02020603050405020304" pitchFamily="18" charset="-78"/>
              </a:rPr>
              <a:t> </a:t>
            </a:r>
          </a:p>
        </p:txBody>
      </p:sp>
      <p:sp>
        <p:nvSpPr>
          <p:cNvPr id="152781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were the most courageous, </a:t>
            </a:r>
          </a:p>
        </p:txBody>
      </p:sp>
      <p:sp>
        <p:nvSpPr>
          <p:cNvPr id="152781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2781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883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وَأَكْثَرَهُمْ يَقِيناً،</a:t>
            </a:r>
            <a:r>
              <a:rPr lang="en-US" altLang="en-US" sz="5400" b="1">
                <a:solidFill>
                  <a:srgbClr val="000066"/>
                </a:solidFill>
                <a:cs typeface="Simplified Arabic" panose="02020603050405020304" pitchFamily="18" charset="-78"/>
              </a:rPr>
              <a:t> </a:t>
            </a:r>
          </a:p>
        </p:txBody>
      </p:sp>
      <p:sp>
        <p:nvSpPr>
          <p:cNvPr id="152883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were the most confident of them, </a:t>
            </a:r>
          </a:p>
        </p:txBody>
      </p:sp>
      <p:sp>
        <p:nvSpPr>
          <p:cNvPr id="152883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2883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985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وَأَحْسَنَهُمْ عَمَلاً،</a:t>
            </a:r>
            <a:r>
              <a:rPr lang="en-US" altLang="en-US" sz="5400" b="1">
                <a:solidFill>
                  <a:srgbClr val="000066"/>
                </a:solidFill>
                <a:cs typeface="Simplified Arabic" panose="02020603050405020304" pitchFamily="18" charset="-78"/>
              </a:rPr>
              <a:t> </a:t>
            </a:r>
          </a:p>
        </p:txBody>
      </p:sp>
      <p:sp>
        <p:nvSpPr>
          <p:cNvPr id="152985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were the best of them in deeds, </a:t>
            </a:r>
          </a:p>
        </p:txBody>
      </p:sp>
      <p:sp>
        <p:nvSpPr>
          <p:cNvPr id="152986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2986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088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وَأَعْرَفَهُمْ بِالأمُورِ،</a:t>
            </a:r>
            <a:r>
              <a:rPr lang="en-US" altLang="en-US" sz="5400" b="1">
                <a:solidFill>
                  <a:srgbClr val="000066"/>
                </a:solidFill>
                <a:cs typeface="Simplified Arabic" panose="02020603050405020304" pitchFamily="18" charset="-78"/>
              </a:rPr>
              <a:t> </a:t>
            </a:r>
          </a:p>
        </p:txBody>
      </p:sp>
      <p:sp>
        <p:nvSpPr>
          <p:cNvPr id="153088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were the most learned in affairs. </a:t>
            </a:r>
          </a:p>
        </p:txBody>
      </p:sp>
      <p:sp>
        <p:nvSpPr>
          <p:cNvPr id="153088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3088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190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كُنْتَ لِلْمُؤمِنِينَ أَباً رَحِيماً</a:t>
            </a:r>
            <a:r>
              <a:rPr lang="en-US" altLang="en-US" sz="5400" b="1">
                <a:solidFill>
                  <a:srgbClr val="000066"/>
                </a:solidFill>
                <a:cs typeface="Simplified Arabic" panose="02020603050405020304" pitchFamily="18" charset="-78"/>
              </a:rPr>
              <a:t> </a:t>
            </a:r>
          </a:p>
        </p:txBody>
      </p:sp>
      <p:sp>
        <p:nvSpPr>
          <p:cNvPr id="153190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For the believers, you were merciful father, </a:t>
            </a:r>
          </a:p>
        </p:txBody>
      </p:sp>
      <p:sp>
        <p:nvSpPr>
          <p:cNvPr id="153190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3190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293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إِذْ صَارُوَا عَلَيْكَ عِيَالاً،</a:t>
            </a:r>
            <a:r>
              <a:rPr lang="en-US" altLang="en-US" sz="5400" b="1">
                <a:solidFill>
                  <a:srgbClr val="000066"/>
                </a:solidFill>
                <a:cs typeface="Simplified Arabic" panose="02020603050405020304" pitchFamily="18" charset="-78"/>
              </a:rPr>
              <a:t> </a:t>
            </a:r>
          </a:p>
        </p:txBody>
      </p:sp>
      <p:sp>
        <p:nvSpPr>
          <p:cNvPr id="153293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they were thus your dependants; </a:t>
            </a:r>
          </a:p>
        </p:txBody>
      </p:sp>
      <p:sp>
        <p:nvSpPr>
          <p:cNvPr id="153293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3293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554" name="Text Box 2"/>
          <p:cNvSpPr txBox="1">
            <a:spLocks noChangeArrowheads="1"/>
          </p:cNvSpPr>
          <p:nvPr/>
        </p:nvSpPr>
        <p:spPr bwMode="auto">
          <a:xfrm>
            <a:off x="684213" y="1557338"/>
            <a:ext cx="77739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صِرَاطَ الَّذِينَ أَنعَمتَ عَلَيهِمْ </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غَيرِ المَغضُوبِ عَلَيهِمْ وَلاَ الضَّالِّينَ</a:t>
            </a:r>
            <a:endParaRPr lang="en-US" altLang="en-US" sz="5400">
              <a:solidFill>
                <a:srgbClr val="000066"/>
              </a:solidFill>
              <a:cs typeface="Simplified Arabic" panose="02020603050405020304" pitchFamily="18" charset="-78"/>
            </a:endParaRPr>
          </a:p>
        </p:txBody>
      </p:sp>
      <p:sp>
        <p:nvSpPr>
          <p:cNvPr id="919555" name="Text Box 3"/>
          <p:cNvSpPr txBox="1">
            <a:spLocks noChangeArrowheads="1"/>
          </p:cNvSpPr>
          <p:nvPr/>
        </p:nvSpPr>
        <p:spPr bwMode="auto">
          <a:xfrm>
            <a:off x="274638" y="2928938"/>
            <a:ext cx="856456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path of those upon whom Thou hast </a:t>
            </a:r>
          </a:p>
          <a:p>
            <a:pPr algn="ctr">
              <a:spcBef>
                <a:spcPct val="20000"/>
              </a:spcBef>
            </a:pPr>
            <a:r>
              <a:rPr lang="en-US" altLang="en-US" sz="3200">
                <a:solidFill>
                  <a:srgbClr val="000066"/>
                </a:solidFill>
                <a:ea typeface="MS Mincho" panose="02020609040205080304" pitchFamily="49" charset="-128"/>
              </a:rPr>
              <a:t>bestowed favors. Not (the path) of those </a:t>
            </a:r>
          </a:p>
          <a:p>
            <a:pPr algn="ctr">
              <a:spcBef>
                <a:spcPct val="20000"/>
              </a:spcBef>
            </a:pPr>
            <a:r>
              <a:rPr lang="en-US" altLang="en-US" sz="3200">
                <a:solidFill>
                  <a:srgbClr val="000066"/>
                </a:solidFill>
                <a:ea typeface="MS Mincho" panose="02020609040205080304" pitchFamily="49" charset="-128"/>
              </a:rPr>
              <a:t>upon whom Thy wrath is brought </a:t>
            </a:r>
          </a:p>
          <a:p>
            <a:pPr algn="ctr">
              <a:spcBef>
                <a:spcPct val="20000"/>
              </a:spcBef>
            </a:pPr>
            <a:r>
              <a:rPr lang="en-US" altLang="en-US" sz="3200">
                <a:solidFill>
                  <a:srgbClr val="000066"/>
                </a:solidFill>
                <a:ea typeface="MS Mincho" panose="02020609040205080304" pitchFamily="49" charset="-128"/>
              </a:rPr>
              <a:t>down, nor of those who go astray.</a:t>
            </a:r>
          </a:p>
        </p:txBody>
      </p:sp>
      <p:sp>
        <p:nvSpPr>
          <p:cNvPr id="919556"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919557"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919558"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9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395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فَحَمَلْتَ أَثْقَالَ مَا عَنْهُ ضَعُفُوَا،</a:t>
            </a:r>
            <a:r>
              <a:rPr lang="en-US" altLang="en-US" sz="5400" b="1">
                <a:solidFill>
                  <a:srgbClr val="000066"/>
                </a:solidFill>
                <a:cs typeface="Simplified Arabic" panose="02020603050405020304" pitchFamily="18" charset="-78"/>
              </a:rPr>
              <a:t> </a:t>
            </a:r>
          </a:p>
        </p:txBody>
      </p:sp>
      <p:sp>
        <p:nvSpPr>
          <p:cNvPr id="153395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So, you carried the burdens that they were too weak to carry, </a:t>
            </a:r>
          </a:p>
        </p:txBody>
      </p:sp>
      <p:sp>
        <p:nvSpPr>
          <p:cNvPr id="153395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3395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497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وَحَفِظْتَ مَا أَضَاعُوَا،</a:t>
            </a:r>
            <a:r>
              <a:rPr lang="en-US" altLang="en-US" sz="5400" b="1">
                <a:solidFill>
                  <a:srgbClr val="000066"/>
                </a:solidFill>
                <a:cs typeface="Simplified Arabic" panose="02020603050405020304" pitchFamily="18" charset="-78"/>
              </a:rPr>
              <a:t> </a:t>
            </a:r>
          </a:p>
        </p:txBody>
      </p:sp>
      <p:sp>
        <p:nvSpPr>
          <p:cNvPr id="153497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preserved that which they forfeited, </a:t>
            </a:r>
          </a:p>
        </p:txBody>
      </p:sp>
      <p:sp>
        <p:nvSpPr>
          <p:cNvPr id="153498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3498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0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وَرَعَيْتَ مَا أَهْمَلُوَا،</a:t>
            </a:r>
            <a:r>
              <a:rPr lang="en-US" altLang="en-US" sz="5400" b="1">
                <a:solidFill>
                  <a:srgbClr val="000066"/>
                </a:solidFill>
                <a:cs typeface="Simplified Arabic" panose="02020603050405020304" pitchFamily="18" charset="-78"/>
              </a:rPr>
              <a:t> </a:t>
            </a:r>
          </a:p>
        </p:txBody>
      </p:sp>
      <p:sp>
        <p:nvSpPr>
          <p:cNvPr id="153600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conserved that which they neglected, </a:t>
            </a:r>
          </a:p>
        </p:txBody>
      </p:sp>
      <p:sp>
        <p:nvSpPr>
          <p:cNvPr id="153600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3600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2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وَشَمَّرْتَ إِذْ جَبَنُوَا،</a:t>
            </a:r>
            <a:r>
              <a:rPr lang="en-US" altLang="en-US" sz="5400" b="1">
                <a:solidFill>
                  <a:srgbClr val="000066"/>
                </a:solidFill>
                <a:cs typeface="Simplified Arabic" panose="02020603050405020304" pitchFamily="18" charset="-78"/>
              </a:rPr>
              <a:t> </a:t>
            </a:r>
          </a:p>
        </p:txBody>
      </p:sp>
      <p:sp>
        <p:nvSpPr>
          <p:cNvPr id="153702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prepared yourself for facing that which they were too coward to face, </a:t>
            </a:r>
          </a:p>
        </p:txBody>
      </p:sp>
      <p:sp>
        <p:nvSpPr>
          <p:cNvPr id="153702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3702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05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وَعَلَوْتَ إِذْ هَلِعُوَا،</a:t>
            </a:r>
            <a:r>
              <a:rPr lang="en-US" altLang="en-US" sz="5400" b="1">
                <a:solidFill>
                  <a:srgbClr val="000066"/>
                </a:solidFill>
                <a:cs typeface="Simplified Arabic" panose="02020603050405020304" pitchFamily="18" charset="-78"/>
              </a:rPr>
              <a:t> </a:t>
            </a:r>
          </a:p>
        </p:txBody>
      </p:sp>
      <p:sp>
        <p:nvSpPr>
          <p:cNvPr id="153805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advanced when they were dismayed, </a:t>
            </a:r>
          </a:p>
        </p:txBody>
      </p:sp>
      <p:sp>
        <p:nvSpPr>
          <p:cNvPr id="153805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3805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907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وَصَبَرْتَ إِذْ جَزِعُوَا،</a:t>
            </a:r>
            <a:r>
              <a:rPr lang="en-US" altLang="en-US" sz="5400" b="1">
                <a:solidFill>
                  <a:srgbClr val="000066"/>
                </a:solidFill>
                <a:cs typeface="Simplified Arabic" panose="02020603050405020304" pitchFamily="18" charset="-78"/>
              </a:rPr>
              <a:t> </a:t>
            </a:r>
          </a:p>
        </p:txBody>
      </p:sp>
      <p:sp>
        <p:nvSpPr>
          <p:cNvPr id="153907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acted steadfastly when they became anxious. </a:t>
            </a:r>
          </a:p>
        </p:txBody>
      </p:sp>
      <p:sp>
        <p:nvSpPr>
          <p:cNvPr id="153907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3907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009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كُنْتَ عَلَى الْكَافِرِينَ عَذَاباً صَبّاً</a:t>
            </a:r>
            <a:r>
              <a:rPr lang="en-US" altLang="en-US" sz="5400" b="1">
                <a:solidFill>
                  <a:srgbClr val="000066"/>
                </a:solidFill>
                <a:cs typeface="Simplified Arabic" panose="02020603050405020304" pitchFamily="18" charset="-78"/>
              </a:rPr>
              <a:t> </a:t>
            </a:r>
          </a:p>
        </p:txBody>
      </p:sp>
      <p:sp>
        <p:nvSpPr>
          <p:cNvPr id="154009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You were thus incessant torment on the unbelievers, </a:t>
            </a:r>
          </a:p>
        </p:txBody>
      </p:sp>
      <p:sp>
        <p:nvSpPr>
          <p:cNvPr id="154010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4010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112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وَغِلْظَةً وَغَيْظاً،</a:t>
            </a:r>
            <a:r>
              <a:rPr lang="en-US" altLang="en-US" sz="5400" b="1">
                <a:solidFill>
                  <a:srgbClr val="000066"/>
                </a:solidFill>
                <a:cs typeface="Simplified Arabic" panose="02020603050405020304" pitchFamily="18" charset="-78"/>
              </a:rPr>
              <a:t> </a:t>
            </a:r>
          </a:p>
        </p:txBody>
      </p:sp>
      <p:sp>
        <p:nvSpPr>
          <p:cNvPr id="154112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were also rude and furious (on them), </a:t>
            </a:r>
          </a:p>
        </p:txBody>
      </p:sp>
      <p:sp>
        <p:nvSpPr>
          <p:cNvPr id="154112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4112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214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وَلِلْمُؤْمِنِينَ غَيْثاً وَخِصْباً وَعِلْماً،</a:t>
            </a:r>
            <a:r>
              <a:rPr lang="en-US" altLang="en-US" sz="5400" b="1">
                <a:solidFill>
                  <a:srgbClr val="000066"/>
                </a:solidFill>
                <a:cs typeface="Simplified Arabic" panose="02020603050405020304" pitchFamily="18" charset="-78"/>
              </a:rPr>
              <a:t> </a:t>
            </a:r>
          </a:p>
        </p:txBody>
      </p:sp>
      <p:sp>
        <p:nvSpPr>
          <p:cNvPr id="154214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rained (with mercy) on the believers, and you were fertile and source of knowledge for them. </a:t>
            </a:r>
          </a:p>
        </p:txBody>
      </p:sp>
      <p:sp>
        <p:nvSpPr>
          <p:cNvPr id="154214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4214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317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لَمْ تُفْلَلْ حُجَّتُكَ،</a:t>
            </a:r>
            <a:r>
              <a:rPr lang="en-US" altLang="en-US" sz="5400" b="1">
                <a:solidFill>
                  <a:srgbClr val="000066"/>
                </a:solidFill>
                <a:cs typeface="Simplified Arabic" panose="02020603050405020304" pitchFamily="18" charset="-78"/>
              </a:rPr>
              <a:t> </a:t>
            </a:r>
          </a:p>
        </p:txBody>
      </p:sp>
      <p:sp>
        <p:nvSpPr>
          <p:cNvPr id="154317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Your argument was never weak, </a:t>
            </a:r>
          </a:p>
        </p:txBody>
      </p:sp>
      <p:sp>
        <p:nvSpPr>
          <p:cNvPr id="154317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day of Mab'ath  </a:t>
            </a:r>
            <a:endParaRPr lang="en-US" altLang="en-US" sz="2000">
              <a:solidFill>
                <a:srgbClr val="003399"/>
              </a:solidFill>
              <a:latin typeface="Trebuchet MS" panose="020B0603020202020204" pitchFamily="34" charset="0"/>
            </a:endParaRPr>
          </a:p>
        </p:txBody>
      </p:sp>
      <p:sp>
        <p:nvSpPr>
          <p:cNvPr id="154317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FFFF99"/>
            </a:solidFill>
            <a:effectLst/>
            <a:latin typeface="Trebuchet MS" panose="020B0603020202020204" pitchFamily="34" charset="0"/>
            <a:cs typeface="Arial" panose="020B0604020202020204" pitchFamily="34" charset="0"/>
          </a:defRPr>
        </a:defPPr>
      </a:lstStyle>
    </a:spDef>
    <a:lnDef>
      <a:spPr bwMode="auto">
        <a:xfrm>
          <a:off x="0" y="0"/>
          <a:ext cx="1" cy="1"/>
        </a:xfrm>
        <a:custGeom>
          <a:avLst/>
          <a:gdLst/>
          <a:ahLst/>
          <a:cxnLst/>
          <a:rect l="0" t="0" r="0" b="0"/>
          <a:pathLst/>
        </a:cu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FFFF99"/>
            </a:solidFill>
            <a:effectLst/>
            <a:latin typeface="Trebuchet MS" panose="020B0603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1928</TotalTime>
  <Words>37792</Words>
  <Application>Microsoft Office PowerPoint</Application>
  <PresentationFormat>On-screen Show (4:3)</PresentationFormat>
  <Paragraphs>5291</Paragraphs>
  <Slides>1186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1186</vt:i4>
      </vt:variant>
    </vt:vector>
  </HeadingPairs>
  <TitlesOfParts>
    <vt:vector size="1192" baseType="lpstr">
      <vt:lpstr>Arial</vt:lpstr>
      <vt:lpstr>Trebuchet MS</vt:lpstr>
      <vt:lpstr>Simplified Arabic</vt:lpstr>
      <vt:lpstr>MS Mincho</vt:lpstr>
      <vt:lpstr>Al-Arial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الْحَمْدُ لِلّهِ الَّذِي لَمْ يَتَّخِذْ وَلَداً،</vt:lpstr>
      <vt:lpstr>وَلَمْ يَكُنْ لَهُ شَرِيكٌ فِي الْمُلْكِ، </vt:lpstr>
      <vt:lpstr>وَلَمْ يَكُنْ لَهُ وَلِيٌّ مِنَ الذُّلِّ، </vt:lpstr>
      <vt:lpstr>وَكَبِّرْهُ تَكْبِيراً. </vt:lpstr>
      <vt:lpstr>يَا عُدَّتِي فِي مُدَّتِي، </vt:lpstr>
      <vt:lpstr>يَاصَاحِبِي فِي شِدَّتِي، </vt:lpstr>
      <vt:lpstr>يَا وَلِيِّي فِي نِعْمَتِي، </vt:lpstr>
      <vt:lpstr>يَا غِيَاثِي فِي رَغْبَتِي، </vt:lpstr>
      <vt:lpstr>يَانَجَاحِي فِي حَاجَتِي، </vt:lpstr>
      <vt:lpstr>يَا حَافِظِي فِي غَيْبَتِي، </vt:lpstr>
      <vt:lpstr>يَا كَافِيِّ فِي وَحْدَتِي، </vt:lpstr>
      <vt:lpstr>يَا أُنْسِي فِي وَحْشَتِي، </vt:lpstr>
      <vt:lpstr>أَنْتَ السَّاتِرُ عَوْرَتِي، </vt:lpstr>
      <vt:lpstr>فَلَكَ الْحَمْدُ، </vt:lpstr>
      <vt:lpstr>وَأَنْتَ الْمُقِيلُ عَثْرَتِي، </vt:lpstr>
      <vt:lpstr>فَلَكَ الْحَمْدُ، </vt:lpstr>
      <vt:lpstr>وَأَنْتَ الْمُنْعِشُ صَرْعَتِي، </vt:lpstr>
      <vt:lpstr>فَلَكَ الْحَمْدُ، </vt:lpstr>
      <vt:lpstr>صَلِّ عَلَى مُحَمَّدٍ وَآلِ مُحَمَّدٍ </vt:lpstr>
      <vt:lpstr>وَاسْتُرْ عَوْرَتِي، </vt:lpstr>
      <vt:lpstr>وَآمِنْ رَوْعَتِي، </vt:lpstr>
      <vt:lpstr>وَأَقِلْنِي عَثْرَتِي، </vt:lpstr>
      <vt:lpstr>وَاصْفَحْ عَنْ جُرْمِي، </vt:lpstr>
      <vt:lpstr>وَتَجَاوَزْ عَنْ سَيِّئَاتِي </vt:lpstr>
      <vt:lpstr>فِي أَصْحَابِ الْجَنَّةِ </vt:lpstr>
      <vt:lpstr>وَعْدَ الصِّدْقِ الَّذِي كَانُوَا يُوعَدُونَ.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لا إلهَ إلاّ اللّهُ وَاللّهُ أَكْبَرُ. </vt:lpstr>
      <vt:lpstr>وسُبْحَانَ اللّهِ، وَالْحَمْدُ لِلّهِ، </vt:lpstr>
      <vt:lpstr>وَلا حَوْلَ وَلا قُوَّةَ إلاَّ بِاللّهِ الْعَلِيِّ الْعَظِيمِ.</vt:lpstr>
      <vt:lpstr>اللّهُ اللّهُ رَبِّي لا أُشْرِكُ بِهِ شَيْئاً، </vt:lpstr>
      <vt:lpstr>لا إلهَ إلاّ اللّهُ وَاللّهُ أَكْبَرُ. </vt:lpstr>
      <vt:lpstr>وسُبْحَانَ اللّهِ، وَالْحَمْدُ لِلّهِ، </vt:lpstr>
      <vt:lpstr>وَلا حَوْلَ وَلا قُوَّةَ إلاَّ بِاللّهِ الْعَلِيِّ الْعَظِيمِ.</vt:lpstr>
      <vt:lpstr>اللّهُ اللّهُ رَبِّي لا أُشْرِكُ بِهِ شَيْئاً، </vt:lpstr>
      <vt:lpstr>لا إلهَ إلاّ اللّهُ وَاللّهُ أَكْبَرُ. </vt:lpstr>
      <vt:lpstr>وسُبْحَانَ اللّهِ، وَالْحَمْدُ لِلّهِ، </vt:lpstr>
      <vt:lpstr>وَلا حَوْلَ وَلا قُوَّةَ إلاَّ بِاللّهِ الْعَلِيِّ الْعَظِيمِ.</vt:lpstr>
      <vt:lpstr>اللّهُ اللّهُ رَبِّي لا أُشْرِكُ بِهِ شَيْئاً، </vt:lpstr>
      <vt:lpstr>لا إلهَ إلاّ اللّهُ وَاللّهُ أَكْبَرُ. </vt:lpstr>
      <vt:lpstr>وسُبْحَانَ اللّهِ، وَالْحَمْدُ لِلّهِ، </vt:lpstr>
      <vt:lpstr>وَلا حَوْلَ وَلا قُوَّةَ إلاَّ بِاللّهِ الْعَلِيِّ الْعَظِيمِ.</vt:lpstr>
      <vt:lpstr>اللّهُ اللّهُ رَبِّي لا أُشْرِكُ بِهِ شَيْئاً، </vt:lpstr>
      <vt:lpstr>لا إلهَ إلاّ اللّهُ وَاللّهُ أَكْبَرُ. </vt:lpstr>
      <vt:lpstr>وسُبْحَانَ اللّهِ، وَالْحَمْدُ لِلّهِ، </vt:lpstr>
      <vt:lpstr>وَلا حَوْلَ وَلا قُوَّةَ إلاَّ بِاللّهِ الْعَلِيِّ الْعَظِيمِ.</vt:lpstr>
      <vt:lpstr>اللّهُ اللّهُ رَبِّي لا أُشْرِكُ بِهِ شَيْئاً، </vt:lpstr>
      <vt:lpstr>لا إلهَ إلاّ اللّهُ وَاللّهُ أَكْبَرُ. </vt:lpstr>
      <vt:lpstr>وسُبْحَانَ اللّهِ، وَالْحَمْدُ لِلّهِ، </vt:lpstr>
      <vt:lpstr>وَلا حَوْلَ وَلا قُوَّةَ إلاَّ بِاللّهِ الْعَلِيِّ الْعَظِيمِ.</vt:lpstr>
      <vt:lpstr>اللّهُ اللّهُ رَبِّي لا أُشْرِكُ بِهِ شَيْئاً، </vt:lpstr>
      <vt:lpstr>لا إلهَ إلاّ اللّهُ وَاللّهُ أَكْبَرُ. </vt:lpstr>
      <vt:lpstr>وسُبْحَانَ اللّهِ، وَالْحَمْدُ لِلّهِ، </vt:lpstr>
      <vt:lpstr>وَلا حَوْلَ وَلا قُوَّةَ إلاَّ بِاللّهِ الْعَلِيِّ الْعَظِيمِ.</vt:lpstr>
      <vt:lpstr>اللّهُ اللّهُ رَبِّي لا أُشْرِكُ بِهِ شَيْئاً،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يَا مَنْ أَمَرَ بِالْعَفْوِ وَالتَّجَاوُزِ،</vt:lpstr>
      <vt:lpstr>وَضَمَّنَ نَفْسَهُ الْعَفْوَ وَالتَّجَاوُزَ، </vt:lpstr>
      <vt:lpstr>يَا مَنْ عَفَا وَتَجَاوَزَ </vt:lpstr>
      <vt:lpstr>اعْفُ عَنِّي وَتَجَاوَزْ يَا كَرِيمُ. </vt:lpstr>
      <vt:lpstr>اللّهُمَّ وَقَدْ أَكْدَى الطَّلَبُ، </vt:lpstr>
      <vt:lpstr>وَأَعْيَتِ الْحِيلَةُ وَالْمَذْهَبُ، </vt:lpstr>
      <vt:lpstr>وَدَرَسَتِ الآمَالُ، </vt:lpstr>
      <vt:lpstr>وَانْقَطَعَ الرَّجَاءُ إلاَّ مِنْكَ </vt:lpstr>
      <vt:lpstr>وَحْدَكَ لا شَرِيكَ لَكَ. </vt:lpstr>
      <vt:lpstr>اللّهُمَّ إنِّي أَجِدُ سُبُلَ الْمَطَالِبِ إلَيْكَ مُشْرَعَةً، </vt:lpstr>
      <vt:lpstr>وَمَنَاهِلَ الرَّجَاءِ لَدَيْكَ مُتْرَعَةً، </vt:lpstr>
      <vt:lpstr>وَأَبْوَابَ الدُّعَاءِ لِمَنْ دَعَاكَ مُفَتَّحَةً، </vt:lpstr>
      <vt:lpstr>وَالاسْتِعَانَةَ لِمَنِ اسْتَعَانَ بِكَ مُبَاحَةً، </vt:lpstr>
      <vt:lpstr>وَأَعْلَمُ أَنَّكَ لِدَاعِيكَ بِمَوْضِعِ إجَابَةٍ، </vt:lpstr>
      <vt:lpstr>وَلِلصَّارِخِ إلَيْكَ بِمَرْصَدِ إغَاثَةٍ، </vt:lpstr>
      <vt:lpstr>وَأَنَّ فِي اللَّهْفِ إلَى جُودِكَ وَالضَّمَانِ بِعِدَتِكَ </vt:lpstr>
      <vt:lpstr>عِوَضاً مِنْ مَنْعِ الْبَاخِلِينَ </vt:lpstr>
      <vt:lpstr>وَمَنْدُوحَةً عَمَّا فِي أَيْدِي الْمُسْتَأْثِرِينَ، </vt:lpstr>
      <vt:lpstr>وَأَنَّكَ لا تَحْتَجِبُ عَنْ خَلْقِكَ </vt:lpstr>
      <vt:lpstr>إلاَّ أَنْ تَحْجُبَهُمُ الأَعْمَالُ دُونَكَ، </vt:lpstr>
      <vt:lpstr>وَقَدْ عَلِمْتُ أَنَّ أَفْضَلَ زَادِ الرَّاحِلِ إلَيْكَ عَزْمُ إرَادَةٍ يَخْتَارُكَ بِهَا </vt:lpstr>
      <vt:lpstr>وَقَدْ نَاجَاكَ بِعَزْمِ الإرَادَةِ قَلْبِي، </vt:lpstr>
      <vt:lpstr>وَأَسْأَلُك بِكُلِّ دَعْوَةٍ دَعَاكَ بِهَا رَاجٍ بَلَّغْتَهُ أَمَلَهُ، </vt:lpstr>
      <vt:lpstr>أَوْ صَارِخٌ إلَيْكَ أَغَثْتَ صَرْخَتَهُ، </vt:lpstr>
      <vt:lpstr>أَوْ مَلْهُوفٌ مَكْرُوبٌ فَرَّجْتَ كَرْبَهُ، </vt:lpstr>
      <vt:lpstr>أَوْ مُذْنِبٌ خَاطِئٌ غَفَرْتَ لَهُ، </vt:lpstr>
      <vt:lpstr>أَوْ مُعَافَىً أَتْمَمْتَ نِعْمَتَكَ عَلَيْهِ، </vt:lpstr>
      <vt:lpstr>أَوْ فَقِيرٌ أَهْدَيْتَ غِنَاكَ إلَيْهِ، </vt:lpstr>
      <vt:lpstr>وَلِتِلْكَ الدَّعْوَةِ عَلَيْكَ حَقٌّ وَعِنْدَكَ مَنْزِلَةٌ </vt:lpstr>
      <vt:lpstr>إلاَّ صَلَّيْتَ عَلَى مُحَمَّدٍ وَآلِ مُحَمَّدٍ </vt:lpstr>
      <vt:lpstr>وَقَضَيْتَ حَوَائِجِي حَوَائِجَ الدُّنْيَا وَالآخِرَةِ، </vt:lpstr>
      <vt:lpstr>وَهذَا رَجَبٌ الْمُرَجَّبُ الْمُكَرَّمُ </vt:lpstr>
      <vt:lpstr>الَّذِي أَكْرَمْتَنَا بِهِ أَوَّلُ أَشْهُرِ الْحُرُمِ </vt:lpstr>
      <vt:lpstr>أَكْرَمْتَنَا بِهِ مِنْ بَيْنِ الأُمَمِ، </vt:lpstr>
      <vt:lpstr>يَا ذَا الْجُودِ وَالْكَرَمِ </vt:lpstr>
      <vt:lpstr>فَنَسْأَلُكَ بِهِ وَبِاسْمِكَ الأَعْظَمِ الأَعْظَمِ الأَعْظَمِ، </vt:lpstr>
      <vt:lpstr>الأَجَلِّ الأَكْرَمِ </vt:lpstr>
      <vt:lpstr>الَّذِي خَلَقْتَهُ فَاسْتَقَرَّ فِي ظِلِّكَ </vt:lpstr>
      <vt:lpstr>فَلا يَخْرُجُ مِنْكَ إلَى غَيْرِكَ </vt:lpstr>
      <vt:lpstr>أَنْ تُصَلِّيَ عَلَى مُحَمَّدٍ وَأَهْلِ بَيْتِهِ الطَّاهِرِينَ </vt:lpstr>
      <vt:lpstr>وَتَجْعَلَنَا مِنَ الْعَامِلِينَ فِيهِ بِطَاعَتِكَ، </vt:lpstr>
      <vt:lpstr>وَالآمِلِينَ فِيهِ بِشَفَاعَتِكَ، </vt:lpstr>
      <vt:lpstr>اللّهُمَّ وَاهْدِنَا إلَى سَوَاءِ السَّبِيلِ، </vt:lpstr>
      <vt:lpstr>وَاجْعَلْ مَقِيلَنَا عِنْدَكَ خَيْرَ مَقِيلٍ فِي ظِلٍّ ظَلِيلٍ، </vt:lpstr>
      <vt:lpstr>فَإنَّكَ حَسْبُنَا وَنِعْمَ الْوَكِيلُ، </vt:lpstr>
      <vt:lpstr>وَالسَّلامُ عَلَى عِبَادِهِ الْمُصْطَفَيْنَ </vt:lpstr>
      <vt:lpstr>وَصَلَوَاتُهُ عَلَيْهِمْ أَجْمَعِينَ. </vt:lpstr>
      <vt:lpstr>اللّهُمَّ وَبَارِكْ لَنَا فِي يَوْمِنَا هذَا الَّذِي فَضَّلْتَهُ، </vt:lpstr>
      <vt:lpstr>وَبِكَرَامَتِكَ جَلَّلْتَهُ، </vt:lpstr>
      <vt:lpstr>وَبِالْمَنْزِلِ الْعَظِيمِ الأَعْلَى أَنْزَلْتَهُ، </vt:lpstr>
      <vt:lpstr>صَلِّ عَلَى مَنْ فِيهِ إلَى عِبَادِكَ أَرْسَلْتَهُ، </vt:lpstr>
      <vt:lpstr>وَبِالْمَحَلِّ الْكَرِيمِ أَحْلَلْتَهُ. </vt:lpstr>
      <vt:lpstr>اللّهُمَّ صَلِّ عَلَيْهِ صَلاةً دَائِمَةً تَكُونُ لَكَ شُكْراً، </vt:lpstr>
      <vt:lpstr>وَلَنَا ذُخْراً، </vt:lpstr>
      <vt:lpstr>وَاجْعَلْ لَنَا مِنْ أَمْرِنَا يُسْراً، </vt:lpstr>
      <vt:lpstr>وَاخْتِمْ لَنَا بِالسَّعَادَةِ إلَى مُنْتَهَى آجَالِنَا، </vt:lpstr>
      <vt:lpstr>وَقَدْ قَبِلْتَ الْيَسِيرَ مِنْ أَعْمَالِنَا، </vt:lpstr>
      <vt:lpstr>وَبَلَّغْتَنَا بِرَحْمَتِكَ أَفْضَلَ آمَالِنَا، </vt:lpstr>
      <vt:lpstr>إنَّكَ عَلَى كُلِّ شَيْءٍ قَدِيرٌ، </vt:lpstr>
      <vt:lpstr>وَصَلَّى اللّهُ عَلَى مُحَمَّدٍ وَآلِهِ وَسَلَّمَ. </vt:lpstr>
      <vt:lpstr>PowerPoint Presentation</vt:lpstr>
      <vt:lpstr>PowerPoint Presentation</vt:lpstr>
      <vt:lpstr>PowerPoint Presentation</vt:lpstr>
      <vt:lpstr>اَللهُ أَكْبَرُ </vt:lpstr>
      <vt:lpstr>PowerPoint Presentation</vt:lpstr>
      <vt:lpstr>PowerPoint Presentation</vt:lpstr>
      <vt:lpstr>السَّلامُ عَلَيْكَ يَا رَسُولَ اللّهِ،</vt:lpstr>
      <vt:lpstr>السَّلامُ عَلَيْكَ يَا نَبِيَّ اللّهِ، </vt:lpstr>
      <vt:lpstr>السَّلامُ عَلَيْكَ يَا مُحَمَّدُ بْنَ عَبْدِاللّهِ، </vt:lpstr>
      <vt:lpstr>السَّلامُ عَلَيْكَ يَا خَاتَمَ النَّبِيِّينَ، </vt:lpstr>
      <vt:lpstr>أَشْهَدُ أَنَّكَ قَدْ بَلَّغْتَ الرِّسَالَةَ، </vt:lpstr>
      <vt:lpstr>وَأَقَمْتَ الصَّلاةَ، </vt:lpstr>
      <vt:lpstr>وَآتَيْتَ الزَّكَاةَ، </vt:lpstr>
      <vt:lpstr>وَأَمَرْتَ بِالمَعْرُوفِ، </vt:lpstr>
      <vt:lpstr>وَنَهَيْتَ عَنِ المُنْكَرِ، </vt:lpstr>
      <vt:lpstr>وَعَبَدْتَ اللّهَ مُخْلِصاً حَتَّى أَتَاكَ اليَقِينُ، </vt:lpstr>
      <vt:lpstr>فَصَلَوَاتُ اللّهِ عَلَيْكَ وَرَحْمَتُهُ </vt:lpstr>
      <vt:lpstr>وَعَلَى أَهْلِ بَيْتِكَ الطَّاهِرِينَ. </vt:lpstr>
      <vt:lpstr>أَشْهَدُ أَنْ لا إِلهَ إِلاَّ اللّهُ وَحْدَهُ لا شَرِيكَ لَهُ،</vt:lpstr>
      <vt:lpstr>وَأَشْهَدُ أَنَّ مُحَمَّداً عَبْدُهُ وَرَسُولُهُ، </vt:lpstr>
      <vt:lpstr>وَأَشْهَدُ أَنَّكَ رَسُولُ اللّهِ، </vt:lpstr>
      <vt:lpstr>وَأَنَّكَ مُحَمَّدُ بْنُ عَبْدِاللّهِ، </vt:lpstr>
      <vt:lpstr>وَأَشْهَدُ أَنَّكَ قَدْ بَلَّغْتَ رِسَالاتِ رَبِّكَ </vt:lpstr>
      <vt:lpstr>وَنَصَحْتَ لأُمَّتِكَ، </vt:lpstr>
      <vt:lpstr>وَجَاهَدْتَ فِي سَبِيلِ اللّهِ، </vt:lpstr>
      <vt:lpstr>وَعَبَدْتَ اللّهَ حَتَّى أَتَاكَ اليَقِينُ </vt:lpstr>
      <vt:lpstr>بِالحِكْمَةِ وَالمَوْعِظَةِ الحَسَنَةِ، </vt:lpstr>
      <vt:lpstr>وَأَدَّيْتَ الَّذِي عَلَيْكَ مِنَ الحَقِّ، </vt:lpstr>
      <vt:lpstr>وَأَنَّكَ قَدْ رَؤُفْتَ بِالمُؤْمِنِينَ، </vt:lpstr>
      <vt:lpstr>وَغَلُظْتَ عَلَى الكَافِرِينَ، </vt:lpstr>
      <vt:lpstr>فَبَلَّغَ اللّهُ بِكَ أَفْضَلَ شَرَفِ مَحَلِّ المُكَرَّمِينَ، </vt:lpstr>
      <vt:lpstr>الحَمْدُ لِلّهِ الَّذِي اسْتَنْقَذَنَا بِكَ مِنْ الشِّرْكِ وَالضَّلالَةِ. </vt:lpstr>
      <vt:lpstr>اللّهُمَّ فَاجْعَلْ صَلَوَاتِكَ وَصَلَوَاتِ مَلائِكَتِكَ المُقَرَّبِينَ، </vt:lpstr>
      <vt:lpstr>وَأَنْبِيَائِكَ المُرْسَلِينَ، </vt:lpstr>
      <vt:lpstr>وَعِبَادِكَ الصَّالِحِينَ، </vt:lpstr>
      <vt:lpstr>وَأَهْلِ السَّمَاوَاتِ وَالأَرَضِينَ، </vt:lpstr>
      <vt:lpstr>وَمَنْ سَبَّحَ لَكَ يَا رَبَّ العَالَمِينَ </vt:lpstr>
      <vt:lpstr>مِنَ الأَوَّلِينَ وَالآخِرِينَ </vt:lpstr>
      <vt:lpstr>عَلَى مُحَمَّدٍ عَبْدِكَ وَرَسُولِكَ </vt:lpstr>
      <vt:lpstr>وَنَبِيِّكَ وَأَمِينِكَ </vt:lpstr>
      <vt:lpstr>وَنَجِيِّكَ وَحَبِيبِكَ </vt:lpstr>
      <vt:lpstr>وَصَفِيِّكَ وَخَاصَّتِكَ </vt:lpstr>
      <vt:lpstr>وَصَفْوَتِكَ وَخِيَرَتِكَ مِنْ خَلْقِكَ. </vt:lpstr>
      <vt:lpstr>اللّهُمَّ أَعْطِهِ الدَّرَجَةَ الرَّفِيعَةَ، </vt:lpstr>
      <vt:lpstr>وَآتِهِ الوَسِيلَةَ مِنَ الجَنَّةِ، </vt:lpstr>
      <vt:lpstr>وَابْعَثْهُ مَقَاماً مَحْمُوداً يَغْبِطُهُ بِهِ الأَوَّلُونَ وَالآخِرُونَ. </vt:lpstr>
      <vt:lpstr>اللّهُمَّ إِنَّكَ قُلْتَ: </vt:lpstr>
      <vt:lpstr>(وَلَوْ أَنَّهُمْ إِذْظَلَمُوَا أَنْفُسَهُمْ جَاءُوكَ فَاسْتَغْفَرُوَا اللّهَ </vt:lpstr>
      <vt:lpstr>وَاسْتَغْفَرَ لَهُمُ الرَّسُولُ </vt:lpstr>
      <vt:lpstr>لَوَجَدُوَا اللّهَ تَوَّاباً رَحِيماً.) </vt:lpstr>
      <vt:lpstr>وَإِنِّي أَتَيْتُكَ مُسْتَغْفِراً تَائِباً مِنْ ذُنُوبِي، </vt:lpstr>
      <vt:lpstr>وَإِنِّي أَتَوَجَّهُ بِكَ إِلَى اللّهِ رَبِّي وَرَبِّكَ لِيَغْفِرَ لِي ذُنُوبِي. </vt:lpstr>
      <vt:lpstr>PowerPoint Presentation</vt:lpstr>
      <vt:lpstr>أَسْأَلُ اللّهَ الَّذِي اجْتَبَاكَ وَاخْتَارَكَ</vt:lpstr>
      <vt:lpstr>وَهَدَاكَ وَهَدَى بِكَ </vt:lpstr>
      <vt:lpstr>أَنْ يُصَلِّيَ عَلَيْكَ. </vt:lpstr>
      <vt:lpstr>إِنَّ اللَّهَ وَمَلائِكَتَهُ يُصَلُّونَ عَلَى النَّبِيِّ </vt:lpstr>
      <vt:lpstr>يَا أَيُّهَا الَّذِينَ آمَنُوا صَلُّوا عَلَيْهِ وَسَلِّمُوا تَسْلِيماً. </vt:lpstr>
      <vt:lpstr>PowerPoint Presentation</vt:lpstr>
      <vt:lpstr>PowerPoint Presentation</vt:lpstr>
      <vt:lpstr>PowerPoint Presentation</vt:lpstr>
      <vt:lpstr>أَسْأَلُكَ أَيْ جَوَادُ، </vt:lpstr>
      <vt:lpstr>أَيْ كَرِيمُ، </vt:lpstr>
      <vt:lpstr>أَيْ قَرِيبُ، </vt:lpstr>
      <vt:lpstr>أَيْ بَعِيدُ </vt:lpstr>
      <vt:lpstr>أَنْ تَرُدَّ عَلَيَّ نِعْمَتَكَ. </vt:lpstr>
      <vt:lpstr>PowerPoint Presentation</vt:lpstr>
      <vt:lpstr>PowerPoint Presentation</vt:lpstr>
      <vt:lpstr>PowerPoint Presentation</vt:lpstr>
      <vt:lpstr>PowerPoint Presentation</vt:lpstr>
      <vt:lpstr>أَشْهَدُ أَنْ لا إِلهَ إِلاَّ اللّهُ وَحْدَهُ لا شَرِيكَ لَهُ،</vt:lpstr>
      <vt:lpstr>وَأَشْهَدُ أَنَّ مُحَمَّداً عَبْدُهُ وَرَسُولُهُ، </vt:lpstr>
      <vt:lpstr>وَأَنَّهُ سَيِّدُ الأوَّلِينَ وَالآخِرِينَ، </vt:lpstr>
      <vt:lpstr>وَأَنَّهُ سَيِّدُ الأنْبِيَاءِ وَالْمُرْسَلِينَ. </vt:lpstr>
      <vt:lpstr>اللّهُمَّ صَلِّ عَلَيْهِ وَعَلَى أَهْلِ بَيْتِهِ الأئِمَةِ الطَّيِّبِينَ. </vt:lpstr>
      <vt:lpstr>السَّلامُ عَلَيْكَ يَا رَسُولَ اللّهِ،</vt:lpstr>
      <vt:lpstr>السَّلامُ عَلَيْكَ يَا خَلِيلَ اللّهِ، </vt:lpstr>
      <vt:lpstr>السَّلامُ عَلَيْكَ يَا نَبِيَّ اللّهِ، </vt:lpstr>
      <vt:lpstr>السَّلامُ عَلَيْكَ يَا صَفِيَّ اللّهِ، </vt:lpstr>
      <vt:lpstr>السَّلامُ عَلَيْكَ يَا رَحْمَةَ اللّهِ، </vt:lpstr>
      <vt:lpstr>السَّلامُ عَلَيْكَ يَا خِيَرَةَ اللّهِ، </vt:lpstr>
      <vt:lpstr>السَّلامُ عَلَيْكَ يَا حَبِيبَ اللّهِ، </vt:lpstr>
      <vt:lpstr>السَّلامُ عَلَيْكَ يَا نَجِيبَ اللّهِ، </vt:lpstr>
      <vt:lpstr>السَّلامُ عَلَيْكَ يَا خَاتَمَ النَّبِيِّينَ، </vt:lpstr>
      <vt:lpstr>السَّلامُ عَلَيْكَ يَا سَيِّدَ المُرْسَلِينَ، </vt:lpstr>
      <vt:lpstr>السَّلامُ عَلَيْكَ يَا قَائِماً بِالقِسْطِ، </vt:lpstr>
      <vt:lpstr>السَّلامُ عَلَيْكَ يَا فَاتِحَ الخَيْرِ، </vt:lpstr>
      <vt:lpstr>السَّلامُ عَلَيْكَ يَا مَعْدِنَ الوَحْيِ وَالتَّنْزِيلِ، </vt:lpstr>
      <vt:lpstr>السَّلامُ عَلَيْكَ يَا مُبَلِّغاً عَنِ اللّهِ، </vt:lpstr>
      <vt:lpstr>السَّلامُ عَلَيْكَ أَيُّهَا السِّرَاجُ المُنِيرُ، </vt:lpstr>
      <vt:lpstr>السَّلامُ عَلَيْكَ يَا مُبَشِّرُ، </vt:lpstr>
      <vt:lpstr>السَّلامُ عَلَيْكَ يَا نَذِيرُ، </vt:lpstr>
      <vt:lpstr>السَّلامُ عَلَيْكَ يَا مُنْذِرُ، </vt:lpstr>
      <vt:lpstr>السَّلامُ عَلَيْكَ يَا نُورَ اللّهِ الَّذِي يُسْتَضَاءُ بِهِ، </vt:lpstr>
      <vt:lpstr>السَّلامُ عَلَيْكَ وَعَلَى أَهْلِ بَيْتِكَ الطَّيِّبِينَ الطَّاهِرِينَ </vt:lpstr>
      <vt:lpstr>الهَادِينَ المَهْدِيِّينَ، </vt:lpstr>
      <vt:lpstr>السَّلامُ عَلَيْكَ وَعَلَى جَدِّكَ عَبْدِ المُطَّلِبِ، </vt:lpstr>
      <vt:lpstr>وَعَلَى أَبِيكَ عَبْدِ اللّهِ، </vt:lpstr>
      <vt:lpstr>السَّلامُ عَلَى أُمِّكَ آمِنَةَ بِنْتِ وَهَبٍ، </vt:lpstr>
      <vt:lpstr>السَّلامُ عَلَى عَمِّكَ حَمْزَةَ سَيِّدِ الشُّهَدَاءِ، </vt:lpstr>
      <vt:lpstr>السَّلامُ عَلَى عَمِّكَ العَبَّاسِ بْنِ عَبْدِ المُطَّلِبِ، </vt:lpstr>
      <vt:lpstr>السَّلامُ عَلَى عَمِّكَ وَكَفِيلِكَ أَبِي طَالِبٍ، </vt:lpstr>
      <vt:lpstr>السَّلامُ عَلَى ابْنِ عَمِّكَ جَعْفَرٍ الطَّيَّارِ فِي جِنَانِ الخُلْدِ، </vt:lpstr>
      <vt:lpstr>السَّلامُ عَلَيْكَ يَا مُحَمَّدُ، </vt:lpstr>
      <vt:lpstr>السَّلامُ عَلَيْكَ يَا أَحْمَدُ، </vt:lpstr>
      <vt:lpstr>السَّلامُ عَلَيْكَ يَا حُجَّةَ اللّهِ عَلَى الأَوَّلِينَ وَالآخِرِينَ، </vt:lpstr>
      <vt:lpstr>وَالسَّابِقَ إِلَى طَاعَةِ رَبِّ العَالَمِينَ، </vt:lpstr>
      <vt:lpstr>وَالمُهَيْمِنَ عَلَى رُسُلِهِ، </vt:lpstr>
      <vt:lpstr>وَالخَاتِمَ لأَنْبِيَائِهِ، </vt:lpstr>
      <vt:lpstr>وَالشَّاهِدَ عَلَى خَلْقِهِ، </vt:lpstr>
      <vt:lpstr>وَالشَّفِيعَ إِلَيْهِ، </vt:lpstr>
      <vt:lpstr>وَالمَكِينَ لَدَيْهِ، </vt:lpstr>
      <vt:lpstr>وَالمُطَاعَ فِي مَلَكُوتِهِ، </vt:lpstr>
      <vt:lpstr>الأَحْمَدَ مِنَ الأَوْصَافِ، </vt:lpstr>
      <vt:lpstr>المُحَمَّدَ لِسَائِرِ الأَشْرَافِ، </vt:lpstr>
      <vt:lpstr>الكَرِيمَ عِنْدَ الرَّبِّ، </vt:lpstr>
      <vt:lpstr>وَالمُكَلَّمَ مِنْ وَرَاءِ الحُجُبِ، </vt:lpstr>
      <vt:lpstr>الفَائِزَ بِالسِّبَاقِ، </vt:lpstr>
      <vt:lpstr>وَالفَائِتَ عَنِ اللِّحَاقِ، </vt:lpstr>
      <vt:lpstr>تَسْلِيمَ عَارِفٍ بِحَقِّكَ، </vt:lpstr>
      <vt:lpstr>مُعْتَرِفٍ بِالتَّقْصِيرِ فِي قِيَامِهِ بِوَاجِبِكَ، </vt:lpstr>
      <vt:lpstr>غَيْرِ مُنْكِرٍ مَا انْتَهَى إِلَيْهِ مِنْ فَضْلِكَ، </vt:lpstr>
      <vt:lpstr>مُوْقِنٍ بِالمَزِيدَاتِ مِنْ رَبِّكَ، </vt:lpstr>
      <vt:lpstr>مُؤْمِنٍ بِالكِتَابِ المُنْزَلِ عَلَيْكَ، </vt:lpstr>
      <vt:lpstr>مُحَلِّلٍ حَلالَكَ، </vt:lpstr>
      <vt:lpstr>مُحَرِّمٍ حَرَامَكَ، </vt:lpstr>
      <vt:lpstr>أَشْهَدُ يَا رَسُولَ اللّهِ مَعَ كُلِّ شَاهِدٍ، </vt:lpstr>
      <vt:lpstr>وَأَتَحَمَّلُهَا عَنْ كُلِّ جَاحِدٍ، </vt:lpstr>
      <vt:lpstr>أَنَّكَ قَدْ بَلَّغْتَ رِسَالاتِ رَبِّكَ، </vt:lpstr>
      <vt:lpstr>وَنَصَحْتَ لأُمَّتِكَ، </vt:lpstr>
      <vt:lpstr>وَجَاهَدْتَ فِي سَبِيلِ رَبِّكَ، </vt:lpstr>
      <vt:lpstr>وَصَدَعْتَ بِأَمْرِهِ، </vt:lpstr>
      <vt:lpstr>وَاحْتَمَلْتَ الأَذَى فِي جَنْبِهِ، </vt:lpstr>
      <vt:lpstr>وَدَعَوْتَ إِلَى سَبِيلِهِ بِالحِكْمَةِ وَالمَوْعِظَةِ الحَسَنَةِ الجَمِيلَةِ، </vt:lpstr>
      <vt:lpstr>وَأَدَّيْتَ الحَقَّ الَّذِي كَانَ عَلَيْكَ، </vt:lpstr>
      <vt:lpstr>وَأَنَّكَ قَدْ رَؤُفْتَ بِالمُؤْمِنِينَ، </vt:lpstr>
      <vt:lpstr>وَغَلُظْتَ عَلَى الكَافِرِينَ، </vt:lpstr>
      <vt:lpstr>وَعَبَدْتَ اللّهَ مُخْلِصاً حَتَّى أَتَاكَ اليَقِينُ، </vt:lpstr>
      <vt:lpstr>فَبَلَغَ اللّهُ بِكَ أَشْرَفَ مَحَلِّ المُكَرَّمِينَ، </vt:lpstr>
      <vt:lpstr>وَأَعْلَى مَنَازِلِ المُقَرَّبِينَ، </vt:lpstr>
      <vt:lpstr>وَأَرْفَعَ دَرَجَاتِ المُرْسَلِينَ حَيْثُ لا يَلْحَقُكَ لاحِقٌ، </vt:lpstr>
      <vt:lpstr>وَلا يفُوقُكَ فَائِقٌ، </vt:lpstr>
      <vt:lpstr>وَلا يَسْبِقُكَ سَابِقٌ، </vt:lpstr>
      <vt:lpstr>وَلاَ يَطْمَعُ فِي إِدْرَاكِكَ طَامِعٌ، </vt:lpstr>
      <vt:lpstr>الحَمْدُ لِلّهِ الَّذِي اسْتَنْقَذَنَا بِكَ مِنَ الهَلَكَةِ، </vt:lpstr>
      <vt:lpstr>وَهَدَانَا بِكَ مِنَ الضَّلالَةِ، </vt:lpstr>
      <vt:lpstr>وَنَوَّرَنَا بِكَ مِنَ الظُّلْمَةِ، </vt:lpstr>
      <vt:lpstr>فَجَزَاكَ اللّهُ يَا رَسُولَ اللّهِ مِنْ مَبْعُوثٍ أَفْضَلَ مَا جَازَى  نَبِيّاً عَنْ أُمَّتِهِ، </vt:lpstr>
      <vt:lpstr>وَرَسُولاً عَمَّنْ أُرْسِلَ إِلَيْهِ، </vt:lpstr>
      <vt:lpstr>بِأَبِي أَنْتَ وَأُمِّي يَا رَسُولَ اللّهِ زُرْتُكَ عَارِفاً بِحَقِّكَ، </vt:lpstr>
      <vt:lpstr>مُقِرّاً بِفَضْلِكَ، </vt:lpstr>
      <vt:lpstr>مُسْتَبْصِراً بِضَلالَةِ مَنْ خَالَفَكَ وَخَالَفَ أَهْلَ بَيْتِكَ، </vt:lpstr>
      <vt:lpstr>عَارِفاً بِالهُدَى الَّذِي أَنْتَ عَلَيْهِ، </vt:lpstr>
      <vt:lpstr>بِأَبِي أَنْتَ وَأُمِّي وَنَفْسِي وَأَهْلِي وَمَالِي وَوَلَدِي، </vt:lpstr>
      <vt:lpstr>أَنَا أُصَلِّي عَلَيْكَ كَمَا صَلَّى اللّهُ عَلَيْكَ </vt:lpstr>
      <vt:lpstr>وَصَلَّى عَلَيْكَ مَلائِكَتُهُ وَأَنْبِيَاؤُهُ وَرُسُلُهُ </vt:lpstr>
      <vt:lpstr>صَلاةً مُتَتَابِعَةً وَافِرَةً مُتَوَاصِلَةً </vt:lpstr>
      <vt:lpstr>لا انْقِطَاعَ لَهَا وَلا أَمَدَ وَلا أَجَلَ، </vt:lpstr>
      <vt:lpstr>صَلَّى اللّهُ عَلَيْكَ وَعَلَى أَهْلِ بَيْتِكَ الطَّيِّبِينَ الطَّاهِرِينَ كَمَا أَنْتُمْ أَهْلُهُ، </vt:lpstr>
      <vt:lpstr>اللّهُمَّ اجْعَلْ جَوَامِعَ صَلَوَاتِكَ، </vt:lpstr>
      <vt:lpstr>وَنَوَامِيَ بَرَكَاتِكَ، </vt:lpstr>
      <vt:lpstr>وَفَوَاضِلَ خَيْرَاتِكَ، </vt:lpstr>
      <vt:lpstr>وَشَرَائِفَ تَحِيَّاتِكَ وَتَسْلِيمَاتِكَ </vt:lpstr>
      <vt:lpstr>وَكَرَامَاتِكَ وَرَحَمَاتِكَ، </vt:lpstr>
      <vt:lpstr>وَصَلَوَاتِ مَلائِكَتِكَ المُقَرَّبِينَ، </vt:lpstr>
      <vt:lpstr>وَأَنْبِيَائِكَ المُرْسَلِينَ، </vt:lpstr>
      <vt:lpstr>وَأَئِمَّتِكَ المُنْتَجَبِينَ، </vt:lpstr>
      <vt:lpstr>وَعِبَادِكَ الصَّالِحِينَ، </vt:lpstr>
      <vt:lpstr>وَأَهْلِ السَّمَاوَاتِ وَالأَرَضِينَ، </vt:lpstr>
      <vt:lpstr>وَمَنْ سَبَّحَ لَكَ يَارَبَّ العَالَمِينَ </vt:lpstr>
      <vt:lpstr>مِنَ الأَوَّلِينَ وَالآخِرِينَ </vt:lpstr>
      <vt:lpstr>عَلَى مُحَمَّدٍ عَبْدِكَ وَرَسُولِكَ </vt:lpstr>
      <vt:lpstr>وَشَاهِدِكَ وَنَبِيِّكَ </vt:lpstr>
      <vt:lpstr>وَنَذِيرِكَ وَأَمِينِكَ </vt:lpstr>
      <vt:lpstr>وَمَكِينِكَ وَنَجِيِّكَ </vt:lpstr>
      <vt:lpstr>وَنَجِيبِكَ وَحَبِيبِكَ </vt:lpstr>
      <vt:lpstr>وَخَلِيلِكَ وَصَفِيِّكَ </vt:lpstr>
      <vt:lpstr>وَصَفْوَتِكَ وَخَاصَّتِكَ </vt:lpstr>
      <vt:lpstr>وَخَالِصَتِكَ وَرَحْمَتِكَ </vt:lpstr>
      <vt:lpstr>وَخَيْرِ خِيَرَتِكَ مِنْ خَلْقِكَ، </vt:lpstr>
      <vt:lpstr>نَبِيِّ الرَّحْمَةِ، </vt:lpstr>
      <vt:lpstr>وَخَازِنِ المَغْفِرَةِ، </vt:lpstr>
      <vt:lpstr>وَقَائِدِ الخَيْرِ وَالبَرَكَةِ، </vt:lpstr>
      <vt:lpstr>وَمُنْقِذِ العِبَادِ مِنَ الهَلَكَةِ بِإِذْنِكَ، </vt:lpstr>
      <vt:lpstr>وَدَاعِيهِمْ إِلَى دِينِكَ، </vt:lpstr>
      <vt:lpstr>القَيِّمِ بِأَمْرِكَ، </vt:lpstr>
      <vt:lpstr>أَوَّلِ النَّبِيِّينَ مِيثَاقاً، </vt:lpstr>
      <vt:lpstr>وَآخِرِهِمْ مَبْعَثاً، </vt:lpstr>
      <vt:lpstr>الَّذِي غَمَسْتَهُ فِي بَحْرِ الفَضِيلَةِ، </vt:lpstr>
      <vt:lpstr>وَالمَنْزِلَةِ الجَلِيلَةِ، </vt:lpstr>
      <vt:lpstr>وَالدَّرَجَةِ الرَّفِيعَةِ، </vt:lpstr>
      <vt:lpstr>وَالمَرْتَبَةِ الخَطِيرَةِ، </vt:lpstr>
      <vt:lpstr>وَأَوْدَعْتَهُ الأَصْلابَ الطَّاهِرَةَ، </vt:lpstr>
      <vt:lpstr>وَنَقَلْتَهُ مِنْهَا إِلَى الأَرْحَامِ المُطَهَّرَةِ </vt:lpstr>
      <vt:lpstr>لُطْفاً مِنْكَ لَهُ، </vt:lpstr>
      <vt:lpstr>وَتَحَنُّناً مِنْكَ عَلَيْهِ، </vt:lpstr>
      <vt:lpstr>إِذْ وَكَّلْتَ لِصَوْنِهِ وَحِرَاسَتِهِ </vt:lpstr>
      <vt:lpstr>وَحِفْظِهِ وَحِيَاطَتِهِ </vt:lpstr>
      <vt:lpstr>مِنْ قُدْرَتِكَ عَيْناً عَاصِمَةً </vt:lpstr>
      <vt:lpstr>حَجَبْتَ بِهَا عَنْهُ مَدَانِسَ العَهْرِ </vt:lpstr>
      <vt:lpstr>وَمَعَائِبَ السِّفَاحِ، </vt:lpstr>
      <vt:lpstr>حَتَّى رَفَعْتَ بِهِ نَوَاظِرَ العِبَادِ، </vt:lpstr>
      <vt:lpstr>وَأَحْيَيْتَ بِهِ مَيْتَ البِلادِ </vt:lpstr>
      <vt:lpstr>بِأَنْ كَشَفْتَ عَنْ نُورِ وِلادَتِهِ ظُلَمَ الأَسْتَارِ، </vt:lpstr>
      <vt:lpstr>وَأَلْبَسْتَ حَرَمَكَ بِهِ حُلَلَ الأَنْوَارِ. </vt:lpstr>
      <vt:lpstr>اللّهُمَّ فَكَمَا خَصَصْتَهُ بِشرَفِ هذِهِ المَرْتَبَةِ الكَرِيمَةِ، </vt:lpstr>
      <vt:lpstr>وَذُخْرِ هذِهِ المَنْقَبَةِ العَظِيمَةِ، </vt:lpstr>
      <vt:lpstr>صَلِّ عَلَيْهِ كَمَا وَفَى بِعَهْدِكَ </vt:lpstr>
      <vt:lpstr>وَبَلَّغَ رِسَالاتِكَ </vt:lpstr>
      <vt:lpstr>وَقَاتَلَ أَهْلَ الجُحُودِ عَلَى تَوْحِيدِكَ، </vt:lpstr>
      <vt:lpstr>وَقَطَعَ رَحِمَ الكُفْرِ فِي إِعْزَازِ دِينِكَ، </vt:lpstr>
      <vt:lpstr>وَلَبِسَ ثَوْبَ البَلْوَى فِي مُجَاهَدَةِ أَعْدَائِكَ، </vt:lpstr>
      <vt:lpstr>وَأَوْجَبْتَ لَهُ بِكُلِّ أَذَىً مَسَّهُ </vt:lpstr>
      <vt:lpstr>أَوْ كَيْدٍ أَحَسَّ بِهِ </vt:lpstr>
      <vt:lpstr>مِنَ الفِئَةِ الَّتِي حَاوَلَتْ قَتْلَهُ </vt:lpstr>
      <vt:lpstr>فَضِيلَةً تَفُوقُ الفَضَائِلَ </vt:lpstr>
      <vt:lpstr>وَيَمْلِكُ بِهَا الجَزِيلَ مِنْ نَوَالِكَ، </vt:lpstr>
      <vt:lpstr>وَقَدْ أَسَرَّ الحَسْرَةَ، </vt:lpstr>
      <vt:lpstr>وَأَخْفَى الزَّفْرَةَ، </vt:lpstr>
      <vt:lpstr>وَتَجَرَّعَ الغُصَّةَ، </vt:lpstr>
      <vt:lpstr>وَلَمْ يَتَخَطَّ مَا مَثَّلَ لَهُ وَحْيُكَ. </vt:lpstr>
      <vt:lpstr>اللّهُمَّ صَلِّ عَلَيْهِ وَعَلَى أَهْلِ بَيْتِهِ صَلاةً تَرْضَاهَا لَهُمْ، </vt:lpstr>
      <vt:lpstr>وَبَلِّغْهُمْ مِنَّا تَحِيَّةً كَثِيرَةً وَسَلاماً، </vt:lpstr>
      <vt:lpstr>وَآتِنَا مِنْ لَدُنْكَ فِي مُوَالاتِهِمْ فَضْلاً وَإِحْسَاناً </vt:lpstr>
      <vt:lpstr>وَرَحْمَةً وَغُفْرَاناً </vt:lpstr>
      <vt:lpstr>إِنَّكَ ذُوَالفَضْلِ العَظِيمِ. </vt:lpstr>
      <vt:lpstr>PowerPoint Presentation</vt:lpstr>
      <vt:lpstr>اللّهُمَّ إِنَّكَ قُلْتَ لِنَبِيِّكَ مُحَمَّدٍ </vt:lpstr>
      <vt:lpstr>صَلَّى اللّهُ عَلَيْهِ وَآلِهِ: </vt:lpstr>
      <vt:lpstr>(وَلَوْ أَنَّهُمْ إِذْ ظَلَمُوَا أَنْفُسَهُمْ </vt:lpstr>
      <vt:lpstr>جَاؤُوكَ فَاسْتَغْفَرُوَا اللّهَ </vt:lpstr>
      <vt:lpstr>وَاسْتَغْفَرَ لَهُمُ الرَّسُولُ </vt:lpstr>
      <vt:lpstr>لَوَجَدُوَا اللّهَ تَوَّاباً رَحِيماً.) </vt:lpstr>
      <vt:lpstr>وَلَمْ أَحْضُرْ زَمَانَ رَسُولِكَ عَلَيْهِ وَآلِهِ السَّلامُ. </vt:lpstr>
      <vt:lpstr>اللّهُمَّ وَقَدْ زُرْتُهُ رَاغِباً تَائِباً مِنْ سَيِّءِ عَمَلِي، </vt:lpstr>
      <vt:lpstr>وَمُسْتَغْفِراً لَكَ مِنْ ذُنُوبِي، </vt:lpstr>
      <vt:lpstr>وَمُقِرّاً لَكَ بِهَا وَأَنْتَ أَعْلَمُ بِهَا مِنِّي، </vt:lpstr>
      <vt:lpstr>وَمُتَوَجِّهاً إِلَيْكَ بِنَبِيِّكَ نَبِيِّ الرَّحْمَةِ </vt:lpstr>
      <vt:lpstr>صَلَوَاتُكَ عَلَيْهِ وَآلِهِ </vt:lpstr>
      <vt:lpstr>فَاجْعَلْنِي اللّهُمَّ بِمُحَمَّدٍ وَأَهْلِ بَيْتِهِ عِنْدَكَ وَجِيهاً </vt:lpstr>
      <vt:lpstr>فِي الدُّنْيَا وَالآخِرَةِ وَمِنَ المُقَرَّبِينَ، </vt:lpstr>
      <vt:lpstr>يَا مُحَمَّدُ </vt:lpstr>
      <vt:lpstr>يَا رَسُولَ اللّهِ </vt:lpstr>
      <vt:lpstr>بِأَبِي أَنْتَ وَأُمِّي، </vt:lpstr>
      <vt:lpstr>يَا نَبِيَّ اللّهِ، </vt:lpstr>
      <vt:lpstr>يَا سَيِّدَ خَلْقِ اللّهِ، </vt:lpstr>
      <vt:lpstr>إِنِّي أَتَوَجَّهُ بِكَ إِلَى اللّهِ رَبِّكَ وَرَبِّي </vt:lpstr>
      <vt:lpstr>لِيَغْفِرَ لِي ذُنُوبِي، </vt:lpstr>
      <vt:lpstr>وَيَتَقَبَّلَ مِنِّي عَمَلِي، </vt:lpstr>
      <vt:lpstr>وَيَقْضِيَ لِي حَوَائِجِي، </vt:lpstr>
      <vt:lpstr>فَكُنْ لِي شَفِيعاً عِنْدَ رَبِّكَ وَرَبِّي، </vt:lpstr>
      <vt:lpstr>فَنِعْمَ المَسْؤُولُ المَوْلَى رَبِّي، </vt:lpstr>
      <vt:lpstr>وَنِعْمَ الشَّفِيعُ أَنْتَ </vt:lpstr>
      <vt:lpstr>يَا مُحَمَّدُ </vt:lpstr>
      <vt:lpstr>عَلَيْكَ وَعَلَى أَهْلِ بَيتِكَ السَّلامُ. </vt:lpstr>
      <vt:lpstr>اللّهُمَّ وَأَوْجِبْ لِي مِنْكَ المَغْفِرَةَ وَالرَّحْمَةَ </vt:lpstr>
      <vt:lpstr>وَالرِّزْقَ الوَاسِعَ الطَّيِّبَ النَّافِعَ </vt:lpstr>
      <vt:lpstr>كَمَا أَوْجَبْتَ لِمَنْ أَتَى نَبِيِّكَ مُحَمَّداً </vt:lpstr>
      <vt:lpstr>صَلَوَاتُكَ عَلَيْهِ وَآلِهِ </vt:lpstr>
      <vt:lpstr>وَهُوَ حَيٌّ فَأَقَرَّ لَهُ بِذُنُوبِهِ، </vt:lpstr>
      <vt:lpstr>وَاسْتَغْفَرَ لَهُ رَسُولُكَ </vt:lpstr>
      <vt:lpstr>عَلَيْهِ وَآلِهِ السَّلامُ </vt:lpstr>
      <vt:lpstr>فَغَفَرْتَ لَهُ بِرَحْمَتِكَ يَا أَرْحَمَ الرَّاحِمِينَ. </vt:lpstr>
      <vt:lpstr>اللّهُمَّ وَقَدْ أَمَّلْتُكَ وَرَجَوْتُكَ </vt:lpstr>
      <vt:lpstr>وَقُمْتُ بَيْنَ يَدَيْكَ </vt:lpstr>
      <vt:lpstr>وَرَغِبْتُ إِلَيْكَ عَمَّنْ سِوَاكَ </vt:lpstr>
      <vt:lpstr>وَقَدْ أَمَّلْتُ جَزِيلَ ثَوَابِكَ، </vt:lpstr>
      <vt:lpstr>وَإِنِّي لَمُقِرٌّ غَيْرُ مُنْكِرٍ، </vt:lpstr>
      <vt:lpstr>وَتَائِبٌ إِلَيْكَ مِمَّا اقْتَرَفْتُ، </vt:lpstr>
      <vt:lpstr>وَعَائِذٌ بِكَ فِي هذَا المَقَامِ </vt:lpstr>
      <vt:lpstr>مِمَّا قَدَّمْتُ مِنَ الأَعْمَالِ </vt:lpstr>
      <vt:lpstr>الَّتِي تَقَدَّمْتَ إِلَيَّ فِيهَا وَنَهَيْتَنِي عَنْهَا </vt:lpstr>
      <vt:lpstr>وَأَوْعَدْتَ عَلَيْهَا العِقَابَ، </vt:lpstr>
      <vt:lpstr>وَأَعُوذُ بِكَرَمِ وَجْهِكَ </vt:lpstr>
      <vt:lpstr>أَنْ تُقِيمَنِي مَقَامَ الخِزْيِ وَالذُّلِّ </vt:lpstr>
      <vt:lpstr>يَوْمَ تُهْتَكُ فِيهِ الأَسْتَارُ، </vt:lpstr>
      <vt:lpstr>وَتَبْدُو فِيهِ الأَسْرَارُ وَالفَضَائِحُ، </vt:lpstr>
      <vt:lpstr>وَتَرْعَدُ فِيهِ الفَرَائِصُ </vt:lpstr>
      <vt:lpstr>يَوْمَ الحَسْرَةِ وَالنَّدَامَةِ، </vt:lpstr>
      <vt:lpstr>يَوْمَ الآفِكَةِ، </vt:lpstr>
      <vt:lpstr>يَوْمَ الآزِفَةِ، </vt:lpstr>
      <vt:lpstr>يَوْمَ التَّغَابُنِ، </vt:lpstr>
      <vt:lpstr>يَوْمَ الفَصْلِ، </vt:lpstr>
      <vt:lpstr>يَوْمَ الجَزَاءِ، </vt:lpstr>
      <vt:lpstr>يَوْماً كَانَ مِقْدَارُهُ خَمْسِينَ أَلْفَ سَنَةٍ، </vt:lpstr>
      <vt:lpstr>يَوْمَ النَّفْخَةِ، </vt:lpstr>
      <vt:lpstr>يَوْمَ تَرْجُفُ الرَّاجِفَةُ </vt:lpstr>
      <vt:lpstr>تَتْبَعُهَا الرَّادِفَةُ، </vt:lpstr>
      <vt:lpstr>يَوْمَ النَّشْرِ، </vt:lpstr>
      <vt:lpstr>يَوْمَ العَرْضِ، </vt:lpstr>
      <vt:lpstr>يَوْمَ يَقُومُ النَّاسُ لِرَبِّ العَالَمِينَ، </vt:lpstr>
      <vt:lpstr>يَوْمَ يَفِرُّ المَرْءُ مِنْ أَخِيهِ </vt:lpstr>
      <vt:lpstr>وَأُمِّهِ وَأَبِيهِ </vt:lpstr>
      <vt:lpstr>وَصَاحِبَتِهِ وَبَنِيهِ، </vt:lpstr>
      <vt:lpstr>يَوْمَ تَشَقَّقُ الأَرْضُ وَأَكْنَافُ السَّمَاءِ، </vt:lpstr>
      <vt:lpstr>يَوْمَ تَأْتِي كُلُّ نَفْسٍ تُجَادِلُ عَنْ نَفْسِهَا، </vt:lpstr>
      <vt:lpstr>يَوْمَ يُرَدُّونَ إِلَى اللّهِ فَيُنَبِّئُهُمْ بِمَا عَمِلُوَا، </vt:lpstr>
      <vt:lpstr>يَوْمَ لا يُغْنِي مَوْلَىً عَنْ مَوْلَىً شَيْئاً </vt:lpstr>
      <vt:lpstr>وَلا هُمْ يُنْصَرُونَ </vt:lpstr>
      <vt:lpstr>إِلاَّ مَنْ رَحِمَ اللّهُ </vt:lpstr>
      <vt:lpstr>إِنَّهُ هُوَ العَزِيزُ الرَّحِيمُ، </vt:lpstr>
      <vt:lpstr>يَوْمَ يُرَدُّونَ إِلَى عَالِمِ الغَيْبِ وَالشَّهَادَةِ، </vt:lpstr>
      <vt:lpstr>يَوْمَ يُرَدُّونَ إِلَى اللّهِ مَوْلاهُمُ الحَقِّ، </vt:lpstr>
      <vt:lpstr>يَوْمَ يَخْرُجُونَ مِنَ الأَجْدَاثِ سِرَاعاً </vt:lpstr>
      <vt:lpstr>كَأَنَّهُمْ إِلَى نُصُبٍ يُوفِضُونَ </vt:lpstr>
      <vt:lpstr>وَكَأَنَّهُمْ جَرَادٌ مُنْتَشِرٌ </vt:lpstr>
      <vt:lpstr>مُهْطِعِينَ إِلَى الدَّاعِي </vt:lpstr>
      <vt:lpstr>إِلَى اللّهِ </vt:lpstr>
      <vt:lpstr>يَوْمَ الوَاقِعَةِ، </vt:lpstr>
      <vt:lpstr>يَوْمَ تُرَجُّ الأَرْضُ رَجّاً، </vt:lpstr>
      <vt:lpstr>يَوْمَ تَكُونُ السَّمَاءُ كَالمُهْلِ </vt:lpstr>
      <vt:lpstr>وَتَكُونُ الجِبَالُ كَالعِهْنِ </vt:lpstr>
      <vt:lpstr>وَلا يَسْأَلُ حَمِيمٌ حَمِيماً، </vt:lpstr>
      <vt:lpstr>يَوْمَ الشَّاهِدِ وَالمَشْهُودِ، </vt:lpstr>
      <vt:lpstr>يَوْمَ تَكُونُ المَلائِكَةُ صَفّاً صَفّاً. </vt:lpstr>
      <vt:lpstr>اللّهُمَّ ارْحَمْ مَوْقِفِي فِي ذلِكَ اليَوْمِ بِمَوْقِفِي فِي هذَا اليَوْمِ، </vt:lpstr>
      <vt:lpstr>وَلا تُخْزِنِي فِي ذلِكَ المَوْقِفِ بِمَا جَنَيْتُ عَلَى نَفْسِي، </vt:lpstr>
      <vt:lpstr>وَاجْعَلْ يَارَبِّ فِي ذلِكَ اليَوْمِ مَعَ أَوْلِيَائِكَ مُنْطَلَقِي، </vt:lpstr>
      <vt:lpstr>وَفِي زُمْرَةِ مُحَمَّدٍ وَأَهْلِ بَيْتِهِ عَلَيْهِمُ السَّلامُ مَحْشَرِي، </vt:lpstr>
      <vt:lpstr>وَاجْعَلْ حَوْضَهُ مَوْرِدِي، </vt:lpstr>
      <vt:lpstr>وَفِي الغُرِّ الكِرَامِ مَصْدَرِي، </vt:lpstr>
      <vt:lpstr>وَأَعْطِنِي كِتَابِي بِيَمِينِي </vt:lpstr>
      <vt:lpstr>حَتَّى أَفُوزَ بِحَسَنَاتِي، </vt:lpstr>
      <vt:lpstr>وَتُبَيِّضَ بِهِ وَجْهِي، </vt:lpstr>
      <vt:lpstr>وَتُيَسِّرَ بِهِ حِسَابِي، </vt:lpstr>
      <vt:lpstr>وَتُرَجِّحَ بِهِ مِيزَانِي، </vt:lpstr>
      <vt:lpstr>وَأَمْضِيَ مَعَ الفَائِزِينَ </vt:lpstr>
      <vt:lpstr>مِنْ عِبَادِكَ الصَّالِحِينَ </vt:lpstr>
      <vt:lpstr>إِلَى رِضْوَانِكَ وَجِنَانِكَ </vt:lpstr>
      <vt:lpstr>إِلهَ العَالَمِينَ. </vt:lpstr>
      <vt:lpstr>اللّهُمَّ إِنِّي أَعُوذُ بِكَ مِنْ أَنْ تَفْضَحَنِي فِي ذلِكَ اليَوْمِ </vt:lpstr>
      <vt:lpstr>بَيْنَ يَدَي الخَلائِقِ بِجَرِيرَتِي، </vt:lpstr>
      <vt:lpstr>أَو أَنْ أَلْقَى الخِزْيَ وَالنَّدَامَةَ بِخَطِيئَتِي، </vt:lpstr>
      <vt:lpstr>أَوْ أَنْ تُظْهِرَ فِيهِ سَيِّئَاتِي عَلَى حَسَنَاتِي، </vt:lpstr>
      <vt:lpstr>أَوْ أَنْ تُنَوِّهَ بَيْنَ الخَلائِقِ بِاسْمِي، </vt:lpstr>
      <vt:lpstr>يَا كَرِيمُ يَا كَرِيمُ، </vt:lpstr>
      <vt:lpstr>العَفْوَ العَفْوَ، </vt:lpstr>
      <vt:lpstr>السِّتْرَ السِّتْرَ. </vt:lpstr>
      <vt:lpstr>اللّهُمَّ وَأَعُوذُ بِكَ مِنْ أَنْ يَكُونَ فِي ذلِكَ اليَوْمِ فِي مَوَاقِفِ الأَشْرَارِ مَوْقِفِي، </vt:lpstr>
      <vt:lpstr>أَوْ فِي مَقَامِ الأَشْقِيَاءِ مَقَامِي، </vt:lpstr>
      <vt:lpstr>وَإِذَا مَيَّزْتَ بَيْنَ خَلْقِكَ </vt:lpstr>
      <vt:lpstr>فَسُقْتَ كُلاًًّ بِأَعْمَالِهِمْ </vt:lpstr>
      <vt:lpstr>زُمَراً إِلَى مَنَازِلِهِمْ </vt:lpstr>
      <vt:lpstr>فَسُقْنِي بِرَحْمَتِكَ مَعَ عِبَادِكَ الصَّالِحِينَ، </vt:lpstr>
      <vt:lpstr>وَفِي زُمْرَةِ أَوْلِيَائِكَ المُتَّقِينَ </vt:lpstr>
      <vt:lpstr>إِلَى جَنَّاتِكَ يَارَبَّ العَالَمِينَ. </vt:lpstr>
      <vt:lpstr>السَّلامُ عَلَيْكَ يَا رَسُولَ اللّهِ، </vt:lpstr>
      <vt:lpstr>السَّلامُ عَلَيْكَ أَيُّهَا البَشِيرُ النَّذِيرُ، </vt:lpstr>
      <vt:lpstr>السَّلامُ عَلَيْكَ أَيُّهَا السِّرَاجُ المُنِيرُ، </vt:lpstr>
      <vt:lpstr>السَّلامُ عَلَيْكَ أَيُّهَا السَّفِيرُ بَيْنَ اللّهِ وَبَيْنَ خَلْقِهِ، </vt:lpstr>
      <vt:lpstr>أَشْهَدُ يَا رَسُولَ اللّهِ أَنَّكَ كُنْتَ نُوراً فِي الأَصْلابِ الشَّامِخَةِ، </vt:lpstr>
      <vt:lpstr>وَالأَرْحَامِ المُطَهَّرَةِ، </vt:lpstr>
      <vt:lpstr>لَمْ تُنَجِّسْكَ الجَاهِلِيَّةُ بِأَنْجَاسِهَا، </vt:lpstr>
      <vt:lpstr>وَلَمْ تُلْبِسْكَ مِنْ مُدْلَهِمَّاتِ ثِيَابِهَا، </vt:lpstr>
      <vt:lpstr>وَأَشْهَدُ يَا رَسُولَ اللّهِ أَنِّي مُؤْمِنٌ بِكَ </vt:lpstr>
      <vt:lpstr>وَبِالأَئِمَّةِ مِنْ أَهْلِ بَيْتِكَ، </vt:lpstr>
      <vt:lpstr>مُوقِنٌ بِجَمِيعِ مَا أَتَيْتَ بِهِ، </vt:lpstr>
      <vt:lpstr>رَاضٍ مُؤْمِنٌ، </vt:lpstr>
      <vt:lpstr>وَأَشْهَدُ أَنَّ الأَئِمَّةَ مِنْ أَهْلِ بَيْتِكَ أَعْلامُ الهُدَى، </vt:lpstr>
      <vt:lpstr>وَالعُرْوَةُ الوُثْقَى، </vt:lpstr>
      <vt:lpstr>وَالحُجَّةُ عَلَى أَهْلِ الدُّنْيَا. </vt:lpstr>
      <vt:lpstr>اللّهُمَّ لا تَجْعَلْهُ آخِرَ العَهْدِ مِنْ زِيَارَةِ نَبِيِّكَ عَلَيْهِ وَآلِهِ السَّلامُ، </vt:lpstr>
      <vt:lpstr>وَإِنْ تَوَفَّيْتَنِي فَإِنِّي أَشْهَدُ فِي مَمَاتِي عَلَى مَا أَشْهَدُ عَلَيْهِ فِي حَيَاتِي </vt:lpstr>
      <vt:lpstr>أَنَّكَ أَنْتَ اللّهُ لا إِلهَ إِلاَّ أَنْتَ وَحْدَكَ لا شَرِيكَ لَكَ، </vt:lpstr>
      <vt:lpstr>وَأَنَّ مُحَمَّداً عَبْدُكَ وَرَسُولُكَ، </vt:lpstr>
      <vt:lpstr>وَأَنَّ الأَئِمَّةَ مِنْ أَهْلِ بَيْتِهِ أَوْلِيَاؤُكَ وَأَنْصَارُكَ </vt:lpstr>
      <vt:lpstr>وَحُجَجُكَ عَلَى خَلْقِكَ، </vt:lpstr>
      <vt:lpstr>وَخُلَفَاؤُكَ فِي عِبَادِكَ، </vt:lpstr>
      <vt:lpstr>وَأَعْلامُكَ فِي بِلادِكَ، </vt:lpstr>
      <vt:lpstr>وَخُزَّانُ عِلْمِكَ، </vt:lpstr>
      <vt:lpstr>وَحَفَظَةُ سِرِّكَ، </vt:lpstr>
      <vt:lpstr>وَتَرَاجِمَةُ وَحْيِكَ. </vt:lpstr>
      <vt:lpstr>اللّهُمَّ صَلِّ عَلَى مُحَمَّدٍ وَآلِ مُحَمَّدٍ </vt:lpstr>
      <vt:lpstr>وَبَلِّغْ رُوحَ نَبِيِّكَ مُحَمَّدٍ وَآلِهِ فِي سَاعَتِي هذِهِ وَفِي كُلِّ سَاعَةٍ تَحِيَّةً مِنِّي وَسَلاماً، </vt:lpstr>
      <vt:lpstr>وَالسَّلامُ عَلَيْكَ يَا رَسُولَ اللّهِ وَرَحْمَةُ اللّهِ وَبَرَكَاتُهُ </vt:lpstr>
      <vt:lpstr>لا جَعَلَهُ اللّهُ آخِرَ تَسْلِيمِي عَلَيْكَ. </vt:lpstr>
      <vt:lpstr>PowerPoint Presentation</vt:lpstr>
      <vt:lpstr>PowerPoint Presentation</vt:lpstr>
      <vt:lpstr>PowerPoint Presentation</vt:lpstr>
      <vt:lpstr>PowerPoint Presentation</vt:lpstr>
      <vt:lpstr>أَشْهَدُ أَنْ لا إِلهَ إِلاّ اللّهُ وَحْدَهُ لا شَرِيكَ لَهُ، </vt:lpstr>
      <vt:lpstr>وَأَشْهَدُ أَنَّ مُحَمَّداً عَبْدُهُ وَرَسُولُهُ، </vt:lpstr>
      <vt:lpstr>وَأَنَّ عَلِيَّ بْنَ أَبِي طَالِبٍ أَمِيرَ الْمُؤْمِنِينَ عَبْدُ اللّهِ وَأَخُو رَسُولِهِ، </vt:lpstr>
      <vt:lpstr>وَأَنَّ الأئِمَّةَ الطَّاهِرِينَ مِنْ وُلْدِهِ حُجَجُ اللّهِ عَلَى خَلْقِهِ. </vt:lpstr>
      <vt:lpstr>اَللهُ أَكْبَرُ </vt:lpstr>
      <vt:lpstr>السَّلامُ عَلَيْكَ يَا وَارِثَ آدَمَ خَلِيفَةِ اللّهِ،</vt:lpstr>
      <vt:lpstr>السَّلامُ عَلَيْكَ يَا وَارِثَ نُوحٍ صِفْوَةِ اللّهِ،</vt:lpstr>
      <vt:lpstr>السَّلامُ عَلَيْكَ يَا وَارِثَ إِبْرَاهِيمَ خَلِيلِ اللّهِ،</vt:lpstr>
      <vt:lpstr>السَّلامُ عَلَيْكَ يَا وَارِثَ مُوسَى كَلِيمِ اللّهِ،</vt:lpstr>
      <vt:lpstr>السَّلامُ عَلَيْكَ يَا وَارِثَ عِيسَى رُوحِ اللّهِ،</vt:lpstr>
      <vt:lpstr>السَّلامُ عَلَيْكَ يَا وَارِثَ مُحَمَّدٍ سَيِّدِ رُسُلِ اللّهِ،</vt:lpstr>
      <vt:lpstr>السَّلامُ عَلَيْكَ يَا أَمِيرَ الْمُؤْمِنِينَ،</vt:lpstr>
      <vt:lpstr>السَّلامُ عَلَيْكَ يَا إِمَامَ الْمُتَّقِينَ،</vt:lpstr>
      <vt:lpstr>السَّلامُ عَلَيْكَ يَا سَيِّدَ الْوَصِيِّينَ،</vt:lpstr>
      <vt:lpstr>السَّلامُ عَلَيْكَ يَا وَصِيَّ رَسُولِ رَبِّ الْعَالَمِينَ،</vt:lpstr>
      <vt:lpstr>السَّلامُ عَلَيْكَ يَا وَارِثَ عِلْمِ الأوَّلِينَ وَالآخِرِينَ،</vt:lpstr>
      <vt:lpstr>السَّلامُ عَلَيْكَ أَيُّهَا النَّبَأُ الْعَظِيمُ،</vt:lpstr>
      <vt:lpstr>السَّلامُ عَلَيْكَ أَيُّهَا الصِّرَاطُ الْمُسْتَقِيمُ،</vt:lpstr>
      <vt:lpstr>السَّلامُ عَلَيْكَ أَيُّهَا الْمُهَذَّبُ الْكَرِيمُ،</vt:lpstr>
      <vt:lpstr>السَّلامُ عَلَيْكَ أَيُّهَا الْوَصِيُّ التَّقِيُّ،</vt:lpstr>
      <vt:lpstr>السَّلامُ عَلَيْكَ أَيُّهَا الرَّضِيُّ الزَّكِيُّ، </vt:lpstr>
      <vt:lpstr>السَّلامُ عَلَيْكَ أَيُّهَا الْبَدْرُ الْمُضِيءُ، </vt:lpstr>
      <vt:lpstr>السَّلامُ عَلَيْكَ أَيُّهَا الصِّدِّيقُ الأكْبَرُ، </vt:lpstr>
      <vt:lpstr>السَّلامُ عَلَيْكَ أَيُّهَا الْفَارُوقُ الأعْظَمُ، </vt:lpstr>
      <vt:lpstr>السَّلامُ عَلَيْكَ أَيُّهَا السِّرَاجُ الْمُنِيرُ، </vt:lpstr>
      <vt:lpstr>السَّلامُ عَلَيْكَ يَا إِمَامَ الْهُدَى، </vt:lpstr>
      <vt:lpstr>السَّلامُ عَلَيْكَ يَا عَلَمَ التُّقَى، </vt:lpstr>
      <vt:lpstr>السَّلامُ عَلَيْكَ يَا حُجَّةَ اللّهِ الْكُبْرَى، </vt:lpstr>
      <vt:lpstr>السَّلامُ عَلَيْكَ يَا خَاصَّةَ اللّهِ وَخَالِصَتَهُ، </vt:lpstr>
      <vt:lpstr>وَأَمِينَ اللّهِ وَصَفْوَتَهُ، </vt:lpstr>
      <vt:lpstr>وَبَابَ اللّهِ وَحُجَّتَهُ، </vt:lpstr>
      <vt:lpstr>وَمَعْدِنَ حُكْمِ اللّهِ وَسِرَّهِ، </vt:lpstr>
      <vt:lpstr>وَعَيْبَةَ عِلْمِ اللّهِ وَخَازِنَهُ، </vt:lpstr>
      <vt:lpstr>وَسَفِيرَ اللّهِ فِي خَلْقِهِ، </vt:lpstr>
      <vt:lpstr>أَشْهَدُ أَنَّكَ أَقَمْتَ الصَّلاةَ، </vt:lpstr>
      <vt:lpstr>وَآتَيْتَ الزَّكَاةَ، </vt:lpstr>
      <vt:lpstr>وَأَمَرْتَ بِالْمَعْرُوفِ، </vt:lpstr>
      <vt:lpstr>وَنَهَيْتَ عَنِ الْمُنْكَرِ، </vt:lpstr>
      <vt:lpstr>وَاتَّبَعْتَ الرَّسُولَ، </vt:lpstr>
      <vt:lpstr>وَتَلَوْتَ الْكِتَابَ حَقَّ تِلاوَتِهِ، </vt:lpstr>
      <vt:lpstr>وَبَلَّغْتَ عَنِ اللّهِ، </vt:lpstr>
      <vt:lpstr>وَوَفَيْتَ بِعَهْدِ اللّهِ، </vt:lpstr>
      <vt:lpstr>وَتَمَّتْ بِكَ كَلِمَاتُ اللّهِ، </vt:lpstr>
      <vt:lpstr>وَجَاهَدْتَ فِي اللّهِ حَقَّ جِهَادِهِ، </vt:lpstr>
      <vt:lpstr>وَنَصَحْتَ لِلّهِ وَلِرَسُولِهِ صَلَّى اللّهُ عَلَيْهِ وَآلِهِ، </vt:lpstr>
      <vt:lpstr>وَجُدْتَ بِنَفْسِكَ صَابِراً مُحْتَسِباً </vt:lpstr>
      <vt:lpstr>مُجَاهِداً عَنْ دِينِ اللّهِ، </vt:lpstr>
      <vt:lpstr>مُوَقِّياً لِرَسُولِ اللّهِ صَلَّى اللّهُ عَلَيْهِ وَآلِهِ، </vt:lpstr>
      <vt:lpstr>طَالِباً مَا عِنْدَ اللّهِ، </vt:lpstr>
      <vt:lpstr>رَاغِباً فِيمَا وَعَدَ اللّهُ، </vt:lpstr>
      <vt:lpstr>وَمَضَيْتَ لِلَّذِي كُنْتَ عَلَيْهِ شَهِيداً </vt:lpstr>
      <vt:lpstr>وَشَاهِداً وَمَشْهُوداً، </vt:lpstr>
      <vt:lpstr>فَجَزَاكَ اللّهُ عَنْ رَسُولِهِ وَعَنِ الإسْلامِ وَأَهْلِهِ مِنْ صِدِّيقٍ أَفْضَلَ الْجَزَاءِ. </vt:lpstr>
      <vt:lpstr>أَشْهَدُ أَنَّكَ كُنْتَ أَوَّلَ الْقَوْمِ إِسْلاماً، </vt:lpstr>
      <vt:lpstr>وَأَخْلَصَهُمْ إِيمَاناً، </vt:lpstr>
      <vt:lpstr>وَأَشَدَّهُمْ يَقِيناً، </vt:lpstr>
      <vt:lpstr>وَأَخْوَفَهُمْ لِلّهِ، </vt:lpstr>
      <vt:lpstr>وَأَعْظَمَهُمْ عَنَاءً، </vt:lpstr>
      <vt:lpstr>وَأَحْوَطَهُمْ عَلَى رَسُولِ اللّهِ صَلَّى اللّهُ عَلَيْهِ وَآلِهِ، </vt:lpstr>
      <vt:lpstr>وَأَفْضَلَهُمْ مَنَاقِبَ، </vt:lpstr>
      <vt:lpstr>وَأَكْثَرَهُمْ سَوَابِقَ، </vt:lpstr>
      <vt:lpstr>وَأَرْفَعَهُمْ دَرَجَةً، </vt:lpstr>
      <vt:lpstr>وَأَشْرَفَهُمْ مَنْزِلَةً، </vt:lpstr>
      <vt:lpstr>وَأَكْرَمَهُمْ عَلَيْهِ، </vt:lpstr>
      <vt:lpstr>فَقَوِيْتَ حِينَ وَهَنُوَا، </vt:lpstr>
      <vt:lpstr>وَلَزِمْتَ مِنْهَاجَ رَسُولِ اللّهِ صَلَّى اللّهُ عَلَيْهِ وَآلِهِ، </vt:lpstr>
      <vt:lpstr>وَأَشْهَدُ أَنَّكَ كُنْتَ خَلِيفَتَهُ حَقّاً، </vt:lpstr>
      <vt:lpstr>لَمْ تُنَازَعْ بِرَغْمِ الْمُنَافِقِينَ، </vt:lpstr>
      <vt:lpstr>وَغَيْظِ الْكَافِرِينَ، </vt:lpstr>
      <vt:lpstr>وَضِغْنِ الْفَاسِقِينَ، </vt:lpstr>
      <vt:lpstr>وَقُمْتَ بِالأمْرِ حِينَ فَشِلُوَا، </vt:lpstr>
      <vt:lpstr>وَنَطَقْتَ حِينَ تَتَعْتَعُوَا، </vt:lpstr>
      <vt:lpstr>وَمَضَيْتَ بِنُورِ اللّهِ إِذْ وَقَفُوَا، </vt:lpstr>
      <vt:lpstr>فَمَنِ اتَّبَعَكَ فَقَدِ اهْتَدَى، </vt:lpstr>
      <vt:lpstr>كُنْتَ أَوَّلَهُمْ كَلاماً، </vt:lpstr>
      <vt:lpstr>وَأَشَدَّهُمْ خِصَاماً، </vt:lpstr>
      <vt:lpstr>وَأَصْوَبَهُمْ مَنْطِقاً، </vt:lpstr>
      <vt:lpstr>وَأَسَدَّهُمْ رَأْياً، </vt:lpstr>
      <vt:lpstr>وَأَشْجَعَهُمْ قَلْباً، </vt:lpstr>
      <vt:lpstr>وَأَكْثَرَهُمْ يَقِيناً، </vt:lpstr>
      <vt:lpstr>وَأَحْسَنَهُمْ عَمَلاً، </vt:lpstr>
      <vt:lpstr>وَأَعْرَفَهُمْ بِالأمُورِ، </vt:lpstr>
      <vt:lpstr>كُنْتَ لِلْمُؤمِنِينَ أَباً رَحِيماً </vt:lpstr>
      <vt:lpstr>إِذْ صَارُوَا عَلَيْكَ عِيَالاً، </vt:lpstr>
      <vt:lpstr>فَحَمَلْتَ أَثْقَالَ مَا عَنْهُ ضَعُفُوَا، </vt:lpstr>
      <vt:lpstr>وَحَفِظْتَ مَا أَضَاعُوَا، </vt:lpstr>
      <vt:lpstr>وَرَعَيْتَ مَا أَهْمَلُوَا، </vt:lpstr>
      <vt:lpstr>وَشَمَّرْتَ إِذْ جَبَنُوَا، </vt:lpstr>
      <vt:lpstr>وَعَلَوْتَ إِذْ هَلِعُوَا، </vt:lpstr>
      <vt:lpstr>وَصَبَرْتَ إِذْ جَزِعُوَا، </vt:lpstr>
      <vt:lpstr>كُنْتَ عَلَى الْكَافِرِينَ عَذَاباً صَبّاً </vt:lpstr>
      <vt:lpstr>وَغِلْظَةً وَغَيْظاً، </vt:lpstr>
      <vt:lpstr>وَلِلْمُؤْمِنِينَ غَيْثاً وَخِصْباً وَعِلْماً، </vt:lpstr>
      <vt:lpstr>لَمْ تُفْلَلْ حُجَّتُكَ، </vt:lpstr>
      <vt:lpstr>وَلَمْ يَزِغْ قَلْبُكَ، </vt:lpstr>
      <vt:lpstr>وَلَمْ تَضْعُفْ بَصِيرَتُكَ، </vt:lpstr>
      <vt:lpstr>وَلَمْ تَجْبُنْ نَفْسُكَ، </vt:lpstr>
      <vt:lpstr>كُنْتَ كَالْجَبَلِ لا تُحَرِّكُهُ الْعَوَاصِفُ، </vt:lpstr>
      <vt:lpstr>وَلا تُزِيلُهُ الْقَوَاصِفُ، </vt:lpstr>
      <vt:lpstr>كُنْتَ كَمَا قَالَ رَسُولُ اللّهِ صَلَّى اللّهُ عَلَيْهِ وَآلِهِ قَوِيّاً فِي بَدَنِكَ، </vt:lpstr>
      <vt:lpstr>مُتَوَاضِعاً فِي نَفْسِكَ، </vt:lpstr>
      <vt:lpstr>عَظِيماً عِنْدَ اللّهِ، </vt:lpstr>
      <vt:lpstr>كَبِيراً فِي الأرْضِ، </vt:lpstr>
      <vt:lpstr>جَلِيلاً فِي السَّمَاءِ، </vt:lpstr>
      <vt:lpstr>لَمْ يَكُنْ لأَحَدٍ فِيكَ مَهْمَزٌ، </vt:lpstr>
      <vt:lpstr>وَلا لِقَائِلٍ فِيكَ مَغْمَزٌ، </vt:lpstr>
      <vt:lpstr>وَلا لِخَلْقٍ فِيكَ مَطْمَعٌ، </vt:lpstr>
      <vt:lpstr>وَلا لأَحَدٍ عِنْدَكَ هَوَادَةٌ، </vt:lpstr>
      <vt:lpstr>يُوجَدُ الضَّعِيفُ الذَّلِيلُ عِنْدَكَ قَوِيّاً عَزِيزاً حَتَّى تَأْخُذَ لَهُ بِحَقِّهِ، </vt:lpstr>
      <vt:lpstr>وَالْقَوِيُّ الْعَزِيزُ عِنْدَكَ ضَعِيفاً حَتَّى تَأْخُذَ مِنْهُ الْحَقَّ، </vt:lpstr>
      <vt:lpstr>الْقَرِيبُ وَالْبَعِيدُ عِنْدَكَ فِي ذلِكَ سَوَاءٌ، </vt:lpstr>
      <vt:lpstr>شَأْنُكَ الْحَقُّ وَالصِّدْقُ وَالرِّفْقُ، </vt:lpstr>
      <vt:lpstr>وَقَوْلُكَ حُكْمٌ وَحَتْمٌ، </vt:lpstr>
      <vt:lpstr>وَأَمْرُكَ حِلْمٌ وَعَزْمٌ، </vt:lpstr>
      <vt:lpstr>وَرَأْيُكَ عِلْمٌ وَحَزْمٌ، </vt:lpstr>
      <vt:lpstr>إِعْتَدَلَ بِكَ الدِّينُ، </vt:lpstr>
      <vt:lpstr>وَسَهُلَ بِكَ الْعَسِيرُ، </vt:lpstr>
      <vt:lpstr>وَأُطْفِئَتْ بِكَ النِّيرَانُ، </vt:lpstr>
      <vt:lpstr>وَقَوِيَ بِكَ الإيمَانُ، </vt:lpstr>
      <vt:lpstr>وَثَبَتَ بِكَ الإسْلامُ، </vt:lpstr>
      <vt:lpstr>وَهَدَّتْ مُصِيبَتُكَ الأنَامَ، </vt:lpstr>
      <vt:lpstr>فَإِنَّا لِلّهِ وَإِنَّا إِلَيْهِ رَاجِعُونَ، </vt:lpstr>
      <vt:lpstr>لَعَنَ اللّهُ مَنْ قَتَلَكَ، </vt:lpstr>
      <vt:lpstr>وَلَعَنَ اللّهُ مَنْ خَالَفَكَ، </vt:lpstr>
      <vt:lpstr>وَلَعَنَ اللّهُ مَنِ افْتَرَى عَلَيْكَ، </vt:lpstr>
      <vt:lpstr>وَلَعَنَ اللّهُ مَنْ ظَلَمَكَ وَغَصَبَكَ حَقَّكَ، </vt:lpstr>
      <vt:lpstr>وَلَعَنَ اللّهُ مَنْ بَلَغَهُ ذلِكَ فَرَضِيَ بِهِ، </vt:lpstr>
      <vt:lpstr>إِنَّا إِلَى اللّهِ مِنْهُمْ بُرَاءُ، </vt:lpstr>
      <vt:lpstr>لَعَنَ اللّهُ أُمَّةً خَالَفَتْكَ، </vt:lpstr>
      <vt:lpstr>وَجَحَدَتْ وِلايَتَكَ، </vt:lpstr>
      <vt:lpstr>وَتَظَاهَرَتْ عَلَيْكَ وَقَتَلَتْكَ، </vt:lpstr>
      <vt:lpstr>وَحَادَتْ عَنْكَ وَخَذَلَتْكَ، </vt:lpstr>
      <vt:lpstr>الْحَمْدُ لِلّهِ الَّذِي جَعَلَ النَّارَ مَثْوَاهُمْ </vt:lpstr>
      <vt:lpstr>وَبِئْسَ الْوِرْدُ الْمَوْرُودُ. </vt:lpstr>
      <vt:lpstr>أَشْهَدُ لَكَ يَا وَلِيَّ اللّهِ وَوَلِيَّ رَسُولِهِ صَلَّى اللّهُ عَلَيْهِ وَآلِهِ بِالْبَلاغِ وَالأدَاءِ، </vt:lpstr>
      <vt:lpstr>وَأَشْهَدُ أَنَّكَ حَبِيبُ اللّهِ وَبَابُهُ، </vt:lpstr>
      <vt:lpstr>وَأَنَّكَ جَنْبُ اللّهِ وَوَجْهُهُ الَّذِي مِنْهُ يُؤْتَى، </vt:lpstr>
      <vt:lpstr>وَأَنَّكَ سَبِيلُ اللّهِ، </vt:lpstr>
      <vt:lpstr>وَأَنَّكَ عَبْدُ اللّهِ، </vt:lpstr>
      <vt:lpstr>وَأَخُو رَسُولِهِ صَلَّى اللّهُ عَلَيْهِ وَآلِهِ، </vt:lpstr>
      <vt:lpstr>أَتَيْتُكَ زَائِراً لِعَظِيمِ حَالِكَ وَمَنْزِلَتِكَ عِنْدَ اللّهِ وَعِنْدَ رَسُولِهِ، </vt:lpstr>
      <vt:lpstr>مُتَقَرِّباً إِلَى اللّهِ بِزِيَارَتِكَ، </vt:lpstr>
      <vt:lpstr>رَاغِباً إِلَيْكَ فِي الشَّفَاعَةِ، </vt:lpstr>
      <vt:lpstr>أَبْتَغِي بِشَفَاعَتِكَ خَلاصَ نَفْسِي، </vt:lpstr>
      <vt:lpstr>مُتَعَوِّذاً بِكَ مِنَ النَّارِ، </vt:lpstr>
      <vt:lpstr>هَارِباً مِنْ ذُنُوبِيَ الَّتِي احْتَطَبْتُهَا عَلَى ظَهْرِي، </vt:lpstr>
      <vt:lpstr>فَزِعاً إِلَيْكَ رَجَاءَ رَحْمَةِ رَبِّي، </vt:lpstr>
      <vt:lpstr>أَتَيْتُكَ أَسْتَشْفِعُ بِكَ يَا مَوْلايَ إِلَى اللّهِ </vt:lpstr>
      <vt:lpstr>وَأَتَقَرَّبُ بِكَ إِلَيْهِ لِيَقْضِيَ بِكَ حَوَائِجِي، </vt:lpstr>
      <vt:lpstr>فَاشْفَعْ لِي يَا أَمِيرَ الْمُؤْمِنِينَ </vt:lpstr>
      <vt:lpstr>فَإِنِّي عَبْدُ اللّهِ وَمَوْلاكَ وَزَائِرُكَ </vt:lpstr>
      <vt:lpstr>وَلَكَ عِنْدَ اللّهِ الْمَقَامُ الْمَعْلُومُ، </vt:lpstr>
      <vt:lpstr>وَالْجَاهُ الْعَظِيمُ، </vt:lpstr>
      <vt:lpstr>وَالشَّأْنُ الْكَبِيرُ، </vt:lpstr>
      <vt:lpstr>وَالشَّفَاعَةُ الْمَقْبُولَةُ. </vt:lpstr>
      <vt:lpstr>اللّهُمَّ صَلِّ عَلَى مُحَمَّدٍ وَآلِ مُحَمَّدٍ، </vt:lpstr>
      <vt:lpstr>وَصَلِّ عَلَى عَبْدِكَ وَأَمِينِكَ الأوْفَى، </vt:lpstr>
      <vt:lpstr>وَعُرْوَتِكَ الْوُثْقَى، </vt:lpstr>
      <vt:lpstr>وَيَدِكَ الْعُلْيَا، </vt:lpstr>
      <vt:lpstr>وَكَلِمَتِكَ الْحُسْنَى، </vt:lpstr>
      <vt:lpstr>وَحُجَّتِكَ عَلَى الْوَرَى، </vt:lpstr>
      <vt:lpstr>وَصِدِّيقِكَ الأكْبَرِ، </vt:lpstr>
      <vt:lpstr>سَيِّدِ الأوْصِيَاءِ، </vt:lpstr>
      <vt:lpstr>وَرُكْنِ الأوْلِيَاءِ، </vt:lpstr>
      <vt:lpstr>وَعِمَادِ الأصْفِيَاءِ، </vt:lpstr>
      <vt:lpstr>أَمِيرِالْمُؤْمِنِينَ، </vt:lpstr>
      <vt:lpstr>وَيَعْسُوبِ الْمُتَّقِينَ، </vt:lpstr>
      <vt:lpstr>وَقُدْوَةِ الصِّدِّيقِينَ، </vt:lpstr>
      <vt:lpstr>وَإِمَامِ الصَّالِحِينَ، </vt:lpstr>
      <vt:lpstr>الْمَعْصُومِ مِنَ الزَّلَلِ، </vt:lpstr>
      <vt:lpstr>وَالْمَفْطُومِ مِنَ الْخَلَلِ، </vt:lpstr>
      <vt:lpstr>وَالْمُهَذَّبِ مِنَ الْعَيْبِ، </vt:lpstr>
      <vt:lpstr>وَالْمُطَهَّرِ مِنَ الرَّيْبِ، </vt:lpstr>
      <vt:lpstr>أَخِي نَبِيِّكَ، </vt:lpstr>
      <vt:lpstr>وَوَصِيِّ رَسُولِكَ، </vt:lpstr>
      <vt:lpstr>وَالْبَائِتِ عَلَى فِرَاشِهِ، </vt:lpstr>
      <vt:lpstr>وَالْمُوَاسِي لَهُ بِنَفْسِهِ، </vt:lpstr>
      <vt:lpstr>وَكَاشِفِ الْكَرْبِ عَنْ وَجْهِهِ، </vt:lpstr>
      <vt:lpstr>الَّذِي جَعَلْتَهُ سَيْفاً لِنُبُوَّتِهِ، </vt:lpstr>
      <vt:lpstr>وَمُعْجِزاً لِرِسَالَتِهِ، </vt:lpstr>
      <vt:lpstr>وَدَلالَةً وَاضِحَةً لِحُجَّتِهِ، </vt:lpstr>
      <vt:lpstr>وَحَامِلاً لِرَايَتِهِ، </vt:lpstr>
      <vt:lpstr>وَوِقَايَةً لِمُهْجَتِهِ، </vt:lpstr>
      <vt:lpstr>وَهَادِياً لأُمَّتِهِ، </vt:lpstr>
      <vt:lpstr>وَيَداً لِبَأْسِهِ، </vt:lpstr>
      <vt:lpstr>وَتَاجاً لِرَأْسِهِ، </vt:lpstr>
      <vt:lpstr>وَبَاباً لِنَصْرِهِ، </vt:lpstr>
      <vt:lpstr>وَمِفْتَاحاً لِظَفَرِهِ </vt:lpstr>
      <vt:lpstr>حَتَّى هَزَمَ جُنُودَ الشِّرْكِ بِأَيْدِكَ، </vt:lpstr>
      <vt:lpstr>وَأَبَادَ عَسَاكِرَ الْكُفْرِ بِأَمْرِكَ، </vt:lpstr>
      <vt:lpstr>وَبَذَلَ نَفْسَهُ فِي مَرْضَاتِكَ وَمَرْضَاةِ رَسُولِكَ، </vt:lpstr>
      <vt:lpstr>وَجَعَلَهَا وَقْفاً عَلَى طَاعَتِهِ، </vt:lpstr>
      <vt:lpstr>وَمَجِنّاً دُونَ نَكْبَتِهِ، </vt:lpstr>
      <vt:lpstr>حَتَّى فَاضَتْ نَفْسُهُ صَلَّى اللّهُ عَلَيْهِ وَآلِهِ فِي كَفِّهِ </vt:lpstr>
      <vt:lpstr>وَاسْتَلَبَ بَرْدَهَا، </vt:lpstr>
      <vt:lpstr>وَمَسَحَهُ عَلَى وَجْهِهِ، </vt:lpstr>
      <vt:lpstr>وَأَعَانَتْهُ مَلائِكَتُكَ عَلَى غُسْلِهِ وَتَجْهِيزِهِ، </vt:lpstr>
      <vt:lpstr>وَصَلَّى عَلَيْهِ وَوَارَى شَخْصَهُ، </vt:lpstr>
      <vt:lpstr>وَقَضَى دَيْنَهُ، </vt:lpstr>
      <vt:lpstr>وَأَنْجَزَ وَعْدَهُ، </vt:lpstr>
      <vt:lpstr>وَلَزِمَ عَهْدَهُ، </vt:lpstr>
      <vt:lpstr>وَاحْتَذَى مِثَالَهُ، </vt:lpstr>
      <vt:lpstr>وَحَفِظَ وَصِيَّتَهُ، </vt:lpstr>
      <vt:lpstr>وَحِينَ وَجَدَ أَنْصَاراً نَهَضَ مُسْتَقِلاً بِأَعْبَاءِ الْخِلافَةِ، </vt:lpstr>
      <vt:lpstr>مُضْطَلِعاً بِأَثْقَالِ الإمَامَةِ، </vt:lpstr>
      <vt:lpstr>فَنَصَبَ رَايَةَ الْهُدَى فِي عِبَادِكَ، </vt:lpstr>
      <vt:lpstr>وَنَشَرَ ثَوْبَ الأمْنِ فِي بِلادِكَ، </vt:lpstr>
      <vt:lpstr>وَبَسَطَ الْعَدْلَ فِي بَرِيَّتِكَ، </vt:lpstr>
      <vt:lpstr>وَحَكَمَ بِكِتَابِكَ فِي خَلِيقَتِكَ، </vt:lpstr>
      <vt:lpstr>وَأَقَامَ الْحُدُودَ، </vt:lpstr>
      <vt:lpstr>وَقَمَعَ الْجُحُودَ، </vt:lpstr>
      <vt:lpstr>وَقَوَّمَ الزَّيْغَ، </vt:lpstr>
      <vt:lpstr>وَسَكَّنَ الْغَمْرَةَ، </vt:lpstr>
      <vt:lpstr>وَأَبَادَ الْفَتْرَةَ، </vt:lpstr>
      <vt:lpstr>وَسَدَّ الْفُرْجَةَ، </vt:lpstr>
      <vt:lpstr>وَقَتَلَ النَّاكِثَةَ وَالْقَاسِطَةَ وَالْمَارِقَةَ، </vt:lpstr>
      <vt:lpstr>وَلَمْ يَزَلْ عَلَى مِنْهَاجِ رَسُولِ اللّهِ صَلَّى اللّهُ عَلَيْهِ وَآلِهِ وَوَتِيرَتِهِ، </vt:lpstr>
      <vt:lpstr>وَلُطْفِ شَاكِلَتِهِ، </vt:lpstr>
      <vt:lpstr>وَجَمَالِ سِيرَتِهِ، </vt:lpstr>
      <vt:lpstr>مُقْتَدِياً بِسُنَّتِهِ، </vt:lpstr>
      <vt:lpstr>مُتَعَلِّقاً بِهِمَّتِهِ، </vt:lpstr>
      <vt:lpstr>مُبَاشِراً لِطَرِيقَتِهِ، </vt:lpstr>
      <vt:lpstr>وَأَمْثِلَتُهُ نَصْبُ عَيْنَيْهِ </vt:lpstr>
      <vt:lpstr>يَحْمِلُ عِبَادَكَ عَلَيْهَا </vt:lpstr>
      <vt:lpstr>وَيَدْعُوهُمْ إِلَيْهَا </vt:lpstr>
      <vt:lpstr>إِلَى أَنْ خُضِبَتْ شَيْبَتُهُ مِنْ دَمِ رَأْسِهِ. </vt:lpstr>
      <vt:lpstr>اللّهُمَّ فَكَمَا لَمْ يُؤْثِرْ فِي طَاعَتِكَ شَكّاً عَلَى يَقِينٍ، </vt:lpstr>
      <vt:lpstr>وَلَمْ يُشْرِكْ بِكَ طَرْفَةَ عَيْنٍ </vt:lpstr>
      <vt:lpstr>صَلِّ عَلَيْهِ صَلاةً زَاكِيَةً نَامِيَةً </vt:lpstr>
      <vt:lpstr>يَلْحَقُ بِهَا دَرَجَةَ النُّبُوَّةِ فِي جَنَّتِكَ، </vt:lpstr>
      <vt:lpstr>وَبَلِّغْهُ مِنَّا تَحِيَّةً وَسَلاماً، </vt:lpstr>
      <vt:lpstr>وَآتِنَا مِنْ لَدُنْكَ فِي مُوَالاتِهِ فَضْلاً وَإِحْسَاناً </vt:lpstr>
      <vt:lpstr>وَمَغْفِرَةً وَرِضْوَاناً، </vt:lpstr>
      <vt:lpstr>إِنَّكَ ذُو الْفَضْلِ الْجَسِيمِ، </vt:lpstr>
      <vt:lpstr>بِرَحْمَتِكَ يَا أَرْحَمَ الرَّاحِمِينَ. </vt:lpstr>
      <vt:lpstr>PowerPoint Presentation</vt:lpstr>
      <vt:lpstr>PowerPoint Presentation</vt:lpstr>
      <vt:lpstr>PowerPoint Presentation</vt:lpstr>
      <vt:lpstr>PowerPoint Presentation</vt:lpstr>
      <vt:lpstr>PowerPoint Presentation</vt:lpstr>
      <vt:lpstr>اللّهُمَّ إِنَّكَ بَشَّرْتَنِي عَلَى لِسَانِ نَبِيِّكَ وَرَسُولِكَ </vt:lpstr>
      <vt:lpstr>مُحَمَّدٍ صَلَوَاتُكَ عَلَيْهِ وَآلِهِ </vt:lpstr>
      <vt:lpstr>فَقُلْتَ: (وَبَشِّرِ الَّذِينَ آمَنُوَا أَنَّ لَهُمْ قَدَمَ صِدْقٍ عِنْدَ رَبِّهِمْ.) </vt:lpstr>
      <vt:lpstr>اللّهُمَّ وَإِنِّي مُؤْمِنٌ بِجَمِيعِ أَنْبِيَائِكَ وَرُسُلِكَ صَلَوَاتُكَ عَلَيْهِمْ، </vt:lpstr>
      <vt:lpstr>فَلا تَقِفْنِي بَعْدَ مَعْرِفَتِهِمْ مَوْقِفاً تَفْضَحُنِي فِيهِ عَلَى رُؤُوسِ الأشْهَادِ، </vt:lpstr>
      <vt:lpstr>بَلْ قِفْنِي مَعَهُمْ وَتَوَفَّنِي عَلَى التَّصْدِيقِ بِهِمْ. </vt:lpstr>
      <vt:lpstr>اللّهُمَّ وَأَنْتَ خَصَصْتَهُمْ بِكَرَامَتِكَ، </vt:lpstr>
      <vt:lpstr>وَأَمَرْتَنِي بِاتِّبَاعِهِمْ، </vt:lpstr>
      <vt:lpstr>اللّهُمَّ وَإِنِّي عَبْدُكَ وَزَائِرُكَ </vt:lpstr>
      <vt:lpstr>مُتَقَرِّباً إِلَيْكَ بِزِيَارَةِ أَخِي رَسُولِكَ </vt:lpstr>
      <vt:lpstr>وَعَلَى كُلِّ مَأْتِيٍّ وَمَزُورٍ حَقٌّ لِمَنْ أَتَاهُ وَزَارَهُ، </vt:lpstr>
      <vt:lpstr>وَأَنْتَ خَيْرُ مَأْتِيٍّ، </vt:lpstr>
      <vt:lpstr>وَأَكْرَمُ مَزُورٍ، </vt:lpstr>
      <vt:lpstr>فَأَسْأَلُكَ يَا اللّهُ يَا رَحْمنُ يَا رَحِيمُ </vt:lpstr>
      <vt:lpstr>يَا جَوَادُ يَا مَاجِدُ </vt:lpstr>
      <vt:lpstr>يَا أَحَدُ يَا صَمَدُ </vt:lpstr>
      <vt:lpstr>يَا مَنْ لَمْ يَلِدْ وَلَمْ يُولَدْ </vt:lpstr>
      <vt:lpstr>وَلَمْ يَكُنْ لَهُ كُفُواً أَحَدٌ </vt:lpstr>
      <vt:lpstr>وَلَمْ يَتَّخِذْ صَاحِبَةً وَلا وَلَداً </vt:lpstr>
      <vt:lpstr>أَنْ تُصَلّيَ عَلَى مُحَمَّدٍ وَآلِ مُحَمَّدٍ، </vt:lpstr>
      <vt:lpstr>وَأَنْ تَجْعَلَ تُحْفَتَكَ إِيَّايَ مِنْ زِيَارَتِي أَخَا رَسُولِكَ </vt:lpstr>
      <vt:lpstr>فَكَاكَ رَقَبَتِي مِنَ النَّارِ، </vt:lpstr>
      <vt:lpstr>وَأَنْ تَجْعَلَنِي مِمَّنْ يُسَارِعُ فِي الْخَيْرَاتِ </vt:lpstr>
      <vt:lpstr>وَيَدْعُوكَ رَغَباً وَرَهَباً، </vt:lpstr>
      <vt:lpstr>وَتَجْعَلَنِي لَكَ مِنَ الْخَاشِعِينَ. </vt:lpstr>
      <vt:lpstr>اللّهُمَّ إِنَّكَ مَنَنْتَ عَلَيَّ بِزِيَارَةِ مَوْلايَ عَلِيِّ بْنِ أَبِي طَالِبٍ </vt:lpstr>
      <vt:lpstr>وَوِلايَتِهِ وَمَعْرِفَتِهِ </vt:lpstr>
      <vt:lpstr>فَاجْعَلْنِي مِمَّنْ يَنْصُرُهُ وَيَنْتَصِرُ بِهِ، </vt:lpstr>
      <vt:lpstr>وَمُنَّ عَلَيَّ بِنَصْرِكَ لِدِينِكَ. </vt:lpstr>
      <vt:lpstr>اللّهُمَّ وَاجْعَلْنِي مِنْ شِيعَتِهِ، وَتَوَفَّنِي عَلَى دِينِهِ. </vt:lpstr>
      <vt:lpstr>اللّهُمَّ أَوْجِبْ لِي مِنَ الرَّحْمَةِ وَالرِّضْوَانِ </vt:lpstr>
      <vt:lpstr>وَالْمَغْفِرَةِ وَالإحْسَانِ </vt:lpstr>
      <vt:lpstr>وَالرِّزْقِ الْوَاسِعِ الْحَلالِ الطَّيِّبِ </vt:lpstr>
      <vt:lpstr>مَا أَنْتَ أَهْلُهُ يَا أَرْحمَ الرَّاحِمِينَ، </vt:lpstr>
      <vt:lpstr>وَالْحَمْدُ لِلّهِ رَبِّ الْعَالَمِينَ. </vt:lpstr>
      <vt:lpstr>PowerPoint Presentation</vt:lpstr>
      <vt:lpstr>PowerPoint Presentation</vt:lpstr>
      <vt:lpstr>لا إلهَ إلاَّ اللّهُ. وَاللّهُ أَكْبَرُ. وَسُبْحَانَ اللّهِ، وَالْحَمْدُ لِلّهِ، وَلا حَوْلَ وَلا قُوَّةَ إلاَّ بِاللّهِ الْعَلِيِّ الْعَظِيمِ. </vt:lpstr>
      <vt:lpstr>اللّهُ اللّهُ رَبِّي لا أُشْرِكُ بِهِ شَيْئاً. لا أُشْرِكُ بِرَبِّي أَحَداً.</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Rehan Ali Lotlikar for Duas.org</dc:creator>
  <cp:lastModifiedBy>Rehan Ali Lotlikar</cp:lastModifiedBy>
  <cp:revision>251</cp:revision>
  <dcterms:created xsi:type="dcterms:W3CDTF">2005-08-31T20:32:19Z</dcterms:created>
  <dcterms:modified xsi:type="dcterms:W3CDTF">2020-03-21T08:58:44Z</dcterms:modified>
</cp:coreProperties>
</file>