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slides/slide1279.xml" ContentType="application/vnd.openxmlformats-officedocument.presentationml.slide+xml"/>
  <Override PartName="/ppt/slides/slide1280.xml" ContentType="application/vnd.openxmlformats-officedocument.presentationml.slide+xml"/>
  <Override PartName="/ppt/slides/slide1281.xml" ContentType="application/vnd.openxmlformats-officedocument.presentationml.slide+xml"/>
  <Override PartName="/ppt/slides/slide1282.xml" ContentType="application/vnd.openxmlformats-officedocument.presentationml.slide+xml"/>
  <Override PartName="/ppt/slides/slide1283.xml" ContentType="application/vnd.openxmlformats-officedocument.presentationml.slide+xml"/>
  <Override PartName="/ppt/slides/slide1284.xml" ContentType="application/vnd.openxmlformats-officedocument.presentationml.slide+xml"/>
  <Override PartName="/ppt/slides/slide1285.xml" ContentType="application/vnd.openxmlformats-officedocument.presentationml.slide+xml"/>
  <Override PartName="/ppt/slides/slide1286.xml" ContentType="application/vnd.openxmlformats-officedocument.presentationml.slide+xml"/>
  <Override PartName="/ppt/slides/slide1287.xml" ContentType="application/vnd.openxmlformats-officedocument.presentationml.slide+xml"/>
  <Override PartName="/ppt/slides/slide1288.xml" ContentType="application/vnd.openxmlformats-officedocument.presentationml.slide+xml"/>
  <Override PartName="/ppt/slides/slide1289.xml" ContentType="application/vnd.openxmlformats-officedocument.presentationml.slide+xml"/>
  <Override PartName="/ppt/slides/slide1290.xml" ContentType="application/vnd.openxmlformats-officedocument.presentationml.slide+xml"/>
  <Override PartName="/ppt/slides/slide1291.xml" ContentType="application/vnd.openxmlformats-officedocument.presentationml.slide+xml"/>
  <Override PartName="/ppt/slides/slide1292.xml" ContentType="application/vnd.openxmlformats-officedocument.presentationml.slide+xml"/>
  <Override PartName="/ppt/slides/slide1293.xml" ContentType="application/vnd.openxmlformats-officedocument.presentationml.slide+xml"/>
  <Override PartName="/ppt/slides/slide1294.xml" ContentType="application/vnd.openxmlformats-officedocument.presentationml.slide+xml"/>
  <Override PartName="/ppt/slides/slide1295.xml" ContentType="application/vnd.openxmlformats-officedocument.presentationml.slide+xml"/>
  <Override PartName="/ppt/slides/slide1296.xml" ContentType="application/vnd.openxmlformats-officedocument.presentationml.slide+xml"/>
  <Override PartName="/ppt/slides/slide1297.xml" ContentType="application/vnd.openxmlformats-officedocument.presentationml.slide+xml"/>
  <Override PartName="/ppt/slides/slide1298.xml" ContentType="application/vnd.openxmlformats-officedocument.presentationml.slide+xml"/>
  <Override PartName="/ppt/slides/slide1299.xml" ContentType="application/vnd.openxmlformats-officedocument.presentationml.slide+xml"/>
  <Override PartName="/ppt/slides/slide1300.xml" ContentType="application/vnd.openxmlformats-officedocument.presentationml.slide+xml"/>
  <Override PartName="/ppt/slides/slide1301.xml" ContentType="application/vnd.openxmlformats-officedocument.presentationml.slide+xml"/>
  <Override PartName="/ppt/slides/slide1302.xml" ContentType="application/vnd.openxmlformats-officedocument.presentationml.slide+xml"/>
  <Override PartName="/ppt/slides/slide1303.xml" ContentType="application/vnd.openxmlformats-officedocument.presentationml.slide+xml"/>
  <Override PartName="/ppt/slides/slide1304.xml" ContentType="application/vnd.openxmlformats-officedocument.presentationml.slide+xml"/>
  <Override PartName="/ppt/slides/slide1305.xml" ContentType="application/vnd.openxmlformats-officedocument.presentationml.slide+xml"/>
  <Override PartName="/ppt/slides/slide1306.xml" ContentType="application/vnd.openxmlformats-officedocument.presentationml.slide+xml"/>
  <Override PartName="/ppt/slides/slide1307.xml" ContentType="application/vnd.openxmlformats-officedocument.presentationml.slide+xml"/>
  <Override PartName="/ppt/slides/slide1308.xml" ContentType="application/vnd.openxmlformats-officedocument.presentationml.slide+xml"/>
  <Override PartName="/ppt/slides/slide1309.xml" ContentType="application/vnd.openxmlformats-officedocument.presentationml.slide+xml"/>
  <Override PartName="/ppt/slides/slide1310.xml" ContentType="application/vnd.openxmlformats-officedocument.presentationml.slide+xml"/>
  <Override PartName="/ppt/slides/slide1311.xml" ContentType="application/vnd.openxmlformats-officedocument.presentationml.slide+xml"/>
  <Override PartName="/ppt/slides/slide1312.xml" ContentType="application/vnd.openxmlformats-officedocument.presentationml.slide+xml"/>
  <Override PartName="/ppt/slides/slide1313.xml" ContentType="application/vnd.openxmlformats-officedocument.presentationml.slide+xml"/>
  <Override PartName="/ppt/slides/slide1314.xml" ContentType="application/vnd.openxmlformats-officedocument.presentationml.slide+xml"/>
  <Override PartName="/ppt/slides/slide1315.xml" ContentType="application/vnd.openxmlformats-officedocument.presentationml.slide+xml"/>
  <Override PartName="/ppt/slides/slide1316.xml" ContentType="application/vnd.openxmlformats-officedocument.presentationml.slide+xml"/>
  <Override PartName="/ppt/slides/slide1317.xml" ContentType="application/vnd.openxmlformats-officedocument.presentationml.slide+xml"/>
  <Override PartName="/ppt/slides/slide1318.xml" ContentType="application/vnd.openxmlformats-officedocument.presentationml.slide+xml"/>
  <Override PartName="/ppt/slides/slide1319.xml" ContentType="application/vnd.openxmlformats-officedocument.presentationml.slide+xml"/>
  <Override PartName="/ppt/slides/slide1320.xml" ContentType="application/vnd.openxmlformats-officedocument.presentationml.slide+xml"/>
  <Override PartName="/ppt/slides/slide1321.xml" ContentType="application/vnd.openxmlformats-officedocument.presentationml.slide+xml"/>
  <Override PartName="/ppt/slides/slide1322.xml" ContentType="application/vnd.openxmlformats-officedocument.presentationml.slide+xml"/>
  <Override PartName="/ppt/slides/slide1323.xml" ContentType="application/vnd.openxmlformats-officedocument.presentationml.slide+xml"/>
  <Override PartName="/ppt/slides/slide1324.xml" ContentType="application/vnd.openxmlformats-officedocument.presentationml.slide+xml"/>
  <Override PartName="/ppt/slides/slide1325.xml" ContentType="application/vnd.openxmlformats-officedocument.presentationml.slide+xml"/>
  <Override PartName="/ppt/slides/slide1326.xml" ContentType="application/vnd.openxmlformats-officedocument.presentationml.slide+xml"/>
  <Override PartName="/ppt/slides/slide1327.xml" ContentType="application/vnd.openxmlformats-officedocument.presentationml.slide+xml"/>
  <Override PartName="/ppt/slides/slide1328.xml" ContentType="application/vnd.openxmlformats-officedocument.presentationml.slide+xml"/>
  <Override PartName="/ppt/slides/slide1329.xml" ContentType="application/vnd.openxmlformats-officedocument.presentationml.slide+xml"/>
  <Override PartName="/ppt/slides/slide1330.xml" ContentType="application/vnd.openxmlformats-officedocument.presentationml.slide+xml"/>
  <Override PartName="/ppt/slides/slide1331.xml" ContentType="application/vnd.openxmlformats-officedocument.presentationml.slide+xml"/>
  <Override PartName="/ppt/slides/slide1332.xml" ContentType="application/vnd.openxmlformats-officedocument.presentationml.slide+xml"/>
  <Override PartName="/ppt/slides/slide1333.xml" ContentType="application/vnd.openxmlformats-officedocument.presentationml.slide+xml"/>
  <Override PartName="/ppt/slides/slide1334.xml" ContentType="application/vnd.openxmlformats-officedocument.presentationml.slide+xml"/>
  <Override PartName="/ppt/slides/slide1335.xml" ContentType="application/vnd.openxmlformats-officedocument.presentationml.slide+xml"/>
  <Override PartName="/ppt/slides/slide1336.xml" ContentType="application/vnd.openxmlformats-officedocument.presentationml.slide+xml"/>
  <Override PartName="/ppt/slides/slide1337.xml" ContentType="application/vnd.openxmlformats-officedocument.presentationml.slide+xml"/>
  <Override PartName="/ppt/slides/slide1338.xml" ContentType="application/vnd.openxmlformats-officedocument.presentationml.slide+xml"/>
  <Override PartName="/ppt/slides/slide1339.xml" ContentType="application/vnd.openxmlformats-officedocument.presentationml.slide+xml"/>
  <Override PartName="/ppt/slides/slide1340.xml" ContentType="application/vnd.openxmlformats-officedocument.presentationml.slide+xml"/>
  <Override PartName="/ppt/slides/slide1341.xml" ContentType="application/vnd.openxmlformats-officedocument.presentationml.slide+xml"/>
  <Override PartName="/ppt/slides/slide1342.xml" ContentType="application/vnd.openxmlformats-officedocument.presentationml.slide+xml"/>
  <Override PartName="/ppt/slides/slide1343.xml" ContentType="application/vnd.openxmlformats-officedocument.presentationml.slide+xml"/>
  <Override PartName="/ppt/slides/slide1344.xml" ContentType="application/vnd.openxmlformats-officedocument.presentationml.slide+xml"/>
  <Override PartName="/ppt/slides/slide1345.xml" ContentType="application/vnd.openxmlformats-officedocument.presentationml.slide+xml"/>
  <Override PartName="/ppt/slides/slide1346.xml" ContentType="application/vnd.openxmlformats-officedocument.presentationml.slide+xml"/>
  <Override PartName="/ppt/slides/slide1347.xml" ContentType="application/vnd.openxmlformats-officedocument.presentationml.slide+xml"/>
  <Override PartName="/ppt/slides/slide1348.xml" ContentType="application/vnd.openxmlformats-officedocument.presentationml.slide+xml"/>
  <Override PartName="/ppt/slides/slide1349.xml" ContentType="application/vnd.openxmlformats-officedocument.presentationml.slide+xml"/>
  <Override PartName="/ppt/slides/slide1350.xml" ContentType="application/vnd.openxmlformats-officedocument.presentationml.slide+xml"/>
  <Override PartName="/ppt/slides/slide1351.xml" ContentType="application/vnd.openxmlformats-officedocument.presentationml.slide+xml"/>
  <Override PartName="/ppt/slides/slide1352.xml" ContentType="application/vnd.openxmlformats-officedocument.presentationml.slide+xml"/>
  <Override PartName="/ppt/slides/slide1353.xml" ContentType="application/vnd.openxmlformats-officedocument.presentationml.slide+xml"/>
  <Override PartName="/ppt/slides/slide1354.xml" ContentType="application/vnd.openxmlformats-officedocument.presentationml.slide+xml"/>
  <Override PartName="/ppt/slides/slide1355.xml" ContentType="application/vnd.openxmlformats-officedocument.presentationml.slide+xml"/>
  <Override PartName="/ppt/slides/slide1356.xml" ContentType="application/vnd.openxmlformats-officedocument.presentationml.slide+xml"/>
  <Override PartName="/ppt/slides/slide1357.xml" ContentType="application/vnd.openxmlformats-officedocument.presentationml.slide+xml"/>
  <Override PartName="/ppt/slides/slide1358.xml" ContentType="application/vnd.openxmlformats-officedocument.presentationml.slide+xml"/>
  <Override PartName="/ppt/slides/slide1359.xml" ContentType="application/vnd.openxmlformats-officedocument.presentationml.slide+xml"/>
  <Override PartName="/ppt/slides/slide1360.xml" ContentType="application/vnd.openxmlformats-officedocument.presentationml.slide+xml"/>
  <Override PartName="/ppt/slides/slide1361.xml" ContentType="application/vnd.openxmlformats-officedocument.presentationml.slide+xml"/>
  <Override PartName="/ppt/slides/slide1362.xml" ContentType="application/vnd.openxmlformats-officedocument.presentationml.slide+xml"/>
  <Override PartName="/ppt/slides/slide1363.xml" ContentType="application/vnd.openxmlformats-officedocument.presentationml.slide+xml"/>
  <Override PartName="/ppt/slides/slide1364.xml" ContentType="application/vnd.openxmlformats-officedocument.presentationml.slide+xml"/>
  <Override PartName="/ppt/slides/slide1365.xml" ContentType="application/vnd.openxmlformats-officedocument.presentationml.slide+xml"/>
  <Override PartName="/ppt/slides/slide1366.xml" ContentType="application/vnd.openxmlformats-officedocument.presentationml.slide+xml"/>
  <Override PartName="/ppt/slides/slide1367.xml" ContentType="application/vnd.openxmlformats-officedocument.presentationml.slide+xml"/>
  <Override PartName="/ppt/slides/slide1368.xml" ContentType="application/vnd.openxmlformats-officedocument.presentationml.slide+xml"/>
  <Override PartName="/ppt/slides/slide1369.xml" ContentType="application/vnd.openxmlformats-officedocument.presentationml.slide+xml"/>
  <Override PartName="/ppt/slides/slide1370.xml" ContentType="application/vnd.openxmlformats-officedocument.presentationml.slide+xml"/>
  <Override PartName="/ppt/slides/slide1371.xml" ContentType="application/vnd.openxmlformats-officedocument.presentationml.slide+xml"/>
  <Override PartName="/ppt/slides/slide1372.xml" ContentType="application/vnd.openxmlformats-officedocument.presentationml.slide+xml"/>
  <Override PartName="/ppt/slides/slide1373.xml" ContentType="application/vnd.openxmlformats-officedocument.presentationml.slide+xml"/>
  <Override PartName="/ppt/slides/slide1374.xml" ContentType="application/vnd.openxmlformats-officedocument.presentationml.slide+xml"/>
  <Override PartName="/ppt/slides/slide1375.xml" ContentType="application/vnd.openxmlformats-officedocument.presentationml.slide+xml"/>
  <Override PartName="/ppt/slides/slide1376.xml" ContentType="application/vnd.openxmlformats-officedocument.presentationml.slide+xml"/>
  <Override PartName="/ppt/slides/slide1377.xml" ContentType="application/vnd.openxmlformats-officedocument.presentationml.slide+xml"/>
  <Override PartName="/ppt/slides/slide1378.xml" ContentType="application/vnd.openxmlformats-officedocument.presentationml.slide+xml"/>
  <Override PartName="/ppt/slides/slide1379.xml" ContentType="application/vnd.openxmlformats-officedocument.presentationml.slide+xml"/>
  <Override PartName="/ppt/slides/slide1380.xml" ContentType="application/vnd.openxmlformats-officedocument.presentationml.slide+xml"/>
  <Override PartName="/ppt/slides/slide1381.xml" ContentType="application/vnd.openxmlformats-officedocument.presentationml.slide+xml"/>
  <Override PartName="/ppt/slides/slide1382.xml" ContentType="application/vnd.openxmlformats-officedocument.presentationml.slide+xml"/>
  <Override PartName="/ppt/slides/slide1383.xml" ContentType="application/vnd.openxmlformats-officedocument.presentationml.slide+xml"/>
  <Override PartName="/ppt/slides/slide1384.xml" ContentType="application/vnd.openxmlformats-officedocument.presentationml.slide+xml"/>
  <Override PartName="/ppt/slides/slide1385.xml" ContentType="application/vnd.openxmlformats-officedocument.presentationml.slide+xml"/>
  <Override PartName="/ppt/slides/slide1386.xml" ContentType="application/vnd.openxmlformats-officedocument.presentationml.slide+xml"/>
  <Override PartName="/ppt/slides/slide1387.xml" ContentType="application/vnd.openxmlformats-officedocument.presentationml.slide+xml"/>
  <Override PartName="/ppt/slides/slide1388.xml" ContentType="application/vnd.openxmlformats-officedocument.presentationml.slide+xml"/>
  <Override PartName="/ppt/slides/slide1389.xml" ContentType="application/vnd.openxmlformats-officedocument.presentationml.slide+xml"/>
  <Override PartName="/ppt/slides/slide1390.xml" ContentType="application/vnd.openxmlformats-officedocument.presentationml.slide+xml"/>
  <Override PartName="/ppt/slides/slide1391.xml" ContentType="application/vnd.openxmlformats-officedocument.presentationml.slide+xml"/>
  <Override PartName="/ppt/slides/slide1392.xml" ContentType="application/vnd.openxmlformats-officedocument.presentationml.slide+xml"/>
  <Override PartName="/ppt/slides/slide1393.xml" ContentType="application/vnd.openxmlformats-officedocument.presentationml.slide+xml"/>
  <Override PartName="/ppt/slides/slide1394.xml" ContentType="application/vnd.openxmlformats-officedocument.presentationml.slide+xml"/>
  <Override PartName="/ppt/slides/slide1395.xml" ContentType="application/vnd.openxmlformats-officedocument.presentationml.slide+xml"/>
  <Override PartName="/ppt/slides/slide1396.xml" ContentType="application/vnd.openxmlformats-officedocument.presentationml.slide+xml"/>
  <Override PartName="/ppt/slides/slide1397.xml" ContentType="application/vnd.openxmlformats-officedocument.presentationml.slide+xml"/>
  <Override PartName="/ppt/slides/slide1398.xml" ContentType="application/vnd.openxmlformats-officedocument.presentationml.slide+xml"/>
  <Override PartName="/ppt/slides/slide1399.xml" ContentType="application/vnd.openxmlformats-officedocument.presentationml.slide+xml"/>
  <Override PartName="/ppt/slides/slide1400.xml" ContentType="application/vnd.openxmlformats-officedocument.presentationml.slide+xml"/>
  <Override PartName="/ppt/slides/slide1401.xml" ContentType="application/vnd.openxmlformats-officedocument.presentationml.slide+xml"/>
  <Override PartName="/ppt/slides/slide1402.xml" ContentType="application/vnd.openxmlformats-officedocument.presentationml.slide+xml"/>
  <Override PartName="/ppt/slides/slide1403.xml" ContentType="application/vnd.openxmlformats-officedocument.presentationml.slide+xml"/>
  <Override PartName="/ppt/slides/slide1404.xml" ContentType="application/vnd.openxmlformats-officedocument.presentationml.slide+xml"/>
  <Override PartName="/ppt/slides/slide1405.xml" ContentType="application/vnd.openxmlformats-officedocument.presentationml.slide+xml"/>
  <Override PartName="/ppt/slides/slide1406.xml" ContentType="application/vnd.openxmlformats-officedocument.presentationml.slide+xml"/>
  <Override PartName="/ppt/slides/slide1407.xml" ContentType="application/vnd.openxmlformats-officedocument.presentationml.slide+xml"/>
  <Override PartName="/ppt/slides/slide1408.xml" ContentType="application/vnd.openxmlformats-officedocument.presentationml.slide+xml"/>
  <Override PartName="/ppt/slides/slide1409.xml" ContentType="application/vnd.openxmlformats-officedocument.presentationml.slide+xml"/>
  <Override PartName="/ppt/slides/slide1410.xml" ContentType="application/vnd.openxmlformats-officedocument.presentationml.slide+xml"/>
  <Override PartName="/ppt/slides/slide1411.xml" ContentType="application/vnd.openxmlformats-officedocument.presentationml.slide+xml"/>
  <Override PartName="/ppt/slides/slide1412.xml" ContentType="application/vnd.openxmlformats-officedocument.presentationml.slide+xml"/>
  <Override PartName="/ppt/slides/slide1413.xml" ContentType="application/vnd.openxmlformats-officedocument.presentationml.slide+xml"/>
  <Override PartName="/ppt/slides/slide1414.xml" ContentType="application/vnd.openxmlformats-officedocument.presentationml.slide+xml"/>
  <Override PartName="/ppt/slides/slide1415.xml" ContentType="application/vnd.openxmlformats-officedocument.presentationml.slide+xml"/>
  <Override PartName="/ppt/slides/slide1416.xml" ContentType="application/vnd.openxmlformats-officedocument.presentationml.slide+xml"/>
  <Override PartName="/ppt/slides/slide1417.xml" ContentType="application/vnd.openxmlformats-officedocument.presentationml.slide+xml"/>
  <Override PartName="/ppt/slides/slide1418.xml" ContentType="application/vnd.openxmlformats-officedocument.presentationml.slide+xml"/>
  <Override PartName="/ppt/slides/slide1419.xml" ContentType="application/vnd.openxmlformats-officedocument.presentationml.slide+xml"/>
  <Override PartName="/ppt/slides/slide1420.xml" ContentType="application/vnd.openxmlformats-officedocument.presentationml.slide+xml"/>
  <Override PartName="/ppt/slides/slide1421.xml" ContentType="application/vnd.openxmlformats-officedocument.presentationml.slide+xml"/>
  <Override PartName="/ppt/slides/slide1422.xml" ContentType="application/vnd.openxmlformats-officedocument.presentationml.slide+xml"/>
  <Override PartName="/ppt/slides/slide1423.xml" ContentType="application/vnd.openxmlformats-officedocument.presentationml.slide+xml"/>
  <Override PartName="/ppt/slides/slide1424.xml" ContentType="application/vnd.openxmlformats-officedocument.presentationml.slide+xml"/>
  <Override PartName="/ppt/slides/slide1425.xml" ContentType="application/vnd.openxmlformats-officedocument.presentationml.slide+xml"/>
  <Override PartName="/ppt/slides/slide1426.xml" ContentType="application/vnd.openxmlformats-officedocument.presentationml.slide+xml"/>
  <Override PartName="/ppt/slides/slide1427.xml" ContentType="application/vnd.openxmlformats-officedocument.presentationml.slide+xml"/>
  <Override PartName="/ppt/slides/slide1428.xml" ContentType="application/vnd.openxmlformats-officedocument.presentationml.slide+xml"/>
  <Override PartName="/ppt/slides/slide1429.xml" ContentType="application/vnd.openxmlformats-officedocument.presentationml.slide+xml"/>
  <Override PartName="/ppt/slides/slide1430.xml" ContentType="application/vnd.openxmlformats-officedocument.presentationml.slide+xml"/>
  <Override PartName="/ppt/slides/slide1431.xml" ContentType="application/vnd.openxmlformats-officedocument.presentationml.slide+xml"/>
  <Override PartName="/ppt/slides/slide1432.xml" ContentType="application/vnd.openxmlformats-officedocument.presentationml.slide+xml"/>
  <Override PartName="/ppt/slides/slide1433.xml" ContentType="application/vnd.openxmlformats-officedocument.presentationml.slide+xml"/>
  <Override PartName="/ppt/slides/slide1434.xml" ContentType="application/vnd.openxmlformats-officedocument.presentationml.slide+xml"/>
  <Override PartName="/ppt/slides/slide1435.xml" ContentType="application/vnd.openxmlformats-officedocument.presentationml.slide+xml"/>
  <Override PartName="/ppt/slides/slide1436.xml" ContentType="application/vnd.openxmlformats-officedocument.presentationml.slide+xml"/>
  <Override PartName="/ppt/slides/slide1437.xml" ContentType="application/vnd.openxmlformats-officedocument.presentationml.slide+xml"/>
  <Override PartName="/ppt/slides/slide1438.xml" ContentType="application/vnd.openxmlformats-officedocument.presentationml.slide+xml"/>
  <Override PartName="/ppt/slides/slide1439.xml" ContentType="application/vnd.openxmlformats-officedocument.presentationml.slide+xml"/>
  <Override PartName="/ppt/slides/slide1440.xml" ContentType="application/vnd.openxmlformats-officedocument.presentationml.slide+xml"/>
  <Override PartName="/ppt/slides/slide1441.xml" ContentType="application/vnd.openxmlformats-officedocument.presentationml.slide+xml"/>
  <Override PartName="/ppt/slides/slide1442.xml" ContentType="application/vnd.openxmlformats-officedocument.presentationml.slide+xml"/>
  <Override PartName="/ppt/slides/slide1443.xml" ContentType="application/vnd.openxmlformats-officedocument.presentationml.slide+xml"/>
  <Override PartName="/ppt/slides/slide1444.xml" ContentType="application/vnd.openxmlformats-officedocument.presentationml.slide+xml"/>
  <Override PartName="/ppt/slides/slide1445.xml" ContentType="application/vnd.openxmlformats-officedocument.presentationml.slide+xml"/>
  <Override PartName="/ppt/slides/slide1446.xml" ContentType="application/vnd.openxmlformats-officedocument.presentationml.slide+xml"/>
  <Override PartName="/ppt/slides/slide1447.xml" ContentType="application/vnd.openxmlformats-officedocument.presentationml.slide+xml"/>
  <Override PartName="/ppt/slides/slide1448.xml" ContentType="application/vnd.openxmlformats-officedocument.presentationml.slide+xml"/>
  <Override PartName="/ppt/slides/slide1449.xml" ContentType="application/vnd.openxmlformats-officedocument.presentationml.slide+xml"/>
  <Override PartName="/ppt/slides/slide1450.xml" ContentType="application/vnd.openxmlformats-officedocument.presentationml.slide+xml"/>
  <Override PartName="/ppt/slides/slide1451.xml" ContentType="application/vnd.openxmlformats-officedocument.presentationml.slide+xml"/>
  <Override PartName="/ppt/slides/slide1452.xml" ContentType="application/vnd.openxmlformats-officedocument.presentationml.slide+xml"/>
  <Override PartName="/ppt/slides/slide1453.xml" ContentType="application/vnd.openxmlformats-officedocument.presentationml.slide+xml"/>
  <Override PartName="/ppt/slides/slide1454.xml" ContentType="application/vnd.openxmlformats-officedocument.presentationml.slide+xml"/>
  <Override PartName="/ppt/slides/slide1455.xml" ContentType="application/vnd.openxmlformats-officedocument.presentationml.slide+xml"/>
  <Override PartName="/ppt/slides/slide1456.xml" ContentType="application/vnd.openxmlformats-officedocument.presentationml.slide+xml"/>
  <Override PartName="/ppt/slides/slide1457.xml" ContentType="application/vnd.openxmlformats-officedocument.presentationml.slide+xml"/>
  <Override PartName="/ppt/slides/slide1458.xml" ContentType="application/vnd.openxmlformats-officedocument.presentationml.slide+xml"/>
  <Override PartName="/ppt/slides/slide1459.xml" ContentType="application/vnd.openxmlformats-officedocument.presentationml.slide+xml"/>
  <Override PartName="/ppt/slides/slide1460.xml" ContentType="application/vnd.openxmlformats-officedocument.presentationml.slide+xml"/>
  <Override PartName="/ppt/slides/slide1461.xml" ContentType="application/vnd.openxmlformats-officedocument.presentationml.slide+xml"/>
  <Override PartName="/ppt/slides/slide1462.xml" ContentType="application/vnd.openxmlformats-officedocument.presentationml.slide+xml"/>
  <Override PartName="/ppt/slides/slide1463.xml" ContentType="application/vnd.openxmlformats-officedocument.presentationml.slide+xml"/>
  <Override PartName="/ppt/slides/slide1464.xml" ContentType="application/vnd.openxmlformats-officedocument.presentationml.slide+xml"/>
  <Override PartName="/ppt/slides/slide1465.xml" ContentType="application/vnd.openxmlformats-officedocument.presentationml.slide+xml"/>
  <Override PartName="/ppt/slides/slide1466.xml" ContentType="application/vnd.openxmlformats-officedocument.presentationml.slide+xml"/>
  <Override PartName="/ppt/slides/slide1467.xml" ContentType="application/vnd.openxmlformats-officedocument.presentationml.slide+xml"/>
  <Override PartName="/ppt/slides/slide1468.xml" ContentType="application/vnd.openxmlformats-officedocument.presentationml.slide+xml"/>
  <Override PartName="/ppt/slides/slide1469.xml" ContentType="application/vnd.openxmlformats-officedocument.presentationml.slide+xml"/>
  <Override PartName="/ppt/slides/slide1470.xml" ContentType="application/vnd.openxmlformats-officedocument.presentationml.slide+xml"/>
  <Override PartName="/ppt/slides/slide1471.xml" ContentType="application/vnd.openxmlformats-officedocument.presentationml.slide+xml"/>
  <Override PartName="/ppt/slides/slide1472.xml" ContentType="application/vnd.openxmlformats-officedocument.presentationml.slide+xml"/>
  <Override PartName="/ppt/slides/slide1473.xml" ContentType="application/vnd.openxmlformats-officedocument.presentationml.slide+xml"/>
  <Override PartName="/ppt/slides/slide1474.xml" ContentType="application/vnd.openxmlformats-officedocument.presentationml.slide+xml"/>
  <Override PartName="/ppt/slides/slide1475.xml" ContentType="application/vnd.openxmlformats-officedocument.presentationml.slide+xml"/>
  <Override PartName="/ppt/slides/slide1476.xml" ContentType="application/vnd.openxmlformats-officedocument.presentationml.slide+xml"/>
  <Override PartName="/ppt/slides/slide1477.xml" ContentType="application/vnd.openxmlformats-officedocument.presentationml.slide+xml"/>
  <Override PartName="/ppt/slides/slide1478.xml" ContentType="application/vnd.openxmlformats-officedocument.presentationml.slide+xml"/>
  <Override PartName="/ppt/slides/slide1479.xml" ContentType="application/vnd.openxmlformats-officedocument.presentationml.slide+xml"/>
  <Override PartName="/ppt/slides/slide1480.xml" ContentType="application/vnd.openxmlformats-officedocument.presentationml.slide+xml"/>
  <Override PartName="/ppt/slides/slide1481.xml" ContentType="application/vnd.openxmlformats-officedocument.presentationml.slide+xml"/>
  <Override PartName="/ppt/slides/slide1482.xml" ContentType="application/vnd.openxmlformats-officedocument.presentationml.slide+xml"/>
  <Override PartName="/ppt/slides/slide1483.xml" ContentType="application/vnd.openxmlformats-officedocument.presentationml.slide+xml"/>
  <Override PartName="/ppt/slides/slide1484.xml" ContentType="application/vnd.openxmlformats-officedocument.presentationml.slide+xml"/>
  <Override PartName="/ppt/slides/slide1485.xml" ContentType="application/vnd.openxmlformats-officedocument.presentationml.slide+xml"/>
  <Override PartName="/ppt/slides/slide1486.xml" ContentType="application/vnd.openxmlformats-officedocument.presentationml.slide+xml"/>
  <Override PartName="/ppt/slides/slide1487.xml" ContentType="application/vnd.openxmlformats-officedocument.presentationml.slide+xml"/>
  <Override PartName="/ppt/slides/slide1488.xml" ContentType="application/vnd.openxmlformats-officedocument.presentationml.slide+xml"/>
  <Override PartName="/ppt/slides/slide1489.xml" ContentType="application/vnd.openxmlformats-officedocument.presentationml.slide+xml"/>
  <Override PartName="/ppt/slides/slide1490.xml" ContentType="application/vnd.openxmlformats-officedocument.presentationml.slide+xml"/>
  <Override PartName="/ppt/slides/slide1491.xml" ContentType="application/vnd.openxmlformats-officedocument.presentationml.slide+xml"/>
  <Override PartName="/ppt/slides/slide1492.xml" ContentType="application/vnd.openxmlformats-officedocument.presentationml.slide+xml"/>
  <Override PartName="/ppt/slides/slide1493.xml" ContentType="application/vnd.openxmlformats-officedocument.presentationml.slide+xml"/>
  <Override PartName="/ppt/slides/slide1494.xml" ContentType="application/vnd.openxmlformats-officedocument.presentationml.slide+xml"/>
  <Override PartName="/ppt/slides/slide1495.xml" ContentType="application/vnd.openxmlformats-officedocument.presentationml.slide+xml"/>
  <Override PartName="/ppt/slides/slide1496.xml" ContentType="application/vnd.openxmlformats-officedocument.presentationml.slide+xml"/>
  <Override PartName="/ppt/slides/slide1497.xml" ContentType="application/vnd.openxmlformats-officedocument.presentationml.slide+xml"/>
  <Override PartName="/ppt/slides/slide1498.xml" ContentType="application/vnd.openxmlformats-officedocument.presentationml.slide+xml"/>
  <Override PartName="/ppt/slides/slide1499.xml" ContentType="application/vnd.openxmlformats-officedocument.presentationml.slide+xml"/>
  <Override PartName="/ppt/slides/slide1500.xml" ContentType="application/vnd.openxmlformats-officedocument.presentationml.slide+xml"/>
  <Override PartName="/ppt/slides/slide1501.xml" ContentType="application/vnd.openxmlformats-officedocument.presentationml.slide+xml"/>
  <Override PartName="/ppt/slides/slide1502.xml" ContentType="application/vnd.openxmlformats-officedocument.presentationml.slide+xml"/>
  <Override PartName="/ppt/slides/slide1503.xml" ContentType="application/vnd.openxmlformats-officedocument.presentationml.slide+xml"/>
  <Override PartName="/ppt/slides/slide1504.xml" ContentType="application/vnd.openxmlformats-officedocument.presentationml.slide+xml"/>
  <Override PartName="/ppt/slides/slide1505.xml" ContentType="application/vnd.openxmlformats-officedocument.presentationml.slide+xml"/>
  <Override PartName="/ppt/slides/slide1506.xml" ContentType="application/vnd.openxmlformats-officedocument.presentationml.slide+xml"/>
  <Override PartName="/ppt/slides/slide1507.xml" ContentType="application/vnd.openxmlformats-officedocument.presentationml.slide+xml"/>
  <Override PartName="/ppt/slides/slide1508.xml" ContentType="application/vnd.openxmlformats-officedocument.presentationml.slide+xml"/>
  <Override PartName="/ppt/slides/slide1509.xml" ContentType="application/vnd.openxmlformats-officedocument.presentationml.slide+xml"/>
  <Override PartName="/ppt/slides/slide1510.xml" ContentType="application/vnd.openxmlformats-officedocument.presentationml.slide+xml"/>
  <Override PartName="/ppt/slides/slide1511.xml" ContentType="application/vnd.openxmlformats-officedocument.presentationml.slide+xml"/>
  <Override PartName="/ppt/slides/slide1512.xml" ContentType="application/vnd.openxmlformats-officedocument.presentationml.slide+xml"/>
  <Override PartName="/ppt/slides/slide1513.xml" ContentType="application/vnd.openxmlformats-officedocument.presentationml.slide+xml"/>
  <Override PartName="/ppt/slides/slide1514.xml" ContentType="application/vnd.openxmlformats-officedocument.presentationml.slide+xml"/>
  <Override PartName="/ppt/slides/slide1515.xml" ContentType="application/vnd.openxmlformats-officedocument.presentationml.slide+xml"/>
  <Override PartName="/ppt/slides/slide1516.xml" ContentType="application/vnd.openxmlformats-officedocument.presentationml.slide+xml"/>
  <Override PartName="/ppt/slides/slide1517.xml" ContentType="application/vnd.openxmlformats-officedocument.presentationml.slide+xml"/>
  <Override PartName="/ppt/slides/slide1518.xml" ContentType="application/vnd.openxmlformats-officedocument.presentationml.slide+xml"/>
  <Override PartName="/ppt/slides/slide1519.xml" ContentType="application/vnd.openxmlformats-officedocument.presentationml.slide+xml"/>
  <Override PartName="/ppt/slides/slide1520.xml" ContentType="application/vnd.openxmlformats-officedocument.presentationml.slide+xml"/>
  <Override PartName="/ppt/slides/slide1521.xml" ContentType="application/vnd.openxmlformats-officedocument.presentationml.slide+xml"/>
  <Override PartName="/ppt/slides/slide1522.xml" ContentType="application/vnd.openxmlformats-officedocument.presentationml.slide+xml"/>
  <Override PartName="/ppt/slides/slide1523.xml" ContentType="application/vnd.openxmlformats-officedocument.presentationml.slide+xml"/>
  <Override PartName="/ppt/slides/slide1524.xml" ContentType="application/vnd.openxmlformats-officedocument.presentationml.slide+xml"/>
  <Override PartName="/ppt/slides/slide1525.xml" ContentType="application/vnd.openxmlformats-officedocument.presentationml.slide+xml"/>
  <Override PartName="/ppt/slides/slide1526.xml" ContentType="application/vnd.openxmlformats-officedocument.presentationml.slide+xml"/>
  <Override PartName="/ppt/slides/slide1527.xml" ContentType="application/vnd.openxmlformats-officedocument.presentationml.slide+xml"/>
  <Override PartName="/ppt/slides/slide1528.xml" ContentType="application/vnd.openxmlformats-officedocument.presentationml.slide+xml"/>
  <Override PartName="/ppt/slides/slide1529.xml" ContentType="application/vnd.openxmlformats-officedocument.presentationml.slide+xml"/>
  <Override PartName="/ppt/slides/slide1530.xml" ContentType="application/vnd.openxmlformats-officedocument.presentationml.slide+xml"/>
  <Override PartName="/ppt/slides/slide1531.xml" ContentType="application/vnd.openxmlformats-officedocument.presentationml.slide+xml"/>
  <Override PartName="/ppt/slides/slide1532.xml" ContentType="application/vnd.openxmlformats-officedocument.presentationml.slide+xml"/>
  <Override PartName="/ppt/slides/slide1533.xml" ContentType="application/vnd.openxmlformats-officedocument.presentationml.slide+xml"/>
  <Override PartName="/ppt/slides/slide1534.xml" ContentType="application/vnd.openxmlformats-officedocument.presentationml.slide+xml"/>
  <Override PartName="/ppt/slides/slide1535.xml" ContentType="application/vnd.openxmlformats-officedocument.presentationml.slide+xml"/>
  <Override PartName="/ppt/slides/slide1536.xml" ContentType="application/vnd.openxmlformats-officedocument.presentationml.slide+xml"/>
  <Override PartName="/ppt/slides/slide1537.xml" ContentType="application/vnd.openxmlformats-officedocument.presentationml.slide+xml"/>
  <Override PartName="/ppt/slides/slide1538.xml" ContentType="application/vnd.openxmlformats-officedocument.presentationml.slide+xml"/>
  <Override PartName="/ppt/slides/slide1539.xml" ContentType="application/vnd.openxmlformats-officedocument.presentationml.slide+xml"/>
  <Override PartName="/ppt/slides/slide1540.xml" ContentType="application/vnd.openxmlformats-officedocument.presentationml.slide+xml"/>
  <Override PartName="/ppt/slides/slide1541.xml" ContentType="application/vnd.openxmlformats-officedocument.presentationml.slide+xml"/>
  <Override PartName="/ppt/slides/slide1542.xml" ContentType="application/vnd.openxmlformats-officedocument.presentationml.slide+xml"/>
  <Override PartName="/ppt/slides/slide1543.xml" ContentType="application/vnd.openxmlformats-officedocument.presentationml.slide+xml"/>
  <Override PartName="/ppt/slides/slide1544.xml" ContentType="application/vnd.openxmlformats-officedocument.presentationml.slide+xml"/>
  <Override PartName="/ppt/slides/slide1545.xml" ContentType="application/vnd.openxmlformats-officedocument.presentationml.slide+xml"/>
  <Override PartName="/ppt/slides/slide1546.xml" ContentType="application/vnd.openxmlformats-officedocument.presentationml.slide+xml"/>
  <Override PartName="/ppt/slides/slide1547.xml" ContentType="application/vnd.openxmlformats-officedocument.presentationml.slide+xml"/>
  <Override PartName="/ppt/slides/slide1548.xml" ContentType="application/vnd.openxmlformats-officedocument.presentationml.slide+xml"/>
  <Override PartName="/ppt/slides/slide1549.xml" ContentType="application/vnd.openxmlformats-officedocument.presentationml.slide+xml"/>
  <Override PartName="/ppt/slides/slide1550.xml" ContentType="application/vnd.openxmlformats-officedocument.presentationml.slide+xml"/>
  <Override PartName="/ppt/slides/slide1551.xml" ContentType="application/vnd.openxmlformats-officedocument.presentationml.slide+xml"/>
  <Override PartName="/ppt/slides/slide1552.xml" ContentType="application/vnd.openxmlformats-officedocument.presentationml.slide+xml"/>
  <Override PartName="/ppt/slides/slide1553.xml" ContentType="application/vnd.openxmlformats-officedocument.presentationml.slide+xml"/>
  <Override PartName="/ppt/slides/slide1554.xml" ContentType="application/vnd.openxmlformats-officedocument.presentationml.slide+xml"/>
  <Override PartName="/ppt/slides/slide1555.xml" ContentType="application/vnd.openxmlformats-officedocument.presentationml.slide+xml"/>
  <Override PartName="/ppt/slides/slide1556.xml" ContentType="application/vnd.openxmlformats-officedocument.presentationml.slide+xml"/>
  <Override PartName="/ppt/slides/slide1557.xml" ContentType="application/vnd.openxmlformats-officedocument.presentationml.slide+xml"/>
  <Override PartName="/ppt/slides/slide1558.xml" ContentType="application/vnd.openxmlformats-officedocument.presentationml.slide+xml"/>
  <Override PartName="/ppt/slides/slide1559.xml" ContentType="application/vnd.openxmlformats-officedocument.presentationml.slide+xml"/>
  <Override PartName="/ppt/slides/slide1560.xml" ContentType="application/vnd.openxmlformats-officedocument.presentationml.slide+xml"/>
  <Override PartName="/ppt/slides/slide1561.xml" ContentType="application/vnd.openxmlformats-officedocument.presentationml.slide+xml"/>
  <Override PartName="/ppt/slides/slide1562.xml" ContentType="application/vnd.openxmlformats-officedocument.presentationml.slide+xml"/>
  <Override PartName="/ppt/slides/slide1563.xml" ContentType="application/vnd.openxmlformats-officedocument.presentationml.slide+xml"/>
  <Override PartName="/ppt/slides/slide1564.xml" ContentType="application/vnd.openxmlformats-officedocument.presentationml.slide+xml"/>
  <Override PartName="/ppt/slides/slide1565.xml" ContentType="application/vnd.openxmlformats-officedocument.presentationml.slide+xml"/>
  <Override PartName="/ppt/slides/slide1566.xml" ContentType="application/vnd.openxmlformats-officedocument.presentationml.slide+xml"/>
  <Override PartName="/ppt/slides/slide1567.xml" ContentType="application/vnd.openxmlformats-officedocument.presentationml.slide+xml"/>
  <Override PartName="/ppt/slides/slide1568.xml" ContentType="application/vnd.openxmlformats-officedocument.presentationml.slide+xml"/>
  <Override PartName="/ppt/slides/slide1569.xml" ContentType="application/vnd.openxmlformats-officedocument.presentationml.slide+xml"/>
  <Override PartName="/ppt/slides/slide1570.xml" ContentType="application/vnd.openxmlformats-officedocument.presentationml.slide+xml"/>
  <Override PartName="/ppt/slides/slide1571.xml" ContentType="application/vnd.openxmlformats-officedocument.presentationml.slide+xml"/>
  <Override PartName="/ppt/slides/slide1572.xml" ContentType="application/vnd.openxmlformats-officedocument.presentationml.slide+xml"/>
  <Override PartName="/ppt/slides/slide1573.xml" ContentType="application/vnd.openxmlformats-officedocument.presentationml.slide+xml"/>
  <Override PartName="/ppt/slides/slide1574.xml" ContentType="application/vnd.openxmlformats-officedocument.presentationml.slide+xml"/>
  <Override PartName="/ppt/slides/slide1575.xml" ContentType="application/vnd.openxmlformats-officedocument.presentationml.slide+xml"/>
  <Override PartName="/ppt/slides/slide1576.xml" ContentType="application/vnd.openxmlformats-officedocument.presentationml.slide+xml"/>
  <Override PartName="/ppt/slides/slide1577.xml" ContentType="application/vnd.openxmlformats-officedocument.presentationml.slide+xml"/>
  <Override PartName="/ppt/slides/slide1578.xml" ContentType="application/vnd.openxmlformats-officedocument.presentationml.slide+xml"/>
  <Override PartName="/ppt/slides/slide1579.xml" ContentType="application/vnd.openxmlformats-officedocument.presentationml.slide+xml"/>
  <Override PartName="/ppt/slides/slide1580.xml" ContentType="application/vnd.openxmlformats-officedocument.presentationml.slide+xml"/>
  <Override PartName="/ppt/slides/slide1581.xml" ContentType="application/vnd.openxmlformats-officedocument.presentationml.slide+xml"/>
  <Override PartName="/ppt/slides/slide1582.xml" ContentType="application/vnd.openxmlformats-officedocument.presentationml.slide+xml"/>
  <Override PartName="/ppt/slides/slide1583.xml" ContentType="application/vnd.openxmlformats-officedocument.presentationml.slide+xml"/>
  <Override PartName="/ppt/slides/slide1584.xml" ContentType="application/vnd.openxmlformats-officedocument.presentationml.slide+xml"/>
  <Override PartName="/ppt/slides/slide1585.xml" ContentType="application/vnd.openxmlformats-officedocument.presentationml.slide+xml"/>
  <Override PartName="/ppt/slides/slide1586.xml" ContentType="application/vnd.openxmlformats-officedocument.presentationml.slide+xml"/>
  <Override PartName="/ppt/slides/slide1587.xml" ContentType="application/vnd.openxmlformats-officedocument.presentationml.slide+xml"/>
  <Override PartName="/ppt/slides/slide1588.xml" ContentType="application/vnd.openxmlformats-officedocument.presentationml.slide+xml"/>
  <Override PartName="/ppt/slides/slide1589.xml" ContentType="application/vnd.openxmlformats-officedocument.presentationml.slide+xml"/>
  <Override PartName="/ppt/slides/slide1590.xml" ContentType="application/vnd.openxmlformats-officedocument.presentationml.slide+xml"/>
  <Override PartName="/ppt/slides/slide1591.xml" ContentType="application/vnd.openxmlformats-officedocument.presentationml.slide+xml"/>
  <Override PartName="/ppt/slides/slide1592.xml" ContentType="application/vnd.openxmlformats-officedocument.presentationml.slide+xml"/>
  <Override PartName="/ppt/slides/slide1593.xml" ContentType="application/vnd.openxmlformats-officedocument.presentationml.slide+xml"/>
  <Override PartName="/ppt/slides/slide1594.xml" ContentType="application/vnd.openxmlformats-officedocument.presentationml.slide+xml"/>
  <Override PartName="/ppt/slides/slide1595.xml" ContentType="application/vnd.openxmlformats-officedocument.presentationml.slide+xml"/>
  <Override PartName="/ppt/slides/slide1596.xml" ContentType="application/vnd.openxmlformats-officedocument.presentationml.slide+xml"/>
  <Override PartName="/ppt/slides/slide1597.xml" ContentType="application/vnd.openxmlformats-officedocument.presentationml.slide+xml"/>
  <Override PartName="/ppt/slides/slide1598.xml" ContentType="application/vnd.openxmlformats-officedocument.presentationml.slide+xml"/>
  <Override PartName="/ppt/slides/slide1599.xml" ContentType="application/vnd.openxmlformats-officedocument.presentationml.slide+xml"/>
  <Override PartName="/ppt/slides/slide1600.xml" ContentType="application/vnd.openxmlformats-officedocument.presentationml.slide+xml"/>
  <Override PartName="/ppt/slides/slide1601.xml" ContentType="application/vnd.openxmlformats-officedocument.presentationml.slide+xml"/>
  <Override PartName="/ppt/slides/slide1602.xml" ContentType="application/vnd.openxmlformats-officedocument.presentationml.slide+xml"/>
  <Override PartName="/ppt/slides/slide1603.xml" ContentType="application/vnd.openxmlformats-officedocument.presentationml.slide+xml"/>
  <Override PartName="/ppt/slides/slide1604.xml" ContentType="application/vnd.openxmlformats-officedocument.presentationml.slide+xml"/>
  <Override PartName="/ppt/slides/slide1605.xml" ContentType="application/vnd.openxmlformats-officedocument.presentationml.slide+xml"/>
  <Override PartName="/ppt/slides/slide1606.xml" ContentType="application/vnd.openxmlformats-officedocument.presentationml.slide+xml"/>
  <Override PartName="/ppt/slides/slide1607.xml" ContentType="application/vnd.openxmlformats-officedocument.presentationml.slide+xml"/>
  <Override PartName="/ppt/slides/slide1608.xml" ContentType="application/vnd.openxmlformats-officedocument.presentationml.slide+xml"/>
  <Override PartName="/ppt/slides/slide1609.xml" ContentType="application/vnd.openxmlformats-officedocument.presentationml.slide+xml"/>
  <Override PartName="/ppt/slides/slide1610.xml" ContentType="application/vnd.openxmlformats-officedocument.presentationml.slide+xml"/>
  <Override PartName="/ppt/slides/slide1611.xml" ContentType="application/vnd.openxmlformats-officedocument.presentationml.slide+xml"/>
  <Override PartName="/ppt/slides/slide1612.xml" ContentType="application/vnd.openxmlformats-officedocument.presentationml.slide+xml"/>
  <Override PartName="/ppt/slides/slide1613.xml" ContentType="application/vnd.openxmlformats-officedocument.presentationml.slide+xml"/>
  <Override PartName="/ppt/slides/slide1614.xml" ContentType="application/vnd.openxmlformats-officedocument.presentationml.slide+xml"/>
  <Override PartName="/ppt/slides/slide1615.xml" ContentType="application/vnd.openxmlformats-officedocument.presentationml.slide+xml"/>
  <Override PartName="/ppt/slides/slide1616.xml" ContentType="application/vnd.openxmlformats-officedocument.presentationml.slide+xml"/>
  <Override PartName="/ppt/slides/slide1617.xml" ContentType="application/vnd.openxmlformats-officedocument.presentationml.slide+xml"/>
  <Override PartName="/ppt/slides/slide1618.xml" ContentType="application/vnd.openxmlformats-officedocument.presentationml.slide+xml"/>
  <Override PartName="/ppt/slides/slide1619.xml" ContentType="application/vnd.openxmlformats-officedocument.presentationml.slide+xml"/>
  <Override PartName="/ppt/slides/slide1620.xml" ContentType="application/vnd.openxmlformats-officedocument.presentationml.slide+xml"/>
  <Override PartName="/ppt/slides/slide1621.xml" ContentType="application/vnd.openxmlformats-officedocument.presentationml.slide+xml"/>
  <Override PartName="/ppt/slides/slide1622.xml" ContentType="application/vnd.openxmlformats-officedocument.presentationml.slide+xml"/>
  <Override PartName="/ppt/slides/slide1623.xml" ContentType="application/vnd.openxmlformats-officedocument.presentationml.slide+xml"/>
  <Override PartName="/ppt/slides/slide1624.xml" ContentType="application/vnd.openxmlformats-officedocument.presentationml.slide+xml"/>
  <Override PartName="/ppt/slides/slide1625.xml" ContentType="application/vnd.openxmlformats-officedocument.presentationml.slide+xml"/>
  <Override PartName="/ppt/slides/slide1626.xml" ContentType="application/vnd.openxmlformats-officedocument.presentationml.slide+xml"/>
  <Override PartName="/ppt/slides/slide1627.xml" ContentType="application/vnd.openxmlformats-officedocument.presentationml.slide+xml"/>
  <Override PartName="/ppt/slides/slide1628.xml" ContentType="application/vnd.openxmlformats-officedocument.presentationml.slide+xml"/>
  <Override PartName="/ppt/slides/slide1629.xml" ContentType="application/vnd.openxmlformats-officedocument.presentationml.slide+xml"/>
  <Override PartName="/ppt/slides/slide1630.xml" ContentType="application/vnd.openxmlformats-officedocument.presentationml.slide+xml"/>
  <Override PartName="/ppt/slides/slide1631.xml" ContentType="application/vnd.openxmlformats-officedocument.presentationml.slide+xml"/>
  <Override PartName="/ppt/slides/slide1632.xml" ContentType="application/vnd.openxmlformats-officedocument.presentationml.slide+xml"/>
  <Override PartName="/ppt/slides/slide1633.xml" ContentType="application/vnd.openxmlformats-officedocument.presentationml.slide+xml"/>
  <Override PartName="/ppt/slides/slide1634.xml" ContentType="application/vnd.openxmlformats-officedocument.presentationml.slide+xml"/>
  <Override PartName="/ppt/slides/slide1635.xml" ContentType="application/vnd.openxmlformats-officedocument.presentationml.slide+xml"/>
  <Override PartName="/ppt/slides/slide1636.xml" ContentType="application/vnd.openxmlformats-officedocument.presentationml.slide+xml"/>
  <Override PartName="/ppt/slides/slide1637.xml" ContentType="application/vnd.openxmlformats-officedocument.presentationml.slide+xml"/>
  <Override PartName="/ppt/slides/slide1638.xml" ContentType="application/vnd.openxmlformats-officedocument.presentationml.slide+xml"/>
  <Override PartName="/ppt/slides/slide1639.xml" ContentType="application/vnd.openxmlformats-officedocument.presentationml.slide+xml"/>
  <Override PartName="/ppt/slides/slide1640.xml" ContentType="application/vnd.openxmlformats-officedocument.presentationml.slide+xml"/>
  <Override PartName="/ppt/slides/slide1641.xml" ContentType="application/vnd.openxmlformats-officedocument.presentationml.slide+xml"/>
  <Override PartName="/ppt/slides/slide1642.xml" ContentType="application/vnd.openxmlformats-officedocument.presentationml.slide+xml"/>
  <Override PartName="/ppt/slides/slide1643.xml" ContentType="application/vnd.openxmlformats-officedocument.presentationml.slide+xml"/>
  <Override PartName="/ppt/slides/slide1644.xml" ContentType="application/vnd.openxmlformats-officedocument.presentationml.slide+xml"/>
  <Override PartName="/ppt/slides/slide1645.xml" ContentType="application/vnd.openxmlformats-officedocument.presentationml.slide+xml"/>
  <Override PartName="/ppt/slides/slide1646.xml" ContentType="application/vnd.openxmlformats-officedocument.presentationml.slide+xml"/>
  <Override PartName="/ppt/slides/slide1647.xml" ContentType="application/vnd.openxmlformats-officedocument.presentationml.slide+xml"/>
  <Override PartName="/ppt/slides/slide1648.xml" ContentType="application/vnd.openxmlformats-officedocument.presentationml.slide+xml"/>
  <Override PartName="/ppt/slides/slide1649.xml" ContentType="application/vnd.openxmlformats-officedocument.presentationml.slide+xml"/>
  <Override PartName="/ppt/slides/slide1650.xml" ContentType="application/vnd.openxmlformats-officedocument.presentationml.slide+xml"/>
  <Override PartName="/ppt/slides/slide1651.xml" ContentType="application/vnd.openxmlformats-officedocument.presentationml.slide+xml"/>
  <Override PartName="/ppt/slides/slide1652.xml" ContentType="application/vnd.openxmlformats-officedocument.presentationml.slide+xml"/>
  <Override PartName="/ppt/slides/slide1653.xml" ContentType="application/vnd.openxmlformats-officedocument.presentationml.slide+xml"/>
  <Override PartName="/ppt/slides/slide1654.xml" ContentType="application/vnd.openxmlformats-officedocument.presentationml.slide+xml"/>
  <Override PartName="/ppt/slides/slide1655.xml" ContentType="application/vnd.openxmlformats-officedocument.presentationml.slide+xml"/>
  <Override PartName="/ppt/slides/slide1656.xml" ContentType="application/vnd.openxmlformats-officedocument.presentationml.slide+xml"/>
  <Override PartName="/ppt/slides/slide1657.xml" ContentType="application/vnd.openxmlformats-officedocument.presentationml.slide+xml"/>
  <Override PartName="/ppt/slides/slide1658.xml" ContentType="application/vnd.openxmlformats-officedocument.presentationml.slide+xml"/>
  <Override PartName="/ppt/slides/slide1659.xml" ContentType="application/vnd.openxmlformats-officedocument.presentationml.slide+xml"/>
  <Override PartName="/ppt/slides/slide1660.xml" ContentType="application/vnd.openxmlformats-officedocument.presentationml.slide+xml"/>
  <Override PartName="/ppt/slides/slide1661.xml" ContentType="application/vnd.openxmlformats-officedocument.presentationml.slide+xml"/>
  <Override PartName="/ppt/slides/slide1662.xml" ContentType="application/vnd.openxmlformats-officedocument.presentationml.slide+xml"/>
  <Override PartName="/ppt/slides/slide1663.xml" ContentType="application/vnd.openxmlformats-officedocument.presentationml.slide+xml"/>
  <Override PartName="/ppt/slides/slide1664.xml" ContentType="application/vnd.openxmlformats-officedocument.presentationml.slide+xml"/>
  <Override PartName="/ppt/slides/slide1665.xml" ContentType="application/vnd.openxmlformats-officedocument.presentationml.slide+xml"/>
  <Override PartName="/ppt/slides/slide1666.xml" ContentType="application/vnd.openxmlformats-officedocument.presentationml.slide+xml"/>
  <Override PartName="/ppt/slides/slide1667.xml" ContentType="application/vnd.openxmlformats-officedocument.presentationml.slide+xml"/>
  <Override PartName="/ppt/slides/slide1668.xml" ContentType="application/vnd.openxmlformats-officedocument.presentationml.slide+xml"/>
  <Override PartName="/ppt/slides/slide1669.xml" ContentType="application/vnd.openxmlformats-officedocument.presentationml.slide+xml"/>
  <Override PartName="/ppt/slides/slide1670.xml" ContentType="application/vnd.openxmlformats-officedocument.presentationml.slide+xml"/>
  <Override PartName="/ppt/slides/slide1671.xml" ContentType="application/vnd.openxmlformats-officedocument.presentationml.slide+xml"/>
  <Override PartName="/ppt/slides/slide1672.xml" ContentType="application/vnd.openxmlformats-officedocument.presentationml.slide+xml"/>
  <Override PartName="/ppt/slides/slide1673.xml" ContentType="application/vnd.openxmlformats-officedocument.presentationml.slide+xml"/>
  <Override PartName="/ppt/slides/slide1674.xml" ContentType="application/vnd.openxmlformats-officedocument.presentationml.slide+xml"/>
  <Override PartName="/ppt/slides/slide1675.xml" ContentType="application/vnd.openxmlformats-officedocument.presentationml.slide+xml"/>
  <Override PartName="/ppt/slides/slide1676.xml" ContentType="application/vnd.openxmlformats-officedocument.presentationml.slide+xml"/>
  <Override PartName="/ppt/slides/slide1677.xml" ContentType="application/vnd.openxmlformats-officedocument.presentationml.slide+xml"/>
  <Override PartName="/ppt/slides/slide1678.xml" ContentType="application/vnd.openxmlformats-officedocument.presentationml.slide+xml"/>
  <Override PartName="/ppt/slides/slide1679.xml" ContentType="application/vnd.openxmlformats-officedocument.presentationml.slide+xml"/>
  <Override PartName="/ppt/slides/slide1680.xml" ContentType="application/vnd.openxmlformats-officedocument.presentationml.slide+xml"/>
  <Override PartName="/ppt/slides/slide1681.xml" ContentType="application/vnd.openxmlformats-officedocument.presentationml.slide+xml"/>
  <Override PartName="/ppt/slides/slide1682.xml" ContentType="application/vnd.openxmlformats-officedocument.presentationml.slide+xml"/>
  <Override PartName="/ppt/slides/slide1683.xml" ContentType="application/vnd.openxmlformats-officedocument.presentationml.slide+xml"/>
  <Override PartName="/ppt/slides/slide1684.xml" ContentType="application/vnd.openxmlformats-officedocument.presentationml.slide+xml"/>
  <Override PartName="/ppt/slides/slide1685.xml" ContentType="application/vnd.openxmlformats-officedocument.presentationml.slide+xml"/>
  <Override PartName="/ppt/slides/slide1686.xml" ContentType="application/vnd.openxmlformats-officedocument.presentationml.slide+xml"/>
  <Override PartName="/ppt/slides/slide1687.xml" ContentType="application/vnd.openxmlformats-officedocument.presentationml.slide+xml"/>
  <Override PartName="/ppt/slides/slide1688.xml" ContentType="application/vnd.openxmlformats-officedocument.presentationml.slide+xml"/>
  <Override PartName="/ppt/slides/slide1689.xml" ContentType="application/vnd.openxmlformats-officedocument.presentationml.slide+xml"/>
  <Override PartName="/ppt/slides/slide1690.xml" ContentType="application/vnd.openxmlformats-officedocument.presentationml.slide+xml"/>
  <Override PartName="/ppt/slides/slide1691.xml" ContentType="application/vnd.openxmlformats-officedocument.presentationml.slide+xml"/>
  <Override PartName="/ppt/slides/slide1692.xml" ContentType="application/vnd.openxmlformats-officedocument.presentationml.slide+xml"/>
  <Override PartName="/ppt/slides/slide1693.xml" ContentType="application/vnd.openxmlformats-officedocument.presentationml.slide+xml"/>
  <Override PartName="/ppt/slides/slide1694.xml" ContentType="application/vnd.openxmlformats-officedocument.presentationml.slide+xml"/>
  <Override PartName="/ppt/slides/slide1695.xml" ContentType="application/vnd.openxmlformats-officedocument.presentationml.slide+xml"/>
  <Override PartName="/ppt/slides/slide1696.xml" ContentType="application/vnd.openxmlformats-officedocument.presentationml.slide+xml"/>
  <Override PartName="/ppt/slides/slide1697.xml" ContentType="application/vnd.openxmlformats-officedocument.presentationml.slide+xml"/>
  <Override PartName="/ppt/slides/slide1698.xml" ContentType="application/vnd.openxmlformats-officedocument.presentationml.slide+xml"/>
  <Override PartName="/ppt/slides/slide1699.xml" ContentType="application/vnd.openxmlformats-officedocument.presentationml.slide+xml"/>
  <Override PartName="/ppt/slides/slide1700.xml" ContentType="application/vnd.openxmlformats-officedocument.presentationml.slide+xml"/>
  <Override PartName="/ppt/slides/slide1701.xml" ContentType="application/vnd.openxmlformats-officedocument.presentationml.slide+xml"/>
  <Override PartName="/ppt/slides/slide1702.xml" ContentType="application/vnd.openxmlformats-officedocument.presentationml.slide+xml"/>
  <Override PartName="/ppt/slides/slide1703.xml" ContentType="application/vnd.openxmlformats-officedocument.presentationml.slide+xml"/>
  <Override PartName="/ppt/slides/slide1704.xml" ContentType="application/vnd.openxmlformats-officedocument.presentationml.slide+xml"/>
  <Override PartName="/ppt/slides/slide1705.xml" ContentType="application/vnd.openxmlformats-officedocument.presentationml.slide+xml"/>
  <Override PartName="/ppt/slides/slide1706.xml" ContentType="application/vnd.openxmlformats-officedocument.presentationml.slide+xml"/>
  <Override PartName="/ppt/slides/slide1707.xml" ContentType="application/vnd.openxmlformats-officedocument.presentationml.slide+xml"/>
  <Override PartName="/ppt/slides/slide1708.xml" ContentType="application/vnd.openxmlformats-officedocument.presentationml.slide+xml"/>
  <Override PartName="/ppt/slides/slide1709.xml" ContentType="application/vnd.openxmlformats-officedocument.presentationml.slide+xml"/>
  <Override PartName="/ppt/slides/slide1710.xml" ContentType="application/vnd.openxmlformats-officedocument.presentationml.slide+xml"/>
  <Override PartName="/ppt/slides/slide1711.xml" ContentType="application/vnd.openxmlformats-officedocument.presentationml.slide+xml"/>
  <Override PartName="/ppt/slides/slide1712.xml" ContentType="application/vnd.openxmlformats-officedocument.presentationml.slide+xml"/>
  <Override PartName="/ppt/slides/slide1713.xml" ContentType="application/vnd.openxmlformats-officedocument.presentationml.slide+xml"/>
  <Override PartName="/ppt/slides/slide1714.xml" ContentType="application/vnd.openxmlformats-officedocument.presentationml.slide+xml"/>
  <Override PartName="/ppt/slides/slide1715.xml" ContentType="application/vnd.openxmlformats-officedocument.presentationml.slide+xml"/>
  <Override PartName="/ppt/slides/slide1716.xml" ContentType="application/vnd.openxmlformats-officedocument.presentationml.slide+xml"/>
  <Override PartName="/ppt/slides/slide1717.xml" ContentType="application/vnd.openxmlformats-officedocument.presentationml.slide+xml"/>
  <Override PartName="/ppt/slides/slide1718.xml" ContentType="application/vnd.openxmlformats-officedocument.presentationml.slide+xml"/>
  <Override PartName="/ppt/slides/slide1719.xml" ContentType="application/vnd.openxmlformats-officedocument.presentationml.slide+xml"/>
  <Override PartName="/ppt/slides/slide1720.xml" ContentType="application/vnd.openxmlformats-officedocument.presentationml.slide+xml"/>
  <Override PartName="/ppt/slides/slide1721.xml" ContentType="application/vnd.openxmlformats-officedocument.presentationml.slide+xml"/>
  <Override PartName="/ppt/slides/slide1722.xml" ContentType="application/vnd.openxmlformats-officedocument.presentationml.slide+xml"/>
  <Override PartName="/ppt/slides/slide1723.xml" ContentType="application/vnd.openxmlformats-officedocument.presentationml.slide+xml"/>
  <Override PartName="/ppt/slides/slide1724.xml" ContentType="application/vnd.openxmlformats-officedocument.presentationml.slide+xml"/>
  <Override PartName="/ppt/slides/slide1725.xml" ContentType="application/vnd.openxmlformats-officedocument.presentationml.slide+xml"/>
  <Override PartName="/ppt/slides/slide1726.xml" ContentType="application/vnd.openxmlformats-officedocument.presentationml.slide+xml"/>
  <Override PartName="/ppt/slides/slide1727.xml" ContentType="application/vnd.openxmlformats-officedocument.presentationml.slide+xml"/>
  <Override PartName="/ppt/slides/slide1728.xml" ContentType="application/vnd.openxmlformats-officedocument.presentationml.slide+xml"/>
  <Override PartName="/ppt/slides/slide1729.xml" ContentType="application/vnd.openxmlformats-officedocument.presentationml.slide+xml"/>
  <Override PartName="/ppt/slides/slide1730.xml" ContentType="application/vnd.openxmlformats-officedocument.presentationml.slide+xml"/>
  <Override PartName="/ppt/slides/slide1731.xml" ContentType="application/vnd.openxmlformats-officedocument.presentationml.slide+xml"/>
  <Override PartName="/ppt/slides/slide1732.xml" ContentType="application/vnd.openxmlformats-officedocument.presentationml.slide+xml"/>
  <Override PartName="/ppt/slides/slide1733.xml" ContentType="application/vnd.openxmlformats-officedocument.presentationml.slide+xml"/>
  <Override PartName="/ppt/slides/slide1734.xml" ContentType="application/vnd.openxmlformats-officedocument.presentationml.slide+xml"/>
  <Override PartName="/ppt/slides/slide1735.xml" ContentType="application/vnd.openxmlformats-officedocument.presentationml.slide+xml"/>
  <Override PartName="/ppt/slides/slide1736.xml" ContentType="application/vnd.openxmlformats-officedocument.presentationml.slide+xml"/>
  <Override PartName="/ppt/slides/slide1737.xml" ContentType="application/vnd.openxmlformats-officedocument.presentationml.slide+xml"/>
  <Override PartName="/ppt/slides/slide1738.xml" ContentType="application/vnd.openxmlformats-officedocument.presentationml.slide+xml"/>
  <Override PartName="/ppt/slides/slide1739.xml" ContentType="application/vnd.openxmlformats-officedocument.presentationml.slide+xml"/>
  <Override PartName="/ppt/slides/slide1740.xml" ContentType="application/vnd.openxmlformats-officedocument.presentationml.slide+xml"/>
  <Override PartName="/ppt/slides/slide1741.xml" ContentType="application/vnd.openxmlformats-officedocument.presentationml.slide+xml"/>
  <Override PartName="/ppt/slides/slide1742.xml" ContentType="application/vnd.openxmlformats-officedocument.presentationml.slide+xml"/>
  <Override PartName="/ppt/slides/slide1743.xml" ContentType="application/vnd.openxmlformats-officedocument.presentationml.slide+xml"/>
  <Override PartName="/ppt/slides/slide1744.xml" ContentType="application/vnd.openxmlformats-officedocument.presentationml.slide+xml"/>
  <Override PartName="/ppt/slides/slide1745.xml" ContentType="application/vnd.openxmlformats-officedocument.presentationml.slide+xml"/>
  <Override PartName="/ppt/slides/slide1746.xml" ContentType="application/vnd.openxmlformats-officedocument.presentationml.slide+xml"/>
  <Override PartName="/ppt/slides/slide1747.xml" ContentType="application/vnd.openxmlformats-officedocument.presentationml.slide+xml"/>
  <Override PartName="/ppt/slides/slide1748.xml" ContentType="application/vnd.openxmlformats-officedocument.presentationml.slide+xml"/>
  <Override PartName="/ppt/slides/slide1749.xml" ContentType="application/vnd.openxmlformats-officedocument.presentationml.slide+xml"/>
  <Override PartName="/ppt/slides/slide1750.xml" ContentType="application/vnd.openxmlformats-officedocument.presentationml.slide+xml"/>
  <Override PartName="/ppt/slides/slide1751.xml" ContentType="application/vnd.openxmlformats-officedocument.presentationml.slide+xml"/>
  <Override PartName="/ppt/slides/slide1752.xml" ContentType="application/vnd.openxmlformats-officedocument.presentationml.slide+xml"/>
  <Override PartName="/ppt/slides/slide1753.xml" ContentType="application/vnd.openxmlformats-officedocument.presentationml.slide+xml"/>
  <Override PartName="/ppt/slides/slide1754.xml" ContentType="application/vnd.openxmlformats-officedocument.presentationml.slide+xml"/>
  <Override PartName="/ppt/slides/slide1755.xml" ContentType="application/vnd.openxmlformats-officedocument.presentationml.slide+xml"/>
  <Override PartName="/ppt/slides/slide1756.xml" ContentType="application/vnd.openxmlformats-officedocument.presentationml.slide+xml"/>
  <Override PartName="/ppt/slides/slide1757.xml" ContentType="application/vnd.openxmlformats-officedocument.presentationml.slide+xml"/>
  <Override PartName="/ppt/slides/slide1758.xml" ContentType="application/vnd.openxmlformats-officedocument.presentationml.slide+xml"/>
  <Override PartName="/ppt/slides/slide1759.xml" ContentType="application/vnd.openxmlformats-officedocument.presentationml.slide+xml"/>
  <Override PartName="/ppt/slides/slide1760.xml" ContentType="application/vnd.openxmlformats-officedocument.presentationml.slide+xml"/>
  <Override PartName="/ppt/slides/slide1761.xml" ContentType="application/vnd.openxmlformats-officedocument.presentationml.slide+xml"/>
  <Override PartName="/ppt/slides/slide1762.xml" ContentType="application/vnd.openxmlformats-officedocument.presentationml.slide+xml"/>
  <Override PartName="/ppt/slides/slide1763.xml" ContentType="application/vnd.openxmlformats-officedocument.presentationml.slide+xml"/>
  <Override PartName="/ppt/slides/slide1764.xml" ContentType="application/vnd.openxmlformats-officedocument.presentationml.slide+xml"/>
  <Override PartName="/ppt/slides/slide1765.xml" ContentType="application/vnd.openxmlformats-officedocument.presentationml.slide+xml"/>
  <Override PartName="/ppt/slides/slide1766.xml" ContentType="application/vnd.openxmlformats-officedocument.presentationml.slide+xml"/>
  <Override PartName="/ppt/slides/slide1767.xml" ContentType="application/vnd.openxmlformats-officedocument.presentationml.slide+xml"/>
  <Override PartName="/ppt/slides/slide1768.xml" ContentType="application/vnd.openxmlformats-officedocument.presentationml.slide+xml"/>
  <Override PartName="/ppt/slides/slide1769.xml" ContentType="application/vnd.openxmlformats-officedocument.presentationml.slide+xml"/>
  <Override PartName="/ppt/slides/slide1770.xml" ContentType="application/vnd.openxmlformats-officedocument.presentationml.slide+xml"/>
  <Override PartName="/ppt/slides/slide1771.xml" ContentType="application/vnd.openxmlformats-officedocument.presentationml.slide+xml"/>
  <Override PartName="/ppt/slides/slide1772.xml" ContentType="application/vnd.openxmlformats-officedocument.presentationml.slide+xml"/>
  <Override PartName="/ppt/slides/slide1773.xml" ContentType="application/vnd.openxmlformats-officedocument.presentationml.slide+xml"/>
  <Override PartName="/ppt/slides/slide1774.xml" ContentType="application/vnd.openxmlformats-officedocument.presentationml.slide+xml"/>
  <Override PartName="/ppt/slides/slide1775.xml" ContentType="application/vnd.openxmlformats-officedocument.presentationml.slide+xml"/>
  <Override PartName="/ppt/slides/slide1776.xml" ContentType="application/vnd.openxmlformats-officedocument.presentationml.slide+xml"/>
  <Override PartName="/ppt/slides/slide1777.xml" ContentType="application/vnd.openxmlformats-officedocument.presentationml.slide+xml"/>
  <Override PartName="/ppt/slides/slide1778.xml" ContentType="application/vnd.openxmlformats-officedocument.presentationml.slide+xml"/>
  <Override PartName="/ppt/slides/slide1779.xml" ContentType="application/vnd.openxmlformats-officedocument.presentationml.slide+xml"/>
  <Override PartName="/ppt/slides/slide1780.xml" ContentType="application/vnd.openxmlformats-officedocument.presentationml.slide+xml"/>
  <Override PartName="/ppt/slides/slide1781.xml" ContentType="application/vnd.openxmlformats-officedocument.presentationml.slide+xml"/>
  <Override PartName="/ppt/slides/slide1782.xml" ContentType="application/vnd.openxmlformats-officedocument.presentationml.slide+xml"/>
  <Override PartName="/ppt/slides/slide1783.xml" ContentType="application/vnd.openxmlformats-officedocument.presentationml.slide+xml"/>
  <Override PartName="/ppt/slides/slide1784.xml" ContentType="application/vnd.openxmlformats-officedocument.presentationml.slide+xml"/>
  <Override PartName="/ppt/slides/slide1785.xml" ContentType="application/vnd.openxmlformats-officedocument.presentationml.slide+xml"/>
  <Override PartName="/ppt/slides/slide1786.xml" ContentType="application/vnd.openxmlformats-officedocument.presentationml.slide+xml"/>
  <Override PartName="/ppt/slides/slide1787.xml" ContentType="application/vnd.openxmlformats-officedocument.presentationml.slide+xml"/>
  <Override PartName="/ppt/slides/slide1788.xml" ContentType="application/vnd.openxmlformats-officedocument.presentationml.slide+xml"/>
  <Override PartName="/ppt/slides/slide1789.xml" ContentType="application/vnd.openxmlformats-officedocument.presentationml.slide+xml"/>
  <Override PartName="/ppt/slides/slide1790.xml" ContentType="application/vnd.openxmlformats-officedocument.presentationml.slide+xml"/>
  <Override PartName="/ppt/slides/slide1791.xml" ContentType="application/vnd.openxmlformats-officedocument.presentationml.slide+xml"/>
  <Override PartName="/ppt/slides/slide1792.xml" ContentType="application/vnd.openxmlformats-officedocument.presentationml.slide+xml"/>
  <Override PartName="/ppt/slides/slide1793.xml" ContentType="application/vnd.openxmlformats-officedocument.presentationml.slide+xml"/>
  <Override PartName="/ppt/slides/slide1794.xml" ContentType="application/vnd.openxmlformats-officedocument.presentationml.slide+xml"/>
  <Override PartName="/ppt/slides/slide1795.xml" ContentType="application/vnd.openxmlformats-officedocument.presentationml.slide+xml"/>
  <Override PartName="/ppt/slides/slide1796.xml" ContentType="application/vnd.openxmlformats-officedocument.presentationml.slide+xml"/>
  <Override PartName="/ppt/slides/slide1797.xml" ContentType="application/vnd.openxmlformats-officedocument.presentationml.slide+xml"/>
  <Override PartName="/ppt/slides/slide1798.xml" ContentType="application/vnd.openxmlformats-officedocument.presentationml.slide+xml"/>
  <Override PartName="/ppt/slides/slide1799.xml" ContentType="application/vnd.openxmlformats-officedocument.presentationml.slide+xml"/>
  <Override PartName="/ppt/slides/slide1800.xml" ContentType="application/vnd.openxmlformats-officedocument.presentationml.slide+xml"/>
  <Override PartName="/ppt/slides/slide1801.xml" ContentType="application/vnd.openxmlformats-officedocument.presentationml.slide+xml"/>
  <Override PartName="/ppt/slides/slide1802.xml" ContentType="application/vnd.openxmlformats-officedocument.presentationml.slide+xml"/>
  <Override PartName="/ppt/slides/slide1803.xml" ContentType="application/vnd.openxmlformats-officedocument.presentationml.slide+xml"/>
  <Override PartName="/ppt/slides/slide1804.xml" ContentType="application/vnd.openxmlformats-officedocument.presentationml.slide+xml"/>
  <Override PartName="/ppt/slides/slide1805.xml" ContentType="application/vnd.openxmlformats-officedocument.presentationml.slide+xml"/>
  <Override PartName="/ppt/slides/slide1806.xml" ContentType="application/vnd.openxmlformats-officedocument.presentationml.slide+xml"/>
  <Override PartName="/ppt/slides/slide1807.xml" ContentType="application/vnd.openxmlformats-officedocument.presentationml.slide+xml"/>
  <Override PartName="/ppt/slides/slide1808.xml" ContentType="application/vnd.openxmlformats-officedocument.presentationml.slide+xml"/>
  <Override PartName="/ppt/slides/slide1809.xml" ContentType="application/vnd.openxmlformats-officedocument.presentationml.slide+xml"/>
  <Override PartName="/ppt/slides/slide1810.xml" ContentType="application/vnd.openxmlformats-officedocument.presentationml.slide+xml"/>
  <Override PartName="/ppt/slides/slide1811.xml" ContentType="application/vnd.openxmlformats-officedocument.presentationml.slide+xml"/>
  <Override PartName="/ppt/slides/slide1812.xml" ContentType="application/vnd.openxmlformats-officedocument.presentationml.slide+xml"/>
  <Override PartName="/ppt/slides/slide1813.xml" ContentType="application/vnd.openxmlformats-officedocument.presentationml.slide+xml"/>
  <Override PartName="/ppt/slides/slide1814.xml" ContentType="application/vnd.openxmlformats-officedocument.presentationml.slide+xml"/>
  <Override PartName="/ppt/slides/slide1815.xml" ContentType="application/vnd.openxmlformats-officedocument.presentationml.slide+xml"/>
  <Override PartName="/ppt/slides/slide1816.xml" ContentType="application/vnd.openxmlformats-officedocument.presentationml.slide+xml"/>
  <Override PartName="/ppt/slides/slide1817.xml" ContentType="application/vnd.openxmlformats-officedocument.presentationml.slide+xml"/>
  <Override PartName="/ppt/slides/slide1818.xml" ContentType="application/vnd.openxmlformats-officedocument.presentationml.slide+xml"/>
  <Override PartName="/ppt/slides/slide1819.xml" ContentType="application/vnd.openxmlformats-officedocument.presentationml.slide+xml"/>
  <Override PartName="/ppt/slides/slide1820.xml" ContentType="application/vnd.openxmlformats-officedocument.presentationml.slide+xml"/>
  <Override PartName="/ppt/slides/slide1821.xml" ContentType="application/vnd.openxmlformats-officedocument.presentationml.slide+xml"/>
  <Override PartName="/ppt/slides/slide1822.xml" ContentType="application/vnd.openxmlformats-officedocument.presentationml.slide+xml"/>
  <Override PartName="/ppt/slides/slide1823.xml" ContentType="application/vnd.openxmlformats-officedocument.presentationml.slide+xml"/>
  <Override PartName="/ppt/slides/slide1824.xml" ContentType="application/vnd.openxmlformats-officedocument.presentationml.slide+xml"/>
  <Override PartName="/ppt/slides/slide1825.xml" ContentType="application/vnd.openxmlformats-officedocument.presentationml.slide+xml"/>
  <Override PartName="/ppt/slides/slide1826.xml" ContentType="application/vnd.openxmlformats-officedocument.presentationml.slide+xml"/>
  <Override PartName="/ppt/slides/slide1827.xml" ContentType="application/vnd.openxmlformats-officedocument.presentationml.slide+xml"/>
  <Override PartName="/ppt/slides/slide1828.xml" ContentType="application/vnd.openxmlformats-officedocument.presentationml.slide+xml"/>
  <Override PartName="/ppt/slides/slide1829.xml" ContentType="application/vnd.openxmlformats-officedocument.presentationml.slide+xml"/>
  <Override PartName="/ppt/slides/slide1830.xml" ContentType="application/vnd.openxmlformats-officedocument.presentationml.slide+xml"/>
  <Override PartName="/ppt/slides/slide1831.xml" ContentType="application/vnd.openxmlformats-officedocument.presentationml.slide+xml"/>
  <Override PartName="/ppt/slides/slide1832.xml" ContentType="application/vnd.openxmlformats-officedocument.presentationml.slide+xml"/>
  <Override PartName="/ppt/slides/slide1833.xml" ContentType="application/vnd.openxmlformats-officedocument.presentationml.slide+xml"/>
  <Override PartName="/ppt/slides/slide1834.xml" ContentType="application/vnd.openxmlformats-officedocument.presentationml.slide+xml"/>
  <Override PartName="/ppt/slides/slide1835.xml" ContentType="application/vnd.openxmlformats-officedocument.presentationml.slide+xml"/>
  <Override PartName="/ppt/slides/slide1836.xml" ContentType="application/vnd.openxmlformats-officedocument.presentationml.slide+xml"/>
  <Override PartName="/ppt/slides/slide1837.xml" ContentType="application/vnd.openxmlformats-officedocument.presentationml.slide+xml"/>
  <Override PartName="/ppt/slides/slide1838.xml" ContentType="application/vnd.openxmlformats-officedocument.presentationml.slide+xml"/>
  <Override PartName="/ppt/slides/slide1839.xml" ContentType="application/vnd.openxmlformats-officedocument.presentationml.slide+xml"/>
  <Override PartName="/ppt/slides/slide1840.xml" ContentType="application/vnd.openxmlformats-officedocument.presentationml.slide+xml"/>
  <Override PartName="/ppt/slides/slide1841.xml" ContentType="application/vnd.openxmlformats-officedocument.presentationml.slide+xml"/>
  <Override PartName="/ppt/slides/slide1842.xml" ContentType="application/vnd.openxmlformats-officedocument.presentationml.slide+xml"/>
  <Override PartName="/ppt/slides/slide1843.xml" ContentType="application/vnd.openxmlformats-officedocument.presentationml.slide+xml"/>
  <Override PartName="/ppt/slides/slide1844.xml" ContentType="application/vnd.openxmlformats-officedocument.presentationml.slide+xml"/>
  <Override PartName="/ppt/slides/slide1845.xml" ContentType="application/vnd.openxmlformats-officedocument.presentationml.slide+xml"/>
  <Override PartName="/ppt/slides/slide1846.xml" ContentType="application/vnd.openxmlformats-officedocument.presentationml.slide+xml"/>
  <Override PartName="/ppt/slides/slide1847.xml" ContentType="application/vnd.openxmlformats-officedocument.presentationml.slide+xml"/>
  <Override PartName="/ppt/slides/slide1848.xml" ContentType="application/vnd.openxmlformats-officedocument.presentationml.slide+xml"/>
  <Override PartName="/ppt/slides/slide1849.xml" ContentType="application/vnd.openxmlformats-officedocument.presentationml.slide+xml"/>
  <Override PartName="/ppt/slides/slide1850.xml" ContentType="application/vnd.openxmlformats-officedocument.presentationml.slide+xml"/>
  <Override PartName="/ppt/slides/slide1851.xml" ContentType="application/vnd.openxmlformats-officedocument.presentationml.slide+xml"/>
  <Override PartName="/ppt/slides/slide1852.xml" ContentType="application/vnd.openxmlformats-officedocument.presentationml.slide+xml"/>
  <Override PartName="/ppt/slides/slide1853.xml" ContentType="application/vnd.openxmlformats-officedocument.presentationml.slide+xml"/>
  <Override PartName="/ppt/slides/slide1854.xml" ContentType="application/vnd.openxmlformats-officedocument.presentationml.slide+xml"/>
  <Override PartName="/ppt/slides/slide1855.xml" ContentType="application/vnd.openxmlformats-officedocument.presentationml.slide+xml"/>
  <Override PartName="/ppt/slides/slide1856.xml" ContentType="application/vnd.openxmlformats-officedocument.presentationml.slide+xml"/>
  <Override PartName="/ppt/slides/slide1857.xml" ContentType="application/vnd.openxmlformats-officedocument.presentationml.slide+xml"/>
  <Override PartName="/ppt/slides/slide1858.xml" ContentType="application/vnd.openxmlformats-officedocument.presentationml.slide+xml"/>
  <Override PartName="/ppt/slides/slide1859.xml" ContentType="application/vnd.openxmlformats-officedocument.presentationml.slide+xml"/>
  <Override PartName="/ppt/slides/slide1860.xml" ContentType="application/vnd.openxmlformats-officedocument.presentationml.slide+xml"/>
  <Override PartName="/ppt/slides/slide1861.xml" ContentType="application/vnd.openxmlformats-officedocument.presentationml.slide+xml"/>
  <Override PartName="/ppt/slides/slide1862.xml" ContentType="application/vnd.openxmlformats-officedocument.presentationml.slide+xml"/>
  <Override PartName="/ppt/slides/slide1863.xml" ContentType="application/vnd.openxmlformats-officedocument.presentationml.slide+xml"/>
  <Override PartName="/ppt/slides/slide1864.xml" ContentType="application/vnd.openxmlformats-officedocument.presentationml.slide+xml"/>
  <Override PartName="/ppt/slides/slide1865.xml" ContentType="application/vnd.openxmlformats-officedocument.presentationml.slide+xml"/>
  <Override PartName="/ppt/slides/slide1866.xml" ContentType="application/vnd.openxmlformats-officedocument.presentationml.slide+xml"/>
  <Override PartName="/ppt/slides/slide1867.xml" ContentType="application/vnd.openxmlformats-officedocument.presentationml.slide+xml"/>
  <Override PartName="/ppt/slides/slide1868.xml" ContentType="application/vnd.openxmlformats-officedocument.presentationml.slide+xml"/>
  <Override PartName="/ppt/slides/slide1869.xml" ContentType="application/vnd.openxmlformats-officedocument.presentationml.slide+xml"/>
  <Override PartName="/ppt/slides/slide1870.xml" ContentType="application/vnd.openxmlformats-officedocument.presentationml.slide+xml"/>
  <Override PartName="/ppt/slides/slide1871.xml" ContentType="application/vnd.openxmlformats-officedocument.presentationml.slide+xml"/>
  <Override PartName="/ppt/slides/slide1872.xml" ContentType="application/vnd.openxmlformats-officedocument.presentationml.slide+xml"/>
  <Override PartName="/ppt/slides/slide1873.xml" ContentType="application/vnd.openxmlformats-officedocument.presentationml.slide+xml"/>
  <Override PartName="/ppt/slides/slide1874.xml" ContentType="application/vnd.openxmlformats-officedocument.presentationml.slide+xml"/>
  <Override PartName="/ppt/slides/slide1875.xml" ContentType="application/vnd.openxmlformats-officedocument.presentationml.slide+xml"/>
  <Override PartName="/ppt/slides/slide1876.xml" ContentType="application/vnd.openxmlformats-officedocument.presentationml.slide+xml"/>
  <Override PartName="/ppt/slides/slide1877.xml" ContentType="application/vnd.openxmlformats-officedocument.presentationml.slide+xml"/>
  <Override PartName="/ppt/slides/slide1878.xml" ContentType="application/vnd.openxmlformats-officedocument.presentationml.slide+xml"/>
  <Override PartName="/ppt/slides/slide1879.xml" ContentType="application/vnd.openxmlformats-officedocument.presentationml.slide+xml"/>
  <Override PartName="/ppt/slides/slide1880.xml" ContentType="application/vnd.openxmlformats-officedocument.presentationml.slide+xml"/>
  <Override PartName="/ppt/slides/slide1881.xml" ContentType="application/vnd.openxmlformats-officedocument.presentationml.slide+xml"/>
  <Override PartName="/ppt/slides/slide1882.xml" ContentType="application/vnd.openxmlformats-officedocument.presentationml.slide+xml"/>
  <Override PartName="/ppt/slides/slide1883.xml" ContentType="application/vnd.openxmlformats-officedocument.presentationml.slide+xml"/>
  <Override PartName="/ppt/slides/slide1884.xml" ContentType="application/vnd.openxmlformats-officedocument.presentationml.slide+xml"/>
  <Override PartName="/ppt/slides/slide1885.xml" ContentType="application/vnd.openxmlformats-officedocument.presentationml.slide+xml"/>
  <Override PartName="/ppt/slides/slide1886.xml" ContentType="application/vnd.openxmlformats-officedocument.presentationml.slide+xml"/>
  <Override PartName="/ppt/slides/slide1887.xml" ContentType="application/vnd.openxmlformats-officedocument.presentationml.slide+xml"/>
  <Override PartName="/ppt/slides/slide1888.xml" ContentType="application/vnd.openxmlformats-officedocument.presentationml.slide+xml"/>
  <Override PartName="/ppt/slides/slide1889.xml" ContentType="application/vnd.openxmlformats-officedocument.presentationml.slide+xml"/>
  <Override PartName="/ppt/slides/slide1890.xml" ContentType="application/vnd.openxmlformats-officedocument.presentationml.slide+xml"/>
  <Override PartName="/ppt/slides/slide1891.xml" ContentType="application/vnd.openxmlformats-officedocument.presentationml.slide+xml"/>
  <Override PartName="/ppt/slides/slide1892.xml" ContentType="application/vnd.openxmlformats-officedocument.presentationml.slide+xml"/>
  <Override PartName="/ppt/slides/slide1893.xml" ContentType="application/vnd.openxmlformats-officedocument.presentationml.slide+xml"/>
  <Override PartName="/ppt/slides/slide1894.xml" ContentType="application/vnd.openxmlformats-officedocument.presentationml.slide+xml"/>
  <Override PartName="/ppt/slides/slide1895.xml" ContentType="application/vnd.openxmlformats-officedocument.presentationml.slide+xml"/>
  <Override PartName="/ppt/slides/slide1896.xml" ContentType="application/vnd.openxmlformats-officedocument.presentationml.slide+xml"/>
  <Override PartName="/ppt/slides/slide1897.xml" ContentType="application/vnd.openxmlformats-officedocument.presentationml.slide+xml"/>
  <Override PartName="/ppt/slides/slide1898.xml" ContentType="application/vnd.openxmlformats-officedocument.presentationml.slide+xml"/>
  <Override PartName="/ppt/slides/slide1899.xml" ContentType="application/vnd.openxmlformats-officedocument.presentationml.slide+xml"/>
  <Override PartName="/ppt/slides/slide1900.xml" ContentType="application/vnd.openxmlformats-officedocument.presentationml.slide+xml"/>
  <Override PartName="/ppt/slides/slide1901.xml" ContentType="application/vnd.openxmlformats-officedocument.presentationml.slide+xml"/>
  <Override PartName="/ppt/slides/slide1902.xml" ContentType="application/vnd.openxmlformats-officedocument.presentationml.slide+xml"/>
  <Override PartName="/ppt/slides/slide1903.xml" ContentType="application/vnd.openxmlformats-officedocument.presentationml.slide+xml"/>
  <Override PartName="/ppt/slides/slide1904.xml" ContentType="application/vnd.openxmlformats-officedocument.presentationml.slide+xml"/>
  <Override PartName="/ppt/slides/slide1905.xml" ContentType="application/vnd.openxmlformats-officedocument.presentationml.slide+xml"/>
  <Override PartName="/ppt/slides/slide1906.xml" ContentType="application/vnd.openxmlformats-officedocument.presentationml.slide+xml"/>
  <Override PartName="/ppt/slides/slide1907.xml" ContentType="application/vnd.openxmlformats-officedocument.presentationml.slide+xml"/>
  <Override PartName="/ppt/slides/slide1908.xml" ContentType="application/vnd.openxmlformats-officedocument.presentationml.slide+xml"/>
  <Override PartName="/ppt/slides/slide1909.xml" ContentType="application/vnd.openxmlformats-officedocument.presentationml.slide+xml"/>
  <Override PartName="/ppt/slides/slide1910.xml" ContentType="application/vnd.openxmlformats-officedocument.presentationml.slide+xml"/>
  <Override PartName="/ppt/slides/slide1911.xml" ContentType="application/vnd.openxmlformats-officedocument.presentationml.slide+xml"/>
  <Override PartName="/ppt/slides/slide19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1915"/>
  </p:notesMasterIdLst>
  <p:sldIdLst>
    <p:sldId id="4635" r:id="rId3"/>
    <p:sldId id="4636" r:id="rId4"/>
    <p:sldId id="4638" r:id="rId5"/>
    <p:sldId id="6725" r:id="rId6"/>
    <p:sldId id="8211" r:id="rId7"/>
    <p:sldId id="4639" r:id="rId8"/>
    <p:sldId id="8213" r:id="rId9"/>
    <p:sldId id="8216" r:id="rId10"/>
    <p:sldId id="8212" r:id="rId11"/>
    <p:sldId id="8220" r:id="rId12"/>
    <p:sldId id="8221" r:id="rId13"/>
    <p:sldId id="8222" r:id="rId14"/>
    <p:sldId id="8244" r:id="rId15"/>
    <p:sldId id="8245" r:id="rId16"/>
    <p:sldId id="8246" r:id="rId17"/>
    <p:sldId id="8247" r:id="rId18"/>
    <p:sldId id="8248" r:id="rId19"/>
    <p:sldId id="8249" r:id="rId20"/>
    <p:sldId id="8250" r:id="rId21"/>
    <p:sldId id="8251" r:id="rId22"/>
    <p:sldId id="8252" r:id="rId23"/>
    <p:sldId id="8253" r:id="rId24"/>
    <p:sldId id="8254" r:id="rId25"/>
    <p:sldId id="8255" r:id="rId26"/>
    <p:sldId id="8256" r:id="rId27"/>
    <p:sldId id="8257" r:id="rId28"/>
    <p:sldId id="8258" r:id="rId29"/>
    <p:sldId id="8259" r:id="rId30"/>
    <p:sldId id="8260" r:id="rId31"/>
    <p:sldId id="8261" r:id="rId32"/>
    <p:sldId id="8262" r:id="rId33"/>
    <p:sldId id="8263" r:id="rId34"/>
    <p:sldId id="8264" r:id="rId35"/>
    <p:sldId id="8265" r:id="rId36"/>
    <p:sldId id="8266" r:id="rId37"/>
    <p:sldId id="8267" r:id="rId38"/>
    <p:sldId id="8268" r:id="rId39"/>
    <p:sldId id="8269" r:id="rId40"/>
    <p:sldId id="8270" r:id="rId41"/>
    <p:sldId id="8271" r:id="rId42"/>
    <p:sldId id="8272" r:id="rId43"/>
    <p:sldId id="8273" r:id="rId44"/>
    <p:sldId id="8274" r:id="rId45"/>
    <p:sldId id="8275" r:id="rId46"/>
    <p:sldId id="8276" r:id="rId47"/>
    <p:sldId id="8277" r:id="rId48"/>
    <p:sldId id="8278" r:id="rId49"/>
    <p:sldId id="8279" r:id="rId50"/>
    <p:sldId id="8280" r:id="rId51"/>
    <p:sldId id="8281" r:id="rId52"/>
    <p:sldId id="8282" r:id="rId53"/>
    <p:sldId id="8283" r:id="rId54"/>
    <p:sldId id="8284" r:id="rId55"/>
    <p:sldId id="8285" r:id="rId56"/>
    <p:sldId id="8286" r:id="rId57"/>
    <p:sldId id="8287" r:id="rId58"/>
    <p:sldId id="8288" r:id="rId59"/>
    <p:sldId id="8289" r:id="rId60"/>
    <p:sldId id="8290" r:id="rId61"/>
    <p:sldId id="8291" r:id="rId62"/>
    <p:sldId id="8292" r:id="rId63"/>
    <p:sldId id="8293" r:id="rId64"/>
    <p:sldId id="8294" r:id="rId65"/>
    <p:sldId id="8295" r:id="rId66"/>
    <p:sldId id="8296" r:id="rId67"/>
    <p:sldId id="8297" r:id="rId68"/>
    <p:sldId id="8298" r:id="rId69"/>
    <p:sldId id="8299" r:id="rId70"/>
    <p:sldId id="8300" r:id="rId71"/>
    <p:sldId id="8301" r:id="rId72"/>
    <p:sldId id="8302" r:id="rId73"/>
    <p:sldId id="8303" r:id="rId74"/>
    <p:sldId id="8304" r:id="rId75"/>
    <p:sldId id="8305" r:id="rId76"/>
    <p:sldId id="8306" r:id="rId77"/>
    <p:sldId id="8307" r:id="rId78"/>
    <p:sldId id="8308" r:id="rId79"/>
    <p:sldId id="8214" r:id="rId80"/>
    <p:sldId id="4641" r:id="rId81"/>
    <p:sldId id="4647" r:id="rId82"/>
    <p:sldId id="4648" r:id="rId83"/>
    <p:sldId id="4649" r:id="rId84"/>
    <p:sldId id="4650" r:id="rId85"/>
    <p:sldId id="4651" r:id="rId86"/>
    <p:sldId id="4652" r:id="rId87"/>
    <p:sldId id="4653" r:id="rId88"/>
    <p:sldId id="4654" r:id="rId89"/>
    <p:sldId id="4655" r:id="rId90"/>
    <p:sldId id="4656" r:id="rId91"/>
    <p:sldId id="4657" r:id="rId92"/>
    <p:sldId id="4658" r:id="rId93"/>
    <p:sldId id="4659" r:id="rId94"/>
    <p:sldId id="4660" r:id="rId95"/>
    <p:sldId id="4661" r:id="rId96"/>
    <p:sldId id="4662" r:id="rId97"/>
    <p:sldId id="4663" r:id="rId98"/>
    <p:sldId id="4664" r:id="rId99"/>
    <p:sldId id="4665" r:id="rId100"/>
    <p:sldId id="4666" r:id="rId101"/>
    <p:sldId id="4667" r:id="rId102"/>
    <p:sldId id="4668" r:id="rId103"/>
    <p:sldId id="4669" r:id="rId104"/>
    <p:sldId id="4670" r:id="rId105"/>
    <p:sldId id="4671" r:id="rId106"/>
    <p:sldId id="4672" r:id="rId107"/>
    <p:sldId id="4673" r:id="rId108"/>
    <p:sldId id="4674" r:id="rId109"/>
    <p:sldId id="4675" r:id="rId110"/>
    <p:sldId id="4676" r:id="rId111"/>
    <p:sldId id="4677" r:id="rId112"/>
    <p:sldId id="4678" r:id="rId113"/>
    <p:sldId id="4679" r:id="rId114"/>
    <p:sldId id="4680" r:id="rId115"/>
    <p:sldId id="4681" r:id="rId116"/>
    <p:sldId id="4682" r:id="rId117"/>
    <p:sldId id="4683" r:id="rId118"/>
    <p:sldId id="4684" r:id="rId119"/>
    <p:sldId id="4685" r:id="rId120"/>
    <p:sldId id="4686" r:id="rId121"/>
    <p:sldId id="4687" r:id="rId122"/>
    <p:sldId id="4688" r:id="rId123"/>
    <p:sldId id="4689" r:id="rId124"/>
    <p:sldId id="4690" r:id="rId125"/>
    <p:sldId id="4691" r:id="rId126"/>
    <p:sldId id="4692" r:id="rId127"/>
    <p:sldId id="4693" r:id="rId128"/>
    <p:sldId id="4694" r:id="rId129"/>
    <p:sldId id="4695" r:id="rId130"/>
    <p:sldId id="4696" r:id="rId131"/>
    <p:sldId id="4697" r:id="rId132"/>
    <p:sldId id="4698" r:id="rId133"/>
    <p:sldId id="4699" r:id="rId134"/>
    <p:sldId id="4700" r:id="rId135"/>
    <p:sldId id="4701" r:id="rId136"/>
    <p:sldId id="4702" r:id="rId137"/>
    <p:sldId id="4703" r:id="rId138"/>
    <p:sldId id="4704" r:id="rId139"/>
    <p:sldId id="4705" r:id="rId140"/>
    <p:sldId id="4706" r:id="rId141"/>
    <p:sldId id="4707" r:id="rId142"/>
    <p:sldId id="4708" r:id="rId143"/>
    <p:sldId id="4709" r:id="rId144"/>
    <p:sldId id="4710" r:id="rId145"/>
    <p:sldId id="4711" r:id="rId146"/>
    <p:sldId id="4712" r:id="rId147"/>
    <p:sldId id="4713" r:id="rId148"/>
    <p:sldId id="4714" r:id="rId149"/>
    <p:sldId id="4715" r:id="rId150"/>
    <p:sldId id="4716" r:id="rId151"/>
    <p:sldId id="4717" r:id="rId152"/>
    <p:sldId id="4718" r:id="rId153"/>
    <p:sldId id="4719" r:id="rId154"/>
    <p:sldId id="4720" r:id="rId155"/>
    <p:sldId id="4721" r:id="rId156"/>
    <p:sldId id="4722" r:id="rId157"/>
    <p:sldId id="4723" r:id="rId158"/>
    <p:sldId id="4724" r:id="rId159"/>
    <p:sldId id="4725" r:id="rId160"/>
    <p:sldId id="4726" r:id="rId161"/>
    <p:sldId id="4727" r:id="rId162"/>
    <p:sldId id="4728" r:id="rId163"/>
    <p:sldId id="4729" r:id="rId164"/>
    <p:sldId id="4730" r:id="rId165"/>
    <p:sldId id="4731" r:id="rId166"/>
    <p:sldId id="4732" r:id="rId167"/>
    <p:sldId id="4733" r:id="rId168"/>
    <p:sldId id="4734" r:id="rId169"/>
    <p:sldId id="4735" r:id="rId170"/>
    <p:sldId id="4736" r:id="rId171"/>
    <p:sldId id="4737" r:id="rId172"/>
    <p:sldId id="4738" r:id="rId173"/>
    <p:sldId id="4739" r:id="rId174"/>
    <p:sldId id="4740" r:id="rId175"/>
    <p:sldId id="4741" r:id="rId176"/>
    <p:sldId id="4742" r:id="rId177"/>
    <p:sldId id="4743" r:id="rId178"/>
    <p:sldId id="4744" r:id="rId179"/>
    <p:sldId id="4745" r:id="rId180"/>
    <p:sldId id="4746" r:id="rId181"/>
    <p:sldId id="4747" r:id="rId182"/>
    <p:sldId id="4748" r:id="rId183"/>
    <p:sldId id="4749" r:id="rId184"/>
    <p:sldId id="4750" r:id="rId185"/>
    <p:sldId id="4751" r:id="rId186"/>
    <p:sldId id="4752" r:id="rId187"/>
    <p:sldId id="4753" r:id="rId188"/>
    <p:sldId id="4754" r:id="rId189"/>
    <p:sldId id="4755" r:id="rId190"/>
    <p:sldId id="4756" r:id="rId191"/>
    <p:sldId id="4757" r:id="rId192"/>
    <p:sldId id="4758" r:id="rId193"/>
    <p:sldId id="4759" r:id="rId194"/>
    <p:sldId id="4760" r:id="rId195"/>
    <p:sldId id="4761" r:id="rId196"/>
    <p:sldId id="6726" r:id="rId197"/>
    <p:sldId id="6727" r:id="rId198"/>
    <p:sldId id="6728" r:id="rId199"/>
    <p:sldId id="6729" r:id="rId200"/>
    <p:sldId id="6730" r:id="rId201"/>
    <p:sldId id="6731" r:id="rId202"/>
    <p:sldId id="6732" r:id="rId203"/>
    <p:sldId id="6733" r:id="rId204"/>
    <p:sldId id="6734" r:id="rId205"/>
    <p:sldId id="6735" r:id="rId206"/>
    <p:sldId id="6736" r:id="rId207"/>
    <p:sldId id="6737" r:id="rId208"/>
    <p:sldId id="6738" r:id="rId209"/>
    <p:sldId id="6739" r:id="rId210"/>
    <p:sldId id="6740" r:id="rId211"/>
    <p:sldId id="6741" r:id="rId212"/>
    <p:sldId id="6742" r:id="rId213"/>
    <p:sldId id="6743" r:id="rId214"/>
    <p:sldId id="6744" r:id="rId215"/>
    <p:sldId id="6745" r:id="rId216"/>
    <p:sldId id="6746" r:id="rId217"/>
    <p:sldId id="6747" r:id="rId218"/>
    <p:sldId id="6748" r:id="rId219"/>
    <p:sldId id="6749" r:id="rId220"/>
    <p:sldId id="6750" r:id="rId221"/>
    <p:sldId id="6751" r:id="rId222"/>
    <p:sldId id="6752" r:id="rId223"/>
    <p:sldId id="6753" r:id="rId224"/>
    <p:sldId id="6754" r:id="rId225"/>
    <p:sldId id="6755" r:id="rId226"/>
    <p:sldId id="6756" r:id="rId227"/>
    <p:sldId id="6757" r:id="rId228"/>
    <p:sldId id="6758" r:id="rId229"/>
    <p:sldId id="6759" r:id="rId230"/>
    <p:sldId id="6760" r:id="rId231"/>
    <p:sldId id="6761" r:id="rId232"/>
    <p:sldId id="6762" r:id="rId233"/>
    <p:sldId id="6763" r:id="rId234"/>
    <p:sldId id="6764" r:id="rId235"/>
    <p:sldId id="6765" r:id="rId236"/>
    <p:sldId id="6766" r:id="rId237"/>
    <p:sldId id="6767" r:id="rId238"/>
    <p:sldId id="6768" r:id="rId239"/>
    <p:sldId id="6769" r:id="rId240"/>
    <p:sldId id="6770" r:id="rId241"/>
    <p:sldId id="6771" r:id="rId242"/>
    <p:sldId id="6772" r:id="rId243"/>
    <p:sldId id="6773" r:id="rId244"/>
    <p:sldId id="6774" r:id="rId245"/>
    <p:sldId id="6775" r:id="rId246"/>
    <p:sldId id="6776" r:id="rId247"/>
    <p:sldId id="6777" r:id="rId248"/>
    <p:sldId id="6778" r:id="rId249"/>
    <p:sldId id="6779" r:id="rId250"/>
    <p:sldId id="6780" r:id="rId251"/>
    <p:sldId id="6781" r:id="rId252"/>
    <p:sldId id="6782" r:id="rId253"/>
    <p:sldId id="6783" r:id="rId254"/>
    <p:sldId id="6784" r:id="rId255"/>
    <p:sldId id="6785" r:id="rId256"/>
    <p:sldId id="6786" r:id="rId257"/>
    <p:sldId id="6787" r:id="rId258"/>
    <p:sldId id="6788" r:id="rId259"/>
    <p:sldId id="6789" r:id="rId260"/>
    <p:sldId id="6790" r:id="rId261"/>
    <p:sldId id="6791" r:id="rId262"/>
    <p:sldId id="6792" r:id="rId263"/>
    <p:sldId id="6793" r:id="rId264"/>
    <p:sldId id="6794" r:id="rId265"/>
    <p:sldId id="6795" r:id="rId266"/>
    <p:sldId id="6796" r:id="rId267"/>
    <p:sldId id="6797" r:id="rId268"/>
    <p:sldId id="6798" r:id="rId269"/>
    <p:sldId id="6799" r:id="rId270"/>
    <p:sldId id="6800" r:id="rId271"/>
    <p:sldId id="6801" r:id="rId272"/>
    <p:sldId id="6802" r:id="rId273"/>
    <p:sldId id="6803" r:id="rId274"/>
    <p:sldId id="6804" r:id="rId275"/>
    <p:sldId id="6805" r:id="rId276"/>
    <p:sldId id="6806" r:id="rId277"/>
    <p:sldId id="6807" r:id="rId278"/>
    <p:sldId id="6808" r:id="rId279"/>
    <p:sldId id="6809" r:id="rId280"/>
    <p:sldId id="6810" r:id="rId281"/>
    <p:sldId id="6811" r:id="rId282"/>
    <p:sldId id="6812" r:id="rId283"/>
    <p:sldId id="6813" r:id="rId284"/>
    <p:sldId id="6814" r:id="rId285"/>
    <p:sldId id="6815" r:id="rId286"/>
    <p:sldId id="6816" r:id="rId287"/>
    <p:sldId id="6817" r:id="rId288"/>
    <p:sldId id="6818" r:id="rId289"/>
    <p:sldId id="6819" r:id="rId290"/>
    <p:sldId id="6820" r:id="rId291"/>
    <p:sldId id="6821" r:id="rId292"/>
    <p:sldId id="6822" r:id="rId293"/>
    <p:sldId id="6823" r:id="rId294"/>
    <p:sldId id="6824" r:id="rId295"/>
    <p:sldId id="6825" r:id="rId296"/>
    <p:sldId id="6826" r:id="rId297"/>
    <p:sldId id="6827" r:id="rId298"/>
    <p:sldId id="6828" r:id="rId299"/>
    <p:sldId id="6829" r:id="rId300"/>
    <p:sldId id="6830" r:id="rId301"/>
    <p:sldId id="6831" r:id="rId302"/>
    <p:sldId id="6832" r:id="rId303"/>
    <p:sldId id="6833" r:id="rId304"/>
    <p:sldId id="6834" r:id="rId305"/>
    <p:sldId id="6835" r:id="rId306"/>
    <p:sldId id="6836" r:id="rId307"/>
    <p:sldId id="6837" r:id="rId308"/>
    <p:sldId id="6838" r:id="rId309"/>
    <p:sldId id="6839" r:id="rId310"/>
    <p:sldId id="6840" r:id="rId311"/>
    <p:sldId id="6841" r:id="rId312"/>
    <p:sldId id="6842" r:id="rId313"/>
    <p:sldId id="6843" r:id="rId314"/>
    <p:sldId id="6844" r:id="rId315"/>
    <p:sldId id="6845" r:id="rId316"/>
    <p:sldId id="6846" r:id="rId317"/>
    <p:sldId id="6847" r:id="rId318"/>
    <p:sldId id="6848" r:id="rId319"/>
    <p:sldId id="6849" r:id="rId320"/>
    <p:sldId id="6850" r:id="rId321"/>
    <p:sldId id="6851" r:id="rId322"/>
    <p:sldId id="6852" r:id="rId323"/>
    <p:sldId id="6853" r:id="rId324"/>
    <p:sldId id="6854" r:id="rId325"/>
    <p:sldId id="6855" r:id="rId326"/>
    <p:sldId id="6856" r:id="rId327"/>
    <p:sldId id="6857" r:id="rId328"/>
    <p:sldId id="6858" r:id="rId329"/>
    <p:sldId id="6859" r:id="rId330"/>
    <p:sldId id="6860" r:id="rId331"/>
    <p:sldId id="6861" r:id="rId332"/>
    <p:sldId id="6862" r:id="rId333"/>
    <p:sldId id="6863" r:id="rId334"/>
    <p:sldId id="6864" r:id="rId335"/>
    <p:sldId id="6865" r:id="rId336"/>
    <p:sldId id="6866" r:id="rId337"/>
    <p:sldId id="6867" r:id="rId338"/>
    <p:sldId id="6868" r:id="rId339"/>
    <p:sldId id="6869" r:id="rId340"/>
    <p:sldId id="6870" r:id="rId341"/>
    <p:sldId id="6871" r:id="rId342"/>
    <p:sldId id="6872" r:id="rId343"/>
    <p:sldId id="6873" r:id="rId344"/>
    <p:sldId id="6874" r:id="rId345"/>
    <p:sldId id="6875" r:id="rId346"/>
    <p:sldId id="6876" r:id="rId347"/>
    <p:sldId id="6877" r:id="rId348"/>
    <p:sldId id="6878" r:id="rId349"/>
    <p:sldId id="6879" r:id="rId350"/>
    <p:sldId id="6880" r:id="rId351"/>
    <p:sldId id="6881" r:id="rId352"/>
    <p:sldId id="6882" r:id="rId353"/>
    <p:sldId id="6883" r:id="rId354"/>
    <p:sldId id="6884" r:id="rId355"/>
    <p:sldId id="6885" r:id="rId356"/>
    <p:sldId id="6886" r:id="rId357"/>
    <p:sldId id="6887" r:id="rId358"/>
    <p:sldId id="6888" r:id="rId359"/>
    <p:sldId id="6889" r:id="rId360"/>
    <p:sldId id="6890" r:id="rId361"/>
    <p:sldId id="6891" r:id="rId362"/>
    <p:sldId id="6892" r:id="rId363"/>
    <p:sldId id="6893" r:id="rId364"/>
    <p:sldId id="6894" r:id="rId365"/>
    <p:sldId id="6895" r:id="rId366"/>
    <p:sldId id="6896" r:id="rId367"/>
    <p:sldId id="6897" r:id="rId368"/>
    <p:sldId id="6898" r:id="rId369"/>
    <p:sldId id="6899" r:id="rId370"/>
    <p:sldId id="6900" r:id="rId371"/>
    <p:sldId id="6901" r:id="rId372"/>
    <p:sldId id="6902" r:id="rId373"/>
    <p:sldId id="6903" r:id="rId374"/>
    <p:sldId id="6904" r:id="rId375"/>
    <p:sldId id="6905" r:id="rId376"/>
    <p:sldId id="6906" r:id="rId377"/>
    <p:sldId id="6907" r:id="rId378"/>
    <p:sldId id="6908" r:id="rId379"/>
    <p:sldId id="6909" r:id="rId380"/>
    <p:sldId id="6910" r:id="rId381"/>
    <p:sldId id="6911" r:id="rId382"/>
    <p:sldId id="6912" r:id="rId383"/>
    <p:sldId id="6913" r:id="rId384"/>
    <p:sldId id="6914" r:id="rId385"/>
    <p:sldId id="6915" r:id="rId386"/>
    <p:sldId id="6916" r:id="rId387"/>
    <p:sldId id="6917" r:id="rId388"/>
    <p:sldId id="6918" r:id="rId389"/>
    <p:sldId id="6919" r:id="rId390"/>
    <p:sldId id="6920" r:id="rId391"/>
    <p:sldId id="6921" r:id="rId392"/>
    <p:sldId id="6922" r:id="rId393"/>
    <p:sldId id="6923" r:id="rId394"/>
    <p:sldId id="6924" r:id="rId395"/>
    <p:sldId id="6925" r:id="rId396"/>
    <p:sldId id="6926" r:id="rId397"/>
    <p:sldId id="6927" r:id="rId398"/>
    <p:sldId id="6928" r:id="rId399"/>
    <p:sldId id="6929" r:id="rId400"/>
    <p:sldId id="6930" r:id="rId401"/>
    <p:sldId id="6931" r:id="rId402"/>
    <p:sldId id="6932" r:id="rId403"/>
    <p:sldId id="6933" r:id="rId404"/>
    <p:sldId id="6934" r:id="rId405"/>
    <p:sldId id="6935" r:id="rId406"/>
    <p:sldId id="6936" r:id="rId407"/>
    <p:sldId id="6937" r:id="rId408"/>
    <p:sldId id="6938" r:id="rId409"/>
    <p:sldId id="6939" r:id="rId410"/>
    <p:sldId id="6940" r:id="rId411"/>
    <p:sldId id="6941" r:id="rId412"/>
    <p:sldId id="6942" r:id="rId413"/>
    <p:sldId id="6943" r:id="rId414"/>
    <p:sldId id="6944" r:id="rId415"/>
    <p:sldId id="6945" r:id="rId416"/>
    <p:sldId id="6946" r:id="rId417"/>
    <p:sldId id="6947" r:id="rId418"/>
    <p:sldId id="6948" r:id="rId419"/>
    <p:sldId id="6949" r:id="rId420"/>
    <p:sldId id="6950" r:id="rId421"/>
    <p:sldId id="6951" r:id="rId422"/>
    <p:sldId id="6952" r:id="rId423"/>
    <p:sldId id="6953" r:id="rId424"/>
    <p:sldId id="6954" r:id="rId425"/>
    <p:sldId id="6955" r:id="rId426"/>
    <p:sldId id="6956" r:id="rId427"/>
    <p:sldId id="6957" r:id="rId428"/>
    <p:sldId id="6958" r:id="rId429"/>
    <p:sldId id="6959" r:id="rId430"/>
    <p:sldId id="6960" r:id="rId431"/>
    <p:sldId id="6961" r:id="rId432"/>
    <p:sldId id="6962" r:id="rId433"/>
    <p:sldId id="6963" r:id="rId434"/>
    <p:sldId id="6964" r:id="rId435"/>
    <p:sldId id="6965" r:id="rId436"/>
    <p:sldId id="6966" r:id="rId437"/>
    <p:sldId id="6967" r:id="rId438"/>
    <p:sldId id="6968" r:id="rId439"/>
    <p:sldId id="6969" r:id="rId440"/>
    <p:sldId id="6970" r:id="rId441"/>
    <p:sldId id="6971" r:id="rId442"/>
    <p:sldId id="6972" r:id="rId443"/>
    <p:sldId id="6973" r:id="rId444"/>
    <p:sldId id="6974" r:id="rId445"/>
    <p:sldId id="6975" r:id="rId446"/>
    <p:sldId id="6976" r:id="rId447"/>
    <p:sldId id="6977" r:id="rId448"/>
    <p:sldId id="6978" r:id="rId449"/>
    <p:sldId id="6979" r:id="rId450"/>
    <p:sldId id="6980" r:id="rId451"/>
    <p:sldId id="6981" r:id="rId452"/>
    <p:sldId id="6982" r:id="rId453"/>
    <p:sldId id="6983" r:id="rId454"/>
    <p:sldId id="6984" r:id="rId455"/>
    <p:sldId id="6985" r:id="rId456"/>
    <p:sldId id="6986" r:id="rId457"/>
    <p:sldId id="6987" r:id="rId458"/>
    <p:sldId id="6988" r:id="rId459"/>
    <p:sldId id="6989" r:id="rId460"/>
    <p:sldId id="6990" r:id="rId461"/>
    <p:sldId id="6991" r:id="rId462"/>
    <p:sldId id="6992" r:id="rId463"/>
    <p:sldId id="6993" r:id="rId464"/>
    <p:sldId id="6994" r:id="rId465"/>
    <p:sldId id="6995" r:id="rId466"/>
    <p:sldId id="6996" r:id="rId467"/>
    <p:sldId id="6997" r:id="rId468"/>
    <p:sldId id="6998" r:id="rId469"/>
    <p:sldId id="6999" r:id="rId470"/>
    <p:sldId id="7000" r:id="rId471"/>
    <p:sldId id="7001" r:id="rId472"/>
    <p:sldId id="7002" r:id="rId473"/>
    <p:sldId id="7003" r:id="rId474"/>
    <p:sldId id="7004" r:id="rId475"/>
    <p:sldId id="7005" r:id="rId476"/>
    <p:sldId id="7006" r:id="rId477"/>
    <p:sldId id="7007" r:id="rId478"/>
    <p:sldId id="7008" r:id="rId479"/>
    <p:sldId id="7009" r:id="rId480"/>
    <p:sldId id="7010" r:id="rId481"/>
    <p:sldId id="7011" r:id="rId482"/>
    <p:sldId id="7012" r:id="rId483"/>
    <p:sldId id="7013" r:id="rId484"/>
    <p:sldId id="7014" r:id="rId485"/>
    <p:sldId id="7015" r:id="rId486"/>
    <p:sldId id="7016" r:id="rId487"/>
    <p:sldId id="7017" r:id="rId488"/>
    <p:sldId id="7018" r:id="rId489"/>
    <p:sldId id="7019" r:id="rId490"/>
    <p:sldId id="7020" r:id="rId491"/>
    <p:sldId id="7021" r:id="rId492"/>
    <p:sldId id="7022" r:id="rId493"/>
    <p:sldId id="7023" r:id="rId494"/>
    <p:sldId id="7024" r:id="rId495"/>
    <p:sldId id="7025" r:id="rId496"/>
    <p:sldId id="7026" r:id="rId497"/>
    <p:sldId id="7027" r:id="rId498"/>
    <p:sldId id="7028" r:id="rId499"/>
    <p:sldId id="7029" r:id="rId500"/>
    <p:sldId id="7030" r:id="rId501"/>
    <p:sldId id="7031" r:id="rId502"/>
    <p:sldId id="7038" r:id="rId503"/>
    <p:sldId id="7039" r:id="rId504"/>
    <p:sldId id="7040" r:id="rId505"/>
    <p:sldId id="7041" r:id="rId506"/>
    <p:sldId id="7042" r:id="rId507"/>
    <p:sldId id="7043" r:id="rId508"/>
    <p:sldId id="7044" r:id="rId509"/>
    <p:sldId id="7045" r:id="rId510"/>
    <p:sldId id="7046" r:id="rId511"/>
    <p:sldId id="7047" r:id="rId512"/>
    <p:sldId id="7048" r:id="rId513"/>
    <p:sldId id="7049" r:id="rId514"/>
    <p:sldId id="7050" r:id="rId515"/>
    <p:sldId id="7051" r:id="rId516"/>
    <p:sldId id="7052" r:id="rId517"/>
    <p:sldId id="7053" r:id="rId518"/>
    <p:sldId id="7054" r:id="rId519"/>
    <p:sldId id="7055" r:id="rId520"/>
    <p:sldId id="7056" r:id="rId521"/>
    <p:sldId id="7057" r:id="rId522"/>
    <p:sldId id="7058" r:id="rId523"/>
    <p:sldId id="7059" r:id="rId524"/>
    <p:sldId id="7060" r:id="rId525"/>
    <p:sldId id="7061" r:id="rId526"/>
    <p:sldId id="7062" r:id="rId527"/>
    <p:sldId id="7063" r:id="rId528"/>
    <p:sldId id="7064" r:id="rId529"/>
    <p:sldId id="7065" r:id="rId530"/>
    <p:sldId id="7066" r:id="rId531"/>
    <p:sldId id="7067" r:id="rId532"/>
    <p:sldId id="7068" r:id="rId533"/>
    <p:sldId id="7069" r:id="rId534"/>
    <p:sldId id="7070" r:id="rId535"/>
    <p:sldId id="7071" r:id="rId536"/>
    <p:sldId id="7072" r:id="rId537"/>
    <p:sldId id="7073" r:id="rId538"/>
    <p:sldId id="7074" r:id="rId539"/>
    <p:sldId id="7075" r:id="rId540"/>
    <p:sldId id="7076" r:id="rId541"/>
    <p:sldId id="7077" r:id="rId542"/>
    <p:sldId id="7078" r:id="rId543"/>
    <p:sldId id="7079" r:id="rId544"/>
    <p:sldId id="7080" r:id="rId545"/>
    <p:sldId id="7081" r:id="rId546"/>
    <p:sldId id="7082" r:id="rId547"/>
    <p:sldId id="7083" r:id="rId548"/>
    <p:sldId id="7084" r:id="rId549"/>
    <p:sldId id="7085" r:id="rId550"/>
    <p:sldId id="7086" r:id="rId551"/>
    <p:sldId id="7087" r:id="rId552"/>
    <p:sldId id="7088" r:id="rId553"/>
    <p:sldId id="7089" r:id="rId554"/>
    <p:sldId id="7090" r:id="rId555"/>
    <p:sldId id="7091" r:id="rId556"/>
    <p:sldId id="7092" r:id="rId557"/>
    <p:sldId id="7093" r:id="rId558"/>
    <p:sldId id="7094" r:id="rId559"/>
    <p:sldId id="7095" r:id="rId560"/>
    <p:sldId id="7096" r:id="rId561"/>
    <p:sldId id="7097" r:id="rId562"/>
    <p:sldId id="7098" r:id="rId563"/>
    <p:sldId id="7099" r:id="rId564"/>
    <p:sldId id="7100" r:id="rId565"/>
    <p:sldId id="7101" r:id="rId566"/>
    <p:sldId id="7102" r:id="rId567"/>
    <p:sldId id="7103" r:id="rId568"/>
    <p:sldId id="7104" r:id="rId569"/>
    <p:sldId id="7105" r:id="rId570"/>
    <p:sldId id="7106" r:id="rId571"/>
    <p:sldId id="7107" r:id="rId572"/>
    <p:sldId id="7108" r:id="rId573"/>
    <p:sldId id="7109" r:id="rId574"/>
    <p:sldId id="7110" r:id="rId575"/>
    <p:sldId id="7111" r:id="rId576"/>
    <p:sldId id="7112" r:id="rId577"/>
    <p:sldId id="7113" r:id="rId578"/>
    <p:sldId id="7114" r:id="rId579"/>
    <p:sldId id="7115" r:id="rId580"/>
    <p:sldId id="7116" r:id="rId581"/>
    <p:sldId id="7117" r:id="rId582"/>
    <p:sldId id="7118" r:id="rId583"/>
    <p:sldId id="7119" r:id="rId584"/>
    <p:sldId id="7120" r:id="rId585"/>
    <p:sldId id="7121" r:id="rId586"/>
    <p:sldId id="7122" r:id="rId587"/>
    <p:sldId id="7123" r:id="rId588"/>
    <p:sldId id="7124" r:id="rId589"/>
    <p:sldId id="7125" r:id="rId590"/>
    <p:sldId id="7126" r:id="rId591"/>
    <p:sldId id="7127" r:id="rId592"/>
    <p:sldId id="7128" r:id="rId593"/>
    <p:sldId id="7129" r:id="rId594"/>
    <p:sldId id="7130" r:id="rId595"/>
    <p:sldId id="7131" r:id="rId596"/>
    <p:sldId id="7132" r:id="rId597"/>
    <p:sldId id="7133" r:id="rId598"/>
    <p:sldId id="7134" r:id="rId599"/>
    <p:sldId id="7135" r:id="rId600"/>
    <p:sldId id="7136" r:id="rId601"/>
    <p:sldId id="7137" r:id="rId602"/>
    <p:sldId id="7138" r:id="rId603"/>
    <p:sldId id="7139" r:id="rId604"/>
    <p:sldId id="7140" r:id="rId605"/>
    <p:sldId id="7141" r:id="rId606"/>
    <p:sldId id="7142" r:id="rId607"/>
    <p:sldId id="7143" r:id="rId608"/>
    <p:sldId id="7144" r:id="rId609"/>
    <p:sldId id="7145" r:id="rId610"/>
    <p:sldId id="7146" r:id="rId611"/>
    <p:sldId id="7147" r:id="rId612"/>
    <p:sldId id="7148" r:id="rId613"/>
    <p:sldId id="7149" r:id="rId614"/>
    <p:sldId id="7150" r:id="rId615"/>
    <p:sldId id="7151" r:id="rId616"/>
    <p:sldId id="7152" r:id="rId617"/>
    <p:sldId id="7153" r:id="rId618"/>
    <p:sldId id="7154" r:id="rId619"/>
    <p:sldId id="7155" r:id="rId620"/>
    <p:sldId id="7156" r:id="rId621"/>
    <p:sldId id="7157" r:id="rId622"/>
    <p:sldId id="7158" r:id="rId623"/>
    <p:sldId id="7159" r:id="rId624"/>
    <p:sldId id="7160" r:id="rId625"/>
    <p:sldId id="7161" r:id="rId626"/>
    <p:sldId id="7162" r:id="rId627"/>
    <p:sldId id="7163" r:id="rId628"/>
    <p:sldId id="7164" r:id="rId629"/>
    <p:sldId id="7165" r:id="rId630"/>
    <p:sldId id="7166" r:id="rId631"/>
    <p:sldId id="7167" r:id="rId632"/>
    <p:sldId id="7168" r:id="rId633"/>
    <p:sldId id="7169" r:id="rId634"/>
    <p:sldId id="7170" r:id="rId635"/>
    <p:sldId id="7171" r:id="rId636"/>
    <p:sldId id="7172" r:id="rId637"/>
    <p:sldId id="7173" r:id="rId638"/>
    <p:sldId id="7174" r:id="rId639"/>
    <p:sldId id="7175" r:id="rId640"/>
    <p:sldId id="7176" r:id="rId641"/>
    <p:sldId id="7177" r:id="rId642"/>
    <p:sldId id="7178" r:id="rId643"/>
    <p:sldId id="7179" r:id="rId644"/>
    <p:sldId id="7180" r:id="rId645"/>
    <p:sldId id="7181" r:id="rId646"/>
    <p:sldId id="7182" r:id="rId647"/>
    <p:sldId id="7183" r:id="rId648"/>
    <p:sldId id="7184" r:id="rId649"/>
    <p:sldId id="7185" r:id="rId650"/>
    <p:sldId id="7186" r:id="rId651"/>
    <p:sldId id="7187" r:id="rId652"/>
    <p:sldId id="7188" r:id="rId653"/>
    <p:sldId id="7189" r:id="rId654"/>
    <p:sldId id="7190" r:id="rId655"/>
    <p:sldId id="7191" r:id="rId656"/>
    <p:sldId id="7192" r:id="rId657"/>
    <p:sldId id="7193" r:id="rId658"/>
    <p:sldId id="7194" r:id="rId659"/>
    <p:sldId id="7195" r:id="rId660"/>
    <p:sldId id="7196" r:id="rId661"/>
    <p:sldId id="7197" r:id="rId662"/>
    <p:sldId id="7198" r:id="rId663"/>
    <p:sldId id="7199" r:id="rId664"/>
    <p:sldId id="7200" r:id="rId665"/>
    <p:sldId id="7201" r:id="rId666"/>
    <p:sldId id="7202" r:id="rId667"/>
    <p:sldId id="7203" r:id="rId668"/>
    <p:sldId id="7204" r:id="rId669"/>
    <p:sldId id="7205" r:id="rId670"/>
    <p:sldId id="7206" r:id="rId671"/>
    <p:sldId id="7207" r:id="rId672"/>
    <p:sldId id="7208" r:id="rId673"/>
    <p:sldId id="7209" r:id="rId674"/>
    <p:sldId id="7210" r:id="rId675"/>
    <p:sldId id="7211" r:id="rId676"/>
    <p:sldId id="7212" r:id="rId677"/>
    <p:sldId id="7213" r:id="rId678"/>
    <p:sldId id="7214" r:id="rId679"/>
    <p:sldId id="7215" r:id="rId680"/>
    <p:sldId id="7216" r:id="rId681"/>
    <p:sldId id="7217" r:id="rId682"/>
    <p:sldId id="7218" r:id="rId683"/>
    <p:sldId id="7219" r:id="rId684"/>
    <p:sldId id="7220" r:id="rId685"/>
    <p:sldId id="7221" r:id="rId686"/>
    <p:sldId id="7222" r:id="rId687"/>
    <p:sldId id="7223" r:id="rId688"/>
    <p:sldId id="7224" r:id="rId689"/>
    <p:sldId id="7225" r:id="rId690"/>
    <p:sldId id="7226" r:id="rId691"/>
    <p:sldId id="7227" r:id="rId692"/>
    <p:sldId id="7228" r:id="rId693"/>
    <p:sldId id="7229" r:id="rId694"/>
    <p:sldId id="7230" r:id="rId695"/>
    <p:sldId id="7231" r:id="rId696"/>
    <p:sldId id="7232" r:id="rId697"/>
    <p:sldId id="7233" r:id="rId698"/>
    <p:sldId id="7234" r:id="rId699"/>
    <p:sldId id="7235" r:id="rId700"/>
    <p:sldId id="7236" r:id="rId701"/>
    <p:sldId id="7237" r:id="rId702"/>
    <p:sldId id="7238" r:id="rId703"/>
    <p:sldId id="7239" r:id="rId704"/>
    <p:sldId id="7240" r:id="rId705"/>
    <p:sldId id="7241" r:id="rId706"/>
    <p:sldId id="7242" r:id="rId707"/>
    <p:sldId id="7243" r:id="rId708"/>
    <p:sldId id="7244" r:id="rId709"/>
    <p:sldId id="7245" r:id="rId710"/>
    <p:sldId id="7246" r:id="rId711"/>
    <p:sldId id="7247" r:id="rId712"/>
    <p:sldId id="7248" r:id="rId713"/>
    <p:sldId id="7249" r:id="rId714"/>
    <p:sldId id="7250" r:id="rId715"/>
    <p:sldId id="7251" r:id="rId716"/>
    <p:sldId id="7252" r:id="rId717"/>
    <p:sldId id="7253" r:id="rId718"/>
    <p:sldId id="7254" r:id="rId719"/>
    <p:sldId id="7255" r:id="rId720"/>
    <p:sldId id="7256" r:id="rId721"/>
    <p:sldId id="7257" r:id="rId722"/>
    <p:sldId id="7258" r:id="rId723"/>
    <p:sldId id="7259" r:id="rId724"/>
    <p:sldId id="7260" r:id="rId725"/>
    <p:sldId id="7261" r:id="rId726"/>
    <p:sldId id="7262" r:id="rId727"/>
    <p:sldId id="7263" r:id="rId728"/>
    <p:sldId id="7264" r:id="rId729"/>
    <p:sldId id="7265" r:id="rId730"/>
    <p:sldId id="7266" r:id="rId731"/>
    <p:sldId id="7267" r:id="rId732"/>
    <p:sldId id="7268" r:id="rId733"/>
    <p:sldId id="7269" r:id="rId734"/>
    <p:sldId id="7270" r:id="rId735"/>
    <p:sldId id="7271" r:id="rId736"/>
    <p:sldId id="7278" r:id="rId737"/>
    <p:sldId id="7279" r:id="rId738"/>
    <p:sldId id="7280" r:id="rId739"/>
    <p:sldId id="7281" r:id="rId740"/>
    <p:sldId id="7282" r:id="rId741"/>
    <p:sldId id="7283" r:id="rId742"/>
    <p:sldId id="7284" r:id="rId743"/>
    <p:sldId id="7285" r:id="rId744"/>
    <p:sldId id="7286" r:id="rId745"/>
    <p:sldId id="7287" r:id="rId746"/>
    <p:sldId id="7288" r:id="rId747"/>
    <p:sldId id="7289" r:id="rId748"/>
    <p:sldId id="7290" r:id="rId749"/>
    <p:sldId id="7291" r:id="rId750"/>
    <p:sldId id="7292" r:id="rId751"/>
    <p:sldId id="7293" r:id="rId752"/>
    <p:sldId id="7294" r:id="rId753"/>
    <p:sldId id="7295" r:id="rId754"/>
    <p:sldId id="7296" r:id="rId755"/>
    <p:sldId id="7297" r:id="rId756"/>
    <p:sldId id="7298" r:id="rId757"/>
    <p:sldId id="7299" r:id="rId758"/>
    <p:sldId id="7300" r:id="rId759"/>
    <p:sldId id="7301" r:id="rId760"/>
    <p:sldId id="7302" r:id="rId761"/>
    <p:sldId id="7303" r:id="rId762"/>
    <p:sldId id="7304" r:id="rId763"/>
    <p:sldId id="7305" r:id="rId764"/>
    <p:sldId id="7306" r:id="rId765"/>
    <p:sldId id="7307" r:id="rId766"/>
    <p:sldId id="7308" r:id="rId767"/>
    <p:sldId id="7309" r:id="rId768"/>
    <p:sldId id="7310" r:id="rId769"/>
    <p:sldId id="7311" r:id="rId770"/>
    <p:sldId id="7312" r:id="rId771"/>
    <p:sldId id="7313" r:id="rId772"/>
    <p:sldId id="7314" r:id="rId773"/>
    <p:sldId id="7315" r:id="rId774"/>
    <p:sldId id="7316" r:id="rId775"/>
    <p:sldId id="7317" r:id="rId776"/>
    <p:sldId id="7318" r:id="rId777"/>
    <p:sldId id="7319" r:id="rId778"/>
    <p:sldId id="8223" r:id="rId779"/>
    <p:sldId id="8224" r:id="rId780"/>
    <p:sldId id="8225" r:id="rId781"/>
    <p:sldId id="8226" r:id="rId782"/>
    <p:sldId id="8227" r:id="rId783"/>
    <p:sldId id="8228" r:id="rId784"/>
    <p:sldId id="8229" r:id="rId785"/>
    <p:sldId id="8230" r:id="rId786"/>
    <p:sldId id="8231" r:id="rId787"/>
    <p:sldId id="8232" r:id="rId788"/>
    <p:sldId id="8233" r:id="rId789"/>
    <p:sldId id="8234" r:id="rId790"/>
    <p:sldId id="5356" r:id="rId791"/>
    <p:sldId id="5357" r:id="rId792"/>
    <p:sldId id="5358" r:id="rId793"/>
    <p:sldId id="5359" r:id="rId794"/>
    <p:sldId id="5360" r:id="rId795"/>
    <p:sldId id="5361" r:id="rId796"/>
    <p:sldId id="5362" r:id="rId797"/>
    <p:sldId id="5363" r:id="rId798"/>
    <p:sldId id="5364" r:id="rId799"/>
    <p:sldId id="5365" r:id="rId800"/>
    <p:sldId id="7320" r:id="rId801"/>
    <p:sldId id="7321" r:id="rId802"/>
    <p:sldId id="7322" r:id="rId803"/>
    <p:sldId id="7323" r:id="rId804"/>
    <p:sldId id="7324" r:id="rId805"/>
    <p:sldId id="7325" r:id="rId806"/>
    <p:sldId id="7326" r:id="rId807"/>
    <p:sldId id="7327" r:id="rId808"/>
    <p:sldId id="7328" r:id="rId809"/>
    <p:sldId id="7329" r:id="rId810"/>
    <p:sldId id="7330" r:id="rId811"/>
    <p:sldId id="7331" r:id="rId812"/>
    <p:sldId id="7332" r:id="rId813"/>
    <p:sldId id="7333" r:id="rId814"/>
    <p:sldId id="7334" r:id="rId815"/>
    <p:sldId id="7335" r:id="rId816"/>
    <p:sldId id="7336" r:id="rId817"/>
    <p:sldId id="7337" r:id="rId818"/>
    <p:sldId id="7338" r:id="rId819"/>
    <p:sldId id="7339" r:id="rId820"/>
    <p:sldId id="7340" r:id="rId821"/>
    <p:sldId id="7341" r:id="rId822"/>
    <p:sldId id="7342" r:id="rId823"/>
    <p:sldId id="7343" r:id="rId824"/>
    <p:sldId id="7344" r:id="rId825"/>
    <p:sldId id="7345" r:id="rId826"/>
    <p:sldId id="7346" r:id="rId827"/>
    <p:sldId id="7347" r:id="rId828"/>
    <p:sldId id="7348" r:id="rId829"/>
    <p:sldId id="7349" r:id="rId830"/>
    <p:sldId id="7350" r:id="rId831"/>
    <p:sldId id="7351" r:id="rId832"/>
    <p:sldId id="7352" r:id="rId833"/>
    <p:sldId id="7353" r:id="rId834"/>
    <p:sldId id="7354" r:id="rId835"/>
    <p:sldId id="7355" r:id="rId836"/>
    <p:sldId id="7356" r:id="rId837"/>
    <p:sldId id="7357" r:id="rId838"/>
    <p:sldId id="7358" r:id="rId839"/>
    <p:sldId id="7359" r:id="rId840"/>
    <p:sldId id="7360" r:id="rId841"/>
    <p:sldId id="7361" r:id="rId842"/>
    <p:sldId id="7362" r:id="rId843"/>
    <p:sldId id="7363" r:id="rId844"/>
    <p:sldId id="7364" r:id="rId845"/>
    <p:sldId id="7365" r:id="rId846"/>
    <p:sldId id="7366" r:id="rId847"/>
    <p:sldId id="7367" r:id="rId848"/>
    <p:sldId id="7368" r:id="rId849"/>
    <p:sldId id="7369" r:id="rId850"/>
    <p:sldId id="7370" r:id="rId851"/>
    <p:sldId id="7371" r:id="rId852"/>
    <p:sldId id="7372" r:id="rId853"/>
    <p:sldId id="7373" r:id="rId854"/>
    <p:sldId id="7374" r:id="rId855"/>
    <p:sldId id="7375" r:id="rId856"/>
    <p:sldId id="7376" r:id="rId857"/>
    <p:sldId id="7377" r:id="rId858"/>
    <p:sldId id="7378" r:id="rId859"/>
    <p:sldId id="7379" r:id="rId860"/>
    <p:sldId id="7380" r:id="rId861"/>
    <p:sldId id="7381" r:id="rId862"/>
    <p:sldId id="7382" r:id="rId863"/>
    <p:sldId id="7383" r:id="rId864"/>
    <p:sldId id="7384" r:id="rId865"/>
    <p:sldId id="7385" r:id="rId866"/>
    <p:sldId id="7386" r:id="rId867"/>
    <p:sldId id="7387" r:id="rId868"/>
    <p:sldId id="7388" r:id="rId869"/>
    <p:sldId id="7389" r:id="rId870"/>
    <p:sldId id="7390" r:id="rId871"/>
    <p:sldId id="7391" r:id="rId872"/>
    <p:sldId id="7392" r:id="rId873"/>
    <p:sldId id="7393" r:id="rId874"/>
    <p:sldId id="7394" r:id="rId875"/>
    <p:sldId id="7395" r:id="rId876"/>
    <p:sldId id="7396" r:id="rId877"/>
    <p:sldId id="7397" r:id="rId878"/>
    <p:sldId id="7398" r:id="rId879"/>
    <p:sldId id="7399" r:id="rId880"/>
    <p:sldId id="7400" r:id="rId881"/>
    <p:sldId id="7401" r:id="rId882"/>
    <p:sldId id="7402" r:id="rId883"/>
    <p:sldId id="7403" r:id="rId884"/>
    <p:sldId id="7404" r:id="rId885"/>
    <p:sldId id="7405" r:id="rId886"/>
    <p:sldId id="7406" r:id="rId887"/>
    <p:sldId id="7407" r:id="rId888"/>
    <p:sldId id="7408" r:id="rId889"/>
    <p:sldId id="7409" r:id="rId890"/>
    <p:sldId id="7410" r:id="rId891"/>
    <p:sldId id="7411" r:id="rId892"/>
    <p:sldId id="7412" r:id="rId893"/>
    <p:sldId id="7413" r:id="rId894"/>
    <p:sldId id="7414" r:id="rId895"/>
    <p:sldId id="7415" r:id="rId896"/>
    <p:sldId id="7416" r:id="rId897"/>
    <p:sldId id="7417" r:id="rId898"/>
    <p:sldId id="7418" r:id="rId899"/>
    <p:sldId id="7419" r:id="rId900"/>
    <p:sldId id="7420" r:id="rId901"/>
    <p:sldId id="7421" r:id="rId902"/>
    <p:sldId id="7422" r:id="rId903"/>
    <p:sldId id="7423" r:id="rId904"/>
    <p:sldId id="7424" r:id="rId905"/>
    <p:sldId id="7425" r:id="rId906"/>
    <p:sldId id="7426" r:id="rId907"/>
    <p:sldId id="7427" r:id="rId908"/>
    <p:sldId id="7428" r:id="rId909"/>
    <p:sldId id="7429" r:id="rId910"/>
    <p:sldId id="7430" r:id="rId911"/>
    <p:sldId id="7431" r:id="rId912"/>
    <p:sldId id="7432" r:id="rId913"/>
    <p:sldId id="7433" r:id="rId914"/>
    <p:sldId id="7434" r:id="rId915"/>
    <p:sldId id="7435" r:id="rId916"/>
    <p:sldId id="7436" r:id="rId917"/>
    <p:sldId id="7437" r:id="rId918"/>
    <p:sldId id="7438" r:id="rId919"/>
    <p:sldId id="7439" r:id="rId920"/>
    <p:sldId id="7440" r:id="rId921"/>
    <p:sldId id="7441" r:id="rId922"/>
    <p:sldId id="7442" r:id="rId923"/>
    <p:sldId id="7443" r:id="rId924"/>
    <p:sldId id="7444" r:id="rId925"/>
    <p:sldId id="7445" r:id="rId926"/>
    <p:sldId id="7446" r:id="rId927"/>
    <p:sldId id="7447" r:id="rId928"/>
    <p:sldId id="7448" r:id="rId929"/>
    <p:sldId id="7449" r:id="rId930"/>
    <p:sldId id="7450" r:id="rId931"/>
    <p:sldId id="7451" r:id="rId932"/>
    <p:sldId id="7452" r:id="rId933"/>
    <p:sldId id="7453" r:id="rId934"/>
    <p:sldId id="7454" r:id="rId935"/>
    <p:sldId id="7455" r:id="rId936"/>
    <p:sldId id="7456" r:id="rId937"/>
    <p:sldId id="7457" r:id="rId938"/>
    <p:sldId id="7458" r:id="rId939"/>
    <p:sldId id="7459" r:id="rId940"/>
    <p:sldId id="7460" r:id="rId941"/>
    <p:sldId id="7461" r:id="rId942"/>
    <p:sldId id="7462" r:id="rId943"/>
    <p:sldId id="7463" r:id="rId944"/>
    <p:sldId id="7464" r:id="rId945"/>
    <p:sldId id="7465" r:id="rId946"/>
    <p:sldId id="7466" r:id="rId947"/>
    <p:sldId id="7467" r:id="rId948"/>
    <p:sldId id="7468" r:id="rId949"/>
    <p:sldId id="7469" r:id="rId950"/>
    <p:sldId id="7470" r:id="rId951"/>
    <p:sldId id="7471" r:id="rId952"/>
    <p:sldId id="7472" r:id="rId953"/>
    <p:sldId id="7473" r:id="rId954"/>
    <p:sldId id="7474" r:id="rId955"/>
    <p:sldId id="7475" r:id="rId956"/>
    <p:sldId id="7476" r:id="rId957"/>
    <p:sldId id="7477" r:id="rId958"/>
    <p:sldId id="7478" r:id="rId959"/>
    <p:sldId id="7479" r:id="rId960"/>
    <p:sldId id="7480" r:id="rId961"/>
    <p:sldId id="7481" r:id="rId962"/>
    <p:sldId id="7482" r:id="rId963"/>
    <p:sldId id="7483" r:id="rId964"/>
    <p:sldId id="7484" r:id="rId965"/>
    <p:sldId id="7485" r:id="rId966"/>
    <p:sldId id="7486" r:id="rId967"/>
    <p:sldId id="7487" r:id="rId968"/>
    <p:sldId id="7488" r:id="rId969"/>
    <p:sldId id="7489" r:id="rId970"/>
    <p:sldId id="7490" r:id="rId971"/>
    <p:sldId id="7491" r:id="rId972"/>
    <p:sldId id="7492" r:id="rId973"/>
    <p:sldId id="7493" r:id="rId974"/>
    <p:sldId id="7494" r:id="rId975"/>
    <p:sldId id="7495" r:id="rId976"/>
    <p:sldId id="7496" r:id="rId977"/>
    <p:sldId id="7497" r:id="rId978"/>
    <p:sldId id="7498" r:id="rId979"/>
    <p:sldId id="7499" r:id="rId980"/>
    <p:sldId id="7500" r:id="rId981"/>
    <p:sldId id="7501" r:id="rId982"/>
    <p:sldId id="7502" r:id="rId983"/>
    <p:sldId id="7503" r:id="rId984"/>
    <p:sldId id="7504" r:id="rId985"/>
    <p:sldId id="7505" r:id="rId986"/>
    <p:sldId id="7506" r:id="rId987"/>
    <p:sldId id="7507" r:id="rId988"/>
    <p:sldId id="7508" r:id="rId989"/>
    <p:sldId id="7509" r:id="rId990"/>
    <p:sldId id="7510" r:id="rId991"/>
    <p:sldId id="7511" r:id="rId992"/>
    <p:sldId id="7512" r:id="rId993"/>
    <p:sldId id="7513" r:id="rId994"/>
    <p:sldId id="7514" r:id="rId995"/>
    <p:sldId id="7515" r:id="rId996"/>
    <p:sldId id="7516" r:id="rId997"/>
    <p:sldId id="7517" r:id="rId998"/>
    <p:sldId id="7518" r:id="rId999"/>
    <p:sldId id="7519" r:id="rId1000"/>
    <p:sldId id="7520" r:id="rId1001"/>
    <p:sldId id="7521" r:id="rId1002"/>
    <p:sldId id="7522" r:id="rId1003"/>
    <p:sldId id="7523" r:id="rId1004"/>
    <p:sldId id="7524" r:id="rId1005"/>
    <p:sldId id="7525" r:id="rId1006"/>
    <p:sldId id="7526" r:id="rId1007"/>
    <p:sldId id="7527" r:id="rId1008"/>
    <p:sldId id="7528" r:id="rId1009"/>
    <p:sldId id="7529" r:id="rId1010"/>
    <p:sldId id="7530" r:id="rId1011"/>
    <p:sldId id="7531" r:id="rId1012"/>
    <p:sldId id="7532" r:id="rId1013"/>
    <p:sldId id="7533" r:id="rId1014"/>
    <p:sldId id="7534" r:id="rId1015"/>
    <p:sldId id="7535" r:id="rId1016"/>
    <p:sldId id="7536" r:id="rId1017"/>
    <p:sldId id="7537" r:id="rId1018"/>
    <p:sldId id="7538" r:id="rId1019"/>
    <p:sldId id="7539" r:id="rId1020"/>
    <p:sldId id="7540" r:id="rId1021"/>
    <p:sldId id="7541" r:id="rId1022"/>
    <p:sldId id="7542" r:id="rId1023"/>
    <p:sldId id="7543" r:id="rId1024"/>
    <p:sldId id="7544" r:id="rId1025"/>
    <p:sldId id="7545" r:id="rId1026"/>
    <p:sldId id="7546" r:id="rId1027"/>
    <p:sldId id="7547" r:id="rId1028"/>
    <p:sldId id="7548" r:id="rId1029"/>
    <p:sldId id="7549" r:id="rId1030"/>
    <p:sldId id="7550" r:id="rId1031"/>
    <p:sldId id="7551" r:id="rId1032"/>
    <p:sldId id="7552" r:id="rId1033"/>
    <p:sldId id="7553" r:id="rId1034"/>
    <p:sldId id="7554" r:id="rId1035"/>
    <p:sldId id="7555" r:id="rId1036"/>
    <p:sldId id="7556" r:id="rId1037"/>
    <p:sldId id="7557" r:id="rId1038"/>
    <p:sldId id="7558" r:id="rId1039"/>
    <p:sldId id="7559" r:id="rId1040"/>
    <p:sldId id="7560" r:id="rId1041"/>
    <p:sldId id="7561" r:id="rId1042"/>
    <p:sldId id="7562" r:id="rId1043"/>
    <p:sldId id="7563" r:id="rId1044"/>
    <p:sldId id="7564" r:id="rId1045"/>
    <p:sldId id="7565" r:id="rId1046"/>
    <p:sldId id="7566" r:id="rId1047"/>
    <p:sldId id="7567" r:id="rId1048"/>
    <p:sldId id="7568" r:id="rId1049"/>
    <p:sldId id="7569" r:id="rId1050"/>
    <p:sldId id="7570" r:id="rId1051"/>
    <p:sldId id="7571" r:id="rId1052"/>
    <p:sldId id="7572" r:id="rId1053"/>
    <p:sldId id="7573" r:id="rId1054"/>
    <p:sldId id="7574" r:id="rId1055"/>
    <p:sldId id="7575" r:id="rId1056"/>
    <p:sldId id="7576" r:id="rId1057"/>
    <p:sldId id="7577" r:id="rId1058"/>
    <p:sldId id="7578" r:id="rId1059"/>
    <p:sldId id="7579" r:id="rId1060"/>
    <p:sldId id="7580" r:id="rId1061"/>
    <p:sldId id="7581" r:id="rId1062"/>
    <p:sldId id="7582" r:id="rId1063"/>
    <p:sldId id="7583" r:id="rId1064"/>
    <p:sldId id="7584" r:id="rId1065"/>
    <p:sldId id="7585" r:id="rId1066"/>
    <p:sldId id="7586" r:id="rId1067"/>
    <p:sldId id="7587" r:id="rId1068"/>
    <p:sldId id="7588" r:id="rId1069"/>
    <p:sldId id="7589" r:id="rId1070"/>
    <p:sldId id="7590" r:id="rId1071"/>
    <p:sldId id="7591" r:id="rId1072"/>
    <p:sldId id="7592" r:id="rId1073"/>
    <p:sldId id="7593" r:id="rId1074"/>
    <p:sldId id="7594" r:id="rId1075"/>
    <p:sldId id="7595" r:id="rId1076"/>
    <p:sldId id="7596" r:id="rId1077"/>
    <p:sldId id="7597" r:id="rId1078"/>
    <p:sldId id="7598" r:id="rId1079"/>
    <p:sldId id="7599" r:id="rId1080"/>
    <p:sldId id="7600" r:id="rId1081"/>
    <p:sldId id="7601" r:id="rId1082"/>
    <p:sldId id="7602" r:id="rId1083"/>
    <p:sldId id="7603" r:id="rId1084"/>
    <p:sldId id="7604" r:id="rId1085"/>
    <p:sldId id="7605" r:id="rId1086"/>
    <p:sldId id="7606" r:id="rId1087"/>
    <p:sldId id="7607" r:id="rId1088"/>
    <p:sldId id="7608" r:id="rId1089"/>
    <p:sldId id="7609" r:id="rId1090"/>
    <p:sldId id="7610" r:id="rId1091"/>
    <p:sldId id="7611" r:id="rId1092"/>
    <p:sldId id="7612" r:id="rId1093"/>
    <p:sldId id="7613" r:id="rId1094"/>
    <p:sldId id="7614" r:id="rId1095"/>
    <p:sldId id="7615" r:id="rId1096"/>
    <p:sldId id="7616" r:id="rId1097"/>
    <p:sldId id="7617" r:id="rId1098"/>
    <p:sldId id="7618" r:id="rId1099"/>
    <p:sldId id="7619" r:id="rId1100"/>
    <p:sldId id="7620" r:id="rId1101"/>
    <p:sldId id="7621" r:id="rId1102"/>
    <p:sldId id="7622" r:id="rId1103"/>
    <p:sldId id="7623" r:id="rId1104"/>
    <p:sldId id="7624" r:id="rId1105"/>
    <p:sldId id="7625" r:id="rId1106"/>
    <p:sldId id="7626" r:id="rId1107"/>
    <p:sldId id="7627" r:id="rId1108"/>
    <p:sldId id="7628" r:id="rId1109"/>
    <p:sldId id="7629" r:id="rId1110"/>
    <p:sldId id="7630" r:id="rId1111"/>
    <p:sldId id="7631" r:id="rId1112"/>
    <p:sldId id="7632" r:id="rId1113"/>
    <p:sldId id="7633" r:id="rId1114"/>
    <p:sldId id="7634" r:id="rId1115"/>
    <p:sldId id="7635" r:id="rId1116"/>
    <p:sldId id="7636" r:id="rId1117"/>
    <p:sldId id="7637" r:id="rId1118"/>
    <p:sldId id="7638" r:id="rId1119"/>
    <p:sldId id="7639" r:id="rId1120"/>
    <p:sldId id="7640" r:id="rId1121"/>
    <p:sldId id="7641" r:id="rId1122"/>
    <p:sldId id="7642" r:id="rId1123"/>
    <p:sldId id="7643" r:id="rId1124"/>
    <p:sldId id="7644" r:id="rId1125"/>
    <p:sldId id="7645" r:id="rId1126"/>
    <p:sldId id="7646" r:id="rId1127"/>
    <p:sldId id="7647" r:id="rId1128"/>
    <p:sldId id="7648" r:id="rId1129"/>
    <p:sldId id="7649" r:id="rId1130"/>
    <p:sldId id="7650" r:id="rId1131"/>
    <p:sldId id="7651" r:id="rId1132"/>
    <p:sldId id="7652" r:id="rId1133"/>
    <p:sldId id="7653" r:id="rId1134"/>
    <p:sldId id="7654" r:id="rId1135"/>
    <p:sldId id="7655" r:id="rId1136"/>
    <p:sldId id="7656" r:id="rId1137"/>
    <p:sldId id="7657" r:id="rId1138"/>
    <p:sldId id="7658" r:id="rId1139"/>
    <p:sldId id="7659" r:id="rId1140"/>
    <p:sldId id="7660" r:id="rId1141"/>
    <p:sldId id="7661" r:id="rId1142"/>
    <p:sldId id="7662" r:id="rId1143"/>
    <p:sldId id="7663" r:id="rId1144"/>
    <p:sldId id="7664" r:id="rId1145"/>
    <p:sldId id="7665" r:id="rId1146"/>
    <p:sldId id="7666" r:id="rId1147"/>
    <p:sldId id="7667" r:id="rId1148"/>
    <p:sldId id="7668" r:id="rId1149"/>
    <p:sldId id="7669" r:id="rId1150"/>
    <p:sldId id="7670" r:id="rId1151"/>
    <p:sldId id="7671" r:id="rId1152"/>
    <p:sldId id="7672" r:id="rId1153"/>
    <p:sldId id="7673" r:id="rId1154"/>
    <p:sldId id="7674" r:id="rId1155"/>
    <p:sldId id="7675" r:id="rId1156"/>
    <p:sldId id="7676" r:id="rId1157"/>
    <p:sldId id="7677" r:id="rId1158"/>
    <p:sldId id="7678" r:id="rId1159"/>
    <p:sldId id="7679" r:id="rId1160"/>
    <p:sldId id="7680" r:id="rId1161"/>
    <p:sldId id="7681" r:id="rId1162"/>
    <p:sldId id="7682" r:id="rId1163"/>
    <p:sldId id="7683" r:id="rId1164"/>
    <p:sldId id="7684" r:id="rId1165"/>
    <p:sldId id="7685" r:id="rId1166"/>
    <p:sldId id="7686" r:id="rId1167"/>
    <p:sldId id="7687" r:id="rId1168"/>
    <p:sldId id="7688" r:id="rId1169"/>
    <p:sldId id="7689" r:id="rId1170"/>
    <p:sldId id="7690" r:id="rId1171"/>
    <p:sldId id="7691" r:id="rId1172"/>
    <p:sldId id="7692" r:id="rId1173"/>
    <p:sldId id="7693" r:id="rId1174"/>
    <p:sldId id="7694" r:id="rId1175"/>
    <p:sldId id="7695" r:id="rId1176"/>
    <p:sldId id="7696" r:id="rId1177"/>
    <p:sldId id="7697" r:id="rId1178"/>
    <p:sldId id="7698" r:id="rId1179"/>
    <p:sldId id="7699" r:id="rId1180"/>
    <p:sldId id="7700" r:id="rId1181"/>
    <p:sldId id="7701" r:id="rId1182"/>
    <p:sldId id="7702" r:id="rId1183"/>
    <p:sldId id="7703" r:id="rId1184"/>
    <p:sldId id="7704" r:id="rId1185"/>
    <p:sldId id="7705" r:id="rId1186"/>
    <p:sldId id="7706" r:id="rId1187"/>
    <p:sldId id="7707" r:id="rId1188"/>
    <p:sldId id="7708" r:id="rId1189"/>
    <p:sldId id="7709" r:id="rId1190"/>
    <p:sldId id="7710" r:id="rId1191"/>
    <p:sldId id="7711" r:id="rId1192"/>
    <p:sldId id="7712" r:id="rId1193"/>
    <p:sldId id="7713" r:id="rId1194"/>
    <p:sldId id="7714" r:id="rId1195"/>
    <p:sldId id="7715" r:id="rId1196"/>
    <p:sldId id="7716" r:id="rId1197"/>
    <p:sldId id="7717" r:id="rId1198"/>
    <p:sldId id="7718" r:id="rId1199"/>
    <p:sldId id="7719" r:id="rId1200"/>
    <p:sldId id="7720" r:id="rId1201"/>
    <p:sldId id="7721" r:id="rId1202"/>
    <p:sldId id="7722" r:id="rId1203"/>
    <p:sldId id="7723" r:id="rId1204"/>
    <p:sldId id="7724" r:id="rId1205"/>
    <p:sldId id="7725" r:id="rId1206"/>
    <p:sldId id="7726" r:id="rId1207"/>
    <p:sldId id="7727" r:id="rId1208"/>
    <p:sldId id="7728" r:id="rId1209"/>
    <p:sldId id="7729" r:id="rId1210"/>
    <p:sldId id="7730" r:id="rId1211"/>
    <p:sldId id="7731" r:id="rId1212"/>
    <p:sldId id="7732" r:id="rId1213"/>
    <p:sldId id="7733" r:id="rId1214"/>
    <p:sldId id="7734" r:id="rId1215"/>
    <p:sldId id="7735" r:id="rId1216"/>
    <p:sldId id="7736" r:id="rId1217"/>
    <p:sldId id="7737" r:id="rId1218"/>
    <p:sldId id="7738" r:id="rId1219"/>
    <p:sldId id="7739" r:id="rId1220"/>
    <p:sldId id="7740" r:id="rId1221"/>
    <p:sldId id="7741" r:id="rId1222"/>
    <p:sldId id="7742" r:id="rId1223"/>
    <p:sldId id="7743" r:id="rId1224"/>
    <p:sldId id="7744" r:id="rId1225"/>
    <p:sldId id="7745" r:id="rId1226"/>
    <p:sldId id="7746" r:id="rId1227"/>
    <p:sldId id="7747" r:id="rId1228"/>
    <p:sldId id="7748" r:id="rId1229"/>
    <p:sldId id="7749" r:id="rId1230"/>
    <p:sldId id="7750" r:id="rId1231"/>
    <p:sldId id="7751" r:id="rId1232"/>
    <p:sldId id="7752" r:id="rId1233"/>
    <p:sldId id="7753" r:id="rId1234"/>
    <p:sldId id="7754" r:id="rId1235"/>
    <p:sldId id="7755" r:id="rId1236"/>
    <p:sldId id="7756" r:id="rId1237"/>
    <p:sldId id="7757" r:id="rId1238"/>
    <p:sldId id="7758" r:id="rId1239"/>
    <p:sldId id="7759" r:id="rId1240"/>
    <p:sldId id="7760" r:id="rId1241"/>
    <p:sldId id="7761" r:id="rId1242"/>
    <p:sldId id="7762" r:id="rId1243"/>
    <p:sldId id="7763" r:id="rId1244"/>
    <p:sldId id="7764" r:id="rId1245"/>
    <p:sldId id="7765" r:id="rId1246"/>
    <p:sldId id="7766" r:id="rId1247"/>
    <p:sldId id="7767" r:id="rId1248"/>
    <p:sldId id="7768" r:id="rId1249"/>
    <p:sldId id="7769" r:id="rId1250"/>
    <p:sldId id="7770" r:id="rId1251"/>
    <p:sldId id="7771" r:id="rId1252"/>
    <p:sldId id="7772" r:id="rId1253"/>
    <p:sldId id="7773" r:id="rId1254"/>
    <p:sldId id="7774" r:id="rId1255"/>
    <p:sldId id="7775" r:id="rId1256"/>
    <p:sldId id="7776" r:id="rId1257"/>
    <p:sldId id="7777" r:id="rId1258"/>
    <p:sldId id="7778" r:id="rId1259"/>
    <p:sldId id="7779" r:id="rId1260"/>
    <p:sldId id="7780" r:id="rId1261"/>
    <p:sldId id="7781" r:id="rId1262"/>
    <p:sldId id="7782" r:id="rId1263"/>
    <p:sldId id="7783" r:id="rId1264"/>
    <p:sldId id="7784" r:id="rId1265"/>
    <p:sldId id="7785" r:id="rId1266"/>
    <p:sldId id="7786" r:id="rId1267"/>
    <p:sldId id="7787" r:id="rId1268"/>
    <p:sldId id="7788" r:id="rId1269"/>
    <p:sldId id="7789" r:id="rId1270"/>
    <p:sldId id="7790" r:id="rId1271"/>
    <p:sldId id="7791" r:id="rId1272"/>
    <p:sldId id="7792" r:id="rId1273"/>
    <p:sldId id="7793" r:id="rId1274"/>
    <p:sldId id="7794" r:id="rId1275"/>
    <p:sldId id="7795" r:id="rId1276"/>
    <p:sldId id="7796" r:id="rId1277"/>
    <p:sldId id="7797" r:id="rId1278"/>
    <p:sldId id="7798" r:id="rId1279"/>
    <p:sldId id="7799" r:id="rId1280"/>
    <p:sldId id="7800" r:id="rId1281"/>
    <p:sldId id="7801" r:id="rId1282"/>
    <p:sldId id="7802" r:id="rId1283"/>
    <p:sldId id="7803" r:id="rId1284"/>
    <p:sldId id="7804" r:id="rId1285"/>
    <p:sldId id="7805" r:id="rId1286"/>
    <p:sldId id="7806" r:id="rId1287"/>
    <p:sldId id="7807" r:id="rId1288"/>
    <p:sldId id="7808" r:id="rId1289"/>
    <p:sldId id="7809" r:id="rId1290"/>
    <p:sldId id="7810" r:id="rId1291"/>
    <p:sldId id="7811" r:id="rId1292"/>
    <p:sldId id="7812" r:id="rId1293"/>
    <p:sldId id="7813" r:id="rId1294"/>
    <p:sldId id="7814" r:id="rId1295"/>
    <p:sldId id="7815" r:id="rId1296"/>
    <p:sldId id="7816" r:id="rId1297"/>
    <p:sldId id="7817" r:id="rId1298"/>
    <p:sldId id="7818" r:id="rId1299"/>
    <p:sldId id="7819" r:id="rId1300"/>
    <p:sldId id="7820" r:id="rId1301"/>
    <p:sldId id="7821" r:id="rId1302"/>
    <p:sldId id="7822" r:id="rId1303"/>
    <p:sldId id="7823" r:id="rId1304"/>
    <p:sldId id="7824" r:id="rId1305"/>
    <p:sldId id="7825" r:id="rId1306"/>
    <p:sldId id="7826" r:id="rId1307"/>
    <p:sldId id="7827" r:id="rId1308"/>
    <p:sldId id="7828" r:id="rId1309"/>
    <p:sldId id="7829" r:id="rId1310"/>
    <p:sldId id="7830" r:id="rId1311"/>
    <p:sldId id="7831" r:id="rId1312"/>
    <p:sldId id="7832" r:id="rId1313"/>
    <p:sldId id="7833" r:id="rId1314"/>
    <p:sldId id="7834" r:id="rId1315"/>
    <p:sldId id="7835" r:id="rId1316"/>
    <p:sldId id="7836" r:id="rId1317"/>
    <p:sldId id="7837" r:id="rId1318"/>
    <p:sldId id="7838" r:id="rId1319"/>
    <p:sldId id="7839" r:id="rId1320"/>
    <p:sldId id="7840" r:id="rId1321"/>
    <p:sldId id="7841" r:id="rId1322"/>
    <p:sldId id="7842" r:id="rId1323"/>
    <p:sldId id="7843" r:id="rId1324"/>
    <p:sldId id="7844" r:id="rId1325"/>
    <p:sldId id="7845" r:id="rId1326"/>
    <p:sldId id="7846" r:id="rId1327"/>
    <p:sldId id="7847" r:id="rId1328"/>
    <p:sldId id="7848" r:id="rId1329"/>
    <p:sldId id="7849" r:id="rId1330"/>
    <p:sldId id="7850" r:id="rId1331"/>
    <p:sldId id="7851" r:id="rId1332"/>
    <p:sldId id="7852" r:id="rId1333"/>
    <p:sldId id="7853" r:id="rId1334"/>
    <p:sldId id="7854" r:id="rId1335"/>
    <p:sldId id="7855" r:id="rId1336"/>
    <p:sldId id="7856" r:id="rId1337"/>
    <p:sldId id="7857" r:id="rId1338"/>
    <p:sldId id="7858" r:id="rId1339"/>
    <p:sldId id="7859" r:id="rId1340"/>
    <p:sldId id="7860" r:id="rId1341"/>
    <p:sldId id="7861" r:id="rId1342"/>
    <p:sldId id="7862" r:id="rId1343"/>
    <p:sldId id="7863" r:id="rId1344"/>
    <p:sldId id="7864" r:id="rId1345"/>
    <p:sldId id="7865" r:id="rId1346"/>
    <p:sldId id="7866" r:id="rId1347"/>
    <p:sldId id="7867" r:id="rId1348"/>
    <p:sldId id="7868" r:id="rId1349"/>
    <p:sldId id="7869" r:id="rId1350"/>
    <p:sldId id="7870" r:id="rId1351"/>
    <p:sldId id="7871" r:id="rId1352"/>
    <p:sldId id="7872" r:id="rId1353"/>
    <p:sldId id="7873" r:id="rId1354"/>
    <p:sldId id="7874" r:id="rId1355"/>
    <p:sldId id="7875" r:id="rId1356"/>
    <p:sldId id="7876" r:id="rId1357"/>
    <p:sldId id="7877" r:id="rId1358"/>
    <p:sldId id="7878" r:id="rId1359"/>
    <p:sldId id="7879" r:id="rId1360"/>
    <p:sldId id="7880" r:id="rId1361"/>
    <p:sldId id="7881" r:id="rId1362"/>
    <p:sldId id="7882" r:id="rId1363"/>
    <p:sldId id="7883" r:id="rId1364"/>
    <p:sldId id="7884" r:id="rId1365"/>
    <p:sldId id="7885" r:id="rId1366"/>
    <p:sldId id="7886" r:id="rId1367"/>
    <p:sldId id="7887" r:id="rId1368"/>
    <p:sldId id="7888" r:id="rId1369"/>
    <p:sldId id="7889" r:id="rId1370"/>
    <p:sldId id="7890" r:id="rId1371"/>
    <p:sldId id="7891" r:id="rId1372"/>
    <p:sldId id="7892" r:id="rId1373"/>
    <p:sldId id="7893" r:id="rId1374"/>
    <p:sldId id="7894" r:id="rId1375"/>
    <p:sldId id="7895" r:id="rId1376"/>
    <p:sldId id="7896" r:id="rId1377"/>
    <p:sldId id="7897" r:id="rId1378"/>
    <p:sldId id="7898" r:id="rId1379"/>
    <p:sldId id="7899" r:id="rId1380"/>
    <p:sldId id="7900" r:id="rId1381"/>
    <p:sldId id="7901" r:id="rId1382"/>
    <p:sldId id="7902" r:id="rId1383"/>
    <p:sldId id="7903" r:id="rId1384"/>
    <p:sldId id="7904" r:id="rId1385"/>
    <p:sldId id="7905" r:id="rId1386"/>
    <p:sldId id="7906" r:id="rId1387"/>
    <p:sldId id="7907" r:id="rId1388"/>
    <p:sldId id="7908" r:id="rId1389"/>
    <p:sldId id="7909" r:id="rId1390"/>
    <p:sldId id="7910" r:id="rId1391"/>
    <p:sldId id="7911" r:id="rId1392"/>
    <p:sldId id="7912" r:id="rId1393"/>
    <p:sldId id="7913" r:id="rId1394"/>
    <p:sldId id="7914" r:id="rId1395"/>
    <p:sldId id="7915" r:id="rId1396"/>
    <p:sldId id="7916" r:id="rId1397"/>
    <p:sldId id="7917" r:id="rId1398"/>
    <p:sldId id="7918" r:id="rId1399"/>
    <p:sldId id="7919" r:id="rId1400"/>
    <p:sldId id="7920" r:id="rId1401"/>
    <p:sldId id="7921" r:id="rId1402"/>
    <p:sldId id="7922" r:id="rId1403"/>
    <p:sldId id="7923" r:id="rId1404"/>
    <p:sldId id="7924" r:id="rId1405"/>
    <p:sldId id="7925" r:id="rId1406"/>
    <p:sldId id="7926" r:id="rId1407"/>
    <p:sldId id="7927" r:id="rId1408"/>
    <p:sldId id="7928" r:id="rId1409"/>
    <p:sldId id="7929" r:id="rId1410"/>
    <p:sldId id="7930" r:id="rId1411"/>
    <p:sldId id="7931" r:id="rId1412"/>
    <p:sldId id="7932" r:id="rId1413"/>
    <p:sldId id="7933" r:id="rId1414"/>
    <p:sldId id="7934" r:id="rId1415"/>
    <p:sldId id="7935" r:id="rId1416"/>
    <p:sldId id="7936" r:id="rId1417"/>
    <p:sldId id="7937" r:id="rId1418"/>
    <p:sldId id="7938" r:id="rId1419"/>
    <p:sldId id="7939" r:id="rId1420"/>
    <p:sldId id="7940" r:id="rId1421"/>
    <p:sldId id="7941" r:id="rId1422"/>
    <p:sldId id="7942" r:id="rId1423"/>
    <p:sldId id="7943" r:id="rId1424"/>
    <p:sldId id="7944" r:id="rId1425"/>
    <p:sldId id="7945" r:id="rId1426"/>
    <p:sldId id="7946" r:id="rId1427"/>
    <p:sldId id="7947" r:id="rId1428"/>
    <p:sldId id="7948" r:id="rId1429"/>
    <p:sldId id="7949" r:id="rId1430"/>
    <p:sldId id="7950" r:id="rId1431"/>
    <p:sldId id="7951" r:id="rId1432"/>
    <p:sldId id="7952" r:id="rId1433"/>
    <p:sldId id="7953" r:id="rId1434"/>
    <p:sldId id="7954" r:id="rId1435"/>
    <p:sldId id="7955" r:id="rId1436"/>
    <p:sldId id="7956" r:id="rId1437"/>
    <p:sldId id="7957" r:id="rId1438"/>
    <p:sldId id="7958" r:id="rId1439"/>
    <p:sldId id="7959" r:id="rId1440"/>
    <p:sldId id="7960" r:id="rId1441"/>
    <p:sldId id="7961" r:id="rId1442"/>
    <p:sldId id="7962" r:id="rId1443"/>
    <p:sldId id="7963" r:id="rId1444"/>
    <p:sldId id="7964" r:id="rId1445"/>
    <p:sldId id="7965" r:id="rId1446"/>
    <p:sldId id="7966" r:id="rId1447"/>
    <p:sldId id="7967" r:id="rId1448"/>
    <p:sldId id="7968" r:id="rId1449"/>
    <p:sldId id="7969" r:id="rId1450"/>
    <p:sldId id="7970" r:id="rId1451"/>
    <p:sldId id="7971" r:id="rId1452"/>
    <p:sldId id="7972" r:id="rId1453"/>
    <p:sldId id="7973" r:id="rId1454"/>
    <p:sldId id="7974" r:id="rId1455"/>
    <p:sldId id="7975" r:id="rId1456"/>
    <p:sldId id="7976" r:id="rId1457"/>
    <p:sldId id="7977" r:id="rId1458"/>
    <p:sldId id="7978" r:id="rId1459"/>
    <p:sldId id="7979" r:id="rId1460"/>
    <p:sldId id="7980" r:id="rId1461"/>
    <p:sldId id="7981" r:id="rId1462"/>
    <p:sldId id="7982" r:id="rId1463"/>
    <p:sldId id="7983" r:id="rId1464"/>
    <p:sldId id="7984" r:id="rId1465"/>
    <p:sldId id="7985" r:id="rId1466"/>
    <p:sldId id="7995" r:id="rId1467"/>
    <p:sldId id="7996" r:id="rId1468"/>
    <p:sldId id="7997" r:id="rId1469"/>
    <p:sldId id="7998" r:id="rId1470"/>
    <p:sldId id="7999" r:id="rId1471"/>
    <p:sldId id="8000" r:id="rId1472"/>
    <p:sldId id="8001" r:id="rId1473"/>
    <p:sldId id="8002" r:id="rId1474"/>
    <p:sldId id="8003" r:id="rId1475"/>
    <p:sldId id="8004" r:id="rId1476"/>
    <p:sldId id="8005" r:id="rId1477"/>
    <p:sldId id="8006" r:id="rId1478"/>
    <p:sldId id="8007" r:id="rId1479"/>
    <p:sldId id="8008" r:id="rId1480"/>
    <p:sldId id="8009" r:id="rId1481"/>
    <p:sldId id="8010" r:id="rId1482"/>
    <p:sldId id="8011" r:id="rId1483"/>
    <p:sldId id="8012" r:id="rId1484"/>
    <p:sldId id="8013" r:id="rId1485"/>
    <p:sldId id="8014" r:id="rId1486"/>
    <p:sldId id="8015" r:id="rId1487"/>
    <p:sldId id="8016" r:id="rId1488"/>
    <p:sldId id="8017" r:id="rId1489"/>
    <p:sldId id="8018" r:id="rId1490"/>
    <p:sldId id="8019" r:id="rId1491"/>
    <p:sldId id="8020" r:id="rId1492"/>
    <p:sldId id="8021" r:id="rId1493"/>
    <p:sldId id="8022" r:id="rId1494"/>
    <p:sldId id="8023" r:id="rId1495"/>
    <p:sldId id="8024" r:id="rId1496"/>
    <p:sldId id="8025" r:id="rId1497"/>
    <p:sldId id="8026" r:id="rId1498"/>
    <p:sldId id="8027" r:id="rId1499"/>
    <p:sldId id="8028" r:id="rId1500"/>
    <p:sldId id="8029" r:id="rId1501"/>
    <p:sldId id="8030" r:id="rId1502"/>
    <p:sldId id="8031" r:id="rId1503"/>
    <p:sldId id="8032" r:id="rId1504"/>
    <p:sldId id="8033" r:id="rId1505"/>
    <p:sldId id="8034" r:id="rId1506"/>
    <p:sldId id="8035" r:id="rId1507"/>
    <p:sldId id="8036" r:id="rId1508"/>
    <p:sldId id="8037" r:id="rId1509"/>
    <p:sldId id="8038" r:id="rId1510"/>
    <p:sldId id="8039" r:id="rId1511"/>
    <p:sldId id="8040" r:id="rId1512"/>
    <p:sldId id="8041" r:id="rId1513"/>
    <p:sldId id="8042" r:id="rId1514"/>
    <p:sldId id="8043" r:id="rId1515"/>
    <p:sldId id="8044" r:id="rId1516"/>
    <p:sldId id="8045" r:id="rId1517"/>
    <p:sldId id="8046" r:id="rId1518"/>
    <p:sldId id="8047" r:id="rId1519"/>
    <p:sldId id="8048" r:id="rId1520"/>
    <p:sldId id="8049" r:id="rId1521"/>
    <p:sldId id="8050" r:id="rId1522"/>
    <p:sldId id="8051" r:id="rId1523"/>
    <p:sldId id="8052" r:id="rId1524"/>
    <p:sldId id="8053" r:id="rId1525"/>
    <p:sldId id="8054" r:id="rId1526"/>
    <p:sldId id="8055" r:id="rId1527"/>
    <p:sldId id="8056" r:id="rId1528"/>
    <p:sldId id="8057" r:id="rId1529"/>
    <p:sldId id="8058" r:id="rId1530"/>
    <p:sldId id="8059" r:id="rId1531"/>
    <p:sldId id="8060" r:id="rId1532"/>
    <p:sldId id="8061" r:id="rId1533"/>
    <p:sldId id="8062" r:id="rId1534"/>
    <p:sldId id="8063" r:id="rId1535"/>
    <p:sldId id="8064" r:id="rId1536"/>
    <p:sldId id="8065" r:id="rId1537"/>
    <p:sldId id="8066" r:id="rId1538"/>
    <p:sldId id="8067" r:id="rId1539"/>
    <p:sldId id="8068" r:id="rId1540"/>
    <p:sldId id="8069" r:id="rId1541"/>
    <p:sldId id="8070" r:id="rId1542"/>
    <p:sldId id="8071" r:id="rId1543"/>
    <p:sldId id="8072" r:id="rId1544"/>
    <p:sldId id="8073" r:id="rId1545"/>
    <p:sldId id="8074" r:id="rId1546"/>
    <p:sldId id="8075" r:id="rId1547"/>
    <p:sldId id="8076" r:id="rId1548"/>
    <p:sldId id="8077" r:id="rId1549"/>
    <p:sldId id="8078" r:id="rId1550"/>
    <p:sldId id="8079" r:id="rId1551"/>
    <p:sldId id="8080" r:id="rId1552"/>
    <p:sldId id="8081" r:id="rId1553"/>
    <p:sldId id="8082" r:id="rId1554"/>
    <p:sldId id="8083" r:id="rId1555"/>
    <p:sldId id="8084" r:id="rId1556"/>
    <p:sldId id="8085" r:id="rId1557"/>
    <p:sldId id="8086" r:id="rId1558"/>
    <p:sldId id="8087" r:id="rId1559"/>
    <p:sldId id="8088" r:id="rId1560"/>
    <p:sldId id="8089" r:id="rId1561"/>
    <p:sldId id="8090" r:id="rId1562"/>
    <p:sldId id="8091" r:id="rId1563"/>
    <p:sldId id="8092" r:id="rId1564"/>
    <p:sldId id="8093" r:id="rId1565"/>
    <p:sldId id="8094" r:id="rId1566"/>
    <p:sldId id="8095" r:id="rId1567"/>
    <p:sldId id="8096" r:id="rId1568"/>
    <p:sldId id="8097" r:id="rId1569"/>
    <p:sldId id="8098" r:id="rId1570"/>
    <p:sldId id="8099" r:id="rId1571"/>
    <p:sldId id="8100" r:id="rId1572"/>
    <p:sldId id="8101" r:id="rId1573"/>
    <p:sldId id="8102" r:id="rId1574"/>
    <p:sldId id="8103" r:id="rId1575"/>
    <p:sldId id="8104" r:id="rId1576"/>
    <p:sldId id="8105" r:id="rId1577"/>
    <p:sldId id="8106" r:id="rId1578"/>
    <p:sldId id="8107" r:id="rId1579"/>
    <p:sldId id="8108" r:id="rId1580"/>
    <p:sldId id="8109" r:id="rId1581"/>
    <p:sldId id="8110" r:id="rId1582"/>
    <p:sldId id="8111" r:id="rId1583"/>
    <p:sldId id="8112" r:id="rId1584"/>
    <p:sldId id="8113" r:id="rId1585"/>
    <p:sldId id="8114" r:id="rId1586"/>
    <p:sldId id="8115" r:id="rId1587"/>
    <p:sldId id="8116" r:id="rId1588"/>
    <p:sldId id="8117" r:id="rId1589"/>
    <p:sldId id="8118" r:id="rId1590"/>
    <p:sldId id="8119" r:id="rId1591"/>
    <p:sldId id="8120" r:id="rId1592"/>
    <p:sldId id="8121" r:id="rId1593"/>
    <p:sldId id="8122" r:id="rId1594"/>
    <p:sldId id="8123" r:id="rId1595"/>
    <p:sldId id="8124" r:id="rId1596"/>
    <p:sldId id="8125" r:id="rId1597"/>
    <p:sldId id="8126" r:id="rId1598"/>
    <p:sldId id="8127" r:id="rId1599"/>
    <p:sldId id="8128" r:id="rId1600"/>
    <p:sldId id="8129" r:id="rId1601"/>
    <p:sldId id="8130" r:id="rId1602"/>
    <p:sldId id="8131" r:id="rId1603"/>
    <p:sldId id="8132" r:id="rId1604"/>
    <p:sldId id="8133" r:id="rId1605"/>
    <p:sldId id="8134" r:id="rId1606"/>
    <p:sldId id="8135" r:id="rId1607"/>
    <p:sldId id="8136" r:id="rId1608"/>
    <p:sldId id="8137" r:id="rId1609"/>
    <p:sldId id="8138" r:id="rId1610"/>
    <p:sldId id="8139" r:id="rId1611"/>
    <p:sldId id="8140" r:id="rId1612"/>
    <p:sldId id="8141" r:id="rId1613"/>
    <p:sldId id="8142" r:id="rId1614"/>
    <p:sldId id="8143" r:id="rId1615"/>
    <p:sldId id="8144" r:id="rId1616"/>
    <p:sldId id="8145" r:id="rId1617"/>
    <p:sldId id="8146" r:id="rId1618"/>
    <p:sldId id="8147" r:id="rId1619"/>
    <p:sldId id="8148" r:id="rId1620"/>
    <p:sldId id="8149" r:id="rId1621"/>
    <p:sldId id="8150" r:id="rId1622"/>
    <p:sldId id="8151" r:id="rId1623"/>
    <p:sldId id="8152" r:id="rId1624"/>
    <p:sldId id="8153" r:id="rId1625"/>
    <p:sldId id="8154" r:id="rId1626"/>
    <p:sldId id="8155" r:id="rId1627"/>
    <p:sldId id="8156" r:id="rId1628"/>
    <p:sldId id="8157" r:id="rId1629"/>
    <p:sldId id="8158" r:id="rId1630"/>
    <p:sldId id="8159" r:id="rId1631"/>
    <p:sldId id="8160" r:id="rId1632"/>
    <p:sldId id="8161" r:id="rId1633"/>
    <p:sldId id="8162" r:id="rId1634"/>
    <p:sldId id="8163" r:id="rId1635"/>
    <p:sldId id="8164" r:id="rId1636"/>
    <p:sldId id="8165" r:id="rId1637"/>
    <p:sldId id="8166" r:id="rId1638"/>
    <p:sldId id="8167" r:id="rId1639"/>
    <p:sldId id="8168" r:id="rId1640"/>
    <p:sldId id="8169" r:id="rId1641"/>
    <p:sldId id="8170" r:id="rId1642"/>
    <p:sldId id="8171" r:id="rId1643"/>
    <p:sldId id="8172" r:id="rId1644"/>
    <p:sldId id="8173" r:id="rId1645"/>
    <p:sldId id="8174" r:id="rId1646"/>
    <p:sldId id="8175" r:id="rId1647"/>
    <p:sldId id="8176" r:id="rId1648"/>
    <p:sldId id="8177" r:id="rId1649"/>
    <p:sldId id="8178" r:id="rId1650"/>
    <p:sldId id="8179" r:id="rId1651"/>
    <p:sldId id="8180" r:id="rId1652"/>
    <p:sldId id="8181" r:id="rId1653"/>
    <p:sldId id="8182" r:id="rId1654"/>
    <p:sldId id="8183" r:id="rId1655"/>
    <p:sldId id="8184" r:id="rId1656"/>
    <p:sldId id="8185" r:id="rId1657"/>
    <p:sldId id="8186" r:id="rId1658"/>
    <p:sldId id="8187" r:id="rId1659"/>
    <p:sldId id="8188" r:id="rId1660"/>
    <p:sldId id="8189" r:id="rId1661"/>
    <p:sldId id="8190" r:id="rId1662"/>
    <p:sldId id="8191" r:id="rId1663"/>
    <p:sldId id="8192" r:id="rId1664"/>
    <p:sldId id="8193" r:id="rId1665"/>
    <p:sldId id="8194" r:id="rId1666"/>
    <p:sldId id="8195" r:id="rId1667"/>
    <p:sldId id="8196" r:id="rId1668"/>
    <p:sldId id="8197" r:id="rId1669"/>
    <p:sldId id="8198" r:id="rId1670"/>
    <p:sldId id="8199" r:id="rId1671"/>
    <p:sldId id="8200" r:id="rId1672"/>
    <p:sldId id="8201" r:id="rId1673"/>
    <p:sldId id="8202" r:id="rId1674"/>
    <p:sldId id="8203" r:id="rId1675"/>
    <p:sldId id="8204" r:id="rId1676"/>
    <p:sldId id="8205" r:id="rId1677"/>
    <p:sldId id="8206" r:id="rId1678"/>
    <p:sldId id="8207" r:id="rId1679"/>
    <p:sldId id="8208" r:id="rId1680"/>
    <p:sldId id="8209" r:id="rId1681"/>
    <p:sldId id="8210" r:id="rId1682"/>
    <p:sldId id="8235" r:id="rId1683"/>
    <p:sldId id="8236" r:id="rId1684"/>
    <p:sldId id="8237" r:id="rId1685"/>
    <p:sldId id="8238" r:id="rId1686"/>
    <p:sldId id="8239" r:id="rId1687"/>
    <p:sldId id="8240" r:id="rId1688"/>
    <p:sldId id="8241" r:id="rId1689"/>
    <p:sldId id="8242" r:id="rId1690"/>
    <p:sldId id="8243" r:id="rId1691"/>
    <p:sldId id="6724" r:id="rId1692"/>
    <p:sldId id="6258" r:id="rId1693"/>
    <p:sldId id="6259" r:id="rId1694"/>
    <p:sldId id="6260" r:id="rId1695"/>
    <p:sldId id="6261" r:id="rId1696"/>
    <p:sldId id="6262" r:id="rId1697"/>
    <p:sldId id="6263" r:id="rId1698"/>
    <p:sldId id="6264" r:id="rId1699"/>
    <p:sldId id="6265" r:id="rId1700"/>
    <p:sldId id="6266" r:id="rId1701"/>
    <p:sldId id="6267" r:id="rId1702"/>
    <p:sldId id="6268" r:id="rId1703"/>
    <p:sldId id="6269" r:id="rId1704"/>
    <p:sldId id="6270" r:id="rId1705"/>
    <p:sldId id="6271" r:id="rId1706"/>
    <p:sldId id="6272" r:id="rId1707"/>
    <p:sldId id="6273" r:id="rId1708"/>
    <p:sldId id="6274" r:id="rId1709"/>
    <p:sldId id="4640" r:id="rId1710"/>
    <p:sldId id="6275" r:id="rId1711"/>
    <p:sldId id="6277" r:id="rId1712"/>
    <p:sldId id="6278" r:id="rId1713"/>
    <p:sldId id="6279" r:id="rId1714"/>
    <p:sldId id="6280" r:id="rId1715"/>
    <p:sldId id="6281" r:id="rId1716"/>
    <p:sldId id="6282" r:id="rId1717"/>
    <p:sldId id="6283" r:id="rId1718"/>
    <p:sldId id="6284" r:id="rId1719"/>
    <p:sldId id="6285" r:id="rId1720"/>
    <p:sldId id="6286" r:id="rId1721"/>
    <p:sldId id="6287" r:id="rId1722"/>
    <p:sldId id="6288" r:id="rId1723"/>
    <p:sldId id="6289" r:id="rId1724"/>
    <p:sldId id="6290" r:id="rId1725"/>
    <p:sldId id="6291" r:id="rId1726"/>
    <p:sldId id="6292" r:id="rId1727"/>
    <p:sldId id="6293" r:id="rId1728"/>
    <p:sldId id="6294" r:id="rId1729"/>
    <p:sldId id="6295" r:id="rId1730"/>
    <p:sldId id="6296" r:id="rId1731"/>
    <p:sldId id="6297" r:id="rId1732"/>
    <p:sldId id="6298" r:id="rId1733"/>
    <p:sldId id="6299" r:id="rId1734"/>
    <p:sldId id="6300" r:id="rId1735"/>
    <p:sldId id="6301" r:id="rId1736"/>
    <p:sldId id="6302" r:id="rId1737"/>
    <p:sldId id="6303" r:id="rId1738"/>
    <p:sldId id="6304" r:id="rId1739"/>
    <p:sldId id="6305" r:id="rId1740"/>
    <p:sldId id="6306" r:id="rId1741"/>
    <p:sldId id="6307" r:id="rId1742"/>
    <p:sldId id="6308" r:id="rId1743"/>
    <p:sldId id="6309" r:id="rId1744"/>
    <p:sldId id="6310" r:id="rId1745"/>
    <p:sldId id="6311" r:id="rId1746"/>
    <p:sldId id="6312" r:id="rId1747"/>
    <p:sldId id="6313" r:id="rId1748"/>
    <p:sldId id="6314" r:id="rId1749"/>
    <p:sldId id="6315" r:id="rId1750"/>
    <p:sldId id="6316" r:id="rId1751"/>
    <p:sldId id="6317" r:id="rId1752"/>
    <p:sldId id="6318" r:id="rId1753"/>
    <p:sldId id="6319" r:id="rId1754"/>
    <p:sldId id="6320" r:id="rId1755"/>
    <p:sldId id="6321" r:id="rId1756"/>
    <p:sldId id="6322" r:id="rId1757"/>
    <p:sldId id="6323" r:id="rId1758"/>
    <p:sldId id="6324" r:id="rId1759"/>
    <p:sldId id="6325" r:id="rId1760"/>
    <p:sldId id="6326" r:id="rId1761"/>
    <p:sldId id="6327" r:id="rId1762"/>
    <p:sldId id="6328" r:id="rId1763"/>
    <p:sldId id="6329" r:id="rId1764"/>
    <p:sldId id="6330" r:id="rId1765"/>
    <p:sldId id="6331" r:id="rId1766"/>
    <p:sldId id="6332" r:id="rId1767"/>
    <p:sldId id="6333" r:id="rId1768"/>
    <p:sldId id="6334" r:id="rId1769"/>
    <p:sldId id="6335" r:id="rId1770"/>
    <p:sldId id="6336" r:id="rId1771"/>
    <p:sldId id="6337" r:id="rId1772"/>
    <p:sldId id="6338" r:id="rId1773"/>
    <p:sldId id="6339" r:id="rId1774"/>
    <p:sldId id="6340" r:id="rId1775"/>
    <p:sldId id="6341" r:id="rId1776"/>
    <p:sldId id="6342" r:id="rId1777"/>
    <p:sldId id="6343" r:id="rId1778"/>
    <p:sldId id="6344" r:id="rId1779"/>
    <p:sldId id="6345" r:id="rId1780"/>
    <p:sldId id="6346" r:id="rId1781"/>
    <p:sldId id="6347" r:id="rId1782"/>
    <p:sldId id="6348" r:id="rId1783"/>
    <p:sldId id="6349" r:id="rId1784"/>
    <p:sldId id="6350" r:id="rId1785"/>
    <p:sldId id="6351" r:id="rId1786"/>
    <p:sldId id="6352" r:id="rId1787"/>
    <p:sldId id="6353" r:id="rId1788"/>
    <p:sldId id="6354" r:id="rId1789"/>
    <p:sldId id="6355" r:id="rId1790"/>
    <p:sldId id="6356" r:id="rId1791"/>
    <p:sldId id="6357" r:id="rId1792"/>
    <p:sldId id="6358" r:id="rId1793"/>
    <p:sldId id="6359" r:id="rId1794"/>
    <p:sldId id="6360" r:id="rId1795"/>
    <p:sldId id="6361" r:id="rId1796"/>
    <p:sldId id="6362" r:id="rId1797"/>
    <p:sldId id="6363" r:id="rId1798"/>
    <p:sldId id="6364" r:id="rId1799"/>
    <p:sldId id="6365" r:id="rId1800"/>
    <p:sldId id="6366" r:id="rId1801"/>
    <p:sldId id="6367" r:id="rId1802"/>
    <p:sldId id="6368" r:id="rId1803"/>
    <p:sldId id="6369" r:id="rId1804"/>
    <p:sldId id="6370" r:id="rId1805"/>
    <p:sldId id="6371" r:id="rId1806"/>
    <p:sldId id="6372" r:id="rId1807"/>
    <p:sldId id="6373" r:id="rId1808"/>
    <p:sldId id="6374" r:id="rId1809"/>
    <p:sldId id="6375" r:id="rId1810"/>
    <p:sldId id="6376" r:id="rId1811"/>
    <p:sldId id="6377" r:id="rId1812"/>
    <p:sldId id="6378" r:id="rId1813"/>
    <p:sldId id="6379" r:id="rId1814"/>
    <p:sldId id="6380" r:id="rId1815"/>
    <p:sldId id="6381" r:id="rId1816"/>
    <p:sldId id="6382" r:id="rId1817"/>
    <p:sldId id="6383" r:id="rId1818"/>
    <p:sldId id="6384" r:id="rId1819"/>
    <p:sldId id="6385" r:id="rId1820"/>
    <p:sldId id="6386" r:id="rId1821"/>
    <p:sldId id="6387" r:id="rId1822"/>
    <p:sldId id="6388" r:id="rId1823"/>
    <p:sldId id="6389" r:id="rId1824"/>
    <p:sldId id="6390" r:id="rId1825"/>
    <p:sldId id="6391" r:id="rId1826"/>
    <p:sldId id="6392" r:id="rId1827"/>
    <p:sldId id="6393" r:id="rId1828"/>
    <p:sldId id="6394" r:id="rId1829"/>
    <p:sldId id="6395" r:id="rId1830"/>
    <p:sldId id="6396" r:id="rId1831"/>
    <p:sldId id="6397" r:id="rId1832"/>
    <p:sldId id="6398" r:id="rId1833"/>
    <p:sldId id="6399" r:id="rId1834"/>
    <p:sldId id="6400" r:id="rId1835"/>
    <p:sldId id="6401" r:id="rId1836"/>
    <p:sldId id="6402" r:id="rId1837"/>
    <p:sldId id="6403" r:id="rId1838"/>
    <p:sldId id="6404" r:id="rId1839"/>
    <p:sldId id="6405" r:id="rId1840"/>
    <p:sldId id="6406" r:id="rId1841"/>
    <p:sldId id="6407" r:id="rId1842"/>
    <p:sldId id="6408" r:id="rId1843"/>
    <p:sldId id="6409" r:id="rId1844"/>
    <p:sldId id="6410" r:id="rId1845"/>
    <p:sldId id="6411" r:id="rId1846"/>
    <p:sldId id="6412" r:id="rId1847"/>
    <p:sldId id="6413" r:id="rId1848"/>
    <p:sldId id="6414" r:id="rId1849"/>
    <p:sldId id="6415" r:id="rId1850"/>
    <p:sldId id="6416" r:id="rId1851"/>
    <p:sldId id="6417" r:id="rId1852"/>
    <p:sldId id="6418" r:id="rId1853"/>
    <p:sldId id="6419" r:id="rId1854"/>
    <p:sldId id="6420" r:id="rId1855"/>
    <p:sldId id="6421" r:id="rId1856"/>
    <p:sldId id="6422" r:id="rId1857"/>
    <p:sldId id="6423" r:id="rId1858"/>
    <p:sldId id="6424" r:id="rId1859"/>
    <p:sldId id="6425" r:id="rId1860"/>
    <p:sldId id="6426" r:id="rId1861"/>
    <p:sldId id="6427" r:id="rId1862"/>
    <p:sldId id="6428" r:id="rId1863"/>
    <p:sldId id="6429" r:id="rId1864"/>
    <p:sldId id="6430" r:id="rId1865"/>
    <p:sldId id="6431" r:id="rId1866"/>
    <p:sldId id="6432" r:id="rId1867"/>
    <p:sldId id="6433" r:id="rId1868"/>
    <p:sldId id="6434" r:id="rId1869"/>
    <p:sldId id="6435" r:id="rId1870"/>
    <p:sldId id="6436" r:id="rId1871"/>
    <p:sldId id="6437" r:id="rId1872"/>
    <p:sldId id="6438" r:id="rId1873"/>
    <p:sldId id="6439" r:id="rId1874"/>
    <p:sldId id="6440" r:id="rId1875"/>
    <p:sldId id="6441" r:id="rId1876"/>
    <p:sldId id="6442" r:id="rId1877"/>
    <p:sldId id="6443" r:id="rId1878"/>
    <p:sldId id="6444" r:id="rId1879"/>
    <p:sldId id="6445" r:id="rId1880"/>
    <p:sldId id="6446" r:id="rId1881"/>
    <p:sldId id="6447" r:id="rId1882"/>
    <p:sldId id="6448" r:id="rId1883"/>
    <p:sldId id="6449" r:id="rId1884"/>
    <p:sldId id="6450" r:id="rId1885"/>
    <p:sldId id="6451" r:id="rId1886"/>
    <p:sldId id="6452" r:id="rId1887"/>
    <p:sldId id="6453" r:id="rId1888"/>
    <p:sldId id="6454" r:id="rId1889"/>
    <p:sldId id="6455" r:id="rId1890"/>
    <p:sldId id="6456" r:id="rId1891"/>
    <p:sldId id="6457" r:id="rId1892"/>
    <p:sldId id="6458" r:id="rId1893"/>
    <p:sldId id="6459" r:id="rId1894"/>
    <p:sldId id="6460" r:id="rId1895"/>
    <p:sldId id="6461" r:id="rId1896"/>
    <p:sldId id="6462" r:id="rId1897"/>
    <p:sldId id="6463" r:id="rId1898"/>
    <p:sldId id="6464" r:id="rId1899"/>
    <p:sldId id="6465" r:id="rId1900"/>
    <p:sldId id="6466" r:id="rId1901"/>
    <p:sldId id="6467" r:id="rId1902"/>
    <p:sldId id="6468" r:id="rId1903"/>
    <p:sldId id="6469" r:id="rId1904"/>
    <p:sldId id="6470" r:id="rId1905"/>
    <p:sldId id="6471" r:id="rId1906"/>
    <p:sldId id="6472" r:id="rId1907"/>
    <p:sldId id="8215" r:id="rId1908"/>
    <p:sldId id="6477" r:id="rId1909"/>
    <p:sldId id="6478" r:id="rId1910"/>
    <p:sldId id="6511" r:id="rId1911"/>
    <p:sldId id="6481" r:id="rId1912"/>
    <p:sldId id="3281" r:id="rId1913"/>
    <p:sldId id="6717" r:id="rId1914"/>
  </p:sldIdLst>
  <p:sldSz cx="9144000" cy="6858000" type="screen4x3"/>
  <p:notesSz cx="6400800" cy="86868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EFAFB233-063F-42B5-8137-9DF3F51BA10A}">
      <p15:sldGuideLst xmlns:p15="http://schemas.microsoft.com/office/powerpoint/2012/main">
        <p15:guide id="1" orient="horz" pos="2160">
          <p15:clr>
            <a:srgbClr val="A4A3A4"/>
          </p15:clr>
        </p15:guide>
        <p15:guide id="2" pos="292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99"/>
    <a:srgbClr val="800000"/>
    <a:srgbClr val="000066"/>
    <a:srgbClr val="000099"/>
    <a:srgbClr val="FF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15620"/>
    <p:restoredTop sz="94660"/>
  </p:normalViewPr>
  <p:slideViewPr>
    <p:cSldViewPr showGuides="1">
      <p:cViewPr varScale="1">
        <p:scale>
          <a:sx n="124" d="100"/>
          <a:sy n="124" d="100"/>
        </p:scale>
        <p:origin x="798" y="108"/>
      </p:cViewPr>
      <p:guideLst>
        <p:guide orient="horz" pos="2160"/>
        <p:guide pos="2928"/>
      </p:guideLst>
    </p:cSldViewPr>
  </p:slideViewPr>
  <p:notesTextViewPr>
    <p:cViewPr>
      <p:scale>
        <a:sx n="100" d="100"/>
        <a:sy n="100" d="100"/>
      </p:scale>
      <p:origin x="0" y="0"/>
    </p:cViewPr>
  </p:notesTextViewPr>
  <p:sorterViewPr>
    <p:cViewPr>
      <p:scale>
        <a:sx n="66" d="100"/>
        <a:sy n="66" d="100"/>
      </p:scale>
      <p:origin x="0" y="259740"/>
    </p:cViewPr>
  </p:sorterViewPr>
  <p:gridSpacing cx="76200" cy="76200"/>
</p:viewPr>
</file>

<file path=ppt/_rels/presentation.xml.rels><?xml version="1.0" encoding="UTF-8" standalone="yes"?>
<Relationships xmlns="http://schemas.openxmlformats.org/package/2006/relationships"><Relationship Id="rId1522" Type="http://schemas.openxmlformats.org/officeDocument/2006/relationships/slide" Target="slides/slide1520.xml"/><Relationship Id="rId1827" Type="http://schemas.openxmlformats.org/officeDocument/2006/relationships/slide" Target="slides/slide1825.xml"/><Relationship Id="rId21" Type="http://schemas.openxmlformats.org/officeDocument/2006/relationships/slide" Target="slides/slide19.xml"/><Relationship Id="rId170" Type="http://schemas.openxmlformats.org/officeDocument/2006/relationships/slide" Target="slides/slide168.xml"/><Relationship Id="rId268" Type="http://schemas.openxmlformats.org/officeDocument/2006/relationships/slide" Target="slides/slide266.xml"/><Relationship Id="rId475" Type="http://schemas.openxmlformats.org/officeDocument/2006/relationships/slide" Target="slides/slide473.xml"/><Relationship Id="rId682" Type="http://schemas.openxmlformats.org/officeDocument/2006/relationships/slide" Target="slides/slide680.xml"/><Relationship Id="rId128" Type="http://schemas.openxmlformats.org/officeDocument/2006/relationships/slide" Target="slides/slide126.xml"/><Relationship Id="rId335" Type="http://schemas.openxmlformats.org/officeDocument/2006/relationships/slide" Target="slides/slide333.xml"/><Relationship Id="rId542" Type="http://schemas.openxmlformats.org/officeDocument/2006/relationships/slide" Target="slides/slide540.xml"/><Relationship Id="rId987" Type="http://schemas.openxmlformats.org/officeDocument/2006/relationships/slide" Target="slides/slide985.xml"/><Relationship Id="rId1172" Type="http://schemas.openxmlformats.org/officeDocument/2006/relationships/slide" Target="slides/slide1170.xml"/><Relationship Id="rId402" Type="http://schemas.openxmlformats.org/officeDocument/2006/relationships/slide" Target="slides/slide400.xml"/><Relationship Id="rId847" Type="http://schemas.openxmlformats.org/officeDocument/2006/relationships/slide" Target="slides/slide845.xml"/><Relationship Id="rId1032" Type="http://schemas.openxmlformats.org/officeDocument/2006/relationships/slide" Target="slides/slide1030.xml"/><Relationship Id="rId1477" Type="http://schemas.openxmlformats.org/officeDocument/2006/relationships/slide" Target="slides/slide1475.xml"/><Relationship Id="rId1684" Type="http://schemas.openxmlformats.org/officeDocument/2006/relationships/slide" Target="slides/slide1682.xml"/><Relationship Id="rId1891" Type="http://schemas.openxmlformats.org/officeDocument/2006/relationships/slide" Target="slides/slide1889.xml"/><Relationship Id="rId707" Type="http://schemas.openxmlformats.org/officeDocument/2006/relationships/slide" Target="slides/slide705.xml"/><Relationship Id="rId914" Type="http://schemas.openxmlformats.org/officeDocument/2006/relationships/slide" Target="slides/slide912.xml"/><Relationship Id="rId1337" Type="http://schemas.openxmlformats.org/officeDocument/2006/relationships/slide" Target="slides/slide1335.xml"/><Relationship Id="rId1544" Type="http://schemas.openxmlformats.org/officeDocument/2006/relationships/slide" Target="slides/slide1542.xml"/><Relationship Id="rId1751" Type="http://schemas.openxmlformats.org/officeDocument/2006/relationships/slide" Target="slides/slide1749.xml"/><Relationship Id="rId43" Type="http://schemas.openxmlformats.org/officeDocument/2006/relationships/slide" Target="slides/slide41.xml"/><Relationship Id="rId1404" Type="http://schemas.openxmlformats.org/officeDocument/2006/relationships/slide" Target="slides/slide1402.xml"/><Relationship Id="rId1611" Type="http://schemas.openxmlformats.org/officeDocument/2006/relationships/slide" Target="slides/slide1609.xml"/><Relationship Id="rId1849" Type="http://schemas.openxmlformats.org/officeDocument/2006/relationships/slide" Target="slides/slide1847.xml"/><Relationship Id="rId192" Type="http://schemas.openxmlformats.org/officeDocument/2006/relationships/slide" Target="slides/slide190.xml"/><Relationship Id="rId1709" Type="http://schemas.openxmlformats.org/officeDocument/2006/relationships/slide" Target="slides/slide1707.xml"/><Relationship Id="rId1916" Type="http://schemas.openxmlformats.org/officeDocument/2006/relationships/presProps" Target="presProps.xml"/><Relationship Id="rId497" Type="http://schemas.openxmlformats.org/officeDocument/2006/relationships/slide" Target="slides/slide495.xml"/><Relationship Id="rId357" Type="http://schemas.openxmlformats.org/officeDocument/2006/relationships/slide" Target="slides/slide355.xml"/><Relationship Id="rId1194" Type="http://schemas.openxmlformats.org/officeDocument/2006/relationships/slide" Target="slides/slide1192.xml"/><Relationship Id="rId217" Type="http://schemas.openxmlformats.org/officeDocument/2006/relationships/slide" Target="slides/slide215.xml"/><Relationship Id="rId564" Type="http://schemas.openxmlformats.org/officeDocument/2006/relationships/slide" Target="slides/slide562.xml"/><Relationship Id="rId771" Type="http://schemas.openxmlformats.org/officeDocument/2006/relationships/slide" Target="slides/slide769.xml"/><Relationship Id="rId869" Type="http://schemas.openxmlformats.org/officeDocument/2006/relationships/slide" Target="slides/slide867.xml"/><Relationship Id="rId1499" Type="http://schemas.openxmlformats.org/officeDocument/2006/relationships/slide" Target="slides/slide1497.xml"/><Relationship Id="rId424" Type="http://schemas.openxmlformats.org/officeDocument/2006/relationships/slide" Target="slides/slide422.xml"/><Relationship Id="rId631" Type="http://schemas.openxmlformats.org/officeDocument/2006/relationships/slide" Target="slides/slide629.xml"/><Relationship Id="rId729" Type="http://schemas.openxmlformats.org/officeDocument/2006/relationships/slide" Target="slides/slide727.xml"/><Relationship Id="rId1054" Type="http://schemas.openxmlformats.org/officeDocument/2006/relationships/slide" Target="slides/slide1052.xml"/><Relationship Id="rId1261" Type="http://schemas.openxmlformats.org/officeDocument/2006/relationships/slide" Target="slides/slide1259.xml"/><Relationship Id="rId1359" Type="http://schemas.openxmlformats.org/officeDocument/2006/relationships/slide" Target="slides/slide1357.xml"/><Relationship Id="rId936" Type="http://schemas.openxmlformats.org/officeDocument/2006/relationships/slide" Target="slides/slide934.xml"/><Relationship Id="rId1121" Type="http://schemas.openxmlformats.org/officeDocument/2006/relationships/slide" Target="slides/slide1119.xml"/><Relationship Id="rId1219" Type="http://schemas.openxmlformats.org/officeDocument/2006/relationships/slide" Target="slides/slide1217.xml"/><Relationship Id="rId1566" Type="http://schemas.openxmlformats.org/officeDocument/2006/relationships/slide" Target="slides/slide1564.xml"/><Relationship Id="rId1773" Type="http://schemas.openxmlformats.org/officeDocument/2006/relationships/slide" Target="slides/slide1771.xml"/><Relationship Id="rId65" Type="http://schemas.openxmlformats.org/officeDocument/2006/relationships/slide" Target="slides/slide63.xml"/><Relationship Id="rId1426" Type="http://schemas.openxmlformats.org/officeDocument/2006/relationships/slide" Target="slides/slide1424.xml"/><Relationship Id="rId1633" Type="http://schemas.openxmlformats.org/officeDocument/2006/relationships/slide" Target="slides/slide1631.xml"/><Relationship Id="rId1840" Type="http://schemas.openxmlformats.org/officeDocument/2006/relationships/slide" Target="slides/slide1838.xml"/><Relationship Id="rId1700" Type="http://schemas.openxmlformats.org/officeDocument/2006/relationships/slide" Target="slides/slide1698.xml"/><Relationship Id="rId281" Type="http://schemas.openxmlformats.org/officeDocument/2006/relationships/slide" Target="slides/slide279.xml"/><Relationship Id="rId141" Type="http://schemas.openxmlformats.org/officeDocument/2006/relationships/slide" Target="slides/slide139.xml"/><Relationship Id="rId379" Type="http://schemas.openxmlformats.org/officeDocument/2006/relationships/slide" Target="slides/slide377.xml"/><Relationship Id="rId586" Type="http://schemas.openxmlformats.org/officeDocument/2006/relationships/slide" Target="slides/slide584.xml"/><Relationship Id="rId793" Type="http://schemas.openxmlformats.org/officeDocument/2006/relationships/slide" Target="slides/slide791.xml"/><Relationship Id="rId7" Type="http://schemas.openxmlformats.org/officeDocument/2006/relationships/slide" Target="slides/slide5.xml"/><Relationship Id="rId239" Type="http://schemas.openxmlformats.org/officeDocument/2006/relationships/slide" Target="slides/slide237.xml"/><Relationship Id="rId446" Type="http://schemas.openxmlformats.org/officeDocument/2006/relationships/slide" Target="slides/slide444.xml"/><Relationship Id="rId653" Type="http://schemas.openxmlformats.org/officeDocument/2006/relationships/slide" Target="slides/slide651.xml"/><Relationship Id="rId1076" Type="http://schemas.openxmlformats.org/officeDocument/2006/relationships/slide" Target="slides/slide1074.xml"/><Relationship Id="rId1283" Type="http://schemas.openxmlformats.org/officeDocument/2006/relationships/slide" Target="slides/slide1281.xml"/><Relationship Id="rId1490" Type="http://schemas.openxmlformats.org/officeDocument/2006/relationships/slide" Target="slides/slide1488.xml"/><Relationship Id="rId306" Type="http://schemas.openxmlformats.org/officeDocument/2006/relationships/slide" Target="slides/slide304.xml"/><Relationship Id="rId860" Type="http://schemas.openxmlformats.org/officeDocument/2006/relationships/slide" Target="slides/slide858.xml"/><Relationship Id="rId958" Type="http://schemas.openxmlformats.org/officeDocument/2006/relationships/slide" Target="slides/slide956.xml"/><Relationship Id="rId1143" Type="http://schemas.openxmlformats.org/officeDocument/2006/relationships/slide" Target="slides/slide1141.xml"/><Relationship Id="rId1588" Type="http://schemas.openxmlformats.org/officeDocument/2006/relationships/slide" Target="slides/slide1586.xml"/><Relationship Id="rId1795" Type="http://schemas.openxmlformats.org/officeDocument/2006/relationships/slide" Target="slides/slide1793.xml"/><Relationship Id="rId87" Type="http://schemas.openxmlformats.org/officeDocument/2006/relationships/slide" Target="slides/slide85.xml"/><Relationship Id="rId513" Type="http://schemas.openxmlformats.org/officeDocument/2006/relationships/slide" Target="slides/slide511.xml"/><Relationship Id="rId720" Type="http://schemas.openxmlformats.org/officeDocument/2006/relationships/slide" Target="slides/slide718.xml"/><Relationship Id="rId818" Type="http://schemas.openxmlformats.org/officeDocument/2006/relationships/slide" Target="slides/slide816.xml"/><Relationship Id="rId1350" Type="http://schemas.openxmlformats.org/officeDocument/2006/relationships/slide" Target="slides/slide1348.xml"/><Relationship Id="rId1448" Type="http://schemas.openxmlformats.org/officeDocument/2006/relationships/slide" Target="slides/slide1446.xml"/><Relationship Id="rId1655" Type="http://schemas.openxmlformats.org/officeDocument/2006/relationships/slide" Target="slides/slide1653.xml"/><Relationship Id="rId1003" Type="http://schemas.openxmlformats.org/officeDocument/2006/relationships/slide" Target="slides/slide1001.xml"/><Relationship Id="rId1210" Type="http://schemas.openxmlformats.org/officeDocument/2006/relationships/slide" Target="slides/slide1208.xml"/><Relationship Id="rId1308" Type="http://schemas.openxmlformats.org/officeDocument/2006/relationships/slide" Target="slides/slide1306.xml"/><Relationship Id="rId1862" Type="http://schemas.openxmlformats.org/officeDocument/2006/relationships/slide" Target="slides/slide1860.xml"/><Relationship Id="rId1515" Type="http://schemas.openxmlformats.org/officeDocument/2006/relationships/slide" Target="slides/slide1513.xml"/><Relationship Id="rId1722" Type="http://schemas.openxmlformats.org/officeDocument/2006/relationships/slide" Target="slides/slide1720.xml"/><Relationship Id="rId14" Type="http://schemas.openxmlformats.org/officeDocument/2006/relationships/slide" Target="slides/slide12.xml"/><Relationship Id="rId163" Type="http://schemas.openxmlformats.org/officeDocument/2006/relationships/slide" Target="slides/slide161.xml"/><Relationship Id="rId370" Type="http://schemas.openxmlformats.org/officeDocument/2006/relationships/slide" Target="slides/slide368.xml"/><Relationship Id="rId230" Type="http://schemas.openxmlformats.org/officeDocument/2006/relationships/slide" Target="slides/slide228.xml"/><Relationship Id="rId468" Type="http://schemas.openxmlformats.org/officeDocument/2006/relationships/slide" Target="slides/slide466.xml"/><Relationship Id="rId675" Type="http://schemas.openxmlformats.org/officeDocument/2006/relationships/slide" Target="slides/slide673.xml"/><Relationship Id="rId882" Type="http://schemas.openxmlformats.org/officeDocument/2006/relationships/slide" Target="slides/slide880.xml"/><Relationship Id="rId1098" Type="http://schemas.openxmlformats.org/officeDocument/2006/relationships/slide" Target="slides/slide1096.xml"/><Relationship Id="rId328" Type="http://schemas.openxmlformats.org/officeDocument/2006/relationships/slide" Target="slides/slide326.xml"/><Relationship Id="rId535" Type="http://schemas.openxmlformats.org/officeDocument/2006/relationships/slide" Target="slides/slide533.xml"/><Relationship Id="rId742" Type="http://schemas.openxmlformats.org/officeDocument/2006/relationships/slide" Target="slides/slide740.xml"/><Relationship Id="rId1165" Type="http://schemas.openxmlformats.org/officeDocument/2006/relationships/slide" Target="slides/slide1163.xml"/><Relationship Id="rId1372" Type="http://schemas.openxmlformats.org/officeDocument/2006/relationships/slide" Target="slides/slide1370.xml"/><Relationship Id="rId602" Type="http://schemas.openxmlformats.org/officeDocument/2006/relationships/slide" Target="slides/slide600.xml"/><Relationship Id="rId1025" Type="http://schemas.openxmlformats.org/officeDocument/2006/relationships/slide" Target="slides/slide1023.xml"/><Relationship Id="rId1232" Type="http://schemas.openxmlformats.org/officeDocument/2006/relationships/slide" Target="slides/slide1230.xml"/><Relationship Id="rId1677" Type="http://schemas.openxmlformats.org/officeDocument/2006/relationships/slide" Target="slides/slide1675.xml"/><Relationship Id="rId1884" Type="http://schemas.openxmlformats.org/officeDocument/2006/relationships/slide" Target="slides/slide1882.xml"/><Relationship Id="rId907" Type="http://schemas.openxmlformats.org/officeDocument/2006/relationships/slide" Target="slides/slide905.xml"/><Relationship Id="rId1537" Type="http://schemas.openxmlformats.org/officeDocument/2006/relationships/slide" Target="slides/slide1535.xml"/><Relationship Id="rId1744" Type="http://schemas.openxmlformats.org/officeDocument/2006/relationships/slide" Target="slides/slide1742.xml"/><Relationship Id="rId36" Type="http://schemas.openxmlformats.org/officeDocument/2006/relationships/slide" Target="slides/slide34.xml"/><Relationship Id="rId1604" Type="http://schemas.openxmlformats.org/officeDocument/2006/relationships/slide" Target="slides/slide1602.xml"/><Relationship Id="rId185" Type="http://schemas.openxmlformats.org/officeDocument/2006/relationships/slide" Target="slides/slide183.xml"/><Relationship Id="rId1811" Type="http://schemas.openxmlformats.org/officeDocument/2006/relationships/slide" Target="slides/slide1809.xml"/><Relationship Id="rId1909" Type="http://schemas.openxmlformats.org/officeDocument/2006/relationships/slide" Target="slides/slide1907.xml"/><Relationship Id="rId392" Type="http://schemas.openxmlformats.org/officeDocument/2006/relationships/slide" Target="slides/slide390.xml"/><Relationship Id="rId697" Type="http://schemas.openxmlformats.org/officeDocument/2006/relationships/slide" Target="slides/slide695.xml"/><Relationship Id="rId252" Type="http://schemas.openxmlformats.org/officeDocument/2006/relationships/slide" Target="slides/slide250.xml"/><Relationship Id="rId1187" Type="http://schemas.openxmlformats.org/officeDocument/2006/relationships/slide" Target="slides/slide1185.xml"/><Relationship Id="rId112" Type="http://schemas.openxmlformats.org/officeDocument/2006/relationships/slide" Target="slides/slide110.xml"/><Relationship Id="rId557" Type="http://schemas.openxmlformats.org/officeDocument/2006/relationships/slide" Target="slides/slide555.xml"/><Relationship Id="rId764" Type="http://schemas.openxmlformats.org/officeDocument/2006/relationships/slide" Target="slides/slide762.xml"/><Relationship Id="rId971" Type="http://schemas.openxmlformats.org/officeDocument/2006/relationships/slide" Target="slides/slide969.xml"/><Relationship Id="rId1394" Type="http://schemas.openxmlformats.org/officeDocument/2006/relationships/slide" Target="slides/slide1392.xml"/><Relationship Id="rId1699" Type="http://schemas.openxmlformats.org/officeDocument/2006/relationships/slide" Target="slides/slide1697.xml"/><Relationship Id="rId417" Type="http://schemas.openxmlformats.org/officeDocument/2006/relationships/slide" Target="slides/slide415.xml"/><Relationship Id="rId624" Type="http://schemas.openxmlformats.org/officeDocument/2006/relationships/slide" Target="slides/slide622.xml"/><Relationship Id="rId831" Type="http://schemas.openxmlformats.org/officeDocument/2006/relationships/slide" Target="slides/slide829.xml"/><Relationship Id="rId1047" Type="http://schemas.openxmlformats.org/officeDocument/2006/relationships/slide" Target="slides/slide1045.xml"/><Relationship Id="rId1254" Type="http://schemas.openxmlformats.org/officeDocument/2006/relationships/slide" Target="slides/slide1252.xml"/><Relationship Id="rId1461" Type="http://schemas.openxmlformats.org/officeDocument/2006/relationships/slide" Target="slides/slide1459.xml"/><Relationship Id="rId929" Type="http://schemas.openxmlformats.org/officeDocument/2006/relationships/slide" Target="slides/slide927.xml"/><Relationship Id="rId1114" Type="http://schemas.openxmlformats.org/officeDocument/2006/relationships/slide" Target="slides/slide1112.xml"/><Relationship Id="rId1321" Type="http://schemas.openxmlformats.org/officeDocument/2006/relationships/slide" Target="slides/slide1319.xml"/><Relationship Id="rId1559" Type="http://schemas.openxmlformats.org/officeDocument/2006/relationships/slide" Target="slides/slide1557.xml"/><Relationship Id="rId1766" Type="http://schemas.openxmlformats.org/officeDocument/2006/relationships/slide" Target="slides/slide1764.xml"/><Relationship Id="rId58" Type="http://schemas.openxmlformats.org/officeDocument/2006/relationships/slide" Target="slides/slide56.xml"/><Relationship Id="rId1419" Type="http://schemas.openxmlformats.org/officeDocument/2006/relationships/slide" Target="slides/slide1417.xml"/><Relationship Id="rId1626" Type="http://schemas.openxmlformats.org/officeDocument/2006/relationships/slide" Target="slides/slide1624.xml"/><Relationship Id="rId1833" Type="http://schemas.openxmlformats.org/officeDocument/2006/relationships/slide" Target="slides/slide1831.xml"/><Relationship Id="rId1900" Type="http://schemas.openxmlformats.org/officeDocument/2006/relationships/slide" Target="slides/slide1898.xml"/><Relationship Id="rId274" Type="http://schemas.openxmlformats.org/officeDocument/2006/relationships/slide" Target="slides/slide272.xml"/><Relationship Id="rId481" Type="http://schemas.openxmlformats.org/officeDocument/2006/relationships/slide" Target="slides/slide479.xml"/><Relationship Id="rId134" Type="http://schemas.openxmlformats.org/officeDocument/2006/relationships/slide" Target="slides/slide132.xml"/><Relationship Id="rId579" Type="http://schemas.openxmlformats.org/officeDocument/2006/relationships/slide" Target="slides/slide577.xml"/><Relationship Id="rId786" Type="http://schemas.openxmlformats.org/officeDocument/2006/relationships/slide" Target="slides/slide784.xml"/><Relationship Id="rId993" Type="http://schemas.openxmlformats.org/officeDocument/2006/relationships/slide" Target="slides/slide991.xml"/><Relationship Id="rId341" Type="http://schemas.openxmlformats.org/officeDocument/2006/relationships/slide" Target="slides/slide339.xml"/><Relationship Id="rId439" Type="http://schemas.openxmlformats.org/officeDocument/2006/relationships/slide" Target="slides/slide437.xml"/><Relationship Id="rId646" Type="http://schemas.openxmlformats.org/officeDocument/2006/relationships/slide" Target="slides/slide644.xml"/><Relationship Id="rId1069" Type="http://schemas.openxmlformats.org/officeDocument/2006/relationships/slide" Target="slides/slide1067.xml"/><Relationship Id="rId1276" Type="http://schemas.openxmlformats.org/officeDocument/2006/relationships/slide" Target="slides/slide1274.xml"/><Relationship Id="rId1483" Type="http://schemas.openxmlformats.org/officeDocument/2006/relationships/slide" Target="slides/slide1481.xml"/><Relationship Id="rId201" Type="http://schemas.openxmlformats.org/officeDocument/2006/relationships/slide" Target="slides/slide199.xml"/><Relationship Id="rId506" Type="http://schemas.openxmlformats.org/officeDocument/2006/relationships/slide" Target="slides/slide504.xml"/><Relationship Id="rId853" Type="http://schemas.openxmlformats.org/officeDocument/2006/relationships/slide" Target="slides/slide851.xml"/><Relationship Id="rId1136" Type="http://schemas.openxmlformats.org/officeDocument/2006/relationships/slide" Target="slides/slide1134.xml"/><Relationship Id="rId1690" Type="http://schemas.openxmlformats.org/officeDocument/2006/relationships/slide" Target="slides/slide1688.xml"/><Relationship Id="rId1788" Type="http://schemas.openxmlformats.org/officeDocument/2006/relationships/slide" Target="slides/slide1786.xml"/><Relationship Id="rId713" Type="http://schemas.openxmlformats.org/officeDocument/2006/relationships/slide" Target="slides/slide711.xml"/><Relationship Id="rId920" Type="http://schemas.openxmlformats.org/officeDocument/2006/relationships/slide" Target="slides/slide918.xml"/><Relationship Id="rId1343" Type="http://schemas.openxmlformats.org/officeDocument/2006/relationships/slide" Target="slides/slide1341.xml"/><Relationship Id="rId1550" Type="http://schemas.openxmlformats.org/officeDocument/2006/relationships/slide" Target="slides/slide1548.xml"/><Relationship Id="rId1648" Type="http://schemas.openxmlformats.org/officeDocument/2006/relationships/slide" Target="slides/slide1646.xml"/><Relationship Id="rId1203" Type="http://schemas.openxmlformats.org/officeDocument/2006/relationships/slide" Target="slides/slide1201.xml"/><Relationship Id="rId1410" Type="http://schemas.openxmlformats.org/officeDocument/2006/relationships/slide" Target="slides/slide1408.xml"/><Relationship Id="rId1508" Type="http://schemas.openxmlformats.org/officeDocument/2006/relationships/slide" Target="slides/slide1506.xml"/><Relationship Id="rId1855" Type="http://schemas.openxmlformats.org/officeDocument/2006/relationships/slide" Target="slides/slide1853.xml"/><Relationship Id="rId1715" Type="http://schemas.openxmlformats.org/officeDocument/2006/relationships/slide" Target="slides/slide1713.xml"/><Relationship Id="rId296" Type="http://schemas.openxmlformats.org/officeDocument/2006/relationships/slide" Target="slides/slide294.xml"/><Relationship Id="rId156" Type="http://schemas.openxmlformats.org/officeDocument/2006/relationships/slide" Target="slides/slide154.xml"/><Relationship Id="rId363" Type="http://schemas.openxmlformats.org/officeDocument/2006/relationships/slide" Target="slides/slide361.xml"/><Relationship Id="rId570" Type="http://schemas.openxmlformats.org/officeDocument/2006/relationships/slide" Target="slides/slide568.xml"/><Relationship Id="rId223" Type="http://schemas.openxmlformats.org/officeDocument/2006/relationships/slide" Target="slides/slide221.xml"/><Relationship Id="rId430" Type="http://schemas.openxmlformats.org/officeDocument/2006/relationships/slide" Target="slides/slide428.xml"/><Relationship Id="rId668" Type="http://schemas.openxmlformats.org/officeDocument/2006/relationships/slide" Target="slides/slide666.xml"/><Relationship Id="rId875" Type="http://schemas.openxmlformats.org/officeDocument/2006/relationships/slide" Target="slides/slide873.xml"/><Relationship Id="rId1060" Type="http://schemas.openxmlformats.org/officeDocument/2006/relationships/slide" Target="slides/slide1058.xml"/><Relationship Id="rId1298" Type="http://schemas.openxmlformats.org/officeDocument/2006/relationships/slide" Target="slides/slide1296.xml"/><Relationship Id="rId528" Type="http://schemas.openxmlformats.org/officeDocument/2006/relationships/slide" Target="slides/slide526.xml"/><Relationship Id="rId735" Type="http://schemas.openxmlformats.org/officeDocument/2006/relationships/slide" Target="slides/slide733.xml"/><Relationship Id="rId942" Type="http://schemas.openxmlformats.org/officeDocument/2006/relationships/slide" Target="slides/slide940.xml"/><Relationship Id="rId1158" Type="http://schemas.openxmlformats.org/officeDocument/2006/relationships/slide" Target="slides/slide1156.xml"/><Relationship Id="rId1365" Type="http://schemas.openxmlformats.org/officeDocument/2006/relationships/slide" Target="slides/slide1363.xml"/><Relationship Id="rId1572" Type="http://schemas.openxmlformats.org/officeDocument/2006/relationships/slide" Target="slides/slide1570.xml"/><Relationship Id="rId1018" Type="http://schemas.openxmlformats.org/officeDocument/2006/relationships/slide" Target="slides/slide1016.xml"/><Relationship Id="rId1225" Type="http://schemas.openxmlformats.org/officeDocument/2006/relationships/slide" Target="slides/slide1223.xml"/><Relationship Id="rId1432" Type="http://schemas.openxmlformats.org/officeDocument/2006/relationships/slide" Target="slides/slide1430.xml"/><Relationship Id="rId1877" Type="http://schemas.openxmlformats.org/officeDocument/2006/relationships/slide" Target="slides/slide1875.xml"/><Relationship Id="rId71" Type="http://schemas.openxmlformats.org/officeDocument/2006/relationships/slide" Target="slides/slide69.xml"/><Relationship Id="rId802" Type="http://schemas.openxmlformats.org/officeDocument/2006/relationships/slide" Target="slides/slide800.xml"/><Relationship Id="rId1737" Type="http://schemas.openxmlformats.org/officeDocument/2006/relationships/slide" Target="slides/slide1735.xml"/><Relationship Id="rId29" Type="http://schemas.openxmlformats.org/officeDocument/2006/relationships/slide" Target="slides/slide27.xml"/><Relationship Id="rId178" Type="http://schemas.openxmlformats.org/officeDocument/2006/relationships/slide" Target="slides/slide176.xml"/><Relationship Id="rId1804" Type="http://schemas.openxmlformats.org/officeDocument/2006/relationships/slide" Target="slides/slide1802.xml"/><Relationship Id="rId385" Type="http://schemas.openxmlformats.org/officeDocument/2006/relationships/slide" Target="slides/slide383.xml"/><Relationship Id="rId592" Type="http://schemas.openxmlformats.org/officeDocument/2006/relationships/slide" Target="slides/slide590.xml"/><Relationship Id="rId245" Type="http://schemas.openxmlformats.org/officeDocument/2006/relationships/slide" Target="slides/slide243.xml"/><Relationship Id="rId452" Type="http://schemas.openxmlformats.org/officeDocument/2006/relationships/slide" Target="slides/slide450.xml"/><Relationship Id="rId897" Type="http://schemas.openxmlformats.org/officeDocument/2006/relationships/slide" Target="slides/slide895.xml"/><Relationship Id="rId1082" Type="http://schemas.openxmlformats.org/officeDocument/2006/relationships/slide" Target="slides/slide1080.xml"/><Relationship Id="rId105" Type="http://schemas.openxmlformats.org/officeDocument/2006/relationships/slide" Target="slides/slide103.xml"/><Relationship Id="rId312" Type="http://schemas.openxmlformats.org/officeDocument/2006/relationships/slide" Target="slides/slide310.xml"/><Relationship Id="rId757" Type="http://schemas.openxmlformats.org/officeDocument/2006/relationships/slide" Target="slides/slide755.xml"/><Relationship Id="rId964" Type="http://schemas.openxmlformats.org/officeDocument/2006/relationships/slide" Target="slides/slide962.xml"/><Relationship Id="rId1387" Type="http://schemas.openxmlformats.org/officeDocument/2006/relationships/slide" Target="slides/slide1385.xml"/><Relationship Id="rId1594" Type="http://schemas.openxmlformats.org/officeDocument/2006/relationships/slide" Target="slides/slide1592.xml"/><Relationship Id="rId93" Type="http://schemas.openxmlformats.org/officeDocument/2006/relationships/slide" Target="slides/slide91.xml"/><Relationship Id="rId617" Type="http://schemas.openxmlformats.org/officeDocument/2006/relationships/slide" Target="slides/slide615.xml"/><Relationship Id="rId824" Type="http://schemas.openxmlformats.org/officeDocument/2006/relationships/slide" Target="slides/slide822.xml"/><Relationship Id="rId1247" Type="http://schemas.openxmlformats.org/officeDocument/2006/relationships/slide" Target="slides/slide1245.xml"/><Relationship Id="rId1454" Type="http://schemas.openxmlformats.org/officeDocument/2006/relationships/slide" Target="slides/slide1452.xml"/><Relationship Id="rId1661" Type="http://schemas.openxmlformats.org/officeDocument/2006/relationships/slide" Target="slides/slide1659.xml"/><Relationship Id="rId1899" Type="http://schemas.openxmlformats.org/officeDocument/2006/relationships/slide" Target="slides/slide1897.xml"/><Relationship Id="rId1107" Type="http://schemas.openxmlformats.org/officeDocument/2006/relationships/slide" Target="slides/slide1105.xml"/><Relationship Id="rId1314" Type="http://schemas.openxmlformats.org/officeDocument/2006/relationships/slide" Target="slides/slide1312.xml"/><Relationship Id="rId1521" Type="http://schemas.openxmlformats.org/officeDocument/2006/relationships/slide" Target="slides/slide1519.xml"/><Relationship Id="rId1759" Type="http://schemas.openxmlformats.org/officeDocument/2006/relationships/slide" Target="slides/slide1757.xml"/><Relationship Id="rId1619" Type="http://schemas.openxmlformats.org/officeDocument/2006/relationships/slide" Target="slides/slide1617.xml"/><Relationship Id="rId1826" Type="http://schemas.openxmlformats.org/officeDocument/2006/relationships/slide" Target="slides/slide1824.xml"/><Relationship Id="rId20" Type="http://schemas.openxmlformats.org/officeDocument/2006/relationships/slide" Target="slides/slide18.xml"/><Relationship Id="rId267" Type="http://schemas.openxmlformats.org/officeDocument/2006/relationships/slide" Target="slides/slide265.xml"/><Relationship Id="rId474" Type="http://schemas.openxmlformats.org/officeDocument/2006/relationships/slide" Target="slides/slide472.xml"/><Relationship Id="rId127" Type="http://schemas.openxmlformats.org/officeDocument/2006/relationships/slide" Target="slides/slide125.xml"/><Relationship Id="rId681" Type="http://schemas.openxmlformats.org/officeDocument/2006/relationships/slide" Target="slides/slide679.xml"/><Relationship Id="rId779" Type="http://schemas.openxmlformats.org/officeDocument/2006/relationships/slide" Target="slides/slide777.xml"/><Relationship Id="rId986" Type="http://schemas.openxmlformats.org/officeDocument/2006/relationships/slide" Target="slides/slide984.xml"/><Relationship Id="rId334" Type="http://schemas.openxmlformats.org/officeDocument/2006/relationships/slide" Target="slides/slide332.xml"/><Relationship Id="rId541" Type="http://schemas.openxmlformats.org/officeDocument/2006/relationships/slide" Target="slides/slide539.xml"/><Relationship Id="rId639" Type="http://schemas.openxmlformats.org/officeDocument/2006/relationships/slide" Target="slides/slide637.xml"/><Relationship Id="rId1171" Type="http://schemas.openxmlformats.org/officeDocument/2006/relationships/slide" Target="slides/slide1169.xml"/><Relationship Id="rId1269" Type="http://schemas.openxmlformats.org/officeDocument/2006/relationships/slide" Target="slides/slide1267.xml"/><Relationship Id="rId1476" Type="http://schemas.openxmlformats.org/officeDocument/2006/relationships/slide" Target="slides/slide1474.xml"/><Relationship Id="rId401" Type="http://schemas.openxmlformats.org/officeDocument/2006/relationships/slide" Target="slides/slide399.xml"/><Relationship Id="rId846" Type="http://schemas.openxmlformats.org/officeDocument/2006/relationships/slide" Target="slides/slide844.xml"/><Relationship Id="rId1031" Type="http://schemas.openxmlformats.org/officeDocument/2006/relationships/slide" Target="slides/slide1029.xml"/><Relationship Id="rId1129" Type="http://schemas.openxmlformats.org/officeDocument/2006/relationships/slide" Target="slides/slide1127.xml"/><Relationship Id="rId1683" Type="http://schemas.openxmlformats.org/officeDocument/2006/relationships/slide" Target="slides/slide1681.xml"/><Relationship Id="rId1890" Type="http://schemas.openxmlformats.org/officeDocument/2006/relationships/slide" Target="slides/slide1888.xml"/><Relationship Id="rId706" Type="http://schemas.openxmlformats.org/officeDocument/2006/relationships/slide" Target="slides/slide704.xml"/><Relationship Id="rId913" Type="http://schemas.openxmlformats.org/officeDocument/2006/relationships/slide" Target="slides/slide911.xml"/><Relationship Id="rId1336" Type="http://schemas.openxmlformats.org/officeDocument/2006/relationships/slide" Target="slides/slide1334.xml"/><Relationship Id="rId1543" Type="http://schemas.openxmlformats.org/officeDocument/2006/relationships/slide" Target="slides/slide1541.xml"/><Relationship Id="rId1750" Type="http://schemas.openxmlformats.org/officeDocument/2006/relationships/slide" Target="slides/slide1748.xml"/><Relationship Id="rId42" Type="http://schemas.openxmlformats.org/officeDocument/2006/relationships/slide" Target="slides/slide40.xml"/><Relationship Id="rId1403" Type="http://schemas.openxmlformats.org/officeDocument/2006/relationships/slide" Target="slides/slide1401.xml"/><Relationship Id="rId1610" Type="http://schemas.openxmlformats.org/officeDocument/2006/relationships/slide" Target="slides/slide1608.xml"/><Relationship Id="rId1848" Type="http://schemas.openxmlformats.org/officeDocument/2006/relationships/slide" Target="slides/slide1846.xml"/><Relationship Id="rId191" Type="http://schemas.openxmlformats.org/officeDocument/2006/relationships/slide" Target="slides/slide189.xml"/><Relationship Id="rId1708" Type="http://schemas.openxmlformats.org/officeDocument/2006/relationships/slide" Target="slides/slide1706.xml"/><Relationship Id="rId1915" Type="http://schemas.openxmlformats.org/officeDocument/2006/relationships/notesMaster" Target="notesMasters/notesMaster1.xml"/><Relationship Id="rId289" Type="http://schemas.openxmlformats.org/officeDocument/2006/relationships/slide" Target="slides/slide287.xml"/><Relationship Id="rId496" Type="http://schemas.openxmlformats.org/officeDocument/2006/relationships/slide" Target="slides/slide494.xml"/><Relationship Id="rId149" Type="http://schemas.openxmlformats.org/officeDocument/2006/relationships/slide" Target="slides/slide147.xml"/><Relationship Id="rId356" Type="http://schemas.openxmlformats.org/officeDocument/2006/relationships/slide" Target="slides/slide354.xml"/><Relationship Id="rId563" Type="http://schemas.openxmlformats.org/officeDocument/2006/relationships/slide" Target="slides/slide561.xml"/><Relationship Id="rId770" Type="http://schemas.openxmlformats.org/officeDocument/2006/relationships/slide" Target="slides/slide768.xml"/><Relationship Id="rId1193" Type="http://schemas.openxmlformats.org/officeDocument/2006/relationships/slide" Target="slides/slide1191.xml"/><Relationship Id="rId216" Type="http://schemas.openxmlformats.org/officeDocument/2006/relationships/slide" Target="slides/slide214.xml"/><Relationship Id="rId423" Type="http://schemas.openxmlformats.org/officeDocument/2006/relationships/slide" Target="slides/slide421.xml"/><Relationship Id="rId868" Type="http://schemas.openxmlformats.org/officeDocument/2006/relationships/slide" Target="slides/slide866.xml"/><Relationship Id="rId1053" Type="http://schemas.openxmlformats.org/officeDocument/2006/relationships/slide" Target="slides/slide1051.xml"/><Relationship Id="rId1260" Type="http://schemas.openxmlformats.org/officeDocument/2006/relationships/slide" Target="slides/slide1258.xml"/><Relationship Id="rId1498" Type="http://schemas.openxmlformats.org/officeDocument/2006/relationships/slide" Target="slides/slide1496.xml"/><Relationship Id="rId630" Type="http://schemas.openxmlformats.org/officeDocument/2006/relationships/slide" Target="slides/slide628.xml"/><Relationship Id="rId728" Type="http://schemas.openxmlformats.org/officeDocument/2006/relationships/slide" Target="slides/slide726.xml"/><Relationship Id="rId935" Type="http://schemas.openxmlformats.org/officeDocument/2006/relationships/slide" Target="slides/slide933.xml"/><Relationship Id="rId1358" Type="http://schemas.openxmlformats.org/officeDocument/2006/relationships/slide" Target="slides/slide1356.xml"/><Relationship Id="rId1565" Type="http://schemas.openxmlformats.org/officeDocument/2006/relationships/slide" Target="slides/slide1563.xml"/><Relationship Id="rId1772" Type="http://schemas.openxmlformats.org/officeDocument/2006/relationships/slide" Target="slides/slide1770.xml"/><Relationship Id="rId64" Type="http://schemas.openxmlformats.org/officeDocument/2006/relationships/slide" Target="slides/slide62.xml"/><Relationship Id="rId1120" Type="http://schemas.openxmlformats.org/officeDocument/2006/relationships/slide" Target="slides/slide1118.xml"/><Relationship Id="rId1218" Type="http://schemas.openxmlformats.org/officeDocument/2006/relationships/slide" Target="slides/slide1216.xml"/><Relationship Id="rId1425" Type="http://schemas.openxmlformats.org/officeDocument/2006/relationships/slide" Target="slides/slide1423.xml"/><Relationship Id="rId1632" Type="http://schemas.openxmlformats.org/officeDocument/2006/relationships/slide" Target="slides/slide1630.xml"/><Relationship Id="rId280" Type="http://schemas.openxmlformats.org/officeDocument/2006/relationships/slide" Target="slides/slide278.xml"/><Relationship Id="rId140" Type="http://schemas.openxmlformats.org/officeDocument/2006/relationships/slide" Target="slides/slide138.xml"/><Relationship Id="rId378" Type="http://schemas.openxmlformats.org/officeDocument/2006/relationships/slide" Target="slides/slide376.xml"/><Relationship Id="rId585" Type="http://schemas.openxmlformats.org/officeDocument/2006/relationships/slide" Target="slides/slide583.xml"/><Relationship Id="rId792" Type="http://schemas.openxmlformats.org/officeDocument/2006/relationships/slide" Target="slides/slide790.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652" Type="http://schemas.openxmlformats.org/officeDocument/2006/relationships/slide" Target="slides/slide650.xml"/><Relationship Id="rId1075" Type="http://schemas.openxmlformats.org/officeDocument/2006/relationships/slide" Target="slides/slide1073.xml"/><Relationship Id="rId1282" Type="http://schemas.openxmlformats.org/officeDocument/2006/relationships/slide" Target="slides/slide1280.xml"/><Relationship Id="rId305" Type="http://schemas.openxmlformats.org/officeDocument/2006/relationships/slide" Target="slides/slide303.xml"/><Relationship Id="rId512" Type="http://schemas.openxmlformats.org/officeDocument/2006/relationships/slide" Target="slides/slide510.xml"/><Relationship Id="rId957" Type="http://schemas.openxmlformats.org/officeDocument/2006/relationships/slide" Target="slides/slide955.xml"/><Relationship Id="rId1142" Type="http://schemas.openxmlformats.org/officeDocument/2006/relationships/slide" Target="slides/slide1140.xml"/><Relationship Id="rId1587" Type="http://schemas.openxmlformats.org/officeDocument/2006/relationships/slide" Target="slides/slide1585.xml"/><Relationship Id="rId1794" Type="http://schemas.openxmlformats.org/officeDocument/2006/relationships/slide" Target="slides/slide1792.xml"/><Relationship Id="rId86" Type="http://schemas.openxmlformats.org/officeDocument/2006/relationships/slide" Target="slides/slide84.xml"/><Relationship Id="rId817" Type="http://schemas.openxmlformats.org/officeDocument/2006/relationships/slide" Target="slides/slide815.xml"/><Relationship Id="rId1002" Type="http://schemas.openxmlformats.org/officeDocument/2006/relationships/slide" Target="slides/slide1000.xml"/><Relationship Id="rId1447" Type="http://schemas.openxmlformats.org/officeDocument/2006/relationships/slide" Target="slides/slide1445.xml"/><Relationship Id="rId1654" Type="http://schemas.openxmlformats.org/officeDocument/2006/relationships/slide" Target="slides/slide1652.xml"/><Relationship Id="rId1861" Type="http://schemas.openxmlformats.org/officeDocument/2006/relationships/slide" Target="slides/slide1859.xml"/><Relationship Id="rId1307" Type="http://schemas.openxmlformats.org/officeDocument/2006/relationships/slide" Target="slides/slide1305.xml"/><Relationship Id="rId1514" Type="http://schemas.openxmlformats.org/officeDocument/2006/relationships/slide" Target="slides/slide1512.xml"/><Relationship Id="rId1721" Type="http://schemas.openxmlformats.org/officeDocument/2006/relationships/slide" Target="slides/slide1719.xml"/><Relationship Id="rId13" Type="http://schemas.openxmlformats.org/officeDocument/2006/relationships/slide" Target="slides/slide11.xml"/><Relationship Id="rId1819" Type="http://schemas.openxmlformats.org/officeDocument/2006/relationships/slide" Target="slides/slide1817.xml"/><Relationship Id="rId162" Type="http://schemas.openxmlformats.org/officeDocument/2006/relationships/slide" Target="slides/slide160.xml"/><Relationship Id="rId467" Type="http://schemas.openxmlformats.org/officeDocument/2006/relationships/slide" Target="slides/slide465.xml"/><Relationship Id="rId1097" Type="http://schemas.openxmlformats.org/officeDocument/2006/relationships/slide" Target="slides/slide1095.xml"/><Relationship Id="rId674" Type="http://schemas.openxmlformats.org/officeDocument/2006/relationships/slide" Target="slides/slide672.xml"/><Relationship Id="rId881" Type="http://schemas.openxmlformats.org/officeDocument/2006/relationships/slide" Target="slides/slide879.xml"/><Relationship Id="rId979" Type="http://schemas.openxmlformats.org/officeDocument/2006/relationships/slide" Target="slides/slide977.xml"/><Relationship Id="rId327" Type="http://schemas.openxmlformats.org/officeDocument/2006/relationships/slide" Target="slides/slide325.xml"/><Relationship Id="rId534" Type="http://schemas.openxmlformats.org/officeDocument/2006/relationships/slide" Target="slides/slide532.xml"/><Relationship Id="rId741" Type="http://schemas.openxmlformats.org/officeDocument/2006/relationships/slide" Target="slides/slide739.xml"/><Relationship Id="rId839" Type="http://schemas.openxmlformats.org/officeDocument/2006/relationships/slide" Target="slides/slide837.xml"/><Relationship Id="rId1164" Type="http://schemas.openxmlformats.org/officeDocument/2006/relationships/slide" Target="slides/slide1162.xml"/><Relationship Id="rId1371" Type="http://schemas.openxmlformats.org/officeDocument/2006/relationships/slide" Target="slides/slide1369.xml"/><Relationship Id="rId1469" Type="http://schemas.openxmlformats.org/officeDocument/2006/relationships/slide" Target="slides/slide1467.xml"/><Relationship Id="rId601" Type="http://schemas.openxmlformats.org/officeDocument/2006/relationships/slide" Target="slides/slide599.xml"/><Relationship Id="rId1024" Type="http://schemas.openxmlformats.org/officeDocument/2006/relationships/slide" Target="slides/slide1022.xml"/><Relationship Id="rId1231" Type="http://schemas.openxmlformats.org/officeDocument/2006/relationships/slide" Target="slides/slide1229.xml"/><Relationship Id="rId1676" Type="http://schemas.openxmlformats.org/officeDocument/2006/relationships/slide" Target="slides/slide1674.xml"/><Relationship Id="rId1883" Type="http://schemas.openxmlformats.org/officeDocument/2006/relationships/slide" Target="slides/slide1881.xml"/><Relationship Id="rId906" Type="http://schemas.openxmlformats.org/officeDocument/2006/relationships/slide" Target="slides/slide904.xml"/><Relationship Id="rId1329" Type="http://schemas.openxmlformats.org/officeDocument/2006/relationships/slide" Target="slides/slide1327.xml"/><Relationship Id="rId1536" Type="http://schemas.openxmlformats.org/officeDocument/2006/relationships/slide" Target="slides/slide1534.xml"/><Relationship Id="rId1743" Type="http://schemas.openxmlformats.org/officeDocument/2006/relationships/slide" Target="slides/slide1741.xml"/><Relationship Id="rId35" Type="http://schemas.openxmlformats.org/officeDocument/2006/relationships/slide" Target="slides/slide33.xml"/><Relationship Id="rId1603" Type="http://schemas.openxmlformats.org/officeDocument/2006/relationships/slide" Target="slides/slide1601.xml"/><Relationship Id="rId1810" Type="http://schemas.openxmlformats.org/officeDocument/2006/relationships/slide" Target="slides/slide1808.xml"/><Relationship Id="rId184" Type="http://schemas.openxmlformats.org/officeDocument/2006/relationships/slide" Target="slides/slide182.xml"/><Relationship Id="rId391" Type="http://schemas.openxmlformats.org/officeDocument/2006/relationships/slide" Target="slides/slide389.xml"/><Relationship Id="rId1908" Type="http://schemas.openxmlformats.org/officeDocument/2006/relationships/slide" Target="slides/slide1906.xml"/><Relationship Id="rId251" Type="http://schemas.openxmlformats.org/officeDocument/2006/relationships/slide" Target="slides/slide249.xml"/><Relationship Id="rId489" Type="http://schemas.openxmlformats.org/officeDocument/2006/relationships/slide" Target="slides/slide487.xml"/><Relationship Id="rId696" Type="http://schemas.openxmlformats.org/officeDocument/2006/relationships/slide" Target="slides/slide694.xml"/><Relationship Id="rId349" Type="http://schemas.openxmlformats.org/officeDocument/2006/relationships/slide" Target="slides/slide347.xml"/><Relationship Id="rId556" Type="http://schemas.openxmlformats.org/officeDocument/2006/relationships/slide" Target="slides/slide554.xml"/><Relationship Id="rId763" Type="http://schemas.openxmlformats.org/officeDocument/2006/relationships/slide" Target="slides/slide761.xml"/><Relationship Id="rId1186" Type="http://schemas.openxmlformats.org/officeDocument/2006/relationships/slide" Target="slides/slide1184.xml"/><Relationship Id="rId1393" Type="http://schemas.openxmlformats.org/officeDocument/2006/relationships/slide" Target="slides/slide1391.xml"/><Relationship Id="rId111" Type="http://schemas.openxmlformats.org/officeDocument/2006/relationships/slide" Target="slides/slide109.xml"/><Relationship Id="rId209" Type="http://schemas.openxmlformats.org/officeDocument/2006/relationships/slide" Target="slides/slide207.xml"/><Relationship Id="rId416" Type="http://schemas.openxmlformats.org/officeDocument/2006/relationships/slide" Target="slides/slide414.xml"/><Relationship Id="rId970" Type="http://schemas.openxmlformats.org/officeDocument/2006/relationships/slide" Target="slides/slide968.xml"/><Relationship Id="rId1046" Type="http://schemas.openxmlformats.org/officeDocument/2006/relationships/slide" Target="slides/slide1044.xml"/><Relationship Id="rId1253" Type="http://schemas.openxmlformats.org/officeDocument/2006/relationships/slide" Target="slides/slide1251.xml"/><Relationship Id="rId1698" Type="http://schemas.openxmlformats.org/officeDocument/2006/relationships/slide" Target="slides/slide1696.xml"/><Relationship Id="rId623" Type="http://schemas.openxmlformats.org/officeDocument/2006/relationships/slide" Target="slides/slide621.xml"/><Relationship Id="rId830" Type="http://schemas.openxmlformats.org/officeDocument/2006/relationships/slide" Target="slides/slide828.xml"/><Relationship Id="rId928" Type="http://schemas.openxmlformats.org/officeDocument/2006/relationships/slide" Target="slides/slide926.xml"/><Relationship Id="rId1460" Type="http://schemas.openxmlformats.org/officeDocument/2006/relationships/slide" Target="slides/slide1458.xml"/><Relationship Id="rId1558" Type="http://schemas.openxmlformats.org/officeDocument/2006/relationships/slide" Target="slides/slide1556.xml"/><Relationship Id="rId1765" Type="http://schemas.openxmlformats.org/officeDocument/2006/relationships/slide" Target="slides/slide1763.xml"/><Relationship Id="rId57" Type="http://schemas.openxmlformats.org/officeDocument/2006/relationships/slide" Target="slides/slide55.xml"/><Relationship Id="rId1113" Type="http://schemas.openxmlformats.org/officeDocument/2006/relationships/slide" Target="slides/slide1111.xml"/><Relationship Id="rId1320" Type="http://schemas.openxmlformats.org/officeDocument/2006/relationships/slide" Target="slides/slide1318.xml"/><Relationship Id="rId1418" Type="http://schemas.openxmlformats.org/officeDocument/2006/relationships/slide" Target="slides/slide1416.xml"/><Relationship Id="rId1625" Type="http://schemas.openxmlformats.org/officeDocument/2006/relationships/slide" Target="slides/slide1623.xml"/><Relationship Id="rId1832" Type="http://schemas.openxmlformats.org/officeDocument/2006/relationships/slide" Target="slides/slide1830.xml"/><Relationship Id="rId273" Type="http://schemas.openxmlformats.org/officeDocument/2006/relationships/slide" Target="slides/slide271.xml"/><Relationship Id="rId480" Type="http://schemas.openxmlformats.org/officeDocument/2006/relationships/slide" Target="slides/slide478.xml"/><Relationship Id="rId133" Type="http://schemas.openxmlformats.org/officeDocument/2006/relationships/slide" Target="slides/slide131.xml"/><Relationship Id="rId340" Type="http://schemas.openxmlformats.org/officeDocument/2006/relationships/slide" Target="slides/slide338.xml"/><Relationship Id="rId578" Type="http://schemas.openxmlformats.org/officeDocument/2006/relationships/slide" Target="slides/slide576.xml"/><Relationship Id="rId785" Type="http://schemas.openxmlformats.org/officeDocument/2006/relationships/slide" Target="slides/slide783.xml"/><Relationship Id="rId992" Type="http://schemas.openxmlformats.org/officeDocument/2006/relationships/slide" Target="slides/slide990.xml"/><Relationship Id="rId200" Type="http://schemas.openxmlformats.org/officeDocument/2006/relationships/slide" Target="slides/slide198.xml"/><Relationship Id="rId438" Type="http://schemas.openxmlformats.org/officeDocument/2006/relationships/slide" Target="slides/slide436.xml"/><Relationship Id="rId645" Type="http://schemas.openxmlformats.org/officeDocument/2006/relationships/slide" Target="slides/slide643.xml"/><Relationship Id="rId852" Type="http://schemas.openxmlformats.org/officeDocument/2006/relationships/slide" Target="slides/slide850.xml"/><Relationship Id="rId1068" Type="http://schemas.openxmlformats.org/officeDocument/2006/relationships/slide" Target="slides/slide1066.xml"/><Relationship Id="rId1275" Type="http://schemas.openxmlformats.org/officeDocument/2006/relationships/slide" Target="slides/slide1273.xml"/><Relationship Id="rId1482" Type="http://schemas.openxmlformats.org/officeDocument/2006/relationships/slide" Target="slides/slide1480.xml"/><Relationship Id="rId505" Type="http://schemas.openxmlformats.org/officeDocument/2006/relationships/slide" Target="slides/slide503.xml"/><Relationship Id="rId712" Type="http://schemas.openxmlformats.org/officeDocument/2006/relationships/slide" Target="slides/slide710.xml"/><Relationship Id="rId1135" Type="http://schemas.openxmlformats.org/officeDocument/2006/relationships/slide" Target="slides/slide1133.xml"/><Relationship Id="rId1342" Type="http://schemas.openxmlformats.org/officeDocument/2006/relationships/slide" Target="slides/slide1340.xml"/><Relationship Id="rId1787" Type="http://schemas.openxmlformats.org/officeDocument/2006/relationships/slide" Target="slides/slide1785.xml"/><Relationship Id="rId79" Type="http://schemas.openxmlformats.org/officeDocument/2006/relationships/slide" Target="slides/slide77.xml"/><Relationship Id="rId1202" Type="http://schemas.openxmlformats.org/officeDocument/2006/relationships/slide" Target="slides/slide1200.xml"/><Relationship Id="rId1647" Type="http://schemas.openxmlformats.org/officeDocument/2006/relationships/slide" Target="slides/slide1645.xml"/><Relationship Id="rId1854" Type="http://schemas.openxmlformats.org/officeDocument/2006/relationships/slide" Target="slides/slide1852.xml"/><Relationship Id="rId1507" Type="http://schemas.openxmlformats.org/officeDocument/2006/relationships/slide" Target="slides/slide1505.xml"/><Relationship Id="rId1714" Type="http://schemas.openxmlformats.org/officeDocument/2006/relationships/slide" Target="slides/slide1712.xml"/><Relationship Id="rId295" Type="http://schemas.openxmlformats.org/officeDocument/2006/relationships/slide" Target="slides/slide293.xml"/><Relationship Id="rId155" Type="http://schemas.openxmlformats.org/officeDocument/2006/relationships/slide" Target="slides/slide153.xml"/><Relationship Id="rId362" Type="http://schemas.openxmlformats.org/officeDocument/2006/relationships/slide" Target="slides/slide360.xml"/><Relationship Id="rId1297" Type="http://schemas.openxmlformats.org/officeDocument/2006/relationships/slide" Target="slides/slide1295.xml"/><Relationship Id="rId222" Type="http://schemas.openxmlformats.org/officeDocument/2006/relationships/slide" Target="slides/slide220.xml"/><Relationship Id="rId667" Type="http://schemas.openxmlformats.org/officeDocument/2006/relationships/slide" Target="slides/slide665.xml"/><Relationship Id="rId874" Type="http://schemas.openxmlformats.org/officeDocument/2006/relationships/slide" Target="slides/slide872.xml"/><Relationship Id="rId527" Type="http://schemas.openxmlformats.org/officeDocument/2006/relationships/slide" Target="slides/slide525.xml"/><Relationship Id="rId734" Type="http://schemas.openxmlformats.org/officeDocument/2006/relationships/slide" Target="slides/slide732.xml"/><Relationship Id="rId941" Type="http://schemas.openxmlformats.org/officeDocument/2006/relationships/slide" Target="slides/slide939.xml"/><Relationship Id="rId1157" Type="http://schemas.openxmlformats.org/officeDocument/2006/relationships/slide" Target="slides/slide1155.xml"/><Relationship Id="rId1364" Type="http://schemas.openxmlformats.org/officeDocument/2006/relationships/slide" Target="slides/slide1362.xml"/><Relationship Id="rId1571" Type="http://schemas.openxmlformats.org/officeDocument/2006/relationships/slide" Target="slides/slide1569.xml"/><Relationship Id="rId70" Type="http://schemas.openxmlformats.org/officeDocument/2006/relationships/slide" Target="slides/slide68.xml"/><Relationship Id="rId801" Type="http://schemas.openxmlformats.org/officeDocument/2006/relationships/slide" Target="slides/slide799.xml"/><Relationship Id="rId1017" Type="http://schemas.openxmlformats.org/officeDocument/2006/relationships/slide" Target="slides/slide1015.xml"/><Relationship Id="rId1224" Type="http://schemas.openxmlformats.org/officeDocument/2006/relationships/slide" Target="slides/slide1222.xml"/><Relationship Id="rId1431" Type="http://schemas.openxmlformats.org/officeDocument/2006/relationships/slide" Target="slides/slide1429.xml"/><Relationship Id="rId1669" Type="http://schemas.openxmlformats.org/officeDocument/2006/relationships/slide" Target="slides/slide1667.xml"/><Relationship Id="rId1876" Type="http://schemas.openxmlformats.org/officeDocument/2006/relationships/slide" Target="slides/slide1874.xml"/><Relationship Id="rId1529" Type="http://schemas.openxmlformats.org/officeDocument/2006/relationships/slide" Target="slides/slide1527.xml"/><Relationship Id="rId1736" Type="http://schemas.openxmlformats.org/officeDocument/2006/relationships/slide" Target="slides/slide1734.xml"/><Relationship Id="rId28" Type="http://schemas.openxmlformats.org/officeDocument/2006/relationships/slide" Target="slides/slide26.xml"/><Relationship Id="rId1803" Type="http://schemas.openxmlformats.org/officeDocument/2006/relationships/slide" Target="slides/slide1801.xml"/><Relationship Id="rId177" Type="http://schemas.openxmlformats.org/officeDocument/2006/relationships/slide" Target="slides/slide175.xml"/><Relationship Id="rId384" Type="http://schemas.openxmlformats.org/officeDocument/2006/relationships/slide" Target="slides/slide382.xml"/><Relationship Id="rId591" Type="http://schemas.openxmlformats.org/officeDocument/2006/relationships/slide" Target="slides/slide589.xml"/><Relationship Id="rId244" Type="http://schemas.openxmlformats.org/officeDocument/2006/relationships/slide" Target="slides/slide242.xml"/><Relationship Id="rId689" Type="http://schemas.openxmlformats.org/officeDocument/2006/relationships/slide" Target="slides/slide687.xml"/><Relationship Id="rId896" Type="http://schemas.openxmlformats.org/officeDocument/2006/relationships/slide" Target="slides/slide894.xml"/><Relationship Id="rId1081" Type="http://schemas.openxmlformats.org/officeDocument/2006/relationships/slide" Target="slides/slide1079.xml"/><Relationship Id="rId451" Type="http://schemas.openxmlformats.org/officeDocument/2006/relationships/slide" Target="slides/slide449.xml"/><Relationship Id="rId549" Type="http://schemas.openxmlformats.org/officeDocument/2006/relationships/slide" Target="slides/slide547.xml"/><Relationship Id="rId756" Type="http://schemas.openxmlformats.org/officeDocument/2006/relationships/slide" Target="slides/slide754.xml"/><Relationship Id="rId1179" Type="http://schemas.openxmlformats.org/officeDocument/2006/relationships/slide" Target="slides/slide1177.xml"/><Relationship Id="rId1386" Type="http://schemas.openxmlformats.org/officeDocument/2006/relationships/slide" Target="slides/slide1384.xml"/><Relationship Id="rId1593" Type="http://schemas.openxmlformats.org/officeDocument/2006/relationships/slide" Target="slides/slide1591.xml"/><Relationship Id="rId104" Type="http://schemas.openxmlformats.org/officeDocument/2006/relationships/slide" Target="slides/slide102.xml"/><Relationship Id="rId311" Type="http://schemas.openxmlformats.org/officeDocument/2006/relationships/slide" Target="slides/slide309.xml"/><Relationship Id="rId409" Type="http://schemas.openxmlformats.org/officeDocument/2006/relationships/slide" Target="slides/slide407.xml"/><Relationship Id="rId963" Type="http://schemas.openxmlformats.org/officeDocument/2006/relationships/slide" Target="slides/slide961.xml"/><Relationship Id="rId1039" Type="http://schemas.openxmlformats.org/officeDocument/2006/relationships/slide" Target="slides/slide1037.xml"/><Relationship Id="rId1246" Type="http://schemas.openxmlformats.org/officeDocument/2006/relationships/slide" Target="slides/slide1244.xml"/><Relationship Id="rId1898" Type="http://schemas.openxmlformats.org/officeDocument/2006/relationships/slide" Target="slides/slide1896.xml"/><Relationship Id="rId92" Type="http://schemas.openxmlformats.org/officeDocument/2006/relationships/slide" Target="slides/slide90.xml"/><Relationship Id="rId616" Type="http://schemas.openxmlformats.org/officeDocument/2006/relationships/slide" Target="slides/slide614.xml"/><Relationship Id="rId823" Type="http://schemas.openxmlformats.org/officeDocument/2006/relationships/slide" Target="slides/slide821.xml"/><Relationship Id="rId1453" Type="http://schemas.openxmlformats.org/officeDocument/2006/relationships/slide" Target="slides/slide1451.xml"/><Relationship Id="rId1660" Type="http://schemas.openxmlformats.org/officeDocument/2006/relationships/slide" Target="slides/slide1658.xml"/><Relationship Id="rId1758" Type="http://schemas.openxmlformats.org/officeDocument/2006/relationships/slide" Target="slides/slide1756.xml"/><Relationship Id="rId1106" Type="http://schemas.openxmlformats.org/officeDocument/2006/relationships/slide" Target="slides/slide1104.xml"/><Relationship Id="rId1313" Type="http://schemas.openxmlformats.org/officeDocument/2006/relationships/slide" Target="slides/slide1311.xml"/><Relationship Id="rId1520" Type="http://schemas.openxmlformats.org/officeDocument/2006/relationships/slide" Target="slides/slide1518.xml"/><Relationship Id="rId1618" Type="http://schemas.openxmlformats.org/officeDocument/2006/relationships/slide" Target="slides/slide1616.xml"/><Relationship Id="rId1825" Type="http://schemas.openxmlformats.org/officeDocument/2006/relationships/slide" Target="slides/slide1823.xml"/><Relationship Id="rId199" Type="http://schemas.openxmlformats.org/officeDocument/2006/relationships/slide" Target="slides/slide197.xml"/><Relationship Id="rId266" Type="http://schemas.openxmlformats.org/officeDocument/2006/relationships/slide" Target="slides/slide264.xml"/><Relationship Id="rId473" Type="http://schemas.openxmlformats.org/officeDocument/2006/relationships/slide" Target="slides/slide471.xml"/><Relationship Id="rId680" Type="http://schemas.openxmlformats.org/officeDocument/2006/relationships/slide" Target="slides/slide678.xml"/><Relationship Id="rId126" Type="http://schemas.openxmlformats.org/officeDocument/2006/relationships/slide" Target="slides/slide124.xml"/><Relationship Id="rId333" Type="http://schemas.openxmlformats.org/officeDocument/2006/relationships/slide" Target="slides/slide331.xml"/><Relationship Id="rId540" Type="http://schemas.openxmlformats.org/officeDocument/2006/relationships/slide" Target="slides/slide538.xml"/><Relationship Id="rId778" Type="http://schemas.openxmlformats.org/officeDocument/2006/relationships/slide" Target="slides/slide776.xml"/><Relationship Id="rId985" Type="http://schemas.openxmlformats.org/officeDocument/2006/relationships/slide" Target="slides/slide983.xml"/><Relationship Id="rId1170" Type="http://schemas.openxmlformats.org/officeDocument/2006/relationships/slide" Target="slides/slide1168.xml"/><Relationship Id="rId638" Type="http://schemas.openxmlformats.org/officeDocument/2006/relationships/slide" Target="slides/slide636.xml"/><Relationship Id="rId845" Type="http://schemas.openxmlformats.org/officeDocument/2006/relationships/slide" Target="slides/slide843.xml"/><Relationship Id="rId1030" Type="http://schemas.openxmlformats.org/officeDocument/2006/relationships/slide" Target="slides/slide1028.xml"/><Relationship Id="rId1268" Type="http://schemas.openxmlformats.org/officeDocument/2006/relationships/slide" Target="slides/slide1266.xml"/><Relationship Id="rId1475" Type="http://schemas.openxmlformats.org/officeDocument/2006/relationships/slide" Target="slides/slide1473.xml"/><Relationship Id="rId1682" Type="http://schemas.openxmlformats.org/officeDocument/2006/relationships/slide" Target="slides/slide1680.xml"/><Relationship Id="rId400" Type="http://schemas.openxmlformats.org/officeDocument/2006/relationships/slide" Target="slides/slide398.xml"/><Relationship Id="rId705" Type="http://schemas.openxmlformats.org/officeDocument/2006/relationships/slide" Target="slides/slide703.xml"/><Relationship Id="rId1128" Type="http://schemas.openxmlformats.org/officeDocument/2006/relationships/slide" Target="slides/slide1126.xml"/><Relationship Id="rId1335" Type="http://schemas.openxmlformats.org/officeDocument/2006/relationships/slide" Target="slides/slide1333.xml"/><Relationship Id="rId1542" Type="http://schemas.openxmlformats.org/officeDocument/2006/relationships/slide" Target="slides/slide1540.xml"/><Relationship Id="rId912" Type="http://schemas.openxmlformats.org/officeDocument/2006/relationships/slide" Target="slides/slide910.xml"/><Relationship Id="rId1847" Type="http://schemas.openxmlformats.org/officeDocument/2006/relationships/slide" Target="slides/slide1845.xml"/><Relationship Id="rId41" Type="http://schemas.openxmlformats.org/officeDocument/2006/relationships/slide" Target="slides/slide39.xml"/><Relationship Id="rId1402" Type="http://schemas.openxmlformats.org/officeDocument/2006/relationships/slide" Target="slides/slide1400.xml"/><Relationship Id="rId1707" Type="http://schemas.openxmlformats.org/officeDocument/2006/relationships/slide" Target="slides/slide1705.xml"/><Relationship Id="rId190" Type="http://schemas.openxmlformats.org/officeDocument/2006/relationships/slide" Target="slides/slide188.xml"/><Relationship Id="rId288" Type="http://schemas.openxmlformats.org/officeDocument/2006/relationships/slide" Target="slides/slide286.xml"/><Relationship Id="rId1914" Type="http://schemas.openxmlformats.org/officeDocument/2006/relationships/slide" Target="slides/slide1912.xml"/><Relationship Id="rId495" Type="http://schemas.openxmlformats.org/officeDocument/2006/relationships/slide" Target="slides/slide493.xml"/><Relationship Id="rId148" Type="http://schemas.openxmlformats.org/officeDocument/2006/relationships/slide" Target="slides/slide146.xml"/><Relationship Id="rId355" Type="http://schemas.openxmlformats.org/officeDocument/2006/relationships/slide" Target="slides/slide353.xml"/><Relationship Id="rId562" Type="http://schemas.openxmlformats.org/officeDocument/2006/relationships/slide" Target="slides/slide560.xml"/><Relationship Id="rId1192" Type="http://schemas.openxmlformats.org/officeDocument/2006/relationships/slide" Target="slides/slide1190.xml"/><Relationship Id="rId215" Type="http://schemas.openxmlformats.org/officeDocument/2006/relationships/slide" Target="slides/slide213.xml"/><Relationship Id="rId422" Type="http://schemas.openxmlformats.org/officeDocument/2006/relationships/slide" Target="slides/slide420.xml"/><Relationship Id="rId867" Type="http://schemas.openxmlformats.org/officeDocument/2006/relationships/slide" Target="slides/slide865.xml"/><Relationship Id="rId1052" Type="http://schemas.openxmlformats.org/officeDocument/2006/relationships/slide" Target="slides/slide1050.xml"/><Relationship Id="rId1497" Type="http://schemas.openxmlformats.org/officeDocument/2006/relationships/slide" Target="slides/slide1495.xml"/><Relationship Id="rId727" Type="http://schemas.openxmlformats.org/officeDocument/2006/relationships/slide" Target="slides/slide725.xml"/><Relationship Id="rId934" Type="http://schemas.openxmlformats.org/officeDocument/2006/relationships/slide" Target="slides/slide932.xml"/><Relationship Id="rId1357" Type="http://schemas.openxmlformats.org/officeDocument/2006/relationships/slide" Target="slides/slide1355.xml"/><Relationship Id="rId1564" Type="http://schemas.openxmlformats.org/officeDocument/2006/relationships/slide" Target="slides/slide1562.xml"/><Relationship Id="rId1771" Type="http://schemas.openxmlformats.org/officeDocument/2006/relationships/slide" Target="slides/slide1769.xml"/><Relationship Id="rId63" Type="http://schemas.openxmlformats.org/officeDocument/2006/relationships/slide" Target="slides/slide61.xml"/><Relationship Id="rId1217" Type="http://schemas.openxmlformats.org/officeDocument/2006/relationships/slide" Target="slides/slide1215.xml"/><Relationship Id="rId1424" Type="http://schemas.openxmlformats.org/officeDocument/2006/relationships/slide" Target="slides/slide1422.xml"/><Relationship Id="rId1631" Type="http://schemas.openxmlformats.org/officeDocument/2006/relationships/slide" Target="slides/slide1629.xml"/><Relationship Id="rId1869" Type="http://schemas.openxmlformats.org/officeDocument/2006/relationships/slide" Target="slides/slide1867.xml"/><Relationship Id="rId1729" Type="http://schemas.openxmlformats.org/officeDocument/2006/relationships/slide" Target="slides/slide1727.xml"/><Relationship Id="rId377" Type="http://schemas.openxmlformats.org/officeDocument/2006/relationships/slide" Target="slides/slide375.xml"/><Relationship Id="rId584" Type="http://schemas.openxmlformats.org/officeDocument/2006/relationships/slide" Target="slides/slide582.xml"/><Relationship Id="rId5" Type="http://schemas.openxmlformats.org/officeDocument/2006/relationships/slide" Target="slides/slide3.xml"/><Relationship Id="rId237" Type="http://schemas.openxmlformats.org/officeDocument/2006/relationships/slide" Target="slides/slide235.xml"/><Relationship Id="rId791" Type="http://schemas.openxmlformats.org/officeDocument/2006/relationships/slide" Target="slides/slide789.xml"/><Relationship Id="rId889" Type="http://schemas.openxmlformats.org/officeDocument/2006/relationships/slide" Target="slides/slide887.xml"/><Relationship Id="rId1074" Type="http://schemas.openxmlformats.org/officeDocument/2006/relationships/slide" Target="slides/slide1072.xml"/><Relationship Id="rId444" Type="http://schemas.openxmlformats.org/officeDocument/2006/relationships/slide" Target="slides/slide442.xml"/><Relationship Id="rId651" Type="http://schemas.openxmlformats.org/officeDocument/2006/relationships/slide" Target="slides/slide649.xml"/><Relationship Id="rId749" Type="http://schemas.openxmlformats.org/officeDocument/2006/relationships/slide" Target="slides/slide747.xml"/><Relationship Id="rId1281" Type="http://schemas.openxmlformats.org/officeDocument/2006/relationships/slide" Target="slides/slide1279.xml"/><Relationship Id="rId1379" Type="http://schemas.openxmlformats.org/officeDocument/2006/relationships/slide" Target="slides/slide1377.xml"/><Relationship Id="rId1586" Type="http://schemas.openxmlformats.org/officeDocument/2006/relationships/slide" Target="slides/slide1584.xml"/><Relationship Id="rId304" Type="http://schemas.openxmlformats.org/officeDocument/2006/relationships/slide" Target="slides/slide302.xml"/><Relationship Id="rId511" Type="http://schemas.openxmlformats.org/officeDocument/2006/relationships/slide" Target="slides/slide509.xml"/><Relationship Id="rId609" Type="http://schemas.openxmlformats.org/officeDocument/2006/relationships/slide" Target="slides/slide607.xml"/><Relationship Id="rId956" Type="http://schemas.openxmlformats.org/officeDocument/2006/relationships/slide" Target="slides/slide954.xml"/><Relationship Id="rId1141" Type="http://schemas.openxmlformats.org/officeDocument/2006/relationships/slide" Target="slides/slide1139.xml"/><Relationship Id="rId1239" Type="http://schemas.openxmlformats.org/officeDocument/2006/relationships/slide" Target="slides/slide1237.xml"/><Relationship Id="rId1793" Type="http://schemas.openxmlformats.org/officeDocument/2006/relationships/slide" Target="slides/slide1791.xml"/><Relationship Id="rId85" Type="http://schemas.openxmlformats.org/officeDocument/2006/relationships/slide" Target="slides/slide83.xml"/><Relationship Id="rId816" Type="http://schemas.openxmlformats.org/officeDocument/2006/relationships/slide" Target="slides/slide814.xml"/><Relationship Id="rId1001" Type="http://schemas.openxmlformats.org/officeDocument/2006/relationships/slide" Target="slides/slide999.xml"/><Relationship Id="rId1446" Type="http://schemas.openxmlformats.org/officeDocument/2006/relationships/slide" Target="slides/slide1444.xml"/><Relationship Id="rId1653" Type="http://schemas.openxmlformats.org/officeDocument/2006/relationships/slide" Target="slides/slide1651.xml"/><Relationship Id="rId1860" Type="http://schemas.openxmlformats.org/officeDocument/2006/relationships/slide" Target="slides/slide1858.xml"/><Relationship Id="rId1306" Type="http://schemas.openxmlformats.org/officeDocument/2006/relationships/slide" Target="slides/slide1304.xml"/><Relationship Id="rId1513" Type="http://schemas.openxmlformats.org/officeDocument/2006/relationships/slide" Target="slides/slide1511.xml"/><Relationship Id="rId1720" Type="http://schemas.openxmlformats.org/officeDocument/2006/relationships/slide" Target="slides/slide1718.xml"/><Relationship Id="rId12" Type="http://schemas.openxmlformats.org/officeDocument/2006/relationships/slide" Target="slides/slide10.xml"/><Relationship Id="rId1818" Type="http://schemas.openxmlformats.org/officeDocument/2006/relationships/slide" Target="slides/slide1816.xml"/><Relationship Id="rId161" Type="http://schemas.openxmlformats.org/officeDocument/2006/relationships/slide" Target="slides/slide159.xml"/><Relationship Id="rId399" Type="http://schemas.openxmlformats.org/officeDocument/2006/relationships/slide" Target="slides/slide397.xml"/><Relationship Id="rId259" Type="http://schemas.openxmlformats.org/officeDocument/2006/relationships/slide" Target="slides/slide257.xml"/><Relationship Id="rId466" Type="http://schemas.openxmlformats.org/officeDocument/2006/relationships/slide" Target="slides/slide464.xml"/><Relationship Id="rId673" Type="http://schemas.openxmlformats.org/officeDocument/2006/relationships/slide" Target="slides/slide671.xml"/><Relationship Id="rId880" Type="http://schemas.openxmlformats.org/officeDocument/2006/relationships/slide" Target="slides/slide878.xml"/><Relationship Id="rId1096" Type="http://schemas.openxmlformats.org/officeDocument/2006/relationships/slide" Target="slides/slide1094.xml"/><Relationship Id="rId119" Type="http://schemas.openxmlformats.org/officeDocument/2006/relationships/slide" Target="slides/slide117.xml"/><Relationship Id="rId326" Type="http://schemas.openxmlformats.org/officeDocument/2006/relationships/slide" Target="slides/slide324.xml"/><Relationship Id="rId533" Type="http://schemas.openxmlformats.org/officeDocument/2006/relationships/slide" Target="slides/slide531.xml"/><Relationship Id="rId978" Type="http://schemas.openxmlformats.org/officeDocument/2006/relationships/slide" Target="slides/slide976.xml"/><Relationship Id="rId1163" Type="http://schemas.openxmlformats.org/officeDocument/2006/relationships/slide" Target="slides/slide1161.xml"/><Relationship Id="rId1370" Type="http://schemas.openxmlformats.org/officeDocument/2006/relationships/slide" Target="slides/slide1368.xml"/><Relationship Id="rId740" Type="http://schemas.openxmlformats.org/officeDocument/2006/relationships/slide" Target="slides/slide738.xml"/><Relationship Id="rId838" Type="http://schemas.openxmlformats.org/officeDocument/2006/relationships/slide" Target="slides/slide836.xml"/><Relationship Id="rId1023" Type="http://schemas.openxmlformats.org/officeDocument/2006/relationships/slide" Target="slides/slide1021.xml"/><Relationship Id="rId1468" Type="http://schemas.openxmlformats.org/officeDocument/2006/relationships/slide" Target="slides/slide1466.xml"/><Relationship Id="rId1675" Type="http://schemas.openxmlformats.org/officeDocument/2006/relationships/slide" Target="slides/slide1673.xml"/><Relationship Id="rId1882" Type="http://schemas.openxmlformats.org/officeDocument/2006/relationships/slide" Target="slides/slide1880.xml"/><Relationship Id="rId600" Type="http://schemas.openxmlformats.org/officeDocument/2006/relationships/slide" Target="slides/slide598.xml"/><Relationship Id="rId1230" Type="http://schemas.openxmlformats.org/officeDocument/2006/relationships/slide" Target="slides/slide1228.xml"/><Relationship Id="rId1328" Type="http://schemas.openxmlformats.org/officeDocument/2006/relationships/slide" Target="slides/slide1326.xml"/><Relationship Id="rId1535" Type="http://schemas.openxmlformats.org/officeDocument/2006/relationships/slide" Target="slides/slide1533.xml"/><Relationship Id="rId905" Type="http://schemas.openxmlformats.org/officeDocument/2006/relationships/slide" Target="slides/slide903.xml"/><Relationship Id="rId1742" Type="http://schemas.openxmlformats.org/officeDocument/2006/relationships/slide" Target="slides/slide1740.xml"/><Relationship Id="rId34" Type="http://schemas.openxmlformats.org/officeDocument/2006/relationships/slide" Target="slides/slide32.xml"/><Relationship Id="rId1602" Type="http://schemas.openxmlformats.org/officeDocument/2006/relationships/slide" Target="slides/slide1600.xml"/><Relationship Id="rId183" Type="http://schemas.openxmlformats.org/officeDocument/2006/relationships/slide" Target="slides/slide181.xml"/><Relationship Id="rId390" Type="http://schemas.openxmlformats.org/officeDocument/2006/relationships/slide" Target="slides/slide388.xml"/><Relationship Id="rId1907" Type="http://schemas.openxmlformats.org/officeDocument/2006/relationships/slide" Target="slides/slide1905.xml"/><Relationship Id="rId250" Type="http://schemas.openxmlformats.org/officeDocument/2006/relationships/slide" Target="slides/slide248.xml"/><Relationship Id="rId488" Type="http://schemas.openxmlformats.org/officeDocument/2006/relationships/slide" Target="slides/slide486.xml"/><Relationship Id="rId695" Type="http://schemas.openxmlformats.org/officeDocument/2006/relationships/slide" Target="slides/slide693.xml"/><Relationship Id="rId110" Type="http://schemas.openxmlformats.org/officeDocument/2006/relationships/slide" Target="slides/slide108.xml"/><Relationship Id="rId348" Type="http://schemas.openxmlformats.org/officeDocument/2006/relationships/slide" Target="slides/slide346.xml"/><Relationship Id="rId555" Type="http://schemas.openxmlformats.org/officeDocument/2006/relationships/slide" Target="slides/slide553.xml"/><Relationship Id="rId762" Type="http://schemas.openxmlformats.org/officeDocument/2006/relationships/slide" Target="slides/slide760.xml"/><Relationship Id="rId1185" Type="http://schemas.openxmlformats.org/officeDocument/2006/relationships/slide" Target="slides/slide1183.xml"/><Relationship Id="rId1392" Type="http://schemas.openxmlformats.org/officeDocument/2006/relationships/slide" Target="slides/slide1390.xml"/><Relationship Id="rId208" Type="http://schemas.openxmlformats.org/officeDocument/2006/relationships/slide" Target="slides/slide206.xml"/><Relationship Id="rId415" Type="http://schemas.openxmlformats.org/officeDocument/2006/relationships/slide" Target="slides/slide413.xml"/><Relationship Id="rId622" Type="http://schemas.openxmlformats.org/officeDocument/2006/relationships/slide" Target="slides/slide620.xml"/><Relationship Id="rId1045" Type="http://schemas.openxmlformats.org/officeDocument/2006/relationships/slide" Target="slides/slide1043.xml"/><Relationship Id="rId1252" Type="http://schemas.openxmlformats.org/officeDocument/2006/relationships/slide" Target="slides/slide1250.xml"/><Relationship Id="rId1697" Type="http://schemas.openxmlformats.org/officeDocument/2006/relationships/slide" Target="slides/slide1695.xml"/><Relationship Id="rId927" Type="http://schemas.openxmlformats.org/officeDocument/2006/relationships/slide" Target="slides/slide925.xml"/><Relationship Id="rId1112" Type="http://schemas.openxmlformats.org/officeDocument/2006/relationships/slide" Target="slides/slide1110.xml"/><Relationship Id="rId1557" Type="http://schemas.openxmlformats.org/officeDocument/2006/relationships/slide" Target="slides/slide1555.xml"/><Relationship Id="rId1764" Type="http://schemas.openxmlformats.org/officeDocument/2006/relationships/slide" Target="slides/slide1762.xml"/><Relationship Id="rId56" Type="http://schemas.openxmlformats.org/officeDocument/2006/relationships/slide" Target="slides/slide54.xml"/><Relationship Id="rId1417" Type="http://schemas.openxmlformats.org/officeDocument/2006/relationships/slide" Target="slides/slide1415.xml"/><Relationship Id="rId1624" Type="http://schemas.openxmlformats.org/officeDocument/2006/relationships/slide" Target="slides/slide1622.xml"/><Relationship Id="rId1831" Type="http://schemas.openxmlformats.org/officeDocument/2006/relationships/slide" Target="slides/slide1829.xml"/><Relationship Id="rId272" Type="http://schemas.openxmlformats.org/officeDocument/2006/relationships/slide" Target="slides/slide270.xml"/><Relationship Id="rId577" Type="http://schemas.openxmlformats.org/officeDocument/2006/relationships/slide" Target="slides/slide575.xml"/><Relationship Id="rId132" Type="http://schemas.openxmlformats.org/officeDocument/2006/relationships/slide" Target="slides/slide130.xml"/><Relationship Id="rId784" Type="http://schemas.openxmlformats.org/officeDocument/2006/relationships/slide" Target="slides/slide782.xml"/><Relationship Id="rId991" Type="http://schemas.openxmlformats.org/officeDocument/2006/relationships/slide" Target="slides/slide989.xml"/><Relationship Id="rId1067" Type="http://schemas.openxmlformats.org/officeDocument/2006/relationships/slide" Target="slides/slide1065.xml"/><Relationship Id="rId437" Type="http://schemas.openxmlformats.org/officeDocument/2006/relationships/slide" Target="slides/slide435.xml"/><Relationship Id="rId644" Type="http://schemas.openxmlformats.org/officeDocument/2006/relationships/slide" Target="slides/slide642.xml"/><Relationship Id="rId851" Type="http://schemas.openxmlformats.org/officeDocument/2006/relationships/slide" Target="slides/slide849.xml"/><Relationship Id="rId1274" Type="http://schemas.openxmlformats.org/officeDocument/2006/relationships/slide" Target="slides/slide1272.xml"/><Relationship Id="rId1481" Type="http://schemas.openxmlformats.org/officeDocument/2006/relationships/slide" Target="slides/slide1479.xml"/><Relationship Id="rId1579" Type="http://schemas.openxmlformats.org/officeDocument/2006/relationships/slide" Target="slides/slide1577.xml"/><Relationship Id="rId504" Type="http://schemas.openxmlformats.org/officeDocument/2006/relationships/slide" Target="slides/slide502.xml"/><Relationship Id="rId711" Type="http://schemas.openxmlformats.org/officeDocument/2006/relationships/slide" Target="slides/slide709.xml"/><Relationship Id="rId949" Type="http://schemas.openxmlformats.org/officeDocument/2006/relationships/slide" Target="slides/slide947.xml"/><Relationship Id="rId1134" Type="http://schemas.openxmlformats.org/officeDocument/2006/relationships/slide" Target="slides/slide1132.xml"/><Relationship Id="rId1341" Type="http://schemas.openxmlformats.org/officeDocument/2006/relationships/slide" Target="slides/slide1339.xml"/><Relationship Id="rId1786" Type="http://schemas.openxmlformats.org/officeDocument/2006/relationships/slide" Target="slides/slide1784.xml"/><Relationship Id="rId78" Type="http://schemas.openxmlformats.org/officeDocument/2006/relationships/slide" Target="slides/slide76.xml"/><Relationship Id="rId809" Type="http://schemas.openxmlformats.org/officeDocument/2006/relationships/slide" Target="slides/slide807.xml"/><Relationship Id="rId1201" Type="http://schemas.openxmlformats.org/officeDocument/2006/relationships/slide" Target="slides/slide1199.xml"/><Relationship Id="rId1439" Type="http://schemas.openxmlformats.org/officeDocument/2006/relationships/slide" Target="slides/slide1437.xml"/><Relationship Id="rId1646" Type="http://schemas.openxmlformats.org/officeDocument/2006/relationships/slide" Target="slides/slide1644.xml"/><Relationship Id="rId1853" Type="http://schemas.openxmlformats.org/officeDocument/2006/relationships/slide" Target="slides/slide1851.xml"/><Relationship Id="rId1506" Type="http://schemas.openxmlformats.org/officeDocument/2006/relationships/slide" Target="slides/slide1504.xml"/><Relationship Id="rId1713" Type="http://schemas.openxmlformats.org/officeDocument/2006/relationships/slide" Target="slides/slide1711.xml"/><Relationship Id="rId294" Type="http://schemas.openxmlformats.org/officeDocument/2006/relationships/slide" Target="slides/slide292.xml"/><Relationship Id="rId154" Type="http://schemas.openxmlformats.org/officeDocument/2006/relationships/slide" Target="slides/slide152.xml"/><Relationship Id="rId361" Type="http://schemas.openxmlformats.org/officeDocument/2006/relationships/slide" Target="slides/slide359.xml"/><Relationship Id="rId599" Type="http://schemas.openxmlformats.org/officeDocument/2006/relationships/slide" Target="slides/slide597.xml"/><Relationship Id="rId459" Type="http://schemas.openxmlformats.org/officeDocument/2006/relationships/slide" Target="slides/slide457.xml"/><Relationship Id="rId666" Type="http://schemas.openxmlformats.org/officeDocument/2006/relationships/slide" Target="slides/slide664.xml"/><Relationship Id="rId873" Type="http://schemas.openxmlformats.org/officeDocument/2006/relationships/slide" Target="slides/slide871.xml"/><Relationship Id="rId1089" Type="http://schemas.openxmlformats.org/officeDocument/2006/relationships/slide" Target="slides/slide1087.xml"/><Relationship Id="rId1296" Type="http://schemas.openxmlformats.org/officeDocument/2006/relationships/slide" Target="slides/slide1294.xml"/><Relationship Id="rId221" Type="http://schemas.openxmlformats.org/officeDocument/2006/relationships/slide" Target="slides/slide219.xml"/><Relationship Id="rId319" Type="http://schemas.openxmlformats.org/officeDocument/2006/relationships/slide" Target="slides/slide317.xml"/><Relationship Id="rId526" Type="http://schemas.openxmlformats.org/officeDocument/2006/relationships/slide" Target="slides/slide524.xml"/><Relationship Id="rId1156" Type="http://schemas.openxmlformats.org/officeDocument/2006/relationships/slide" Target="slides/slide1154.xml"/><Relationship Id="rId1363" Type="http://schemas.openxmlformats.org/officeDocument/2006/relationships/slide" Target="slides/slide1361.xml"/><Relationship Id="rId733" Type="http://schemas.openxmlformats.org/officeDocument/2006/relationships/slide" Target="slides/slide731.xml"/><Relationship Id="rId940" Type="http://schemas.openxmlformats.org/officeDocument/2006/relationships/slide" Target="slides/slide938.xml"/><Relationship Id="rId1016" Type="http://schemas.openxmlformats.org/officeDocument/2006/relationships/slide" Target="slides/slide1014.xml"/><Relationship Id="rId1570" Type="http://schemas.openxmlformats.org/officeDocument/2006/relationships/slide" Target="slides/slide1568.xml"/><Relationship Id="rId1668" Type="http://schemas.openxmlformats.org/officeDocument/2006/relationships/slide" Target="slides/slide1666.xml"/><Relationship Id="rId1875" Type="http://schemas.openxmlformats.org/officeDocument/2006/relationships/slide" Target="slides/slide1873.xml"/><Relationship Id="rId800" Type="http://schemas.openxmlformats.org/officeDocument/2006/relationships/slide" Target="slides/slide798.xml"/><Relationship Id="rId1223" Type="http://schemas.openxmlformats.org/officeDocument/2006/relationships/slide" Target="slides/slide1221.xml"/><Relationship Id="rId1430" Type="http://schemas.openxmlformats.org/officeDocument/2006/relationships/slide" Target="slides/slide1428.xml"/><Relationship Id="rId1528" Type="http://schemas.openxmlformats.org/officeDocument/2006/relationships/slide" Target="slides/slide1526.xml"/><Relationship Id="rId1735" Type="http://schemas.openxmlformats.org/officeDocument/2006/relationships/slide" Target="slides/slide1733.xml"/><Relationship Id="rId27" Type="http://schemas.openxmlformats.org/officeDocument/2006/relationships/slide" Target="slides/slide25.xml"/><Relationship Id="rId1802" Type="http://schemas.openxmlformats.org/officeDocument/2006/relationships/slide" Target="slides/slide1800.xml"/><Relationship Id="rId176" Type="http://schemas.openxmlformats.org/officeDocument/2006/relationships/slide" Target="slides/slide174.xml"/><Relationship Id="rId383" Type="http://schemas.openxmlformats.org/officeDocument/2006/relationships/slide" Target="slides/slide381.xml"/><Relationship Id="rId590" Type="http://schemas.openxmlformats.org/officeDocument/2006/relationships/slide" Target="slides/slide588.xml"/><Relationship Id="rId243" Type="http://schemas.openxmlformats.org/officeDocument/2006/relationships/slide" Target="slides/slide241.xml"/><Relationship Id="rId450" Type="http://schemas.openxmlformats.org/officeDocument/2006/relationships/slide" Target="slides/slide448.xml"/><Relationship Id="rId688" Type="http://schemas.openxmlformats.org/officeDocument/2006/relationships/slide" Target="slides/slide686.xml"/><Relationship Id="rId895" Type="http://schemas.openxmlformats.org/officeDocument/2006/relationships/slide" Target="slides/slide893.xml"/><Relationship Id="rId1080" Type="http://schemas.openxmlformats.org/officeDocument/2006/relationships/slide" Target="slides/slide1078.xml"/><Relationship Id="rId103" Type="http://schemas.openxmlformats.org/officeDocument/2006/relationships/slide" Target="slides/slide101.xml"/><Relationship Id="rId310" Type="http://schemas.openxmlformats.org/officeDocument/2006/relationships/slide" Target="slides/slide308.xml"/><Relationship Id="rId548" Type="http://schemas.openxmlformats.org/officeDocument/2006/relationships/slide" Target="slides/slide546.xml"/><Relationship Id="rId755" Type="http://schemas.openxmlformats.org/officeDocument/2006/relationships/slide" Target="slides/slide753.xml"/><Relationship Id="rId962" Type="http://schemas.openxmlformats.org/officeDocument/2006/relationships/slide" Target="slides/slide960.xml"/><Relationship Id="rId1178" Type="http://schemas.openxmlformats.org/officeDocument/2006/relationships/slide" Target="slides/slide1176.xml"/><Relationship Id="rId1385" Type="http://schemas.openxmlformats.org/officeDocument/2006/relationships/slide" Target="slides/slide1383.xml"/><Relationship Id="rId1592" Type="http://schemas.openxmlformats.org/officeDocument/2006/relationships/slide" Target="slides/slide1590.xml"/><Relationship Id="rId91" Type="http://schemas.openxmlformats.org/officeDocument/2006/relationships/slide" Target="slides/slide89.xml"/><Relationship Id="rId408" Type="http://schemas.openxmlformats.org/officeDocument/2006/relationships/slide" Target="slides/slide406.xml"/><Relationship Id="rId615" Type="http://schemas.openxmlformats.org/officeDocument/2006/relationships/slide" Target="slides/slide613.xml"/><Relationship Id="rId822" Type="http://schemas.openxmlformats.org/officeDocument/2006/relationships/slide" Target="slides/slide820.xml"/><Relationship Id="rId1038" Type="http://schemas.openxmlformats.org/officeDocument/2006/relationships/slide" Target="slides/slide1036.xml"/><Relationship Id="rId1245" Type="http://schemas.openxmlformats.org/officeDocument/2006/relationships/slide" Target="slides/slide1243.xml"/><Relationship Id="rId1452" Type="http://schemas.openxmlformats.org/officeDocument/2006/relationships/slide" Target="slides/slide1450.xml"/><Relationship Id="rId1897" Type="http://schemas.openxmlformats.org/officeDocument/2006/relationships/slide" Target="slides/slide1895.xml"/><Relationship Id="rId1105" Type="http://schemas.openxmlformats.org/officeDocument/2006/relationships/slide" Target="slides/slide1103.xml"/><Relationship Id="rId1312" Type="http://schemas.openxmlformats.org/officeDocument/2006/relationships/slide" Target="slides/slide1310.xml"/><Relationship Id="rId1757" Type="http://schemas.openxmlformats.org/officeDocument/2006/relationships/slide" Target="slides/slide1755.xml"/><Relationship Id="rId49" Type="http://schemas.openxmlformats.org/officeDocument/2006/relationships/slide" Target="slides/slide47.xml"/><Relationship Id="rId1617" Type="http://schemas.openxmlformats.org/officeDocument/2006/relationships/slide" Target="slides/slide1615.xml"/><Relationship Id="rId1824" Type="http://schemas.openxmlformats.org/officeDocument/2006/relationships/slide" Target="slides/slide1822.xml"/><Relationship Id="rId198" Type="http://schemas.openxmlformats.org/officeDocument/2006/relationships/slide" Target="slides/slide196.xml"/><Relationship Id="rId265" Type="http://schemas.openxmlformats.org/officeDocument/2006/relationships/slide" Target="slides/slide263.xml"/><Relationship Id="rId472" Type="http://schemas.openxmlformats.org/officeDocument/2006/relationships/slide" Target="slides/slide470.xml"/><Relationship Id="rId125" Type="http://schemas.openxmlformats.org/officeDocument/2006/relationships/slide" Target="slides/slide123.xml"/><Relationship Id="rId332" Type="http://schemas.openxmlformats.org/officeDocument/2006/relationships/slide" Target="slides/slide330.xml"/><Relationship Id="rId777" Type="http://schemas.openxmlformats.org/officeDocument/2006/relationships/slide" Target="slides/slide775.xml"/><Relationship Id="rId984" Type="http://schemas.openxmlformats.org/officeDocument/2006/relationships/slide" Target="slides/slide982.xml"/><Relationship Id="rId637" Type="http://schemas.openxmlformats.org/officeDocument/2006/relationships/slide" Target="slides/slide635.xml"/><Relationship Id="rId844" Type="http://schemas.openxmlformats.org/officeDocument/2006/relationships/slide" Target="slides/slide842.xml"/><Relationship Id="rId1267" Type="http://schemas.openxmlformats.org/officeDocument/2006/relationships/slide" Target="slides/slide1265.xml"/><Relationship Id="rId1474" Type="http://schemas.openxmlformats.org/officeDocument/2006/relationships/slide" Target="slides/slide1472.xml"/><Relationship Id="rId1681" Type="http://schemas.openxmlformats.org/officeDocument/2006/relationships/slide" Target="slides/slide1679.xml"/><Relationship Id="rId704" Type="http://schemas.openxmlformats.org/officeDocument/2006/relationships/slide" Target="slides/slide702.xml"/><Relationship Id="rId911" Type="http://schemas.openxmlformats.org/officeDocument/2006/relationships/slide" Target="slides/slide909.xml"/><Relationship Id="rId1127" Type="http://schemas.openxmlformats.org/officeDocument/2006/relationships/slide" Target="slides/slide1125.xml"/><Relationship Id="rId1334" Type="http://schemas.openxmlformats.org/officeDocument/2006/relationships/slide" Target="slides/slide1332.xml"/><Relationship Id="rId1541" Type="http://schemas.openxmlformats.org/officeDocument/2006/relationships/slide" Target="slides/slide1539.xml"/><Relationship Id="rId1779" Type="http://schemas.openxmlformats.org/officeDocument/2006/relationships/slide" Target="slides/slide1777.xml"/><Relationship Id="rId40" Type="http://schemas.openxmlformats.org/officeDocument/2006/relationships/slide" Target="slides/slide38.xml"/><Relationship Id="rId1401" Type="http://schemas.openxmlformats.org/officeDocument/2006/relationships/slide" Target="slides/slide1399.xml"/><Relationship Id="rId1639" Type="http://schemas.openxmlformats.org/officeDocument/2006/relationships/slide" Target="slides/slide1637.xml"/><Relationship Id="rId1846" Type="http://schemas.openxmlformats.org/officeDocument/2006/relationships/slide" Target="slides/slide1844.xml"/><Relationship Id="rId1706" Type="http://schemas.openxmlformats.org/officeDocument/2006/relationships/slide" Target="slides/slide1704.xml"/><Relationship Id="rId1913" Type="http://schemas.openxmlformats.org/officeDocument/2006/relationships/slide" Target="slides/slide1911.xml"/><Relationship Id="rId287" Type="http://schemas.openxmlformats.org/officeDocument/2006/relationships/slide" Target="slides/slide285.xml"/><Relationship Id="rId494" Type="http://schemas.openxmlformats.org/officeDocument/2006/relationships/slide" Target="slides/slide492.xml"/><Relationship Id="rId147" Type="http://schemas.openxmlformats.org/officeDocument/2006/relationships/slide" Target="slides/slide145.xml"/><Relationship Id="rId354" Type="http://schemas.openxmlformats.org/officeDocument/2006/relationships/slide" Target="slides/slide352.xml"/><Relationship Id="rId799" Type="http://schemas.openxmlformats.org/officeDocument/2006/relationships/slide" Target="slides/slide797.xml"/><Relationship Id="rId1191" Type="http://schemas.openxmlformats.org/officeDocument/2006/relationships/slide" Target="slides/slide1189.xml"/><Relationship Id="rId561" Type="http://schemas.openxmlformats.org/officeDocument/2006/relationships/slide" Target="slides/slide559.xml"/><Relationship Id="rId659" Type="http://schemas.openxmlformats.org/officeDocument/2006/relationships/slide" Target="slides/slide657.xml"/><Relationship Id="rId866" Type="http://schemas.openxmlformats.org/officeDocument/2006/relationships/slide" Target="slides/slide864.xml"/><Relationship Id="rId1289" Type="http://schemas.openxmlformats.org/officeDocument/2006/relationships/slide" Target="slides/slide1287.xml"/><Relationship Id="rId1496" Type="http://schemas.openxmlformats.org/officeDocument/2006/relationships/slide" Target="slides/slide1494.xml"/><Relationship Id="rId214" Type="http://schemas.openxmlformats.org/officeDocument/2006/relationships/slide" Target="slides/slide212.xml"/><Relationship Id="rId421" Type="http://schemas.openxmlformats.org/officeDocument/2006/relationships/slide" Target="slides/slide419.xml"/><Relationship Id="rId519" Type="http://schemas.openxmlformats.org/officeDocument/2006/relationships/slide" Target="slides/slide517.xml"/><Relationship Id="rId1051" Type="http://schemas.openxmlformats.org/officeDocument/2006/relationships/slide" Target="slides/slide1049.xml"/><Relationship Id="rId1149" Type="http://schemas.openxmlformats.org/officeDocument/2006/relationships/slide" Target="slides/slide1147.xml"/><Relationship Id="rId1356" Type="http://schemas.openxmlformats.org/officeDocument/2006/relationships/slide" Target="slides/slide1354.xml"/><Relationship Id="rId726" Type="http://schemas.openxmlformats.org/officeDocument/2006/relationships/slide" Target="slides/slide724.xml"/><Relationship Id="rId933" Type="http://schemas.openxmlformats.org/officeDocument/2006/relationships/slide" Target="slides/slide931.xml"/><Relationship Id="rId1009" Type="http://schemas.openxmlformats.org/officeDocument/2006/relationships/slide" Target="slides/slide1007.xml"/><Relationship Id="rId1563" Type="http://schemas.openxmlformats.org/officeDocument/2006/relationships/slide" Target="slides/slide1561.xml"/><Relationship Id="rId1770" Type="http://schemas.openxmlformats.org/officeDocument/2006/relationships/slide" Target="slides/slide1768.xml"/><Relationship Id="rId1868" Type="http://schemas.openxmlformats.org/officeDocument/2006/relationships/slide" Target="slides/slide1866.xml"/><Relationship Id="rId62" Type="http://schemas.openxmlformats.org/officeDocument/2006/relationships/slide" Target="slides/slide60.xml"/><Relationship Id="rId1216" Type="http://schemas.openxmlformats.org/officeDocument/2006/relationships/slide" Target="slides/slide1214.xml"/><Relationship Id="rId1423" Type="http://schemas.openxmlformats.org/officeDocument/2006/relationships/slide" Target="slides/slide1421.xml"/><Relationship Id="rId1630" Type="http://schemas.openxmlformats.org/officeDocument/2006/relationships/slide" Target="slides/slide1628.xml"/><Relationship Id="rId1728" Type="http://schemas.openxmlformats.org/officeDocument/2006/relationships/slide" Target="slides/slide1726.xml"/><Relationship Id="rId169" Type="http://schemas.openxmlformats.org/officeDocument/2006/relationships/slide" Target="slides/slide167.xml"/><Relationship Id="rId376" Type="http://schemas.openxmlformats.org/officeDocument/2006/relationships/slide" Target="slides/slide374.xml"/><Relationship Id="rId583" Type="http://schemas.openxmlformats.org/officeDocument/2006/relationships/slide" Target="slides/slide581.xml"/><Relationship Id="rId790" Type="http://schemas.openxmlformats.org/officeDocument/2006/relationships/slide" Target="slides/slide788.xml"/><Relationship Id="rId4" Type="http://schemas.openxmlformats.org/officeDocument/2006/relationships/slide" Target="slides/slide2.xml"/><Relationship Id="rId236" Type="http://schemas.openxmlformats.org/officeDocument/2006/relationships/slide" Target="slides/slide234.xml"/><Relationship Id="rId443" Type="http://schemas.openxmlformats.org/officeDocument/2006/relationships/slide" Target="slides/slide441.xml"/><Relationship Id="rId650" Type="http://schemas.openxmlformats.org/officeDocument/2006/relationships/slide" Target="slides/slide648.xml"/><Relationship Id="rId888" Type="http://schemas.openxmlformats.org/officeDocument/2006/relationships/slide" Target="slides/slide886.xml"/><Relationship Id="rId1073" Type="http://schemas.openxmlformats.org/officeDocument/2006/relationships/slide" Target="slides/slide1071.xml"/><Relationship Id="rId1280" Type="http://schemas.openxmlformats.org/officeDocument/2006/relationships/slide" Target="slides/slide1278.xml"/><Relationship Id="rId303" Type="http://schemas.openxmlformats.org/officeDocument/2006/relationships/slide" Target="slides/slide301.xml"/><Relationship Id="rId748" Type="http://schemas.openxmlformats.org/officeDocument/2006/relationships/slide" Target="slides/slide746.xml"/><Relationship Id="rId955" Type="http://schemas.openxmlformats.org/officeDocument/2006/relationships/slide" Target="slides/slide953.xml"/><Relationship Id="rId1140" Type="http://schemas.openxmlformats.org/officeDocument/2006/relationships/slide" Target="slides/slide1138.xml"/><Relationship Id="rId1378" Type="http://schemas.openxmlformats.org/officeDocument/2006/relationships/slide" Target="slides/slide1376.xml"/><Relationship Id="rId1585" Type="http://schemas.openxmlformats.org/officeDocument/2006/relationships/slide" Target="slides/slide1583.xml"/><Relationship Id="rId1792" Type="http://schemas.openxmlformats.org/officeDocument/2006/relationships/slide" Target="slides/slide1790.xml"/><Relationship Id="rId84" Type="http://schemas.openxmlformats.org/officeDocument/2006/relationships/slide" Target="slides/slide82.xml"/><Relationship Id="rId510" Type="http://schemas.openxmlformats.org/officeDocument/2006/relationships/slide" Target="slides/slide508.xml"/><Relationship Id="rId608" Type="http://schemas.openxmlformats.org/officeDocument/2006/relationships/slide" Target="slides/slide606.xml"/><Relationship Id="rId815" Type="http://schemas.openxmlformats.org/officeDocument/2006/relationships/slide" Target="slides/slide813.xml"/><Relationship Id="rId1238" Type="http://schemas.openxmlformats.org/officeDocument/2006/relationships/slide" Target="slides/slide1236.xml"/><Relationship Id="rId1445" Type="http://schemas.openxmlformats.org/officeDocument/2006/relationships/slide" Target="slides/slide1443.xml"/><Relationship Id="rId1652" Type="http://schemas.openxmlformats.org/officeDocument/2006/relationships/slide" Target="slides/slide1650.xml"/><Relationship Id="rId1000" Type="http://schemas.openxmlformats.org/officeDocument/2006/relationships/slide" Target="slides/slide998.xml"/><Relationship Id="rId1305" Type="http://schemas.openxmlformats.org/officeDocument/2006/relationships/slide" Target="slides/slide1303.xml"/><Relationship Id="rId1512" Type="http://schemas.openxmlformats.org/officeDocument/2006/relationships/slide" Target="slides/slide1510.xml"/><Relationship Id="rId1817" Type="http://schemas.openxmlformats.org/officeDocument/2006/relationships/slide" Target="slides/slide1815.xml"/><Relationship Id="rId11" Type="http://schemas.openxmlformats.org/officeDocument/2006/relationships/slide" Target="slides/slide9.xml"/><Relationship Id="rId398" Type="http://schemas.openxmlformats.org/officeDocument/2006/relationships/slide" Target="slides/slide396.xml"/><Relationship Id="rId160" Type="http://schemas.openxmlformats.org/officeDocument/2006/relationships/slide" Target="slides/slide158.xml"/><Relationship Id="rId258" Type="http://schemas.openxmlformats.org/officeDocument/2006/relationships/slide" Target="slides/slide256.xml"/><Relationship Id="rId465" Type="http://schemas.openxmlformats.org/officeDocument/2006/relationships/slide" Target="slides/slide463.xml"/><Relationship Id="rId672" Type="http://schemas.openxmlformats.org/officeDocument/2006/relationships/slide" Target="slides/slide670.xml"/><Relationship Id="rId1095" Type="http://schemas.openxmlformats.org/officeDocument/2006/relationships/slide" Target="slides/slide1093.xml"/><Relationship Id="rId118" Type="http://schemas.openxmlformats.org/officeDocument/2006/relationships/slide" Target="slides/slide116.xml"/><Relationship Id="rId325" Type="http://schemas.openxmlformats.org/officeDocument/2006/relationships/slide" Target="slides/slide323.xml"/><Relationship Id="rId532" Type="http://schemas.openxmlformats.org/officeDocument/2006/relationships/slide" Target="slides/slide530.xml"/><Relationship Id="rId977" Type="http://schemas.openxmlformats.org/officeDocument/2006/relationships/slide" Target="slides/slide975.xml"/><Relationship Id="rId1162" Type="http://schemas.openxmlformats.org/officeDocument/2006/relationships/slide" Target="slides/slide1160.xml"/><Relationship Id="rId837" Type="http://schemas.openxmlformats.org/officeDocument/2006/relationships/slide" Target="slides/slide835.xml"/><Relationship Id="rId1022" Type="http://schemas.openxmlformats.org/officeDocument/2006/relationships/slide" Target="slides/slide1020.xml"/><Relationship Id="rId1467" Type="http://schemas.openxmlformats.org/officeDocument/2006/relationships/slide" Target="slides/slide1465.xml"/><Relationship Id="rId1674" Type="http://schemas.openxmlformats.org/officeDocument/2006/relationships/slide" Target="slides/slide1672.xml"/><Relationship Id="rId1881" Type="http://schemas.openxmlformats.org/officeDocument/2006/relationships/slide" Target="slides/slide1879.xml"/><Relationship Id="rId904" Type="http://schemas.openxmlformats.org/officeDocument/2006/relationships/slide" Target="slides/slide902.xml"/><Relationship Id="rId1327" Type="http://schemas.openxmlformats.org/officeDocument/2006/relationships/slide" Target="slides/slide1325.xml"/><Relationship Id="rId1534" Type="http://schemas.openxmlformats.org/officeDocument/2006/relationships/slide" Target="slides/slide1532.xml"/><Relationship Id="rId1741" Type="http://schemas.openxmlformats.org/officeDocument/2006/relationships/slide" Target="slides/slide1739.xml"/><Relationship Id="rId33" Type="http://schemas.openxmlformats.org/officeDocument/2006/relationships/slide" Target="slides/slide31.xml"/><Relationship Id="rId1601" Type="http://schemas.openxmlformats.org/officeDocument/2006/relationships/slide" Target="slides/slide1599.xml"/><Relationship Id="rId1839" Type="http://schemas.openxmlformats.org/officeDocument/2006/relationships/slide" Target="slides/slide1837.xml"/><Relationship Id="rId182" Type="http://schemas.openxmlformats.org/officeDocument/2006/relationships/slide" Target="slides/slide180.xml"/><Relationship Id="rId1906" Type="http://schemas.openxmlformats.org/officeDocument/2006/relationships/slide" Target="slides/slide1904.xml"/><Relationship Id="rId487" Type="http://schemas.openxmlformats.org/officeDocument/2006/relationships/slide" Target="slides/slide485.xml"/><Relationship Id="rId694" Type="http://schemas.openxmlformats.org/officeDocument/2006/relationships/slide" Target="slides/slide692.xml"/><Relationship Id="rId347" Type="http://schemas.openxmlformats.org/officeDocument/2006/relationships/slide" Target="slides/slide345.xml"/><Relationship Id="rId999" Type="http://schemas.openxmlformats.org/officeDocument/2006/relationships/slide" Target="slides/slide997.xml"/><Relationship Id="rId1184" Type="http://schemas.openxmlformats.org/officeDocument/2006/relationships/slide" Target="slides/slide1182.xml"/><Relationship Id="rId554" Type="http://schemas.openxmlformats.org/officeDocument/2006/relationships/slide" Target="slides/slide552.xml"/><Relationship Id="rId761" Type="http://schemas.openxmlformats.org/officeDocument/2006/relationships/slide" Target="slides/slide759.xml"/><Relationship Id="rId859" Type="http://schemas.openxmlformats.org/officeDocument/2006/relationships/slide" Target="slides/slide857.xml"/><Relationship Id="rId1391" Type="http://schemas.openxmlformats.org/officeDocument/2006/relationships/slide" Target="slides/slide1389.xml"/><Relationship Id="rId1489" Type="http://schemas.openxmlformats.org/officeDocument/2006/relationships/slide" Target="slides/slide1487.xml"/><Relationship Id="rId1696" Type="http://schemas.openxmlformats.org/officeDocument/2006/relationships/slide" Target="slides/slide1694.xml"/><Relationship Id="rId207" Type="http://schemas.openxmlformats.org/officeDocument/2006/relationships/slide" Target="slides/slide205.xml"/><Relationship Id="rId414" Type="http://schemas.openxmlformats.org/officeDocument/2006/relationships/slide" Target="slides/slide412.xml"/><Relationship Id="rId621" Type="http://schemas.openxmlformats.org/officeDocument/2006/relationships/slide" Target="slides/slide619.xml"/><Relationship Id="rId1044" Type="http://schemas.openxmlformats.org/officeDocument/2006/relationships/slide" Target="slides/slide1042.xml"/><Relationship Id="rId1251" Type="http://schemas.openxmlformats.org/officeDocument/2006/relationships/slide" Target="slides/slide1249.xml"/><Relationship Id="rId1349" Type="http://schemas.openxmlformats.org/officeDocument/2006/relationships/slide" Target="slides/slide1347.xml"/><Relationship Id="rId719" Type="http://schemas.openxmlformats.org/officeDocument/2006/relationships/slide" Target="slides/slide717.xml"/><Relationship Id="rId926" Type="http://schemas.openxmlformats.org/officeDocument/2006/relationships/slide" Target="slides/slide924.xml"/><Relationship Id="rId1111" Type="http://schemas.openxmlformats.org/officeDocument/2006/relationships/slide" Target="slides/slide1109.xml"/><Relationship Id="rId1556" Type="http://schemas.openxmlformats.org/officeDocument/2006/relationships/slide" Target="slides/slide1554.xml"/><Relationship Id="rId1763" Type="http://schemas.openxmlformats.org/officeDocument/2006/relationships/slide" Target="slides/slide1761.xml"/><Relationship Id="rId55" Type="http://schemas.openxmlformats.org/officeDocument/2006/relationships/slide" Target="slides/slide53.xml"/><Relationship Id="rId1209" Type="http://schemas.openxmlformats.org/officeDocument/2006/relationships/slide" Target="slides/slide1207.xml"/><Relationship Id="rId1416" Type="http://schemas.openxmlformats.org/officeDocument/2006/relationships/slide" Target="slides/slide1414.xml"/><Relationship Id="rId1623" Type="http://schemas.openxmlformats.org/officeDocument/2006/relationships/slide" Target="slides/slide1621.xml"/><Relationship Id="rId1830" Type="http://schemas.openxmlformats.org/officeDocument/2006/relationships/slide" Target="slides/slide1828.xml"/><Relationship Id="rId271" Type="http://schemas.openxmlformats.org/officeDocument/2006/relationships/slide" Target="slides/slide269.xml"/><Relationship Id="rId131" Type="http://schemas.openxmlformats.org/officeDocument/2006/relationships/slide" Target="slides/slide129.xml"/><Relationship Id="rId369" Type="http://schemas.openxmlformats.org/officeDocument/2006/relationships/slide" Target="slides/slide367.xml"/><Relationship Id="rId576" Type="http://schemas.openxmlformats.org/officeDocument/2006/relationships/slide" Target="slides/slide574.xml"/><Relationship Id="rId783" Type="http://schemas.openxmlformats.org/officeDocument/2006/relationships/slide" Target="slides/slide781.xml"/><Relationship Id="rId990" Type="http://schemas.openxmlformats.org/officeDocument/2006/relationships/slide" Target="slides/slide988.xml"/><Relationship Id="rId229" Type="http://schemas.openxmlformats.org/officeDocument/2006/relationships/slide" Target="slides/slide227.xml"/><Relationship Id="rId436" Type="http://schemas.openxmlformats.org/officeDocument/2006/relationships/slide" Target="slides/slide434.xml"/><Relationship Id="rId643" Type="http://schemas.openxmlformats.org/officeDocument/2006/relationships/slide" Target="slides/slide641.xml"/><Relationship Id="rId1066" Type="http://schemas.openxmlformats.org/officeDocument/2006/relationships/slide" Target="slides/slide1064.xml"/><Relationship Id="rId1273" Type="http://schemas.openxmlformats.org/officeDocument/2006/relationships/slide" Target="slides/slide1271.xml"/><Relationship Id="rId1480" Type="http://schemas.openxmlformats.org/officeDocument/2006/relationships/slide" Target="slides/slide1478.xml"/><Relationship Id="rId850" Type="http://schemas.openxmlformats.org/officeDocument/2006/relationships/slide" Target="slides/slide848.xml"/><Relationship Id="rId948" Type="http://schemas.openxmlformats.org/officeDocument/2006/relationships/slide" Target="slides/slide946.xml"/><Relationship Id="rId1133" Type="http://schemas.openxmlformats.org/officeDocument/2006/relationships/slide" Target="slides/slide1131.xml"/><Relationship Id="rId1578" Type="http://schemas.openxmlformats.org/officeDocument/2006/relationships/slide" Target="slides/slide1576.xml"/><Relationship Id="rId1785" Type="http://schemas.openxmlformats.org/officeDocument/2006/relationships/slide" Target="slides/slide1783.xml"/><Relationship Id="rId77" Type="http://schemas.openxmlformats.org/officeDocument/2006/relationships/slide" Target="slides/slide75.xml"/><Relationship Id="rId503" Type="http://schemas.openxmlformats.org/officeDocument/2006/relationships/slide" Target="slides/slide501.xml"/><Relationship Id="rId710" Type="http://schemas.openxmlformats.org/officeDocument/2006/relationships/slide" Target="slides/slide708.xml"/><Relationship Id="rId808" Type="http://schemas.openxmlformats.org/officeDocument/2006/relationships/slide" Target="slides/slide806.xml"/><Relationship Id="rId1340" Type="http://schemas.openxmlformats.org/officeDocument/2006/relationships/slide" Target="slides/slide1338.xml"/><Relationship Id="rId1438" Type="http://schemas.openxmlformats.org/officeDocument/2006/relationships/slide" Target="slides/slide1436.xml"/><Relationship Id="rId1645" Type="http://schemas.openxmlformats.org/officeDocument/2006/relationships/slide" Target="slides/slide1643.xml"/><Relationship Id="rId1200" Type="http://schemas.openxmlformats.org/officeDocument/2006/relationships/slide" Target="slides/slide1198.xml"/><Relationship Id="rId1852" Type="http://schemas.openxmlformats.org/officeDocument/2006/relationships/slide" Target="slides/slide1850.xml"/><Relationship Id="rId1505" Type="http://schemas.openxmlformats.org/officeDocument/2006/relationships/slide" Target="slides/slide1503.xml"/><Relationship Id="rId1712" Type="http://schemas.openxmlformats.org/officeDocument/2006/relationships/slide" Target="slides/slide1710.xml"/><Relationship Id="rId293" Type="http://schemas.openxmlformats.org/officeDocument/2006/relationships/slide" Target="slides/slide291.xml"/><Relationship Id="rId153" Type="http://schemas.openxmlformats.org/officeDocument/2006/relationships/slide" Target="slides/slide151.xml"/><Relationship Id="rId360" Type="http://schemas.openxmlformats.org/officeDocument/2006/relationships/slide" Target="slides/slide358.xml"/><Relationship Id="rId598" Type="http://schemas.openxmlformats.org/officeDocument/2006/relationships/slide" Target="slides/slide596.xml"/><Relationship Id="rId220" Type="http://schemas.openxmlformats.org/officeDocument/2006/relationships/slide" Target="slides/slide218.xml"/><Relationship Id="rId458" Type="http://schemas.openxmlformats.org/officeDocument/2006/relationships/slide" Target="slides/slide456.xml"/><Relationship Id="rId665" Type="http://schemas.openxmlformats.org/officeDocument/2006/relationships/slide" Target="slides/slide663.xml"/><Relationship Id="rId872" Type="http://schemas.openxmlformats.org/officeDocument/2006/relationships/slide" Target="slides/slide870.xml"/><Relationship Id="rId1088" Type="http://schemas.openxmlformats.org/officeDocument/2006/relationships/slide" Target="slides/slide1086.xml"/><Relationship Id="rId1295" Type="http://schemas.openxmlformats.org/officeDocument/2006/relationships/slide" Target="slides/slide1293.xml"/><Relationship Id="rId318" Type="http://schemas.openxmlformats.org/officeDocument/2006/relationships/slide" Target="slides/slide316.xml"/><Relationship Id="rId525" Type="http://schemas.openxmlformats.org/officeDocument/2006/relationships/slide" Target="slides/slide523.xml"/><Relationship Id="rId732" Type="http://schemas.openxmlformats.org/officeDocument/2006/relationships/slide" Target="slides/slide730.xml"/><Relationship Id="rId1155" Type="http://schemas.openxmlformats.org/officeDocument/2006/relationships/slide" Target="slides/slide1153.xml"/><Relationship Id="rId1362" Type="http://schemas.openxmlformats.org/officeDocument/2006/relationships/slide" Target="slides/slide1360.xml"/><Relationship Id="rId99" Type="http://schemas.openxmlformats.org/officeDocument/2006/relationships/slide" Target="slides/slide97.xml"/><Relationship Id="rId1015" Type="http://schemas.openxmlformats.org/officeDocument/2006/relationships/slide" Target="slides/slide1013.xml"/><Relationship Id="rId1222" Type="http://schemas.openxmlformats.org/officeDocument/2006/relationships/slide" Target="slides/slide1220.xml"/><Relationship Id="rId1667" Type="http://schemas.openxmlformats.org/officeDocument/2006/relationships/slide" Target="slides/slide1665.xml"/><Relationship Id="rId1874" Type="http://schemas.openxmlformats.org/officeDocument/2006/relationships/slide" Target="slides/slide1872.xml"/><Relationship Id="rId1527" Type="http://schemas.openxmlformats.org/officeDocument/2006/relationships/slide" Target="slides/slide1525.xml"/><Relationship Id="rId1734" Type="http://schemas.openxmlformats.org/officeDocument/2006/relationships/slide" Target="slides/slide1732.xml"/><Relationship Id="rId26" Type="http://schemas.openxmlformats.org/officeDocument/2006/relationships/slide" Target="slides/slide24.xml"/><Relationship Id="rId231" Type="http://schemas.openxmlformats.org/officeDocument/2006/relationships/slide" Target="slides/slide229.xml"/><Relationship Id="rId329" Type="http://schemas.openxmlformats.org/officeDocument/2006/relationships/slide" Target="slides/slide327.xml"/><Relationship Id="rId536" Type="http://schemas.openxmlformats.org/officeDocument/2006/relationships/slide" Target="slides/slide534.xml"/><Relationship Id="rId1166" Type="http://schemas.openxmlformats.org/officeDocument/2006/relationships/slide" Target="slides/slide1164.xml"/><Relationship Id="rId1373" Type="http://schemas.openxmlformats.org/officeDocument/2006/relationships/slide" Target="slides/slide1371.xml"/><Relationship Id="rId175" Type="http://schemas.openxmlformats.org/officeDocument/2006/relationships/slide" Target="slides/slide173.xml"/><Relationship Id="rId743" Type="http://schemas.openxmlformats.org/officeDocument/2006/relationships/slide" Target="slides/slide741.xml"/><Relationship Id="rId950" Type="http://schemas.openxmlformats.org/officeDocument/2006/relationships/slide" Target="slides/slide948.xml"/><Relationship Id="rId1026" Type="http://schemas.openxmlformats.org/officeDocument/2006/relationships/slide" Target="slides/slide1024.xml"/><Relationship Id="rId1580" Type="http://schemas.openxmlformats.org/officeDocument/2006/relationships/slide" Target="slides/slide1578.xml"/><Relationship Id="rId1678" Type="http://schemas.openxmlformats.org/officeDocument/2006/relationships/slide" Target="slides/slide1676.xml"/><Relationship Id="rId1801" Type="http://schemas.openxmlformats.org/officeDocument/2006/relationships/slide" Target="slides/slide1799.xml"/><Relationship Id="rId1885" Type="http://schemas.openxmlformats.org/officeDocument/2006/relationships/slide" Target="slides/slide1883.xml"/><Relationship Id="rId382" Type="http://schemas.openxmlformats.org/officeDocument/2006/relationships/slide" Target="slides/slide380.xml"/><Relationship Id="rId603" Type="http://schemas.openxmlformats.org/officeDocument/2006/relationships/slide" Target="slides/slide601.xml"/><Relationship Id="rId687" Type="http://schemas.openxmlformats.org/officeDocument/2006/relationships/slide" Target="slides/slide685.xml"/><Relationship Id="rId810" Type="http://schemas.openxmlformats.org/officeDocument/2006/relationships/slide" Target="slides/slide808.xml"/><Relationship Id="rId908" Type="http://schemas.openxmlformats.org/officeDocument/2006/relationships/slide" Target="slides/slide906.xml"/><Relationship Id="rId1233" Type="http://schemas.openxmlformats.org/officeDocument/2006/relationships/slide" Target="slides/slide1231.xml"/><Relationship Id="rId1440" Type="http://schemas.openxmlformats.org/officeDocument/2006/relationships/slide" Target="slides/slide1438.xml"/><Relationship Id="rId1538" Type="http://schemas.openxmlformats.org/officeDocument/2006/relationships/slide" Target="slides/slide1536.xml"/><Relationship Id="rId242" Type="http://schemas.openxmlformats.org/officeDocument/2006/relationships/slide" Target="slides/slide240.xml"/><Relationship Id="rId894" Type="http://schemas.openxmlformats.org/officeDocument/2006/relationships/slide" Target="slides/slide892.xml"/><Relationship Id="rId1177" Type="http://schemas.openxmlformats.org/officeDocument/2006/relationships/slide" Target="slides/slide1175.xml"/><Relationship Id="rId1300" Type="http://schemas.openxmlformats.org/officeDocument/2006/relationships/slide" Target="slides/slide1298.xml"/><Relationship Id="rId1745" Type="http://schemas.openxmlformats.org/officeDocument/2006/relationships/slide" Target="slides/slide1743.xml"/><Relationship Id="rId37" Type="http://schemas.openxmlformats.org/officeDocument/2006/relationships/slide" Target="slides/slide35.xml"/><Relationship Id="rId102" Type="http://schemas.openxmlformats.org/officeDocument/2006/relationships/slide" Target="slides/slide100.xml"/><Relationship Id="rId547" Type="http://schemas.openxmlformats.org/officeDocument/2006/relationships/slide" Target="slides/slide545.xml"/><Relationship Id="rId754" Type="http://schemas.openxmlformats.org/officeDocument/2006/relationships/slide" Target="slides/slide752.xml"/><Relationship Id="rId961" Type="http://schemas.openxmlformats.org/officeDocument/2006/relationships/slide" Target="slides/slide959.xml"/><Relationship Id="rId1384" Type="http://schemas.openxmlformats.org/officeDocument/2006/relationships/slide" Target="slides/slide1382.xml"/><Relationship Id="rId1591" Type="http://schemas.openxmlformats.org/officeDocument/2006/relationships/slide" Target="slides/slide1589.xml"/><Relationship Id="rId1605" Type="http://schemas.openxmlformats.org/officeDocument/2006/relationships/slide" Target="slides/slide1603.xml"/><Relationship Id="rId1689" Type="http://schemas.openxmlformats.org/officeDocument/2006/relationships/slide" Target="slides/slide1687.xml"/><Relationship Id="rId1812" Type="http://schemas.openxmlformats.org/officeDocument/2006/relationships/slide" Target="slides/slide1810.xml"/><Relationship Id="rId90" Type="http://schemas.openxmlformats.org/officeDocument/2006/relationships/slide" Target="slides/slide88.xml"/><Relationship Id="rId186" Type="http://schemas.openxmlformats.org/officeDocument/2006/relationships/slide" Target="slides/slide184.xml"/><Relationship Id="rId393" Type="http://schemas.openxmlformats.org/officeDocument/2006/relationships/slide" Target="slides/slide391.xml"/><Relationship Id="rId407" Type="http://schemas.openxmlformats.org/officeDocument/2006/relationships/slide" Target="slides/slide405.xml"/><Relationship Id="rId614" Type="http://schemas.openxmlformats.org/officeDocument/2006/relationships/slide" Target="slides/slide612.xml"/><Relationship Id="rId821" Type="http://schemas.openxmlformats.org/officeDocument/2006/relationships/slide" Target="slides/slide819.xml"/><Relationship Id="rId1037" Type="http://schemas.openxmlformats.org/officeDocument/2006/relationships/slide" Target="slides/slide1035.xml"/><Relationship Id="rId1244" Type="http://schemas.openxmlformats.org/officeDocument/2006/relationships/slide" Target="slides/slide1242.xml"/><Relationship Id="rId1451" Type="http://schemas.openxmlformats.org/officeDocument/2006/relationships/slide" Target="slides/slide1449.xml"/><Relationship Id="rId1896" Type="http://schemas.openxmlformats.org/officeDocument/2006/relationships/slide" Target="slides/slide1894.xml"/><Relationship Id="rId253" Type="http://schemas.openxmlformats.org/officeDocument/2006/relationships/slide" Target="slides/slide251.xml"/><Relationship Id="rId460" Type="http://schemas.openxmlformats.org/officeDocument/2006/relationships/slide" Target="slides/slide458.xml"/><Relationship Id="rId698" Type="http://schemas.openxmlformats.org/officeDocument/2006/relationships/slide" Target="slides/slide696.xml"/><Relationship Id="rId919" Type="http://schemas.openxmlformats.org/officeDocument/2006/relationships/slide" Target="slides/slide917.xml"/><Relationship Id="rId1090" Type="http://schemas.openxmlformats.org/officeDocument/2006/relationships/slide" Target="slides/slide1088.xml"/><Relationship Id="rId1104" Type="http://schemas.openxmlformats.org/officeDocument/2006/relationships/slide" Target="slides/slide1102.xml"/><Relationship Id="rId1311" Type="http://schemas.openxmlformats.org/officeDocument/2006/relationships/slide" Target="slides/slide1309.xml"/><Relationship Id="rId1549" Type="http://schemas.openxmlformats.org/officeDocument/2006/relationships/slide" Target="slides/slide1547.xml"/><Relationship Id="rId1756" Type="http://schemas.openxmlformats.org/officeDocument/2006/relationships/slide" Target="slides/slide1754.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765" Type="http://schemas.openxmlformats.org/officeDocument/2006/relationships/slide" Target="slides/slide763.xml"/><Relationship Id="rId972" Type="http://schemas.openxmlformats.org/officeDocument/2006/relationships/slide" Target="slides/slide970.xml"/><Relationship Id="rId1188" Type="http://schemas.openxmlformats.org/officeDocument/2006/relationships/slide" Target="slides/slide1186.xml"/><Relationship Id="rId1395" Type="http://schemas.openxmlformats.org/officeDocument/2006/relationships/slide" Target="slides/slide1393.xml"/><Relationship Id="rId1409" Type="http://schemas.openxmlformats.org/officeDocument/2006/relationships/slide" Target="slides/slide1407.xml"/><Relationship Id="rId1616" Type="http://schemas.openxmlformats.org/officeDocument/2006/relationships/slide" Target="slides/slide1614.xml"/><Relationship Id="rId1823" Type="http://schemas.openxmlformats.org/officeDocument/2006/relationships/slide" Target="slides/slide1821.xml"/><Relationship Id="rId197" Type="http://schemas.openxmlformats.org/officeDocument/2006/relationships/slide" Target="slides/slide195.xml"/><Relationship Id="rId418" Type="http://schemas.openxmlformats.org/officeDocument/2006/relationships/slide" Target="slides/slide416.xml"/><Relationship Id="rId625" Type="http://schemas.openxmlformats.org/officeDocument/2006/relationships/slide" Target="slides/slide623.xml"/><Relationship Id="rId832" Type="http://schemas.openxmlformats.org/officeDocument/2006/relationships/slide" Target="slides/slide830.xml"/><Relationship Id="rId1048" Type="http://schemas.openxmlformats.org/officeDocument/2006/relationships/slide" Target="slides/slide1046.xml"/><Relationship Id="rId1255" Type="http://schemas.openxmlformats.org/officeDocument/2006/relationships/slide" Target="slides/slide1253.xml"/><Relationship Id="rId1462" Type="http://schemas.openxmlformats.org/officeDocument/2006/relationships/slide" Target="slides/slide1460.xml"/><Relationship Id="rId264" Type="http://schemas.openxmlformats.org/officeDocument/2006/relationships/slide" Target="slides/slide262.xml"/><Relationship Id="rId471" Type="http://schemas.openxmlformats.org/officeDocument/2006/relationships/slide" Target="slides/slide469.xml"/><Relationship Id="rId1115" Type="http://schemas.openxmlformats.org/officeDocument/2006/relationships/slide" Target="slides/slide1113.xml"/><Relationship Id="rId1322" Type="http://schemas.openxmlformats.org/officeDocument/2006/relationships/slide" Target="slides/slide1320.xml"/><Relationship Id="rId1767" Type="http://schemas.openxmlformats.org/officeDocument/2006/relationships/slide" Target="slides/slide1765.xml"/><Relationship Id="rId59" Type="http://schemas.openxmlformats.org/officeDocument/2006/relationships/slide" Target="slides/slide57.xml"/><Relationship Id="rId124" Type="http://schemas.openxmlformats.org/officeDocument/2006/relationships/slide" Target="slides/slide122.xml"/><Relationship Id="rId569" Type="http://schemas.openxmlformats.org/officeDocument/2006/relationships/slide" Target="slides/slide567.xml"/><Relationship Id="rId776" Type="http://schemas.openxmlformats.org/officeDocument/2006/relationships/slide" Target="slides/slide774.xml"/><Relationship Id="rId983" Type="http://schemas.openxmlformats.org/officeDocument/2006/relationships/slide" Target="slides/slide981.xml"/><Relationship Id="rId1199" Type="http://schemas.openxmlformats.org/officeDocument/2006/relationships/slide" Target="slides/slide1197.xml"/><Relationship Id="rId1627" Type="http://schemas.openxmlformats.org/officeDocument/2006/relationships/slide" Target="slides/slide1625.xml"/><Relationship Id="rId1834" Type="http://schemas.openxmlformats.org/officeDocument/2006/relationships/slide" Target="slides/slide1832.xml"/><Relationship Id="rId331" Type="http://schemas.openxmlformats.org/officeDocument/2006/relationships/slide" Target="slides/slide329.xml"/><Relationship Id="rId429" Type="http://schemas.openxmlformats.org/officeDocument/2006/relationships/slide" Target="slides/slide427.xml"/><Relationship Id="rId636" Type="http://schemas.openxmlformats.org/officeDocument/2006/relationships/slide" Target="slides/slide634.xml"/><Relationship Id="rId1059" Type="http://schemas.openxmlformats.org/officeDocument/2006/relationships/slide" Target="slides/slide1057.xml"/><Relationship Id="rId1266" Type="http://schemas.openxmlformats.org/officeDocument/2006/relationships/slide" Target="slides/slide1264.xml"/><Relationship Id="rId1473" Type="http://schemas.openxmlformats.org/officeDocument/2006/relationships/slide" Target="slides/slide1471.xml"/><Relationship Id="rId843" Type="http://schemas.openxmlformats.org/officeDocument/2006/relationships/slide" Target="slides/slide841.xml"/><Relationship Id="rId1126" Type="http://schemas.openxmlformats.org/officeDocument/2006/relationships/slide" Target="slides/slide1124.xml"/><Relationship Id="rId1680" Type="http://schemas.openxmlformats.org/officeDocument/2006/relationships/slide" Target="slides/slide1678.xml"/><Relationship Id="rId1778" Type="http://schemas.openxmlformats.org/officeDocument/2006/relationships/slide" Target="slides/slide1776.xml"/><Relationship Id="rId1901" Type="http://schemas.openxmlformats.org/officeDocument/2006/relationships/slide" Target="slides/slide1899.xml"/><Relationship Id="rId275" Type="http://schemas.openxmlformats.org/officeDocument/2006/relationships/slide" Target="slides/slide273.xml"/><Relationship Id="rId482" Type="http://schemas.openxmlformats.org/officeDocument/2006/relationships/slide" Target="slides/slide480.xml"/><Relationship Id="rId703" Type="http://schemas.openxmlformats.org/officeDocument/2006/relationships/slide" Target="slides/slide701.xml"/><Relationship Id="rId910" Type="http://schemas.openxmlformats.org/officeDocument/2006/relationships/slide" Target="slides/slide908.xml"/><Relationship Id="rId1333" Type="http://schemas.openxmlformats.org/officeDocument/2006/relationships/slide" Target="slides/slide1331.xml"/><Relationship Id="rId1540" Type="http://schemas.openxmlformats.org/officeDocument/2006/relationships/slide" Target="slides/slide1538.xml"/><Relationship Id="rId1638" Type="http://schemas.openxmlformats.org/officeDocument/2006/relationships/slide" Target="slides/slide1636.xml"/><Relationship Id="rId135" Type="http://schemas.openxmlformats.org/officeDocument/2006/relationships/slide" Target="slides/slide133.xml"/><Relationship Id="rId342" Type="http://schemas.openxmlformats.org/officeDocument/2006/relationships/slide" Target="slides/slide340.xml"/><Relationship Id="rId787" Type="http://schemas.openxmlformats.org/officeDocument/2006/relationships/slide" Target="slides/slide785.xml"/><Relationship Id="rId994" Type="http://schemas.openxmlformats.org/officeDocument/2006/relationships/slide" Target="slides/slide992.xml"/><Relationship Id="rId1400" Type="http://schemas.openxmlformats.org/officeDocument/2006/relationships/slide" Target="slides/slide1398.xml"/><Relationship Id="rId1845" Type="http://schemas.openxmlformats.org/officeDocument/2006/relationships/slide" Target="slides/slide1843.xml"/><Relationship Id="rId202" Type="http://schemas.openxmlformats.org/officeDocument/2006/relationships/slide" Target="slides/slide200.xml"/><Relationship Id="rId647" Type="http://schemas.openxmlformats.org/officeDocument/2006/relationships/slide" Target="slides/slide645.xml"/><Relationship Id="rId854" Type="http://schemas.openxmlformats.org/officeDocument/2006/relationships/slide" Target="slides/slide852.xml"/><Relationship Id="rId1277" Type="http://schemas.openxmlformats.org/officeDocument/2006/relationships/slide" Target="slides/slide1275.xml"/><Relationship Id="rId1484" Type="http://schemas.openxmlformats.org/officeDocument/2006/relationships/slide" Target="slides/slide1482.xml"/><Relationship Id="rId1691" Type="http://schemas.openxmlformats.org/officeDocument/2006/relationships/slide" Target="slides/slide1689.xml"/><Relationship Id="rId1705" Type="http://schemas.openxmlformats.org/officeDocument/2006/relationships/slide" Target="slides/slide1703.xml"/><Relationship Id="rId1912" Type="http://schemas.openxmlformats.org/officeDocument/2006/relationships/slide" Target="slides/slide1910.xml"/><Relationship Id="rId286" Type="http://schemas.openxmlformats.org/officeDocument/2006/relationships/slide" Target="slides/slide284.xml"/><Relationship Id="rId493" Type="http://schemas.openxmlformats.org/officeDocument/2006/relationships/slide" Target="slides/slide491.xml"/><Relationship Id="rId507" Type="http://schemas.openxmlformats.org/officeDocument/2006/relationships/slide" Target="slides/slide505.xml"/><Relationship Id="rId714" Type="http://schemas.openxmlformats.org/officeDocument/2006/relationships/slide" Target="slides/slide712.xml"/><Relationship Id="rId921" Type="http://schemas.openxmlformats.org/officeDocument/2006/relationships/slide" Target="slides/slide919.xml"/><Relationship Id="rId1137" Type="http://schemas.openxmlformats.org/officeDocument/2006/relationships/slide" Target="slides/slide1135.xml"/><Relationship Id="rId1344" Type="http://schemas.openxmlformats.org/officeDocument/2006/relationships/slide" Target="slides/slide1342.xml"/><Relationship Id="rId1551" Type="http://schemas.openxmlformats.org/officeDocument/2006/relationships/slide" Target="slides/slide1549.xml"/><Relationship Id="rId1789" Type="http://schemas.openxmlformats.org/officeDocument/2006/relationships/slide" Target="slides/slide1787.xml"/><Relationship Id="rId50" Type="http://schemas.openxmlformats.org/officeDocument/2006/relationships/slide" Target="slides/slide48.xml"/><Relationship Id="rId146" Type="http://schemas.openxmlformats.org/officeDocument/2006/relationships/slide" Target="slides/slide144.xml"/><Relationship Id="rId353" Type="http://schemas.openxmlformats.org/officeDocument/2006/relationships/slide" Target="slides/slide351.xml"/><Relationship Id="rId560" Type="http://schemas.openxmlformats.org/officeDocument/2006/relationships/slide" Target="slides/slide558.xml"/><Relationship Id="rId798" Type="http://schemas.openxmlformats.org/officeDocument/2006/relationships/slide" Target="slides/slide796.xml"/><Relationship Id="rId1190" Type="http://schemas.openxmlformats.org/officeDocument/2006/relationships/slide" Target="slides/slide1188.xml"/><Relationship Id="rId1204" Type="http://schemas.openxmlformats.org/officeDocument/2006/relationships/slide" Target="slides/slide1202.xml"/><Relationship Id="rId1411" Type="http://schemas.openxmlformats.org/officeDocument/2006/relationships/slide" Target="slides/slide1409.xml"/><Relationship Id="rId1649" Type="http://schemas.openxmlformats.org/officeDocument/2006/relationships/slide" Target="slides/slide1647.xml"/><Relationship Id="rId1856" Type="http://schemas.openxmlformats.org/officeDocument/2006/relationships/slide" Target="slides/slide1854.xml"/><Relationship Id="rId213" Type="http://schemas.openxmlformats.org/officeDocument/2006/relationships/slide" Target="slides/slide211.xml"/><Relationship Id="rId420" Type="http://schemas.openxmlformats.org/officeDocument/2006/relationships/slide" Target="slides/slide418.xml"/><Relationship Id="rId658" Type="http://schemas.openxmlformats.org/officeDocument/2006/relationships/slide" Target="slides/slide656.xml"/><Relationship Id="rId865" Type="http://schemas.openxmlformats.org/officeDocument/2006/relationships/slide" Target="slides/slide863.xml"/><Relationship Id="rId1050" Type="http://schemas.openxmlformats.org/officeDocument/2006/relationships/slide" Target="slides/slide1048.xml"/><Relationship Id="rId1288" Type="http://schemas.openxmlformats.org/officeDocument/2006/relationships/slide" Target="slides/slide1286.xml"/><Relationship Id="rId1495" Type="http://schemas.openxmlformats.org/officeDocument/2006/relationships/slide" Target="slides/slide1493.xml"/><Relationship Id="rId1509" Type="http://schemas.openxmlformats.org/officeDocument/2006/relationships/slide" Target="slides/slide1507.xml"/><Relationship Id="rId1716" Type="http://schemas.openxmlformats.org/officeDocument/2006/relationships/slide" Target="slides/slide1714.xml"/><Relationship Id="rId297" Type="http://schemas.openxmlformats.org/officeDocument/2006/relationships/slide" Target="slides/slide295.xml"/><Relationship Id="rId518" Type="http://schemas.openxmlformats.org/officeDocument/2006/relationships/slide" Target="slides/slide516.xml"/><Relationship Id="rId725" Type="http://schemas.openxmlformats.org/officeDocument/2006/relationships/slide" Target="slides/slide723.xml"/><Relationship Id="rId932" Type="http://schemas.openxmlformats.org/officeDocument/2006/relationships/slide" Target="slides/slide930.xml"/><Relationship Id="rId1148" Type="http://schemas.openxmlformats.org/officeDocument/2006/relationships/slide" Target="slides/slide1146.xml"/><Relationship Id="rId1355" Type="http://schemas.openxmlformats.org/officeDocument/2006/relationships/slide" Target="slides/slide1353.xml"/><Relationship Id="rId1562" Type="http://schemas.openxmlformats.org/officeDocument/2006/relationships/slide" Target="slides/slide1560.xml"/><Relationship Id="rId157" Type="http://schemas.openxmlformats.org/officeDocument/2006/relationships/slide" Target="slides/slide155.xml"/><Relationship Id="rId364" Type="http://schemas.openxmlformats.org/officeDocument/2006/relationships/slide" Target="slides/slide362.xml"/><Relationship Id="rId1008" Type="http://schemas.openxmlformats.org/officeDocument/2006/relationships/slide" Target="slides/slide1006.xml"/><Relationship Id="rId1215" Type="http://schemas.openxmlformats.org/officeDocument/2006/relationships/slide" Target="slides/slide1213.xml"/><Relationship Id="rId1422" Type="http://schemas.openxmlformats.org/officeDocument/2006/relationships/slide" Target="slides/slide1420.xml"/><Relationship Id="rId1867" Type="http://schemas.openxmlformats.org/officeDocument/2006/relationships/slide" Target="slides/slide1865.xml"/><Relationship Id="rId61" Type="http://schemas.openxmlformats.org/officeDocument/2006/relationships/slide" Target="slides/slide59.xml"/><Relationship Id="rId571" Type="http://schemas.openxmlformats.org/officeDocument/2006/relationships/slide" Target="slides/slide569.xml"/><Relationship Id="rId669" Type="http://schemas.openxmlformats.org/officeDocument/2006/relationships/slide" Target="slides/slide667.xml"/><Relationship Id="rId876" Type="http://schemas.openxmlformats.org/officeDocument/2006/relationships/slide" Target="slides/slide874.xml"/><Relationship Id="rId1299" Type="http://schemas.openxmlformats.org/officeDocument/2006/relationships/slide" Target="slides/slide1297.xml"/><Relationship Id="rId1727" Type="http://schemas.openxmlformats.org/officeDocument/2006/relationships/slide" Target="slides/slide1725.xml"/><Relationship Id="rId19" Type="http://schemas.openxmlformats.org/officeDocument/2006/relationships/slide" Target="slides/slide17.xml"/><Relationship Id="rId224" Type="http://schemas.openxmlformats.org/officeDocument/2006/relationships/slide" Target="slides/slide222.xml"/><Relationship Id="rId431" Type="http://schemas.openxmlformats.org/officeDocument/2006/relationships/slide" Target="slides/slide429.xml"/><Relationship Id="rId529" Type="http://schemas.openxmlformats.org/officeDocument/2006/relationships/slide" Target="slides/slide527.xml"/><Relationship Id="rId736" Type="http://schemas.openxmlformats.org/officeDocument/2006/relationships/slide" Target="slides/slide734.xml"/><Relationship Id="rId1061" Type="http://schemas.openxmlformats.org/officeDocument/2006/relationships/slide" Target="slides/slide1059.xml"/><Relationship Id="rId1159" Type="http://schemas.openxmlformats.org/officeDocument/2006/relationships/slide" Target="slides/slide1157.xml"/><Relationship Id="rId1366" Type="http://schemas.openxmlformats.org/officeDocument/2006/relationships/slide" Target="slides/slide1364.xml"/><Relationship Id="rId168" Type="http://schemas.openxmlformats.org/officeDocument/2006/relationships/slide" Target="slides/slide166.xml"/><Relationship Id="rId943" Type="http://schemas.openxmlformats.org/officeDocument/2006/relationships/slide" Target="slides/slide941.xml"/><Relationship Id="rId1019" Type="http://schemas.openxmlformats.org/officeDocument/2006/relationships/slide" Target="slides/slide1017.xml"/><Relationship Id="rId1573" Type="http://schemas.openxmlformats.org/officeDocument/2006/relationships/slide" Target="slides/slide1571.xml"/><Relationship Id="rId1780" Type="http://schemas.openxmlformats.org/officeDocument/2006/relationships/slide" Target="slides/slide1778.xml"/><Relationship Id="rId1878" Type="http://schemas.openxmlformats.org/officeDocument/2006/relationships/slide" Target="slides/slide1876.xml"/><Relationship Id="rId72" Type="http://schemas.openxmlformats.org/officeDocument/2006/relationships/slide" Target="slides/slide70.xml"/><Relationship Id="rId375" Type="http://schemas.openxmlformats.org/officeDocument/2006/relationships/slide" Target="slides/slide373.xml"/><Relationship Id="rId582" Type="http://schemas.openxmlformats.org/officeDocument/2006/relationships/slide" Target="slides/slide580.xml"/><Relationship Id="rId803" Type="http://schemas.openxmlformats.org/officeDocument/2006/relationships/slide" Target="slides/slide801.xml"/><Relationship Id="rId1226" Type="http://schemas.openxmlformats.org/officeDocument/2006/relationships/slide" Target="slides/slide1224.xml"/><Relationship Id="rId1433" Type="http://schemas.openxmlformats.org/officeDocument/2006/relationships/slide" Target="slides/slide1431.xml"/><Relationship Id="rId1640" Type="http://schemas.openxmlformats.org/officeDocument/2006/relationships/slide" Target="slides/slide1638.xml"/><Relationship Id="rId1738" Type="http://schemas.openxmlformats.org/officeDocument/2006/relationships/slide" Target="slides/slide1736.xml"/><Relationship Id="rId3" Type="http://schemas.openxmlformats.org/officeDocument/2006/relationships/slide" Target="slides/slide1.xml"/><Relationship Id="rId235" Type="http://schemas.openxmlformats.org/officeDocument/2006/relationships/slide" Target="slides/slide233.xml"/><Relationship Id="rId442" Type="http://schemas.openxmlformats.org/officeDocument/2006/relationships/slide" Target="slides/slide440.xml"/><Relationship Id="rId887" Type="http://schemas.openxmlformats.org/officeDocument/2006/relationships/slide" Target="slides/slide885.xml"/><Relationship Id="rId1072" Type="http://schemas.openxmlformats.org/officeDocument/2006/relationships/slide" Target="slides/slide1070.xml"/><Relationship Id="rId1500" Type="http://schemas.openxmlformats.org/officeDocument/2006/relationships/slide" Target="slides/slide1498.xml"/><Relationship Id="rId302" Type="http://schemas.openxmlformats.org/officeDocument/2006/relationships/slide" Target="slides/slide300.xml"/><Relationship Id="rId747" Type="http://schemas.openxmlformats.org/officeDocument/2006/relationships/slide" Target="slides/slide745.xml"/><Relationship Id="rId954" Type="http://schemas.openxmlformats.org/officeDocument/2006/relationships/slide" Target="slides/slide952.xml"/><Relationship Id="rId1377" Type="http://schemas.openxmlformats.org/officeDocument/2006/relationships/slide" Target="slides/slide1375.xml"/><Relationship Id="rId1584" Type="http://schemas.openxmlformats.org/officeDocument/2006/relationships/slide" Target="slides/slide1582.xml"/><Relationship Id="rId1791" Type="http://schemas.openxmlformats.org/officeDocument/2006/relationships/slide" Target="slides/slide1789.xml"/><Relationship Id="rId1805" Type="http://schemas.openxmlformats.org/officeDocument/2006/relationships/slide" Target="slides/slide1803.xml"/><Relationship Id="rId83" Type="http://schemas.openxmlformats.org/officeDocument/2006/relationships/slide" Target="slides/slide81.xml"/><Relationship Id="rId179" Type="http://schemas.openxmlformats.org/officeDocument/2006/relationships/slide" Target="slides/slide177.xml"/><Relationship Id="rId386" Type="http://schemas.openxmlformats.org/officeDocument/2006/relationships/slide" Target="slides/slide384.xml"/><Relationship Id="rId593" Type="http://schemas.openxmlformats.org/officeDocument/2006/relationships/slide" Target="slides/slide591.xml"/><Relationship Id="rId607" Type="http://schemas.openxmlformats.org/officeDocument/2006/relationships/slide" Target="slides/slide605.xml"/><Relationship Id="rId814" Type="http://schemas.openxmlformats.org/officeDocument/2006/relationships/slide" Target="slides/slide812.xml"/><Relationship Id="rId1237" Type="http://schemas.openxmlformats.org/officeDocument/2006/relationships/slide" Target="slides/slide1235.xml"/><Relationship Id="rId1444" Type="http://schemas.openxmlformats.org/officeDocument/2006/relationships/slide" Target="slides/slide1442.xml"/><Relationship Id="rId1651" Type="http://schemas.openxmlformats.org/officeDocument/2006/relationships/slide" Target="slides/slide1649.xml"/><Relationship Id="rId1889" Type="http://schemas.openxmlformats.org/officeDocument/2006/relationships/slide" Target="slides/slide1887.xml"/><Relationship Id="rId246" Type="http://schemas.openxmlformats.org/officeDocument/2006/relationships/slide" Target="slides/slide244.xml"/><Relationship Id="rId453" Type="http://schemas.openxmlformats.org/officeDocument/2006/relationships/slide" Target="slides/slide451.xml"/><Relationship Id="rId660" Type="http://schemas.openxmlformats.org/officeDocument/2006/relationships/slide" Target="slides/slide658.xml"/><Relationship Id="rId898" Type="http://schemas.openxmlformats.org/officeDocument/2006/relationships/slide" Target="slides/slide896.xml"/><Relationship Id="rId1083" Type="http://schemas.openxmlformats.org/officeDocument/2006/relationships/slide" Target="slides/slide1081.xml"/><Relationship Id="rId1290" Type="http://schemas.openxmlformats.org/officeDocument/2006/relationships/slide" Target="slides/slide1288.xml"/><Relationship Id="rId1304" Type="http://schemas.openxmlformats.org/officeDocument/2006/relationships/slide" Target="slides/slide1302.xml"/><Relationship Id="rId1511" Type="http://schemas.openxmlformats.org/officeDocument/2006/relationships/slide" Target="slides/slide1509.xml"/><Relationship Id="rId1749" Type="http://schemas.openxmlformats.org/officeDocument/2006/relationships/slide" Target="slides/slide1747.xml"/><Relationship Id="rId106" Type="http://schemas.openxmlformats.org/officeDocument/2006/relationships/slide" Target="slides/slide104.xml"/><Relationship Id="rId313" Type="http://schemas.openxmlformats.org/officeDocument/2006/relationships/slide" Target="slides/slide311.xml"/><Relationship Id="rId758" Type="http://schemas.openxmlformats.org/officeDocument/2006/relationships/slide" Target="slides/slide756.xml"/><Relationship Id="rId965" Type="http://schemas.openxmlformats.org/officeDocument/2006/relationships/slide" Target="slides/slide963.xml"/><Relationship Id="rId1150" Type="http://schemas.openxmlformats.org/officeDocument/2006/relationships/slide" Target="slides/slide1148.xml"/><Relationship Id="rId1388" Type="http://schemas.openxmlformats.org/officeDocument/2006/relationships/slide" Target="slides/slide1386.xml"/><Relationship Id="rId1595" Type="http://schemas.openxmlformats.org/officeDocument/2006/relationships/slide" Target="slides/slide1593.xml"/><Relationship Id="rId1609" Type="http://schemas.openxmlformats.org/officeDocument/2006/relationships/slide" Target="slides/slide1607.xml"/><Relationship Id="rId1816" Type="http://schemas.openxmlformats.org/officeDocument/2006/relationships/slide" Target="slides/slide1814.xml"/><Relationship Id="rId10" Type="http://schemas.openxmlformats.org/officeDocument/2006/relationships/slide" Target="slides/slide8.xml"/><Relationship Id="rId94" Type="http://schemas.openxmlformats.org/officeDocument/2006/relationships/slide" Target="slides/slide92.xml"/><Relationship Id="rId397" Type="http://schemas.openxmlformats.org/officeDocument/2006/relationships/slide" Target="slides/slide395.xml"/><Relationship Id="rId520" Type="http://schemas.openxmlformats.org/officeDocument/2006/relationships/slide" Target="slides/slide518.xml"/><Relationship Id="rId618" Type="http://schemas.openxmlformats.org/officeDocument/2006/relationships/slide" Target="slides/slide616.xml"/><Relationship Id="rId825" Type="http://schemas.openxmlformats.org/officeDocument/2006/relationships/slide" Target="slides/slide823.xml"/><Relationship Id="rId1248" Type="http://schemas.openxmlformats.org/officeDocument/2006/relationships/slide" Target="slides/slide1246.xml"/><Relationship Id="rId1455" Type="http://schemas.openxmlformats.org/officeDocument/2006/relationships/slide" Target="slides/slide1453.xml"/><Relationship Id="rId1662" Type="http://schemas.openxmlformats.org/officeDocument/2006/relationships/slide" Target="slides/slide1660.xml"/><Relationship Id="rId257" Type="http://schemas.openxmlformats.org/officeDocument/2006/relationships/slide" Target="slides/slide255.xml"/><Relationship Id="rId464" Type="http://schemas.openxmlformats.org/officeDocument/2006/relationships/slide" Target="slides/slide462.xml"/><Relationship Id="rId1010" Type="http://schemas.openxmlformats.org/officeDocument/2006/relationships/slide" Target="slides/slide1008.xml"/><Relationship Id="rId1094" Type="http://schemas.openxmlformats.org/officeDocument/2006/relationships/slide" Target="slides/slide1092.xml"/><Relationship Id="rId1108" Type="http://schemas.openxmlformats.org/officeDocument/2006/relationships/slide" Target="slides/slide1106.xml"/><Relationship Id="rId1315" Type="http://schemas.openxmlformats.org/officeDocument/2006/relationships/slide" Target="slides/slide1313.xml"/><Relationship Id="rId117" Type="http://schemas.openxmlformats.org/officeDocument/2006/relationships/slide" Target="slides/slide115.xml"/><Relationship Id="rId671" Type="http://schemas.openxmlformats.org/officeDocument/2006/relationships/slide" Target="slides/slide669.xml"/><Relationship Id="rId769" Type="http://schemas.openxmlformats.org/officeDocument/2006/relationships/slide" Target="slides/slide767.xml"/><Relationship Id="rId976" Type="http://schemas.openxmlformats.org/officeDocument/2006/relationships/slide" Target="slides/slide974.xml"/><Relationship Id="rId1399" Type="http://schemas.openxmlformats.org/officeDocument/2006/relationships/slide" Target="slides/slide1397.xml"/><Relationship Id="rId324" Type="http://schemas.openxmlformats.org/officeDocument/2006/relationships/slide" Target="slides/slide322.xml"/><Relationship Id="rId531" Type="http://schemas.openxmlformats.org/officeDocument/2006/relationships/slide" Target="slides/slide529.xml"/><Relationship Id="rId629" Type="http://schemas.openxmlformats.org/officeDocument/2006/relationships/slide" Target="slides/slide627.xml"/><Relationship Id="rId1161" Type="http://schemas.openxmlformats.org/officeDocument/2006/relationships/slide" Target="slides/slide1159.xml"/><Relationship Id="rId1259" Type="http://schemas.openxmlformats.org/officeDocument/2006/relationships/slide" Target="slides/slide1257.xml"/><Relationship Id="rId1466" Type="http://schemas.openxmlformats.org/officeDocument/2006/relationships/slide" Target="slides/slide1464.xml"/><Relationship Id="rId836" Type="http://schemas.openxmlformats.org/officeDocument/2006/relationships/slide" Target="slides/slide834.xml"/><Relationship Id="rId1021" Type="http://schemas.openxmlformats.org/officeDocument/2006/relationships/slide" Target="slides/slide1019.xml"/><Relationship Id="rId1119" Type="http://schemas.openxmlformats.org/officeDocument/2006/relationships/slide" Target="slides/slide1117.xml"/><Relationship Id="rId1673" Type="http://schemas.openxmlformats.org/officeDocument/2006/relationships/slide" Target="slides/slide1671.xml"/><Relationship Id="rId1880" Type="http://schemas.openxmlformats.org/officeDocument/2006/relationships/slide" Target="slides/slide1878.xml"/><Relationship Id="rId903" Type="http://schemas.openxmlformats.org/officeDocument/2006/relationships/slide" Target="slides/slide901.xml"/><Relationship Id="rId1326" Type="http://schemas.openxmlformats.org/officeDocument/2006/relationships/slide" Target="slides/slide1324.xml"/><Relationship Id="rId1533" Type="http://schemas.openxmlformats.org/officeDocument/2006/relationships/slide" Target="slides/slide1531.xml"/><Relationship Id="rId1740" Type="http://schemas.openxmlformats.org/officeDocument/2006/relationships/slide" Target="slides/slide1738.xml"/><Relationship Id="rId32" Type="http://schemas.openxmlformats.org/officeDocument/2006/relationships/slide" Target="slides/slide30.xml"/><Relationship Id="rId1600" Type="http://schemas.openxmlformats.org/officeDocument/2006/relationships/slide" Target="slides/slide1598.xml"/><Relationship Id="rId1838" Type="http://schemas.openxmlformats.org/officeDocument/2006/relationships/slide" Target="slides/slide1836.xml"/><Relationship Id="rId181" Type="http://schemas.openxmlformats.org/officeDocument/2006/relationships/slide" Target="slides/slide179.xml"/><Relationship Id="rId1905" Type="http://schemas.openxmlformats.org/officeDocument/2006/relationships/slide" Target="slides/slide1903.xml"/><Relationship Id="rId279" Type="http://schemas.openxmlformats.org/officeDocument/2006/relationships/slide" Target="slides/slide277.xml"/><Relationship Id="rId486" Type="http://schemas.openxmlformats.org/officeDocument/2006/relationships/slide" Target="slides/slide484.xml"/><Relationship Id="rId693" Type="http://schemas.openxmlformats.org/officeDocument/2006/relationships/slide" Target="slides/slide691.xml"/><Relationship Id="rId139" Type="http://schemas.openxmlformats.org/officeDocument/2006/relationships/slide" Target="slides/slide137.xml"/><Relationship Id="rId346" Type="http://schemas.openxmlformats.org/officeDocument/2006/relationships/slide" Target="slides/slide344.xml"/><Relationship Id="rId553" Type="http://schemas.openxmlformats.org/officeDocument/2006/relationships/slide" Target="slides/slide551.xml"/><Relationship Id="rId760" Type="http://schemas.openxmlformats.org/officeDocument/2006/relationships/slide" Target="slides/slide758.xml"/><Relationship Id="rId998" Type="http://schemas.openxmlformats.org/officeDocument/2006/relationships/slide" Target="slides/slide996.xml"/><Relationship Id="rId1183" Type="http://schemas.openxmlformats.org/officeDocument/2006/relationships/slide" Target="slides/slide1181.xml"/><Relationship Id="rId1390" Type="http://schemas.openxmlformats.org/officeDocument/2006/relationships/slide" Target="slides/slide1388.xml"/><Relationship Id="rId206" Type="http://schemas.openxmlformats.org/officeDocument/2006/relationships/slide" Target="slides/slide204.xml"/><Relationship Id="rId413" Type="http://schemas.openxmlformats.org/officeDocument/2006/relationships/slide" Target="slides/slide411.xml"/><Relationship Id="rId858" Type="http://schemas.openxmlformats.org/officeDocument/2006/relationships/slide" Target="slides/slide856.xml"/><Relationship Id="rId1043" Type="http://schemas.openxmlformats.org/officeDocument/2006/relationships/slide" Target="slides/slide1041.xml"/><Relationship Id="rId1488" Type="http://schemas.openxmlformats.org/officeDocument/2006/relationships/slide" Target="slides/slide1486.xml"/><Relationship Id="rId1695" Type="http://schemas.openxmlformats.org/officeDocument/2006/relationships/slide" Target="slides/slide1693.xml"/><Relationship Id="rId620" Type="http://schemas.openxmlformats.org/officeDocument/2006/relationships/slide" Target="slides/slide618.xml"/><Relationship Id="rId718" Type="http://schemas.openxmlformats.org/officeDocument/2006/relationships/slide" Target="slides/slide716.xml"/><Relationship Id="rId925" Type="http://schemas.openxmlformats.org/officeDocument/2006/relationships/slide" Target="slides/slide923.xml"/><Relationship Id="rId1250" Type="http://schemas.openxmlformats.org/officeDocument/2006/relationships/slide" Target="slides/slide1248.xml"/><Relationship Id="rId1348" Type="http://schemas.openxmlformats.org/officeDocument/2006/relationships/slide" Target="slides/slide1346.xml"/><Relationship Id="rId1555" Type="http://schemas.openxmlformats.org/officeDocument/2006/relationships/slide" Target="slides/slide1553.xml"/><Relationship Id="rId1762" Type="http://schemas.openxmlformats.org/officeDocument/2006/relationships/slide" Target="slides/slide1760.xml"/><Relationship Id="rId1110" Type="http://schemas.openxmlformats.org/officeDocument/2006/relationships/slide" Target="slides/slide1108.xml"/><Relationship Id="rId1208" Type="http://schemas.openxmlformats.org/officeDocument/2006/relationships/slide" Target="slides/slide1206.xml"/><Relationship Id="rId1415" Type="http://schemas.openxmlformats.org/officeDocument/2006/relationships/slide" Target="slides/slide1413.xml"/><Relationship Id="rId54" Type="http://schemas.openxmlformats.org/officeDocument/2006/relationships/slide" Target="slides/slide52.xml"/><Relationship Id="rId1622" Type="http://schemas.openxmlformats.org/officeDocument/2006/relationships/slide" Target="slides/slide1620.xml"/><Relationship Id="rId270" Type="http://schemas.openxmlformats.org/officeDocument/2006/relationships/slide" Target="slides/slide268.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782" Type="http://schemas.openxmlformats.org/officeDocument/2006/relationships/slide" Target="slides/slide780.xml"/><Relationship Id="rId228" Type="http://schemas.openxmlformats.org/officeDocument/2006/relationships/slide" Target="slides/slide226.xml"/><Relationship Id="rId435" Type="http://schemas.openxmlformats.org/officeDocument/2006/relationships/slide" Target="slides/slide433.xml"/><Relationship Id="rId642" Type="http://schemas.openxmlformats.org/officeDocument/2006/relationships/slide" Target="slides/slide640.xml"/><Relationship Id="rId1065" Type="http://schemas.openxmlformats.org/officeDocument/2006/relationships/slide" Target="slides/slide1063.xml"/><Relationship Id="rId1272" Type="http://schemas.openxmlformats.org/officeDocument/2006/relationships/slide" Target="slides/slide1270.xml"/><Relationship Id="rId502" Type="http://schemas.openxmlformats.org/officeDocument/2006/relationships/slide" Target="slides/slide500.xml"/><Relationship Id="rId947" Type="http://schemas.openxmlformats.org/officeDocument/2006/relationships/slide" Target="slides/slide945.xml"/><Relationship Id="rId1132" Type="http://schemas.openxmlformats.org/officeDocument/2006/relationships/slide" Target="slides/slide1130.xml"/><Relationship Id="rId1577" Type="http://schemas.openxmlformats.org/officeDocument/2006/relationships/slide" Target="slides/slide1575.xml"/><Relationship Id="rId1784" Type="http://schemas.openxmlformats.org/officeDocument/2006/relationships/slide" Target="slides/slide1782.xml"/><Relationship Id="rId76" Type="http://schemas.openxmlformats.org/officeDocument/2006/relationships/slide" Target="slides/slide74.xml"/><Relationship Id="rId807" Type="http://schemas.openxmlformats.org/officeDocument/2006/relationships/slide" Target="slides/slide805.xml"/><Relationship Id="rId1437" Type="http://schemas.openxmlformats.org/officeDocument/2006/relationships/slide" Target="slides/slide1435.xml"/><Relationship Id="rId1644" Type="http://schemas.openxmlformats.org/officeDocument/2006/relationships/slide" Target="slides/slide1642.xml"/><Relationship Id="rId1851" Type="http://schemas.openxmlformats.org/officeDocument/2006/relationships/slide" Target="slides/slide1849.xml"/><Relationship Id="rId1504" Type="http://schemas.openxmlformats.org/officeDocument/2006/relationships/slide" Target="slides/slide1502.xml"/><Relationship Id="rId1711" Type="http://schemas.openxmlformats.org/officeDocument/2006/relationships/slide" Target="slides/slide1709.xml"/><Relationship Id="rId292" Type="http://schemas.openxmlformats.org/officeDocument/2006/relationships/slide" Target="slides/slide290.xml"/><Relationship Id="rId1809" Type="http://schemas.openxmlformats.org/officeDocument/2006/relationships/slide" Target="slides/slide1807.xml"/><Relationship Id="rId597" Type="http://schemas.openxmlformats.org/officeDocument/2006/relationships/slide" Target="slides/slide595.xml"/><Relationship Id="rId152" Type="http://schemas.openxmlformats.org/officeDocument/2006/relationships/slide" Target="slides/slide150.xml"/><Relationship Id="rId457" Type="http://schemas.openxmlformats.org/officeDocument/2006/relationships/slide" Target="slides/slide455.xml"/><Relationship Id="rId1087" Type="http://schemas.openxmlformats.org/officeDocument/2006/relationships/slide" Target="slides/slide1085.xml"/><Relationship Id="rId1294" Type="http://schemas.openxmlformats.org/officeDocument/2006/relationships/slide" Target="slides/slide1292.xml"/><Relationship Id="rId664" Type="http://schemas.openxmlformats.org/officeDocument/2006/relationships/slide" Target="slides/slide662.xml"/><Relationship Id="rId871" Type="http://schemas.openxmlformats.org/officeDocument/2006/relationships/slide" Target="slides/slide869.xml"/><Relationship Id="rId969" Type="http://schemas.openxmlformats.org/officeDocument/2006/relationships/slide" Target="slides/slide967.xml"/><Relationship Id="rId1599" Type="http://schemas.openxmlformats.org/officeDocument/2006/relationships/slide" Target="slides/slide1597.xml"/><Relationship Id="rId317" Type="http://schemas.openxmlformats.org/officeDocument/2006/relationships/slide" Target="slides/slide315.xml"/><Relationship Id="rId524" Type="http://schemas.openxmlformats.org/officeDocument/2006/relationships/slide" Target="slides/slide522.xml"/><Relationship Id="rId731" Type="http://schemas.openxmlformats.org/officeDocument/2006/relationships/slide" Target="slides/slide729.xml"/><Relationship Id="rId1154" Type="http://schemas.openxmlformats.org/officeDocument/2006/relationships/slide" Target="slides/slide1152.xml"/><Relationship Id="rId1361" Type="http://schemas.openxmlformats.org/officeDocument/2006/relationships/slide" Target="slides/slide1359.xml"/><Relationship Id="rId1459" Type="http://schemas.openxmlformats.org/officeDocument/2006/relationships/slide" Target="slides/slide1457.xml"/><Relationship Id="rId98" Type="http://schemas.openxmlformats.org/officeDocument/2006/relationships/slide" Target="slides/slide96.xml"/><Relationship Id="rId829" Type="http://schemas.openxmlformats.org/officeDocument/2006/relationships/slide" Target="slides/slide827.xml"/><Relationship Id="rId1014" Type="http://schemas.openxmlformats.org/officeDocument/2006/relationships/slide" Target="slides/slide1012.xml"/><Relationship Id="rId1221" Type="http://schemas.openxmlformats.org/officeDocument/2006/relationships/slide" Target="slides/slide1219.xml"/><Relationship Id="rId1666" Type="http://schemas.openxmlformats.org/officeDocument/2006/relationships/slide" Target="slides/slide1664.xml"/><Relationship Id="rId1873" Type="http://schemas.openxmlformats.org/officeDocument/2006/relationships/slide" Target="slides/slide1871.xml"/><Relationship Id="rId1319" Type="http://schemas.openxmlformats.org/officeDocument/2006/relationships/slide" Target="slides/slide1317.xml"/><Relationship Id="rId1526" Type="http://schemas.openxmlformats.org/officeDocument/2006/relationships/slide" Target="slides/slide1524.xml"/><Relationship Id="rId1733" Type="http://schemas.openxmlformats.org/officeDocument/2006/relationships/slide" Target="slides/slide1731.xml"/><Relationship Id="rId25" Type="http://schemas.openxmlformats.org/officeDocument/2006/relationships/slide" Target="slides/slide23.xml"/><Relationship Id="rId1800" Type="http://schemas.openxmlformats.org/officeDocument/2006/relationships/slide" Target="slides/slide1798.xml"/><Relationship Id="rId174" Type="http://schemas.openxmlformats.org/officeDocument/2006/relationships/slide" Target="slides/slide172.xml"/><Relationship Id="rId381" Type="http://schemas.openxmlformats.org/officeDocument/2006/relationships/slide" Target="slides/slide379.xml"/><Relationship Id="rId241" Type="http://schemas.openxmlformats.org/officeDocument/2006/relationships/slide" Target="slides/slide239.xml"/><Relationship Id="rId479" Type="http://schemas.openxmlformats.org/officeDocument/2006/relationships/slide" Target="slides/slide477.xml"/><Relationship Id="rId686" Type="http://schemas.openxmlformats.org/officeDocument/2006/relationships/slide" Target="slides/slide684.xml"/><Relationship Id="rId893" Type="http://schemas.openxmlformats.org/officeDocument/2006/relationships/slide" Target="slides/slide891.xml"/><Relationship Id="rId339" Type="http://schemas.openxmlformats.org/officeDocument/2006/relationships/slide" Target="slides/slide337.xml"/><Relationship Id="rId546" Type="http://schemas.openxmlformats.org/officeDocument/2006/relationships/slide" Target="slides/slide544.xml"/><Relationship Id="rId753" Type="http://schemas.openxmlformats.org/officeDocument/2006/relationships/slide" Target="slides/slide751.xml"/><Relationship Id="rId1176" Type="http://schemas.openxmlformats.org/officeDocument/2006/relationships/slide" Target="slides/slide1174.xml"/><Relationship Id="rId1383" Type="http://schemas.openxmlformats.org/officeDocument/2006/relationships/slide" Target="slides/slide1381.xml"/><Relationship Id="rId101" Type="http://schemas.openxmlformats.org/officeDocument/2006/relationships/slide" Target="slides/slide99.xml"/><Relationship Id="rId406" Type="http://schemas.openxmlformats.org/officeDocument/2006/relationships/slide" Target="slides/slide404.xml"/><Relationship Id="rId960" Type="http://schemas.openxmlformats.org/officeDocument/2006/relationships/slide" Target="slides/slide958.xml"/><Relationship Id="rId1036" Type="http://schemas.openxmlformats.org/officeDocument/2006/relationships/slide" Target="slides/slide1034.xml"/><Relationship Id="rId1243" Type="http://schemas.openxmlformats.org/officeDocument/2006/relationships/slide" Target="slides/slide1241.xml"/><Relationship Id="rId1590" Type="http://schemas.openxmlformats.org/officeDocument/2006/relationships/slide" Target="slides/slide1588.xml"/><Relationship Id="rId1688" Type="http://schemas.openxmlformats.org/officeDocument/2006/relationships/slide" Target="slides/slide1686.xml"/><Relationship Id="rId1895" Type="http://schemas.openxmlformats.org/officeDocument/2006/relationships/slide" Target="slides/slide1893.xml"/><Relationship Id="rId613" Type="http://schemas.openxmlformats.org/officeDocument/2006/relationships/slide" Target="slides/slide611.xml"/><Relationship Id="rId820" Type="http://schemas.openxmlformats.org/officeDocument/2006/relationships/slide" Target="slides/slide818.xml"/><Relationship Id="rId918" Type="http://schemas.openxmlformats.org/officeDocument/2006/relationships/slide" Target="slides/slide916.xml"/><Relationship Id="rId1450" Type="http://schemas.openxmlformats.org/officeDocument/2006/relationships/slide" Target="slides/slide1448.xml"/><Relationship Id="rId1548" Type="http://schemas.openxmlformats.org/officeDocument/2006/relationships/slide" Target="slides/slide1546.xml"/><Relationship Id="rId1755" Type="http://schemas.openxmlformats.org/officeDocument/2006/relationships/slide" Target="slides/slide1753.xml"/><Relationship Id="rId1103" Type="http://schemas.openxmlformats.org/officeDocument/2006/relationships/slide" Target="slides/slide1101.xml"/><Relationship Id="rId1310" Type="http://schemas.openxmlformats.org/officeDocument/2006/relationships/slide" Target="slides/slide1308.xml"/><Relationship Id="rId1408" Type="http://schemas.openxmlformats.org/officeDocument/2006/relationships/slide" Target="slides/slide1406.xml"/><Relationship Id="rId47" Type="http://schemas.openxmlformats.org/officeDocument/2006/relationships/slide" Target="slides/slide45.xml"/><Relationship Id="rId1615" Type="http://schemas.openxmlformats.org/officeDocument/2006/relationships/slide" Target="slides/slide1613.xml"/><Relationship Id="rId1822" Type="http://schemas.openxmlformats.org/officeDocument/2006/relationships/slide" Target="slides/slide1820.xml"/><Relationship Id="rId196" Type="http://schemas.openxmlformats.org/officeDocument/2006/relationships/slide" Target="slides/slide194.xml"/><Relationship Id="rId263" Type="http://schemas.openxmlformats.org/officeDocument/2006/relationships/slide" Target="slides/slide261.xml"/><Relationship Id="rId470" Type="http://schemas.openxmlformats.org/officeDocument/2006/relationships/slide" Target="slides/slide468.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775" Type="http://schemas.openxmlformats.org/officeDocument/2006/relationships/slide" Target="slides/slide773.xml"/><Relationship Id="rId982" Type="http://schemas.openxmlformats.org/officeDocument/2006/relationships/slide" Target="slides/slide980.xml"/><Relationship Id="rId1198" Type="http://schemas.openxmlformats.org/officeDocument/2006/relationships/slide" Target="slides/slide1196.xml"/><Relationship Id="rId428" Type="http://schemas.openxmlformats.org/officeDocument/2006/relationships/slide" Target="slides/slide426.xml"/><Relationship Id="rId635" Type="http://schemas.openxmlformats.org/officeDocument/2006/relationships/slide" Target="slides/slide633.xml"/><Relationship Id="rId842" Type="http://schemas.openxmlformats.org/officeDocument/2006/relationships/slide" Target="slides/slide840.xml"/><Relationship Id="rId1058" Type="http://schemas.openxmlformats.org/officeDocument/2006/relationships/slide" Target="slides/slide1056.xml"/><Relationship Id="rId1265" Type="http://schemas.openxmlformats.org/officeDocument/2006/relationships/slide" Target="slides/slide1263.xml"/><Relationship Id="rId1472" Type="http://schemas.openxmlformats.org/officeDocument/2006/relationships/slide" Target="slides/slide1470.xml"/><Relationship Id="rId702" Type="http://schemas.openxmlformats.org/officeDocument/2006/relationships/slide" Target="slides/slide700.xml"/><Relationship Id="rId1125" Type="http://schemas.openxmlformats.org/officeDocument/2006/relationships/slide" Target="slides/slide1123.xml"/><Relationship Id="rId1332" Type="http://schemas.openxmlformats.org/officeDocument/2006/relationships/slide" Target="slides/slide1330.xml"/><Relationship Id="rId1777" Type="http://schemas.openxmlformats.org/officeDocument/2006/relationships/slide" Target="slides/slide1775.xml"/><Relationship Id="rId69" Type="http://schemas.openxmlformats.org/officeDocument/2006/relationships/slide" Target="slides/slide67.xml"/><Relationship Id="rId1637" Type="http://schemas.openxmlformats.org/officeDocument/2006/relationships/slide" Target="slides/slide1635.xml"/><Relationship Id="rId1844" Type="http://schemas.openxmlformats.org/officeDocument/2006/relationships/slide" Target="slides/slide1842.xml"/><Relationship Id="rId1704" Type="http://schemas.openxmlformats.org/officeDocument/2006/relationships/slide" Target="slides/slide1702.xml"/><Relationship Id="rId285" Type="http://schemas.openxmlformats.org/officeDocument/2006/relationships/slide" Target="slides/slide283.xml"/><Relationship Id="rId1911" Type="http://schemas.openxmlformats.org/officeDocument/2006/relationships/slide" Target="slides/slide1909.xml"/><Relationship Id="rId492" Type="http://schemas.openxmlformats.org/officeDocument/2006/relationships/slide" Target="slides/slide490.xml"/><Relationship Id="rId797" Type="http://schemas.openxmlformats.org/officeDocument/2006/relationships/slide" Target="slides/slide795.xml"/><Relationship Id="rId145" Type="http://schemas.openxmlformats.org/officeDocument/2006/relationships/slide" Target="slides/slide143.xml"/><Relationship Id="rId352" Type="http://schemas.openxmlformats.org/officeDocument/2006/relationships/slide" Target="slides/slide350.xml"/><Relationship Id="rId1287" Type="http://schemas.openxmlformats.org/officeDocument/2006/relationships/slide" Target="slides/slide1285.xml"/><Relationship Id="rId212" Type="http://schemas.openxmlformats.org/officeDocument/2006/relationships/slide" Target="slides/slide210.xml"/><Relationship Id="rId657" Type="http://schemas.openxmlformats.org/officeDocument/2006/relationships/slide" Target="slides/slide655.xml"/><Relationship Id="rId864" Type="http://schemas.openxmlformats.org/officeDocument/2006/relationships/slide" Target="slides/slide862.xml"/><Relationship Id="rId1494" Type="http://schemas.openxmlformats.org/officeDocument/2006/relationships/slide" Target="slides/slide1492.xml"/><Relationship Id="rId1799" Type="http://schemas.openxmlformats.org/officeDocument/2006/relationships/slide" Target="slides/slide1797.xml"/><Relationship Id="rId517" Type="http://schemas.openxmlformats.org/officeDocument/2006/relationships/slide" Target="slides/slide515.xml"/><Relationship Id="rId724" Type="http://schemas.openxmlformats.org/officeDocument/2006/relationships/slide" Target="slides/slide722.xml"/><Relationship Id="rId931" Type="http://schemas.openxmlformats.org/officeDocument/2006/relationships/slide" Target="slides/slide929.xml"/><Relationship Id="rId1147" Type="http://schemas.openxmlformats.org/officeDocument/2006/relationships/slide" Target="slides/slide1145.xml"/><Relationship Id="rId1354" Type="http://schemas.openxmlformats.org/officeDocument/2006/relationships/slide" Target="slides/slide1352.xml"/><Relationship Id="rId1561" Type="http://schemas.openxmlformats.org/officeDocument/2006/relationships/slide" Target="slides/slide1559.xml"/><Relationship Id="rId60" Type="http://schemas.openxmlformats.org/officeDocument/2006/relationships/slide" Target="slides/slide58.xml"/><Relationship Id="rId1007" Type="http://schemas.openxmlformats.org/officeDocument/2006/relationships/slide" Target="slides/slide1005.xml"/><Relationship Id="rId1214" Type="http://schemas.openxmlformats.org/officeDocument/2006/relationships/slide" Target="slides/slide1212.xml"/><Relationship Id="rId1421" Type="http://schemas.openxmlformats.org/officeDocument/2006/relationships/slide" Target="slides/slide1419.xml"/><Relationship Id="rId1659" Type="http://schemas.openxmlformats.org/officeDocument/2006/relationships/slide" Target="slides/slide1657.xml"/><Relationship Id="rId1866" Type="http://schemas.openxmlformats.org/officeDocument/2006/relationships/slide" Target="slides/slide1864.xml"/><Relationship Id="rId1519" Type="http://schemas.openxmlformats.org/officeDocument/2006/relationships/slide" Target="slides/slide1517.xml"/><Relationship Id="rId1726" Type="http://schemas.openxmlformats.org/officeDocument/2006/relationships/slide" Target="slides/slide1724.xml"/><Relationship Id="rId18" Type="http://schemas.openxmlformats.org/officeDocument/2006/relationships/slide" Target="slides/slide16.xml"/><Relationship Id="rId167" Type="http://schemas.openxmlformats.org/officeDocument/2006/relationships/slide" Target="slides/slide165.xml"/><Relationship Id="rId374" Type="http://schemas.openxmlformats.org/officeDocument/2006/relationships/slide" Target="slides/slide372.xml"/><Relationship Id="rId581" Type="http://schemas.openxmlformats.org/officeDocument/2006/relationships/slide" Target="slides/slide579.xml"/><Relationship Id="rId234" Type="http://schemas.openxmlformats.org/officeDocument/2006/relationships/slide" Target="slides/slide232.xml"/><Relationship Id="rId679" Type="http://schemas.openxmlformats.org/officeDocument/2006/relationships/slide" Target="slides/slide677.xml"/><Relationship Id="rId886" Type="http://schemas.openxmlformats.org/officeDocument/2006/relationships/slide" Target="slides/slide884.xml"/><Relationship Id="rId2" Type="http://schemas.openxmlformats.org/officeDocument/2006/relationships/slideMaster" Target="slideMasters/slideMaster2.xml"/><Relationship Id="rId441" Type="http://schemas.openxmlformats.org/officeDocument/2006/relationships/slide" Target="slides/slide439.xml"/><Relationship Id="rId539" Type="http://schemas.openxmlformats.org/officeDocument/2006/relationships/slide" Target="slides/slide537.xml"/><Relationship Id="rId746" Type="http://schemas.openxmlformats.org/officeDocument/2006/relationships/slide" Target="slides/slide744.xml"/><Relationship Id="rId1071" Type="http://schemas.openxmlformats.org/officeDocument/2006/relationships/slide" Target="slides/slide1069.xml"/><Relationship Id="rId1169" Type="http://schemas.openxmlformats.org/officeDocument/2006/relationships/slide" Target="slides/slide1167.xml"/><Relationship Id="rId1376" Type="http://schemas.openxmlformats.org/officeDocument/2006/relationships/slide" Target="slides/slide1374.xml"/><Relationship Id="rId1583" Type="http://schemas.openxmlformats.org/officeDocument/2006/relationships/slide" Target="slides/slide1581.xml"/><Relationship Id="rId301" Type="http://schemas.openxmlformats.org/officeDocument/2006/relationships/slide" Target="slides/slide299.xml"/><Relationship Id="rId953" Type="http://schemas.openxmlformats.org/officeDocument/2006/relationships/slide" Target="slides/slide951.xml"/><Relationship Id="rId1029" Type="http://schemas.openxmlformats.org/officeDocument/2006/relationships/slide" Target="slides/slide1027.xml"/><Relationship Id="rId1236" Type="http://schemas.openxmlformats.org/officeDocument/2006/relationships/slide" Target="slides/slide1234.xml"/><Relationship Id="rId1790" Type="http://schemas.openxmlformats.org/officeDocument/2006/relationships/slide" Target="slides/slide1788.xml"/><Relationship Id="rId1888" Type="http://schemas.openxmlformats.org/officeDocument/2006/relationships/slide" Target="slides/slide1886.xml"/><Relationship Id="rId82" Type="http://schemas.openxmlformats.org/officeDocument/2006/relationships/slide" Target="slides/slide80.xml"/><Relationship Id="rId606" Type="http://schemas.openxmlformats.org/officeDocument/2006/relationships/slide" Target="slides/slide604.xml"/><Relationship Id="rId813" Type="http://schemas.openxmlformats.org/officeDocument/2006/relationships/slide" Target="slides/slide811.xml"/><Relationship Id="rId1443" Type="http://schemas.openxmlformats.org/officeDocument/2006/relationships/slide" Target="slides/slide1441.xml"/><Relationship Id="rId1650" Type="http://schemas.openxmlformats.org/officeDocument/2006/relationships/slide" Target="slides/slide1648.xml"/><Relationship Id="rId1748" Type="http://schemas.openxmlformats.org/officeDocument/2006/relationships/slide" Target="slides/slide1746.xml"/><Relationship Id="rId1303" Type="http://schemas.openxmlformats.org/officeDocument/2006/relationships/slide" Target="slides/slide1301.xml"/><Relationship Id="rId1510" Type="http://schemas.openxmlformats.org/officeDocument/2006/relationships/slide" Target="slides/slide1508.xml"/><Relationship Id="rId1608" Type="http://schemas.openxmlformats.org/officeDocument/2006/relationships/slide" Target="slides/slide1606.xml"/><Relationship Id="rId1815" Type="http://schemas.openxmlformats.org/officeDocument/2006/relationships/slide" Target="slides/slide1813.xml"/><Relationship Id="rId189" Type="http://schemas.openxmlformats.org/officeDocument/2006/relationships/slide" Target="slides/slide187.xml"/><Relationship Id="rId396" Type="http://schemas.openxmlformats.org/officeDocument/2006/relationships/slide" Target="slides/slide394.xml"/><Relationship Id="rId256" Type="http://schemas.openxmlformats.org/officeDocument/2006/relationships/slide" Target="slides/slide254.xml"/><Relationship Id="rId463" Type="http://schemas.openxmlformats.org/officeDocument/2006/relationships/slide" Target="slides/slide461.xml"/><Relationship Id="rId670" Type="http://schemas.openxmlformats.org/officeDocument/2006/relationships/slide" Target="slides/slide668.xml"/><Relationship Id="rId1093" Type="http://schemas.openxmlformats.org/officeDocument/2006/relationships/slide" Target="slides/slide1091.xml"/><Relationship Id="rId116" Type="http://schemas.openxmlformats.org/officeDocument/2006/relationships/slide" Target="slides/slide114.xml"/><Relationship Id="rId323" Type="http://schemas.openxmlformats.org/officeDocument/2006/relationships/slide" Target="slides/slide321.xml"/><Relationship Id="rId530" Type="http://schemas.openxmlformats.org/officeDocument/2006/relationships/slide" Target="slides/slide528.xml"/><Relationship Id="rId768" Type="http://schemas.openxmlformats.org/officeDocument/2006/relationships/slide" Target="slides/slide766.xml"/><Relationship Id="rId975" Type="http://schemas.openxmlformats.org/officeDocument/2006/relationships/slide" Target="slides/slide973.xml"/><Relationship Id="rId1160" Type="http://schemas.openxmlformats.org/officeDocument/2006/relationships/slide" Target="slides/slide1158.xml"/><Relationship Id="rId1398" Type="http://schemas.openxmlformats.org/officeDocument/2006/relationships/slide" Target="slides/slide1396.xml"/><Relationship Id="rId628" Type="http://schemas.openxmlformats.org/officeDocument/2006/relationships/slide" Target="slides/slide626.xml"/><Relationship Id="rId835" Type="http://schemas.openxmlformats.org/officeDocument/2006/relationships/slide" Target="slides/slide833.xml"/><Relationship Id="rId1258" Type="http://schemas.openxmlformats.org/officeDocument/2006/relationships/slide" Target="slides/slide1256.xml"/><Relationship Id="rId1465" Type="http://schemas.openxmlformats.org/officeDocument/2006/relationships/slide" Target="slides/slide1463.xml"/><Relationship Id="rId1672" Type="http://schemas.openxmlformats.org/officeDocument/2006/relationships/slide" Target="slides/slide1670.xml"/><Relationship Id="rId1020" Type="http://schemas.openxmlformats.org/officeDocument/2006/relationships/slide" Target="slides/slide1018.xml"/><Relationship Id="rId1118" Type="http://schemas.openxmlformats.org/officeDocument/2006/relationships/slide" Target="slides/slide1116.xml"/><Relationship Id="rId1325" Type="http://schemas.openxmlformats.org/officeDocument/2006/relationships/slide" Target="slides/slide1323.xml"/><Relationship Id="rId1532" Type="http://schemas.openxmlformats.org/officeDocument/2006/relationships/slide" Target="slides/slide1530.xml"/><Relationship Id="rId902" Type="http://schemas.openxmlformats.org/officeDocument/2006/relationships/slide" Target="slides/slide900.xml"/><Relationship Id="rId1837" Type="http://schemas.openxmlformats.org/officeDocument/2006/relationships/slide" Target="slides/slide1835.xml"/><Relationship Id="rId31" Type="http://schemas.openxmlformats.org/officeDocument/2006/relationships/slide" Target="slides/slide29.xml"/><Relationship Id="rId180" Type="http://schemas.openxmlformats.org/officeDocument/2006/relationships/slide" Target="slides/slide178.xml"/><Relationship Id="rId278" Type="http://schemas.openxmlformats.org/officeDocument/2006/relationships/slide" Target="slides/slide276.xml"/><Relationship Id="rId1904" Type="http://schemas.openxmlformats.org/officeDocument/2006/relationships/slide" Target="slides/slide1902.xml"/><Relationship Id="rId485" Type="http://schemas.openxmlformats.org/officeDocument/2006/relationships/slide" Target="slides/slide483.xml"/><Relationship Id="rId692" Type="http://schemas.openxmlformats.org/officeDocument/2006/relationships/slide" Target="slides/slide690.xml"/><Relationship Id="rId138" Type="http://schemas.openxmlformats.org/officeDocument/2006/relationships/slide" Target="slides/slide136.xml"/><Relationship Id="rId345" Type="http://schemas.openxmlformats.org/officeDocument/2006/relationships/slide" Target="slides/slide343.xml"/><Relationship Id="rId552" Type="http://schemas.openxmlformats.org/officeDocument/2006/relationships/slide" Target="slides/slide550.xml"/><Relationship Id="rId997" Type="http://schemas.openxmlformats.org/officeDocument/2006/relationships/slide" Target="slides/slide995.xml"/><Relationship Id="rId1182" Type="http://schemas.openxmlformats.org/officeDocument/2006/relationships/slide" Target="slides/slide1180.xml"/><Relationship Id="rId205" Type="http://schemas.openxmlformats.org/officeDocument/2006/relationships/slide" Target="slides/slide203.xml"/><Relationship Id="rId412" Type="http://schemas.openxmlformats.org/officeDocument/2006/relationships/slide" Target="slides/slide410.xml"/><Relationship Id="rId857" Type="http://schemas.openxmlformats.org/officeDocument/2006/relationships/slide" Target="slides/slide855.xml"/><Relationship Id="rId1042" Type="http://schemas.openxmlformats.org/officeDocument/2006/relationships/slide" Target="slides/slide1040.xml"/><Relationship Id="rId1487" Type="http://schemas.openxmlformats.org/officeDocument/2006/relationships/slide" Target="slides/slide1485.xml"/><Relationship Id="rId1694" Type="http://schemas.openxmlformats.org/officeDocument/2006/relationships/slide" Target="slides/slide1692.xml"/><Relationship Id="rId717" Type="http://schemas.openxmlformats.org/officeDocument/2006/relationships/slide" Target="slides/slide715.xml"/><Relationship Id="rId924" Type="http://schemas.openxmlformats.org/officeDocument/2006/relationships/slide" Target="slides/slide922.xml"/><Relationship Id="rId1347" Type="http://schemas.openxmlformats.org/officeDocument/2006/relationships/slide" Target="slides/slide1345.xml"/><Relationship Id="rId1554" Type="http://schemas.openxmlformats.org/officeDocument/2006/relationships/slide" Target="slides/slide1552.xml"/><Relationship Id="rId1761" Type="http://schemas.openxmlformats.org/officeDocument/2006/relationships/slide" Target="slides/slide1759.xml"/><Relationship Id="rId53" Type="http://schemas.openxmlformats.org/officeDocument/2006/relationships/slide" Target="slides/slide51.xml"/><Relationship Id="rId1207" Type="http://schemas.openxmlformats.org/officeDocument/2006/relationships/slide" Target="slides/slide1205.xml"/><Relationship Id="rId1414" Type="http://schemas.openxmlformats.org/officeDocument/2006/relationships/slide" Target="slides/slide1412.xml"/><Relationship Id="rId1621" Type="http://schemas.openxmlformats.org/officeDocument/2006/relationships/slide" Target="slides/slide1619.xml"/><Relationship Id="rId1859" Type="http://schemas.openxmlformats.org/officeDocument/2006/relationships/slide" Target="slides/slide1857.xml"/><Relationship Id="rId1719" Type="http://schemas.openxmlformats.org/officeDocument/2006/relationships/slide" Target="slides/slide1717.xml"/><Relationship Id="rId367" Type="http://schemas.openxmlformats.org/officeDocument/2006/relationships/slide" Target="slides/slide365.xml"/><Relationship Id="rId574" Type="http://schemas.openxmlformats.org/officeDocument/2006/relationships/slide" Target="slides/slide572.xml"/><Relationship Id="rId227" Type="http://schemas.openxmlformats.org/officeDocument/2006/relationships/slide" Target="slides/slide225.xml"/><Relationship Id="rId781" Type="http://schemas.openxmlformats.org/officeDocument/2006/relationships/slide" Target="slides/slide779.xml"/><Relationship Id="rId879" Type="http://schemas.openxmlformats.org/officeDocument/2006/relationships/slide" Target="slides/slide877.xml"/><Relationship Id="rId434" Type="http://schemas.openxmlformats.org/officeDocument/2006/relationships/slide" Target="slides/slide432.xml"/><Relationship Id="rId641" Type="http://schemas.openxmlformats.org/officeDocument/2006/relationships/slide" Target="slides/slide639.xml"/><Relationship Id="rId739" Type="http://schemas.openxmlformats.org/officeDocument/2006/relationships/slide" Target="slides/slide737.xml"/><Relationship Id="rId1064" Type="http://schemas.openxmlformats.org/officeDocument/2006/relationships/slide" Target="slides/slide1062.xml"/><Relationship Id="rId1271" Type="http://schemas.openxmlformats.org/officeDocument/2006/relationships/slide" Target="slides/slide1269.xml"/><Relationship Id="rId1369" Type="http://schemas.openxmlformats.org/officeDocument/2006/relationships/slide" Target="slides/slide1367.xml"/><Relationship Id="rId1576" Type="http://schemas.openxmlformats.org/officeDocument/2006/relationships/slide" Target="slides/slide1574.xml"/><Relationship Id="rId501" Type="http://schemas.openxmlformats.org/officeDocument/2006/relationships/slide" Target="slides/slide499.xml"/><Relationship Id="rId946" Type="http://schemas.openxmlformats.org/officeDocument/2006/relationships/slide" Target="slides/slide944.xml"/><Relationship Id="rId1131" Type="http://schemas.openxmlformats.org/officeDocument/2006/relationships/slide" Target="slides/slide1129.xml"/><Relationship Id="rId1229" Type="http://schemas.openxmlformats.org/officeDocument/2006/relationships/slide" Target="slides/slide1227.xml"/><Relationship Id="rId1783" Type="http://schemas.openxmlformats.org/officeDocument/2006/relationships/slide" Target="slides/slide1781.xml"/><Relationship Id="rId75" Type="http://schemas.openxmlformats.org/officeDocument/2006/relationships/slide" Target="slides/slide73.xml"/><Relationship Id="rId806" Type="http://schemas.openxmlformats.org/officeDocument/2006/relationships/slide" Target="slides/slide804.xml"/><Relationship Id="rId1436" Type="http://schemas.openxmlformats.org/officeDocument/2006/relationships/slide" Target="slides/slide1434.xml"/><Relationship Id="rId1643" Type="http://schemas.openxmlformats.org/officeDocument/2006/relationships/slide" Target="slides/slide1641.xml"/><Relationship Id="rId1850" Type="http://schemas.openxmlformats.org/officeDocument/2006/relationships/slide" Target="slides/slide1848.xml"/><Relationship Id="rId1503" Type="http://schemas.openxmlformats.org/officeDocument/2006/relationships/slide" Target="slides/slide1501.xml"/><Relationship Id="rId1710" Type="http://schemas.openxmlformats.org/officeDocument/2006/relationships/slide" Target="slides/slide1708.xml"/><Relationship Id="rId291" Type="http://schemas.openxmlformats.org/officeDocument/2006/relationships/slide" Target="slides/slide289.xml"/><Relationship Id="rId1808" Type="http://schemas.openxmlformats.org/officeDocument/2006/relationships/slide" Target="slides/slide1806.xml"/><Relationship Id="rId151" Type="http://schemas.openxmlformats.org/officeDocument/2006/relationships/slide" Target="slides/slide149.xml"/><Relationship Id="rId389" Type="http://schemas.openxmlformats.org/officeDocument/2006/relationships/slide" Target="slides/slide387.xml"/><Relationship Id="rId596" Type="http://schemas.openxmlformats.org/officeDocument/2006/relationships/slide" Target="slides/slide594.xml"/><Relationship Id="rId249" Type="http://schemas.openxmlformats.org/officeDocument/2006/relationships/slide" Target="slides/slide247.xml"/><Relationship Id="rId456" Type="http://schemas.openxmlformats.org/officeDocument/2006/relationships/slide" Target="slides/slide454.xml"/><Relationship Id="rId663" Type="http://schemas.openxmlformats.org/officeDocument/2006/relationships/slide" Target="slides/slide661.xml"/><Relationship Id="rId870" Type="http://schemas.openxmlformats.org/officeDocument/2006/relationships/slide" Target="slides/slide868.xml"/><Relationship Id="rId1086" Type="http://schemas.openxmlformats.org/officeDocument/2006/relationships/slide" Target="slides/slide1084.xml"/><Relationship Id="rId1293" Type="http://schemas.openxmlformats.org/officeDocument/2006/relationships/slide" Target="slides/slide1291.xml"/><Relationship Id="rId109" Type="http://schemas.openxmlformats.org/officeDocument/2006/relationships/slide" Target="slides/slide107.xml"/><Relationship Id="rId316" Type="http://schemas.openxmlformats.org/officeDocument/2006/relationships/slide" Target="slides/slide314.xml"/><Relationship Id="rId523" Type="http://schemas.openxmlformats.org/officeDocument/2006/relationships/slide" Target="slides/slide521.xml"/><Relationship Id="rId968" Type="http://schemas.openxmlformats.org/officeDocument/2006/relationships/slide" Target="slides/slide966.xml"/><Relationship Id="rId1153" Type="http://schemas.openxmlformats.org/officeDocument/2006/relationships/slide" Target="slides/slide1151.xml"/><Relationship Id="rId1598" Type="http://schemas.openxmlformats.org/officeDocument/2006/relationships/slide" Target="slides/slide1596.xml"/><Relationship Id="rId97" Type="http://schemas.openxmlformats.org/officeDocument/2006/relationships/slide" Target="slides/slide95.xml"/><Relationship Id="rId730" Type="http://schemas.openxmlformats.org/officeDocument/2006/relationships/slide" Target="slides/slide728.xml"/><Relationship Id="rId828" Type="http://schemas.openxmlformats.org/officeDocument/2006/relationships/slide" Target="slides/slide826.xml"/><Relationship Id="rId1013" Type="http://schemas.openxmlformats.org/officeDocument/2006/relationships/slide" Target="slides/slide1011.xml"/><Relationship Id="rId1360" Type="http://schemas.openxmlformats.org/officeDocument/2006/relationships/slide" Target="slides/slide1358.xml"/><Relationship Id="rId1458" Type="http://schemas.openxmlformats.org/officeDocument/2006/relationships/slide" Target="slides/slide1456.xml"/><Relationship Id="rId1665" Type="http://schemas.openxmlformats.org/officeDocument/2006/relationships/slide" Target="slides/slide1663.xml"/><Relationship Id="rId1872" Type="http://schemas.openxmlformats.org/officeDocument/2006/relationships/slide" Target="slides/slide1870.xml"/><Relationship Id="rId1220" Type="http://schemas.openxmlformats.org/officeDocument/2006/relationships/slide" Target="slides/slide1218.xml"/><Relationship Id="rId1318" Type="http://schemas.openxmlformats.org/officeDocument/2006/relationships/slide" Target="slides/slide1316.xml"/><Relationship Id="rId1525" Type="http://schemas.openxmlformats.org/officeDocument/2006/relationships/slide" Target="slides/slide1523.xml"/><Relationship Id="rId1732" Type="http://schemas.openxmlformats.org/officeDocument/2006/relationships/slide" Target="slides/slide1730.xml"/><Relationship Id="rId24" Type="http://schemas.openxmlformats.org/officeDocument/2006/relationships/slide" Target="slides/slide22.xml"/><Relationship Id="rId173" Type="http://schemas.openxmlformats.org/officeDocument/2006/relationships/slide" Target="slides/slide171.xml"/><Relationship Id="rId380" Type="http://schemas.openxmlformats.org/officeDocument/2006/relationships/slide" Target="slides/slide378.xml"/><Relationship Id="rId240" Type="http://schemas.openxmlformats.org/officeDocument/2006/relationships/slide" Target="slides/slide238.xml"/><Relationship Id="rId478" Type="http://schemas.openxmlformats.org/officeDocument/2006/relationships/slide" Target="slides/slide476.xml"/><Relationship Id="rId685" Type="http://schemas.openxmlformats.org/officeDocument/2006/relationships/slide" Target="slides/slide683.xml"/><Relationship Id="rId892" Type="http://schemas.openxmlformats.org/officeDocument/2006/relationships/slide" Target="slides/slide890.xml"/><Relationship Id="rId100" Type="http://schemas.openxmlformats.org/officeDocument/2006/relationships/slide" Target="slides/slide98.xml"/><Relationship Id="rId338" Type="http://schemas.openxmlformats.org/officeDocument/2006/relationships/slide" Target="slides/slide336.xml"/><Relationship Id="rId545" Type="http://schemas.openxmlformats.org/officeDocument/2006/relationships/slide" Target="slides/slide543.xml"/><Relationship Id="rId752" Type="http://schemas.openxmlformats.org/officeDocument/2006/relationships/slide" Target="slides/slide750.xml"/><Relationship Id="rId1175" Type="http://schemas.openxmlformats.org/officeDocument/2006/relationships/slide" Target="slides/slide1173.xml"/><Relationship Id="rId1382" Type="http://schemas.openxmlformats.org/officeDocument/2006/relationships/slide" Target="slides/slide1380.xml"/><Relationship Id="rId405" Type="http://schemas.openxmlformats.org/officeDocument/2006/relationships/slide" Target="slides/slide403.xml"/><Relationship Id="rId612" Type="http://schemas.openxmlformats.org/officeDocument/2006/relationships/slide" Target="slides/slide610.xml"/><Relationship Id="rId1035" Type="http://schemas.openxmlformats.org/officeDocument/2006/relationships/slide" Target="slides/slide1033.xml"/><Relationship Id="rId1242" Type="http://schemas.openxmlformats.org/officeDocument/2006/relationships/slide" Target="slides/slide1240.xml"/><Relationship Id="rId1687" Type="http://schemas.openxmlformats.org/officeDocument/2006/relationships/slide" Target="slides/slide1685.xml"/><Relationship Id="rId1894" Type="http://schemas.openxmlformats.org/officeDocument/2006/relationships/slide" Target="slides/slide1892.xml"/><Relationship Id="rId917" Type="http://schemas.openxmlformats.org/officeDocument/2006/relationships/slide" Target="slides/slide915.xml"/><Relationship Id="rId1102" Type="http://schemas.openxmlformats.org/officeDocument/2006/relationships/slide" Target="slides/slide1100.xml"/><Relationship Id="rId1547" Type="http://schemas.openxmlformats.org/officeDocument/2006/relationships/slide" Target="slides/slide1545.xml"/><Relationship Id="rId1754" Type="http://schemas.openxmlformats.org/officeDocument/2006/relationships/slide" Target="slides/slide1752.xml"/><Relationship Id="rId46" Type="http://schemas.openxmlformats.org/officeDocument/2006/relationships/slide" Target="slides/slide44.xml"/><Relationship Id="rId1407" Type="http://schemas.openxmlformats.org/officeDocument/2006/relationships/slide" Target="slides/slide1405.xml"/><Relationship Id="rId1614" Type="http://schemas.openxmlformats.org/officeDocument/2006/relationships/slide" Target="slides/slide1612.xml"/><Relationship Id="rId1821" Type="http://schemas.openxmlformats.org/officeDocument/2006/relationships/slide" Target="slides/slide1819.xml"/><Relationship Id="rId195" Type="http://schemas.openxmlformats.org/officeDocument/2006/relationships/slide" Target="slides/slide193.xml"/><Relationship Id="rId1919" Type="http://schemas.openxmlformats.org/officeDocument/2006/relationships/tableStyles" Target="tableStyles.xml"/><Relationship Id="rId262" Type="http://schemas.openxmlformats.org/officeDocument/2006/relationships/slide" Target="slides/slide260.xml"/><Relationship Id="rId567" Type="http://schemas.openxmlformats.org/officeDocument/2006/relationships/slide" Target="slides/slide565.xml"/><Relationship Id="rId1197" Type="http://schemas.openxmlformats.org/officeDocument/2006/relationships/slide" Target="slides/slide1195.xml"/><Relationship Id="rId122" Type="http://schemas.openxmlformats.org/officeDocument/2006/relationships/slide" Target="slides/slide120.xml"/><Relationship Id="rId774" Type="http://schemas.openxmlformats.org/officeDocument/2006/relationships/slide" Target="slides/slide772.xml"/><Relationship Id="rId981" Type="http://schemas.openxmlformats.org/officeDocument/2006/relationships/slide" Target="slides/slide979.xml"/><Relationship Id="rId1057" Type="http://schemas.openxmlformats.org/officeDocument/2006/relationships/slide" Target="slides/slide1055.xml"/><Relationship Id="rId427" Type="http://schemas.openxmlformats.org/officeDocument/2006/relationships/slide" Target="slides/slide425.xml"/><Relationship Id="rId634" Type="http://schemas.openxmlformats.org/officeDocument/2006/relationships/slide" Target="slides/slide632.xml"/><Relationship Id="rId841" Type="http://schemas.openxmlformats.org/officeDocument/2006/relationships/slide" Target="slides/slide839.xml"/><Relationship Id="rId1264" Type="http://schemas.openxmlformats.org/officeDocument/2006/relationships/slide" Target="slides/slide1262.xml"/><Relationship Id="rId1471" Type="http://schemas.openxmlformats.org/officeDocument/2006/relationships/slide" Target="slides/slide1469.xml"/><Relationship Id="rId1569" Type="http://schemas.openxmlformats.org/officeDocument/2006/relationships/slide" Target="slides/slide1567.xml"/><Relationship Id="rId701" Type="http://schemas.openxmlformats.org/officeDocument/2006/relationships/slide" Target="slides/slide699.xml"/><Relationship Id="rId939" Type="http://schemas.openxmlformats.org/officeDocument/2006/relationships/slide" Target="slides/slide937.xml"/><Relationship Id="rId1124" Type="http://schemas.openxmlformats.org/officeDocument/2006/relationships/slide" Target="slides/slide1122.xml"/><Relationship Id="rId1331" Type="http://schemas.openxmlformats.org/officeDocument/2006/relationships/slide" Target="slides/slide1329.xml"/><Relationship Id="rId1776" Type="http://schemas.openxmlformats.org/officeDocument/2006/relationships/slide" Target="slides/slide1774.xml"/><Relationship Id="rId68" Type="http://schemas.openxmlformats.org/officeDocument/2006/relationships/slide" Target="slides/slide66.xml"/><Relationship Id="rId1429" Type="http://schemas.openxmlformats.org/officeDocument/2006/relationships/slide" Target="slides/slide1427.xml"/><Relationship Id="rId1636" Type="http://schemas.openxmlformats.org/officeDocument/2006/relationships/slide" Target="slides/slide1634.xml"/><Relationship Id="rId1843" Type="http://schemas.openxmlformats.org/officeDocument/2006/relationships/slide" Target="slides/slide1841.xml"/><Relationship Id="rId1703" Type="http://schemas.openxmlformats.org/officeDocument/2006/relationships/slide" Target="slides/slide1701.xml"/><Relationship Id="rId1910" Type="http://schemas.openxmlformats.org/officeDocument/2006/relationships/slide" Target="slides/slide1908.xml"/><Relationship Id="rId284" Type="http://schemas.openxmlformats.org/officeDocument/2006/relationships/slide" Target="slides/slide282.xml"/><Relationship Id="rId491" Type="http://schemas.openxmlformats.org/officeDocument/2006/relationships/slide" Target="slides/slide489.xml"/><Relationship Id="rId144" Type="http://schemas.openxmlformats.org/officeDocument/2006/relationships/slide" Target="slides/slide142.xml"/><Relationship Id="rId589" Type="http://schemas.openxmlformats.org/officeDocument/2006/relationships/slide" Target="slides/slide587.xml"/><Relationship Id="rId796" Type="http://schemas.openxmlformats.org/officeDocument/2006/relationships/slide" Target="slides/slide794.xml"/><Relationship Id="rId351" Type="http://schemas.openxmlformats.org/officeDocument/2006/relationships/slide" Target="slides/slide349.xml"/><Relationship Id="rId449" Type="http://schemas.openxmlformats.org/officeDocument/2006/relationships/slide" Target="slides/slide447.xml"/><Relationship Id="rId656" Type="http://schemas.openxmlformats.org/officeDocument/2006/relationships/slide" Target="slides/slide654.xml"/><Relationship Id="rId863" Type="http://schemas.openxmlformats.org/officeDocument/2006/relationships/slide" Target="slides/slide861.xml"/><Relationship Id="rId1079" Type="http://schemas.openxmlformats.org/officeDocument/2006/relationships/slide" Target="slides/slide1077.xml"/><Relationship Id="rId1286" Type="http://schemas.openxmlformats.org/officeDocument/2006/relationships/slide" Target="slides/slide1284.xml"/><Relationship Id="rId1493" Type="http://schemas.openxmlformats.org/officeDocument/2006/relationships/slide" Target="slides/slide1491.xml"/><Relationship Id="rId211" Type="http://schemas.openxmlformats.org/officeDocument/2006/relationships/slide" Target="slides/slide209.xml"/><Relationship Id="rId309" Type="http://schemas.openxmlformats.org/officeDocument/2006/relationships/slide" Target="slides/slide307.xml"/><Relationship Id="rId516" Type="http://schemas.openxmlformats.org/officeDocument/2006/relationships/slide" Target="slides/slide514.xml"/><Relationship Id="rId1146" Type="http://schemas.openxmlformats.org/officeDocument/2006/relationships/slide" Target="slides/slide1144.xml"/><Relationship Id="rId1798" Type="http://schemas.openxmlformats.org/officeDocument/2006/relationships/slide" Target="slides/slide1796.xml"/><Relationship Id="rId723" Type="http://schemas.openxmlformats.org/officeDocument/2006/relationships/slide" Target="slides/slide721.xml"/><Relationship Id="rId930" Type="http://schemas.openxmlformats.org/officeDocument/2006/relationships/slide" Target="slides/slide928.xml"/><Relationship Id="rId1006" Type="http://schemas.openxmlformats.org/officeDocument/2006/relationships/slide" Target="slides/slide1004.xml"/><Relationship Id="rId1353" Type="http://schemas.openxmlformats.org/officeDocument/2006/relationships/slide" Target="slides/slide1351.xml"/><Relationship Id="rId1560" Type="http://schemas.openxmlformats.org/officeDocument/2006/relationships/slide" Target="slides/slide1558.xml"/><Relationship Id="rId1658" Type="http://schemas.openxmlformats.org/officeDocument/2006/relationships/slide" Target="slides/slide1656.xml"/><Relationship Id="rId1865" Type="http://schemas.openxmlformats.org/officeDocument/2006/relationships/slide" Target="slides/slide1863.xml"/><Relationship Id="rId1213" Type="http://schemas.openxmlformats.org/officeDocument/2006/relationships/slide" Target="slides/slide1211.xml"/><Relationship Id="rId1420" Type="http://schemas.openxmlformats.org/officeDocument/2006/relationships/slide" Target="slides/slide1418.xml"/><Relationship Id="rId1518" Type="http://schemas.openxmlformats.org/officeDocument/2006/relationships/slide" Target="slides/slide1516.xml"/><Relationship Id="rId1725" Type="http://schemas.openxmlformats.org/officeDocument/2006/relationships/slide" Target="slides/slide1723.xml"/><Relationship Id="rId17" Type="http://schemas.openxmlformats.org/officeDocument/2006/relationships/slide" Target="slides/slide15.xml"/><Relationship Id="rId166" Type="http://schemas.openxmlformats.org/officeDocument/2006/relationships/slide" Target="slides/slide164.xml"/><Relationship Id="rId373" Type="http://schemas.openxmlformats.org/officeDocument/2006/relationships/slide" Target="slides/slide371.xml"/><Relationship Id="rId580" Type="http://schemas.openxmlformats.org/officeDocument/2006/relationships/slide" Target="slides/slide578.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678" Type="http://schemas.openxmlformats.org/officeDocument/2006/relationships/slide" Target="slides/slide676.xml"/><Relationship Id="rId885" Type="http://schemas.openxmlformats.org/officeDocument/2006/relationships/slide" Target="slides/slide883.xml"/><Relationship Id="rId1070" Type="http://schemas.openxmlformats.org/officeDocument/2006/relationships/slide" Target="slides/slide1068.xml"/><Relationship Id="rId300" Type="http://schemas.openxmlformats.org/officeDocument/2006/relationships/slide" Target="slides/slide298.xml"/><Relationship Id="rId538" Type="http://schemas.openxmlformats.org/officeDocument/2006/relationships/slide" Target="slides/slide536.xml"/><Relationship Id="rId745" Type="http://schemas.openxmlformats.org/officeDocument/2006/relationships/slide" Target="slides/slide743.xml"/><Relationship Id="rId952" Type="http://schemas.openxmlformats.org/officeDocument/2006/relationships/slide" Target="slides/slide950.xml"/><Relationship Id="rId1168" Type="http://schemas.openxmlformats.org/officeDocument/2006/relationships/slide" Target="slides/slide1166.xml"/><Relationship Id="rId1375" Type="http://schemas.openxmlformats.org/officeDocument/2006/relationships/slide" Target="slides/slide1373.xml"/><Relationship Id="rId1582" Type="http://schemas.openxmlformats.org/officeDocument/2006/relationships/slide" Target="slides/slide1580.xml"/><Relationship Id="rId81" Type="http://schemas.openxmlformats.org/officeDocument/2006/relationships/slide" Target="slides/slide79.xml"/><Relationship Id="rId605" Type="http://schemas.openxmlformats.org/officeDocument/2006/relationships/slide" Target="slides/slide603.xml"/><Relationship Id="rId812" Type="http://schemas.openxmlformats.org/officeDocument/2006/relationships/slide" Target="slides/slide810.xml"/><Relationship Id="rId1028" Type="http://schemas.openxmlformats.org/officeDocument/2006/relationships/slide" Target="slides/slide1026.xml"/><Relationship Id="rId1235" Type="http://schemas.openxmlformats.org/officeDocument/2006/relationships/slide" Target="slides/slide1233.xml"/><Relationship Id="rId1442" Type="http://schemas.openxmlformats.org/officeDocument/2006/relationships/slide" Target="slides/slide1440.xml"/><Relationship Id="rId1887" Type="http://schemas.openxmlformats.org/officeDocument/2006/relationships/slide" Target="slides/slide1885.xml"/><Relationship Id="rId1302" Type="http://schemas.openxmlformats.org/officeDocument/2006/relationships/slide" Target="slides/slide1300.xml"/><Relationship Id="rId1747" Type="http://schemas.openxmlformats.org/officeDocument/2006/relationships/slide" Target="slides/slide1745.xml"/><Relationship Id="rId39" Type="http://schemas.openxmlformats.org/officeDocument/2006/relationships/slide" Target="slides/slide37.xml"/><Relationship Id="rId1607" Type="http://schemas.openxmlformats.org/officeDocument/2006/relationships/slide" Target="slides/slide1605.xml"/><Relationship Id="rId1814" Type="http://schemas.openxmlformats.org/officeDocument/2006/relationships/slide" Target="slides/slide1812.xml"/><Relationship Id="rId188" Type="http://schemas.openxmlformats.org/officeDocument/2006/relationships/slide" Target="slides/slide186.xml"/><Relationship Id="rId395" Type="http://schemas.openxmlformats.org/officeDocument/2006/relationships/slide" Target="slides/slide393.xml"/><Relationship Id="rId255" Type="http://schemas.openxmlformats.org/officeDocument/2006/relationships/slide" Target="slides/slide253.xml"/><Relationship Id="rId462" Type="http://schemas.openxmlformats.org/officeDocument/2006/relationships/slide" Target="slides/slide460.xml"/><Relationship Id="rId1092" Type="http://schemas.openxmlformats.org/officeDocument/2006/relationships/slide" Target="slides/slide1090.xml"/><Relationship Id="rId1397" Type="http://schemas.openxmlformats.org/officeDocument/2006/relationships/slide" Target="slides/slide1395.xml"/><Relationship Id="rId115" Type="http://schemas.openxmlformats.org/officeDocument/2006/relationships/slide" Target="slides/slide113.xml"/><Relationship Id="rId322" Type="http://schemas.openxmlformats.org/officeDocument/2006/relationships/slide" Target="slides/slide320.xml"/><Relationship Id="rId767" Type="http://schemas.openxmlformats.org/officeDocument/2006/relationships/slide" Target="slides/slide765.xml"/><Relationship Id="rId974" Type="http://schemas.openxmlformats.org/officeDocument/2006/relationships/slide" Target="slides/slide972.xml"/><Relationship Id="rId627" Type="http://schemas.openxmlformats.org/officeDocument/2006/relationships/slide" Target="slides/slide625.xml"/><Relationship Id="rId834" Type="http://schemas.openxmlformats.org/officeDocument/2006/relationships/slide" Target="slides/slide832.xml"/><Relationship Id="rId1257" Type="http://schemas.openxmlformats.org/officeDocument/2006/relationships/slide" Target="slides/slide1255.xml"/><Relationship Id="rId1464" Type="http://schemas.openxmlformats.org/officeDocument/2006/relationships/slide" Target="slides/slide1462.xml"/><Relationship Id="rId1671" Type="http://schemas.openxmlformats.org/officeDocument/2006/relationships/slide" Target="slides/slide1669.xml"/><Relationship Id="rId901" Type="http://schemas.openxmlformats.org/officeDocument/2006/relationships/slide" Target="slides/slide899.xml"/><Relationship Id="rId1117" Type="http://schemas.openxmlformats.org/officeDocument/2006/relationships/slide" Target="slides/slide1115.xml"/><Relationship Id="rId1324" Type="http://schemas.openxmlformats.org/officeDocument/2006/relationships/slide" Target="slides/slide1322.xml"/><Relationship Id="rId1531" Type="http://schemas.openxmlformats.org/officeDocument/2006/relationships/slide" Target="slides/slide1529.xml"/><Relationship Id="rId1769" Type="http://schemas.openxmlformats.org/officeDocument/2006/relationships/slide" Target="slides/slide1767.xml"/><Relationship Id="rId30" Type="http://schemas.openxmlformats.org/officeDocument/2006/relationships/slide" Target="slides/slide28.xml"/><Relationship Id="rId1629" Type="http://schemas.openxmlformats.org/officeDocument/2006/relationships/slide" Target="slides/slide1627.xml"/><Relationship Id="rId1836" Type="http://schemas.openxmlformats.org/officeDocument/2006/relationships/slide" Target="slides/slide1834.xml"/><Relationship Id="rId1903" Type="http://schemas.openxmlformats.org/officeDocument/2006/relationships/slide" Target="slides/slide1901.xml"/><Relationship Id="rId277" Type="http://schemas.openxmlformats.org/officeDocument/2006/relationships/slide" Target="slides/slide275.xml"/><Relationship Id="rId484" Type="http://schemas.openxmlformats.org/officeDocument/2006/relationships/slide" Target="slides/slide482.xml"/><Relationship Id="rId137" Type="http://schemas.openxmlformats.org/officeDocument/2006/relationships/slide" Target="slides/slide135.xml"/><Relationship Id="rId344" Type="http://schemas.openxmlformats.org/officeDocument/2006/relationships/slide" Target="slides/slide342.xml"/><Relationship Id="rId691" Type="http://schemas.openxmlformats.org/officeDocument/2006/relationships/slide" Target="slides/slide689.xml"/><Relationship Id="rId789" Type="http://schemas.openxmlformats.org/officeDocument/2006/relationships/slide" Target="slides/slide787.xml"/><Relationship Id="rId996" Type="http://schemas.openxmlformats.org/officeDocument/2006/relationships/slide" Target="slides/slide994.xml"/><Relationship Id="rId551" Type="http://schemas.openxmlformats.org/officeDocument/2006/relationships/slide" Target="slides/slide549.xml"/><Relationship Id="rId649" Type="http://schemas.openxmlformats.org/officeDocument/2006/relationships/slide" Target="slides/slide647.xml"/><Relationship Id="rId856" Type="http://schemas.openxmlformats.org/officeDocument/2006/relationships/slide" Target="slides/slide854.xml"/><Relationship Id="rId1181" Type="http://schemas.openxmlformats.org/officeDocument/2006/relationships/slide" Target="slides/slide1179.xml"/><Relationship Id="rId1279" Type="http://schemas.openxmlformats.org/officeDocument/2006/relationships/slide" Target="slides/slide1277.xml"/><Relationship Id="rId1486" Type="http://schemas.openxmlformats.org/officeDocument/2006/relationships/slide" Target="slides/slide1484.xml"/><Relationship Id="rId204" Type="http://schemas.openxmlformats.org/officeDocument/2006/relationships/slide" Target="slides/slide202.xml"/><Relationship Id="rId411" Type="http://schemas.openxmlformats.org/officeDocument/2006/relationships/slide" Target="slides/slide409.xml"/><Relationship Id="rId509" Type="http://schemas.openxmlformats.org/officeDocument/2006/relationships/slide" Target="slides/slide507.xml"/><Relationship Id="rId1041" Type="http://schemas.openxmlformats.org/officeDocument/2006/relationships/slide" Target="slides/slide1039.xml"/><Relationship Id="rId1139" Type="http://schemas.openxmlformats.org/officeDocument/2006/relationships/slide" Target="slides/slide1137.xml"/><Relationship Id="rId1346" Type="http://schemas.openxmlformats.org/officeDocument/2006/relationships/slide" Target="slides/slide1344.xml"/><Relationship Id="rId1693" Type="http://schemas.openxmlformats.org/officeDocument/2006/relationships/slide" Target="slides/slide1691.xml"/><Relationship Id="rId716" Type="http://schemas.openxmlformats.org/officeDocument/2006/relationships/slide" Target="slides/slide714.xml"/><Relationship Id="rId923" Type="http://schemas.openxmlformats.org/officeDocument/2006/relationships/slide" Target="slides/slide921.xml"/><Relationship Id="rId1553" Type="http://schemas.openxmlformats.org/officeDocument/2006/relationships/slide" Target="slides/slide1551.xml"/><Relationship Id="rId1760" Type="http://schemas.openxmlformats.org/officeDocument/2006/relationships/slide" Target="slides/slide1758.xml"/><Relationship Id="rId1858" Type="http://schemas.openxmlformats.org/officeDocument/2006/relationships/slide" Target="slides/slide1856.xml"/><Relationship Id="rId52" Type="http://schemas.openxmlformats.org/officeDocument/2006/relationships/slide" Target="slides/slide50.xml"/><Relationship Id="rId1206" Type="http://schemas.openxmlformats.org/officeDocument/2006/relationships/slide" Target="slides/slide1204.xml"/><Relationship Id="rId1413" Type="http://schemas.openxmlformats.org/officeDocument/2006/relationships/slide" Target="slides/slide1411.xml"/><Relationship Id="rId1620" Type="http://schemas.openxmlformats.org/officeDocument/2006/relationships/slide" Target="slides/slide1618.xml"/><Relationship Id="rId1718" Type="http://schemas.openxmlformats.org/officeDocument/2006/relationships/slide" Target="slides/slide1716.xml"/><Relationship Id="rId299" Type="http://schemas.openxmlformats.org/officeDocument/2006/relationships/slide" Target="slides/slide297.xml"/><Relationship Id="rId159" Type="http://schemas.openxmlformats.org/officeDocument/2006/relationships/slide" Target="slides/slide157.xml"/><Relationship Id="rId366" Type="http://schemas.openxmlformats.org/officeDocument/2006/relationships/slide" Target="slides/slide364.xml"/><Relationship Id="rId573" Type="http://schemas.openxmlformats.org/officeDocument/2006/relationships/slide" Target="slides/slide571.xml"/><Relationship Id="rId780" Type="http://schemas.openxmlformats.org/officeDocument/2006/relationships/slide" Target="slides/slide778.xml"/><Relationship Id="rId226" Type="http://schemas.openxmlformats.org/officeDocument/2006/relationships/slide" Target="slides/slide224.xml"/><Relationship Id="rId433" Type="http://schemas.openxmlformats.org/officeDocument/2006/relationships/slide" Target="slides/slide431.xml"/><Relationship Id="rId878" Type="http://schemas.openxmlformats.org/officeDocument/2006/relationships/slide" Target="slides/slide876.xml"/><Relationship Id="rId1063" Type="http://schemas.openxmlformats.org/officeDocument/2006/relationships/slide" Target="slides/slide1061.xml"/><Relationship Id="rId1270" Type="http://schemas.openxmlformats.org/officeDocument/2006/relationships/slide" Target="slides/slide1268.xml"/><Relationship Id="rId640" Type="http://schemas.openxmlformats.org/officeDocument/2006/relationships/slide" Target="slides/slide638.xml"/><Relationship Id="rId738" Type="http://schemas.openxmlformats.org/officeDocument/2006/relationships/slide" Target="slides/slide736.xml"/><Relationship Id="rId945" Type="http://schemas.openxmlformats.org/officeDocument/2006/relationships/slide" Target="slides/slide943.xml"/><Relationship Id="rId1368" Type="http://schemas.openxmlformats.org/officeDocument/2006/relationships/slide" Target="slides/slide1366.xml"/><Relationship Id="rId1575" Type="http://schemas.openxmlformats.org/officeDocument/2006/relationships/slide" Target="slides/slide1573.xml"/><Relationship Id="rId1782" Type="http://schemas.openxmlformats.org/officeDocument/2006/relationships/slide" Target="slides/slide1780.xml"/><Relationship Id="rId74" Type="http://schemas.openxmlformats.org/officeDocument/2006/relationships/slide" Target="slides/slide72.xml"/><Relationship Id="rId500" Type="http://schemas.openxmlformats.org/officeDocument/2006/relationships/slide" Target="slides/slide498.xml"/><Relationship Id="rId805" Type="http://schemas.openxmlformats.org/officeDocument/2006/relationships/slide" Target="slides/slide803.xml"/><Relationship Id="rId1130" Type="http://schemas.openxmlformats.org/officeDocument/2006/relationships/slide" Target="slides/slide1128.xml"/><Relationship Id="rId1228" Type="http://schemas.openxmlformats.org/officeDocument/2006/relationships/slide" Target="slides/slide1226.xml"/><Relationship Id="rId1435" Type="http://schemas.openxmlformats.org/officeDocument/2006/relationships/slide" Target="slides/slide1433.xml"/><Relationship Id="rId1642" Type="http://schemas.openxmlformats.org/officeDocument/2006/relationships/slide" Target="slides/slide1640.xml"/><Relationship Id="rId1502" Type="http://schemas.openxmlformats.org/officeDocument/2006/relationships/slide" Target="slides/slide1500.xml"/><Relationship Id="rId1807" Type="http://schemas.openxmlformats.org/officeDocument/2006/relationships/slide" Target="slides/slide1805.xml"/><Relationship Id="rId290" Type="http://schemas.openxmlformats.org/officeDocument/2006/relationships/slide" Target="slides/slide288.xml"/><Relationship Id="rId388" Type="http://schemas.openxmlformats.org/officeDocument/2006/relationships/slide" Target="slides/slide386.xml"/><Relationship Id="rId150" Type="http://schemas.openxmlformats.org/officeDocument/2006/relationships/slide" Target="slides/slide148.xml"/><Relationship Id="rId595" Type="http://schemas.openxmlformats.org/officeDocument/2006/relationships/slide" Target="slides/slide593.xml"/><Relationship Id="rId248" Type="http://schemas.openxmlformats.org/officeDocument/2006/relationships/slide" Target="slides/slide246.xml"/><Relationship Id="rId455" Type="http://schemas.openxmlformats.org/officeDocument/2006/relationships/slide" Target="slides/slide453.xml"/><Relationship Id="rId662" Type="http://schemas.openxmlformats.org/officeDocument/2006/relationships/slide" Target="slides/slide660.xml"/><Relationship Id="rId1085" Type="http://schemas.openxmlformats.org/officeDocument/2006/relationships/slide" Target="slides/slide1083.xml"/><Relationship Id="rId1292" Type="http://schemas.openxmlformats.org/officeDocument/2006/relationships/slide" Target="slides/slide1290.xml"/><Relationship Id="rId108" Type="http://schemas.openxmlformats.org/officeDocument/2006/relationships/slide" Target="slides/slide106.xml"/><Relationship Id="rId315" Type="http://schemas.openxmlformats.org/officeDocument/2006/relationships/slide" Target="slides/slide313.xml"/><Relationship Id="rId522" Type="http://schemas.openxmlformats.org/officeDocument/2006/relationships/slide" Target="slides/slide520.xml"/><Relationship Id="rId967" Type="http://schemas.openxmlformats.org/officeDocument/2006/relationships/slide" Target="slides/slide965.xml"/><Relationship Id="rId1152" Type="http://schemas.openxmlformats.org/officeDocument/2006/relationships/slide" Target="slides/slide1150.xml"/><Relationship Id="rId1597" Type="http://schemas.openxmlformats.org/officeDocument/2006/relationships/slide" Target="slides/slide1595.xml"/><Relationship Id="rId96" Type="http://schemas.openxmlformats.org/officeDocument/2006/relationships/slide" Target="slides/slide94.xml"/><Relationship Id="rId827" Type="http://schemas.openxmlformats.org/officeDocument/2006/relationships/slide" Target="slides/slide825.xml"/><Relationship Id="rId1012" Type="http://schemas.openxmlformats.org/officeDocument/2006/relationships/slide" Target="slides/slide1010.xml"/><Relationship Id="rId1457" Type="http://schemas.openxmlformats.org/officeDocument/2006/relationships/slide" Target="slides/slide1455.xml"/><Relationship Id="rId1664" Type="http://schemas.openxmlformats.org/officeDocument/2006/relationships/slide" Target="slides/slide1662.xml"/><Relationship Id="rId1871" Type="http://schemas.openxmlformats.org/officeDocument/2006/relationships/slide" Target="slides/slide1869.xml"/><Relationship Id="rId1317" Type="http://schemas.openxmlformats.org/officeDocument/2006/relationships/slide" Target="slides/slide1315.xml"/><Relationship Id="rId1524" Type="http://schemas.openxmlformats.org/officeDocument/2006/relationships/slide" Target="slides/slide1522.xml"/><Relationship Id="rId1731" Type="http://schemas.openxmlformats.org/officeDocument/2006/relationships/slide" Target="slides/slide1729.xml"/><Relationship Id="rId23" Type="http://schemas.openxmlformats.org/officeDocument/2006/relationships/slide" Target="slides/slide21.xml"/><Relationship Id="rId1829" Type="http://schemas.openxmlformats.org/officeDocument/2006/relationships/slide" Target="slides/slide1827.xml"/><Relationship Id="rId172" Type="http://schemas.openxmlformats.org/officeDocument/2006/relationships/slide" Target="slides/slide170.xml"/><Relationship Id="rId477" Type="http://schemas.openxmlformats.org/officeDocument/2006/relationships/slide" Target="slides/slide475.xml"/><Relationship Id="rId684" Type="http://schemas.openxmlformats.org/officeDocument/2006/relationships/slide" Target="slides/slide682.xml"/><Relationship Id="rId337" Type="http://schemas.openxmlformats.org/officeDocument/2006/relationships/slide" Target="slides/slide335.xml"/><Relationship Id="rId891" Type="http://schemas.openxmlformats.org/officeDocument/2006/relationships/slide" Target="slides/slide889.xml"/><Relationship Id="rId989" Type="http://schemas.openxmlformats.org/officeDocument/2006/relationships/slide" Target="slides/slide987.xml"/><Relationship Id="rId544" Type="http://schemas.openxmlformats.org/officeDocument/2006/relationships/slide" Target="slides/slide542.xml"/><Relationship Id="rId751" Type="http://schemas.openxmlformats.org/officeDocument/2006/relationships/slide" Target="slides/slide749.xml"/><Relationship Id="rId849" Type="http://schemas.openxmlformats.org/officeDocument/2006/relationships/slide" Target="slides/slide847.xml"/><Relationship Id="rId1174" Type="http://schemas.openxmlformats.org/officeDocument/2006/relationships/slide" Target="slides/slide1172.xml"/><Relationship Id="rId1381" Type="http://schemas.openxmlformats.org/officeDocument/2006/relationships/slide" Target="slides/slide1379.xml"/><Relationship Id="rId1479" Type="http://schemas.openxmlformats.org/officeDocument/2006/relationships/slide" Target="slides/slide1477.xml"/><Relationship Id="rId1686" Type="http://schemas.openxmlformats.org/officeDocument/2006/relationships/slide" Target="slides/slide1684.xml"/><Relationship Id="rId404" Type="http://schemas.openxmlformats.org/officeDocument/2006/relationships/slide" Target="slides/slide402.xml"/><Relationship Id="rId611" Type="http://schemas.openxmlformats.org/officeDocument/2006/relationships/slide" Target="slides/slide609.xml"/><Relationship Id="rId1034" Type="http://schemas.openxmlformats.org/officeDocument/2006/relationships/slide" Target="slides/slide1032.xml"/><Relationship Id="rId1241" Type="http://schemas.openxmlformats.org/officeDocument/2006/relationships/slide" Target="slides/slide1239.xml"/><Relationship Id="rId1339" Type="http://schemas.openxmlformats.org/officeDocument/2006/relationships/slide" Target="slides/slide1337.xml"/><Relationship Id="rId1893" Type="http://schemas.openxmlformats.org/officeDocument/2006/relationships/slide" Target="slides/slide1891.xml"/><Relationship Id="rId709" Type="http://schemas.openxmlformats.org/officeDocument/2006/relationships/slide" Target="slides/slide707.xml"/><Relationship Id="rId916" Type="http://schemas.openxmlformats.org/officeDocument/2006/relationships/slide" Target="slides/slide914.xml"/><Relationship Id="rId1101" Type="http://schemas.openxmlformats.org/officeDocument/2006/relationships/slide" Target="slides/slide1099.xml"/><Relationship Id="rId1546" Type="http://schemas.openxmlformats.org/officeDocument/2006/relationships/slide" Target="slides/slide1544.xml"/><Relationship Id="rId1753" Type="http://schemas.openxmlformats.org/officeDocument/2006/relationships/slide" Target="slides/slide1751.xml"/><Relationship Id="rId45" Type="http://schemas.openxmlformats.org/officeDocument/2006/relationships/slide" Target="slides/slide43.xml"/><Relationship Id="rId1406" Type="http://schemas.openxmlformats.org/officeDocument/2006/relationships/slide" Target="slides/slide1404.xml"/><Relationship Id="rId1613" Type="http://schemas.openxmlformats.org/officeDocument/2006/relationships/slide" Target="slides/slide1611.xml"/><Relationship Id="rId1820" Type="http://schemas.openxmlformats.org/officeDocument/2006/relationships/slide" Target="slides/slide1818.xml"/><Relationship Id="rId194" Type="http://schemas.openxmlformats.org/officeDocument/2006/relationships/slide" Target="slides/slide192.xml"/><Relationship Id="rId1918" Type="http://schemas.openxmlformats.org/officeDocument/2006/relationships/theme" Target="theme/theme1.xml"/><Relationship Id="rId261" Type="http://schemas.openxmlformats.org/officeDocument/2006/relationships/slide" Target="slides/slide259.xml"/><Relationship Id="rId499" Type="http://schemas.openxmlformats.org/officeDocument/2006/relationships/slide" Target="slides/slide497.xml"/><Relationship Id="rId359" Type="http://schemas.openxmlformats.org/officeDocument/2006/relationships/slide" Target="slides/slide357.xml"/><Relationship Id="rId566" Type="http://schemas.openxmlformats.org/officeDocument/2006/relationships/slide" Target="slides/slide564.xml"/><Relationship Id="rId773" Type="http://schemas.openxmlformats.org/officeDocument/2006/relationships/slide" Target="slides/slide771.xml"/><Relationship Id="rId1196" Type="http://schemas.openxmlformats.org/officeDocument/2006/relationships/slide" Target="slides/slide1194.xml"/><Relationship Id="rId121" Type="http://schemas.openxmlformats.org/officeDocument/2006/relationships/slide" Target="slides/slide119.xml"/><Relationship Id="rId219" Type="http://schemas.openxmlformats.org/officeDocument/2006/relationships/slide" Target="slides/slide217.xml"/><Relationship Id="rId426" Type="http://schemas.openxmlformats.org/officeDocument/2006/relationships/slide" Target="slides/slide424.xml"/><Relationship Id="rId633" Type="http://schemas.openxmlformats.org/officeDocument/2006/relationships/slide" Target="slides/slide631.xml"/><Relationship Id="rId980" Type="http://schemas.openxmlformats.org/officeDocument/2006/relationships/slide" Target="slides/slide978.xml"/><Relationship Id="rId1056" Type="http://schemas.openxmlformats.org/officeDocument/2006/relationships/slide" Target="slides/slide1054.xml"/><Relationship Id="rId1263" Type="http://schemas.openxmlformats.org/officeDocument/2006/relationships/slide" Target="slides/slide1261.xml"/><Relationship Id="rId840" Type="http://schemas.openxmlformats.org/officeDocument/2006/relationships/slide" Target="slides/slide838.xml"/><Relationship Id="rId938" Type="http://schemas.openxmlformats.org/officeDocument/2006/relationships/slide" Target="slides/slide936.xml"/><Relationship Id="rId1470" Type="http://schemas.openxmlformats.org/officeDocument/2006/relationships/slide" Target="slides/slide1468.xml"/><Relationship Id="rId1568" Type="http://schemas.openxmlformats.org/officeDocument/2006/relationships/slide" Target="slides/slide1566.xml"/><Relationship Id="rId1775" Type="http://schemas.openxmlformats.org/officeDocument/2006/relationships/slide" Target="slides/slide1773.xml"/><Relationship Id="rId67" Type="http://schemas.openxmlformats.org/officeDocument/2006/relationships/slide" Target="slides/slide65.xml"/><Relationship Id="rId700" Type="http://schemas.openxmlformats.org/officeDocument/2006/relationships/slide" Target="slides/slide698.xml"/><Relationship Id="rId1123" Type="http://schemas.openxmlformats.org/officeDocument/2006/relationships/slide" Target="slides/slide1121.xml"/><Relationship Id="rId1330" Type="http://schemas.openxmlformats.org/officeDocument/2006/relationships/slide" Target="slides/slide1328.xml"/><Relationship Id="rId1428" Type="http://schemas.openxmlformats.org/officeDocument/2006/relationships/slide" Target="slides/slide1426.xml"/><Relationship Id="rId1635" Type="http://schemas.openxmlformats.org/officeDocument/2006/relationships/slide" Target="slides/slide1633.xml"/><Relationship Id="rId1842" Type="http://schemas.openxmlformats.org/officeDocument/2006/relationships/slide" Target="slides/slide1840.xml"/><Relationship Id="rId1702" Type="http://schemas.openxmlformats.org/officeDocument/2006/relationships/slide" Target="slides/slide1700.xml"/><Relationship Id="rId283" Type="http://schemas.openxmlformats.org/officeDocument/2006/relationships/slide" Target="slides/slide281.xml"/><Relationship Id="rId490" Type="http://schemas.openxmlformats.org/officeDocument/2006/relationships/slide" Target="slides/slide488.xml"/><Relationship Id="rId143" Type="http://schemas.openxmlformats.org/officeDocument/2006/relationships/slide" Target="slides/slide141.xml"/><Relationship Id="rId350" Type="http://schemas.openxmlformats.org/officeDocument/2006/relationships/slide" Target="slides/slide348.xml"/><Relationship Id="rId588" Type="http://schemas.openxmlformats.org/officeDocument/2006/relationships/slide" Target="slides/slide586.xml"/><Relationship Id="rId795" Type="http://schemas.openxmlformats.org/officeDocument/2006/relationships/slide" Target="slides/slide793.xml"/><Relationship Id="rId9" Type="http://schemas.openxmlformats.org/officeDocument/2006/relationships/slide" Target="slides/slide7.xml"/><Relationship Id="rId210" Type="http://schemas.openxmlformats.org/officeDocument/2006/relationships/slide" Target="slides/slide208.xml"/><Relationship Id="rId448" Type="http://schemas.openxmlformats.org/officeDocument/2006/relationships/slide" Target="slides/slide446.xml"/><Relationship Id="rId655" Type="http://schemas.openxmlformats.org/officeDocument/2006/relationships/slide" Target="slides/slide653.xml"/><Relationship Id="rId862" Type="http://schemas.openxmlformats.org/officeDocument/2006/relationships/slide" Target="slides/slide860.xml"/><Relationship Id="rId1078" Type="http://schemas.openxmlformats.org/officeDocument/2006/relationships/slide" Target="slides/slide1076.xml"/><Relationship Id="rId1285" Type="http://schemas.openxmlformats.org/officeDocument/2006/relationships/slide" Target="slides/slide1283.xml"/><Relationship Id="rId1492" Type="http://schemas.openxmlformats.org/officeDocument/2006/relationships/slide" Target="slides/slide1490.xml"/><Relationship Id="rId308" Type="http://schemas.openxmlformats.org/officeDocument/2006/relationships/slide" Target="slides/slide306.xml"/><Relationship Id="rId515" Type="http://schemas.openxmlformats.org/officeDocument/2006/relationships/slide" Target="slides/slide513.xml"/><Relationship Id="rId722" Type="http://schemas.openxmlformats.org/officeDocument/2006/relationships/slide" Target="slides/slide720.xml"/><Relationship Id="rId1145" Type="http://schemas.openxmlformats.org/officeDocument/2006/relationships/slide" Target="slides/slide1143.xml"/><Relationship Id="rId1352" Type="http://schemas.openxmlformats.org/officeDocument/2006/relationships/slide" Target="slides/slide1350.xml"/><Relationship Id="rId1797" Type="http://schemas.openxmlformats.org/officeDocument/2006/relationships/slide" Target="slides/slide1795.xml"/><Relationship Id="rId89" Type="http://schemas.openxmlformats.org/officeDocument/2006/relationships/slide" Target="slides/slide87.xml"/><Relationship Id="rId1005" Type="http://schemas.openxmlformats.org/officeDocument/2006/relationships/slide" Target="slides/slide1003.xml"/><Relationship Id="rId1212" Type="http://schemas.openxmlformats.org/officeDocument/2006/relationships/slide" Target="slides/slide1210.xml"/><Relationship Id="rId1657" Type="http://schemas.openxmlformats.org/officeDocument/2006/relationships/slide" Target="slides/slide1655.xml"/><Relationship Id="rId1864" Type="http://schemas.openxmlformats.org/officeDocument/2006/relationships/slide" Target="slides/slide1862.xml"/><Relationship Id="rId1517" Type="http://schemas.openxmlformats.org/officeDocument/2006/relationships/slide" Target="slides/slide1515.xml"/><Relationship Id="rId1724" Type="http://schemas.openxmlformats.org/officeDocument/2006/relationships/slide" Target="slides/slide1722.xml"/><Relationship Id="rId16" Type="http://schemas.openxmlformats.org/officeDocument/2006/relationships/slide" Target="slides/slide14.xml"/><Relationship Id="rId165" Type="http://schemas.openxmlformats.org/officeDocument/2006/relationships/slide" Target="slides/slide163.xml"/><Relationship Id="rId372" Type="http://schemas.openxmlformats.org/officeDocument/2006/relationships/slide" Target="slides/slide370.xml"/><Relationship Id="rId677" Type="http://schemas.openxmlformats.org/officeDocument/2006/relationships/slide" Target="slides/slide675.xml"/><Relationship Id="rId232" Type="http://schemas.openxmlformats.org/officeDocument/2006/relationships/slide" Target="slides/slide230.xml"/><Relationship Id="rId884" Type="http://schemas.openxmlformats.org/officeDocument/2006/relationships/slide" Target="slides/slide882.xml"/><Relationship Id="rId537" Type="http://schemas.openxmlformats.org/officeDocument/2006/relationships/slide" Target="slides/slide535.xml"/><Relationship Id="rId744" Type="http://schemas.openxmlformats.org/officeDocument/2006/relationships/slide" Target="slides/slide742.xml"/><Relationship Id="rId951" Type="http://schemas.openxmlformats.org/officeDocument/2006/relationships/slide" Target="slides/slide949.xml"/><Relationship Id="rId1167" Type="http://schemas.openxmlformats.org/officeDocument/2006/relationships/slide" Target="slides/slide1165.xml"/><Relationship Id="rId1374" Type="http://schemas.openxmlformats.org/officeDocument/2006/relationships/slide" Target="slides/slide1372.xml"/><Relationship Id="rId1581" Type="http://schemas.openxmlformats.org/officeDocument/2006/relationships/slide" Target="slides/slide1579.xml"/><Relationship Id="rId1679" Type="http://schemas.openxmlformats.org/officeDocument/2006/relationships/slide" Target="slides/slide1677.xml"/><Relationship Id="rId80" Type="http://schemas.openxmlformats.org/officeDocument/2006/relationships/slide" Target="slides/slide78.xml"/><Relationship Id="rId604" Type="http://schemas.openxmlformats.org/officeDocument/2006/relationships/slide" Target="slides/slide602.xml"/><Relationship Id="rId811" Type="http://schemas.openxmlformats.org/officeDocument/2006/relationships/slide" Target="slides/slide809.xml"/><Relationship Id="rId1027" Type="http://schemas.openxmlformats.org/officeDocument/2006/relationships/slide" Target="slides/slide1025.xml"/><Relationship Id="rId1234" Type="http://schemas.openxmlformats.org/officeDocument/2006/relationships/slide" Target="slides/slide1232.xml"/><Relationship Id="rId1441" Type="http://schemas.openxmlformats.org/officeDocument/2006/relationships/slide" Target="slides/slide1439.xml"/><Relationship Id="rId1886" Type="http://schemas.openxmlformats.org/officeDocument/2006/relationships/slide" Target="slides/slide1884.xml"/><Relationship Id="rId909" Type="http://schemas.openxmlformats.org/officeDocument/2006/relationships/slide" Target="slides/slide907.xml"/><Relationship Id="rId1301" Type="http://schemas.openxmlformats.org/officeDocument/2006/relationships/slide" Target="slides/slide1299.xml"/><Relationship Id="rId1539" Type="http://schemas.openxmlformats.org/officeDocument/2006/relationships/slide" Target="slides/slide1537.xml"/><Relationship Id="rId1746" Type="http://schemas.openxmlformats.org/officeDocument/2006/relationships/slide" Target="slides/slide1744.xml"/><Relationship Id="rId38" Type="http://schemas.openxmlformats.org/officeDocument/2006/relationships/slide" Target="slides/slide36.xml"/><Relationship Id="rId1606" Type="http://schemas.openxmlformats.org/officeDocument/2006/relationships/slide" Target="slides/slide1604.xml"/><Relationship Id="rId1813" Type="http://schemas.openxmlformats.org/officeDocument/2006/relationships/slide" Target="slides/slide1811.xml"/><Relationship Id="rId187" Type="http://schemas.openxmlformats.org/officeDocument/2006/relationships/slide" Target="slides/slide185.xml"/><Relationship Id="rId394" Type="http://schemas.openxmlformats.org/officeDocument/2006/relationships/slide" Target="slides/slide392.xml"/><Relationship Id="rId254" Type="http://schemas.openxmlformats.org/officeDocument/2006/relationships/slide" Target="slides/slide252.xml"/><Relationship Id="rId699" Type="http://schemas.openxmlformats.org/officeDocument/2006/relationships/slide" Target="slides/slide697.xml"/><Relationship Id="rId1091" Type="http://schemas.openxmlformats.org/officeDocument/2006/relationships/slide" Target="slides/slide1089.xml"/><Relationship Id="rId114" Type="http://schemas.openxmlformats.org/officeDocument/2006/relationships/slide" Target="slides/slide112.xml"/><Relationship Id="rId461" Type="http://schemas.openxmlformats.org/officeDocument/2006/relationships/slide" Target="slides/slide459.xml"/><Relationship Id="rId559" Type="http://schemas.openxmlformats.org/officeDocument/2006/relationships/slide" Target="slides/slide557.xml"/><Relationship Id="rId766" Type="http://schemas.openxmlformats.org/officeDocument/2006/relationships/slide" Target="slides/slide764.xml"/><Relationship Id="rId1189" Type="http://schemas.openxmlformats.org/officeDocument/2006/relationships/slide" Target="slides/slide1187.xml"/><Relationship Id="rId1396" Type="http://schemas.openxmlformats.org/officeDocument/2006/relationships/slide" Target="slides/slide1394.xml"/><Relationship Id="rId321" Type="http://schemas.openxmlformats.org/officeDocument/2006/relationships/slide" Target="slides/slide319.xml"/><Relationship Id="rId419" Type="http://schemas.openxmlformats.org/officeDocument/2006/relationships/slide" Target="slides/slide417.xml"/><Relationship Id="rId626" Type="http://schemas.openxmlformats.org/officeDocument/2006/relationships/slide" Target="slides/slide624.xml"/><Relationship Id="rId973" Type="http://schemas.openxmlformats.org/officeDocument/2006/relationships/slide" Target="slides/slide971.xml"/><Relationship Id="rId1049" Type="http://schemas.openxmlformats.org/officeDocument/2006/relationships/slide" Target="slides/slide1047.xml"/><Relationship Id="rId1256" Type="http://schemas.openxmlformats.org/officeDocument/2006/relationships/slide" Target="slides/slide1254.xml"/><Relationship Id="rId833" Type="http://schemas.openxmlformats.org/officeDocument/2006/relationships/slide" Target="slides/slide831.xml"/><Relationship Id="rId1116" Type="http://schemas.openxmlformats.org/officeDocument/2006/relationships/slide" Target="slides/slide1114.xml"/><Relationship Id="rId1463" Type="http://schemas.openxmlformats.org/officeDocument/2006/relationships/slide" Target="slides/slide1461.xml"/><Relationship Id="rId1670" Type="http://schemas.openxmlformats.org/officeDocument/2006/relationships/slide" Target="slides/slide1668.xml"/><Relationship Id="rId1768" Type="http://schemas.openxmlformats.org/officeDocument/2006/relationships/slide" Target="slides/slide1766.xml"/><Relationship Id="rId900" Type="http://schemas.openxmlformats.org/officeDocument/2006/relationships/slide" Target="slides/slide898.xml"/><Relationship Id="rId1323" Type="http://schemas.openxmlformats.org/officeDocument/2006/relationships/slide" Target="slides/slide1321.xml"/><Relationship Id="rId1530" Type="http://schemas.openxmlformats.org/officeDocument/2006/relationships/slide" Target="slides/slide1528.xml"/><Relationship Id="rId1628" Type="http://schemas.openxmlformats.org/officeDocument/2006/relationships/slide" Target="slides/slide1626.xml"/><Relationship Id="rId1835" Type="http://schemas.openxmlformats.org/officeDocument/2006/relationships/slide" Target="slides/slide1833.xml"/><Relationship Id="rId1902" Type="http://schemas.openxmlformats.org/officeDocument/2006/relationships/slide" Target="slides/slide1900.xml"/><Relationship Id="rId276" Type="http://schemas.openxmlformats.org/officeDocument/2006/relationships/slide" Target="slides/slide274.xml"/><Relationship Id="rId483" Type="http://schemas.openxmlformats.org/officeDocument/2006/relationships/slide" Target="slides/slide481.xml"/><Relationship Id="rId690" Type="http://schemas.openxmlformats.org/officeDocument/2006/relationships/slide" Target="slides/slide688.xml"/><Relationship Id="rId136" Type="http://schemas.openxmlformats.org/officeDocument/2006/relationships/slide" Target="slides/slide134.xml"/><Relationship Id="rId343" Type="http://schemas.openxmlformats.org/officeDocument/2006/relationships/slide" Target="slides/slide341.xml"/><Relationship Id="rId550" Type="http://schemas.openxmlformats.org/officeDocument/2006/relationships/slide" Target="slides/slide548.xml"/><Relationship Id="rId788" Type="http://schemas.openxmlformats.org/officeDocument/2006/relationships/slide" Target="slides/slide786.xml"/><Relationship Id="rId995" Type="http://schemas.openxmlformats.org/officeDocument/2006/relationships/slide" Target="slides/slide993.xml"/><Relationship Id="rId1180" Type="http://schemas.openxmlformats.org/officeDocument/2006/relationships/slide" Target="slides/slide1178.xml"/><Relationship Id="rId203" Type="http://schemas.openxmlformats.org/officeDocument/2006/relationships/slide" Target="slides/slide201.xml"/><Relationship Id="rId648" Type="http://schemas.openxmlformats.org/officeDocument/2006/relationships/slide" Target="slides/slide646.xml"/><Relationship Id="rId855" Type="http://schemas.openxmlformats.org/officeDocument/2006/relationships/slide" Target="slides/slide853.xml"/><Relationship Id="rId1040" Type="http://schemas.openxmlformats.org/officeDocument/2006/relationships/slide" Target="slides/slide1038.xml"/><Relationship Id="rId1278" Type="http://schemas.openxmlformats.org/officeDocument/2006/relationships/slide" Target="slides/slide1276.xml"/><Relationship Id="rId1485" Type="http://schemas.openxmlformats.org/officeDocument/2006/relationships/slide" Target="slides/slide1483.xml"/><Relationship Id="rId1692" Type="http://schemas.openxmlformats.org/officeDocument/2006/relationships/slide" Target="slides/slide1690.xml"/><Relationship Id="rId410" Type="http://schemas.openxmlformats.org/officeDocument/2006/relationships/slide" Target="slides/slide408.xml"/><Relationship Id="rId508" Type="http://schemas.openxmlformats.org/officeDocument/2006/relationships/slide" Target="slides/slide506.xml"/><Relationship Id="rId715" Type="http://schemas.openxmlformats.org/officeDocument/2006/relationships/slide" Target="slides/slide713.xml"/><Relationship Id="rId922" Type="http://schemas.openxmlformats.org/officeDocument/2006/relationships/slide" Target="slides/slide920.xml"/><Relationship Id="rId1138" Type="http://schemas.openxmlformats.org/officeDocument/2006/relationships/slide" Target="slides/slide1136.xml"/><Relationship Id="rId1345" Type="http://schemas.openxmlformats.org/officeDocument/2006/relationships/slide" Target="slides/slide1343.xml"/><Relationship Id="rId1552" Type="http://schemas.openxmlformats.org/officeDocument/2006/relationships/slide" Target="slides/slide1550.xml"/><Relationship Id="rId1205" Type="http://schemas.openxmlformats.org/officeDocument/2006/relationships/slide" Target="slides/slide1203.xml"/><Relationship Id="rId1857" Type="http://schemas.openxmlformats.org/officeDocument/2006/relationships/slide" Target="slides/slide1855.xml"/><Relationship Id="rId51" Type="http://schemas.openxmlformats.org/officeDocument/2006/relationships/slide" Target="slides/slide49.xml"/><Relationship Id="rId1412" Type="http://schemas.openxmlformats.org/officeDocument/2006/relationships/slide" Target="slides/slide1410.xml"/><Relationship Id="rId1717" Type="http://schemas.openxmlformats.org/officeDocument/2006/relationships/slide" Target="slides/slide1715.xml"/><Relationship Id="rId298" Type="http://schemas.openxmlformats.org/officeDocument/2006/relationships/slide" Target="slides/slide296.xml"/><Relationship Id="rId158" Type="http://schemas.openxmlformats.org/officeDocument/2006/relationships/slide" Target="slides/slide156.xml"/><Relationship Id="rId365" Type="http://schemas.openxmlformats.org/officeDocument/2006/relationships/slide" Target="slides/slide363.xml"/><Relationship Id="rId572" Type="http://schemas.openxmlformats.org/officeDocument/2006/relationships/slide" Target="slides/slide570.xml"/><Relationship Id="rId225" Type="http://schemas.openxmlformats.org/officeDocument/2006/relationships/slide" Target="slides/slide223.xml"/><Relationship Id="rId432" Type="http://schemas.openxmlformats.org/officeDocument/2006/relationships/slide" Target="slides/slide430.xml"/><Relationship Id="rId877" Type="http://schemas.openxmlformats.org/officeDocument/2006/relationships/slide" Target="slides/slide875.xml"/><Relationship Id="rId1062" Type="http://schemas.openxmlformats.org/officeDocument/2006/relationships/slide" Target="slides/slide1060.xml"/><Relationship Id="rId737" Type="http://schemas.openxmlformats.org/officeDocument/2006/relationships/slide" Target="slides/slide735.xml"/><Relationship Id="rId944" Type="http://schemas.openxmlformats.org/officeDocument/2006/relationships/slide" Target="slides/slide942.xml"/><Relationship Id="rId1367" Type="http://schemas.openxmlformats.org/officeDocument/2006/relationships/slide" Target="slides/slide1365.xml"/><Relationship Id="rId1574" Type="http://schemas.openxmlformats.org/officeDocument/2006/relationships/slide" Target="slides/slide1572.xml"/><Relationship Id="rId1781" Type="http://schemas.openxmlformats.org/officeDocument/2006/relationships/slide" Target="slides/slide1779.xml"/><Relationship Id="rId73" Type="http://schemas.openxmlformats.org/officeDocument/2006/relationships/slide" Target="slides/slide71.xml"/><Relationship Id="rId804" Type="http://schemas.openxmlformats.org/officeDocument/2006/relationships/slide" Target="slides/slide802.xml"/><Relationship Id="rId1227" Type="http://schemas.openxmlformats.org/officeDocument/2006/relationships/slide" Target="slides/slide1225.xml"/><Relationship Id="rId1434" Type="http://schemas.openxmlformats.org/officeDocument/2006/relationships/slide" Target="slides/slide1432.xml"/><Relationship Id="rId1641" Type="http://schemas.openxmlformats.org/officeDocument/2006/relationships/slide" Target="slides/slide1639.xml"/><Relationship Id="rId1879" Type="http://schemas.openxmlformats.org/officeDocument/2006/relationships/slide" Target="slides/slide1877.xml"/><Relationship Id="rId1501" Type="http://schemas.openxmlformats.org/officeDocument/2006/relationships/slide" Target="slides/slide1499.xml"/><Relationship Id="rId1739" Type="http://schemas.openxmlformats.org/officeDocument/2006/relationships/slide" Target="slides/slide1737.xml"/><Relationship Id="rId1806" Type="http://schemas.openxmlformats.org/officeDocument/2006/relationships/slide" Target="slides/slide1804.xml"/><Relationship Id="rId387" Type="http://schemas.openxmlformats.org/officeDocument/2006/relationships/slide" Target="slides/slide385.xml"/><Relationship Id="rId594" Type="http://schemas.openxmlformats.org/officeDocument/2006/relationships/slide" Target="slides/slide592.xml"/><Relationship Id="rId247" Type="http://schemas.openxmlformats.org/officeDocument/2006/relationships/slide" Target="slides/slide245.xml"/><Relationship Id="rId899" Type="http://schemas.openxmlformats.org/officeDocument/2006/relationships/slide" Target="slides/slide897.xml"/><Relationship Id="rId1084" Type="http://schemas.openxmlformats.org/officeDocument/2006/relationships/slide" Target="slides/slide1082.xml"/><Relationship Id="rId107" Type="http://schemas.openxmlformats.org/officeDocument/2006/relationships/slide" Target="slides/slide105.xml"/><Relationship Id="rId454" Type="http://schemas.openxmlformats.org/officeDocument/2006/relationships/slide" Target="slides/slide452.xml"/><Relationship Id="rId661" Type="http://schemas.openxmlformats.org/officeDocument/2006/relationships/slide" Target="slides/slide659.xml"/><Relationship Id="rId759" Type="http://schemas.openxmlformats.org/officeDocument/2006/relationships/slide" Target="slides/slide757.xml"/><Relationship Id="rId966" Type="http://schemas.openxmlformats.org/officeDocument/2006/relationships/slide" Target="slides/slide964.xml"/><Relationship Id="rId1291" Type="http://schemas.openxmlformats.org/officeDocument/2006/relationships/slide" Target="slides/slide1289.xml"/><Relationship Id="rId1389" Type="http://schemas.openxmlformats.org/officeDocument/2006/relationships/slide" Target="slides/slide1387.xml"/><Relationship Id="rId1596" Type="http://schemas.openxmlformats.org/officeDocument/2006/relationships/slide" Target="slides/slide1594.xml"/><Relationship Id="rId314" Type="http://schemas.openxmlformats.org/officeDocument/2006/relationships/slide" Target="slides/slide312.xml"/><Relationship Id="rId521" Type="http://schemas.openxmlformats.org/officeDocument/2006/relationships/slide" Target="slides/slide519.xml"/><Relationship Id="rId619" Type="http://schemas.openxmlformats.org/officeDocument/2006/relationships/slide" Target="slides/slide617.xml"/><Relationship Id="rId1151" Type="http://schemas.openxmlformats.org/officeDocument/2006/relationships/slide" Target="slides/slide1149.xml"/><Relationship Id="rId1249" Type="http://schemas.openxmlformats.org/officeDocument/2006/relationships/slide" Target="slides/slide1247.xml"/><Relationship Id="rId95" Type="http://schemas.openxmlformats.org/officeDocument/2006/relationships/slide" Target="slides/slide93.xml"/><Relationship Id="rId826" Type="http://schemas.openxmlformats.org/officeDocument/2006/relationships/slide" Target="slides/slide824.xml"/><Relationship Id="rId1011" Type="http://schemas.openxmlformats.org/officeDocument/2006/relationships/slide" Target="slides/slide1009.xml"/><Relationship Id="rId1109" Type="http://schemas.openxmlformats.org/officeDocument/2006/relationships/slide" Target="slides/slide1107.xml"/><Relationship Id="rId1456" Type="http://schemas.openxmlformats.org/officeDocument/2006/relationships/slide" Target="slides/slide1454.xml"/><Relationship Id="rId1663" Type="http://schemas.openxmlformats.org/officeDocument/2006/relationships/slide" Target="slides/slide1661.xml"/><Relationship Id="rId1870" Type="http://schemas.openxmlformats.org/officeDocument/2006/relationships/slide" Target="slides/slide1868.xml"/><Relationship Id="rId1316" Type="http://schemas.openxmlformats.org/officeDocument/2006/relationships/slide" Target="slides/slide1314.xml"/><Relationship Id="rId1523" Type="http://schemas.openxmlformats.org/officeDocument/2006/relationships/slide" Target="slides/slide1521.xml"/><Relationship Id="rId1730" Type="http://schemas.openxmlformats.org/officeDocument/2006/relationships/slide" Target="slides/slide1728.xml"/><Relationship Id="rId22" Type="http://schemas.openxmlformats.org/officeDocument/2006/relationships/slide" Target="slides/slide20.xml"/><Relationship Id="rId1828" Type="http://schemas.openxmlformats.org/officeDocument/2006/relationships/slide" Target="slides/slide1826.xml"/><Relationship Id="rId171" Type="http://schemas.openxmlformats.org/officeDocument/2006/relationships/slide" Target="slides/slide169.xml"/><Relationship Id="rId269" Type="http://schemas.openxmlformats.org/officeDocument/2006/relationships/slide" Target="slides/slide267.xml"/><Relationship Id="rId476" Type="http://schemas.openxmlformats.org/officeDocument/2006/relationships/slide" Target="slides/slide474.xml"/><Relationship Id="rId683" Type="http://schemas.openxmlformats.org/officeDocument/2006/relationships/slide" Target="slides/slide681.xml"/><Relationship Id="rId890" Type="http://schemas.openxmlformats.org/officeDocument/2006/relationships/slide" Target="slides/slide888.xml"/><Relationship Id="rId129" Type="http://schemas.openxmlformats.org/officeDocument/2006/relationships/slide" Target="slides/slide127.xml"/><Relationship Id="rId336" Type="http://schemas.openxmlformats.org/officeDocument/2006/relationships/slide" Target="slides/slide334.xml"/><Relationship Id="rId543" Type="http://schemas.openxmlformats.org/officeDocument/2006/relationships/slide" Target="slides/slide541.xml"/><Relationship Id="rId988" Type="http://schemas.openxmlformats.org/officeDocument/2006/relationships/slide" Target="slides/slide986.xml"/><Relationship Id="rId1173" Type="http://schemas.openxmlformats.org/officeDocument/2006/relationships/slide" Target="slides/slide1171.xml"/><Relationship Id="rId1380" Type="http://schemas.openxmlformats.org/officeDocument/2006/relationships/slide" Target="slides/slide1378.xml"/><Relationship Id="rId403" Type="http://schemas.openxmlformats.org/officeDocument/2006/relationships/slide" Target="slides/slide401.xml"/><Relationship Id="rId750" Type="http://schemas.openxmlformats.org/officeDocument/2006/relationships/slide" Target="slides/slide748.xml"/><Relationship Id="rId848" Type="http://schemas.openxmlformats.org/officeDocument/2006/relationships/slide" Target="slides/slide846.xml"/><Relationship Id="rId1033" Type="http://schemas.openxmlformats.org/officeDocument/2006/relationships/slide" Target="slides/slide1031.xml"/><Relationship Id="rId1478" Type="http://schemas.openxmlformats.org/officeDocument/2006/relationships/slide" Target="slides/slide1476.xml"/><Relationship Id="rId1685" Type="http://schemas.openxmlformats.org/officeDocument/2006/relationships/slide" Target="slides/slide1683.xml"/><Relationship Id="rId1892" Type="http://schemas.openxmlformats.org/officeDocument/2006/relationships/slide" Target="slides/slide1890.xml"/><Relationship Id="rId610" Type="http://schemas.openxmlformats.org/officeDocument/2006/relationships/slide" Target="slides/slide608.xml"/><Relationship Id="rId708" Type="http://schemas.openxmlformats.org/officeDocument/2006/relationships/slide" Target="slides/slide706.xml"/><Relationship Id="rId915" Type="http://schemas.openxmlformats.org/officeDocument/2006/relationships/slide" Target="slides/slide913.xml"/><Relationship Id="rId1240" Type="http://schemas.openxmlformats.org/officeDocument/2006/relationships/slide" Target="slides/slide1238.xml"/><Relationship Id="rId1338" Type="http://schemas.openxmlformats.org/officeDocument/2006/relationships/slide" Target="slides/slide1336.xml"/><Relationship Id="rId1545" Type="http://schemas.openxmlformats.org/officeDocument/2006/relationships/slide" Target="slides/slide1543.xml"/><Relationship Id="rId1100" Type="http://schemas.openxmlformats.org/officeDocument/2006/relationships/slide" Target="slides/slide1098.xml"/><Relationship Id="rId1405" Type="http://schemas.openxmlformats.org/officeDocument/2006/relationships/slide" Target="slides/slide1403.xml"/><Relationship Id="rId1752" Type="http://schemas.openxmlformats.org/officeDocument/2006/relationships/slide" Target="slides/slide1750.xml"/><Relationship Id="rId44" Type="http://schemas.openxmlformats.org/officeDocument/2006/relationships/slide" Target="slides/slide42.xml"/><Relationship Id="rId1612" Type="http://schemas.openxmlformats.org/officeDocument/2006/relationships/slide" Target="slides/slide1610.xml"/><Relationship Id="rId1917" Type="http://schemas.openxmlformats.org/officeDocument/2006/relationships/viewProps" Target="viewProps.xml"/><Relationship Id="rId193" Type="http://schemas.openxmlformats.org/officeDocument/2006/relationships/slide" Target="slides/slide191.xml"/><Relationship Id="rId498" Type="http://schemas.openxmlformats.org/officeDocument/2006/relationships/slide" Target="slides/slide496.xml"/><Relationship Id="rId260" Type="http://schemas.openxmlformats.org/officeDocument/2006/relationships/slide" Target="slides/slide258.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772" Type="http://schemas.openxmlformats.org/officeDocument/2006/relationships/slide" Target="slides/slide770.xml"/><Relationship Id="rId1195" Type="http://schemas.openxmlformats.org/officeDocument/2006/relationships/slide" Target="slides/slide1193.xml"/><Relationship Id="rId218" Type="http://schemas.openxmlformats.org/officeDocument/2006/relationships/slide" Target="slides/slide216.xml"/><Relationship Id="rId425" Type="http://schemas.openxmlformats.org/officeDocument/2006/relationships/slide" Target="slides/slide423.xml"/><Relationship Id="rId632" Type="http://schemas.openxmlformats.org/officeDocument/2006/relationships/slide" Target="slides/slide630.xml"/><Relationship Id="rId1055" Type="http://schemas.openxmlformats.org/officeDocument/2006/relationships/slide" Target="slides/slide1053.xml"/><Relationship Id="rId1262" Type="http://schemas.openxmlformats.org/officeDocument/2006/relationships/slide" Target="slides/slide1260.xml"/><Relationship Id="rId937" Type="http://schemas.openxmlformats.org/officeDocument/2006/relationships/slide" Target="slides/slide935.xml"/><Relationship Id="rId1122" Type="http://schemas.openxmlformats.org/officeDocument/2006/relationships/slide" Target="slides/slide1120.xml"/><Relationship Id="rId1567" Type="http://schemas.openxmlformats.org/officeDocument/2006/relationships/slide" Target="slides/slide1565.xml"/><Relationship Id="rId1774" Type="http://schemas.openxmlformats.org/officeDocument/2006/relationships/slide" Target="slides/slide1772.xml"/><Relationship Id="rId66" Type="http://schemas.openxmlformats.org/officeDocument/2006/relationships/slide" Target="slides/slide64.xml"/><Relationship Id="rId1427" Type="http://schemas.openxmlformats.org/officeDocument/2006/relationships/slide" Target="slides/slide1425.xml"/><Relationship Id="rId1634" Type="http://schemas.openxmlformats.org/officeDocument/2006/relationships/slide" Target="slides/slide1632.xml"/><Relationship Id="rId1841" Type="http://schemas.openxmlformats.org/officeDocument/2006/relationships/slide" Target="slides/slide1839.xml"/><Relationship Id="rId1701" Type="http://schemas.openxmlformats.org/officeDocument/2006/relationships/slide" Target="slides/slide1699.xml"/><Relationship Id="rId282" Type="http://schemas.openxmlformats.org/officeDocument/2006/relationships/slide" Target="slides/slide280.xml"/><Relationship Id="rId587" Type="http://schemas.openxmlformats.org/officeDocument/2006/relationships/slide" Target="slides/slide585.xml"/><Relationship Id="rId8" Type="http://schemas.openxmlformats.org/officeDocument/2006/relationships/slide" Target="slides/slide6.xml"/><Relationship Id="rId142" Type="http://schemas.openxmlformats.org/officeDocument/2006/relationships/slide" Target="slides/slide140.xml"/><Relationship Id="rId447" Type="http://schemas.openxmlformats.org/officeDocument/2006/relationships/slide" Target="slides/slide445.xml"/><Relationship Id="rId794" Type="http://schemas.openxmlformats.org/officeDocument/2006/relationships/slide" Target="slides/slide792.xml"/><Relationship Id="rId1077" Type="http://schemas.openxmlformats.org/officeDocument/2006/relationships/slide" Target="slides/slide1075.xml"/><Relationship Id="rId654" Type="http://schemas.openxmlformats.org/officeDocument/2006/relationships/slide" Target="slides/slide652.xml"/><Relationship Id="rId861" Type="http://schemas.openxmlformats.org/officeDocument/2006/relationships/slide" Target="slides/slide859.xml"/><Relationship Id="rId959" Type="http://schemas.openxmlformats.org/officeDocument/2006/relationships/slide" Target="slides/slide957.xml"/><Relationship Id="rId1284" Type="http://schemas.openxmlformats.org/officeDocument/2006/relationships/slide" Target="slides/slide1282.xml"/><Relationship Id="rId1491" Type="http://schemas.openxmlformats.org/officeDocument/2006/relationships/slide" Target="slides/slide1489.xml"/><Relationship Id="rId1589" Type="http://schemas.openxmlformats.org/officeDocument/2006/relationships/slide" Target="slides/slide1587.xml"/><Relationship Id="rId307" Type="http://schemas.openxmlformats.org/officeDocument/2006/relationships/slide" Target="slides/slide305.xml"/><Relationship Id="rId514" Type="http://schemas.openxmlformats.org/officeDocument/2006/relationships/slide" Target="slides/slide512.xml"/><Relationship Id="rId721" Type="http://schemas.openxmlformats.org/officeDocument/2006/relationships/slide" Target="slides/slide719.xml"/><Relationship Id="rId1144" Type="http://schemas.openxmlformats.org/officeDocument/2006/relationships/slide" Target="slides/slide1142.xml"/><Relationship Id="rId1351" Type="http://schemas.openxmlformats.org/officeDocument/2006/relationships/slide" Target="slides/slide1349.xml"/><Relationship Id="rId1449" Type="http://schemas.openxmlformats.org/officeDocument/2006/relationships/slide" Target="slides/slide1447.xml"/><Relationship Id="rId1796" Type="http://schemas.openxmlformats.org/officeDocument/2006/relationships/slide" Target="slides/slide1794.xml"/><Relationship Id="rId88" Type="http://schemas.openxmlformats.org/officeDocument/2006/relationships/slide" Target="slides/slide86.xml"/><Relationship Id="rId819" Type="http://schemas.openxmlformats.org/officeDocument/2006/relationships/slide" Target="slides/slide817.xml"/><Relationship Id="rId1004" Type="http://schemas.openxmlformats.org/officeDocument/2006/relationships/slide" Target="slides/slide1002.xml"/><Relationship Id="rId1211" Type="http://schemas.openxmlformats.org/officeDocument/2006/relationships/slide" Target="slides/slide1209.xml"/><Relationship Id="rId1656" Type="http://schemas.openxmlformats.org/officeDocument/2006/relationships/slide" Target="slides/slide1654.xml"/><Relationship Id="rId1863" Type="http://schemas.openxmlformats.org/officeDocument/2006/relationships/slide" Target="slides/slide1861.xml"/><Relationship Id="rId1309" Type="http://schemas.openxmlformats.org/officeDocument/2006/relationships/slide" Target="slides/slide1307.xml"/><Relationship Id="rId1516" Type="http://schemas.openxmlformats.org/officeDocument/2006/relationships/slide" Target="slides/slide1514.xml"/><Relationship Id="rId1723" Type="http://schemas.openxmlformats.org/officeDocument/2006/relationships/slide" Target="slides/slide1721.xml"/><Relationship Id="rId15" Type="http://schemas.openxmlformats.org/officeDocument/2006/relationships/slide" Target="slides/slide13.xml"/><Relationship Id="rId164" Type="http://schemas.openxmlformats.org/officeDocument/2006/relationships/slide" Target="slides/slide162.xml"/><Relationship Id="rId371" Type="http://schemas.openxmlformats.org/officeDocument/2006/relationships/slide" Target="slides/slide369.xml"/><Relationship Id="rId469" Type="http://schemas.openxmlformats.org/officeDocument/2006/relationships/slide" Target="slides/slide467.xml"/><Relationship Id="rId676" Type="http://schemas.openxmlformats.org/officeDocument/2006/relationships/slide" Target="slides/slide674.xml"/><Relationship Id="rId883" Type="http://schemas.openxmlformats.org/officeDocument/2006/relationships/slide" Target="slides/slide881.xml"/><Relationship Id="rId1099" Type="http://schemas.openxmlformats.org/officeDocument/2006/relationships/slide" Target="slides/slide109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773363" cy="434975"/>
          </a:xfrm>
          <a:prstGeom prst="rect">
            <a:avLst/>
          </a:prstGeom>
        </p:spPr>
        <p:txBody>
          <a:bodyPr vert="horz" lIns="91440" tIns="45720" rIns="91440" bIns="45720" rtlCol="0"/>
          <a:lstStyle>
            <a:lvl1pPr algn="l">
              <a:defRPr sz="1200" smtClean="0"/>
            </a:lvl1pPr>
          </a:lstStyle>
          <a:p>
            <a:pPr>
              <a:defRPr/>
            </a:pPr>
            <a:endParaRPr lang="en-US"/>
          </a:p>
        </p:txBody>
      </p:sp>
      <p:sp>
        <p:nvSpPr>
          <p:cNvPr id="3" name="Date Placeholder 2"/>
          <p:cNvSpPr>
            <a:spLocks noGrp="1"/>
          </p:cNvSpPr>
          <p:nvPr>
            <p:ph type="dt" idx="1"/>
          </p:nvPr>
        </p:nvSpPr>
        <p:spPr>
          <a:xfrm>
            <a:off x="3625850" y="0"/>
            <a:ext cx="2773363" cy="434975"/>
          </a:xfrm>
          <a:prstGeom prst="rect">
            <a:avLst/>
          </a:prstGeom>
        </p:spPr>
        <p:txBody>
          <a:bodyPr vert="horz" lIns="91440" tIns="45720" rIns="91440" bIns="45720" rtlCol="0"/>
          <a:lstStyle>
            <a:lvl1pPr algn="r">
              <a:defRPr sz="1200" smtClean="0"/>
            </a:lvl1pPr>
          </a:lstStyle>
          <a:p>
            <a:pPr>
              <a:defRPr/>
            </a:pPr>
            <a:fld id="{FA86E134-BCDB-4589-A960-9B534FD0A157}" type="datetimeFigureOut">
              <a:rPr lang="en-US"/>
              <a:pPr>
                <a:defRPr/>
              </a:pPr>
              <a:t>8/29/2020</a:t>
            </a:fld>
            <a:endParaRPr lang="en-US"/>
          </a:p>
        </p:txBody>
      </p:sp>
      <p:sp>
        <p:nvSpPr>
          <p:cNvPr id="4" name="Slide Image Placeholder 3"/>
          <p:cNvSpPr>
            <a:spLocks noGrp="1" noRot="1" noChangeAspect="1"/>
          </p:cNvSpPr>
          <p:nvPr>
            <p:ph type="sldImg" idx="2"/>
          </p:nvPr>
        </p:nvSpPr>
        <p:spPr>
          <a:xfrm>
            <a:off x="1028700" y="650875"/>
            <a:ext cx="4343400" cy="325755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39763" y="4125913"/>
            <a:ext cx="5121275" cy="3910012"/>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250238"/>
            <a:ext cx="2773363" cy="434975"/>
          </a:xfrm>
          <a:prstGeom prst="rect">
            <a:avLst/>
          </a:prstGeom>
        </p:spPr>
        <p:txBody>
          <a:bodyPr vert="horz" lIns="91440" tIns="45720" rIns="91440" bIns="45720" rtlCol="0" anchor="b"/>
          <a:lstStyle>
            <a:lvl1pPr algn="l">
              <a:defRPr sz="1200" smtClean="0"/>
            </a:lvl1pPr>
          </a:lstStyle>
          <a:p>
            <a:pPr>
              <a:defRPr/>
            </a:pPr>
            <a:endParaRPr lang="en-US"/>
          </a:p>
        </p:txBody>
      </p:sp>
      <p:sp>
        <p:nvSpPr>
          <p:cNvPr id="7" name="Slide Number Placeholder 6"/>
          <p:cNvSpPr>
            <a:spLocks noGrp="1"/>
          </p:cNvSpPr>
          <p:nvPr>
            <p:ph type="sldNum" sz="quarter" idx="5"/>
          </p:nvPr>
        </p:nvSpPr>
        <p:spPr>
          <a:xfrm>
            <a:off x="3625850" y="8250238"/>
            <a:ext cx="2773363" cy="434975"/>
          </a:xfrm>
          <a:prstGeom prst="rect">
            <a:avLst/>
          </a:prstGeom>
        </p:spPr>
        <p:txBody>
          <a:bodyPr vert="horz" lIns="91440" tIns="45720" rIns="91440" bIns="45720" rtlCol="0" anchor="b"/>
          <a:lstStyle>
            <a:lvl1pPr algn="r">
              <a:defRPr sz="1200" smtClean="0"/>
            </a:lvl1pPr>
          </a:lstStyle>
          <a:p>
            <a:pPr>
              <a:defRPr/>
            </a:pPr>
            <a:fld id="{ED19550A-7C4E-4D26-A00F-70B725878932}" type="slidenum">
              <a:rPr lang="en-US"/>
              <a:pPr>
                <a:defRPr/>
              </a:pPr>
              <a:t>‹#›</a:t>
            </a:fld>
            <a:endParaRPr lang="en-US"/>
          </a:p>
        </p:txBody>
      </p:sp>
    </p:spTree>
    <p:extLst>
      <p:ext uri="{BB962C8B-B14F-4D97-AF65-F5344CB8AC3E}">
        <p14:creationId xmlns:p14="http://schemas.microsoft.com/office/powerpoint/2010/main" val="1255907768"/>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9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0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0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8142327F-4625-4306-AF4B-D305C7EFF79B}" type="slidenum">
              <a:rPr lang="ar-SA"/>
              <a:pPr eaLnBrk="1" hangingPunct="1"/>
              <a:t>188</a:t>
            </a:fld>
            <a:endParaRPr lang="en-US"/>
          </a:p>
        </p:txBody>
      </p:sp>
      <p:sp>
        <p:nvSpPr>
          <p:cNvPr id="21196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19684"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07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E82D377D-255D-420D-AFE1-56200D8E3F09}" type="slidenum">
              <a:rPr lang="ar-SA"/>
              <a:pPr eaLnBrk="1" hangingPunct="1"/>
              <a:t>789</a:t>
            </a:fld>
            <a:endParaRPr lang="en-US"/>
          </a:p>
        </p:txBody>
      </p:sp>
      <p:sp>
        <p:nvSpPr>
          <p:cNvPr id="21207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0708"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27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16365C3A-9817-4996-AF4F-63ABACEED44D}" type="slidenum">
              <a:rPr lang="ar-SA"/>
              <a:pPr eaLnBrk="1" hangingPunct="1"/>
              <a:t>1699</a:t>
            </a:fld>
            <a:endParaRPr lang="en-US"/>
          </a:p>
        </p:txBody>
      </p:sp>
      <p:sp>
        <p:nvSpPr>
          <p:cNvPr id="21227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2756"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48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8B045F5E-955E-44F8-9E90-1BB16C400170}" type="slidenum">
              <a:rPr lang="ar-SA"/>
              <a:pPr eaLnBrk="1" hangingPunct="1"/>
              <a:t>1907</a:t>
            </a:fld>
            <a:endParaRPr lang="en-US"/>
          </a:p>
        </p:txBody>
      </p:sp>
      <p:sp>
        <p:nvSpPr>
          <p:cNvPr id="21248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4804"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58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26147359-CF6E-4671-B502-0D8EFB18A5D4}" type="slidenum">
              <a:rPr lang="ar-SA"/>
              <a:pPr eaLnBrk="1" hangingPunct="1"/>
              <a:t>1908</a:t>
            </a:fld>
            <a:endParaRPr lang="en-US"/>
          </a:p>
        </p:txBody>
      </p:sp>
      <p:sp>
        <p:nvSpPr>
          <p:cNvPr id="21258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5828"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48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8B045F5E-955E-44F8-9E90-1BB16C400170}" type="slidenum">
              <a:rPr lang="ar-SA"/>
              <a:pPr eaLnBrk="1" hangingPunct="1"/>
              <a:t>1912</a:t>
            </a:fld>
            <a:endParaRPr lang="en-US"/>
          </a:p>
        </p:txBody>
      </p:sp>
      <p:sp>
        <p:nvSpPr>
          <p:cNvPr id="21248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4804" name="Rectangle 3"/>
          <p:cNvSpPr>
            <a:spLocks noGrp="1" noChangeArrowheads="1"/>
          </p:cNvSpPr>
          <p:nvPr>
            <p:ph type="body" idx="1"/>
          </p:nvPr>
        </p:nvSpPr>
        <p:spPr bwMode="auto">
          <a:xfrm>
            <a:off x="854075" y="4125913"/>
            <a:ext cx="4692650" cy="3910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790054D-2350-46D7-B300-42A217E69392}" type="slidenum">
              <a:rPr lang="ar-SA"/>
              <a:pPr>
                <a:defRPr/>
              </a:pPr>
              <a:t>‹#›</a:t>
            </a:fld>
            <a:endParaRPr lang="en-US"/>
          </a:p>
        </p:txBody>
      </p:sp>
    </p:spTree>
    <p:extLst>
      <p:ext uri="{BB962C8B-B14F-4D97-AF65-F5344CB8AC3E}">
        <p14:creationId xmlns:p14="http://schemas.microsoft.com/office/powerpoint/2010/main" val="473140548"/>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5C399D-0A44-470B-86C8-E8D58C32431A}" type="slidenum">
              <a:rPr lang="ar-SA"/>
              <a:pPr>
                <a:defRPr/>
              </a:pPr>
              <a:t>‹#›</a:t>
            </a:fld>
            <a:endParaRPr lang="en-US"/>
          </a:p>
        </p:txBody>
      </p:sp>
    </p:spTree>
    <p:extLst>
      <p:ext uri="{BB962C8B-B14F-4D97-AF65-F5344CB8AC3E}">
        <p14:creationId xmlns:p14="http://schemas.microsoft.com/office/powerpoint/2010/main" val="4055046949"/>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0BC4F8-65DF-49F2-ACDA-B7F95780B351}" type="slidenum">
              <a:rPr lang="ar-SA"/>
              <a:pPr>
                <a:defRPr/>
              </a:pPr>
              <a:t>‹#›</a:t>
            </a:fld>
            <a:endParaRPr lang="en-US"/>
          </a:p>
        </p:txBody>
      </p:sp>
    </p:spTree>
    <p:extLst>
      <p:ext uri="{BB962C8B-B14F-4D97-AF65-F5344CB8AC3E}">
        <p14:creationId xmlns:p14="http://schemas.microsoft.com/office/powerpoint/2010/main" val="3966921085"/>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6205328-E774-462D-9D31-9D69EAEAD2DD}" type="datetimeFigureOut">
              <a:rPr lang="en-US" smtClean="0"/>
              <a:t>8/29/2020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34483195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6205328-E774-462D-9D31-9D69EAEAD2DD}" type="datetimeFigureOut">
              <a:rPr lang="en-US" smtClean="0"/>
              <a:t>8/29/2020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17417819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205328-E774-462D-9D31-9D69EAEAD2DD}" type="datetimeFigureOut">
              <a:rPr lang="en-US" smtClean="0"/>
              <a:t>8/29/2020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10742121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825625"/>
            <a:ext cx="386715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5625"/>
            <a:ext cx="386715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6205328-E774-462D-9D31-9D69EAEAD2DD}" type="datetimeFigureOut">
              <a:rPr lang="en-US" smtClean="0"/>
              <a:t>8/29/2020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5042297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6205328-E774-462D-9D31-9D69EAEAD2DD}" type="datetimeFigureOut">
              <a:rPr lang="en-US" smtClean="0"/>
              <a:t>8/29/2020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19886434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6205328-E774-462D-9D31-9D69EAEAD2DD}" type="datetimeFigureOut">
              <a:rPr lang="en-US" smtClean="0"/>
              <a:t>8/29/2020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6690592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205328-E774-462D-9D31-9D69EAEAD2DD}" type="datetimeFigureOut">
              <a:rPr lang="en-US" smtClean="0"/>
              <a:t>8/29/2020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39204464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6205328-E774-462D-9D31-9D69EAEAD2DD}" type="datetimeFigureOut">
              <a:rPr lang="en-US" smtClean="0"/>
              <a:t>8/29/2020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28645400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7B540F-9375-4542-A9CE-610FE4FCF749}" type="slidenum">
              <a:rPr lang="ar-SA"/>
              <a:pPr>
                <a:defRPr/>
              </a:pPr>
              <a:t>‹#›</a:t>
            </a:fld>
            <a:endParaRPr lang="en-US"/>
          </a:p>
        </p:txBody>
      </p:sp>
    </p:spTree>
    <p:extLst>
      <p:ext uri="{BB962C8B-B14F-4D97-AF65-F5344CB8AC3E}">
        <p14:creationId xmlns:p14="http://schemas.microsoft.com/office/powerpoint/2010/main" val="3936485082"/>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6205328-E774-462D-9D31-9D69EAEAD2DD}" type="datetimeFigureOut">
              <a:rPr lang="en-US" smtClean="0"/>
              <a:t>8/29/2020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36874003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6205328-E774-462D-9D31-9D69EAEAD2DD}" type="datetimeFigureOut">
              <a:rPr lang="en-US" smtClean="0"/>
              <a:t>8/29/2020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28491412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365125"/>
            <a:ext cx="57626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6205328-E774-462D-9D31-9D69EAEAD2DD}" type="datetimeFigureOut">
              <a:rPr lang="en-US" smtClean="0"/>
              <a:t>8/29/2020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20BEFE-830F-4C25-A44F-380B68992831}" type="slidenum">
              <a:rPr lang="en-US" smtClean="0"/>
              <a:t>‹#›</a:t>
            </a:fld>
            <a:endParaRPr lang="en-US"/>
          </a:p>
        </p:txBody>
      </p:sp>
    </p:spTree>
    <p:extLst>
      <p:ext uri="{BB962C8B-B14F-4D97-AF65-F5344CB8AC3E}">
        <p14:creationId xmlns:p14="http://schemas.microsoft.com/office/powerpoint/2010/main" val="15476949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42031C-CAB9-4B85-84C7-2011EE7A1015}" type="slidenum">
              <a:rPr lang="ar-SA"/>
              <a:pPr>
                <a:defRPr/>
              </a:pPr>
              <a:t>‹#›</a:t>
            </a:fld>
            <a:endParaRPr lang="en-US"/>
          </a:p>
        </p:txBody>
      </p:sp>
    </p:spTree>
    <p:extLst>
      <p:ext uri="{BB962C8B-B14F-4D97-AF65-F5344CB8AC3E}">
        <p14:creationId xmlns:p14="http://schemas.microsoft.com/office/powerpoint/2010/main" val="344406886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0F077C-E0E7-4D88-ADBF-D66885AEC747}" type="slidenum">
              <a:rPr lang="ar-SA"/>
              <a:pPr>
                <a:defRPr/>
              </a:pPr>
              <a:t>‹#›</a:t>
            </a:fld>
            <a:endParaRPr lang="en-US"/>
          </a:p>
        </p:txBody>
      </p:sp>
    </p:spTree>
    <p:extLst>
      <p:ext uri="{BB962C8B-B14F-4D97-AF65-F5344CB8AC3E}">
        <p14:creationId xmlns:p14="http://schemas.microsoft.com/office/powerpoint/2010/main" val="1855950013"/>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A3691DB-BA6D-46F4-9194-F5FC8BB5B9B5}" type="slidenum">
              <a:rPr lang="ar-SA"/>
              <a:pPr>
                <a:defRPr/>
              </a:pPr>
              <a:t>‹#›</a:t>
            </a:fld>
            <a:endParaRPr lang="en-US"/>
          </a:p>
        </p:txBody>
      </p:sp>
    </p:spTree>
    <p:extLst>
      <p:ext uri="{BB962C8B-B14F-4D97-AF65-F5344CB8AC3E}">
        <p14:creationId xmlns:p14="http://schemas.microsoft.com/office/powerpoint/2010/main" val="2738642216"/>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4602E47-0056-4D37-B5D4-60BE3AC296CA}" type="slidenum">
              <a:rPr lang="ar-SA"/>
              <a:pPr>
                <a:defRPr/>
              </a:pPr>
              <a:t>‹#›</a:t>
            </a:fld>
            <a:endParaRPr lang="en-US"/>
          </a:p>
        </p:txBody>
      </p:sp>
    </p:spTree>
    <p:extLst>
      <p:ext uri="{BB962C8B-B14F-4D97-AF65-F5344CB8AC3E}">
        <p14:creationId xmlns:p14="http://schemas.microsoft.com/office/powerpoint/2010/main" val="2683703839"/>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08C2FD1-AB27-4598-B0F4-11B5BE4FD219}" type="slidenum">
              <a:rPr lang="ar-SA"/>
              <a:pPr>
                <a:defRPr/>
              </a:pPr>
              <a:t>‹#›</a:t>
            </a:fld>
            <a:endParaRPr lang="en-US"/>
          </a:p>
        </p:txBody>
      </p:sp>
    </p:spTree>
    <p:extLst>
      <p:ext uri="{BB962C8B-B14F-4D97-AF65-F5344CB8AC3E}">
        <p14:creationId xmlns:p14="http://schemas.microsoft.com/office/powerpoint/2010/main" val="2634729048"/>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E2DD5E1-E424-4C8D-ABCD-ACAB621D5CD9}" type="slidenum">
              <a:rPr lang="ar-SA"/>
              <a:pPr>
                <a:defRPr/>
              </a:pPr>
              <a:t>‹#›</a:t>
            </a:fld>
            <a:endParaRPr lang="en-US"/>
          </a:p>
        </p:txBody>
      </p:sp>
    </p:spTree>
    <p:extLst>
      <p:ext uri="{BB962C8B-B14F-4D97-AF65-F5344CB8AC3E}">
        <p14:creationId xmlns:p14="http://schemas.microsoft.com/office/powerpoint/2010/main" val="529610003"/>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D3E6C47-6581-4B8A-8A7E-BF57441063A7}" type="slidenum">
              <a:rPr lang="ar-SA"/>
              <a:pPr>
                <a:defRPr/>
              </a:pPr>
              <a:t>‹#›</a:t>
            </a:fld>
            <a:endParaRPr lang="en-US"/>
          </a:p>
        </p:txBody>
      </p:sp>
    </p:spTree>
    <p:extLst>
      <p:ext uri="{BB962C8B-B14F-4D97-AF65-F5344CB8AC3E}">
        <p14:creationId xmlns:p14="http://schemas.microsoft.com/office/powerpoint/2010/main" val="3975083729"/>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66"/>
                </a:solidFill>
                <a:latin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66"/>
                </a:solidFill>
                <a:latin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66"/>
                </a:solidFill>
                <a:latin typeface="Arial" charset="0"/>
                <a:cs typeface="Arial" charset="0"/>
              </a:defRPr>
            </a:lvl1pPr>
          </a:lstStyle>
          <a:p>
            <a:pPr>
              <a:defRPr/>
            </a:pPr>
            <a:fld id="{DE4A5877-26FB-4625-ADFA-80FE054D9CB3}" type="slidenum">
              <a:rPr lang="ar-SA"/>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fade/>
  </p:transition>
  <p:txStyles>
    <p:titleStyle>
      <a:lvl1pPr algn="ctr" rtl="0" eaLnBrk="0" fontAlgn="base" hangingPunct="0">
        <a:spcBef>
          <a:spcPct val="0"/>
        </a:spcBef>
        <a:spcAft>
          <a:spcPct val="0"/>
        </a:spcAft>
        <a:defRPr sz="4400">
          <a:solidFill>
            <a:srgbClr val="000066"/>
          </a:solidFill>
          <a:latin typeface="+mj-lt"/>
          <a:ea typeface="+mj-ea"/>
          <a:cs typeface="+mj-cs"/>
        </a:defRPr>
      </a:lvl1pPr>
      <a:lvl2pPr algn="ctr" rtl="0" eaLnBrk="0" fontAlgn="base" hangingPunct="0">
        <a:spcBef>
          <a:spcPct val="0"/>
        </a:spcBef>
        <a:spcAft>
          <a:spcPct val="0"/>
        </a:spcAft>
        <a:defRPr sz="4400">
          <a:solidFill>
            <a:srgbClr val="000066"/>
          </a:solidFill>
          <a:latin typeface="Arial" charset="0"/>
          <a:cs typeface="Arial" charset="0"/>
        </a:defRPr>
      </a:lvl2pPr>
      <a:lvl3pPr algn="ctr" rtl="0" eaLnBrk="0" fontAlgn="base" hangingPunct="0">
        <a:spcBef>
          <a:spcPct val="0"/>
        </a:spcBef>
        <a:spcAft>
          <a:spcPct val="0"/>
        </a:spcAft>
        <a:defRPr sz="4400">
          <a:solidFill>
            <a:srgbClr val="000066"/>
          </a:solidFill>
          <a:latin typeface="Arial" charset="0"/>
          <a:cs typeface="Arial" charset="0"/>
        </a:defRPr>
      </a:lvl3pPr>
      <a:lvl4pPr algn="ctr" rtl="0" eaLnBrk="0" fontAlgn="base" hangingPunct="0">
        <a:spcBef>
          <a:spcPct val="0"/>
        </a:spcBef>
        <a:spcAft>
          <a:spcPct val="0"/>
        </a:spcAft>
        <a:defRPr sz="4400">
          <a:solidFill>
            <a:srgbClr val="000066"/>
          </a:solidFill>
          <a:latin typeface="Arial" charset="0"/>
          <a:cs typeface="Arial" charset="0"/>
        </a:defRPr>
      </a:lvl4pPr>
      <a:lvl5pPr algn="ctr" rtl="0" eaLnBrk="0" fontAlgn="base" hangingPunct="0">
        <a:spcBef>
          <a:spcPct val="0"/>
        </a:spcBef>
        <a:spcAft>
          <a:spcPct val="0"/>
        </a:spcAft>
        <a:defRPr sz="4400">
          <a:solidFill>
            <a:srgbClr val="000066"/>
          </a:solidFill>
          <a:latin typeface="Arial" charset="0"/>
          <a:cs typeface="Arial" charset="0"/>
        </a:defRPr>
      </a:lvl5pPr>
      <a:lvl6pPr marL="457200" algn="ctr" rtl="0" fontAlgn="base">
        <a:spcBef>
          <a:spcPct val="0"/>
        </a:spcBef>
        <a:spcAft>
          <a:spcPct val="0"/>
        </a:spcAft>
        <a:defRPr sz="4400">
          <a:solidFill>
            <a:srgbClr val="000066"/>
          </a:solidFill>
          <a:latin typeface="Arial" charset="0"/>
          <a:cs typeface="Arial" charset="0"/>
        </a:defRPr>
      </a:lvl6pPr>
      <a:lvl7pPr marL="914400" algn="ctr" rtl="0" fontAlgn="base">
        <a:spcBef>
          <a:spcPct val="0"/>
        </a:spcBef>
        <a:spcAft>
          <a:spcPct val="0"/>
        </a:spcAft>
        <a:defRPr sz="4400">
          <a:solidFill>
            <a:srgbClr val="000066"/>
          </a:solidFill>
          <a:latin typeface="Arial" charset="0"/>
          <a:cs typeface="Arial" charset="0"/>
        </a:defRPr>
      </a:lvl7pPr>
      <a:lvl8pPr marL="1371600" algn="ctr" rtl="0" fontAlgn="base">
        <a:spcBef>
          <a:spcPct val="0"/>
        </a:spcBef>
        <a:spcAft>
          <a:spcPct val="0"/>
        </a:spcAft>
        <a:defRPr sz="4400">
          <a:solidFill>
            <a:srgbClr val="000066"/>
          </a:solidFill>
          <a:latin typeface="Arial" charset="0"/>
          <a:cs typeface="Arial" charset="0"/>
        </a:defRPr>
      </a:lvl8pPr>
      <a:lvl9pPr marL="1828800" algn="ctr" rtl="0" fontAlgn="base">
        <a:spcBef>
          <a:spcPct val="0"/>
        </a:spcBef>
        <a:spcAft>
          <a:spcPct val="0"/>
        </a:spcAft>
        <a:defRPr sz="4400">
          <a:solidFill>
            <a:srgbClr val="000066"/>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rgbClr val="000066"/>
          </a:solidFill>
          <a:latin typeface="+mn-lt"/>
          <a:ea typeface="+mn-ea"/>
          <a:cs typeface="+mn-cs"/>
        </a:defRPr>
      </a:lvl1pPr>
      <a:lvl2pPr marL="742950" indent="-285750" algn="l" rtl="0" eaLnBrk="0" fontAlgn="base" hangingPunct="0">
        <a:spcBef>
          <a:spcPct val="20000"/>
        </a:spcBef>
        <a:spcAft>
          <a:spcPct val="0"/>
        </a:spcAft>
        <a:buChar char="–"/>
        <a:defRPr sz="2800">
          <a:solidFill>
            <a:srgbClr val="000066"/>
          </a:solidFill>
          <a:latin typeface="+mn-lt"/>
          <a:cs typeface="+mn-cs"/>
        </a:defRPr>
      </a:lvl2pPr>
      <a:lvl3pPr marL="1143000" indent="-228600" algn="l" rtl="0" eaLnBrk="0" fontAlgn="base" hangingPunct="0">
        <a:spcBef>
          <a:spcPct val="20000"/>
        </a:spcBef>
        <a:spcAft>
          <a:spcPct val="0"/>
        </a:spcAft>
        <a:buChar char="•"/>
        <a:defRPr sz="2400">
          <a:solidFill>
            <a:srgbClr val="000066"/>
          </a:solidFill>
          <a:latin typeface="+mn-lt"/>
          <a:cs typeface="+mn-cs"/>
        </a:defRPr>
      </a:lvl3pPr>
      <a:lvl4pPr marL="1600200" indent="-228600" algn="l" rtl="0" eaLnBrk="0" fontAlgn="base" hangingPunct="0">
        <a:spcBef>
          <a:spcPct val="20000"/>
        </a:spcBef>
        <a:spcAft>
          <a:spcPct val="0"/>
        </a:spcAft>
        <a:buChar char="–"/>
        <a:defRPr sz="2000">
          <a:solidFill>
            <a:srgbClr val="000066"/>
          </a:solidFill>
          <a:latin typeface="+mn-lt"/>
          <a:cs typeface="+mn-cs"/>
        </a:defRPr>
      </a:lvl4pPr>
      <a:lvl5pPr marL="2057400" indent="-228600" algn="l" rtl="0" eaLnBrk="0" fontAlgn="base" hangingPunct="0">
        <a:spcBef>
          <a:spcPct val="20000"/>
        </a:spcBef>
        <a:spcAft>
          <a:spcPct val="0"/>
        </a:spcAft>
        <a:buChar char="»"/>
        <a:defRPr sz="2000">
          <a:solidFill>
            <a:srgbClr val="000066"/>
          </a:solidFill>
          <a:latin typeface="+mn-lt"/>
          <a:cs typeface="+mn-cs"/>
        </a:defRPr>
      </a:lvl5pPr>
      <a:lvl6pPr marL="2514600" indent="-228600" algn="l" rtl="0" fontAlgn="base">
        <a:spcBef>
          <a:spcPct val="20000"/>
        </a:spcBef>
        <a:spcAft>
          <a:spcPct val="0"/>
        </a:spcAft>
        <a:buChar char="»"/>
        <a:defRPr sz="2000">
          <a:solidFill>
            <a:srgbClr val="000066"/>
          </a:solidFill>
          <a:latin typeface="+mn-lt"/>
          <a:cs typeface="+mn-cs"/>
        </a:defRPr>
      </a:lvl6pPr>
      <a:lvl7pPr marL="2971800" indent="-228600" algn="l" rtl="0" fontAlgn="base">
        <a:spcBef>
          <a:spcPct val="20000"/>
        </a:spcBef>
        <a:spcAft>
          <a:spcPct val="0"/>
        </a:spcAft>
        <a:buChar char="»"/>
        <a:defRPr sz="2000">
          <a:solidFill>
            <a:srgbClr val="000066"/>
          </a:solidFill>
          <a:latin typeface="+mn-lt"/>
          <a:cs typeface="+mn-cs"/>
        </a:defRPr>
      </a:lvl7pPr>
      <a:lvl8pPr marL="3429000" indent="-228600" algn="l" rtl="0" fontAlgn="base">
        <a:spcBef>
          <a:spcPct val="20000"/>
        </a:spcBef>
        <a:spcAft>
          <a:spcPct val="0"/>
        </a:spcAft>
        <a:buChar char="»"/>
        <a:defRPr sz="2000">
          <a:solidFill>
            <a:srgbClr val="000066"/>
          </a:solidFill>
          <a:latin typeface="+mn-lt"/>
          <a:cs typeface="+mn-cs"/>
        </a:defRPr>
      </a:lvl8pPr>
      <a:lvl9pPr marL="3886200" indent="-228600" algn="l" rtl="0" fontAlgn="base">
        <a:spcBef>
          <a:spcPct val="20000"/>
        </a:spcBef>
        <a:spcAft>
          <a:spcPct val="0"/>
        </a:spcAft>
        <a:buChar char="»"/>
        <a:defRPr sz="2000">
          <a:solidFill>
            <a:srgbClr val="000066"/>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205328-E774-462D-9D31-9D69EAEAD2DD}" type="datetimeFigureOut">
              <a:rPr lang="en-US" smtClean="0"/>
              <a:t>8/29/2020</a:t>
            </a:fld>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A20BEFE-830F-4C25-A44F-380B68992831}" type="slidenum">
              <a:rPr lang="en-US" smtClean="0"/>
              <a:t>‹#›</a:t>
            </a:fld>
            <a:endParaRPr lang="en-US"/>
          </a:p>
        </p:txBody>
      </p:sp>
    </p:spTree>
    <p:extLst>
      <p:ext uri="{BB962C8B-B14F-4D97-AF65-F5344CB8AC3E}">
        <p14:creationId xmlns:p14="http://schemas.microsoft.com/office/powerpoint/2010/main" val="18553139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8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90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9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hyperlink" Target="http://www.duas.org/" TargetMode="External"/><Relationship Id="rId1" Type="http://schemas.openxmlformats.org/officeDocument/2006/relationships/slideLayout" Target="../slideLayouts/slideLayout1.xml"/></Relationships>
</file>

<file path=ppt/slides/_rels/slide19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428625" y="3429000"/>
            <a:ext cx="83343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6600" b="1" i="1">
                <a:solidFill>
                  <a:srgbClr val="C00000"/>
                </a:solidFill>
                <a:latin typeface="Trebuchet MS" pitchFamily="34" charset="0"/>
                <a:ea typeface="MS Mincho" pitchFamily="49" charset="-128"/>
              </a:rPr>
              <a:t>Amáál of Ashurá</a:t>
            </a:r>
          </a:p>
        </p:txBody>
      </p:sp>
      <p:sp>
        <p:nvSpPr>
          <p:cNvPr id="2051" name="Rectangle 8"/>
          <p:cNvSpPr>
            <a:spLocks noChangeArrowheads="1"/>
          </p:cNvSpPr>
          <p:nvPr/>
        </p:nvSpPr>
        <p:spPr bwMode="auto">
          <a:xfrm>
            <a:off x="685800" y="5040313"/>
            <a:ext cx="7848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i="1" dirty="0">
                <a:solidFill>
                  <a:schemeClr val="bg1"/>
                </a:solidFill>
              </a:rPr>
              <a:t>(Arabic text with English Translation &amp; English  Urdu &amp; Transliteration)</a:t>
            </a:r>
          </a:p>
        </p:txBody>
      </p:sp>
      <p:sp>
        <p:nvSpPr>
          <p:cNvPr id="2052" name="Rectangle 5"/>
          <p:cNvSpPr>
            <a:spLocks noChangeArrowheads="1"/>
          </p:cNvSpPr>
          <p:nvPr/>
        </p:nvSpPr>
        <p:spPr bwMode="auto">
          <a:xfrm>
            <a:off x="0" y="5867400"/>
            <a:ext cx="9144000" cy="63094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dirty="0">
              <a:solidFill>
                <a:schemeClr val="bg1"/>
              </a:solidFill>
              <a:latin typeface="Trebuchet MS" pitchFamily="34" charset="0"/>
            </a:endParaRPr>
          </a:p>
          <a:p>
            <a:pPr algn="ctr"/>
            <a:r>
              <a:rPr lang="en-US" sz="1100" b="1" dirty="0">
                <a:solidFill>
                  <a:schemeClr val="bg1"/>
                </a:solidFill>
              </a:rPr>
              <a:t>For any errors / comments please write to: duas.org@gmail.com</a:t>
            </a:r>
            <a:endParaRPr lang="en-US" sz="1200" b="1" dirty="0">
              <a:solidFill>
                <a:schemeClr val="bg1"/>
              </a:solidFill>
              <a:latin typeface="Trebuchet MS" pitchFamily="34" charset="0"/>
            </a:endParaRPr>
          </a:p>
          <a:p>
            <a:pPr algn="ctr"/>
            <a:r>
              <a:rPr lang="en-US" sz="1200" b="1" dirty="0">
                <a:solidFill>
                  <a:schemeClr val="bg1"/>
                </a:solidFill>
                <a:latin typeface="Trebuchet MS" pitchFamily="34" charset="0"/>
              </a:rPr>
              <a:t>Kindly recite </a:t>
            </a:r>
            <a:r>
              <a:rPr lang="en-US" sz="1200" b="1" dirty="0" err="1">
                <a:solidFill>
                  <a:schemeClr val="bg1"/>
                </a:solidFill>
                <a:latin typeface="Trebuchet MS" pitchFamily="34" charset="0"/>
              </a:rPr>
              <a:t>Sura</a:t>
            </a:r>
            <a:r>
              <a:rPr lang="en-US" sz="1200" b="1" dirty="0">
                <a:solidFill>
                  <a:schemeClr val="bg1"/>
                </a:solidFill>
                <a:latin typeface="Trebuchet MS" pitchFamily="34" charset="0"/>
              </a:rPr>
              <a:t> E </a:t>
            </a:r>
            <a:r>
              <a:rPr lang="en-US" sz="1200" b="1" dirty="0" err="1">
                <a:solidFill>
                  <a:schemeClr val="bg1"/>
                </a:solidFill>
                <a:latin typeface="Trebuchet MS" pitchFamily="34" charset="0"/>
              </a:rPr>
              <a:t>Fatiha</a:t>
            </a:r>
            <a:r>
              <a:rPr lang="en-US" sz="1200" b="1" dirty="0">
                <a:solidFill>
                  <a:schemeClr val="bg1"/>
                </a:solidFill>
                <a:latin typeface="Trebuchet MS" pitchFamily="34" charset="0"/>
              </a:rPr>
              <a:t> for </a:t>
            </a:r>
            <a:r>
              <a:rPr lang="en-US" sz="1200" b="1" dirty="0" err="1">
                <a:solidFill>
                  <a:schemeClr val="bg1"/>
                </a:solidFill>
                <a:latin typeface="Trebuchet MS" pitchFamily="34" charset="0"/>
              </a:rPr>
              <a:t>Marhumeen</a:t>
            </a:r>
            <a:r>
              <a:rPr lang="en-US" sz="1200" b="1" dirty="0">
                <a:solidFill>
                  <a:schemeClr val="bg1"/>
                </a:solidFill>
                <a:latin typeface="Trebuchet MS" pitchFamily="34" charset="0"/>
              </a:rPr>
              <a:t> of all those who have worked towards making this small work possible.</a:t>
            </a:r>
          </a:p>
        </p:txBody>
      </p:sp>
      <p:sp>
        <p:nvSpPr>
          <p:cNvPr id="2053" name="Rectangle 8"/>
          <p:cNvSpPr>
            <a:spLocks noChangeArrowheads="1"/>
          </p:cNvSpPr>
          <p:nvPr/>
        </p:nvSpPr>
        <p:spPr bwMode="auto">
          <a:xfrm>
            <a:off x="685800" y="2057400"/>
            <a:ext cx="78486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ar-SA" sz="8800" b="1" dirty="0">
                <a:solidFill>
                  <a:srgbClr val="C00000"/>
                </a:solidFill>
              </a:rPr>
              <a:t>أعْمالْ عَاشُورَاء</a:t>
            </a: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00400" y="272025"/>
            <a:ext cx="3085106" cy="751913"/>
          </a:xfrm>
          <a:prstGeom prst="rect">
            <a:avLst/>
          </a:prstGeom>
        </p:spPr>
      </p:pic>
    </p:spTree>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898438032"/>
      </p:ext>
    </p:extLst>
  </p:cSld>
  <p:clrMapOvr>
    <a:masterClrMapping/>
  </p:clrMapOvr>
  <p:transition>
    <p:fade/>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امَّةً دَفَعَتْكُمْ عَنْ مَقَامِكُمْ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withhold blessing from the people who drove you away from your position</a:t>
            </a:r>
          </a:p>
          <a:p>
            <a:pPr marL="342900" indent="-342900" eaLnBrk="1" hangingPunct="1">
              <a:defRPr/>
            </a:pPr>
            <a:r>
              <a:rPr lang="ur-PK" sz="2800" dirty="0">
                <a:solidFill>
                  <a:schemeClr val="tx1"/>
                </a:solidFill>
              </a:rPr>
              <a:t> اور لعنت کرے خدا اس گروہ پر جس نے آپ حضرات کو آپ حضرات کے مقام سے ہٹایا </a:t>
            </a:r>
            <a:endParaRPr lang="en-US" sz="2800" b="1" kern="1200" dirty="0">
              <a:solidFill>
                <a:schemeClr val="tx1"/>
              </a:solidFill>
              <a:ea typeface="MS Mincho" pitchFamily="49" charset="-128"/>
            </a:endParaRPr>
          </a:p>
        </p:txBody>
      </p:sp>
      <p:sp>
        <p:nvSpPr>
          <p:cNvPr id="337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sv-SE" sz="3200" b="1" i="1">
                <a:solidFill>
                  <a:schemeClr val="bg1"/>
                </a:solidFill>
                <a:ea typeface="MS Mincho" pitchFamily="49" charset="-128"/>
              </a:rPr>
              <a:t>wa la`ana allahu ummatan dafa`atkum `an maqamikum</a:t>
            </a:r>
            <a:endParaRPr lang="fi-FI" sz="3200" b="1" i="1">
              <a:solidFill>
                <a:schemeClr val="bg1"/>
              </a:solidFill>
              <a:ea typeface="MS Mincho" pitchFamily="49" charset="-128"/>
            </a:endParaRPr>
          </a:p>
        </p:txBody>
      </p:sp>
      <p:sp>
        <p:nvSpPr>
          <p:cNvPr id="337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379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7942208"/>
      </p:ext>
    </p:extLst>
  </p:cSld>
  <p:clrMapOvr>
    <a:masterClrMapping/>
  </p:clrMapOvr>
  <p:transition>
    <p:fade/>
  </p:transition>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27575968"/>
      </p:ext>
    </p:extLst>
  </p:cSld>
  <p:clrMapOvr>
    <a:masterClrMapping/>
  </p:clrMapOvr>
  <p:transition>
    <p:fade/>
  </p:transition>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7577522"/>
      </p:ext>
    </p:extLst>
  </p:cSld>
  <p:clrMapOvr>
    <a:masterClrMapping/>
  </p:clrMapOvr>
  <p:transition>
    <p:fade/>
  </p:transition>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84332097"/>
      </p:ext>
    </p:extLst>
  </p:cSld>
  <p:clrMapOvr>
    <a:masterClrMapping/>
  </p:clrMapOvr>
  <p:transition>
    <p:fade/>
  </p:transition>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02573236"/>
      </p:ext>
    </p:extLst>
  </p:cSld>
  <p:clrMapOvr>
    <a:masterClrMapping/>
  </p:clrMapOvr>
  <p:transition>
    <p:fade/>
  </p:transition>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46397146"/>
      </p:ext>
    </p:extLst>
  </p:cSld>
  <p:clrMapOvr>
    <a:masterClrMapping/>
  </p:clrMapOvr>
  <p:transition>
    <p:fade/>
  </p:transition>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41654376"/>
      </p:ext>
    </p:extLst>
  </p:cSld>
  <p:clrMapOvr>
    <a:masterClrMapping/>
  </p:clrMapOvr>
  <p:transition>
    <p:fade/>
  </p:transition>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78157035"/>
      </p:ext>
    </p:extLst>
  </p:cSld>
  <p:clrMapOvr>
    <a:masterClrMapping/>
  </p:clrMapOvr>
  <p:transition>
    <p:fade/>
  </p:transition>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45492056"/>
      </p:ext>
    </p:extLst>
  </p:cSld>
  <p:clrMapOvr>
    <a:masterClrMapping/>
  </p:clrMapOvr>
  <p:transition>
    <p:fade/>
  </p:transition>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6631650"/>
      </p:ext>
    </p:extLst>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وَازَالَتْكُمْ عَنْ مَرَاتِبِكُمُ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رَتَّبَكُمُ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فِيهَا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removed you away from your ranks that Allah has put you in.</a:t>
            </a:r>
          </a:p>
          <a:p>
            <a:pPr marL="342900" indent="-342900" eaLnBrk="1" hangingPunct="1">
              <a:defRPr/>
            </a:pPr>
            <a:r>
              <a:rPr lang="ur-PK" sz="2800" dirty="0">
                <a:solidFill>
                  <a:schemeClr val="tx1"/>
                </a:solidFill>
              </a:rPr>
              <a:t>اور دور کرنا چاہا آپ حضرات کو ان مراتب سے جن کو خدا نے آپ حضرات کے لئے ثابت کیا ہے</a:t>
            </a:r>
            <a:endParaRPr lang="en-US" sz="2800" b="1" kern="1200" dirty="0">
              <a:solidFill>
                <a:schemeClr val="tx1"/>
              </a:solidFill>
              <a:ea typeface="MS Mincho" pitchFamily="49" charset="-128"/>
            </a:endParaRPr>
          </a:p>
        </p:txBody>
      </p:sp>
      <p:sp>
        <p:nvSpPr>
          <p:cNvPr id="348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azalatkum `an maratibikum allati rattabakum allahu fiha</a:t>
            </a:r>
          </a:p>
        </p:txBody>
      </p:sp>
      <p:sp>
        <p:nvSpPr>
          <p:cNvPr id="348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482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23522488"/>
      </p:ext>
    </p:extLst>
  </p:cSld>
  <p:clrMapOvr>
    <a:masterClrMapping/>
  </p:clrMapOvr>
  <p:transition>
    <p:fade/>
  </p:transition>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63329237"/>
      </p:ext>
    </p:extLst>
  </p:cSld>
  <p:clrMapOvr>
    <a:masterClrMapping/>
  </p:clrMapOvr>
  <p:transition>
    <p:fade/>
  </p:transition>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7657021"/>
      </p:ext>
    </p:extLst>
  </p:cSld>
  <p:clrMapOvr>
    <a:masterClrMapping/>
  </p:clrMapOvr>
  <p:transition>
    <p:fade/>
  </p:transition>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06319365"/>
      </p:ext>
    </p:extLst>
  </p:cSld>
  <p:clrMapOvr>
    <a:masterClrMapping/>
  </p:clrMapOvr>
  <p:transition>
    <p:fade/>
  </p:transition>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59864314"/>
      </p:ext>
    </p:extLst>
  </p:cSld>
  <p:clrMapOvr>
    <a:masterClrMapping/>
  </p:clrMapOvr>
  <p:transition>
    <p:fade/>
  </p:transition>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78693361"/>
      </p:ext>
    </p:extLst>
  </p:cSld>
  <p:clrMapOvr>
    <a:masterClrMapping/>
  </p:clrMapOvr>
  <p:transition>
    <p:fade/>
  </p:transition>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1144230"/>
      </p:ext>
    </p:extLst>
  </p:cSld>
  <p:clrMapOvr>
    <a:masterClrMapping/>
  </p:clrMapOvr>
  <p:transition>
    <p:fade/>
  </p:transition>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16768670"/>
      </p:ext>
    </p:extLst>
  </p:cSld>
  <p:clrMapOvr>
    <a:masterClrMapping/>
  </p:clrMapOvr>
  <p:transition>
    <p:fade/>
  </p:transition>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1098940"/>
      </p:ext>
    </p:extLst>
  </p:cSld>
  <p:clrMapOvr>
    <a:masterClrMapping/>
  </p:clrMapOvr>
  <p:transition>
    <p:fade/>
  </p:transition>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56740929"/>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امَّةً قَتَلَتْكُمْ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Allah withhold blessing from the people who slew you.</a:t>
            </a:r>
          </a:p>
          <a:p>
            <a:pPr marL="342900" indent="-342900" eaLnBrk="1" hangingPunct="1">
              <a:defRPr/>
            </a:pPr>
            <a:r>
              <a:rPr lang="ur-PK" sz="3600" dirty="0">
                <a:solidFill>
                  <a:schemeClr val="tx1"/>
                </a:solidFill>
              </a:rPr>
              <a:t>اور لعنت کرے خدا اس گروہ پر جس نے آپ کو قتل کیا</a:t>
            </a:r>
            <a:endParaRPr lang="en-US" sz="3600" b="1" kern="1200" dirty="0">
              <a:solidFill>
                <a:schemeClr val="tx1"/>
              </a:solidFill>
              <a:ea typeface="MS Mincho" pitchFamily="49" charset="-128"/>
            </a:endParaRPr>
          </a:p>
        </p:txBody>
      </p:sp>
      <p:sp>
        <p:nvSpPr>
          <p:cNvPr id="358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ummatan qatalatkum</a:t>
            </a:r>
          </a:p>
        </p:txBody>
      </p:sp>
      <p:sp>
        <p:nvSpPr>
          <p:cNvPr id="358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584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27029325"/>
      </p:ext>
    </p:extLst>
  </p:cSld>
  <p:clrMapOvr>
    <a:masterClrMapping/>
  </p:clrMapOvr>
  <p:transition>
    <p:fade/>
  </p:transition>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53015311"/>
      </p:ext>
    </p:extLst>
  </p:cSld>
  <p:clrMapOvr>
    <a:masterClrMapping/>
  </p:clrMapOvr>
  <p:transition>
    <p:fade/>
  </p:transition>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09124255"/>
      </p:ext>
    </p:extLst>
  </p:cSld>
  <p:clrMapOvr>
    <a:masterClrMapping/>
  </p:clrMapOvr>
  <p:transition>
    <p:fade/>
  </p:transition>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46461357"/>
      </p:ext>
    </p:extLst>
  </p:cSld>
  <p:clrMapOvr>
    <a:masterClrMapping/>
  </p:clrMapOvr>
  <p:transition>
    <p:fade/>
  </p:transition>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419307522"/>
      </p:ext>
    </p:extLst>
  </p:cSld>
  <p:clrMapOvr>
    <a:masterClrMapping/>
  </p:clrMapOvr>
  <p:transition>
    <p:fade/>
  </p:transition>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92316391"/>
      </p:ext>
    </p:extLst>
  </p:cSld>
  <p:clrMapOvr>
    <a:masterClrMapping/>
  </p:clrMapOvr>
  <p:transition>
    <p:fade/>
  </p:transition>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51746077"/>
      </p:ext>
    </p:extLst>
  </p:cSld>
  <p:clrMapOvr>
    <a:masterClrMapping/>
  </p:clrMapOvr>
  <p:transition>
    <p:fade/>
  </p:transition>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24970061"/>
      </p:ext>
    </p:extLst>
  </p:cSld>
  <p:clrMapOvr>
    <a:masterClrMapping/>
  </p:clrMapOvr>
  <p:transition>
    <p:fade/>
  </p:transition>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15515578"/>
      </p:ext>
    </p:extLst>
  </p:cSld>
  <p:clrMapOvr>
    <a:masterClrMapping/>
  </p:clrMapOvr>
  <p:transition>
    <p:fade/>
  </p:transition>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41669255"/>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ٱلْمُمَهِّدِينَ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May Allah withhold blessing from those who paved the way for them to do so</a:t>
            </a:r>
          </a:p>
          <a:p>
            <a:pPr marL="342900" indent="-342900" eaLnBrk="1" hangingPunct="1">
              <a:defRPr/>
            </a:pPr>
            <a:r>
              <a:rPr lang="ur-PK" dirty="0">
                <a:solidFill>
                  <a:schemeClr val="tx1"/>
                </a:solidFill>
              </a:rPr>
              <a:t>  اور لعنت کرے خدا اس گروہ پر جنہوں نے اسباب مہییا کئے</a:t>
            </a:r>
            <a:endParaRPr lang="en-US" b="1" kern="1200" dirty="0">
              <a:solidFill>
                <a:schemeClr val="tx1"/>
              </a:solidFill>
              <a:ea typeface="MS Mincho" pitchFamily="49" charset="-128"/>
            </a:endParaRPr>
          </a:p>
        </p:txBody>
      </p:sp>
      <p:sp>
        <p:nvSpPr>
          <p:cNvPr id="368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almumahhidina lahum</a:t>
            </a:r>
          </a:p>
        </p:txBody>
      </p:sp>
      <p:sp>
        <p:nvSpPr>
          <p:cNvPr id="368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687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22971663"/>
      </p:ext>
    </p:extLst>
  </p:cSld>
  <p:clrMapOvr>
    <a:masterClrMapping/>
  </p:clrMapOvr>
  <p:transition>
    <p:fade/>
  </p:transition>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161377"/>
      </p:ext>
    </p:extLst>
  </p:cSld>
  <p:clrMapOvr>
    <a:masterClrMapping/>
  </p:clrMapOvr>
  <p:transition>
    <p:fade/>
  </p:transition>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01939832"/>
      </p:ext>
    </p:extLst>
  </p:cSld>
  <p:clrMapOvr>
    <a:masterClrMapping/>
  </p:clrMapOvr>
  <p:transition>
    <p:fade/>
  </p:transition>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058991430"/>
      </p:ext>
    </p:extLst>
  </p:cSld>
  <p:clrMapOvr>
    <a:masterClrMapping/>
  </p:clrMapOvr>
  <p:transition>
    <p:fade/>
  </p:transition>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90144948"/>
      </p:ext>
    </p:extLst>
  </p:cSld>
  <p:clrMapOvr>
    <a:masterClrMapping/>
  </p:clrMapOvr>
  <p:transition>
    <p:fade/>
  </p:transition>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0213916"/>
      </p:ext>
    </p:extLst>
  </p:cSld>
  <p:clrMapOvr>
    <a:masterClrMapping/>
  </p:clrMapOvr>
  <p:transition>
    <p:fade/>
  </p:transition>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3639506"/>
      </p:ext>
    </p:extLst>
  </p:cSld>
  <p:clrMapOvr>
    <a:masterClrMapping/>
  </p:clrMapOvr>
  <p:transition>
    <p:fade/>
  </p:transition>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50378128"/>
      </p:ext>
    </p:extLst>
  </p:cSld>
  <p:clrMapOvr>
    <a:masterClrMapping/>
  </p:clrMapOvr>
  <p:transition>
    <p:fade/>
  </p:transition>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09754064"/>
      </p:ext>
    </p:extLst>
  </p:cSld>
  <p:clrMapOvr>
    <a:masterClrMapping/>
  </p:clrMapOvr>
  <p:transition>
    <p:fade/>
  </p:transition>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1454819"/>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بِٱلتَّمْكِينِ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قِتَالِكُمْ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who made possible for them to fight against you.</a:t>
            </a:r>
          </a:p>
          <a:p>
            <a:pPr marL="342900" indent="-342900" eaLnBrk="1" hangingPunct="1">
              <a:defRPr/>
            </a:pPr>
            <a:r>
              <a:rPr lang="ur-PK" sz="3600" dirty="0">
                <a:solidFill>
                  <a:schemeClr val="tx1"/>
                </a:solidFill>
              </a:rPr>
              <a:t>  آپ کے قتل پر قادر ہونے کی</a:t>
            </a:r>
            <a:endParaRPr lang="en-US" sz="3600" b="1" kern="1200" dirty="0">
              <a:solidFill>
                <a:schemeClr val="tx1"/>
              </a:solidFill>
              <a:ea typeface="MS Mincho" pitchFamily="49" charset="-128"/>
            </a:endParaRPr>
          </a:p>
        </p:txBody>
      </p:sp>
      <p:sp>
        <p:nvSpPr>
          <p:cNvPr id="378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bilttamkini min qitalikum</a:t>
            </a:r>
          </a:p>
        </p:txBody>
      </p:sp>
      <p:sp>
        <p:nvSpPr>
          <p:cNvPr id="378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789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89612188"/>
      </p:ext>
    </p:extLst>
  </p:cSld>
  <p:clrMapOvr>
    <a:masterClrMapping/>
  </p:clrMapOvr>
  <p:transition>
    <p:fade/>
  </p:transition>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7532324"/>
      </p:ext>
    </p:extLst>
  </p:cSld>
  <p:clrMapOvr>
    <a:masterClrMapping/>
  </p:clrMapOvr>
  <p:transition>
    <p:fade/>
  </p:transition>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15583204"/>
      </p:ext>
    </p:extLst>
  </p:cSld>
  <p:clrMapOvr>
    <a:masterClrMapping/>
  </p:clrMapOvr>
  <p:transition>
    <p:fade/>
  </p:transition>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17229054"/>
      </p:ext>
    </p:extLst>
  </p:cSld>
  <p:clrMapOvr>
    <a:masterClrMapping/>
  </p:clrMapOvr>
  <p:transition>
    <p:fade/>
  </p:transition>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2259604"/>
      </p:ext>
    </p:extLst>
  </p:cSld>
  <p:clrMapOvr>
    <a:masterClrMapping/>
  </p:clrMapOvr>
  <p:transition>
    <p:fade/>
  </p:transition>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23219096"/>
      </p:ext>
    </p:extLst>
  </p:cSld>
  <p:clrMapOvr>
    <a:masterClrMapping/>
  </p:clrMapOvr>
  <p:transition>
    <p:fade/>
  </p:transition>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0964183"/>
      </p:ext>
    </p:extLst>
  </p:cSld>
  <p:clrMapOvr>
    <a:masterClrMapping/>
  </p:clrMapOvr>
  <p:transition>
    <p:fade/>
  </p:transition>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185127"/>
      </p:ext>
    </p:extLst>
  </p:cSld>
  <p:clrMapOvr>
    <a:masterClrMapping/>
  </p:clrMapOvr>
  <p:transition>
    <p:fade/>
  </p:transition>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78028719"/>
      </p:ext>
    </p:extLst>
  </p:cSld>
  <p:clrMapOvr>
    <a:masterClrMapping/>
  </p:clrMapOvr>
  <p:transition>
    <p:fade/>
  </p:transition>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5598134"/>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بَرِئْتُ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وَإِلَيْكُمْ مِنْهُمْ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 repudiate them in the presence of Allah and You</a:t>
            </a:r>
          </a:p>
          <a:p>
            <a:pPr marL="342900" indent="-342900" eaLnBrk="1" hangingPunct="1">
              <a:defRPr/>
            </a:pPr>
            <a:r>
              <a:rPr lang="ur-PK" sz="3600" dirty="0">
                <a:solidFill>
                  <a:schemeClr val="tx1"/>
                </a:solidFill>
              </a:rPr>
              <a:t> بریت چاھتا ہوں میں  خدا کے ذریعے سے</a:t>
            </a:r>
            <a:endParaRPr lang="en-US" sz="3600" b="1" kern="1200" dirty="0">
              <a:solidFill>
                <a:schemeClr val="tx1"/>
              </a:solidFill>
              <a:ea typeface="MS Mincho" pitchFamily="49" charset="-128"/>
            </a:endParaRPr>
          </a:p>
        </p:txBody>
      </p:sp>
      <p:sp>
        <p:nvSpPr>
          <p:cNvPr id="389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bari'tu ila allahi wa ilaykum minhum</a:t>
            </a:r>
          </a:p>
        </p:txBody>
      </p:sp>
      <p:sp>
        <p:nvSpPr>
          <p:cNvPr id="389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89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58822247"/>
      </p:ext>
    </p:extLst>
  </p:cSld>
  <p:clrMapOvr>
    <a:masterClrMapping/>
  </p:clrMapOvr>
  <p:transition>
    <p:fade/>
  </p:transition>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32380916"/>
      </p:ext>
    </p:extLst>
  </p:cSld>
  <p:clrMapOvr>
    <a:masterClrMapping/>
  </p:clrMapOvr>
  <p:transition>
    <p:fade/>
  </p:transition>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71314821"/>
      </p:ext>
    </p:extLst>
  </p:cSld>
  <p:clrMapOvr>
    <a:masterClrMapping/>
  </p:clrMapOvr>
  <p:transition>
    <p:fade/>
  </p:transition>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8162487"/>
      </p:ext>
    </p:extLst>
  </p:cSld>
  <p:clrMapOvr>
    <a:masterClrMapping/>
  </p:clrMapOvr>
  <p:transition>
    <p:fade/>
  </p:transition>
</p:sld>
</file>

<file path=ppt/slides/slide1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94940080"/>
      </p:ext>
    </p:extLst>
  </p:cSld>
  <p:clrMapOvr>
    <a:masterClrMapping/>
  </p:clrMapOvr>
  <p:transition>
    <p:fade/>
  </p:transition>
</p:sld>
</file>

<file path=ppt/slides/slide1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61905448"/>
      </p:ext>
    </p:extLst>
  </p:cSld>
  <p:clrMapOvr>
    <a:masterClrMapping/>
  </p:clrMapOvr>
  <p:transition>
    <p:fade/>
  </p:transition>
</p:sld>
</file>

<file path=ppt/slides/slide1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60808446"/>
      </p:ext>
    </p:extLst>
  </p:cSld>
  <p:clrMapOvr>
    <a:masterClrMapping/>
  </p:clrMapOvr>
  <p:transition>
    <p:fade/>
  </p:transition>
</p:sld>
</file>

<file path=ppt/slides/slide1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27929139"/>
      </p:ext>
    </p:extLst>
  </p:cSld>
  <p:clrMapOvr>
    <a:masterClrMapping/>
  </p:clrMapOvr>
  <p:transition>
    <p:fade/>
  </p:transition>
</p:sld>
</file>

<file path=ppt/slides/slide1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2356277"/>
      </p:ext>
    </p:extLst>
  </p:cSld>
  <p:clrMapOvr>
    <a:masterClrMapping/>
  </p:clrMapOvr>
  <p:transition>
    <p:fade/>
  </p:transition>
</p:sld>
</file>

<file path=ppt/slides/slide1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6433395"/>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وَمِنْ اشْيَاعِهِمْ وَاتْبَاعِهِمْ وَاوْلِيَائِهِمْ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I repudiate their devotees, followers, and loyalists.</a:t>
            </a:r>
          </a:p>
          <a:p>
            <a:pPr marL="342900" indent="-342900" eaLnBrk="1" hangingPunct="1">
              <a:defRPr/>
            </a:pPr>
            <a:r>
              <a:rPr lang="ur-PK" sz="2800" dirty="0">
                <a:solidFill>
                  <a:schemeClr val="tx1"/>
                </a:solidFill>
              </a:rPr>
              <a:t>اور آپ کے ذریعے ان لوگوں سے اور ان کی پیروی کرنے والوں سے اور ان کی تابعداری کرنے والوں سے اور ان کے دوستوں سے! </a:t>
            </a:r>
            <a:endParaRPr lang="en-US" sz="2800" b="1" kern="1200" dirty="0">
              <a:solidFill>
                <a:schemeClr val="tx1"/>
              </a:solidFill>
              <a:ea typeface="MS Mincho" pitchFamily="49" charset="-128"/>
            </a:endParaRPr>
          </a:p>
        </p:txBody>
      </p:sp>
      <p:sp>
        <p:nvSpPr>
          <p:cNvPr id="399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min ashya`ihim wa atba`ihim wa awliya'ihim</a:t>
            </a:r>
          </a:p>
        </p:txBody>
      </p:sp>
      <p:sp>
        <p:nvSpPr>
          <p:cNvPr id="399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99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14471543"/>
      </p:ext>
    </p:extLst>
  </p:cSld>
  <p:clrMapOvr>
    <a:masterClrMapping/>
  </p:clrMapOvr>
  <p:transition>
    <p:fade/>
  </p:transition>
</p:sld>
</file>

<file path=ppt/slides/slide1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4119023"/>
      </p:ext>
    </p:extLst>
  </p:cSld>
  <p:clrMapOvr>
    <a:masterClrMapping/>
  </p:clrMapOvr>
  <p:transition>
    <p:fade/>
  </p:transition>
</p:sld>
</file>

<file path=ppt/slides/slide1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29381672"/>
      </p:ext>
    </p:extLst>
  </p:cSld>
  <p:clrMapOvr>
    <a:masterClrMapping/>
  </p:clrMapOvr>
  <p:transition>
    <p:fade/>
  </p:transition>
</p:sld>
</file>

<file path=ppt/slides/slide1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88930468"/>
      </p:ext>
    </p:extLst>
  </p:cSld>
  <p:clrMapOvr>
    <a:masterClrMapping/>
  </p:clrMapOvr>
  <p:transition>
    <p:fade/>
  </p:transition>
</p:sld>
</file>

<file path=ppt/slides/slide1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67032562"/>
      </p:ext>
    </p:extLst>
  </p:cSld>
  <p:clrMapOvr>
    <a:masterClrMapping/>
  </p:clrMapOvr>
  <p:transition>
    <p:fade/>
  </p:transition>
</p:sld>
</file>

<file path=ppt/slides/slide1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82717267"/>
      </p:ext>
    </p:extLst>
  </p:cSld>
  <p:clrMapOvr>
    <a:masterClrMapping/>
  </p:clrMapOvr>
  <p:transition>
    <p:fade/>
  </p:transition>
</p:sld>
</file>

<file path=ppt/slides/slide1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5015228"/>
      </p:ext>
    </p:extLst>
  </p:cSld>
  <p:clrMapOvr>
    <a:masterClrMapping/>
  </p:clrMapOvr>
  <p:transition>
    <p:fade/>
  </p:transition>
</p:sld>
</file>

<file path=ppt/slides/slide1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7490922"/>
      </p:ext>
    </p:extLst>
  </p:cSld>
  <p:clrMapOvr>
    <a:masterClrMapping/>
  </p:clrMapOvr>
  <p:transition>
    <p:fade/>
  </p:transition>
</p:sld>
</file>

<file path=ppt/slides/slide1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75096353"/>
      </p:ext>
    </p:extLst>
  </p:cSld>
  <p:clrMapOvr>
    <a:masterClrMapping/>
  </p:clrMapOvr>
  <p:transition>
    <p:fade/>
  </p:transition>
</p:sld>
</file>

<file path=ppt/slides/slide1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0314047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Abu-`Abdullah,</a:t>
            </a:r>
          </a:p>
          <a:p>
            <a:pPr marL="342900" indent="-342900" eaLnBrk="1" hangingPunct="1">
              <a:defRPr/>
            </a:pPr>
            <a:r>
              <a:rPr lang="ur-PK" sz="3600" dirty="0">
                <a:solidFill>
                  <a:schemeClr val="tx1"/>
                </a:solidFill>
              </a:rPr>
              <a:t>اے مولا میرے اے ابو عبد الله الحسین </a:t>
            </a:r>
            <a:endParaRPr lang="en-US" sz="3600" b="1" kern="1200" dirty="0">
              <a:solidFill>
                <a:schemeClr val="tx1"/>
              </a:solidFill>
              <a:ea typeface="MS Mincho" pitchFamily="49" charset="-128"/>
            </a:endParaRPr>
          </a:p>
        </p:txBody>
      </p:sp>
      <p:sp>
        <p:nvSpPr>
          <p:cNvPr id="409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ya aba `abdillahi</a:t>
            </a:r>
          </a:p>
        </p:txBody>
      </p:sp>
      <p:sp>
        <p:nvSpPr>
          <p:cNvPr id="409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09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14055478"/>
      </p:ext>
    </p:extLst>
  </p:cSld>
  <p:clrMapOvr>
    <a:masterClrMapping/>
  </p:clrMapOvr>
  <p:transition>
    <p:fade/>
  </p:transition>
</p:sld>
</file>

<file path=ppt/slides/slide1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42421655"/>
      </p:ext>
    </p:extLst>
  </p:cSld>
  <p:clrMapOvr>
    <a:masterClrMapping/>
  </p:clrMapOvr>
  <p:transition>
    <p:fade/>
  </p:transition>
</p:sld>
</file>

<file path=ppt/slides/slide1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02934183"/>
      </p:ext>
    </p:extLst>
  </p:cSld>
  <p:clrMapOvr>
    <a:masterClrMapping/>
  </p:clrMapOvr>
  <p:transition>
    <p:fade/>
  </p:transition>
</p:sld>
</file>

<file path=ppt/slides/slide1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01908148"/>
      </p:ext>
    </p:extLst>
  </p:cSld>
  <p:clrMapOvr>
    <a:masterClrMapping/>
  </p:clrMapOvr>
  <p:transition>
    <p:fade/>
  </p:transition>
</p:sld>
</file>

<file path=ppt/slides/slide1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03928157"/>
      </p:ext>
    </p:extLst>
  </p:cSld>
  <p:clrMapOvr>
    <a:masterClrMapping/>
  </p:clrMapOvr>
  <p:transition>
    <p:fade/>
  </p:transition>
</p:sld>
</file>

<file path=ppt/slides/slide1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38187839"/>
      </p:ext>
    </p:extLst>
  </p:cSld>
  <p:clrMapOvr>
    <a:masterClrMapping/>
  </p:clrMapOvr>
  <p:transition>
    <p:fade/>
  </p:transition>
</p:sld>
</file>

<file path=ppt/slides/slide1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984503"/>
      </p:ext>
    </p:extLst>
  </p:cSld>
  <p:clrMapOvr>
    <a:masterClrMapping/>
  </p:clrMapOvr>
  <p:transition>
    <p:fade/>
  </p:transition>
</p:sld>
</file>

<file path=ppt/slides/slide1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4710393"/>
      </p:ext>
    </p:extLst>
  </p:cSld>
  <p:clrMapOvr>
    <a:masterClrMapping/>
  </p:clrMapOvr>
  <p:transition>
    <p:fade/>
  </p:transition>
</p:sld>
</file>

<file path=ppt/slides/slide1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48755951"/>
      </p:ext>
    </p:extLst>
  </p:cSld>
  <p:clrMapOvr>
    <a:masterClrMapping/>
  </p:clrMapOvr>
  <p:transition>
    <p:fade/>
  </p:transition>
</p:sld>
</file>

<file path=ppt/slides/slide1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16813495"/>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إِنِّي سِلْمٌ لِمَنْ سَالَمَكُمْ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I am at peace with those who are at peace with you</a:t>
            </a:r>
          </a:p>
          <a:p>
            <a:pPr marL="342900" indent="-342900" eaLnBrk="1" hangingPunct="1">
              <a:defRPr/>
            </a:pPr>
            <a:r>
              <a:rPr lang="ur-PK" sz="2800" dirty="0">
                <a:solidFill>
                  <a:schemeClr val="tx1"/>
                </a:solidFill>
              </a:rPr>
              <a:t> میں صلح کرنے والا ہوں ہر اس شخص سے جو آپ سے صلح کرے</a:t>
            </a:r>
            <a:endParaRPr lang="en-US" sz="2800" b="1" kern="1200" dirty="0">
              <a:solidFill>
                <a:schemeClr val="tx1"/>
              </a:solidFill>
              <a:ea typeface="MS Mincho" pitchFamily="49" charset="-128"/>
            </a:endParaRPr>
          </a:p>
        </p:txBody>
      </p:sp>
      <p:sp>
        <p:nvSpPr>
          <p:cNvPr id="419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inni silmun liman salamakum</a:t>
            </a:r>
          </a:p>
        </p:txBody>
      </p:sp>
      <p:sp>
        <p:nvSpPr>
          <p:cNvPr id="419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199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6422773"/>
      </p:ext>
    </p:extLst>
  </p:cSld>
  <p:clrMapOvr>
    <a:masterClrMapping/>
  </p:clrMapOvr>
  <p:transition>
    <p:fade/>
  </p:transition>
</p:sld>
</file>

<file path=ppt/slides/slide1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14144889"/>
      </p:ext>
    </p:extLst>
  </p:cSld>
  <p:clrMapOvr>
    <a:masterClrMapping/>
  </p:clrMapOvr>
  <p:transition>
    <p:fade/>
  </p:transition>
</p:sld>
</file>

<file path=ppt/slides/slide1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499741"/>
      </p:ext>
    </p:extLst>
  </p:cSld>
  <p:clrMapOvr>
    <a:masterClrMapping/>
  </p:clrMapOvr>
  <p:transition>
    <p:fade/>
  </p:transition>
</p:sld>
</file>

<file path=ppt/slides/slide1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46030778"/>
      </p:ext>
    </p:extLst>
  </p:cSld>
  <p:clrMapOvr>
    <a:masterClrMapping/>
  </p:clrMapOvr>
  <p:transition>
    <p:fade/>
  </p:transition>
</p:sld>
</file>

<file path=ppt/slides/slide1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53678938"/>
      </p:ext>
    </p:extLst>
  </p:cSld>
  <p:clrMapOvr>
    <a:masterClrMapping/>
  </p:clrMapOvr>
  <p:transition>
    <p:fade/>
  </p:transition>
</p:sld>
</file>

<file path=ppt/slides/slide1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0870374"/>
      </p:ext>
    </p:extLst>
  </p:cSld>
  <p:clrMapOvr>
    <a:masterClrMapping/>
  </p:clrMapOvr>
  <p:transition>
    <p:fade/>
  </p:transition>
</p:sld>
</file>

<file path=ppt/slides/slide1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86677602"/>
      </p:ext>
    </p:extLst>
  </p:cSld>
  <p:clrMapOvr>
    <a:masterClrMapping/>
  </p:clrMapOvr>
  <p:transition>
    <p:fade/>
  </p:transition>
</p:sld>
</file>

<file path=ppt/slides/slide1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25644848"/>
      </p:ext>
    </p:extLst>
  </p:cSld>
  <p:clrMapOvr>
    <a:masterClrMapping/>
  </p:clrMapOvr>
  <p:transition>
    <p:fade/>
  </p:transition>
</p:sld>
</file>

<file path=ppt/slides/slide1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59665800"/>
      </p:ext>
    </p:extLst>
  </p:cSld>
  <p:clrMapOvr>
    <a:masterClrMapping/>
  </p:clrMapOvr>
  <p:transition>
    <p:fade/>
  </p:transition>
</p:sld>
</file>

<file path=ppt/slides/slide1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7662204"/>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وَحَرْبٌ لِمَنْ حَارَبَكُمْ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يَوْمِ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ٱلْقِيَامَةِ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I am at war against those who have fought against you up to the Resurrection Day.</a:t>
            </a:r>
          </a:p>
          <a:p>
            <a:pPr marL="342900" indent="-342900" eaLnBrk="1" hangingPunct="1">
              <a:defRPr/>
            </a:pPr>
            <a:r>
              <a:rPr lang="ur-PK" sz="2800" dirty="0">
                <a:solidFill>
                  <a:schemeClr val="tx1"/>
                </a:solidFill>
              </a:rPr>
              <a:t>اور جنگ کرنے والا ہوں ہر اس شخص سے جو آپ سے جنگ کرے</a:t>
            </a:r>
            <a:endParaRPr lang="en-US" sz="2800" b="1" kern="1200" dirty="0">
              <a:solidFill>
                <a:schemeClr val="tx1"/>
              </a:solidFill>
              <a:ea typeface="MS Mincho" pitchFamily="49" charset="-128"/>
            </a:endParaRPr>
          </a:p>
        </p:txBody>
      </p:sp>
      <p:sp>
        <p:nvSpPr>
          <p:cNvPr id="430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harbun liman harabakum ila yawmi alqiyamati</a:t>
            </a:r>
          </a:p>
        </p:txBody>
      </p:sp>
      <p:sp>
        <p:nvSpPr>
          <p:cNvPr id="430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301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0839714"/>
      </p:ext>
    </p:extLst>
  </p:cSld>
  <p:clrMapOvr>
    <a:masterClrMapping/>
  </p:clrMapOvr>
  <p:transition>
    <p:fade/>
  </p:transition>
</p:sld>
</file>

<file path=ppt/slides/slide1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1450680"/>
      </p:ext>
    </p:extLst>
  </p:cSld>
  <p:clrMapOvr>
    <a:masterClrMapping/>
  </p:clrMapOvr>
  <p:transition>
    <p:fade/>
  </p:transition>
</p:sld>
</file>

<file path=ppt/slides/slide1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28042057"/>
      </p:ext>
    </p:extLst>
  </p:cSld>
  <p:clrMapOvr>
    <a:masterClrMapping/>
  </p:clrMapOvr>
  <p:transition>
    <p:fade/>
  </p:transition>
</p:sld>
</file>

<file path=ppt/slides/slide1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0810953"/>
      </p:ext>
    </p:extLst>
  </p:cSld>
  <p:clrMapOvr>
    <a:masterClrMapping/>
  </p:clrMapOvr>
  <p:transition>
    <p:fade/>
  </p:transition>
</p:sld>
</file>

<file path=ppt/slides/slide1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50406814"/>
      </p:ext>
    </p:extLst>
  </p:cSld>
  <p:clrMapOvr>
    <a:masterClrMapping/>
  </p:clrMapOvr>
  <p:transition>
    <p:fade/>
  </p:transition>
</p:sld>
</file>

<file path=ppt/slides/slide1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22922226"/>
      </p:ext>
    </p:extLst>
  </p:cSld>
  <p:clrMapOvr>
    <a:masterClrMapping/>
  </p:clrMapOvr>
  <p:transition>
    <p:fade/>
  </p:transition>
</p:sld>
</file>

<file path=ppt/slides/slide1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71065266"/>
      </p:ext>
    </p:extLst>
  </p:cSld>
  <p:clrMapOvr>
    <a:masterClrMapping/>
  </p:clrMapOvr>
  <p:transition>
    <p:fade/>
  </p:transition>
</p:sld>
</file>

<file path=ppt/slides/slide1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1897499"/>
      </p:ext>
    </p:extLst>
  </p:cSld>
  <p:clrMapOvr>
    <a:masterClrMapping/>
  </p:clrMapOvr>
  <p:transition>
    <p:fade/>
  </p:transition>
</p:sld>
</file>

<file path=ppt/slides/slide1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5964437"/>
      </p:ext>
    </p:extLst>
  </p:cSld>
  <p:clrMapOvr>
    <a:masterClrMapping/>
  </p:clrMapOvr>
  <p:transition>
    <p:fade/>
  </p:transition>
</p:sld>
</file>

<file path=ppt/slides/slide1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8164334"/>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110953993"/>
      </p:ext>
    </p:extLst>
  </p:cSld>
  <p:clrMapOvr>
    <a:masterClrMapping/>
  </p:clrMapOvr>
  <p:transition>
    <p:fade/>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آلَ زِيَادٍ وَآلَ مَرْوَانَ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May Allah also withhold blessing from the family of </a:t>
            </a:r>
            <a:r>
              <a:rPr lang="en-US" b="1" kern="1200" dirty="0" err="1">
                <a:solidFill>
                  <a:schemeClr val="tx1"/>
                </a:solidFill>
                <a:ea typeface="MS Mincho" pitchFamily="49" charset="-128"/>
              </a:rPr>
              <a:t>Ziyad</a:t>
            </a:r>
            <a:r>
              <a:rPr lang="en-US" b="1" kern="1200" dirty="0">
                <a:solidFill>
                  <a:schemeClr val="tx1"/>
                </a:solidFill>
                <a:ea typeface="MS Mincho" pitchFamily="49" charset="-128"/>
              </a:rPr>
              <a:t> and the family of Marwan.</a:t>
            </a:r>
          </a:p>
          <a:p>
            <a:pPr marL="342900" indent="-342900" eaLnBrk="1" hangingPunct="1">
              <a:defRPr/>
            </a:pPr>
            <a:r>
              <a:rPr lang="ur-PK" dirty="0">
                <a:solidFill>
                  <a:schemeClr val="tx1"/>
                </a:solidFill>
              </a:rPr>
              <a:t>اور لعنت کرے خدا آل زیاد اور آل مروان پر</a:t>
            </a:r>
            <a:endParaRPr lang="en-US" b="1" kern="1200" dirty="0">
              <a:solidFill>
                <a:schemeClr val="tx1"/>
              </a:solidFill>
              <a:ea typeface="MS Mincho" pitchFamily="49" charset="-128"/>
            </a:endParaRPr>
          </a:p>
        </p:txBody>
      </p:sp>
      <p:sp>
        <p:nvSpPr>
          <p:cNvPr id="440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ala ziyadin wa ala marwana</a:t>
            </a:r>
          </a:p>
        </p:txBody>
      </p:sp>
      <p:sp>
        <p:nvSpPr>
          <p:cNvPr id="440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403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35247926"/>
      </p:ext>
    </p:extLst>
  </p:cSld>
  <p:clrMapOvr>
    <a:masterClrMapping/>
  </p:clrMapOvr>
  <p:transition>
    <p:fade/>
  </p:transition>
</p:sld>
</file>

<file path=ppt/slides/slide1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36545384"/>
      </p:ext>
    </p:extLst>
  </p:cSld>
  <p:clrMapOvr>
    <a:masterClrMapping/>
  </p:clrMapOvr>
  <p:transition>
    <p:fade/>
  </p:transition>
</p:sld>
</file>

<file path=ppt/slides/slide1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799791"/>
      </p:ext>
    </p:extLst>
  </p:cSld>
  <p:clrMapOvr>
    <a:masterClrMapping/>
  </p:clrMapOvr>
  <p:transition>
    <p:fade/>
  </p:transition>
</p:sld>
</file>

<file path=ppt/slides/slide1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29775411"/>
      </p:ext>
    </p:extLst>
  </p:cSld>
  <p:clrMapOvr>
    <a:masterClrMapping/>
  </p:clrMapOvr>
  <p:transition>
    <p:fade/>
  </p:transition>
</p:sld>
</file>

<file path=ppt/slides/slide1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3863469"/>
      </p:ext>
    </p:extLst>
  </p:cSld>
  <p:clrMapOvr>
    <a:masterClrMapping/>
  </p:clrMapOvr>
  <p:transition>
    <p:fade/>
  </p:transition>
</p:sld>
</file>

<file path=ppt/slides/slide1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195509994"/>
      </p:ext>
    </p:extLst>
  </p:cSld>
  <p:clrMapOvr>
    <a:masterClrMapping/>
  </p:clrMapOvr>
  <p:transition>
    <p:fade/>
  </p:transition>
</p:sld>
</file>

<file path=ppt/slides/slide1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23575828"/>
      </p:ext>
    </p:extLst>
  </p:cSld>
  <p:clrMapOvr>
    <a:masterClrMapping/>
  </p:clrMapOvr>
  <p:transition>
    <p:fade/>
  </p:transition>
</p:sld>
</file>

<file path=ppt/slides/slide1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61897112"/>
      </p:ext>
    </p:extLst>
  </p:cSld>
  <p:clrMapOvr>
    <a:masterClrMapping/>
  </p:clrMapOvr>
  <p:transition>
    <p:fade/>
  </p:transition>
</p:sld>
</file>

<file path=ppt/slides/slide1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69957129"/>
      </p:ext>
    </p:extLst>
  </p:cSld>
  <p:clrMapOvr>
    <a:masterClrMapping/>
  </p:clrMapOvr>
  <p:transition>
    <p:fade/>
  </p:transition>
</p:sld>
</file>

<file path=ppt/slides/slide1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18259470"/>
      </p:ext>
    </p:extLst>
  </p:cSld>
  <p:clrMapOvr>
    <a:masterClrMapping/>
  </p:clrMapOvr>
  <p:transition>
    <p:fade/>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بَنِي امَيَّةَ قَاطِبَةً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May Allah also withhold blessing from the descendants of </a:t>
            </a:r>
            <a:r>
              <a:rPr lang="en-US" b="1" kern="1200" dirty="0" err="1">
                <a:solidFill>
                  <a:schemeClr val="tx1"/>
                </a:solidFill>
                <a:ea typeface="MS Mincho" pitchFamily="49" charset="-128"/>
              </a:rPr>
              <a:t>Umayyah</a:t>
            </a:r>
            <a:r>
              <a:rPr lang="en-US" b="1" kern="1200" dirty="0">
                <a:solidFill>
                  <a:schemeClr val="tx1"/>
                </a:solidFill>
                <a:ea typeface="MS Mincho" pitchFamily="49" charset="-128"/>
              </a:rPr>
              <a:t> altogether.</a:t>
            </a:r>
          </a:p>
          <a:p>
            <a:pPr marL="342900" indent="-342900" eaLnBrk="1" hangingPunct="1">
              <a:defRPr/>
            </a:pPr>
            <a:r>
              <a:rPr lang="ur-PK" dirty="0">
                <a:solidFill>
                  <a:schemeClr val="tx1"/>
                </a:solidFill>
              </a:rPr>
              <a:t>اور لعنت کرے خدا تمام بنی امیہ پر</a:t>
            </a:r>
            <a:endParaRPr lang="en-US" b="1" kern="1200" dirty="0">
              <a:solidFill>
                <a:schemeClr val="tx1"/>
              </a:solidFill>
              <a:ea typeface="MS Mincho" pitchFamily="49" charset="-128"/>
            </a:endParaRPr>
          </a:p>
        </p:txBody>
      </p:sp>
      <p:sp>
        <p:nvSpPr>
          <p:cNvPr id="450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bani umayyata qatibatan</a:t>
            </a:r>
          </a:p>
        </p:txBody>
      </p:sp>
      <p:sp>
        <p:nvSpPr>
          <p:cNvPr id="450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506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19041795"/>
      </p:ext>
    </p:extLst>
  </p:cSld>
  <p:clrMapOvr>
    <a:masterClrMapping/>
  </p:clrMapOvr>
  <p:transition>
    <p:fade/>
  </p:transition>
</p:sld>
</file>

<file path=ppt/slides/slide1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8850244"/>
      </p:ext>
    </p:extLst>
  </p:cSld>
  <p:clrMapOvr>
    <a:masterClrMapping/>
  </p:clrMapOvr>
  <p:transition>
    <p:fade/>
  </p:transition>
</p:sld>
</file>

<file path=ppt/slides/slide1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9926077"/>
      </p:ext>
    </p:extLst>
  </p:cSld>
  <p:clrMapOvr>
    <a:masterClrMapping/>
  </p:clrMapOvr>
  <p:transition>
    <p:fade/>
  </p:transition>
</p:sld>
</file>

<file path=ppt/slides/slide1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92132690"/>
      </p:ext>
    </p:extLst>
  </p:cSld>
  <p:clrMapOvr>
    <a:masterClrMapping/>
  </p:clrMapOvr>
  <p:transition>
    <p:fade/>
  </p:transition>
</p:sld>
</file>

<file path=ppt/slides/slide1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41555234"/>
      </p:ext>
    </p:extLst>
  </p:cSld>
  <p:clrMapOvr>
    <a:masterClrMapping/>
  </p:clrMapOvr>
  <p:transition>
    <p:fade/>
  </p:transition>
</p:sld>
</file>

<file path=ppt/slides/slide1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40194242"/>
      </p:ext>
    </p:extLst>
  </p:cSld>
  <p:clrMapOvr>
    <a:masterClrMapping/>
  </p:clrMapOvr>
  <p:transition>
    <p:fade/>
  </p:transition>
</p:sld>
</file>

<file path=ppt/slides/slide1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70174943"/>
      </p:ext>
    </p:extLst>
  </p:cSld>
  <p:clrMapOvr>
    <a:masterClrMapping/>
  </p:clrMapOvr>
  <p:transition>
    <p:fade/>
  </p:transition>
</p:sld>
</file>

<file path=ppt/slides/slide1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59615690"/>
      </p:ext>
    </p:extLst>
  </p:cSld>
  <p:clrMapOvr>
    <a:masterClrMapping/>
  </p:clrMapOvr>
  <p:transition>
    <p:fade/>
  </p:transition>
</p:sld>
</file>

<file path=ppt/slides/slide1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94971018"/>
      </p:ext>
    </p:extLst>
  </p:cSld>
  <p:clrMapOvr>
    <a:masterClrMapping/>
  </p:clrMapOvr>
  <p:transition>
    <p:fade/>
  </p:transition>
</p:sld>
</file>

<file path=ppt/slides/slide1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9126183"/>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مَرْجَانَةَ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Allah also withhold blessing from the son of </a:t>
            </a:r>
            <a:r>
              <a:rPr lang="en-US" sz="3600" b="1" kern="1200" dirty="0" err="1">
                <a:solidFill>
                  <a:schemeClr val="tx1"/>
                </a:solidFill>
                <a:ea typeface="MS Mincho" pitchFamily="49" charset="-128"/>
              </a:rPr>
              <a:t>Marjanah</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لعنت کرے خدا پسر مرجانہ پر</a:t>
            </a:r>
            <a:endParaRPr lang="en-US" sz="3600" b="1" kern="1200" dirty="0">
              <a:solidFill>
                <a:schemeClr val="tx1"/>
              </a:solidFill>
              <a:ea typeface="MS Mincho" pitchFamily="49" charset="-128"/>
            </a:endParaRPr>
          </a:p>
        </p:txBody>
      </p:sp>
      <p:sp>
        <p:nvSpPr>
          <p:cNvPr id="460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ibna marjanata</a:t>
            </a:r>
          </a:p>
        </p:txBody>
      </p:sp>
      <p:sp>
        <p:nvSpPr>
          <p:cNvPr id="460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608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77881351"/>
      </p:ext>
    </p:extLst>
  </p:cSld>
  <p:clrMapOvr>
    <a:masterClrMapping/>
  </p:clrMapOvr>
  <p:transition>
    <p:fade/>
  </p:transition>
</p:sld>
</file>

<file path=ppt/slides/slide1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54677989"/>
      </p:ext>
    </p:extLst>
  </p:cSld>
  <p:clrMapOvr>
    <a:masterClrMapping/>
  </p:clrMapOvr>
  <p:transition>
    <p:fade/>
  </p:transition>
</p:sld>
</file>

<file path=ppt/slides/slide1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85379007"/>
      </p:ext>
    </p:extLst>
  </p:cSld>
  <p:clrMapOvr>
    <a:masterClrMapping/>
  </p:clrMapOvr>
  <p:transition>
    <p:fade/>
  </p:transition>
</p:sld>
</file>

<file path=ppt/slides/slide1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02201866"/>
      </p:ext>
    </p:extLst>
  </p:cSld>
  <p:clrMapOvr>
    <a:masterClrMapping/>
  </p:clrMapOvr>
  <p:transition>
    <p:fade/>
  </p:transition>
</p:sld>
</file>

<file path=ppt/slides/slide1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06960836"/>
      </p:ext>
    </p:extLst>
  </p:cSld>
  <p:clrMapOvr>
    <a:masterClrMapping/>
  </p:clrMapOvr>
  <p:transition>
    <p:fade/>
  </p:transition>
</p:sld>
</file>

<file path=ppt/slides/slide1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21994965"/>
      </p:ext>
    </p:extLst>
  </p:cSld>
  <p:clrMapOvr>
    <a:masterClrMapping/>
  </p:clrMapOvr>
  <p:transition>
    <p:fade/>
  </p:transition>
</p:sld>
</file>

<file path=ppt/slides/slide1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50066355"/>
      </p:ext>
    </p:extLst>
  </p:cSld>
  <p:clrMapOvr>
    <a:masterClrMapping/>
  </p:clrMapOvr>
  <p:transition>
    <p:fade/>
  </p:transition>
</p:sld>
</file>

<file path=ppt/slides/slide1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62602652"/>
      </p:ext>
    </p:extLst>
  </p:cSld>
  <p:clrMapOvr>
    <a:masterClrMapping/>
  </p:clrMapOvr>
  <p:transition>
    <p:fade/>
  </p:transition>
</p:sld>
</file>

<file path=ppt/slides/slide1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41528052"/>
      </p:ext>
    </p:extLst>
  </p:cSld>
  <p:clrMapOvr>
    <a:masterClrMapping/>
  </p:clrMapOvr>
  <p:transition>
    <p:fade/>
  </p:transition>
</p:sld>
</file>

<file path=ppt/slides/slide1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6355504"/>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عُمَرَ بْنَ سَعْدٍ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Allah also withhold blessing from `Umar the son of </a:t>
            </a:r>
            <a:r>
              <a:rPr lang="en-US" sz="3600" b="1" kern="1200" dirty="0" err="1">
                <a:solidFill>
                  <a:schemeClr val="tx1"/>
                </a:solidFill>
                <a:ea typeface="MS Mincho" pitchFamily="49" charset="-128"/>
              </a:rPr>
              <a:t>Sa`d</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لعنت کرے خدا عمر بن سعد پر</a:t>
            </a:r>
            <a:endParaRPr lang="en-US" sz="3600" b="1" kern="1200" dirty="0">
              <a:solidFill>
                <a:schemeClr val="tx1"/>
              </a:solidFill>
              <a:ea typeface="MS Mincho" pitchFamily="49" charset="-128"/>
            </a:endParaRPr>
          </a:p>
        </p:txBody>
      </p:sp>
      <p:sp>
        <p:nvSpPr>
          <p:cNvPr id="471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`umara bna sa`din</a:t>
            </a:r>
          </a:p>
        </p:txBody>
      </p:sp>
      <p:sp>
        <p:nvSpPr>
          <p:cNvPr id="471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711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5944234"/>
      </p:ext>
    </p:extLst>
  </p:cSld>
  <p:clrMapOvr>
    <a:masterClrMapping/>
  </p:clrMapOvr>
  <p:transition>
    <p:fade/>
  </p:transition>
</p:sld>
</file>

<file path=ppt/slides/slide1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82852877"/>
      </p:ext>
    </p:extLst>
  </p:cSld>
  <p:clrMapOvr>
    <a:masterClrMapping/>
  </p:clrMapOvr>
  <p:transition>
    <p:fade/>
  </p:transition>
</p:sld>
</file>

<file path=ppt/slides/slide1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81015862"/>
      </p:ext>
    </p:extLst>
  </p:cSld>
  <p:clrMapOvr>
    <a:masterClrMapping/>
  </p:clrMapOvr>
  <p:transition>
    <p:fade/>
  </p:transition>
</p:sld>
</file>

<file path=ppt/slides/slide1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16278582"/>
      </p:ext>
    </p:extLst>
  </p:cSld>
  <p:clrMapOvr>
    <a:masterClrMapping/>
  </p:clrMapOvr>
  <p:transition>
    <p:fade/>
  </p:transition>
</p:sld>
</file>

<file path=ppt/slides/slide1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20577595"/>
      </p:ext>
    </p:extLst>
  </p:cSld>
  <p:clrMapOvr>
    <a:masterClrMapping/>
  </p:clrMapOvr>
  <p:transition>
    <p:fade/>
  </p:transition>
</p:sld>
</file>

<file path=ppt/slides/slide1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26392230"/>
      </p:ext>
    </p:extLst>
  </p:cSld>
  <p:clrMapOvr>
    <a:masterClrMapping/>
  </p:clrMapOvr>
  <p:transition>
    <p:fade/>
  </p:transition>
</p:sld>
</file>

<file path=ppt/slides/slide1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15585121"/>
      </p:ext>
    </p:extLst>
  </p:cSld>
  <p:clrMapOvr>
    <a:masterClrMapping/>
  </p:clrMapOvr>
  <p:transition>
    <p:fade/>
  </p:transition>
</p:sld>
</file>

<file path=ppt/slides/slide1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21309441"/>
      </p:ext>
    </p:extLst>
  </p:cSld>
  <p:clrMapOvr>
    <a:masterClrMapping/>
  </p:clrMapOvr>
  <p:transition>
    <p:fade/>
  </p:transition>
</p:sld>
</file>

<file path=ppt/slides/slide1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30535921"/>
      </p:ext>
    </p:extLst>
  </p:cSld>
  <p:clrMapOvr>
    <a:masterClrMapping/>
  </p:clrMapOvr>
  <p:transition>
    <p:fade/>
  </p:transition>
</p:sld>
</file>

<file path=ppt/slides/slide1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44387336"/>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شِمْراً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Allah also withhold blessing from </a:t>
            </a:r>
            <a:r>
              <a:rPr lang="en-US" sz="3600" b="1" kern="1200" dirty="0" err="1">
                <a:solidFill>
                  <a:schemeClr val="tx1"/>
                </a:solidFill>
                <a:ea typeface="MS Mincho" pitchFamily="49" charset="-128"/>
              </a:rPr>
              <a:t>Shimr</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لعنت کرے خدا شمر پر</a:t>
            </a:r>
            <a:endParaRPr lang="en-US" sz="3600" b="1" kern="1200" dirty="0">
              <a:solidFill>
                <a:schemeClr val="tx1"/>
              </a:solidFill>
              <a:ea typeface="MS Mincho" pitchFamily="49" charset="-128"/>
            </a:endParaRPr>
          </a:p>
        </p:txBody>
      </p:sp>
      <p:sp>
        <p:nvSpPr>
          <p:cNvPr id="481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shimran</a:t>
            </a:r>
          </a:p>
        </p:txBody>
      </p:sp>
      <p:sp>
        <p:nvSpPr>
          <p:cNvPr id="481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81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7464583"/>
      </p:ext>
    </p:extLst>
  </p:cSld>
  <p:clrMapOvr>
    <a:masterClrMapping/>
  </p:clrMapOvr>
  <p:transition>
    <p:fade/>
  </p:transition>
</p:sld>
</file>

<file path=ppt/slides/slide1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49578187"/>
      </p:ext>
    </p:extLst>
  </p:cSld>
  <p:clrMapOvr>
    <a:masterClrMapping/>
  </p:clrMapOvr>
  <p:transition>
    <p:fade/>
  </p:transition>
</p:sld>
</file>

<file path=ppt/slides/slide1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49233092"/>
      </p:ext>
    </p:extLst>
  </p:cSld>
  <p:clrMapOvr>
    <a:masterClrMapping/>
  </p:clrMapOvr>
  <p:transition>
    <p:fade/>
  </p:transition>
</p:sld>
</file>

<file path=ppt/slides/slide1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04904352"/>
      </p:ext>
    </p:extLst>
  </p:cSld>
  <p:clrMapOvr>
    <a:masterClrMapping/>
  </p:clrMapOvr>
  <p:transition>
    <p:fade/>
  </p:transition>
</p:sld>
</file>

<file path=ppt/slides/slide1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66926564"/>
      </p:ext>
    </p:extLst>
  </p:cSld>
  <p:clrMapOvr>
    <a:masterClrMapping/>
  </p:clrMapOvr>
  <p:transition>
    <p:fade/>
  </p:transition>
</p:sld>
</file>

<file path=ppt/slides/slide1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95341421"/>
      </p:ext>
    </p:extLst>
  </p:cSld>
  <p:clrMapOvr>
    <a:masterClrMapping/>
  </p:clrMapOvr>
  <p:transition>
    <p:fade/>
  </p:transition>
</p:sld>
</file>

<file path=ppt/slides/slide1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92047369"/>
      </p:ext>
    </p:extLst>
  </p:cSld>
  <p:clrMapOvr>
    <a:masterClrMapping/>
  </p:clrMapOvr>
  <p:transition>
    <p:fade/>
  </p:transition>
</p:sld>
</file>

<file path=ppt/slides/slide1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0516116"/>
      </p:ext>
    </p:extLst>
  </p:cSld>
  <p:clrMapOvr>
    <a:masterClrMapping/>
  </p:clrMapOvr>
  <p:transition>
    <p:fade/>
  </p:transition>
</p:sld>
</file>

<file path=ppt/slides/slide1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6485233"/>
      </p:ext>
    </p:extLst>
  </p:cSld>
  <p:clrMapOvr>
    <a:masterClrMapping/>
  </p:clrMapOvr>
  <p:transition>
    <p:fade/>
  </p:transition>
</p:sld>
</file>

<file path=ppt/slides/slide1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51673115"/>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امَّةً اسْرَجَتْ وَالْجَمَتْ</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also withhold blessing from the people who saddled up, gave reins to their horses,</a:t>
            </a:r>
          </a:p>
          <a:p>
            <a:pPr marL="342900" indent="-342900" eaLnBrk="1" hangingPunct="1">
              <a:defRPr/>
            </a:pPr>
            <a:r>
              <a:rPr lang="ur-PK" sz="2800" dirty="0">
                <a:solidFill>
                  <a:schemeClr val="tx1"/>
                </a:solidFill>
              </a:rPr>
              <a:t>اور لعنت کرے خدا  اس گروہ پر جس نے زین اپنی سواریوں پر رکھا</a:t>
            </a:r>
            <a:endParaRPr lang="en-US" sz="2800" b="1" kern="1200" dirty="0">
              <a:solidFill>
                <a:schemeClr val="tx1"/>
              </a:solidFill>
              <a:ea typeface="MS Mincho" pitchFamily="49" charset="-128"/>
            </a:endParaRPr>
          </a:p>
        </p:txBody>
      </p:sp>
      <p:sp>
        <p:nvSpPr>
          <p:cNvPr id="491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la`ana allahu ummatan asrajat wa aljamat</a:t>
            </a:r>
          </a:p>
        </p:txBody>
      </p:sp>
      <p:sp>
        <p:nvSpPr>
          <p:cNvPr id="491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491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85828479"/>
      </p:ext>
    </p:extLst>
  </p:cSld>
  <p:clrMapOvr>
    <a:masterClrMapping/>
  </p:clrMapOvr>
  <p:transition>
    <p:fade/>
  </p:transition>
</p:sld>
</file>

<file path=ppt/slides/slide1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14475766"/>
      </p:ext>
    </p:extLst>
  </p:cSld>
  <p:clrMapOvr>
    <a:masterClrMapping/>
  </p:clrMapOvr>
  <p:transition>
    <p:fade/>
  </p:transition>
</p:sld>
</file>

<file path=ppt/slides/slide1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50907"/>
      </p:ext>
    </p:extLst>
  </p:cSld>
  <p:clrMapOvr>
    <a:masterClrMapping/>
  </p:clrMapOvr>
  <p:transition>
    <p:fade/>
  </p:transition>
</p:sld>
</file>

<file path=ppt/slides/slide1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0538925"/>
      </p:ext>
    </p:extLst>
  </p:cSld>
  <p:clrMapOvr>
    <a:masterClrMapping/>
  </p:clrMapOvr>
  <p:transition>
    <p:fade/>
  </p:transition>
</p:sld>
</file>

<file path=ppt/slides/slide1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2240527"/>
      </p:ext>
    </p:extLst>
  </p:cSld>
  <p:clrMapOvr>
    <a:masterClrMapping/>
  </p:clrMapOvr>
  <p:transition>
    <p:fade/>
  </p:transition>
</p:sld>
</file>

<file path=ppt/slides/slide1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84039993"/>
      </p:ext>
    </p:extLst>
  </p:cSld>
  <p:clrMapOvr>
    <a:masterClrMapping/>
  </p:clrMapOvr>
  <p:transition>
    <p:fade/>
  </p:transition>
</p:sld>
</file>

<file path=ppt/slides/slide1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9205601"/>
      </p:ext>
    </p:extLst>
  </p:cSld>
  <p:clrMapOvr>
    <a:masterClrMapping/>
  </p:clrMapOvr>
  <p:transition>
    <p:fade/>
  </p:transition>
</p:sld>
</file>

<file path=ppt/slides/slide1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9103899"/>
      </p:ext>
    </p:extLst>
  </p:cSld>
  <p:clrMapOvr>
    <a:masterClrMapping/>
  </p:clrMapOvr>
  <p:transition>
    <p:fade/>
  </p:transition>
</p:sld>
</file>

<file path=ppt/slides/slide1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78482228"/>
      </p:ext>
    </p:extLst>
  </p:cSld>
  <p:clrMapOvr>
    <a:masterClrMapping/>
  </p:clrMapOvr>
  <p:transition>
    <p:fade/>
  </p:transition>
</p:sld>
</file>

<file path=ppt/slides/slide1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27858077"/>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وَتَنَقَّبَتْ لِقِتَالِكَ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masked their faces in preparation for fighting against you.</a:t>
            </a:r>
          </a:p>
          <a:p>
            <a:pPr marL="342900" indent="-342900" eaLnBrk="1" hangingPunct="1">
              <a:defRPr/>
            </a:pPr>
            <a:r>
              <a:rPr lang="ur-PK" sz="2800" dirty="0">
                <a:solidFill>
                  <a:schemeClr val="tx1"/>
                </a:solidFill>
              </a:rPr>
              <a:t> اور نجام لگائی اور نقاب باندھی اور قصد کیا آپ کے قتل کرنے کا،</a:t>
            </a:r>
            <a:endParaRPr lang="en-US" sz="2800" b="1" kern="1200" dirty="0">
              <a:solidFill>
                <a:schemeClr val="tx1"/>
              </a:solidFill>
              <a:ea typeface="MS Mincho" pitchFamily="49" charset="-128"/>
            </a:endParaRPr>
          </a:p>
        </p:txBody>
      </p:sp>
      <p:sp>
        <p:nvSpPr>
          <p:cNvPr id="501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tanaqqabat liqitalika</a:t>
            </a:r>
          </a:p>
        </p:txBody>
      </p:sp>
      <p:sp>
        <p:nvSpPr>
          <p:cNvPr id="501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01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95874781"/>
      </p:ext>
    </p:extLst>
  </p:cSld>
  <p:clrMapOvr>
    <a:masterClrMapping/>
  </p:clrMapOvr>
  <p:transition>
    <p:fade/>
  </p:transition>
</p:sld>
</file>

<file path=ppt/slides/slide1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38059011"/>
      </p:ext>
    </p:extLst>
  </p:cSld>
  <p:clrMapOvr>
    <a:masterClrMapping/>
  </p:clrMapOvr>
  <p:transition>
    <p:fade/>
  </p:transition>
</p:sld>
</file>

<file path=ppt/slides/slide1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1273127"/>
      </p:ext>
    </p:extLst>
  </p:cSld>
  <p:clrMapOvr>
    <a:masterClrMapping/>
  </p:clrMapOvr>
  <p:transition>
    <p:fade/>
  </p:transition>
</p:sld>
</file>

<file path=ppt/slides/slide1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13980090"/>
      </p:ext>
    </p:extLst>
  </p:cSld>
  <p:clrMapOvr>
    <a:masterClrMapping/>
  </p:clrMapOvr>
  <p:transition>
    <p:fade/>
  </p:transition>
</p:sld>
</file>

<file path=ppt/slides/slide1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62051451"/>
      </p:ext>
    </p:extLst>
  </p:cSld>
  <p:clrMapOvr>
    <a:masterClrMapping/>
  </p:clrMapOvr>
  <p:transition>
    <p:fade/>
  </p:transition>
</p:sld>
</file>

<file path=ppt/slides/slide1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75103086"/>
      </p:ext>
    </p:extLst>
  </p:cSld>
  <p:clrMapOvr>
    <a:masterClrMapping/>
  </p:clrMapOvr>
  <p:transition>
    <p:fade/>
  </p:transition>
</p:sld>
</file>

<file path=ppt/slides/slide1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0758413"/>
      </p:ext>
    </p:extLst>
  </p:cSld>
  <p:clrMapOvr>
    <a:masterClrMapping/>
  </p:clrMapOvr>
  <p:transition>
    <p:fade/>
  </p:transition>
</p:sld>
</file>

<file path=ppt/slides/slide1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25935874"/>
      </p:ext>
    </p:extLst>
  </p:cSld>
  <p:clrMapOvr>
    <a:masterClrMapping/>
  </p:clrMapOvr>
  <p:transition>
    <p:fade/>
  </p:transition>
</p:sld>
</file>

<file path=ppt/slides/slide1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010785871"/>
      </p:ext>
    </p:extLst>
  </p:cSld>
  <p:clrMapOvr>
    <a:masterClrMapping/>
  </p:clrMapOvr>
  <p:transition>
    <p:fade/>
  </p:transition>
</p:sld>
</file>

<file path=ppt/slides/slide1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85087818"/>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بِابِي انْتَ وَامِّي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my father and mother be ransoms for you.</a:t>
            </a:r>
          </a:p>
          <a:p>
            <a:pPr marL="342900" indent="-342900" eaLnBrk="1" hangingPunct="1">
              <a:defRPr/>
            </a:pPr>
            <a:r>
              <a:rPr lang="ur-PK" sz="3600" dirty="0">
                <a:solidFill>
                  <a:schemeClr val="tx1"/>
                </a:solidFill>
              </a:rPr>
              <a:t>میرے ماں باپ آپ پر فدا ہوں</a:t>
            </a:r>
            <a:endParaRPr lang="en-US" sz="3600" b="1" kern="1200" dirty="0">
              <a:solidFill>
                <a:schemeClr val="tx1"/>
              </a:solidFill>
              <a:ea typeface="MS Mincho" pitchFamily="49" charset="-128"/>
            </a:endParaRPr>
          </a:p>
        </p:txBody>
      </p:sp>
      <p:sp>
        <p:nvSpPr>
          <p:cNvPr id="512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bi'abi anta wa ummi</a:t>
            </a:r>
          </a:p>
        </p:txBody>
      </p:sp>
      <p:sp>
        <p:nvSpPr>
          <p:cNvPr id="512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12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52370376"/>
      </p:ext>
    </p:extLst>
  </p:cSld>
  <p:clrMapOvr>
    <a:masterClrMapping/>
  </p:clrMapOvr>
  <p:transition>
    <p:fade/>
  </p:transition>
</p:sld>
</file>

<file path=ppt/slides/slide1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55336081"/>
      </p:ext>
    </p:extLst>
  </p:cSld>
  <p:clrMapOvr>
    <a:masterClrMapping/>
  </p:clrMapOvr>
  <p:transition>
    <p:fade/>
  </p:transition>
</p:sld>
</file>

<file path=ppt/slides/slide1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47601895"/>
      </p:ext>
    </p:extLst>
  </p:cSld>
  <p:clrMapOvr>
    <a:masterClrMapping/>
  </p:clrMapOvr>
  <p:transition>
    <p:fade/>
  </p:transition>
</p:sld>
</file>

<file path=ppt/slides/slide1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80531372"/>
      </p:ext>
    </p:extLst>
  </p:cSld>
  <p:clrMapOvr>
    <a:masterClrMapping/>
  </p:clrMapOvr>
  <p:transition>
    <p:fade/>
  </p:transition>
</p:sld>
</file>

<file path=ppt/slides/slide1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68437412"/>
      </p:ext>
    </p:extLst>
  </p:cSld>
  <p:clrMapOvr>
    <a:masterClrMapping/>
  </p:clrMapOvr>
  <p:transition>
    <p:fade/>
  </p:transition>
</p:sld>
</file>

<file path=ppt/slides/slide1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11065432"/>
      </p:ext>
    </p:extLst>
  </p:cSld>
  <p:clrMapOvr>
    <a:masterClrMapping/>
  </p:clrMapOvr>
  <p:transition>
    <p:fade/>
  </p:transition>
</p:sld>
</file>

<file path=ppt/slides/slide1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79703634"/>
      </p:ext>
    </p:extLst>
  </p:cSld>
  <p:clrMapOvr>
    <a:masterClrMapping/>
  </p:clrMapOvr>
  <p:transition>
    <p:fade/>
  </p:transition>
</p:sld>
</file>

<file path=ppt/slides/slide1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37340686"/>
      </p:ext>
    </p:extLst>
  </p:cSld>
  <p:clrMapOvr>
    <a:masterClrMapping/>
  </p:clrMapOvr>
  <p:transition>
    <p:fade/>
  </p:transition>
</p:sld>
</file>

<file path=ppt/slides/slide1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2869720"/>
      </p:ext>
    </p:extLst>
  </p:cSld>
  <p:clrMapOvr>
    <a:masterClrMapping/>
  </p:clrMapOvr>
  <p:transition>
    <p:fade/>
  </p:transition>
</p:sld>
</file>

<file path=ppt/slides/slide1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64657799"/>
      </p:ext>
    </p:extLst>
  </p:cSld>
  <p:clrMapOvr>
    <a:masterClrMapping/>
  </p:clrMapOvr>
  <p:transition>
    <p:fade/>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لَقَدْ عَظُمَ مُصَابِي بِكَ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Extremely insufferable is my commiserations with you;</a:t>
            </a:r>
          </a:p>
          <a:p>
            <a:pPr marL="342900" indent="-342900" eaLnBrk="1" hangingPunct="1">
              <a:defRPr/>
            </a:pPr>
            <a:r>
              <a:rPr lang="ur-PK" dirty="0">
                <a:solidFill>
                  <a:schemeClr val="tx1"/>
                </a:solidFill>
              </a:rPr>
              <a:t>بہ تحقیق کہ شدید ہوئی مصیبت مجھ پر آپ کے قتل کی وجہ سے</a:t>
            </a:r>
            <a:endParaRPr lang="en-US" b="1" kern="1200" dirty="0">
              <a:solidFill>
                <a:schemeClr val="tx1"/>
              </a:solidFill>
              <a:ea typeface="MS Mincho" pitchFamily="49" charset="-128"/>
            </a:endParaRPr>
          </a:p>
        </p:txBody>
      </p:sp>
      <p:sp>
        <p:nvSpPr>
          <p:cNvPr id="522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laqad `azuma musabi bika</a:t>
            </a:r>
          </a:p>
        </p:txBody>
      </p:sp>
      <p:sp>
        <p:nvSpPr>
          <p:cNvPr id="522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22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79392198"/>
      </p:ext>
    </p:extLst>
  </p:cSld>
  <p:clrMapOvr>
    <a:masterClrMapping/>
  </p:clrMapOvr>
  <p:transition>
    <p:fade/>
  </p:transition>
</p:sld>
</file>

<file path=ppt/slides/slide1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63777700"/>
      </p:ext>
    </p:extLst>
  </p:cSld>
  <p:clrMapOvr>
    <a:masterClrMapping/>
  </p:clrMapOvr>
  <p:transition>
    <p:fade/>
  </p:transition>
</p:sld>
</file>

<file path=ppt/slides/slide1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08429558"/>
      </p:ext>
    </p:extLst>
  </p:cSld>
  <p:clrMapOvr>
    <a:masterClrMapping/>
  </p:clrMapOvr>
  <p:transition>
    <p:fade/>
  </p:transition>
</p:sld>
</file>

<file path=ppt/slides/slide1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5831078"/>
      </p:ext>
    </p:extLst>
  </p:cSld>
  <p:clrMapOvr>
    <a:masterClrMapping/>
  </p:clrMapOvr>
  <p:transition>
    <p:fade/>
  </p:transition>
</p:sld>
</file>

<file path=ppt/slides/slide1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78977442"/>
      </p:ext>
    </p:extLst>
  </p:cSld>
  <p:clrMapOvr>
    <a:masterClrMapping/>
  </p:clrMapOvr>
  <p:transition>
    <p:fade/>
  </p:transition>
</p:sld>
</file>

<file path=ppt/slides/slide1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38744971"/>
      </p:ext>
    </p:extLst>
  </p:cSld>
  <p:clrMapOvr>
    <a:masterClrMapping/>
  </p:clrMapOvr>
  <p:transition>
    <p:fade/>
  </p:transition>
</p:sld>
</file>

<file path=ppt/slides/slide1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502021793"/>
      </p:ext>
    </p:extLst>
  </p:cSld>
  <p:clrMapOvr>
    <a:masterClrMapping/>
  </p:clrMapOvr>
  <p:transition>
    <p:fade/>
  </p:transition>
</p:sld>
</file>

<file path=ppt/slides/slide1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5341783"/>
      </p:ext>
    </p:extLst>
  </p:cSld>
  <p:clrMapOvr>
    <a:masterClrMapping/>
  </p:clrMapOvr>
  <p:transition>
    <p:fade/>
  </p:transition>
</p:sld>
</file>

<file path=ppt/slides/slide1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39747523"/>
      </p:ext>
    </p:extLst>
  </p:cSld>
  <p:clrMapOvr>
    <a:masterClrMapping/>
  </p:clrMapOvr>
  <p:transition>
    <p:fade/>
  </p:transition>
</p:sld>
</file>

<file path=ppt/slides/slide1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5284924"/>
      </p:ext>
    </p:extLst>
  </p:cSld>
  <p:clrMapOvr>
    <a:masterClrMapping/>
  </p:clrMapOvr>
  <p:transition>
    <p:fade/>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فَاسْالُ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اكْرَمَ مَقَامَكَ وَاكْرَمَنِي بِكَ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so, I beseech Allah Who has honored your position and honored me because of you</a:t>
            </a:r>
          </a:p>
          <a:p>
            <a:pPr marL="342900" indent="-342900" eaLnBrk="1" hangingPunct="1">
              <a:defRPr/>
            </a:pPr>
            <a:r>
              <a:rPr lang="ur-PK" sz="2800" dirty="0">
                <a:solidFill>
                  <a:schemeClr val="tx1"/>
                </a:solidFill>
              </a:rPr>
              <a:t>پاس میں سوال کرتا ہوں خدا سے جس نے بزرگ کیا آپ کے مقام کو اور عزت دی </a:t>
            </a:r>
            <a:endParaRPr lang="en-US" sz="2800" b="1" kern="1200" dirty="0">
              <a:solidFill>
                <a:schemeClr val="tx1"/>
              </a:solidFill>
              <a:ea typeface="MS Mincho" pitchFamily="49" charset="-128"/>
            </a:endParaRPr>
          </a:p>
        </p:txBody>
      </p:sp>
      <p:sp>
        <p:nvSpPr>
          <p:cNvPr id="532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fa'as'alu allaha alladhi akrama maqamaka wa akramani bika</a:t>
            </a:r>
          </a:p>
        </p:txBody>
      </p:sp>
      <p:sp>
        <p:nvSpPr>
          <p:cNvPr id="532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32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82371689"/>
      </p:ext>
    </p:extLst>
  </p:cSld>
  <p:clrMapOvr>
    <a:masterClrMapping/>
  </p:clrMapOvr>
  <p:transition>
    <p:fade/>
  </p:transition>
</p:sld>
</file>

<file path=ppt/slides/slide1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78620067"/>
      </p:ext>
    </p:extLst>
  </p:cSld>
  <p:clrMapOvr>
    <a:masterClrMapping/>
  </p:clrMapOvr>
  <p:transition>
    <p:fade/>
  </p:transition>
</p:sld>
</file>

<file path=ppt/slides/slide1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5483491"/>
      </p:ext>
    </p:extLst>
  </p:cSld>
  <p:clrMapOvr>
    <a:masterClrMapping/>
  </p:clrMapOvr>
  <p:transition>
    <p:fade/>
  </p:transition>
</p:sld>
</file>

<file path=ppt/slides/slide1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7776528"/>
      </p:ext>
    </p:extLst>
  </p:cSld>
  <p:clrMapOvr>
    <a:masterClrMapping/>
  </p:clrMapOvr>
  <p:transition>
    <p:fade/>
  </p:transition>
</p:sld>
</file>

<file path=ppt/slides/slide1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1451325"/>
      </p:ext>
    </p:extLst>
  </p:cSld>
  <p:clrMapOvr>
    <a:masterClrMapping/>
  </p:clrMapOvr>
  <p:transition>
    <p:fade/>
  </p:transition>
</p:sld>
</file>

<file path=ppt/slides/slide1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035435030"/>
      </p:ext>
    </p:extLst>
  </p:cSld>
  <p:clrMapOvr>
    <a:masterClrMapping/>
  </p:clrMapOvr>
  <p:transition>
    <p:fade/>
  </p:transition>
</p:sld>
</file>

<file path=ppt/slides/slide1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97742447"/>
      </p:ext>
    </p:extLst>
  </p:cSld>
  <p:clrMapOvr>
    <a:masterClrMapping/>
  </p:clrMapOvr>
  <p:transition>
    <p:fade/>
  </p:transition>
</p:sld>
</file>

<file path=ppt/slides/slide1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28098248"/>
      </p:ext>
    </p:extLst>
  </p:cSld>
  <p:clrMapOvr>
    <a:masterClrMapping/>
  </p:clrMapOvr>
  <p:transition>
    <p:fade/>
  </p:transition>
</p:sld>
</file>

<file path=ppt/slides/slide1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146086"/>
      </p:ext>
    </p:extLst>
  </p:cSld>
  <p:clrMapOvr>
    <a:masterClrMapping/>
  </p:clrMapOvr>
  <p:transition>
    <p:fade/>
  </p:transition>
</p:sld>
</file>

<file path=ppt/slides/slide1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0406314"/>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642934037"/>
      </p:ext>
    </p:extLst>
  </p:cSld>
  <p:clrMapOvr>
    <a:masterClrMapping/>
  </p:clrMapOvr>
  <p:transition>
    <p:fade/>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انْ يَرْزُقَنِي طَلَبَ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ثَارِكَ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to endue me with the chance to avenge you</a:t>
            </a:r>
          </a:p>
          <a:p>
            <a:pPr marL="342900" indent="-342900" eaLnBrk="1" hangingPunct="1">
              <a:defRPr/>
            </a:pPr>
            <a:r>
              <a:rPr lang="ur-PK" dirty="0">
                <a:solidFill>
                  <a:schemeClr val="tx1"/>
                </a:solidFill>
              </a:rPr>
              <a:t>مجھ کو آپ کے سبب سے کہ نصیب کرے مجھ کو طلب کرنا حق </a:t>
            </a:r>
            <a:endParaRPr lang="en-US" b="1" kern="1200" dirty="0">
              <a:solidFill>
                <a:schemeClr val="tx1"/>
              </a:solidFill>
              <a:ea typeface="MS Mincho" pitchFamily="49" charset="-128"/>
            </a:endParaRPr>
          </a:p>
        </p:txBody>
      </p:sp>
      <p:sp>
        <p:nvSpPr>
          <p:cNvPr id="542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an yarzuqani talaba tha'rika</a:t>
            </a:r>
          </a:p>
        </p:txBody>
      </p:sp>
      <p:sp>
        <p:nvSpPr>
          <p:cNvPr id="542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42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9161901"/>
      </p:ext>
    </p:extLst>
  </p:cSld>
  <p:clrMapOvr>
    <a:masterClrMapping/>
  </p:clrMapOvr>
  <p:transition>
    <p:fade/>
  </p:transition>
</p:sld>
</file>

<file path=ppt/slides/slide1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96158721"/>
      </p:ext>
    </p:extLst>
  </p:cSld>
  <p:clrMapOvr>
    <a:masterClrMapping/>
  </p:clrMapOvr>
  <p:transition>
    <p:fade/>
  </p:transition>
</p:sld>
</file>

<file path=ppt/slides/slide1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5534508"/>
      </p:ext>
    </p:extLst>
  </p:cSld>
  <p:clrMapOvr>
    <a:masterClrMapping/>
  </p:clrMapOvr>
  <p:transition>
    <p:fade/>
  </p:transition>
</p:sld>
</file>

<file path=ppt/slides/slide1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53070477"/>
      </p:ext>
    </p:extLst>
  </p:cSld>
  <p:clrMapOvr>
    <a:masterClrMapping/>
  </p:clrMapOvr>
  <p:transition>
    <p:fade/>
  </p:transition>
</p:sld>
</file>

<file path=ppt/slides/slide1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40570428"/>
      </p:ext>
    </p:extLst>
  </p:cSld>
  <p:clrMapOvr>
    <a:masterClrMapping/>
  </p:clrMapOvr>
  <p:transition>
    <p:fade/>
  </p:transition>
</p:sld>
</file>

<file path=ppt/slides/slide1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22785900"/>
      </p:ext>
    </p:extLst>
  </p:cSld>
  <p:clrMapOvr>
    <a:masterClrMapping/>
  </p:clrMapOvr>
  <p:transition>
    <p:fade/>
  </p:transition>
</p:sld>
</file>

<file path=ppt/slides/slide1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45131550"/>
      </p:ext>
    </p:extLst>
  </p:cSld>
  <p:clrMapOvr>
    <a:masterClrMapping/>
  </p:clrMapOvr>
  <p:transition>
    <p:fade/>
  </p:transition>
</p:sld>
</file>

<file path=ppt/slides/slide1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48902174"/>
      </p:ext>
    </p:extLst>
  </p:cSld>
  <p:clrMapOvr>
    <a:masterClrMapping/>
  </p:clrMapOvr>
  <p:transition>
    <p:fade/>
  </p:transition>
</p:sld>
</file>

<file path=ppt/slides/slide1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71644766"/>
      </p:ext>
    </p:extLst>
  </p:cSld>
  <p:clrMapOvr>
    <a:masterClrMapping/>
  </p:clrMapOvr>
  <p:transition>
    <p:fade/>
  </p:transition>
</p:sld>
</file>

<file path=ppt/slides/slide1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59342151"/>
      </p:ext>
    </p:extLst>
  </p:cSld>
  <p:clrMapOvr>
    <a:masterClrMapping/>
  </p:clrMapOvr>
  <p:transition>
    <p:fade/>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مَعَ إِمَامٍ مَنْصُورٍ مِنْ اهْلِ بَيْتِ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with a (Divinely) supported leader from the Household of Muhammad,</a:t>
            </a:r>
          </a:p>
          <a:p>
            <a:pPr marL="342900" indent="-342900" eaLnBrk="1" hangingPunct="1">
              <a:defRPr/>
            </a:pPr>
            <a:r>
              <a:rPr lang="ur-PK" dirty="0">
                <a:solidFill>
                  <a:schemeClr val="tx1"/>
                </a:solidFill>
              </a:rPr>
              <a:t>  آپکے خون کا اس امام کے ساتھ جو منصور ہے اور اہلبیت مصطفیٰ (ص) سے ہے</a:t>
            </a:r>
            <a:endParaRPr lang="en-US" b="1" kern="1200" dirty="0">
              <a:solidFill>
                <a:schemeClr val="tx1"/>
              </a:solidFill>
              <a:ea typeface="MS Mincho" pitchFamily="49" charset="-128"/>
            </a:endParaRPr>
          </a:p>
        </p:txBody>
      </p:sp>
      <p:sp>
        <p:nvSpPr>
          <p:cNvPr id="553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ma`a imamin mansurin min ahli bayti muhammadin</a:t>
            </a:r>
          </a:p>
        </p:txBody>
      </p:sp>
      <p:sp>
        <p:nvSpPr>
          <p:cNvPr id="553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53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61157369"/>
      </p:ext>
    </p:extLst>
  </p:cSld>
  <p:clrMapOvr>
    <a:masterClrMapping/>
  </p:clrMapOvr>
  <p:transition>
    <p:fade/>
  </p:transition>
</p:sld>
</file>

<file path=ppt/slides/slide1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61605879"/>
      </p:ext>
    </p:extLst>
  </p:cSld>
  <p:clrMapOvr>
    <a:masterClrMapping/>
  </p:clrMapOvr>
  <p:transition>
    <p:fade/>
  </p:transition>
</p:sld>
</file>

<file path=ppt/slides/slide1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30623769"/>
      </p:ext>
    </p:extLst>
  </p:cSld>
  <p:clrMapOvr>
    <a:masterClrMapping/>
  </p:clrMapOvr>
  <p:transition>
    <p:fade/>
  </p:transition>
</p:sld>
</file>

<file path=ppt/slides/slide1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10376557"/>
      </p:ext>
    </p:extLst>
  </p:cSld>
  <p:clrMapOvr>
    <a:masterClrMapping/>
  </p:clrMapOvr>
  <p:transition>
    <p:fade/>
  </p:transition>
</p:sld>
</file>

<file path=ppt/slides/slide1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69061187"/>
      </p:ext>
    </p:extLst>
  </p:cSld>
  <p:clrMapOvr>
    <a:masterClrMapping/>
  </p:clrMapOvr>
  <p:transition>
    <p:fade/>
  </p:transition>
</p:sld>
</file>

<file path=ppt/slides/slide1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74167792"/>
      </p:ext>
    </p:extLst>
  </p:cSld>
  <p:clrMapOvr>
    <a:masterClrMapping/>
  </p:clrMapOvr>
  <p:transition>
    <p:fade/>
  </p:transition>
</p:sld>
</file>

<file path=ppt/slides/slide1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63106666"/>
      </p:ext>
    </p:extLst>
  </p:cSld>
  <p:clrMapOvr>
    <a:masterClrMapping/>
  </p:clrMapOvr>
  <p:transition>
    <p:fade/>
  </p:transition>
</p:sld>
</file>

<file path=ppt/slides/slide1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36065975"/>
      </p:ext>
    </p:extLst>
  </p:cSld>
  <p:clrMapOvr>
    <a:masterClrMapping/>
  </p:clrMapOvr>
  <p:transition>
    <p:fade/>
  </p:transition>
</p:sld>
</file>

<file path=ppt/slides/slide1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81768675"/>
      </p:ext>
    </p:extLst>
  </p:cSld>
  <p:clrMapOvr>
    <a:masterClrMapping/>
  </p:clrMapOvr>
  <p:transition>
    <p:fade/>
  </p:transition>
</p:sld>
</file>

<file path=ppt/slides/slide1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51913160"/>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صَلَّىٰ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وَآلِهِ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him and his Household.</a:t>
            </a:r>
          </a:p>
          <a:p>
            <a:pPr marL="342900" indent="-342900" eaLnBrk="1" hangingPunct="1">
              <a:defRPr/>
            </a:pPr>
            <a:r>
              <a:rPr lang="ur-PK" sz="3600" dirty="0">
                <a:solidFill>
                  <a:schemeClr val="tx1"/>
                </a:solidFill>
              </a:rPr>
              <a:t>صلوات بھیجے خدا ان پر اور ان کی آل پر</a:t>
            </a:r>
            <a:endParaRPr lang="en-US" sz="3600" b="1" kern="1200" dirty="0">
              <a:solidFill>
                <a:schemeClr val="tx1"/>
              </a:solidFill>
              <a:ea typeface="MS Mincho" pitchFamily="49" charset="-128"/>
            </a:endParaRPr>
          </a:p>
        </p:txBody>
      </p:sp>
      <p:sp>
        <p:nvSpPr>
          <p:cNvPr id="563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salla allahu `alayhi wa alihi</a:t>
            </a:r>
          </a:p>
        </p:txBody>
      </p:sp>
      <p:sp>
        <p:nvSpPr>
          <p:cNvPr id="563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63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054019"/>
      </p:ext>
    </p:extLst>
  </p:cSld>
  <p:clrMapOvr>
    <a:masterClrMapping/>
  </p:clrMapOvr>
  <p:transition>
    <p:fade/>
  </p:transition>
</p:sld>
</file>

<file path=ppt/slides/slide1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47573115"/>
      </p:ext>
    </p:extLst>
  </p:cSld>
  <p:clrMapOvr>
    <a:masterClrMapping/>
  </p:clrMapOvr>
  <p:transition>
    <p:fade/>
  </p:transition>
</p:sld>
</file>

<file path=ppt/slides/slide1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38926732"/>
      </p:ext>
    </p:extLst>
  </p:cSld>
  <p:clrMapOvr>
    <a:masterClrMapping/>
  </p:clrMapOvr>
  <p:transition>
    <p:fade/>
  </p:transition>
</p:sld>
</file>

<file path=ppt/slides/slide1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46205400"/>
      </p:ext>
    </p:extLst>
  </p:cSld>
  <p:clrMapOvr>
    <a:masterClrMapping/>
  </p:clrMapOvr>
  <p:transition>
    <p:fade/>
  </p:transition>
</p:sld>
</file>

<file path=ppt/slides/slide1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55629397"/>
      </p:ext>
    </p:extLst>
  </p:cSld>
  <p:clrMapOvr>
    <a:masterClrMapping/>
  </p:clrMapOvr>
  <p:transition>
    <p:fade/>
  </p:transition>
</p:sld>
</file>

<file path=ppt/slides/slide1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80235402"/>
      </p:ext>
    </p:extLst>
  </p:cSld>
  <p:clrMapOvr>
    <a:masterClrMapping/>
  </p:clrMapOvr>
  <p:transition>
    <p:fade/>
  </p:transition>
</p:sld>
</file>

<file path=ppt/slides/slide1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98784083"/>
      </p:ext>
    </p:extLst>
  </p:cSld>
  <p:clrMapOvr>
    <a:masterClrMapping/>
  </p:clrMapOvr>
  <p:transition>
    <p:fade/>
  </p:transition>
</p:sld>
</file>

<file path=ppt/slides/slide1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04015487"/>
      </p:ext>
    </p:extLst>
  </p:cSld>
  <p:clrMapOvr>
    <a:masterClrMapping/>
  </p:clrMapOvr>
  <p:transition>
    <p:fade/>
  </p:transition>
</p:sld>
</file>

<file path=ppt/slides/slide1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38390396"/>
      </p:ext>
    </p:extLst>
  </p:cSld>
  <p:clrMapOvr>
    <a:masterClrMapping/>
  </p:clrMapOvr>
  <p:transition>
    <p:fade/>
  </p:transition>
</p:sld>
</file>

<file path=ppt/slides/slide1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3193894"/>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ٱجْعَلْنِي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عِنْدَكَ وَجِيهاً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(please) make me illustrious in Your sight</a:t>
            </a:r>
          </a:p>
          <a:p>
            <a:pPr marL="342900" indent="-342900" eaLnBrk="1" hangingPunct="1">
              <a:defRPr/>
            </a:pPr>
            <a:r>
              <a:rPr lang="ur-PK" sz="3600" dirty="0">
                <a:solidFill>
                  <a:schemeClr val="tx1"/>
                </a:solidFill>
              </a:rPr>
              <a:t>خدا وندا قرار دے تو مجھے اپنے نزدیک سرخروئی </a:t>
            </a:r>
            <a:endParaRPr lang="en-US" sz="3600" b="1" kern="1200" dirty="0">
              <a:solidFill>
                <a:schemeClr val="tx1"/>
              </a:solidFill>
              <a:ea typeface="MS Mincho" pitchFamily="49" charset="-128"/>
            </a:endParaRPr>
          </a:p>
        </p:txBody>
      </p:sp>
      <p:sp>
        <p:nvSpPr>
          <p:cNvPr id="573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ij`alni `indaka wajihan</a:t>
            </a:r>
          </a:p>
        </p:txBody>
      </p:sp>
      <p:sp>
        <p:nvSpPr>
          <p:cNvPr id="573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73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19534858"/>
      </p:ext>
    </p:extLst>
  </p:cSld>
  <p:clrMapOvr>
    <a:masterClrMapping/>
  </p:clrMapOvr>
  <p:transition>
    <p:fade/>
  </p:transition>
</p:sld>
</file>

<file path=ppt/slides/slide1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17566103"/>
      </p:ext>
    </p:extLst>
  </p:cSld>
  <p:clrMapOvr>
    <a:masterClrMapping/>
  </p:clrMapOvr>
  <p:transition>
    <p:fade/>
  </p:transition>
</p:sld>
</file>

<file path=ppt/slides/slide1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88338089"/>
      </p:ext>
    </p:extLst>
  </p:cSld>
  <p:clrMapOvr>
    <a:masterClrMapping/>
  </p:clrMapOvr>
  <p:transition>
    <p:fade/>
  </p:transition>
</p:sld>
</file>

<file path=ppt/slides/slide1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24635966"/>
      </p:ext>
    </p:extLst>
  </p:cSld>
  <p:clrMapOvr>
    <a:masterClrMapping/>
  </p:clrMapOvr>
  <p:transition>
    <p:fade/>
  </p:transition>
</p:sld>
</file>

<file path=ppt/slides/slide1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52894804"/>
      </p:ext>
    </p:extLst>
  </p:cSld>
  <p:clrMapOvr>
    <a:masterClrMapping/>
  </p:clrMapOvr>
  <p:transition>
    <p:fade/>
  </p:transition>
</p:sld>
</file>

<file path=ppt/slides/slide1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57400547"/>
      </p:ext>
    </p:extLst>
  </p:cSld>
  <p:clrMapOvr>
    <a:masterClrMapping/>
  </p:clrMapOvr>
  <p:transition>
    <p:fade/>
  </p:transition>
</p:sld>
</file>

<file path=ppt/slides/slide1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0743219"/>
      </p:ext>
    </p:extLst>
  </p:cSld>
  <p:clrMapOvr>
    <a:masterClrMapping/>
  </p:clrMapOvr>
  <p:transition>
    <p:fade/>
  </p:transition>
</p:sld>
</file>

<file path=ppt/slides/slide1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8192762"/>
      </p:ext>
    </p:extLst>
  </p:cSld>
  <p:clrMapOvr>
    <a:masterClrMapping/>
  </p:clrMapOvr>
  <p:transition>
    <p:fade/>
  </p:transition>
</p:sld>
</file>

<file path=ppt/slides/slide1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78274503"/>
      </p:ext>
    </p:extLst>
  </p:cSld>
  <p:clrMapOvr>
    <a:masterClrMapping/>
  </p:clrMapOvr>
  <p:transition>
    <p:fade/>
  </p:transition>
</p:sld>
</file>

<file path=ppt/slides/slide1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5946789"/>
      </p:ext>
    </p:extLst>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بِٱلْحُسَيْنِ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ٱلسَّلاَمُ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ٱلدُّنْيَا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وَٱلآخِرَةِ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in the name of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peace be upon him, in this world and in the Hereafter.</a:t>
            </a:r>
          </a:p>
          <a:p>
            <a:pPr marL="342900" indent="-342900" eaLnBrk="1" hangingPunct="1">
              <a:defRPr/>
            </a:pPr>
            <a:r>
              <a:rPr lang="ur-PK" sz="2800" dirty="0">
                <a:solidFill>
                  <a:schemeClr val="tx1"/>
                </a:solidFill>
              </a:rPr>
              <a:t>حضرت امام حسین علیھ السلام کے ساتھ دنیا و آخرت میں</a:t>
            </a:r>
            <a:endParaRPr lang="en-US" sz="2800" b="1" kern="1200" dirty="0">
              <a:solidFill>
                <a:schemeClr val="tx1"/>
              </a:solidFill>
              <a:ea typeface="MS Mincho" pitchFamily="49" charset="-128"/>
            </a:endParaRPr>
          </a:p>
        </p:txBody>
      </p:sp>
      <p:sp>
        <p:nvSpPr>
          <p:cNvPr id="583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bilhusayni `alayhi alssalamu fi alddunya wal-akhirati</a:t>
            </a:r>
          </a:p>
        </p:txBody>
      </p:sp>
      <p:sp>
        <p:nvSpPr>
          <p:cNvPr id="583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837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97966446"/>
      </p:ext>
    </p:extLst>
  </p:cSld>
  <p:clrMapOvr>
    <a:masterClrMapping/>
  </p:clrMapOvr>
  <p:transition>
    <p:fade/>
  </p:transition>
</p:sld>
</file>

<file path=ppt/slides/slide1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74201640"/>
      </p:ext>
    </p:extLst>
  </p:cSld>
  <p:clrMapOvr>
    <a:masterClrMapping/>
  </p:clrMapOvr>
  <p:transition>
    <p:fade/>
  </p:transition>
</p:sld>
</file>

<file path=ppt/slides/slide1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35598720"/>
      </p:ext>
    </p:extLst>
  </p:cSld>
  <p:clrMapOvr>
    <a:masterClrMapping/>
  </p:clrMapOvr>
  <p:transition>
    <p:fade/>
  </p:transition>
</p:sld>
</file>

<file path=ppt/slides/slide1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51550387"/>
      </p:ext>
    </p:extLst>
  </p:cSld>
  <p:clrMapOvr>
    <a:masterClrMapping/>
  </p:clrMapOvr>
  <p:transition>
    <p:fade/>
  </p:transition>
</p:sld>
</file>

<file path=ppt/slides/slide1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17816695"/>
      </p:ext>
    </p:extLst>
  </p:cSld>
  <p:clrMapOvr>
    <a:masterClrMapping/>
  </p:clrMapOvr>
  <p:transition>
    <p:fade/>
  </p:transition>
</p:sld>
</file>

<file path=ppt/slides/slide1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6951006"/>
      </p:ext>
    </p:extLst>
  </p:cSld>
  <p:clrMapOvr>
    <a:masterClrMapping/>
  </p:clrMapOvr>
  <p:transition>
    <p:fade/>
  </p:transition>
</p:sld>
</file>

<file path=ppt/slides/slide1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2727033"/>
      </p:ext>
    </p:extLst>
  </p:cSld>
  <p:clrMapOvr>
    <a:masterClrMapping/>
  </p:clrMapOvr>
  <p:transition>
    <p:fade/>
  </p:transition>
</p:sld>
</file>

<file path=ppt/slides/slide1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9681997"/>
      </p:ext>
    </p:extLst>
  </p:cSld>
  <p:clrMapOvr>
    <a:masterClrMapping/>
  </p:clrMapOvr>
  <p:transition>
    <p:fade/>
  </p:transition>
</p:sld>
</file>

<file path=ppt/slides/slide1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90056900"/>
      </p:ext>
    </p:extLst>
  </p:cSld>
  <p:clrMapOvr>
    <a:masterClrMapping/>
  </p:clrMapOvr>
  <p:transition>
    <p:fade/>
  </p:transition>
</p:sld>
</file>

<file path=ppt/slides/slide1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35045184"/>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Abu-`Abdullah,</a:t>
            </a:r>
          </a:p>
          <a:p>
            <a:pPr marL="342900" indent="-342900" eaLnBrk="1" hangingPunct="1">
              <a:defRPr/>
            </a:pPr>
            <a:r>
              <a:rPr lang="ur-PK" sz="3600" dirty="0">
                <a:solidFill>
                  <a:schemeClr val="tx1"/>
                </a:solidFill>
              </a:rPr>
              <a:t>اے ابو عبد الله الحسین (</a:t>
            </a:r>
            <a:endParaRPr lang="en-US" sz="3600" b="1" kern="1200" dirty="0">
              <a:solidFill>
                <a:schemeClr val="tx1"/>
              </a:solidFill>
              <a:ea typeface="MS Mincho" pitchFamily="49" charset="-128"/>
            </a:endParaRPr>
          </a:p>
        </p:txBody>
      </p:sp>
      <p:sp>
        <p:nvSpPr>
          <p:cNvPr id="593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ya aba `abdillahi</a:t>
            </a:r>
          </a:p>
        </p:txBody>
      </p:sp>
      <p:sp>
        <p:nvSpPr>
          <p:cNvPr id="593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5939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18177033"/>
      </p:ext>
    </p:extLst>
  </p:cSld>
  <p:clrMapOvr>
    <a:masterClrMapping/>
  </p:clrMapOvr>
  <p:transition>
    <p:fade/>
  </p:transition>
</p:sld>
</file>

<file path=ppt/slides/slide1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17871484"/>
      </p:ext>
    </p:extLst>
  </p:cSld>
  <p:clrMapOvr>
    <a:masterClrMapping/>
  </p:clrMapOvr>
  <p:transition>
    <p:fade/>
  </p:transition>
</p:sld>
</file>

<file path=ppt/slides/slide1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37349279"/>
      </p:ext>
    </p:extLst>
  </p:cSld>
  <p:clrMapOvr>
    <a:masterClrMapping/>
  </p:clrMapOvr>
  <p:transition>
    <p:fade/>
  </p:transition>
</p:sld>
</file>

<file path=ppt/slides/slide1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19062398"/>
      </p:ext>
    </p:extLst>
  </p:cSld>
  <p:clrMapOvr>
    <a:masterClrMapping/>
  </p:clrMapOvr>
  <p:transition>
    <p:fade/>
  </p:transition>
</p:sld>
</file>

<file path=ppt/slides/slide1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347388"/>
      </p:ext>
    </p:extLst>
  </p:cSld>
  <p:clrMapOvr>
    <a:masterClrMapping/>
  </p:clrMapOvr>
  <p:transition>
    <p:fade/>
  </p:transition>
</p:sld>
</file>

<file path=ppt/slides/slide1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53767111"/>
      </p:ext>
    </p:extLst>
  </p:cSld>
  <p:clrMapOvr>
    <a:masterClrMapping/>
  </p:clrMapOvr>
  <p:transition>
    <p:fade/>
  </p:transition>
</p:sld>
</file>

<file path=ppt/slides/slide1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43660602"/>
      </p:ext>
    </p:extLst>
  </p:cSld>
  <p:clrMapOvr>
    <a:masterClrMapping/>
  </p:clrMapOvr>
  <p:transition>
    <p:fade/>
  </p:transition>
</p:sld>
</file>

<file path=ppt/slides/slide1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38857053"/>
      </p:ext>
    </p:extLst>
  </p:cSld>
  <p:clrMapOvr>
    <a:masterClrMapping/>
  </p:clrMapOvr>
  <p:transition>
    <p:fade/>
  </p:transition>
</p:sld>
</file>

<file path=ppt/slides/slide1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34998693"/>
      </p:ext>
    </p:extLst>
  </p:cSld>
  <p:clrMapOvr>
    <a:masterClrMapping/>
  </p:clrMapOvr>
  <p:transition>
    <p:fade/>
  </p:transition>
</p:sld>
</file>

<file path=ppt/slides/slide1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34132311"/>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إِنِّي اتَقَرَّبُ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رَسُولِهِ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 do seek nearness to Allah, to His Messenger,</a:t>
            </a:r>
          </a:p>
          <a:p>
            <a:pPr marL="342900" indent="-342900" eaLnBrk="1" hangingPunct="1">
              <a:defRPr/>
            </a:pPr>
            <a:r>
              <a:rPr lang="ur-PK" sz="3600" dirty="0">
                <a:solidFill>
                  <a:schemeClr val="tx1"/>
                </a:solidFill>
              </a:rPr>
              <a:t>میں تقرب چاھتا ہوں بارگاہ خدا اور رسول خدا (ص)</a:t>
            </a:r>
            <a:endParaRPr lang="en-US" sz="3600" b="1" kern="1200" dirty="0">
              <a:solidFill>
                <a:schemeClr val="tx1"/>
              </a:solidFill>
              <a:ea typeface="MS Mincho" pitchFamily="49" charset="-128"/>
            </a:endParaRPr>
          </a:p>
        </p:txBody>
      </p:sp>
      <p:sp>
        <p:nvSpPr>
          <p:cNvPr id="604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inni ataqarrabu ila allahi wa ila rasulihi</a:t>
            </a:r>
          </a:p>
        </p:txBody>
      </p:sp>
      <p:sp>
        <p:nvSpPr>
          <p:cNvPr id="604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042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5296288"/>
      </p:ext>
    </p:extLst>
  </p:cSld>
  <p:clrMapOvr>
    <a:masterClrMapping/>
  </p:clrMapOvr>
  <p:transition>
    <p:fade/>
  </p:transition>
</p:sld>
</file>

<file path=ppt/slides/slide1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95126548"/>
      </p:ext>
    </p:extLst>
  </p:cSld>
  <p:clrMapOvr>
    <a:masterClrMapping/>
  </p:clrMapOvr>
  <p:transition>
    <p:fade/>
  </p:transition>
</p:sld>
</file>

<file path=ppt/slides/slide1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9600953"/>
      </p:ext>
    </p:extLst>
  </p:cSld>
  <p:clrMapOvr>
    <a:masterClrMapping/>
  </p:clrMapOvr>
  <p:transition>
    <p:fade/>
  </p:transition>
</p:sld>
</file>

<file path=ppt/slides/slide1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78031266"/>
      </p:ext>
    </p:extLst>
  </p:cSld>
  <p:clrMapOvr>
    <a:masterClrMapping/>
  </p:clrMapOvr>
  <p:transition>
    <p:fade/>
  </p:transition>
</p:sld>
</file>

<file path=ppt/slides/slide1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58096794"/>
      </p:ext>
    </p:extLst>
  </p:cSld>
  <p:clrMapOvr>
    <a:masterClrMapping/>
  </p:clrMapOvr>
  <p:transition>
    <p:fade/>
  </p:transition>
</p:sld>
</file>

<file path=ppt/slides/slide1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23714102"/>
      </p:ext>
    </p:extLst>
  </p:cSld>
  <p:clrMapOvr>
    <a:masterClrMapping/>
  </p:clrMapOvr>
  <p:transition>
    <p:fade/>
  </p:transition>
</p:sld>
</file>

<file path=ppt/slides/slide1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809267"/>
      </p:ext>
    </p:extLst>
  </p:cSld>
  <p:clrMapOvr>
    <a:masterClrMapping/>
  </p:clrMapOvr>
  <p:transition>
    <p:fade/>
  </p:transition>
</p:sld>
</file>

<file path=ppt/slides/slide1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62848151"/>
      </p:ext>
    </p:extLst>
  </p:cSld>
  <p:clrMapOvr>
    <a:masterClrMapping/>
  </p:clrMapOvr>
  <p:transition>
    <p:fade/>
  </p:transition>
</p:sld>
</file>

<file path=ppt/slides/slide1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50349013"/>
      </p:ext>
    </p:extLst>
  </p:cSld>
  <p:clrMapOvr>
    <a:masterClrMapping/>
  </p:clrMapOvr>
  <p:transition>
    <p:fade/>
  </p:transition>
</p:sld>
</file>

<file path=ppt/slides/slide1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3523499"/>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فَاطِمَةَ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to the Commander of the Faithful, to Fatimah,</a:t>
            </a:r>
          </a:p>
          <a:p>
            <a:pPr marL="342900" indent="-342900" eaLnBrk="1" hangingPunct="1">
              <a:defRPr/>
            </a:pPr>
            <a:r>
              <a:rPr lang="ur-PK" dirty="0">
                <a:solidFill>
                  <a:schemeClr val="tx1"/>
                </a:solidFill>
              </a:rPr>
              <a:t> اور حضرت امیر المومنین (ع) اور حضرت فاطمہ زہرا </a:t>
            </a:r>
            <a:endParaRPr lang="en-US" b="1" kern="1200" dirty="0">
              <a:solidFill>
                <a:schemeClr val="tx1"/>
              </a:solidFill>
              <a:ea typeface="MS Mincho" pitchFamily="49" charset="-128"/>
            </a:endParaRPr>
          </a:p>
        </p:txBody>
      </p:sp>
      <p:sp>
        <p:nvSpPr>
          <p:cNvPr id="614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ila amiri almu'minina wa ila fatimata</a:t>
            </a:r>
            <a:endParaRPr lang="fi-FI" sz="3200" b="1" i="1">
              <a:solidFill>
                <a:schemeClr val="bg1"/>
              </a:solidFill>
              <a:ea typeface="MS Mincho" pitchFamily="49" charset="-128"/>
            </a:endParaRPr>
          </a:p>
        </p:txBody>
      </p:sp>
      <p:sp>
        <p:nvSpPr>
          <p:cNvPr id="614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144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39931394"/>
      </p:ext>
    </p:extLst>
  </p:cSld>
  <p:clrMapOvr>
    <a:masterClrMapping/>
  </p:clrMapOvr>
  <p:transition>
    <p:fade/>
  </p:transition>
</p:sld>
</file>

<file path=ppt/slides/slide1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8805346"/>
      </p:ext>
    </p:extLst>
  </p:cSld>
  <p:clrMapOvr>
    <a:masterClrMapping/>
  </p:clrMapOvr>
  <p:transition>
    <p:fade/>
  </p:transition>
</p:sld>
</file>

<file path=ppt/slides/slide1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33408667"/>
      </p:ext>
    </p:extLst>
  </p:cSld>
  <p:clrMapOvr>
    <a:masterClrMapping/>
  </p:clrMapOvr>
  <p:transition>
    <p:fade/>
  </p:transition>
</p:sld>
</file>

<file path=ppt/slides/slide1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82440635"/>
      </p:ext>
    </p:extLst>
  </p:cSld>
  <p:clrMapOvr>
    <a:masterClrMapping/>
  </p:clrMapOvr>
  <p:transition>
    <p:fade/>
  </p:transition>
</p:sld>
</file>

<file path=ppt/slides/slide1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11109428"/>
      </p:ext>
    </p:extLst>
  </p:cSld>
  <p:clrMapOvr>
    <a:masterClrMapping/>
  </p:clrMapOvr>
  <p:transition>
    <p:fade/>
  </p:transition>
</p:sld>
</file>

<file path=ppt/slides/slide1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11674580"/>
      </p:ext>
    </p:extLst>
  </p:cSld>
  <p:clrMapOvr>
    <a:masterClrMapping/>
  </p:clrMapOvr>
  <p:transition>
    <p:fade/>
  </p:transition>
</p:sld>
</file>

<file path=ppt/slides/slide1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087116365"/>
      </p:ext>
    </p:extLst>
  </p:cSld>
  <p:clrMapOvr>
    <a:masterClrMapping/>
  </p:clrMapOvr>
  <p:transition>
    <p:fade/>
  </p:transition>
</p:sld>
</file>

<file path=ppt/slides/slide1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39911431"/>
      </p:ext>
    </p:extLst>
  </p:cSld>
  <p:clrMapOvr>
    <a:masterClrMapping/>
  </p:clrMapOvr>
  <p:transition>
    <p:fade/>
  </p:transition>
</p:sld>
</file>

<file path=ppt/slides/slide1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76078199"/>
      </p:ext>
    </p:extLst>
  </p:cSld>
  <p:clrMapOvr>
    <a:masterClrMapping/>
  </p:clrMapOvr>
  <p:transition>
    <p:fade/>
  </p:transition>
</p:sld>
</file>

<file path=ppt/slides/slide1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7938345"/>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وَإِلَيْكَ بِمُوَالاَتِكَ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to al-</a:t>
            </a:r>
            <a:r>
              <a:rPr lang="en-US" sz="2800" b="1" kern="1200" dirty="0" err="1">
                <a:solidFill>
                  <a:schemeClr val="tx1"/>
                </a:solidFill>
                <a:ea typeface="MS Mincho" pitchFamily="49" charset="-128"/>
              </a:rPr>
              <a:t>Hasan</a:t>
            </a:r>
            <a:r>
              <a:rPr lang="en-US" sz="2800" b="1" kern="1200" dirty="0">
                <a:solidFill>
                  <a:schemeClr val="tx1"/>
                </a:solidFill>
                <a:ea typeface="MS Mincho" pitchFamily="49" charset="-128"/>
              </a:rPr>
              <a:t>, and to you by means of loyalty to you</a:t>
            </a:r>
          </a:p>
          <a:p>
            <a:pPr marL="342900" indent="-342900" eaLnBrk="1" hangingPunct="1">
              <a:defRPr/>
            </a:pPr>
            <a:r>
              <a:rPr lang="ur-PK" sz="2800" dirty="0">
                <a:solidFill>
                  <a:schemeClr val="tx1"/>
                </a:solidFill>
              </a:rPr>
              <a:t> اور حضرت امام حسن (ع) اور آپ کی جناب میں آپ کی محبّت کے سبب سے</a:t>
            </a:r>
            <a:endParaRPr lang="en-US" sz="2800" b="1" kern="1200" dirty="0">
              <a:solidFill>
                <a:schemeClr val="tx1"/>
              </a:solidFill>
              <a:ea typeface="MS Mincho" pitchFamily="49" charset="-128"/>
            </a:endParaRPr>
          </a:p>
        </p:txBody>
      </p:sp>
      <p:sp>
        <p:nvSpPr>
          <p:cNvPr id="624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ila alhasani wa ilayka bimuwalatika</a:t>
            </a:r>
          </a:p>
        </p:txBody>
      </p:sp>
      <p:sp>
        <p:nvSpPr>
          <p:cNvPr id="624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247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86081496"/>
      </p:ext>
    </p:extLst>
  </p:cSld>
  <p:clrMapOvr>
    <a:masterClrMapping/>
  </p:clrMapOvr>
  <p:transition>
    <p:fade/>
  </p:transition>
</p:sld>
</file>

<file path=ppt/slides/slide1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41685746"/>
      </p:ext>
    </p:extLst>
  </p:cSld>
  <p:clrMapOvr>
    <a:masterClrMapping/>
  </p:clrMapOvr>
  <p:transition>
    <p:fade/>
  </p:transition>
</p:sld>
</file>

<file path=ppt/slides/slide1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79044778"/>
      </p:ext>
    </p:extLst>
  </p:cSld>
  <p:clrMapOvr>
    <a:masterClrMapping/>
  </p:clrMapOvr>
  <p:transition>
    <p:fade/>
  </p:transition>
</p:sld>
</file>

<file path=ppt/slides/slide1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40800537"/>
      </p:ext>
    </p:extLst>
  </p:cSld>
  <p:clrMapOvr>
    <a:masterClrMapping/>
  </p:clrMapOvr>
  <p:transition>
    <p:fade/>
  </p:transition>
</p:sld>
</file>

<file path=ppt/slides/slide1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8691639"/>
      </p:ext>
    </p:extLst>
  </p:cSld>
  <p:clrMapOvr>
    <a:masterClrMapping/>
  </p:clrMapOvr>
  <p:transition>
    <p:fade/>
  </p:transition>
</p:sld>
</file>

<file path=ppt/slides/slide1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782126822"/>
      </p:ext>
    </p:extLst>
  </p:cSld>
  <p:clrMapOvr>
    <a:masterClrMapping/>
  </p:clrMapOvr>
  <p:transition>
    <p:fade/>
  </p:transition>
</p:sld>
</file>

<file path=ppt/slides/slide1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70698961"/>
      </p:ext>
    </p:extLst>
  </p:cSld>
  <p:clrMapOvr>
    <a:masterClrMapping/>
  </p:clrMapOvr>
  <p:transition>
    <p:fade/>
  </p:transition>
</p:sld>
</file>

<file path=ppt/slides/slide1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30984879"/>
      </p:ext>
    </p:extLst>
  </p:cSld>
  <p:clrMapOvr>
    <a:masterClrMapping/>
  </p:clrMapOvr>
  <p:transition>
    <p:fade/>
  </p:transition>
</p:sld>
</file>

<file path=ppt/slides/slide1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55365381"/>
      </p:ext>
    </p:extLst>
  </p:cSld>
  <p:clrMapOvr>
    <a:masterClrMapping/>
  </p:clrMapOvr>
  <p:transition>
    <p:fade/>
  </p:transition>
</p:sld>
</file>

<file path=ppt/slides/slide1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3008480"/>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(مِمَّنْ قَاتَلَكَ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by means of repudiation of those who fought against you</a:t>
            </a:r>
          </a:p>
          <a:p>
            <a:pPr marL="342900" indent="-342900" eaLnBrk="1" hangingPunct="1">
              <a:defRPr/>
            </a:pPr>
            <a:r>
              <a:rPr lang="ur-PK" dirty="0">
                <a:solidFill>
                  <a:schemeClr val="tx1"/>
                </a:solidFill>
              </a:rPr>
              <a:t>اور بیزاری سے ان لوگوں کی جنہوں نے آپ کے ساتھ قتال کیا </a:t>
            </a:r>
            <a:endParaRPr lang="en-US" b="1" kern="1200" dirty="0">
              <a:solidFill>
                <a:schemeClr val="tx1"/>
              </a:solidFill>
              <a:ea typeface="MS Mincho" pitchFamily="49" charset="-128"/>
            </a:endParaRPr>
          </a:p>
        </p:txBody>
      </p:sp>
      <p:sp>
        <p:nvSpPr>
          <p:cNvPr id="634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bilbara'ati (mimman qatalaka</a:t>
            </a:r>
          </a:p>
        </p:txBody>
      </p:sp>
      <p:sp>
        <p:nvSpPr>
          <p:cNvPr id="634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349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6407025"/>
      </p:ext>
    </p:extLst>
  </p:cSld>
  <p:clrMapOvr>
    <a:masterClrMapping/>
  </p:clrMapOvr>
  <p:transition>
    <p:fade/>
  </p:transition>
</p:sld>
</file>

<file path=ppt/slides/slide1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356764"/>
      </p:ext>
    </p:extLst>
  </p:cSld>
  <p:clrMapOvr>
    <a:masterClrMapping/>
  </p:clrMapOvr>
  <p:transition>
    <p:fade/>
  </p:transition>
</p:sld>
</file>

<file path=ppt/slides/slide1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24196041"/>
      </p:ext>
    </p:extLst>
  </p:cSld>
  <p:clrMapOvr>
    <a:masterClrMapping/>
  </p:clrMapOvr>
  <p:transition>
    <p:fade/>
  </p:transition>
</p:sld>
</file>

<file path=ppt/slides/slide1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644767"/>
      </p:ext>
    </p:extLst>
  </p:cSld>
  <p:clrMapOvr>
    <a:masterClrMapping/>
  </p:clrMapOvr>
  <p:transition>
    <p:fade/>
  </p:transition>
</p:sld>
</file>

<file path=ppt/slides/slide1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31081746"/>
      </p:ext>
    </p:extLst>
  </p:cSld>
  <p:clrMapOvr>
    <a:masterClrMapping/>
  </p:clrMapOvr>
  <p:transition>
    <p:fade/>
  </p:transition>
</p:sld>
</file>

<file path=ppt/slides/slide1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86871257"/>
      </p:ext>
    </p:extLst>
  </p:cSld>
  <p:clrMapOvr>
    <a:masterClrMapping/>
  </p:clrMapOvr>
  <p:transition>
    <p:fade/>
  </p:transition>
</p:sld>
</file>

<file path=ppt/slides/slide1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08511166"/>
      </p:ext>
    </p:extLst>
  </p:cSld>
  <p:clrMapOvr>
    <a:masterClrMapping/>
  </p:clrMapOvr>
  <p:transition>
    <p:fade/>
  </p:transition>
</p:sld>
</file>

<file path=ppt/slides/slide1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00429069"/>
      </p:ext>
    </p:extLst>
  </p:cSld>
  <p:clrMapOvr>
    <a:masterClrMapping/>
  </p:clrMapOvr>
  <p:transition>
    <p:fade/>
  </p:transition>
</p:sld>
</file>

<file path=ppt/slides/slide1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2878915"/>
      </p:ext>
    </p:extLst>
  </p:cSld>
  <p:clrMapOvr>
    <a:masterClrMapping/>
  </p:clrMapOvr>
  <p:transition>
    <p:fade/>
  </p:transition>
</p:sld>
</file>

<file path=ppt/slides/slide1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1156878"/>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8376189"/>
      </p:ext>
    </p:extLst>
  </p:cSld>
  <p:clrMapOvr>
    <a:masterClrMapping/>
  </p:clrMapOvr>
  <p:transition>
    <p:fade/>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وَنَصَبَ لَكَ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ٱلْحَرْبَ</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incurred your hostility,</a:t>
            </a:r>
          </a:p>
          <a:p>
            <a:pPr marL="342900" indent="-342900" eaLnBrk="1" hangingPunct="1">
              <a:defRPr/>
            </a:pPr>
            <a:r>
              <a:rPr lang="ur-PK" sz="3600" dirty="0">
                <a:solidFill>
                  <a:schemeClr val="tx1"/>
                </a:solidFill>
              </a:rPr>
              <a:t>اور قائم کیا آپ سے جنگ کو </a:t>
            </a:r>
            <a:endParaRPr lang="en-US" sz="3600" b="1" kern="1200" dirty="0">
              <a:solidFill>
                <a:schemeClr val="tx1"/>
              </a:solidFill>
              <a:ea typeface="MS Mincho" pitchFamily="49" charset="-128"/>
            </a:endParaRPr>
          </a:p>
        </p:txBody>
      </p:sp>
      <p:sp>
        <p:nvSpPr>
          <p:cNvPr id="645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nasaba laka alharba</a:t>
            </a:r>
          </a:p>
        </p:txBody>
      </p:sp>
      <p:sp>
        <p:nvSpPr>
          <p:cNvPr id="645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45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4921977"/>
      </p:ext>
    </p:extLst>
  </p:cSld>
  <p:clrMapOvr>
    <a:masterClrMapping/>
  </p:clrMapOvr>
  <p:transition>
    <p:fade/>
  </p:transition>
</p:sld>
</file>

<file path=ppt/slides/slide1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0945821"/>
      </p:ext>
    </p:extLst>
  </p:cSld>
  <p:clrMapOvr>
    <a:masterClrMapping/>
  </p:clrMapOvr>
  <p:transition>
    <p:fade/>
  </p:transition>
</p:sld>
</file>

<file path=ppt/slides/slide1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27461769"/>
      </p:ext>
    </p:extLst>
  </p:cSld>
  <p:clrMapOvr>
    <a:masterClrMapping/>
  </p:clrMapOvr>
  <p:transition>
    <p:fade/>
  </p:transition>
</p:sld>
</file>

<file path=ppt/slides/slide1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58994713"/>
      </p:ext>
    </p:extLst>
  </p:cSld>
  <p:clrMapOvr>
    <a:masterClrMapping/>
  </p:clrMapOvr>
  <p:transition>
    <p:fade/>
  </p:transition>
</p:sld>
</file>

<file path=ppt/slides/slide1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1244043"/>
      </p:ext>
    </p:extLst>
  </p:cSld>
  <p:clrMapOvr>
    <a:masterClrMapping/>
  </p:clrMapOvr>
  <p:transition>
    <p:fade/>
  </p:transition>
</p:sld>
</file>

<file path=ppt/slides/slide1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53614708"/>
      </p:ext>
    </p:extLst>
  </p:cSld>
  <p:clrMapOvr>
    <a:masterClrMapping/>
  </p:clrMapOvr>
  <p:transition>
    <p:fade/>
  </p:transition>
</p:sld>
</file>

<file path=ppt/slides/slide1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76986633"/>
      </p:ext>
    </p:extLst>
  </p:cSld>
  <p:clrMapOvr>
    <a:masterClrMapping/>
  </p:clrMapOvr>
  <p:transition>
    <p:fade/>
  </p:transition>
</p:sld>
</file>

<file path=ppt/slides/slide1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8474096"/>
      </p:ext>
    </p:extLst>
  </p:cSld>
  <p:clrMapOvr>
    <a:masterClrMapping/>
  </p:clrMapOvr>
  <p:transition>
    <p:fade/>
  </p:transition>
</p:sld>
</file>

<file path=ppt/slides/slide1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54365469"/>
      </p:ext>
    </p:extLst>
  </p:cSld>
  <p:clrMapOvr>
    <a:masterClrMapping/>
  </p:clrMapOvr>
  <p:transition>
    <p:fade/>
  </p:transition>
</p:sld>
</file>

<file path=ppt/slides/slide1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14694052"/>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مِمَّنْ اسَّسَ اسَاسَ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ٱلظُّلْمِ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وَٱلْجَوْرِ</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repudiation of those who laid the basis of persecution and wronging against you all.</a:t>
            </a:r>
          </a:p>
          <a:p>
            <a:pPr marL="342900" indent="-342900" eaLnBrk="1" hangingPunct="1">
              <a:defRPr/>
            </a:pPr>
            <a:r>
              <a:rPr lang="ur-PK" sz="2800" dirty="0">
                <a:solidFill>
                  <a:schemeClr val="tx1"/>
                </a:solidFill>
              </a:rPr>
              <a:t>اور ان لوگوں کو بیزاری کی وجہ سے جنہوں نے قائم کیا بنیاد ظلم و ستم کو،</a:t>
            </a:r>
            <a:endParaRPr lang="en-US" sz="2800" b="1" kern="1200" dirty="0">
              <a:solidFill>
                <a:schemeClr val="tx1"/>
              </a:solidFill>
              <a:ea typeface="MS Mincho" pitchFamily="49" charset="-128"/>
            </a:endParaRPr>
          </a:p>
        </p:txBody>
      </p:sp>
      <p:sp>
        <p:nvSpPr>
          <p:cNvPr id="655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bilbara'ati mimman assasa asasa alzzulmi waljawri `alaykum</a:t>
            </a:r>
          </a:p>
        </p:txBody>
      </p:sp>
      <p:sp>
        <p:nvSpPr>
          <p:cNvPr id="655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55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77107202"/>
      </p:ext>
    </p:extLst>
  </p:cSld>
  <p:clrMapOvr>
    <a:masterClrMapping/>
  </p:clrMapOvr>
  <p:transition>
    <p:fade/>
  </p:transition>
</p:sld>
</file>

<file path=ppt/slides/slide1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69221903"/>
      </p:ext>
    </p:extLst>
  </p:cSld>
  <p:clrMapOvr>
    <a:masterClrMapping/>
  </p:clrMapOvr>
  <p:transition>
    <p:fade/>
  </p:transition>
</p:sld>
</file>

<file path=ppt/slides/slide1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81354612"/>
      </p:ext>
    </p:extLst>
  </p:cSld>
  <p:clrMapOvr>
    <a:masterClrMapping/>
  </p:clrMapOvr>
  <p:transition>
    <p:fade/>
  </p:transition>
</p:sld>
</file>

<file path=ppt/slides/slide1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81149084"/>
      </p:ext>
    </p:extLst>
  </p:cSld>
  <p:clrMapOvr>
    <a:masterClrMapping/>
  </p:clrMapOvr>
  <p:transition>
    <p:fade/>
  </p:transition>
</p:sld>
</file>

<file path=ppt/slides/slide1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83749611"/>
      </p:ext>
    </p:extLst>
  </p:cSld>
  <p:clrMapOvr>
    <a:masterClrMapping/>
  </p:clrMapOvr>
  <p:transition>
    <p:fade/>
  </p:transition>
</p:sld>
</file>

<file path=ppt/slides/slide1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9340922"/>
      </p:ext>
    </p:extLst>
  </p:cSld>
  <p:clrMapOvr>
    <a:masterClrMapping/>
  </p:clrMapOvr>
  <p:transition>
    <p:fade/>
  </p:transition>
</p:sld>
</file>

<file path=ppt/slides/slide1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07188089"/>
      </p:ext>
    </p:extLst>
  </p:cSld>
  <p:clrMapOvr>
    <a:masterClrMapping/>
  </p:clrMapOvr>
  <p:transition>
    <p:fade/>
  </p:transition>
</p:sld>
</file>

<file path=ppt/slides/slide1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97665391"/>
      </p:ext>
    </p:extLst>
  </p:cSld>
  <p:clrMapOvr>
    <a:masterClrMapping/>
  </p:clrMapOvr>
  <p:transition>
    <p:fade/>
  </p:transition>
</p:sld>
</file>

<file path=ppt/slides/slide1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62115969"/>
      </p:ext>
    </p:extLst>
  </p:cSld>
  <p:clrMapOvr>
    <a:masterClrMapping/>
  </p:clrMapOvr>
  <p:transition>
    <p:fade/>
  </p:transition>
</p:sld>
</file>

<file path=ppt/slides/slide1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40378008"/>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وَابْرَا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رَسُولِهِ)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I also repudiate, in the presence of Allah and His Messenger,</a:t>
            </a:r>
          </a:p>
          <a:p>
            <a:pPr marL="342900" indent="-342900" eaLnBrk="1" hangingPunct="1">
              <a:defRPr/>
            </a:pPr>
            <a:r>
              <a:rPr lang="ur-PK" sz="2800" dirty="0">
                <a:solidFill>
                  <a:schemeClr val="tx1"/>
                </a:solidFill>
              </a:rPr>
              <a:t>آپ حضرات پر اور بیزاری کرتا ہوں درگاہ خدا میں اور بارگاہ رسالتمآب میں </a:t>
            </a:r>
            <a:endParaRPr lang="en-US" sz="2800" b="1" kern="1200" dirty="0">
              <a:solidFill>
                <a:schemeClr val="tx1"/>
              </a:solidFill>
              <a:ea typeface="MS Mincho" pitchFamily="49" charset="-128"/>
            </a:endParaRPr>
          </a:p>
        </p:txBody>
      </p:sp>
      <p:sp>
        <p:nvSpPr>
          <p:cNvPr id="665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abra'u ila allahi wa ila rasulihi)</a:t>
            </a:r>
          </a:p>
        </p:txBody>
      </p:sp>
      <p:sp>
        <p:nvSpPr>
          <p:cNvPr id="665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65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71569032"/>
      </p:ext>
    </p:extLst>
  </p:cSld>
  <p:clrMapOvr>
    <a:masterClrMapping/>
  </p:clrMapOvr>
  <p:transition>
    <p:fade/>
  </p:transition>
</p:sld>
</file>

<file path=ppt/slides/slide1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605873079"/>
      </p:ext>
    </p:extLst>
  </p:cSld>
  <p:clrMapOvr>
    <a:masterClrMapping/>
  </p:clrMapOvr>
  <p:transition>
    <p:fade/>
  </p:transition>
</p:sld>
</file>

<file path=ppt/slides/slide1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76151185"/>
      </p:ext>
    </p:extLst>
  </p:cSld>
  <p:clrMapOvr>
    <a:masterClrMapping/>
  </p:clrMapOvr>
  <p:transition>
    <p:fade/>
  </p:transition>
</p:sld>
</file>

<file path=ppt/slides/slide1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8345719"/>
      </p:ext>
    </p:extLst>
  </p:cSld>
  <p:clrMapOvr>
    <a:masterClrMapping/>
  </p:clrMapOvr>
  <p:transition>
    <p:fade/>
  </p:transition>
</p:sld>
</file>

<file path=ppt/slides/slide1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39425149"/>
      </p:ext>
    </p:extLst>
  </p:cSld>
  <p:clrMapOvr>
    <a:masterClrMapping/>
  </p:clrMapOvr>
  <p:transition>
    <p:fade/>
  </p:transition>
</p:sld>
</file>

<file path=ppt/slides/slide1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47343077"/>
      </p:ext>
    </p:extLst>
  </p:cSld>
  <p:clrMapOvr>
    <a:masterClrMapping/>
  </p:clrMapOvr>
  <p:transition>
    <p:fade/>
  </p:transition>
</p:sld>
</file>

<file path=ppt/slides/slide1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1238321"/>
      </p:ext>
    </p:extLst>
  </p:cSld>
  <p:clrMapOvr>
    <a:masterClrMapping/>
  </p:clrMapOvr>
  <p:transition>
    <p:fade/>
  </p:transition>
</p:sld>
</file>

<file path=ppt/slides/slide1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55607005"/>
      </p:ext>
    </p:extLst>
  </p:cSld>
  <p:clrMapOvr>
    <a:masterClrMapping/>
  </p:clrMapOvr>
  <p:transition>
    <p:fade/>
  </p:transition>
</p:sld>
</file>

<file path=ppt/slides/slide1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03009650"/>
      </p:ext>
    </p:extLst>
  </p:cSld>
  <p:clrMapOvr>
    <a:masterClrMapping/>
  </p:clrMapOvr>
  <p:transition>
    <p:fade/>
  </p:transition>
</p:sld>
</file>

<file path=ppt/slides/slide1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43887459"/>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مِمَّنْ اسَّسَ اسَاسَ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those who laid the basis of all that,</a:t>
            </a:r>
          </a:p>
          <a:p>
            <a:pPr marL="342900" indent="-342900" eaLnBrk="1" hangingPunct="1">
              <a:defRPr/>
            </a:pPr>
            <a:r>
              <a:rPr lang="ur-PK" sz="3600" dirty="0">
                <a:solidFill>
                  <a:schemeClr val="tx1"/>
                </a:solidFill>
              </a:rPr>
              <a:t>ان لوگوں سے جنہوں نے </a:t>
            </a:r>
            <a:endParaRPr lang="en-US" sz="3600" b="1" kern="1200" dirty="0">
              <a:solidFill>
                <a:schemeClr val="tx1"/>
              </a:solidFill>
              <a:ea typeface="MS Mincho" pitchFamily="49" charset="-128"/>
            </a:endParaRPr>
          </a:p>
        </p:txBody>
      </p:sp>
      <p:sp>
        <p:nvSpPr>
          <p:cNvPr id="675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mimman assasa asasa dhalika</a:t>
            </a:r>
          </a:p>
        </p:txBody>
      </p:sp>
      <p:sp>
        <p:nvSpPr>
          <p:cNvPr id="675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759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026367733"/>
      </p:ext>
    </p:extLst>
  </p:cSld>
  <p:clrMapOvr>
    <a:masterClrMapping/>
  </p:clrMapOvr>
  <p:transition>
    <p:fade/>
  </p:transition>
</p:sld>
</file>

<file path=ppt/slides/slide1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7799513"/>
      </p:ext>
    </p:extLst>
  </p:cSld>
  <p:clrMapOvr>
    <a:masterClrMapping/>
  </p:clrMapOvr>
  <p:transition>
    <p:fade/>
  </p:transition>
</p:sld>
</file>

<file path=ppt/slides/slide1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5048273"/>
      </p:ext>
    </p:extLst>
  </p:cSld>
  <p:clrMapOvr>
    <a:masterClrMapping/>
  </p:clrMapOvr>
  <p:transition>
    <p:fade/>
  </p:transition>
</p:sld>
</file>

<file path=ppt/slides/slide1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79167034"/>
      </p:ext>
    </p:extLst>
  </p:cSld>
  <p:clrMapOvr>
    <a:masterClrMapping/>
  </p:clrMapOvr>
  <p:transition>
    <p:fade/>
  </p:transition>
</p:sld>
</file>

<file path=ppt/slides/slide1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8835368"/>
      </p:ext>
    </p:extLst>
  </p:cSld>
  <p:clrMapOvr>
    <a:masterClrMapping/>
  </p:clrMapOvr>
  <p:transition>
    <p:fade/>
  </p:transition>
</p:sld>
</file>

<file path=ppt/slides/slide1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99343785"/>
      </p:ext>
    </p:extLst>
  </p:cSld>
  <p:clrMapOvr>
    <a:masterClrMapping/>
  </p:clrMapOvr>
  <p:transition>
    <p:fade/>
  </p:transition>
</p:sld>
</file>

<file path=ppt/slides/slide1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78557742"/>
      </p:ext>
    </p:extLst>
  </p:cSld>
  <p:clrMapOvr>
    <a:masterClrMapping/>
  </p:clrMapOvr>
  <p:transition>
    <p:fade/>
  </p:transition>
</p:sld>
</file>

<file path=ppt/slides/slide1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02961445"/>
      </p:ext>
    </p:extLst>
  </p:cSld>
  <p:clrMapOvr>
    <a:masterClrMapping/>
  </p:clrMapOvr>
  <p:transition>
    <p:fade/>
  </p:transition>
</p:sld>
</file>

<file path=ppt/slides/slide1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37111193"/>
      </p:ext>
    </p:extLst>
  </p:cSld>
  <p:clrMapOvr>
    <a:masterClrMapping/>
  </p:clrMapOvr>
  <p:transition>
    <p:fade/>
  </p:transition>
</p:sld>
</file>

<file path=ppt/slides/slide1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628594721"/>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وَبَنَىٰ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بُنْيَانَهُ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established their foundations on it,</a:t>
            </a:r>
          </a:p>
          <a:p>
            <a:pPr marL="342900" indent="-342900" eaLnBrk="1" hangingPunct="1">
              <a:defRPr/>
            </a:pPr>
            <a:r>
              <a:rPr lang="ur-PK" sz="3600" dirty="0">
                <a:solidFill>
                  <a:schemeClr val="tx1"/>
                </a:solidFill>
              </a:rPr>
              <a:t>اسکی بنیاد ڈالی</a:t>
            </a:r>
            <a:endParaRPr lang="en-US" sz="3600" b="1" kern="1200" dirty="0">
              <a:solidFill>
                <a:schemeClr val="tx1"/>
              </a:solidFill>
              <a:ea typeface="MS Mincho" pitchFamily="49" charset="-128"/>
            </a:endParaRPr>
          </a:p>
        </p:txBody>
      </p:sp>
      <p:sp>
        <p:nvSpPr>
          <p:cNvPr id="686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bana `alayhi bunyanahu</a:t>
            </a:r>
          </a:p>
        </p:txBody>
      </p:sp>
      <p:sp>
        <p:nvSpPr>
          <p:cNvPr id="68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861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01880133"/>
      </p:ext>
    </p:extLst>
  </p:cSld>
  <p:clrMapOvr>
    <a:masterClrMapping/>
  </p:clrMapOvr>
  <p:transition>
    <p:fade/>
  </p:transition>
</p:sld>
</file>

<file path=ppt/slides/slide1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82439546"/>
      </p:ext>
    </p:extLst>
  </p:cSld>
  <p:clrMapOvr>
    <a:masterClrMapping/>
  </p:clrMapOvr>
  <p:transition>
    <p:fade/>
  </p:transition>
</p:sld>
</file>

<file path=ppt/slides/slide1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99157393"/>
      </p:ext>
    </p:extLst>
  </p:cSld>
  <p:clrMapOvr>
    <a:masterClrMapping/>
  </p:clrMapOvr>
  <p:transition>
    <p:fade/>
  </p:transition>
</p:sld>
</file>

<file path=ppt/slides/slide1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0442256"/>
      </p:ext>
    </p:extLst>
  </p:cSld>
  <p:clrMapOvr>
    <a:masterClrMapping/>
  </p:clrMapOvr>
  <p:transition>
    <p:fade/>
  </p:transition>
</p:sld>
</file>

<file path=ppt/slides/slide1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92046247"/>
      </p:ext>
    </p:extLst>
  </p:cSld>
  <p:clrMapOvr>
    <a:masterClrMapping/>
  </p:clrMapOvr>
  <p:transition>
    <p:fade/>
  </p:transition>
</p:sld>
</file>

<file path=ppt/slides/slide1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6515939"/>
      </p:ext>
    </p:extLst>
  </p:cSld>
  <p:clrMapOvr>
    <a:masterClrMapping/>
  </p:clrMapOvr>
  <p:transition>
    <p:fade/>
  </p:transition>
</p:sld>
</file>

<file path=ppt/slides/slide1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3753372"/>
      </p:ext>
    </p:extLst>
  </p:cSld>
  <p:clrMapOvr>
    <a:masterClrMapping/>
  </p:clrMapOvr>
  <p:transition>
    <p:fade/>
  </p:transition>
</p:sld>
</file>

<file path=ppt/slides/slide1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30960412"/>
      </p:ext>
    </p:extLst>
  </p:cSld>
  <p:clrMapOvr>
    <a:masterClrMapping/>
  </p:clrMapOvr>
  <p:transition>
    <p:fade/>
  </p:transition>
</p:sld>
</file>

<file path=ppt/slides/slide1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140719490"/>
      </p:ext>
    </p:extLst>
  </p:cSld>
  <p:clrMapOvr>
    <a:masterClrMapping/>
  </p:clrMapOvr>
  <p:transition>
    <p:fade/>
  </p:transition>
</p:sld>
</file>

<file path=ppt/slides/slide1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97466115"/>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وَجَرَىٰ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ظُلْمِهِ وَجَوْرِهِ عَلَيْكُمْ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اشْيَاعِكُمْ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continued in wronging and persecuting you and your adherents.</a:t>
            </a:r>
          </a:p>
          <a:p>
            <a:pPr marL="342900" indent="-342900" eaLnBrk="1" hangingPunct="1">
              <a:defRPr/>
            </a:pPr>
            <a:r>
              <a:rPr lang="ur-PK" sz="2800" dirty="0">
                <a:solidFill>
                  <a:schemeClr val="tx1"/>
                </a:solidFill>
              </a:rPr>
              <a:t> اور اس کو مستحکم کرتے رہے اور قائم رہے آپ حضرات پر ظلم و ستم کرنے پر</a:t>
            </a:r>
            <a:endParaRPr lang="en-US" sz="2800" b="1" kern="1200" dirty="0">
              <a:solidFill>
                <a:schemeClr val="tx1"/>
              </a:solidFill>
              <a:ea typeface="MS Mincho" pitchFamily="49" charset="-128"/>
            </a:endParaRPr>
          </a:p>
        </p:txBody>
      </p:sp>
      <p:sp>
        <p:nvSpPr>
          <p:cNvPr id="696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jara fi zulmihi wa jawrihi `alaykum wa `ala ashya`ikum</a:t>
            </a:r>
          </a:p>
        </p:txBody>
      </p:sp>
      <p:sp>
        <p:nvSpPr>
          <p:cNvPr id="696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6963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7012977"/>
      </p:ext>
    </p:extLst>
  </p:cSld>
  <p:clrMapOvr>
    <a:masterClrMapping/>
  </p:clrMapOvr>
  <p:transition>
    <p:fade/>
  </p:transition>
</p:sld>
</file>

<file path=ppt/slides/slide1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59683273"/>
      </p:ext>
    </p:extLst>
  </p:cSld>
  <p:clrMapOvr>
    <a:masterClrMapping/>
  </p:clrMapOvr>
  <p:transition>
    <p:fade/>
  </p:transition>
</p:sld>
</file>

<file path=ppt/slides/slide1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34399858"/>
      </p:ext>
    </p:extLst>
  </p:cSld>
  <p:clrMapOvr>
    <a:masterClrMapping/>
  </p:clrMapOvr>
  <p:transition>
    <p:fade/>
  </p:transition>
</p:sld>
</file>

<file path=ppt/slides/slide1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8460984"/>
      </p:ext>
    </p:extLst>
  </p:cSld>
  <p:clrMapOvr>
    <a:masterClrMapping/>
  </p:clrMapOvr>
  <p:transition>
    <p:fade/>
  </p:transition>
</p:sld>
</file>

<file path=ppt/slides/slide1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93676656"/>
      </p:ext>
    </p:extLst>
  </p:cSld>
  <p:clrMapOvr>
    <a:masterClrMapping/>
  </p:clrMapOvr>
  <p:transition>
    <p:fade/>
  </p:transition>
</p:sld>
</file>

<file path=ppt/slides/slide1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59017620"/>
      </p:ext>
    </p:extLst>
  </p:cSld>
  <p:clrMapOvr>
    <a:masterClrMapping/>
  </p:clrMapOvr>
  <p:transition>
    <p:fade/>
  </p:transition>
</p:sld>
</file>

<file path=ppt/slides/slide1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49919540"/>
      </p:ext>
    </p:extLst>
  </p:cSld>
  <p:clrMapOvr>
    <a:masterClrMapping/>
  </p:clrMapOvr>
  <p:transition>
    <p:fade/>
  </p:transition>
</p:sld>
</file>

<file path=ppt/slides/slide1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104501910"/>
      </p:ext>
    </p:extLst>
  </p:cSld>
  <p:clrMapOvr>
    <a:masterClrMapping/>
  </p:clrMapOvr>
  <p:transition>
    <p:fade/>
  </p:transition>
</p:sld>
</file>

<file path=ppt/slides/slide1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70450229"/>
      </p:ext>
    </p:extLst>
  </p:cSld>
  <p:clrMapOvr>
    <a:masterClrMapping/>
  </p:clrMapOvr>
  <p:transition>
    <p:fade/>
  </p:transition>
</p:sld>
</file>

<file path=ppt/slides/slide1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30333392"/>
      </p:ext>
    </p:extLst>
  </p:cSld>
  <p:clrMapOvr>
    <a:masterClrMapping/>
  </p:clrMapOvr>
  <p:transition>
    <p:fade/>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بَرِئْتُ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وَإِلَيْكُمْ مِنْهُمْ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In the presence of Allah and you all do I repudiate these.</a:t>
            </a:r>
          </a:p>
          <a:p>
            <a:pPr marL="342900" indent="-342900" eaLnBrk="1" hangingPunct="1">
              <a:defRPr/>
            </a:pPr>
            <a:r>
              <a:rPr lang="ur-PK" dirty="0">
                <a:solidFill>
                  <a:schemeClr val="tx1"/>
                </a:solidFill>
              </a:rPr>
              <a:t> اور آپ حضرات کی پیروی کرنے والوں پر، بیزاری کرتا ہوں </a:t>
            </a:r>
            <a:endParaRPr lang="en-US" b="1" kern="1200" dirty="0">
              <a:solidFill>
                <a:schemeClr val="tx1"/>
              </a:solidFill>
              <a:ea typeface="MS Mincho" pitchFamily="49" charset="-128"/>
            </a:endParaRPr>
          </a:p>
        </p:txBody>
      </p:sp>
      <p:sp>
        <p:nvSpPr>
          <p:cNvPr id="706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bari'tu ila allahi wa ilaykum minhum</a:t>
            </a:r>
          </a:p>
        </p:txBody>
      </p:sp>
      <p:sp>
        <p:nvSpPr>
          <p:cNvPr id="706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066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5908698"/>
      </p:ext>
    </p:extLst>
  </p:cSld>
  <p:clrMapOvr>
    <a:masterClrMapping/>
  </p:clrMapOvr>
  <p:transition>
    <p:fade/>
  </p:transition>
</p:sld>
</file>

<file path=ppt/slides/slide1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7797146"/>
      </p:ext>
    </p:extLst>
  </p:cSld>
  <p:clrMapOvr>
    <a:masterClrMapping/>
  </p:clrMapOvr>
  <p:transition>
    <p:fade/>
  </p:transition>
</p:sld>
</file>

<file path=ppt/slides/slide1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87709386"/>
      </p:ext>
    </p:extLst>
  </p:cSld>
  <p:clrMapOvr>
    <a:masterClrMapping/>
  </p:clrMapOvr>
  <p:transition>
    <p:fade/>
  </p:transition>
</p:sld>
</file>

<file path=ppt/slides/slide1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0496256"/>
      </p:ext>
    </p:extLst>
  </p:cSld>
  <p:clrMapOvr>
    <a:masterClrMapping/>
  </p:clrMapOvr>
  <p:transition>
    <p:fade/>
  </p:transition>
</p:sld>
</file>

<file path=ppt/slides/slide1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97032020"/>
      </p:ext>
    </p:extLst>
  </p:cSld>
  <p:clrMapOvr>
    <a:masterClrMapping/>
  </p:clrMapOvr>
  <p:transition>
    <p:fade/>
  </p:transition>
</p:sld>
</file>

<file path=ppt/slides/slide1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64698751"/>
      </p:ext>
    </p:extLst>
  </p:cSld>
  <p:clrMapOvr>
    <a:masterClrMapping/>
  </p:clrMapOvr>
  <p:transition>
    <p:fade/>
  </p:transition>
</p:sld>
</file>

<file path=ppt/slides/slide1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80984779"/>
      </p:ext>
    </p:extLst>
  </p:cSld>
  <p:clrMapOvr>
    <a:masterClrMapping/>
  </p:clrMapOvr>
  <p:transition>
    <p:fade/>
  </p:transition>
</p:sld>
</file>

<file path=ppt/slides/slide1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40393556"/>
      </p:ext>
    </p:extLst>
  </p:cSld>
  <p:clrMapOvr>
    <a:masterClrMapping/>
  </p:clrMapOvr>
  <p:transition>
    <p:fade/>
  </p:transition>
</p:sld>
</file>

<file path=ppt/slides/slide1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23252599"/>
      </p:ext>
    </p:extLst>
  </p:cSld>
  <p:clrMapOvr>
    <a:masterClrMapping/>
  </p:clrMapOvr>
  <p:transition>
    <p:fade/>
  </p:transition>
</p:sld>
</file>

<file path=ppt/slides/slide1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96518212"/>
      </p:ext>
    </p:extLst>
  </p:cSld>
  <p:clrMapOvr>
    <a:masterClrMapping/>
  </p:clrMapOvr>
  <p:transition>
    <p:fade/>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وَاتَقَرَّبُ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ثُمَّ إِلَيْكُمْ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I seek nearness to Allah and then to you all</a:t>
            </a:r>
          </a:p>
          <a:p>
            <a:pPr marL="342900" indent="-342900" eaLnBrk="1" hangingPunct="1">
              <a:defRPr/>
            </a:pPr>
            <a:r>
              <a:rPr lang="ur-PK" sz="2800" dirty="0">
                <a:solidFill>
                  <a:schemeClr val="tx1"/>
                </a:solidFill>
              </a:rPr>
              <a:t>میں خدا کی طرف اور آپ کی طرف ان لوگوں سے اور تقرب چاھتا ہوں میں خدا کی طرف پھر آپ حضرت کی طرف،</a:t>
            </a:r>
            <a:endParaRPr lang="en-US" sz="2800" b="1" kern="1200" dirty="0">
              <a:solidFill>
                <a:schemeClr val="tx1"/>
              </a:solidFill>
              <a:ea typeface="MS Mincho" pitchFamily="49" charset="-128"/>
            </a:endParaRPr>
          </a:p>
        </p:txBody>
      </p:sp>
      <p:sp>
        <p:nvSpPr>
          <p:cNvPr id="716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ataqarrabu ila allahi thumma ilaykum</a:t>
            </a:r>
          </a:p>
        </p:txBody>
      </p:sp>
      <p:sp>
        <p:nvSpPr>
          <p:cNvPr id="716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168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0732379"/>
      </p:ext>
    </p:extLst>
  </p:cSld>
  <p:clrMapOvr>
    <a:masterClrMapping/>
  </p:clrMapOvr>
  <p:transition>
    <p:fade/>
  </p:transition>
</p:sld>
</file>

<file path=ppt/slides/slide1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8563253"/>
      </p:ext>
    </p:extLst>
  </p:cSld>
  <p:clrMapOvr>
    <a:masterClrMapping/>
  </p:clrMapOvr>
  <p:transition>
    <p:fade/>
  </p:transition>
</p:sld>
</file>

<file path=ppt/slides/slide1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8210022"/>
      </p:ext>
    </p:extLst>
  </p:cSld>
  <p:clrMapOvr>
    <a:masterClrMapping/>
  </p:clrMapOvr>
  <p:transition>
    <p:fade/>
  </p:transition>
</p:sld>
</file>

<file path=ppt/slides/slide1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52472076"/>
      </p:ext>
    </p:extLst>
  </p:cSld>
  <p:clrMapOvr>
    <a:masterClrMapping/>
  </p:clrMapOvr>
  <p:transition>
    <p:fade/>
  </p:transition>
</p:sld>
</file>

<file path=ppt/slides/slide1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83082990"/>
      </p:ext>
    </p:extLst>
  </p:cSld>
  <p:clrMapOvr>
    <a:masterClrMapping/>
  </p:clrMapOvr>
  <p:transition>
    <p:fade/>
  </p:transition>
</p:sld>
</file>

<file path=ppt/slides/slide1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49976102"/>
      </p:ext>
    </p:extLst>
  </p:cSld>
  <p:clrMapOvr>
    <a:masterClrMapping/>
  </p:clrMapOvr>
  <p:transition>
    <p:fade/>
  </p:transition>
</p:sld>
</file>

<file path=ppt/slides/slide1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86945193"/>
      </p:ext>
    </p:extLst>
  </p:cSld>
  <p:clrMapOvr>
    <a:masterClrMapping/>
  </p:clrMapOvr>
  <p:transition>
    <p:fade/>
  </p:transition>
</p:sld>
</file>

<file path=ppt/slides/slide1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17574952"/>
      </p:ext>
    </p:extLst>
  </p:cSld>
  <p:clrMapOvr>
    <a:masterClrMapping/>
  </p:clrMapOvr>
  <p:transition>
    <p:fade/>
  </p:transition>
</p:sld>
</file>

<file path=ppt/slides/slide1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5881475"/>
      </p:ext>
    </p:extLst>
  </p:cSld>
  <p:clrMapOvr>
    <a:masterClrMapping/>
  </p:clrMapOvr>
  <p:transition>
    <p:fade/>
  </p:transition>
</p:sld>
</file>

<file path=ppt/slides/slide1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05289013"/>
      </p:ext>
    </p:extLst>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بِمُوَالاَتِكُمْ وَمُوَالاَةِ وَلِيِّكُمْ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by means of declaring loyalty to you and to your loyalists</a:t>
            </a:r>
          </a:p>
          <a:p>
            <a:pPr marL="342900" indent="-342900" eaLnBrk="1" hangingPunct="1">
              <a:defRPr/>
            </a:pPr>
            <a:r>
              <a:rPr lang="ur-PK" sz="2800" dirty="0">
                <a:solidFill>
                  <a:schemeClr val="tx1"/>
                </a:solidFill>
              </a:rPr>
              <a:t> آپ حضرات کی دوستی سے اور آپ کے دوستوں کی دوستی سے</a:t>
            </a:r>
            <a:endParaRPr lang="en-US" sz="2800" b="1" kern="1200" dirty="0">
              <a:solidFill>
                <a:schemeClr val="tx1"/>
              </a:solidFill>
              <a:ea typeface="MS Mincho" pitchFamily="49" charset="-128"/>
            </a:endParaRPr>
          </a:p>
        </p:txBody>
      </p:sp>
      <p:sp>
        <p:nvSpPr>
          <p:cNvPr id="727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bimuwalatikum wa muwalati waliyyikum</a:t>
            </a:r>
          </a:p>
        </p:txBody>
      </p:sp>
      <p:sp>
        <p:nvSpPr>
          <p:cNvPr id="727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271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35976151"/>
      </p:ext>
    </p:extLst>
  </p:cSld>
  <p:clrMapOvr>
    <a:masterClrMapping/>
  </p:clrMapOvr>
  <p:transition>
    <p:fade/>
  </p:transition>
</p:sld>
</file>

<file path=ppt/slides/slide1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1781313"/>
      </p:ext>
    </p:extLst>
  </p:cSld>
  <p:clrMapOvr>
    <a:masterClrMapping/>
  </p:clrMapOvr>
  <p:transition>
    <p:fade/>
  </p:transition>
</p:sld>
</file>

<file path=ppt/slides/slide1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12834015"/>
      </p:ext>
    </p:extLst>
  </p:cSld>
  <p:clrMapOvr>
    <a:masterClrMapping/>
  </p:clrMapOvr>
  <p:transition>
    <p:fade/>
  </p:transition>
</p:sld>
</file>

<file path=ppt/slides/slide1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2498360"/>
      </p:ext>
    </p:extLst>
  </p:cSld>
  <p:clrMapOvr>
    <a:masterClrMapping/>
  </p:clrMapOvr>
  <p:transition>
    <p:fade/>
  </p:transition>
</p:sld>
</file>

<file path=ppt/slides/slide1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66045014"/>
      </p:ext>
    </p:extLst>
  </p:cSld>
  <p:clrMapOvr>
    <a:masterClrMapping/>
  </p:clrMapOvr>
  <p:transition>
    <p:fade/>
  </p:transition>
</p:sld>
</file>

<file path=ppt/slides/slide1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83703725"/>
      </p:ext>
    </p:extLst>
  </p:cSld>
  <p:clrMapOvr>
    <a:masterClrMapping/>
  </p:clrMapOvr>
  <p:transition>
    <p:fade/>
  </p:transition>
</p:sld>
</file>

<file path=ppt/slides/slide1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62487071"/>
      </p:ext>
    </p:extLst>
  </p:cSld>
  <p:clrMapOvr>
    <a:masterClrMapping/>
  </p:clrMapOvr>
  <p:transition>
    <p:fade/>
  </p:transition>
</p:sld>
</file>

<file path=ppt/slides/slide1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4093499"/>
      </p:ext>
    </p:extLst>
  </p:cSld>
  <p:clrMapOvr>
    <a:masterClrMapping/>
  </p:clrMapOvr>
  <p:transition>
    <p:fade/>
  </p:transition>
</p:sld>
</file>

<file path=ppt/slides/slide1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29000010"/>
      </p:ext>
    </p:extLst>
  </p:cSld>
  <p:clrMapOvr>
    <a:masterClrMapping/>
  </p:clrMapOvr>
  <p:transition>
    <p:fade/>
  </p:transition>
</p:sld>
</file>

<file path=ppt/slides/slide1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2411337"/>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اعْدَائِكُمْ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declaring repudiation of your enemies</a:t>
            </a:r>
          </a:p>
          <a:p>
            <a:pPr marL="342900" indent="-342900" eaLnBrk="1" hangingPunct="1">
              <a:defRPr/>
            </a:pPr>
            <a:r>
              <a:rPr lang="ur-PK" dirty="0">
                <a:solidFill>
                  <a:schemeClr val="tx1"/>
                </a:solidFill>
              </a:rPr>
              <a:t> اور بیزاری سے آپ حضرات کے دشمنوں سے اور ان لوگوں سے </a:t>
            </a:r>
            <a:endParaRPr lang="en-US" b="1" kern="1200" dirty="0">
              <a:solidFill>
                <a:schemeClr val="tx1"/>
              </a:solidFill>
              <a:ea typeface="MS Mincho" pitchFamily="49" charset="-128"/>
            </a:endParaRPr>
          </a:p>
        </p:txBody>
      </p:sp>
      <p:sp>
        <p:nvSpPr>
          <p:cNvPr id="737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bilbara'ati min a`da'ikum</a:t>
            </a:r>
          </a:p>
        </p:txBody>
      </p:sp>
      <p:sp>
        <p:nvSpPr>
          <p:cNvPr id="737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37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73609814"/>
      </p:ext>
    </p:extLst>
  </p:cSld>
  <p:clrMapOvr>
    <a:masterClrMapping/>
  </p:clrMapOvr>
  <p:transition>
    <p:fade/>
  </p:transition>
</p:sld>
</file>

<file path=ppt/slides/slide1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62287479"/>
      </p:ext>
    </p:extLst>
  </p:cSld>
  <p:clrMapOvr>
    <a:masterClrMapping/>
  </p:clrMapOvr>
  <p:transition>
    <p:fade/>
  </p:transition>
</p:sld>
</file>

<file path=ppt/slides/slide1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98630769"/>
      </p:ext>
    </p:extLst>
  </p:cSld>
  <p:clrMapOvr>
    <a:masterClrMapping/>
  </p:clrMapOvr>
  <p:transition>
    <p:fade/>
  </p:transition>
</p:sld>
</file>

<file path=ppt/slides/slide1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2509065"/>
      </p:ext>
    </p:extLst>
  </p:cSld>
  <p:clrMapOvr>
    <a:masterClrMapping/>
  </p:clrMapOvr>
  <p:transition>
    <p:fade/>
  </p:transition>
</p:sld>
</file>

<file path=ppt/slides/slide1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9753797"/>
      </p:ext>
    </p:extLst>
  </p:cSld>
  <p:clrMapOvr>
    <a:masterClrMapping/>
  </p:clrMapOvr>
  <p:transition>
    <p:fade/>
  </p:transition>
</p:sld>
</file>

<file path=ppt/slides/slide1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2161783"/>
      </p:ext>
    </p:extLst>
  </p:cSld>
  <p:clrMapOvr>
    <a:masterClrMapping/>
  </p:clrMapOvr>
  <p:transition>
    <p:fade/>
  </p:transition>
</p:sld>
</file>

<file path=ppt/slides/slide1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668940"/>
      </p:ext>
    </p:extLst>
  </p:cSld>
  <p:clrMapOvr>
    <a:masterClrMapping/>
  </p:clrMapOvr>
  <p:transition>
    <p:fade/>
  </p:transition>
</p:sld>
</file>

<file path=ppt/slides/slide1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93392910"/>
      </p:ext>
    </p:extLst>
  </p:cSld>
  <p:clrMapOvr>
    <a:masterClrMapping/>
  </p:clrMapOvr>
  <p:transition>
    <p:fade/>
  </p:transition>
</p:sld>
</file>

<file path=ppt/slides/slide1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2101403"/>
      </p:ext>
    </p:extLst>
  </p:cSld>
  <p:clrMapOvr>
    <a:masterClrMapping/>
  </p:clrMapOvr>
  <p:transition>
    <p:fade/>
  </p:transition>
</p:sld>
</file>

<file path=ppt/slides/slide1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5915727"/>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054202024"/>
      </p:ext>
    </p:extLst>
  </p:cSld>
  <p:clrMapOvr>
    <a:masterClrMapping/>
  </p:clrMapOvr>
  <p:transition>
    <p:fade/>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وَٱلنَّاصِبِينَ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لَكُمُ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ٱلْحَرْبَ</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those who incur animosity of you</a:t>
            </a:r>
          </a:p>
          <a:p>
            <a:pPr marL="342900" indent="-342900" eaLnBrk="1" hangingPunct="1">
              <a:defRPr/>
            </a:pPr>
            <a:r>
              <a:rPr lang="ur-PK" sz="3600" dirty="0">
                <a:solidFill>
                  <a:schemeClr val="tx1"/>
                </a:solidFill>
              </a:rPr>
              <a:t>جنہوں نے آپ حضرات سے جنگ کی</a:t>
            </a:r>
            <a:endParaRPr lang="en-US" sz="3600" b="1" kern="1200" dirty="0">
              <a:solidFill>
                <a:schemeClr val="tx1"/>
              </a:solidFill>
              <a:ea typeface="MS Mincho" pitchFamily="49" charset="-128"/>
            </a:endParaRPr>
          </a:p>
        </p:txBody>
      </p:sp>
      <p:sp>
        <p:nvSpPr>
          <p:cNvPr id="747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walnnasibina lakum alharba</a:t>
            </a:r>
          </a:p>
        </p:txBody>
      </p:sp>
      <p:sp>
        <p:nvSpPr>
          <p:cNvPr id="747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07545028"/>
      </p:ext>
    </p:extLst>
  </p:cSld>
  <p:clrMapOvr>
    <a:masterClrMapping/>
  </p:clrMapOvr>
  <p:transition>
    <p:fade/>
  </p:transition>
</p:sld>
</file>

<file path=ppt/slides/slide1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2234350"/>
      </p:ext>
    </p:extLst>
  </p:cSld>
  <p:clrMapOvr>
    <a:masterClrMapping/>
  </p:clrMapOvr>
  <p:transition>
    <p:fade/>
  </p:transition>
</p:sld>
</file>

<file path=ppt/slides/slide1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523548246"/>
      </p:ext>
    </p:extLst>
  </p:cSld>
  <p:clrMapOvr>
    <a:masterClrMapping/>
  </p:clrMapOvr>
  <p:transition>
    <p:fade/>
  </p:transition>
</p:sld>
</file>

<file path=ppt/slides/slide1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94083071"/>
      </p:ext>
    </p:extLst>
  </p:cSld>
  <p:clrMapOvr>
    <a:masterClrMapping/>
  </p:clrMapOvr>
  <p:transition>
    <p:fade/>
  </p:transition>
</p:sld>
</file>

<file path=ppt/slides/slide1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35600727"/>
      </p:ext>
    </p:extLst>
  </p:cSld>
  <p:clrMapOvr>
    <a:masterClrMapping/>
  </p:clrMapOvr>
  <p:transition>
    <p:fade/>
  </p:transition>
</p:sld>
</file>

<file path=ppt/slides/slide1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64612594"/>
      </p:ext>
    </p:extLst>
  </p:cSld>
  <p:clrMapOvr>
    <a:masterClrMapping/>
  </p:clrMapOvr>
  <p:transition>
    <p:fade/>
  </p:transition>
</p:sld>
</file>

<file path=ppt/slides/slide1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24357610"/>
      </p:ext>
    </p:extLst>
  </p:cSld>
  <p:clrMapOvr>
    <a:masterClrMapping/>
  </p:clrMapOvr>
  <p:transition>
    <p:fade/>
  </p:transition>
</p:sld>
</file>

<file path=ppt/slides/slide1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46211105"/>
      </p:ext>
    </p:extLst>
  </p:cSld>
  <p:clrMapOvr>
    <a:masterClrMapping/>
  </p:clrMapOvr>
  <p:transition>
    <p:fade/>
  </p:transition>
</p:sld>
</file>

<file path=ppt/slides/slide1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7232063"/>
      </p:ext>
    </p:extLst>
  </p:cSld>
  <p:clrMapOvr>
    <a:masterClrMapping/>
  </p:clrMapOvr>
  <p:transition>
    <p:fade/>
  </p:transition>
</p:sld>
</file>

<file path=ppt/slides/slide1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27621471"/>
      </p:ext>
    </p:extLst>
  </p:cSld>
  <p:clrMapOvr>
    <a:masterClrMapping/>
  </p:clrMapOvr>
  <p:transition>
    <p:fade/>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اشْيَاعِهِمْ وَاتْبَاعِهِمْ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repudiation of their adherents and followers.</a:t>
            </a:r>
          </a:p>
          <a:p>
            <a:pPr marL="342900" indent="-342900" eaLnBrk="1" hangingPunct="1">
              <a:defRPr/>
            </a:pPr>
            <a:r>
              <a:rPr lang="ur-PK" sz="2800" dirty="0">
                <a:solidFill>
                  <a:schemeClr val="tx1"/>
                </a:solidFill>
              </a:rPr>
              <a:t> اور بیزاری سے ان ا پیروی کرنے والوں سے اور ان کے اتباع کرنے والوں سے،</a:t>
            </a:r>
            <a:endParaRPr lang="en-US" sz="2800" b="1" kern="1200" dirty="0">
              <a:solidFill>
                <a:schemeClr val="tx1"/>
              </a:solidFill>
              <a:ea typeface="MS Mincho" pitchFamily="49" charset="-128"/>
            </a:endParaRPr>
          </a:p>
        </p:txBody>
      </p:sp>
      <p:sp>
        <p:nvSpPr>
          <p:cNvPr id="757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bilbara'ati min ashya`ihim wa atba`ihim</a:t>
            </a:r>
          </a:p>
        </p:txBody>
      </p:sp>
      <p:sp>
        <p:nvSpPr>
          <p:cNvPr id="757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57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2240998"/>
      </p:ext>
    </p:extLst>
  </p:cSld>
  <p:clrMapOvr>
    <a:masterClrMapping/>
  </p:clrMapOvr>
  <p:transition>
    <p:fade/>
  </p:transition>
</p:sld>
</file>

<file path=ppt/slides/slide1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39795562"/>
      </p:ext>
    </p:extLst>
  </p:cSld>
  <p:clrMapOvr>
    <a:masterClrMapping/>
  </p:clrMapOvr>
  <p:transition>
    <p:fade/>
  </p:transition>
</p:sld>
</file>

<file path=ppt/slides/slide1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33883386"/>
      </p:ext>
    </p:extLst>
  </p:cSld>
  <p:clrMapOvr>
    <a:masterClrMapping/>
  </p:clrMapOvr>
  <p:transition>
    <p:fade/>
  </p:transition>
</p:sld>
</file>

<file path=ppt/slides/slide1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5745916"/>
      </p:ext>
    </p:extLst>
  </p:cSld>
  <p:clrMapOvr>
    <a:masterClrMapping/>
  </p:clrMapOvr>
  <p:transition>
    <p:fade/>
  </p:transition>
</p:sld>
</file>

<file path=ppt/slides/slide1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58328158"/>
      </p:ext>
    </p:extLst>
  </p:cSld>
  <p:clrMapOvr>
    <a:masterClrMapping/>
  </p:clrMapOvr>
  <p:transition>
    <p:fade/>
  </p:transition>
</p:sld>
</file>

<file path=ppt/slides/slide1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73788253"/>
      </p:ext>
    </p:extLst>
  </p:cSld>
  <p:clrMapOvr>
    <a:masterClrMapping/>
  </p:clrMapOvr>
  <p:transition>
    <p:fade/>
  </p:transition>
</p:sld>
</file>

<file path=ppt/slides/slide1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12033865"/>
      </p:ext>
    </p:extLst>
  </p:cSld>
  <p:clrMapOvr>
    <a:masterClrMapping/>
  </p:clrMapOvr>
  <p:transition>
    <p:fade/>
  </p:transition>
</p:sld>
</file>

<file path=ppt/slides/slide1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33290369"/>
      </p:ext>
    </p:extLst>
  </p:cSld>
  <p:clrMapOvr>
    <a:masterClrMapping/>
  </p:clrMapOvr>
  <p:transition>
    <p:fade/>
  </p:transition>
</p:sld>
</file>

<file path=ppt/slides/slide1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42195516"/>
      </p:ext>
    </p:extLst>
  </p:cSld>
  <p:clrMapOvr>
    <a:masterClrMapping/>
  </p:clrMapOvr>
  <p:transition>
    <p:fade/>
  </p:transition>
</p:sld>
</file>

<file path=ppt/slides/slide1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7795235"/>
      </p:ext>
    </p:extLst>
  </p:cSld>
  <p:clrMapOvr>
    <a:masterClrMapping/>
  </p:clrMapOvr>
  <p:transition>
    <p:fade/>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إِنِّي سِلْمٌ لِمَنْ سَالَمَكُمْ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I am verily at peace with those who have been at peace with you,</a:t>
            </a:r>
          </a:p>
          <a:p>
            <a:pPr marL="342900" indent="-342900" eaLnBrk="1" hangingPunct="1">
              <a:defRPr/>
            </a:pPr>
            <a:r>
              <a:rPr lang="ur-PK" dirty="0">
                <a:solidFill>
                  <a:schemeClr val="tx1"/>
                </a:solidFill>
              </a:rPr>
              <a:t>میں صلح کرنے والا ہوں ہر اس شخص سے جو آپ سے صلح کرنے والا ہو</a:t>
            </a:r>
            <a:endParaRPr lang="en-US" b="1" kern="1200" dirty="0">
              <a:solidFill>
                <a:schemeClr val="tx1"/>
              </a:solidFill>
              <a:ea typeface="MS Mincho" pitchFamily="49" charset="-128"/>
            </a:endParaRPr>
          </a:p>
        </p:txBody>
      </p:sp>
      <p:sp>
        <p:nvSpPr>
          <p:cNvPr id="768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inni silmun liman salamakum</a:t>
            </a:r>
          </a:p>
        </p:txBody>
      </p:sp>
      <p:sp>
        <p:nvSpPr>
          <p:cNvPr id="768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68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3365"/>
            <a:ext cx="2447925" cy="369332"/>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01730996"/>
      </p:ext>
    </p:extLst>
  </p:cSld>
  <p:clrMapOvr>
    <a:masterClrMapping/>
  </p:clrMapOvr>
  <p:transition>
    <p:fade/>
  </p:transition>
</p:sld>
</file>

<file path=ppt/slides/slide1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91223500"/>
      </p:ext>
    </p:extLst>
  </p:cSld>
  <p:clrMapOvr>
    <a:masterClrMapping/>
  </p:clrMapOvr>
  <p:transition>
    <p:fade/>
  </p:transition>
</p:sld>
</file>

<file path=ppt/slides/slide1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87328535"/>
      </p:ext>
    </p:extLst>
  </p:cSld>
  <p:clrMapOvr>
    <a:masterClrMapping/>
  </p:clrMapOvr>
  <p:transition>
    <p:fade/>
  </p:transition>
</p:sld>
</file>

<file path=ppt/slides/slide1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26554094"/>
      </p:ext>
    </p:extLst>
  </p:cSld>
  <p:clrMapOvr>
    <a:masterClrMapping/>
  </p:clrMapOvr>
  <p:transition>
    <p:fade/>
  </p:transition>
</p:sld>
</file>

<file path=ppt/slides/slide1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22976362"/>
      </p:ext>
    </p:extLst>
  </p:cSld>
  <p:clrMapOvr>
    <a:masterClrMapping/>
  </p:clrMapOvr>
  <p:transition>
    <p:fade/>
  </p:transition>
</p:sld>
</file>

<file path=ppt/slides/slide1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91092112"/>
      </p:ext>
    </p:extLst>
  </p:cSld>
  <p:clrMapOvr>
    <a:masterClrMapping/>
  </p:clrMapOvr>
  <p:transition>
    <p:fade/>
  </p:transition>
</p:sld>
</file>

<file path=ppt/slides/slide1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4581210"/>
      </p:ext>
    </p:extLst>
  </p:cSld>
  <p:clrMapOvr>
    <a:masterClrMapping/>
  </p:clrMapOvr>
  <p:transition>
    <p:fade/>
  </p:transition>
</p:sld>
</file>

<file path=ppt/slides/slide1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27350156"/>
      </p:ext>
    </p:extLst>
  </p:cSld>
  <p:clrMapOvr>
    <a:masterClrMapping/>
  </p:clrMapOvr>
  <p:transition>
    <p:fade/>
  </p:transition>
</p:sld>
</file>

<file path=ppt/slides/slide1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49310577"/>
      </p:ext>
    </p:extLst>
  </p:cSld>
  <p:clrMapOvr>
    <a:masterClrMapping/>
  </p:clrMapOvr>
  <p:transition>
    <p:fade/>
  </p:transition>
</p:sld>
</file>

<file path=ppt/slides/slide1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88005642"/>
      </p:ext>
    </p:extLst>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وَحَرْبٌ لِمَنْ حَارَبَكُمْ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I am at war against those who fought against you,</a:t>
            </a:r>
          </a:p>
          <a:p>
            <a:pPr marL="342900" indent="-342900" eaLnBrk="1" hangingPunct="1">
              <a:defRPr/>
            </a:pPr>
            <a:r>
              <a:rPr lang="ur-PK" dirty="0">
                <a:solidFill>
                  <a:schemeClr val="tx1"/>
                </a:solidFill>
              </a:rPr>
              <a:t>  اور جنگ کرنے والا ہوں جو آپ حضرات سے جنگ کرے</a:t>
            </a:r>
            <a:endParaRPr lang="en-US" b="1" kern="1200" dirty="0">
              <a:solidFill>
                <a:schemeClr val="tx1"/>
              </a:solidFill>
              <a:ea typeface="MS Mincho" pitchFamily="49" charset="-128"/>
            </a:endParaRPr>
          </a:p>
        </p:txBody>
      </p:sp>
      <p:sp>
        <p:nvSpPr>
          <p:cNvPr id="778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harbun liman harabakum</a:t>
            </a:r>
          </a:p>
        </p:txBody>
      </p:sp>
      <p:sp>
        <p:nvSpPr>
          <p:cNvPr id="778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78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65667276"/>
      </p:ext>
    </p:extLst>
  </p:cSld>
  <p:clrMapOvr>
    <a:masterClrMapping/>
  </p:clrMapOvr>
  <p:transition>
    <p:fade/>
  </p:transition>
</p:sld>
</file>

<file path=ppt/slides/slide1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37162732"/>
      </p:ext>
    </p:extLst>
  </p:cSld>
  <p:clrMapOvr>
    <a:masterClrMapping/>
  </p:clrMapOvr>
  <p:transition>
    <p:fade/>
  </p:transition>
</p:sld>
</file>

<file path=ppt/slides/slide1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49682991"/>
      </p:ext>
    </p:extLst>
  </p:cSld>
  <p:clrMapOvr>
    <a:masterClrMapping/>
  </p:clrMapOvr>
  <p:transition>
    <p:fade/>
  </p:transition>
</p:sld>
</file>

<file path=ppt/slides/slide1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0195780"/>
      </p:ext>
    </p:extLst>
  </p:cSld>
  <p:clrMapOvr>
    <a:masterClrMapping/>
  </p:clrMapOvr>
  <p:transition>
    <p:fade/>
  </p:transition>
</p:sld>
</file>

<file path=ppt/slides/slide1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4573099"/>
      </p:ext>
    </p:extLst>
  </p:cSld>
  <p:clrMapOvr>
    <a:masterClrMapping/>
  </p:clrMapOvr>
  <p:transition>
    <p:fade/>
  </p:transition>
</p:sld>
</file>

<file path=ppt/slides/slide1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14277912"/>
      </p:ext>
    </p:extLst>
  </p:cSld>
  <p:clrMapOvr>
    <a:masterClrMapping/>
  </p:clrMapOvr>
  <p:transition>
    <p:fade/>
  </p:transition>
</p:sld>
</file>

<file path=ppt/slides/slide1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46335164"/>
      </p:ext>
    </p:extLst>
  </p:cSld>
  <p:clrMapOvr>
    <a:masterClrMapping/>
  </p:clrMapOvr>
  <p:transition>
    <p:fade/>
  </p:transition>
</p:sld>
</file>

<file path=ppt/slides/slide1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5826373"/>
      </p:ext>
    </p:extLst>
  </p:cSld>
  <p:clrMapOvr>
    <a:masterClrMapping/>
  </p:clrMapOvr>
  <p:transition>
    <p:fade/>
  </p:transition>
</p:sld>
</file>

<file path=ppt/slides/slide1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50418721"/>
      </p:ext>
    </p:extLst>
  </p:cSld>
  <p:clrMapOvr>
    <a:masterClrMapping/>
  </p:clrMapOvr>
  <p:transition>
    <p:fade/>
  </p:transition>
</p:sld>
</file>

<file path=ppt/slides/slide1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2898653"/>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وَوَلِيٌّ لِمَنْ وَالاَكُمْ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loyalist to those who have been loyalist to you,</a:t>
            </a:r>
          </a:p>
          <a:p>
            <a:pPr marL="342900" indent="-342900" eaLnBrk="1" hangingPunct="1">
              <a:defRPr/>
            </a:pPr>
            <a:r>
              <a:rPr lang="ur-PK" sz="2800" dirty="0">
                <a:solidFill>
                  <a:schemeClr val="tx1"/>
                </a:solidFill>
              </a:rPr>
              <a:t> اور دوست ہوں اس شخص کا جو آپ حضرات کو دوست رکھے</a:t>
            </a:r>
            <a:endParaRPr lang="en-US" sz="2800" b="1" kern="1200" dirty="0">
              <a:solidFill>
                <a:schemeClr val="tx1"/>
              </a:solidFill>
              <a:ea typeface="MS Mincho" pitchFamily="49" charset="-128"/>
            </a:endParaRPr>
          </a:p>
        </p:txBody>
      </p:sp>
      <p:sp>
        <p:nvSpPr>
          <p:cNvPr id="788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waliyyun liman walakum</a:t>
            </a:r>
          </a:p>
        </p:txBody>
      </p:sp>
      <p:sp>
        <p:nvSpPr>
          <p:cNvPr id="788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88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96523185"/>
      </p:ext>
    </p:extLst>
  </p:cSld>
  <p:clrMapOvr>
    <a:masterClrMapping/>
  </p:clrMapOvr>
  <p:transition>
    <p:fade/>
  </p:transition>
</p:sld>
</file>

<file path=ppt/slides/slide1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1424354"/>
      </p:ext>
    </p:extLst>
  </p:cSld>
  <p:clrMapOvr>
    <a:masterClrMapping/>
  </p:clrMapOvr>
  <p:transition>
    <p:fade/>
  </p:transition>
</p:sld>
</file>

<file path=ppt/slides/slide1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26888679"/>
      </p:ext>
    </p:extLst>
  </p:cSld>
  <p:clrMapOvr>
    <a:masterClrMapping/>
  </p:clrMapOvr>
  <p:transition>
    <p:fade/>
  </p:transition>
</p:sld>
</file>

<file path=ppt/slides/slide1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43232584"/>
      </p:ext>
    </p:extLst>
  </p:cSld>
  <p:clrMapOvr>
    <a:masterClrMapping/>
  </p:clrMapOvr>
  <p:transition>
    <p:fade/>
  </p:transition>
</p:sld>
</file>

<file path=ppt/slides/slide1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86863280"/>
      </p:ext>
    </p:extLst>
  </p:cSld>
  <p:clrMapOvr>
    <a:masterClrMapping/>
  </p:clrMapOvr>
  <p:transition>
    <p:fade/>
  </p:transition>
</p:sld>
</file>

<file path=ppt/slides/slide1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07809918"/>
      </p:ext>
    </p:extLst>
  </p:cSld>
  <p:clrMapOvr>
    <a:masterClrMapping/>
  </p:clrMapOvr>
  <p:transition>
    <p:fade/>
  </p:transition>
</p:sld>
</file>

<file path=ppt/slides/slide1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1285866"/>
      </p:ext>
    </p:extLst>
  </p:cSld>
  <p:clrMapOvr>
    <a:masterClrMapping/>
  </p:clrMapOvr>
  <p:transition>
    <p:fade/>
  </p:transition>
</p:sld>
</file>

<file path=ppt/slides/slide1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09242185"/>
      </p:ext>
    </p:extLst>
  </p:cSld>
  <p:clrMapOvr>
    <a:masterClrMapping/>
  </p:clrMapOvr>
  <p:transition>
    <p:fade/>
  </p:transition>
</p:sld>
</file>

<file path=ppt/slides/slide1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39852212"/>
      </p:ext>
    </p:extLst>
  </p:cSld>
  <p:clrMapOvr>
    <a:masterClrMapping/>
  </p:clrMapOvr>
  <p:transition>
    <p:fade/>
  </p:transition>
</p:sld>
</file>

<file path=ppt/slides/slide1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24408490"/>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وَعَدُوٌّ لِمَنْ عَادَاكُمْ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enemy of those who have shown enmity towards you.</a:t>
            </a:r>
          </a:p>
          <a:p>
            <a:pPr marL="342900" indent="-342900" eaLnBrk="1" hangingPunct="1">
              <a:defRPr/>
            </a:pPr>
            <a:r>
              <a:rPr lang="ur-PK" sz="2800" dirty="0">
                <a:solidFill>
                  <a:schemeClr val="tx1"/>
                </a:solidFill>
              </a:rPr>
              <a:t> اور دشمن ہوں ہر اس شخص کا جو آپ حضرات سے دشمنی رکھے، </a:t>
            </a:r>
            <a:endParaRPr lang="en-US" sz="2800" b="1" kern="1200" dirty="0">
              <a:solidFill>
                <a:schemeClr val="tx1"/>
              </a:solidFill>
              <a:ea typeface="MS Mincho" pitchFamily="49" charset="-128"/>
            </a:endParaRPr>
          </a:p>
        </p:txBody>
      </p:sp>
      <p:sp>
        <p:nvSpPr>
          <p:cNvPr id="798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`aduwwun liman `adakum</a:t>
            </a:r>
          </a:p>
        </p:txBody>
      </p:sp>
      <p:sp>
        <p:nvSpPr>
          <p:cNvPr id="798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98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25255125"/>
      </p:ext>
    </p:extLst>
  </p:cSld>
  <p:clrMapOvr>
    <a:masterClrMapping/>
  </p:clrMapOvr>
  <p:transition>
    <p:fade/>
  </p:transition>
</p:sld>
</file>

<file path=ppt/slides/slide1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98525408"/>
      </p:ext>
    </p:extLst>
  </p:cSld>
  <p:clrMapOvr>
    <a:masterClrMapping/>
  </p:clrMapOvr>
  <p:transition>
    <p:fade/>
  </p:transition>
</p:sld>
</file>

<file path=ppt/slides/slide1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61818455"/>
      </p:ext>
    </p:extLst>
  </p:cSld>
  <p:clrMapOvr>
    <a:masterClrMapping/>
  </p:clrMapOvr>
  <p:transition>
    <p:fade/>
  </p:transition>
</p:sld>
</file>

<file path=ppt/slides/slide1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91895665"/>
      </p:ext>
    </p:extLst>
  </p:cSld>
  <p:clrMapOvr>
    <a:masterClrMapping/>
  </p:clrMapOvr>
  <p:transition>
    <p:fade/>
  </p:transition>
</p:sld>
</file>

<file path=ppt/slides/slide1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87056233"/>
      </p:ext>
    </p:extLst>
  </p:cSld>
  <p:clrMapOvr>
    <a:masterClrMapping/>
  </p:clrMapOvr>
  <p:transition>
    <p:fade/>
  </p:transition>
</p:sld>
</file>

<file path=ppt/slides/slide1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53426343"/>
      </p:ext>
    </p:extLst>
  </p:cSld>
  <p:clrMapOvr>
    <a:masterClrMapping/>
  </p:clrMapOvr>
  <p:transition>
    <p:fade/>
  </p:transition>
</p:sld>
</file>

<file path=ppt/slides/slide1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404604376"/>
      </p:ext>
    </p:extLst>
  </p:cSld>
  <p:clrMapOvr>
    <a:masterClrMapping/>
  </p:clrMapOvr>
  <p:transition>
    <p:fade/>
  </p:transition>
</p:sld>
</file>

<file path=ppt/slides/slide1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9757555"/>
      </p:ext>
    </p:extLst>
  </p:cSld>
  <p:clrMapOvr>
    <a:masterClrMapping/>
  </p:clrMapOvr>
  <p:transition>
    <p:fade/>
  </p:transition>
</p:sld>
</file>

<file path=ppt/slides/slide1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15699690"/>
      </p:ext>
    </p:extLst>
  </p:cSld>
  <p:clrMapOvr>
    <a:masterClrMapping/>
  </p:clrMapOvr>
  <p:transition>
    <p:fade/>
  </p:transition>
</p:sld>
</file>

<file path=ppt/slides/slide1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81355419"/>
      </p:ext>
    </p:extLst>
  </p:cSld>
  <p:clrMapOvr>
    <a:masterClrMapping/>
  </p:clrMapOvr>
  <p:transition>
    <p:fade/>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فَاسْالُ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اكْرَمَنِي بِمَعْرِفَتِكُمْ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So, I beseech Allah Who has endued me with the honor of recognizing you</a:t>
            </a:r>
          </a:p>
          <a:p>
            <a:pPr marL="342900" indent="-342900" eaLnBrk="1" hangingPunct="1">
              <a:defRPr/>
            </a:pPr>
            <a:r>
              <a:rPr lang="ur-PK" sz="2800" dirty="0">
                <a:solidFill>
                  <a:schemeClr val="tx1"/>
                </a:solidFill>
              </a:rPr>
              <a:t>پاس میں سوال کرتا ہوں اس خدا سے جس نے مجھے بزرگی عطا فرمائی </a:t>
            </a:r>
            <a:endParaRPr lang="en-US" sz="2800" b="1" kern="1200" dirty="0">
              <a:solidFill>
                <a:schemeClr val="tx1"/>
              </a:solidFill>
              <a:ea typeface="MS Mincho" pitchFamily="49" charset="-128"/>
            </a:endParaRPr>
          </a:p>
        </p:txBody>
      </p:sp>
      <p:sp>
        <p:nvSpPr>
          <p:cNvPr id="809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fa'as'alu allaha alladhi akramani bima`rifatikum</a:t>
            </a:r>
          </a:p>
        </p:txBody>
      </p:sp>
      <p:sp>
        <p:nvSpPr>
          <p:cNvPr id="809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09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87848173"/>
      </p:ext>
    </p:extLst>
  </p:cSld>
  <p:clrMapOvr>
    <a:masterClrMapping/>
  </p:clrMapOvr>
  <p:transition>
    <p:fade/>
  </p:transition>
</p:sld>
</file>

<file path=ppt/slides/slide1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47707094"/>
      </p:ext>
    </p:extLst>
  </p:cSld>
  <p:clrMapOvr>
    <a:masterClrMapping/>
  </p:clrMapOvr>
  <p:transition>
    <p:fade/>
  </p:transition>
</p:sld>
</file>

<file path=ppt/slides/slide1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33631116"/>
      </p:ext>
    </p:extLst>
  </p:cSld>
  <p:clrMapOvr>
    <a:masterClrMapping/>
  </p:clrMapOvr>
  <p:transition>
    <p:fade/>
  </p:transition>
</p:sld>
</file>

<file path=ppt/slides/slide1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75478204"/>
      </p:ext>
    </p:extLst>
  </p:cSld>
  <p:clrMapOvr>
    <a:masterClrMapping/>
  </p:clrMapOvr>
  <p:transition>
    <p:fade/>
  </p:transition>
</p:sld>
</file>

<file path=ppt/slides/slide1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40394270"/>
      </p:ext>
    </p:extLst>
  </p:cSld>
  <p:clrMapOvr>
    <a:masterClrMapping/>
  </p:clrMapOvr>
  <p:transition>
    <p:fade/>
  </p:transition>
</p:sld>
</file>

<file path=ppt/slides/slide1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61665392"/>
      </p:ext>
    </p:extLst>
  </p:cSld>
  <p:clrMapOvr>
    <a:masterClrMapping/>
  </p:clrMapOvr>
  <p:transition>
    <p:fade/>
  </p:transition>
</p:sld>
</file>

<file path=ppt/slides/slide1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4229428"/>
      </p:ext>
    </p:extLst>
  </p:cSld>
  <p:clrMapOvr>
    <a:masterClrMapping/>
  </p:clrMapOvr>
  <p:transition>
    <p:fade/>
  </p:transition>
</p:sld>
</file>

<file path=ppt/slides/slide1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086006"/>
      </p:ext>
    </p:extLst>
  </p:cSld>
  <p:clrMapOvr>
    <a:masterClrMapping/>
  </p:clrMapOvr>
  <p:transition>
    <p:fade/>
  </p:transition>
</p:sld>
</file>

<file path=ppt/slides/slide1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67355525"/>
      </p:ext>
    </p:extLst>
  </p:cSld>
  <p:clrMapOvr>
    <a:masterClrMapping/>
  </p:clrMapOvr>
  <p:transition>
    <p:fade/>
  </p:transition>
</p:sld>
</file>

<file path=ppt/slides/slide1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98148545"/>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وَمَعْرِفَةِ اوْلِيَائِكُمْ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recognizing your loyalists</a:t>
            </a:r>
          </a:p>
          <a:p>
            <a:pPr marL="342900" indent="-342900" eaLnBrk="1" hangingPunct="1">
              <a:defRPr/>
            </a:pPr>
            <a:r>
              <a:rPr lang="ur-PK" sz="3600" dirty="0">
                <a:solidFill>
                  <a:schemeClr val="tx1"/>
                </a:solidFill>
              </a:rPr>
              <a:t>آپ کی معرفت کی وجہ سے اور آپ کے دوستوں کی معرفت کی وجہ سے </a:t>
            </a:r>
            <a:endParaRPr lang="en-US" sz="3600" b="1" kern="1200" dirty="0">
              <a:solidFill>
                <a:schemeClr val="tx1"/>
              </a:solidFill>
              <a:ea typeface="MS Mincho" pitchFamily="49" charset="-128"/>
            </a:endParaRPr>
          </a:p>
        </p:txBody>
      </p:sp>
      <p:sp>
        <p:nvSpPr>
          <p:cNvPr id="819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ma`rifati awliya'ikum</a:t>
            </a:r>
          </a:p>
        </p:txBody>
      </p:sp>
      <p:sp>
        <p:nvSpPr>
          <p:cNvPr id="819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19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14218983"/>
      </p:ext>
    </p:extLst>
  </p:cSld>
  <p:clrMapOvr>
    <a:masterClrMapping/>
  </p:clrMapOvr>
  <p:transition>
    <p:fade/>
  </p:transition>
</p:sld>
</file>

<file path=ppt/slides/slide1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7472266"/>
      </p:ext>
    </p:extLst>
  </p:cSld>
  <p:clrMapOvr>
    <a:masterClrMapping/>
  </p:clrMapOvr>
  <p:transition>
    <p:fade/>
  </p:transition>
</p:sld>
</file>

<file path=ppt/slides/slide1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40801296"/>
      </p:ext>
    </p:extLst>
  </p:cSld>
  <p:clrMapOvr>
    <a:masterClrMapping/>
  </p:clrMapOvr>
  <p:transition>
    <p:fade/>
  </p:transition>
</p:sld>
</file>

<file path=ppt/slides/slide1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8055743"/>
      </p:ext>
    </p:extLst>
  </p:cSld>
  <p:clrMapOvr>
    <a:masterClrMapping/>
  </p:clrMapOvr>
  <p:transition>
    <p:fade/>
  </p:transition>
</p:sld>
</file>

<file path=ppt/slides/slide1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45993054"/>
      </p:ext>
    </p:extLst>
  </p:cSld>
  <p:clrMapOvr>
    <a:masterClrMapping/>
  </p:clrMapOvr>
  <p:transition>
    <p:fade/>
  </p:transition>
</p:sld>
</file>

<file path=ppt/slides/slide1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13890666"/>
      </p:ext>
    </p:extLst>
  </p:cSld>
  <p:clrMapOvr>
    <a:masterClrMapping/>
  </p:clrMapOvr>
  <p:transition>
    <p:fade/>
  </p:transition>
</p:sld>
</file>

<file path=ppt/slides/slide1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1653851"/>
      </p:ext>
    </p:extLst>
  </p:cSld>
  <p:clrMapOvr>
    <a:masterClrMapping/>
  </p:clrMapOvr>
  <p:transition>
    <p:fade/>
  </p:transition>
</p:sld>
</file>

<file path=ppt/slides/slide1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87855799"/>
      </p:ext>
    </p:extLst>
  </p:cSld>
  <p:clrMapOvr>
    <a:masterClrMapping/>
  </p:clrMapOvr>
  <p:transition>
    <p:fade/>
  </p:transition>
</p:sld>
</file>

<file path=ppt/slides/slide1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52459113"/>
      </p:ext>
    </p:extLst>
  </p:cSld>
  <p:clrMapOvr>
    <a:masterClrMapping/>
  </p:clrMapOvr>
  <p:transition>
    <p:fade/>
  </p:transition>
</p:sld>
</file>

<file path=ppt/slides/slide1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89031873"/>
      </p:ext>
    </p:extLst>
  </p:cSld>
  <p:clrMapOvr>
    <a:masterClrMapping/>
  </p:clrMapOvr>
  <p:transition>
    <p:fade/>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وَرَزَقَنِيَ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اعْدَائِكُمْ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Who conferred upon me with repudiation of your enemies,</a:t>
            </a:r>
          </a:p>
          <a:p>
            <a:pPr marL="342900" indent="-342900" eaLnBrk="1" hangingPunct="1">
              <a:defRPr/>
            </a:pPr>
            <a:r>
              <a:rPr lang="ur-PK" sz="3600" dirty="0">
                <a:solidFill>
                  <a:schemeClr val="tx1"/>
                </a:solidFill>
              </a:rPr>
              <a:t>اور نصیب کیا بیزاری کرنا آپ کے دشمنوں سے</a:t>
            </a:r>
            <a:endParaRPr lang="en-US" sz="3600" b="1" kern="1200" dirty="0">
              <a:solidFill>
                <a:schemeClr val="tx1"/>
              </a:solidFill>
              <a:ea typeface="MS Mincho" pitchFamily="49" charset="-128"/>
            </a:endParaRPr>
          </a:p>
        </p:txBody>
      </p:sp>
      <p:sp>
        <p:nvSpPr>
          <p:cNvPr id="829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razaqani albara'ata min a`da'ikum</a:t>
            </a:r>
            <a:endParaRPr lang="fi-FI" sz="3200" b="1" i="1">
              <a:solidFill>
                <a:schemeClr val="bg1"/>
              </a:solidFill>
              <a:ea typeface="MS Mincho" pitchFamily="49" charset="-128"/>
            </a:endParaRPr>
          </a:p>
        </p:txBody>
      </p:sp>
      <p:sp>
        <p:nvSpPr>
          <p:cNvPr id="829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29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90492919"/>
      </p:ext>
    </p:extLst>
  </p:cSld>
  <p:clrMapOvr>
    <a:masterClrMapping/>
  </p:clrMapOvr>
  <p:transition>
    <p:fade/>
  </p:transition>
</p:sld>
</file>

<file path=ppt/slides/slide1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8259204"/>
      </p:ext>
    </p:extLst>
  </p:cSld>
  <p:clrMapOvr>
    <a:masterClrMapping/>
  </p:clrMapOvr>
  <p:transition>
    <p:fade/>
  </p:transition>
</p:sld>
</file>

<file path=ppt/slides/slide1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40303890"/>
      </p:ext>
    </p:extLst>
  </p:cSld>
  <p:clrMapOvr>
    <a:masterClrMapping/>
  </p:clrMapOvr>
  <p:transition>
    <p:fade/>
  </p:transition>
</p:sld>
</file>

<file path=ppt/slides/slide1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50140456"/>
      </p:ext>
    </p:extLst>
  </p:cSld>
  <p:clrMapOvr>
    <a:masterClrMapping/>
  </p:clrMapOvr>
  <p:transition>
    <p:fade/>
  </p:transition>
</p:sld>
</file>

<file path=ppt/slides/slide1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98155251"/>
      </p:ext>
    </p:extLst>
  </p:cSld>
  <p:clrMapOvr>
    <a:masterClrMapping/>
  </p:clrMapOvr>
  <p:transition>
    <p:fade/>
  </p:transition>
</p:sld>
</file>

<file path=ppt/slides/slide1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0522818"/>
      </p:ext>
    </p:extLst>
  </p:cSld>
  <p:clrMapOvr>
    <a:masterClrMapping/>
  </p:clrMapOvr>
  <p:transition>
    <p:fade/>
  </p:transition>
</p:sld>
</file>

<file path=ppt/slides/slide1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71170664"/>
      </p:ext>
    </p:extLst>
  </p:cSld>
  <p:clrMapOvr>
    <a:masterClrMapping/>
  </p:clrMapOvr>
  <p:transition>
    <p:fade/>
  </p:transition>
</p:sld>
</file>

<file path=ppt/slides/slide1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0746060"/>
      </p:ext>
    </p:extLst>
  </p:cSld>
  <p:clrMapOvr>
    <a:masterClrMapping/>
  </p:clrMapOvr>
  <p:transition>
    <p:fade/>
  </p:transition>
</p:sld>
</file>

<file path=ppt/slides/slide1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66137167"/>
      </p:ext>
    </p:extLst>
  </p:cSld>
  <p:clrMapOvr>
    <a:masterClrMapping/>
  </p:clrMapOvr>
  <p:transition>
    <p:fade/>
  </p:transition>
</p:sld>
</file>

<file path=ppt/slides/slide1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7054978"/>
      </p:ext>
    </p:extLst>
  </p:cSld>
  <p:clrMapOvr>
    <a:masterClrMapping/>
  </p:clrMapOvr>
  <p:transition>
    <p:fad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انْ يَجْعَلَنِي مَعَكُمْ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ٱلدُّنْيَا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وَٱلآخِرَةِ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include me with you in this world and in the Hereafter</a:t>
            </a:r>
          </a:p>
          <a:p>
            <a:pPr marL="342900" indent="-342900" eaLnBrk="1" hangingPunct="1">
              <a:defRPr/>
            </a:pPr>
            <a:r>
              <a:rPr lang="ur-PK" sz="3600" dirty="0">
                <a:solidFill>
                  <a:schemeClr val="tx1"/>
                </a:solidFill>
              </a:rPr>
              <a:t> یہ کہ قرار دے مجھ کو آپ حضرات کے ساتھ </a:t>
            </a:r>
            <a:endParaRPr lang="en-US" sz="3600" b="1" kern="1200" dirty="0">
              <a:solidFill>
                <a:schemeClr val="tx1"/>
              </a:solidFill>
              <a:ea typeface="MS Mincho" pitchFamily="49" charset="-128"/>
            </a:endParaRPr>
          </a:p>
        </p:txBody>
      </p:sp>
      <p:sp>
        <p:nvSpPr>
          <p:cNvPr id="839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an yaj`alani ma`akum fi alddunya wal-akhirati</a:t>
            </a:r>
          </a:p>
        </p:txBody>
      </p:sp>
      <p:sp>
        <p:nvSpPr>
          <p:cNvPr id="839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397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46750251"/>
      </p:ext>
    </p:extLst>
  </p:cSld>
  <p:clrMapOvr>
    <a:masterClrMapping/>
  </p:clrMapOvr>
  <p:transition>
    <p:fade/>
  </p:transition>
</p:sld>
</file>

<file path=ppt/slides/slide1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53648989"/>
      </p:ext>
    </p:extLst>
  </p:cSld>
  <p:clrMapOvr>
    <a:masterClrMapping/>
  </p:clrMapOvr>
  <p:transition>
    <p:fade/>
  </p:transition>
</p:sld>
</file>

<file path=ppt/slides/slide1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033630697"/>
      </p:ext>
    </p:extLst>
  </p:cSld>
  <p:clrMapOvr>
    <a:masterClrMapping/>
  </p:clrMapOvr>
  <p:transition>
    <p:fade/>
  </p:transition>
</p:sld>
</file>

<file path=ppt/slides/slide1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28181134"/>
      </p:ext>
    </p:extLst>
  </p:cSld>
  <p:clrMapOvr>
    <a:masterClrMapping/>
  </p:clrMapOvr>
  <p:transition>
    <p:fade/>
  </p:transition>
</p:sld>
</file>

<file path=ppt/slides/slide1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42993174"/>
      </p:ext>
    </p:extLst>
  </p:cSld>
  <p:clrMapOvr>
    <a:masterClrMapping/>
  </p:clrMapOvr>
  <p:transition>
    <p:fade/>
  </p:transition>
</p:sld>
</file>

<file path=ppt/slides/slide1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11611395"/>
      </p:ext>
    </p:extLst>
  </p:cSld>
  <p:clrMapOvr>
    <a:masterClrMapping/>
  </p:clrMapOvr>
  <p:transition>
    <p:fade/>
  </p:transition>
</p:sld>
</file>

<file path=ppt/slides/slide1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50721443"/>
      </p:ext>
    </p:extLst>
  </p:cSld>
  <p:clrMapOvr>
    <a:masterClrMapping/>
  </p:clrMapOvr>
  <p:transition>
    <p:fade/>
  </p:transition>
</p:sld>
</file>

<file path=ppt/slides/slide1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3268977"/>
      </p:ext>
    </p:extLst>
  </p:cSld>
  <p:clrMapOvr>
    <a:masterClrMapping/>
  </p:clrMapOvr>
  <p:transition>
    <p:fade/>
  </p:transition>
</p:sld>
</file>

<file path=ppt/slides/slide1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1547847"/>
      </p:ext>
    </p:extLst>
  </p:cSld>
  <p:clrMapOvr>
    <a:masterClrMapping/>
  </p:clrMapOvr>
  <p:transition>
    <p:fade/>
  </p:transition>
</p:sld>
</file>

<file path=ppt/slides/slide1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38938360"/>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98494622"/>
      </p:ext>
    </p:extLst>
  </p:cSld>
  <p:clrMapOvr>
    <a:masterClrMapping/>
  </p:clrMapOvr>
  <p:transition>
    <p:fade/>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 يُثَبِّتَ لِي عِنْدَكُمْ قَدَمَ صِدْقٍ</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to make firm step of honesty for me with you</a:t>
            </a:r>
          </a:p>
          <a:p>
            <a:pPr marL="342900" indent="-342900" eaLnBrk="1" hangingPunct="1">
              <a:defRPr/>
            </a:pPr>
            <a:r>
              <a:rPr lang="ur-PK" sz="3600" dirty="0">
                <a:solidFill>
                  <a:schemeClr val="tx1"/>
                </a:solidFill>
              </a:rPr>
              <a:t>اور یہ کہ ثابت قدم رکھے</a:t>
            </a:r>
            <a:endParaRPr lang="en-US" sz="3600" b="1" kern="1200" dirty="0">
              <a:solidFill>
                <a:schemeClr val="tx1"/>
              </a:solidFill>
              <a:ea typeface="MS Mincho" pitchFamily="49" charset="-128"/>
            </a:endParaRPr>
          </a:p>
        </p:txBody>
      </p:sp>
      <p:sp>
        <p:nvSpPr>
          <p:cNvPr id="849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an yuthabbita li `indakum qadama sidqin</a:t>
            </a:r>
          </a:p>
        </p:txBody>
      </p:sp>
      <p:sp>
        <p:nvSpPr>
          <p:cNvPr id="849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499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50606704"/>
      </p:ext>
    </p:extLst>
  </p:cSld>
  <p:clrMapOvr>
    <a:masterClrMapping/>
  </p:clrMapOvr>
  <p:transition>
    <p:fade/>
  </p:transition>
</p:sld>
</file>

<file path=ppt/slides/slide1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04594443"/>
      </p:ext>
    </p:extLst>
  </p:cSld>
  <p:clrMapOvr>
    <a:masterClrMapping/>
  </p:clrMapOvr>
  <p:transition>
    <p:fade/>
  </p:transition>
</p:sld>
</file>

<file path=ppt/slides/slide1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29256953"/>
      </p:ext>
    </p:extLst>
  </p:cSld>
  <p:clrMapOvr>
    <a:masterClrMapping/>
  </p:clrMapOvr>
  <p:transition>
    <p:fade/>
  </p:transition>
</p:sld>
</file>

<file path=ppt/slides/slide1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03972120"/>
      </p:ext>
    </p:extLst>
  </p:cSld>
  <p:clrMapOvr>
    <a:masterClrMapping/>
  </p:clrMapOvr>
  <p:transition>
    <p:fade/>
  </p:transition>
</p:sld>
</file>

<file path=ppt/slides/slide1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07976465"/>
      </p:ext>
    </p:extLst>
  </p:cSld>
  <p:clrMapOvr>
    <a:masterClrMapping/>
  </p:clrMapOvr>
  <p:transition>
    <p:fade/>
  </p:transition>
</p:sld>
</file>

<file path=ppt/slides/slide1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37583468"/>
      </p:ext>
    </p:extLst>
  </p:cSld>
  <p:clrMapOvr>
    <a:masterClrMapping/>
  </p:clrMapOvr>
  <p:transition>
    <p:fade/>
  </p:transition>
</p:sld>
</file>

<file path=ppt/slides/slide1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55579169"/>
      </p:ext>
    </p:extLst>
  </p:cSld>
  <p:clrMapOvr>
    <a:masterClrMapping/>
  </p:clrMapOvr>
  <p:transition>
    <p:fade/>
  </p:transition>
</p:sld>
</file>

<file path=ppt/slides/slide1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14863656"/>
      </p:ext>
    </p:extLst>
  </p:cSld>
  <p:clrMapOvr>
    <a:masterClrMapping/>
  </p:clrMapOvr>
  <p:transition>
    <p:fade/>
  </p:transition>
</p:sld>
</file>

<file path=ppt/slides/slide1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62208442"/>
      </p:ext>
    </p:extLst>
  </p:cSld>
  <p:clrMapOvr>
    <a:masterClrMapping/>
  </p:clrMapOvr>
  <p:transition>
    <p:fade/>
  </p:transition>
</p:sld>
</file>

<file path=ppt/slides/slide1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68947333"/>
      </p:ext>
    </p:extLst>
  </p:cSld>
  <p:clrMapOvr>
    <a:masterClrMapping/>
  </p:clrMapOvr>
  <p:transition>
    <p:fade/>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ٱلدُّنْيَا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وَٱلآخِرَةِ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 this world and in the Hereafter.</a:t>
            </a:r>
          </a:p>
          <a:p>
            <a:pPr marL="342900" indent="-342900" eaLnBrk="1" hangingPunct="1">
              <a:defRPr/>
            </a:pPr>
            <a:r>
              <a:rPr lang="ur-PK" sz="3600" dirty="0">
                <a:solidFill>
                  <a:schemeClr val="tx1"/>
                </a:solidFill>
              </a:rPr>
              <a:t>دنیا و آخرت میں </a:t>
            </a:r>
            <a:endParaRPr lang="en-US" sz="3600" b="1" kern="1200" dirty="0">
              <a:solidFill>
                <a:schemeClr val="tx1"/>
              </a:solidFill>
              <a:ea typeface="MS Mincho" pitchFamily="49" charset="-128"/>
            </a:endParaRPr>
          </a:p>
        </p:txBody>
      </p:sp>
      <p:sp>
        <p:nvSpPr>
          <p:cNvPr id="860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fi alddunya wal-akhirati</a:t>
            </a:r>
          </a:p>
        </p:txBody>
      </p:sp>
      <p:sp>
        <p:nvSpPr>
          <p:cNvPr id="860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602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18442246"/>
      </p:ext>
    </p:extLst>
  </p:cSld>
  <p:clrMapOvr>
    <a:masterClrMapping/>
  </p:clrMapOvr>
  <p:transition>
    <p:fade/>
  </p:transition>
</p:sld>
</file>

<file path=ppt/slides/slide1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04021901"/>
      </p:ext>
    </p:extLst>
  </p:cSld>
  <p:clrMapOvr>
    <a:masterClrMapping/>
  </p:clrMapOvr>
  <p:transition>
    <p:fade/>
  </p:transition>
</p:sld>
</file>

<file path=ppt/slides/slide1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87224442"/>
      </p:ext>
    </p:extLst>
  </p:cSld>
  <p:clrMapOvr>
    <a:masterClrMapping/>
  </p:clrMapOvr>
  <p:transition>
    <p:fade/>
  </p:transition>
</p:sld>
</file>

<file path=ppt/slides/slide1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7271793"/>
      </p:ext>
    </p:extLst>
  </p:cSld>
  <p:clrMapOvr>
    <a:masterClrMapping/>
  </p:clrMapOvr>
  <p:transition>
    <p:fade/>
  </p:transition>
</p:sld>
</file>

<file path=ppt/slides/slide1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6221003"/>
      </p:ext>
    </p:extLst>
  </p:cSld>
  <p:clrMapOvr>
    <a:masterClrMapping/>
  </p:clrMapOvr>
  <p:transition>
    <p:fade/>
  </p:transition>
</p:sld>
</file>

<file path=ppt/slides/slide1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75785247"/>
      </p:ext>
    </p:extLst>
  </p:cSld>
  <p:clrMapOvr>
    <a:masterClrMapping/>
  </p:clrMapOvr>
  <p:transition>
    <p:fade/>
  </p:transition>
</p:sld>
</file>

<file path=ppt/slides/slide1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02833086"/>
      </p:ext>
    </p:extLst>
  </p:cSld>
  <p:clrMapOvr>
    <a:masterClrMapping/>
  </p:clrMapOvr>
  <p:transition>
    <p:fade/>
  </p:transition>
</p:sld>
</file>

<file path=ppt/slides/slide1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70856807"/>
      </p:ext>
    </p:extLst>
  </p:cSld>
  <p:clrMapOvr>
    <a:masterClrMapping/>
  </p:clrMapOvr>
  <p:transition>
    <p:fade/>
  </p:transition>
</p:sld>
</file>

<file path=ppt/slides/slide1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8510474"/>
      </p:ext>
    </p:extLst>
  </p:cSld>
  <p:clrMapOvr>
    <a:masterClrMapping/>
  </p:clrMapOvr>
  <p:transition>
    <p:fade/>
  </p:transition>
</p:sld>
</file>

<file path=ppt/slides/slide1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69066612"/>
      </p:ext>
    </p:extLst>
  </p:cSld>
  <p:clrMapOvr>
    <a:masterClrMapping/>
  </p:clrMapOvr>
  <p:transition>
    <p:fade/>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وَاسْالُهُ انْ يُبَلِّغَنِيَ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ٱلْمَقَامَ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ٱلْمَحْمُودَ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لَكُمْ عِنْدَ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I also beseech Him to make me attain the praiseworthy status that you enjoy with Allah</a:t>
            </a:r>
          </a:p>
          <a:p>
            <a:pPr marL="342900" indent="-342900" eaLnBrk="1" hangingPunct="1">
              <a:defRPr/>
            </a:pPr>
            <a:r>
              <a:rPr lang="ur-PK" sz="2800" dirty="0">
                <a:solidFill>
                  <a:schemeClr val="tx1"/>
                </a:solidFill>
              </a:rPr>
              <a:t>مجھ کو آپکی محبّت میں سچائی کے ساتھ دنیا و آخرت میں اور سوال کرتا ہوں میں خدا سے کہ پہنچائے مجھ کو مقام محمود میں</a:t>
            </a:r>
            <a:endParaRPr lang="en-US" sz="2800" b="1" kern="1200" dirty="0">
              <a:solidFill>
                <a:schemeClr val="tx1"/>
              </a:solidFill>
              <a:ea typeface="MS Mincho" pitchFamily="49" charset="-128"/>
            </a:endParaRPr>
          </a:p>
        </p:txBody>
      </p:sp>
      <p:sp>
        <p:nvSpPr>
          <p:cNvPr id="870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as'aluhu an yuballighani almaqama almahmuda lakum `inda allahi</a:t>
            </a:r>
          </a:p>
        </p:txBody>
      </p:sp>
      <p:sp>
        <p:nvSpPr>
          <p:cNvPr id="870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704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44197095"/>
      </p:ext>
    </p:extLst>
  </p:cSld>
  <p:clrMapOvr>
    <a:masterClrMapping/>
  </p:clrMapOvr>
  <p:transition>
    <p:fade/>
  </p:transition>
</p:sld>
</file>

<file path=ppt/slides/slide1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92425986"/>
      </p:ext>
    </p:extLst>
  </p:cSld>
  <p:clrMapOvr>
    <a:masterClrMapping/>
  </p:clrMapOvr>
  <p:transition>
    <p:fade/>
  </p:transition>
</p:sld>
</file>

<file path=ppt/slides/slide1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32594253"/>
      </p:ext>
    </p:extLst>
  </p:cSld>
  <p:clrMapOvr>
    <a:masterClrMapping/>
  </p:clrMapOvr>
  <p:transition>
    <p:fade/>
  </p:transition>
</p:sld>
</file>

<file path=ppt/slides/slide1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22902561"/>
      </p:ext>
    </p:extLst>
  </p:cSld>
  <p:clrMapOvr>
    <a:masterClrMapping/>
  </p:clrMapOvr>
  <p:transition>
    <p:fade/>
  </p:transition>
</p:sld>
</file>

<file path=ppt/slides/slide1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0274140"/>
      </p:ext>
    </p:extLst>
  </p:cSld>
  <p:clrMapOvr>
    <a:masterClrMapping/>
  </p:clrMapOvr>
  <p:transition>
    <p:fade/>
  </p:transition>
</p:sld>
</file>

<file path=ppt/slides/slide1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31530455"/>
      </p:ext>
    </p:extLst>
  </p:cSld>
  <p:clrMapOvr>
    <a:masterClrMapping/>
  </p:clrMapOvr>
  <p:transition>
    <p:fade/>
  </p:transition>
</p:sld>
</file>

<file path=ppt/slides/slide1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5440451"/>
      </p:ext>
    </p:extLst>
  </p:cSld>
  <p:clrMapOvr>
    <a:masterClrMapping/>
  </p:clrMapOvr>
  <p:transition>
    <p:fade/>
  </p:transition>
</p:sld>
</file>

<file path=ppt/slides/slide1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5455688"/>
      </p:ext>
    </p:extLst>
  </p:cSld>
  <p:clrMapOvr>
    <a:masterClrMapping/>
  </p:clrMapOvr>
  <p:transition>
    <p:fade/>
  </p:transition>
</p:sld>
</file>

<file path=ppt/slides/slide1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51866509"/>
      </p:ext>
    </p:extLst>
  </p:cSld>
  <p:clrMapOvr>
    <a:masterClrMapping/>
  </p:clrMapOvr>
  <p:transition>
    <p:fade/>
  </p:transition>
</p:sld>
</file>

<file path=ppt/slides/slide1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41971851"/>
      </p:ext>
    </p:extLst>
  </p:cSld>
  <p:clrMapOvr>
    <a:masterClrMapping/>
  </p:clrMapOvr>
  <p:transition>
    <p:fade/>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 يَرْزُقَنِي طَلَبَ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ثَارِي</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to bestow upon me with the chance to take my own vengeance</a:t>
            </a:r>
          </a:p>
          <a:p>
            <a:pPr marL="342900" indent="-342900" eaLnBrk="1" hangingPunct="1">
              <a:defRPr/>
            </a:pPr>
            <a:r>
              <a:rPr lang="ur-PK" sz="2800" dirty="0">
                <a:solidFill>
                  <a:schemeClr val="tx1"/>
                </a:solidFill>
              </a:rPr>
              <a:t>جو آپ حضرات کے لئے خدا کے نزدیک ہے اور یہ کہ خدا نصیب کرے مجھے کو طلب کرنا حق </a:t>
            </a:r>
            <a:endParaRPr lang="en-US" sz="2800" b="1" kern="1200" dirty="0">
              <a:solidFill>
                <a:schemeClr val="tx1"/>
              </a:solidFill>
              <a:ea typeface="MS Mincho" pitchFamily="49" charset="-128"/>
            </a:endParaRPr>
          </a:p>
        </p:txBody>
      </p:sp>
      <p:sp>
        <p:nvSpPr>
          <p:cNvPr id="880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an yarzuqani talaba tha'ri</a:t>
            </a:r>
          </a:p>
        </p:txBody>
      </p:sp>
      <p:sp>
        <p:nvSpPr>
          <p:cNvPr id="880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807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96041177"/>
      </p:ext>
    </p:extLst>
  </p:cSld>
  <p:clrMapOvr>
    <a:masterClrMapping/>
  </p:clrMapOvr>
  <p:transition>
    <p:fade/>
  </p:transition>
</p:sld>
</file>

<file path=ppt/slides/slide1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84565632"/>
      </p:ext>
    </p:extLst>
  </p:cSld>
  <p:clrMapOvr>
    <a:masterClrMapping/>
  </p:clrMapOvr>
  <p:transition>
    <p:fade/>
  </p:transition>
</p:sld>
</file>

<file path=ppt/slides/slide1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053024"/>
      </p:ext>
    </p:extLst>
  </p:cSld>
  <p:clrMapOvr>
    <a:masterClrMapping/>
  </p:clrMapOvr>
  <p:transition>
    <p:fade/>
  </p:transition>
</p:sld>
</file>

<file path=ppt/slides/slide1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5841991"/>
      </p:ext>
    </p:extLst>
  </p:cSld>
  <p:clrMapOvr>
    <a:masterClrMapping/>
  </p:clrMapOvr>
  <p:transition>
    <p:fade/>
  </p:transition>
</p:sld>
</file>

<file path=ppt/slides/slide1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3722240"/>
      </p:ext>
    </p:extLst>
  </p:cSld>
  <p:clrMapOvr>
    <a:masterClrMapping/>
  </p:clrMapOvr>
  <p:transition>
    <p:fade/>
  </p:transition>
</p:sld>
</file>

<file path=ppt/slides/slide1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02408628"/>
      </p:ext>
    </p:extLst>
  </p:cSld>
  <p:clrMapOvr>
    <a:masterClrMapping/>
  </p:clrMapOvr>
  <p:transition>
    <p:fade/>
  </p:transition>
</p:sld>
</file>

<file path=ppt/slides/slide1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722781"/>
      </p:ext>
    </p:extLst>
  </p:cSld>
  <p:clrMapOvr>
    <a:masterClrMapping/>
  </p:clrMapOvr>
  <p:transition>
    <p:fade/>
  </p:transition>
</p:sld>
</file>

<file path=ppt/slides/slide1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451578644"/>
      </p:ext>
    </p:extLst>
  </p:cSld>
  <p:clrMapOvr>
    <a:masterClrMapping/>
  </p:clrMapOvr>
  <p:transition>
    <p:fade/>
  </p:transition>
</p:sld>
</file>

<file path=ppt/slides/slide1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08728225"/>
      </p:ext>
    </p:extLst>
  </p:cSld>
  <p:clrMapOvr>
    <a:masterClrMapping/>
  </p:clrMapOvr>
  <p:transition>
    <p:fade/>
  </p:transition>
</p:sld>
</file>

<file path=ppt/slides/slide1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83805006"/>
      </p:ext>
    </p:extLst>
  </p:cSld>
  <p:clrMapOvr>
    <a:masterClrMapping/>
  </p:clrMapOvr>
  <p:transition>
    <p:fad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مَعَ إِمَامِ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هُدىًٰ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ظَاهِرٍ</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with a leader of true guidance who is (Divinely) sustained</a:t>
            </a:r>
          </a:p>
          <a:p>
            <a:pPr marL="342900" indent="-342900" eaLnBrk="1" hangingPunct="1">
              <a:defRPr/>
            </a:pPr>
            <a:r>
              <a:rPr lang="ur-PK" dirty="0">
                <a:solidFill>
                  <a:schemeClr val="tx1"/>
                </a:solidFill>
              </a:rPr>
              <a:t> آپ کے خون کے ساتھ حضرت امام مہدی (ع) آخر الزماں کے</a:t>
            </a:r>
            <a:endParaRPr lang="en-US" b="1" kern="1200" dirty="0">
              <a:solidFill>
                <a:schemeClr val="tx1"/>
              </a:solidFill>
              <a:ea typeface="MS Mincho" pitchFamily="49" charset="-128"/>
            </a:endParaRPr>
          </a:p>
        </p:txBody>
      </p:sp>
      <p:sp>
        <p:nvSpPr>
          <p:cNvPr id="890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ma`a imami hudan zahirin</a:t>
            </a:r>
          </a:p>
        </p:txBody>
      </p:sp>
      <p:sp>
        <p:nvSpPr>
          <p:cNvPr id="890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8909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6835902"/>
      </p:ext>
    </p:extLst>
  </p:cSld>
  <p:clrMapOvr>
    <a:masterClrMapping/>
  </p:clrMapOvr>
  <p:transition>
    <p:fade/>
  </p:transition>
</p:sld>
</file>

<file path=ppt/slides/slide1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17758727"/>
      </p:ext>
    </p:extLst>
  </p:cSld>
  <p:clrMapOvr>
    <a:masterClrMapping/>
  </p:clrMapOvr>
  <p:transition>
    <p:fade/>
  </p:transition>
</p:sld>
</file>

<file path=ppt/slides/slide1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4352807"/>
      </p:ext>
    </p:extLst>
  </p:cSld>
  <p:clrMapOvr>
    <a:masterClrMapping/>
  </p:clrMapOvr>
  <p:transition>
    <p:fade/>
  </p:transition>
</p:sld>
</file>

<file path=ppt/slides/slide1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065467"/>
      </p:ext>
    </p:extLst>
  </p:cSld>
  <p:clrMapOvr>
    <a:masterClrMapping/>
  </p:clrMapOvr>
  <p:transition>
    <p:fade/>
  </p:transition>
</p:sld>
</file>

<file path=ppt/slides/slide1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1575069"/>
      </p:ext>
    </p:extLst>
  </p:cSld>
  <p:clrMapOvr>
    <a:masterClrMapping/>
  </p:clrMapOvr>
  <p:transition>
    <p:fade/>
  </p:transition>
</p:sld>
</file>

<file path=ppt/slides/slide1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75578649"/>
      </p:ext>
    </p:extLst>
  </p:cSld>
  <p:clrMapOvr>
    <a:masterClrMapping/>
  </p:clrMapOvr>
  <p:transition>
    <p:fade/>
  </p:transition>
</p:sld>
</file>

<file path=ppt/slides/slide1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0924497"/>
      </p:ext>
    </p:extLst>
  </p:cSld>
  <p:clrMapOvr>
    <a:masterClrMapping/>
  </p:clrMapOvr>
  <p:transition>
    <p:fade/>
  </p:transition>
</p:sld>
</file>

<file path=ppt/slides/slide1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7523038"/>
      </p:ext>
    </p:extLst>
  </p:cSld>
  <p:clrMapOvr>
    <a:masterClrMapping/>
  </p:clrMapOvr>
  <p:transition>
    <p:fade/>
  </p:transition>
</p:sld>
</file>

<file path=ppt/slides/slide1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91001566"/>
      </p:ext>
    </p:extLst>
  </p:cSld>
  <p:clrMapOvr>
    <a:masterClrMapping/>
  </p:clrMapOvr>
  <p:transition>
    <p:fade/>
  </p:transition>
</p:sld>
</file>

<file path=ppt/slides/slide1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6327012"/>
      </p:ext>
    </p:extLst>
  </p:cSld>
  <p:clrMapOvr>
    <a:masterClrMapping/>
  </p:clrMapOvr>
  <p:transition>
    <p:fade/>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نَاطِقٍ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بِٱلْحَقِّ</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expressing the truth from among you.</a:t>
            </a:r>
          </a:p>
          <a:p>
            <a:pPr marL="342900" indent="-342900" eaLnBrk="1" hangingPunct="1">
              <a:defRPr/>
            </a:pPr>
            <a:r>
              <a:rPr lang="ur-PK" dirty="0">
                <a:solidFill>
                  <a:schemeClr val="tx1"/>
                </a:solidFill>
              </a:rPr>
              <a:t> جو ظاہر ہونے والے ہیں گویا ہونے والے ہیں  حق کے ساتھ جو آپ میں سے ہیں</a:t>
            </a:r>
            <a:endParaRPr lang="en-US" b="1" kern="1200" dirty="0">
              <a:solidFill>
                <a:schemeClr val="tx1"/>
              </a:solidFill>
              <a:ea typeface="MS Mincho" pitchFamily="49" charset="-128"/>
            </a:endParaRPr>
          </a:p>
        </p:txBody>
      </p:sp>
      <p:sp>
        <p:nvSpPr>
          <p:cNvPr id="901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natiqin bilhaqqi minkum</a:t>
            </a:r>
          </a:p>
        </p:txBody>
      </p:sp>
      <p:sp>
        <p:nvSpPr>
          <p:cNvPr id="901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01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21864117"/>
      </p:ext>
    </p:extLst>
  </p:cSld>
  <p:clrMapOvr>
    <a:masterClrMapping/>
  </p:clrMapOvr>
  <p:transition>
    <p:fade/>
  </p:transition>
</p:sld>
</file>

<file path=ppt/slides/slide1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93649686"/>
      </p:ext>
    </p:extLst>
  </p:cSld>
  <p:clrMapOvr>
    <a:masterClrMapping/>
  </p:clrMapOvr>
  <p:transition>
    <p:fade/>
  </p:transition>
</p:sld>
</file>

<file path=ppt/slides/slide1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87516597"/>
      </p:ext>
    </p:extLst>
  </p:cSld>
  <p:clrMapOvr>
    <a:masterClrMapping/>
  </p:clrMapOvr>
  <p:transition>
    <p:fade/>
  </p:transition>
</p:sld>
</file>

<file path=ppt/slides/slide1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0491354"/>
      </p:ext>
    </p:extLst>
  </p:cSld>
  <p:clrMapOvr>
    <a:masterClrMapping/>
  </p:clrMapOvr>
  <p:transition>
    <p:fade/>
  </p:transition>
</p:sld>
</file>

<file path=ppt/slides/slide1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7421736"/>
      </p:ext>
    </p:extLst>
  </p:cSld>
  <p:clrMapOvr>
    <a:masterClrMapping/>
  </p:clrMapOvr>
  <p:transition>
    <p:fade/>
  </p:transition>
</p:sld>
</file>

<file path=ppt/slides/slide1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590807021"/>
      </p:ext>
    </p:extLst>
  </p:cSld>
  <p:clrMapOvr>
    <a:masterClrMapping/>
  </p:clrMapOvr>
  <p:transition>
    <p:fade/>
  </p:transition>
</p:sld>
</file>

<file path=ppt/slides/slide1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34908652"/>
      </p:ext>
    </p:extLst>
  </p:cSld>
  <p:clrMapOvr>
    <a:masterClrMapping/>
  </p:clrMapOvr>
  <p:transition>
    <p:fade/>
  </p:transition>
</p:sld>
</file>

<file path=ppt/slides/slide1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11732477"/>
      </p:ext>
    </p:extLst>
  </p:cSld>
  <p:clrMapOvr>
    <a:masterClrMapping/>
  </p:clrMapOvr>
  <p:transition>
    <p:fade/>
  </p:transition>
</p:sld>
</file>

<file path=ppt/slides/slide1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5712306"/>
      </p:ext>
    </p:extLst>
  </p:cSld>
  <p:clrMapOvr>
    <a:masterClrMapping/>
  </p:clrMapOvr>
  <p:transition>
    <p:fade/>
  </p:transition>
</p:sld>
</file>

<file path=ppt/slides/slide1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71095055"/>
      </p:ext>
    </p:extLst>
  </p:cSld>
  <p:clrMapOvr>
    <a:masterClrMapping/>
  </p:clrMapOvr>
  <p:transition>
    <p:fade/>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وَاسْالُ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بِحَقِّكُمْ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 also beseech Allah in your names</a:t>
            </a:r>
          </a:p>
          <a:p>
            <a:pPr marL="342900" indent="-342900" eaLnBrk="1" hangingPunct="1">
              <a:defRPr/>
            </a:pPr>
            <a:r>
              <a:rPr lang="ur-PK" sz="3600" dirty="0">
                <a:solidFill>
                  <a:schemeClr val="tx1"/>
                </a:solidFill>
              </a:rPr>
              <a:t> اور میں سوال کرتا ہوں میں خدا سے واسطہ دے کر</a:t>
            </a:r>
            <a:endParaRPr lang="en-US" sz="3600" b="1" kern="1200" dirty="0">
              <a:solidFill>
                <a:schemeClr val="tx1"/>
              </a:solidFill>
              <a:ea typeface="MS Mincho" pitchFamily="49" charset="-128"/>
            </a:endParaRPr>
          </a:p>
        </p:txBody>
      </p:sp>
      <p:sp>
        <p:nvSpPr>
          <p:cNvPr id="911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as'alu allaha bihaqqikum</a:t>
            </a:r>
          </a:p>
        </p:txBody>
      </p:sp>
      <p:sp>
        <p:nvSpPr>
          <p:cNvPr id="911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11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3107397"/>
      </p:ext>
    </p:extLst>
  </p:cSld>
  <p:clrMapOvr>
    <a:masterClrMapping/>
  </p:clrMapOvr>
  <p:transition>
    <p:fade/>
  </p:transition>
</p:sld>
</file>

<file path=ppt/slides/slide1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8286406"/>
      </p:ext>
    </p:extLst>
  </p:cSld>
  <p:clrMapOvr>
    <a:masterClrMapping/>
  </p:clrMapOvr>
  <p:transition>
    <p:fade/>
  </p:transition>
</p:sld>
</file>

<file path=ppt/slides/slide1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2138738"/>
      </p:ext>
    </p:extLst>
  </p:cSld>
  <p:clrMapOvr>
    <a:masterClrMapping/>
  </p:clrMapOvr>
  <p:transition>
    <p:fade/>
  </p:transition>
</p:sld>
</file>

<file path=ppt/slides/slide1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1153388"/>
      </p:ext>
    </p:extLst>
  </p:cSld>
  <p:clrMapOvr>
    <a:masterClrMapping/>
  </p:clrMapOvr>
  <p:transition>
    <p:fade/>
  </p:transition>
</p:sld>
</file>

<file path=ppt/slides/slide1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46192652"/>
      </p:ext>
    </p:extLst>
  </p:cSld>
  <p:clrMapOvr>
    <a:masterClrMapping/>
  </p:clrMapOvr>
  <p:transition>
    <p:fade/>
  </p:transition>
</p:sld>
</file>

<file path=ppt/slides/slide1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88124151"/>
      </p:ext>
    </p:extLst>
  </p:cSld>
  <p:clrMapOvr>
    <a:masterClrMapping/>
  </p:clrMapOvr>
  <p:transition>
    <p:fade/>
  </p:transition>
</p:sld>
</file>

<file path=ppt/slides/slide1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70967923"/>
      </p:ext>
    </p:extLst>
  </p:cSld>
  <p:clrMapOvr>
    <a:masterClrMapping/>
  </p:clrMapOvr>
  <p:transition>
    <p:fade/>
  </p:transition>
</p:sld>
</file>

<file path=ppt/slides/slide1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15378180"/>
      </p:ext>
    </p:extLst>
  </p:cSld>
  <p:clrMapOvr>
    <a:masterClrMapping/>
  </p:clrMapOvr>
  <p:transition>
    <p:fade/>
  </p:transition>
</p:sld>
</file>

<file path=ppt/slides/slide1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53599291"/>
      </p:ext>
    </p:extLst>
  </p:cSld>
  <p:clrMapOvr>
    <a:masterClrMapping/>
  </p:clrMapOvr>
  <p:transition>
    <p:fade/>
  </p:transition>
</p:sld>
</file>

<file path=ppt/slides/slide1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1694486"/>
      </p:ext>
    </p:extLst>
  </p:cSld>
  <p:clrMapOvr>
    <a:masterClrMapping/>
  </p:clrMapOvr>
  <p:transition>
    <p:fade/>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وَبِٱلشَّانِ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لَكُمْ عِنْدَهُ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in the name of the standing that you enjoy with Him</a:t>
            </a:r>
          </a:p>
          <a:p>
            <a:pPr marL="342900" indent="-342900" eaLnBrk="1" hangingPunct="1">
              <a:defRPr/>
            </a:pPr>
            <a:r>
              <a:rPr lang="ur-PK" sz="2800" dirty="0">
                <a:solidFill>
                  <a:schemeClr val="tx1"/>
                </a:solidFill>
              </a:rPr>
              <a:t>آپ حضرات کا اور آپ حضرات کی اس شان کا جو اس کے نزدیک ہے یہ کہ </a:t>
            </a:r>
            <a:endParaRPr lang="en-US" sz="2800" b="1" kern="1200" dirty="0">
              <a:solidFill>
                <a:schemeClr val="tx1"/>
              </a:solidFill>
              <a:ea typeface="MS Mincho" pitchFamily="49" charset="-128"/>
            </a:endParaRPr>
          </a:p>
        </p:txBody>
      </p:sp>
      <p:sp>
        <p:nvSpPr>
          <p:cNvPr id="921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bilshsha'ni alladhi lakum `indahu</a:t>
            </a:r>
          </a:p>
        </p:txBody>
      </p:sp>
      <p:sp>
        <p:nvSpPr>
          <p:cNvPr id="921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21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11579033"/>
      </p:ext>
    </p:extLst>
  </p:cSld>
  <p:clrMapOvr>
    <a:masterClrMapping/>
  </p:clrMapOvr>
  <p:transition>
    <p:fade/>
  </p:transition>
</p:sld>
</file>

<file path=ppt/slides/slide1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59008177"/>
      </p:ext>
    </p:extLst>
  </p:cSld>
  <p:clrMapOvr>
    <a:masterClrMapping/>
  </p:clrMapOvr>
  <p:transition>
    <p:fade/>
  </p:transition>
</p:sld>
</file>

<file path=ppt/slides/slide1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05115552"/>
      </p:ext>
    </p:extLst>
  </p:cSld>
  <p:clrMapOvr>
    <a:masterClrMapping/>
  </p:clrMapOvr>
  <p:transition>
    <p:fade/>
  </p:transition>
</p:sld>
</file>

<file path=ppt/slides/slide1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23577409"/>
      </p:ext>
    </p:extLst>
  </p:cSld>
  <p:clrMapOvr>
    <a:masterClrMapping/>
  </p:clrMapOvr>
  <p:transition>
    <p:fade/>
  </p:transition>
</p:sld>
</file>

<file path=ppt/slides/slide1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78793397"/>
      </p:ext>
    </p:extLst>
  </p:cSld>
  <p:clrMapOvr>
    <a:masterClrMapping/>
  </p:clrMapOvr>
  <p:transition>
    <p:fade/>
  </p:transition>
</p:sld>
</file>

<file path=ppt/slides/slide1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97170961"/>
      </p:ext>
    </p:extLst>
  </p:cSld>
  <p:clrMapOvr>
    <a:masterClrMapping/>
  </p:clrMapOvr>
  <p:transition>
    <p:fade/>
  </p:transition>
</p:sld>
</file>

<file path=ppt/slides/slide1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90669800"/>
      </p:ext>
    </p:extLst>
  </p:cSld>
  <p:clrMapOvr>
    <a:masterClrMapping/>
  </p:clrMapOvr>
  <p:transition>
    <p:fade/>
  </p:transition>
</p:sld>
</file>

<file path=ppt/slides/slide1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1110651"/>
      </p:ext>
    </p:extLst>
  </p:cSld>
  <p:clrMapOvr>
    <a:masterClrMapping/>
  </p:clrMapOvr>
  <p:transition>
    <p:fade/>
  </p:transition>
</p:sld>
</file>

<file path=ppt/slides/slide1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80618060"/>
      </p:ext>
    </p:extLst>
  </p:cSld>
  <p:clrMapOvr>
    <a:masterClrMapping/>
  </p:clrMapOvr>
  <p:transition>
    <p:fade/>
  </p:transition>
</p:sld>
</file>

<file path=ppt/slides/slide1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4334645"/>
      </p:ext>
    </p:extLst>
  </p:cSld>
  <p:clrMapOvr>
    <a:masterClrMapping/>
  </p:clrMapOvr>
  <p:transition>
    <p:fade/>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انْ يُعْطِيَنِي بِمُصَابِي بِكُمْ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to recompense me for my commiserations for you</a:t>
            </a:r>
          </a:p>
          <a:p>
            <a:pPr marL="342900" indent="-342900" eaLnBrk="1" hangingPunct="1">
              <a:defRPr/>
            </a:pPr>
            <a:r>
              <a:rPr lang="ur-PK" dirty="0">
                <a:solidFill>
                  <a:schemeClr val="tx1"/>
                </a:solidFill>
              </a:rPr>
              <a:t>اتا کرے اجر مجھ کو آپ کی  مصیبت میں بہتر اس اجر سے </a:t>
            </a:r>
            <a:endParaRPr lang="en-US" b="1" kern="1200" dirty="0">
              <a:solidFill>
                <a:schemeClr val="tx1"/>
              </a:solidFill>
              <a:ea typeface="MS Mincho" pitchFamily="49" charset="-128"/>
            </a:endParaRPr>
          </a:p>
        </p:txBody>
      </p:sp>
      <p:sp>
        <p:nvSpPr>
          <p:cNvPr id="931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an yu`tiyani bimusabi bikum</a:t>
            </a:r>
          </a:p>
        </p:txBody>
      </p:sp>
      <p:sp>
        <p:nvSpPr>
          <p:cNvPr id="931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319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38398553"/>
      </p:ext>
    </p:extLst>
  </p:cSld>
  <p:clrMapOvr>
    <a:masterClrMapping/>
  </p:clrMapOvr>
  <p:transition>
    <p:fade/>
  </p:transition>
</p:sld>
</file>

<file path=ppt/slides/slide1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3194616"/>
      </p:ext>
    </p:extLst>
  </p:cSld>
  <p:clrMapOvr>
    <a:masterClrMapping/>
  </p:clrMapOvr>
  <p:transition>
    <p:fade/>
  </p:transition>
</p:sld>
</file>

<file path=ppt/slides/slide1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069804110"/>
      </p:ext>
    </p:extLst>
  </p:cSld>
  <p:clrMapOvr>
    <a:masterClrMapping/>
  </p:clrMapOvr>
  <p:transition>
    <p:fade/>
  </p:transition>
</p:sld>
</file>

<file path=ppt/slides/slide1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0392922"/>
      </p:ext>
    </p:extLst>
  </p:cSld>
  <p:clrMapOvr>
    <a:masterClrMapping/>
  </p:clrMapOvr>
  <p:transition>
    <p:fade/>
  </p:transition>
</p:sld>
</file>

<file path=ppt/slides/slide1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04283121"/>
      </p:ext>
    </p:extLst>
  </p:cSld>
  <p:clrMapOvr>
    <a:masterClrMapping/>
  </p:clrMapOvr>
  <p:transition>
    <p:fade/>
  </p:transition>
</p:sld>
</file>

<file path=ppt/slides/slide1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06403780"/>
      </p:ext>
    </p:extLst>
  </p:cSld>
  <p:clrMapOvr>
    <a:masterClrMapping/>
  </p:clrMapOvr>
  <p:transition>
    <p:fade/>
  </p:transition>
</p:sld>
</file>

<file path=ppt/slides/slide1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89409882"/>
      </p:ext>
    </p:extLst>
  </p:cSld>
  <p:clrMapOvr>
    <a:masterClrMapping/>
  </p:clrMapOvr>
  <p:transition>
    <p:fade/>
  </p:transition>
</p:sld>
</file>

<file path=ppt/slides/slide1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90327621"/>
      </p:ext>
    </p:extLst>
  </p:cSld>
  <p:clrMapOvr>
    <a:masterClrMapping/>
  </p:clrMapOvr>
  <p:transition>
    <p:fade/>
  </p:transition>
</p:sld>
</file>

<file path=ppt/slides/slide1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50238084"/>
      </p:ext>
    </p:extLst>
  </p:cSld>
  <p:clrMapOvr>
    <a:masterClrMapping/>
  </p:clrMapOvr>
  <p:transition>
    <p:fade/>
  </p:transition>
</p:sld>
</file>

<file path=ppt/slides/slide1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0841578"/>
      </p:ext>
    </p:extLst>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افْضَلَ مَا يُعْطِي مُصَاباً بِمُصِيبَتِهِ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with the most favorite thing that He ever gives as compensation for misfortunes that has afflicted</a:t>
            </a:r>
          </a:p>
          <a:p>
            <a:pPr marL="342900" indent="-342900" eaLnBrk="1" hangingPunct="1">
              <a:defRPr/>
            </a:pPr>
            <a:r>
              <a:rPr lang="ur-PK" sz="2400" dirty="0">
                <a:solidFill>
                  <a:schemeClr val="tx1"/>
                </a:solidFill>
              </a:rPr>
              <a:t>جو دیگا کسی مصیبت زدہ کو اس کی مصیبت کا کس قدر عظیم ہے آپ کی </a:t>
            </a:r>
            <a:r>
              <a:rPr lang="en-US" sz="2400" b="1" kern="1200" dirty="0">
                <a:solidFill>
                  <a:schemeClr val="tx1"/>
                </a:solidFill>
                <a:ea typeface="MS Mincho" pitchFamily="49" charset="-128"/>
              </a:rPr>
              <a:t>.</a:t>
            </a:r>
          </a:p>
        </p:txBody>
      </p:sp>
      <p:sp>
        <p:nvSpPr>
          <p:cNvPr id="942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afdala ma yu`ti musaban bimusibatihi</a:t>
            </a:r>
            <a:endParaRPr lang="fi-FI" sz="3200" b="1" i="1">
              <a:solidFill>
                <a:schemeClr val="bg1"/>
              </a:solidFill>
              <a:ea typeface="MS Mincho" pitchFamily="49" charset="-128"/>
            </a:endParaRPr>
          </a:p>
        </p:txBody>
      </p:sp>
      <p:sp>
        <p:nvSpPr>
          <p:cNvPr id="942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421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90886162"/>
      </p:ext>
    </p:extLst>
  </p:cSld>
  <p:clrMapOvr>
    <a:masterClrMapping/>
  </p:clrMapOvr>
  <p:transition>
    <p:fade/>
  </p:transition>
</p:sld>
</file>

<file path=ppt/slides/slide1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10995214"/>
      </p:ext>
    </p:extLst>
  </p:cSld>
  <p:clrMapOvr>
    <a:masterClrMapping/>
  </p:clrMapOvr>
  <p:transition>
    <p:fade/>
  </p:transition>
</p:sld>
</file>

<file path=ppt/slides/slide1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47880768"/>
      </p:ext>
    </p:extLst>
  </p:cSld>
  <p:clrMapOvr>
    <a:masterClrMapping/>
  </p:clrMapOvr>
  <p:transition>
    <p:fade/>
  </p:transition>
</p:sld>
</file>

<file path=ppt/slides/slide1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86921117"/>
      </p:ext>
    </p:extLst>
  </p:cSld>
  <p:clrMapOvr>
    <a:masterClrMapping/>
  </p:clrMapOvr>
  <p:transition>
    <p:fade/>
  </p:transition>
</p:sld>
</file>

<file path=ppt/slides/slide1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61552882"/>
      </p:ext>
    </p:extLst>
  </p:cSld>
  <p:clrMapOvr>
    <a:masterClrMapping/>
  </p:clrMapOvr>
  <p:transition>
    <p:fade/>
  </p:transition>
</p:sld>
</file>

<file path=ppt/slides/slide1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97326316"/>
      </p:ext>
    </p:extLst>
  </p:cSld>
  <p:clrMapOvr>
    <a:masterClrMapping/>
  </p:clrMapOvr>
  <p:transition>
    <p:fade/>
  </p:transition>
</p:sld>
</file>

<file path=ppt/slides/slide1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77359779"/>
      </p:ext>
    </p:extLst>
  </p:cSld>
  <p:clrMapOvr>
    <a:masterClrMapping/>
  </p:clrMapOvr>
  <p:transition>
    <p:fade/>
  </p:transition>
</p:sld>
</file>

<file path=ppt/slides/slide1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05343128"/>
      </p:ext>
    </p:extLst>
  </p:cSld>
  <p:clrMapOvr>
    <a:masterClrMapping/>
  </p:clrMapOvr>
  <p:transition>
    <p:fade/>
  </p:transition>
</p:sld>
</file>

<file path=ppt/slides/slide1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3040081"/>
      </p:ext>
    </p:extLst>
  </p:cSld>
  <p:clrMapOvr>
    <a:masterClrMapping/>
  </p:clrMapOvr>
  <p:transition>
    <p:fade/>
  </p:transition>
</p:sld>
</file>

<file path=ppt/slides/slide1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00589243"/>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49402552"/>
      </p:ext>
    </p:extLst>
  </p:cSld>
  <p:clrMapOvr>
    <a:masterClrMapping/>
  </p:clrMapOvr>
  <p:transition>
    <p:fade/>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مُصِيبَةً مَا اعْظَمَهَا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(Your) misfortune has been so astounding</a:t>
            </a:r>
          </a:p>
          <a:p>
            <a:pPr marL="342900" indent="-342900" eaLnBrk="1" hangingPunct="1">
              <a:defRPr/>
            </a:pPr>
            <a:r>
              <a:rPr lang="ur-PK" sz="3600" dirty="0">
                <a:solidFill>
                  <a:schemeClr val="tx1"/>
                </a:solidFill>
              </a:rPr>
              <a:t>اور بڑی ہے بلا</a:t>
            </a:r>
            <a:endParaRPr lang="en-US" sz="3600" b="1" kern="1200" dirty="0">
              <a:solidFill>
                <a:schemeClr val="tx1"/>
              </a:solidFill>
              <a:ea typeface="MS Mincho" pitchFamily="49" charset="-128"/>
            </a:endParaRPr>
          </a:p>
        </p:txBody>
      </p:sp>
      <p:sp>
        <p:nvSpPr>
          <p:cNvPr id="952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musibatan ma a`zamaha</a:t>
            </a:r>
          </a:p>
        </p:txBody>
      </p:sp>
      <p:sp>
        <p:nvSpPr>
          <p:cNvPr id="952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523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34043408"/>
      </p:ext>
    </p:extLst>
  </p:cSld>
  <p:clrMapOvr>
    <a:masterClrMapping/>
  </p:clrMapOvr>
  <p:transition>
    <p:fade/>
  </p:transition>
</p:sld>
</file>

<file path=ppt/slides/slide1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5142729"/>
      </p:ext>
    </p:extLst>
  </p:cSld>
  <p:clrMapOvr>
    <a:masterClrMapping/>
  </p:clrMapOvr>
  <p:transition>
    <p:fade/>
  </p:transition>
</p:sld>
</file>

<file path=ppt/slides/slide1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977783"/>
      </p:ext>
    </p:extLst>
  </p:cSld>
  <p:clrMapOvr>
    <a:masterClrMapping/>
  </p:clrMapOvr>
  <p:transition>
    <p:fade/>
  </p:transition>
</p:sld>
</file>

<file path=ppt/slides/slide1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0056691"/>
      </p:ext>
    </p:extLst>
  </p:cSld>
  <p:clrMapOvr>
    <a:masterClrMapping/>
  </p:clrMapOvr>
  <p:transition>
    <p:fade/>
  </p:transition>
</p:sld>
</file>

<file path=ppt/slides/slide1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7880243"/>
      </p:ext>
    </p:extLst>
  </p:cSld>
  <p:clrMapOvr>
    <a:masterClrMapping/>
  </p:clrMapOvr>
  <p:transition>
    <p:fade/>
  </p:transition>
</p:sld>
</file>

<file path=ppt/slides/slide1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31509121"/>
      </p:ext>
    </p:extLst>
  </p:cSld>
  <p:clrMapOvr>
    <a:masterClrMapping/>
  </p:clrMapOvr>
  <p:transition>
    <p:fade/>
  </p:transition>
</p:sld>
</file>

<file path=ppt/slides/slide1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86994553"/>
      </p:ext>
    </p:extLst>
  </p:cSld>
  <p:clrMapOvr>
    <a:masterClrMapping/>
  </p:clrMapOvr>
  <p:transition>
    <p:fade/>
  </p:transition>
</p:sld>
</file>

<file path=ppt/slides/slide1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079378"/>
      </p:ext>
    </p:extLst>
  </p:cSld>
  <p:clrMapOvr>
    <a:masterClrMapping/>
  </p:clrMapOvr>
  <p:transition>
    <p:fade/>
  </p:transition>
</p:sld>
</file>

<file path=ppt/slides/slide1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42732420"/>
      </p:ext>
    </p:extLst>
  </p:cSld>
  <p:clrMapOvr>
    <a:masterClrMapping/>
  </p:clrMapOvr>
  <p:transition>
    <p:fade/>
  </p:transition>
</p:sld>
</file>

<file path=ppt/slides/slide1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507867354"/>
      </p:ext>
    </p:extLst>
  </p:cSld>
  <p:clrMapOvr>
    <a:masterClrMapping/>
  </p:clrMapOvr>
  <p:transition>
    <p:fade/>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وَاعْظَمَ رَزِيَّتَهَا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ٱلإِسْلاَمِ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so catastrophic for Islam</a:t>
            </a:r>
          </a:p>
          <a:p>
            <a:pPr marL="342900" indent="-342900" eaLnBrk="1" hangingPunct="1">
              <a:defRPr/>
            </a:pPr>
            <a:r>
              <a:rPr lang="ur-PK" sz="3600" dirty="0">
                <a:solidFill>
                  <a:schemeClr val="tx1"/>
                </a:solidFill>
              </a:rPr>
              <a:t> اس کی اسلام میں</a:t>
            </a:r>
            <a:endParaRPr lang="en-US" sz="3600" b="1" kern="1200" dirty="0">
              <a:solidFill>
                <a:schemeClr val="tx1"/>
              </a:solidFill>
              <a:ea typeface="MS Mincho" pitchFamily="49" charset="-128"/>
            </a:endParaRPr>
          </a:p>
        </p:txBody>
      </p:sp>
      <p:sp>
        <p:nvSpPr>
          <p:cNvPr id="962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a`zama raziyyataha fi al-islami</a:t>
            </a:r>
            <a:endParaRPr lang="fi-FI" sz="3200" b="1" i="1">
              <a:solidFill>
                <a:schemeClr val="bg1"/>
              </a:solidFill>
              <a:ea typeface="MS Mincho" pitchFamily="49" charset="-128"/>
            </a:endParaRPr>
          </a:p>
        </p:txBody>
      </p:sp>
      <p:sp>
        <p:nvSpPr>
          <p:cNvPr id="962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626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2748177"/>
      </p:ext>
    </p:extLst>
  </p:cSld>
  <p:clrMapOvr>
    <a:masterClrMapping/>
  </p:clrMapOvr>
  <p:transition>
    <p:fade/>
  </p:transition>
</p:sld>
</file>

<file path=ppt/slides/slide1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23284309"/>
      </p:ext>
    </p:extLst>
  </p:cSld>
  <p:clrMapOvr>
    <a:masterClrMapping/>
  </p:clrMapOvr>
  <p:transition>
    <p:fade/>
  </p:transition>
</p:sld>
</file>

<file path=ppt/slides/slide1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77657431"/>
      </p:ext>
    </p:extLst>
  </p:cSld>
  <p:clrMapOvr>
    <a:masterClrMapping/>
  </p:clrMapOvr>
  <p:transition>
    <p:fade/>
  </p:transition>
</p:sld>
</file>

<file path=ppt/slides/slide1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03081361"/>
      </p:ext>
    </p:extLst>
  </p:cSld>
  <p:clrMapOvr>
    <a:masterClrMapping/>
  </p:clrMapOvr>
  <p:transition>
    <p:fade/>
  </p:transition>
</p:sld>
</file>

<file path=ppt/slides/slide1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83528789"/>
      </p:ext>
    </p:extLst>
  </p:cSld>
  <p:clrMapOvr>
    <a:masterClrMapping/>
  </p:clrMapOvr>
  <p:transition>
    <p:fade/>
  </p:transition>
</p:sld>
</file>

<file path=ppt/slides/slide1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77773885"/>
      </p:ext>
    </p:extLst>
  </p:cSld>
  <p:clrMapOvr>
    <a:masterClrMapping/>
  </p:clrMapOvr>
  <p:transition>
    <p:fade/>
  </p:transition>
</p:sld>
</file>

<file path=ppt/slides/slide1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18164167"/>
      </p:ext>
    </p:extLst>
  </p:cSld>
  <p:clrMapOvr>
    <a:masterClrMapping/>
  </p:clrMapOvr>
  <p:transition>
    <p:fade/>
  </p:transition>
</p:sld>
</file>

<file path=ppt/slides/slide1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1410450"/>
      </p:ext>
    </p:extLst>
  </p:cSld>
  <p:clrMapOvr>
    <a:masterClrMapping/>
  </p:clrMapOvr>
  <p:transition>
    <p:fade/>
  </p:transition>
</p:sld>
</file>

<file path=ppt/slides/slide1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95019466"/>
      </p:ext>
    </p:extLst>
  </p:cSld>
  <p:clrMapOvr>
    <a:masterClrMapping/>
  </p:clrMapOvr>
  <p:transition>
    <p:fade/>
  </p:transition>
</p:sld>
</file>

<file path=ppt/slides/slide1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68922640"/>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وَفِي جَمِيعِ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ٱلسَّمَاوَاتِ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وَٱلارْضِ</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for all the heavens and the entire earth.</a:t>
            </a:r>
          </a:p>
          <a:p>
            <a:pPr marL="342900" indent="-342900" eaLnBrk="1" hangingPunct="1">
              <a:defRPr/>
            </a:pPr>
            <a:r>
              <a:rPr lang="ur-PK" sz="3600" dirty="0">
                <a:solidFill>
                  <a:schemeClr val="tx1"/>
                </a:solidFill>
              </a:rPr>
              <a:t> اور تمام اہل آسمانوں اور اہل زمین پر،</a:t>
            </a:r>
            <a:endParaRPr lang="en-US" sz="3600" b="1" kern="1200" dirty="0">
              <a:solidFill>
                <a:schemeClr val="tx1"/>
              </a:solidFill>
              <a:ea typeface="MS Mincho" pitchFamily="49" charset="-128"/>
            </a:endParaRPr>
          </a:p>
        </p:txBody>
      </p:sp>
      <p:sp>
        <p:nvSpPr>
          <p:cNvPr id="972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pl-PL" sz="3200" b="1" i="1">
                <a:solidFill>
                  <a:schemeClr val="bg1"/>
                </a:solidFill>
                <a:ea typeface="MS Mincho" pitchFamily="49" charset="-128"/>
              </a:rPr>
              <a:t>wa fi jami`i alssamawati wal-ardi</a:t>
            </a:r>
            <a:endParaRPr lang="fi-FI" sz="3200" b="1" i="1">
              <a:solidFill>
                <a:schemeClr val="bg1"/>
              </a:solidFill>
              <a:ea typeface="MS Mincho" pitchFamily="49" charset="-128"/>
            </a:endParaRPr>
          </a:p>
        </p:txBody>
      </p:sp>
      <p:sp>
        <p:nvSpPr>
          <p:cNvPr id="972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728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8454912"/>
      </p:ext>
    </p:extLst>
  </p:cSld>
  <p:clrMapOvr>
    <a:masterClrMapping/>
  </p:clrMapOvr>
  <p:transition>
    <p:fade/>
  </p:transition>
</p:sld>
</file>

<file path=ppt/slides/slide1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34207786"/>
      </p:ext>
    </p:extLst>
  </p:cSld>
  <p:clrMapOvr>
    <a:masterClrMapping/>
  </p:clrMapOvr>
  <p:transition>
    <p:fade/>
  </p:transition>
</p:sld>
</file>

<file path=ppt/slides/slide1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00285001"/>
      </p:ext>
    </p:extLst>
  </p:cSld>
  <p:clrMapOvr>
    <a:masterClrMapping/>
  </p:clrMapOvr>
  <p:transition>
    <p:fade/>
  </p:transition>
</p:sld>
</file>

<file path=ppt/slides/slide1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9691820"/>
      </p:ext>
    </p:extLst>
  </p:cSld>
  <p:clrMapOvr>
    <a:masterClrMapping/>
  </p:clrMapOvr>
  <p:transition>
    <p:fade/>
  </p:transition>
</p:sld>
</file>

<file path=ppt/slides/slide1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82513474"/>
      </p:ext>
    </p:extLst>
  </p:cSld>
  <p:clrMapOvr>
    <a:masterClrMapping/>
  </p:clrMapOvr>
  <p:transition>
    <p:fade/>
  </p:transition>
</p:sld>
</file>

<file path=ppt/slides/slide1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33933798"/>
      </p:ext>
    </p:extLst>
  </p:cSld>
  <p:clrMapOvr>
    <a:masterClrMapping/>
  </p:clrMapOvr>
  <p:transition>
    <p:fade/>
  </p:transition>
</p:sld>
</file>

<file path=ppt/slides/slide1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7787726"/>
      </p:ext>
    </p:extLst>
  </p:cSld>
  <p:clrMapOvr>
    <a:masterClrMapping/>
  </p:clrMapOvr>
  <p:transition>
    <p:fade/>
  </p:transition>
</p:sld>
</file>

<file path=ppt/slides/slide1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174704278"/>
      </p:ext>
    </p:extLst>
  </p:cSld>
  <p:clrMapOvr>
    <a:masterClrMapping/>
  </p:clrMapOvr>
  <p:transition>
    <p:fade/>
  </p:transition>
</p:sld>
</file>

<file path=ppt/slides/slide1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14719700"/>
      </p:ext>
    </p:extLst>
  </p:cSld>
  <p:clrMapOvr>
    <a:masterClrMapping/>
  </p:clrMapOvr>
  <p:transition>
    <p:fade/>
  </p:transition>
</p:sld>
</file>

<file path=ppt/slides/slide1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71839177"/>
      </p:ext>
    </p:extLst>
  </p:cSld>
  <p:clrMapOvr>
    <a:masterClrMapping/>
  </p:clrMapOvr>
  <p:transition>
    <p:fade/>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ٱجْعَلْنِي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مَقَامِي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(please) make me in this situation of mine</a:t>
            </a:r>
          </a:p>
          <a:p>
            <a:pPr marL="342900" indent="-342900" eaLnBrk="1" hangingPunct="1">
              <a:defRPr/>
            </a:pPr>
            <a:r>
              <a:rPr lang="ur-PK" sz="3600" dirty="0">
                <a:solidFill>
                  <a:schemeClr val="tx1"/>
                </a:solidFill>
              </a:rPr>
              <a:t> خدا وندا قرار دے مجھ کو اس مقام میں</a:t>
            </a:r>
            <a:endParaRPr lang="en-US" sz="3600" b="1" kern="1200" dirty="0">
              <a:solidFill>
                <a:schemeClr val="tx1"/>
              </a:solidFill>
              <a:ea typeface="MS Mincho" pitchFamily="49" charset="-128"/>
            </a:endParaRPr>
          </a:p>
        </p:txBody>
      </p:sp>
      <p:sp>
        <p:nvSpPr>
          <p:cNvPr id="983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ij`alni fi maqami hadha</a:t>
            </a:r>
          </a:p>
        </p:txBody>
      </p:sp>
      <p:sp>
        <p:nvSpPr>
          <p:cNvPr id="983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831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38601854"/>
      </p:ext>
    </p:extLst>
  </p:cSld>
  <p:clrMapOvr>
    <a:masterClrMapping/>
  </p:clrMapOvr>
  <p:transition>
    <p:fade/>
  </p:transition>
</p:sld>
</file>

<file path=ppt/slides/slide1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47896213"/>
      </p:ext>
    </p:extLst>
  </p:cSld>
  <p:clrMapOvr>
    <a:masterClrMapping/>
  </p:clrMapOvr>
  <p:transition>
    <p:fade/>
  </p:transition>
</p:sld>
</file>

<file path=ppt/slides/slide1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8649051"/>
      </p:ext>
    </p:extLst>
  </p:cSld>
  <p:clrMapOvr>
    <a:masterClrMapping/>
  </p:clrMapOvr>
  <p:transition>
    <p:fade/>
  </p:transition>
</p:sld>
</file>

<file path=ppt/slides/slide1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06325318"/>
      </p:ext>
    </p:extLst>
  </p:cSld>
  <p:clrMapOvr>
    <a:masterClrMapping/>
  </p:clrMapOvr>
  <p:transition>
    <p:fade/>
  </p:transition>
</p:sld>
</file>

<file path=ppt/slides/slide1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53396004"/>
      </p:ext>
    </p:extLst>
  </p:cSld>
  <p:clrMapOvr>
    <a:masterClrMapping/>
  </p:clrMapOvr>
  <p:transition>
    <p:fade/>
  </p:transition>
</p:sld>
</file>

<file path=ppt/slides/slide1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4404068"/>
      </p:ext>
    </p:extLst>
  </p:cSld>
  <p:clrMapOvr>
    <a:masterClrMapping/>
  </p:clrMapOvr>
  <p:transition>
    <p:fade/>
  </p:transition>
</p:sld>
</file>

<file path=ppt/slides/slide1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596024662"/>
      </p:ext>
    </p:extLst>
  </p:cSld>
  <p:clrMapOvr>
    <a:masterClrMapping/>
  </p:clrMapOvr>
  <p:transition>
    <p:fade/>
  </p:transition>
</p:sld>
</file>

<file path=ppt/slides/slide1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1403186"/>
      </p:ext>
    </p:extLst>
  </p:cSld>
  <p:clrMapOvr>
    <a:masterClrMapping/>
  </p:clrMapOvr>
  <p:transition>
    <p:fade/>
  </p:transition>
</p:sld>
</file>

<file path=ppt/slides/slide1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7877383"/>
      </p:ext>
    </p:extLst>
  </p:cSld>
  <p:clrMapOvr>
    <a:masterClrMapping/>
  </p:clrMapOvr>
  <p:transition>
    <p:fade/>
  </p:transition>
</p:sld>
</file>

<file path=ppt/slides/slide1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8872838"/>
      </p:ext>
    </p:extLst>
  </p:cSld>
  <p:clrMapOvr>
    <a:masterClrMapping/>
  </p:clrMapOvr>
  <p:transition>
    <p:fade/>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مِمَّنْ تَنَالُهُ مِنْكَ صَلَوَاتٌ وَرَحْمَةٌ وَمَغْفِرَةٌ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one of those who receive blessings, mercy, and forgiveness from You.</a:t>
            </a:r>
          </a:p>
          <a:p>
            <a:pPr marL="342900" indent="-342900" eaLnBrk="1" hangingPunct="1">
              <a:defRPr/>
            </a:pPr>
            <a:r>
              <a:rPr lang="ur-PK" sz="2800" dirty="0">
                <a:solidFill>
                  <a:schemeClr val="tx1"/>
                </a:solidFill>
              </a:rPr>
              <a:t> ان لوگوں سے جن کو حاصل ہوتی ہے تیری بارگاہ سے رحمت اور برکت مغفرت </a:t>
            </a:r>
            <a:endParaRPr lang="en-US" sz="2800" b="1" kern="1200" dirty="0">
              <a:solidFill>
                <a:schemeClr val="tx1"/>
              </a:solidFill>
              <a:ea typeface="MS Mincho" pitchFamily="49" charset="-128"/>
            </a:endParaRPr>
          </a:p>
        </p:txBody>
      </p:sp>
      <p:sp>
        <p:nvSpPr>
          <p:cNvPr id="993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mimman tanaluhu minka salawatun wa rahmatun wa maghfiratun</a:t>
            </a:r>
          </a:p>
        </p:txBody>
      </p:sp>
      <p:sp>
        <p:nvSpPr>
          <p:cNvPr id="993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993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14302457"/>
      </p:ext>
    </p:extLst>
  </p:cSld>
  <p:clrMapOvr>
    <a:masterClrMapping/>
  </p:clrMapOvr>
  <p:transition>
    <p:fade/>
  </p:transition>
</p:sld>
</file>

<file path=ppt/slides/slide1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36423773"/>
      </p:ext>
    </p:extLst>
  </p:cSld>
  <p:clrMapOvr>
    <a:masterClrMapping/>
  </p:clrMapOvr>
  <p:transition>
    <p:fade/>
  </p:transition>
</p:sld>
</file>

<file path=ppt/slides/slide1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62610888"/>
      </p:ext>
    </p:extLst>
  </p:cSld>
  <p:clrMapOvr>
    <a:masterClrMapping/>
  </p:clrMapOvr>
  <p:transition>
    <p:fade/>
  </p:transition>
</p:sld>
</file>

<file path=ppt/slides/slide1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00827717"/>
      </p:ext>
    </p:extLst>
  </p:cSld>
  <p:clrMapOvr>
    <a:masterClrMapping/>
  </p:clrMapOvr>
  <p:transition>
    <p:fade/>
  </p:transition>
</p:sld>
</file>

<file path=ppt/slides/slide1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9264882"/>
      </p:ext>
    </p:extLst>
  </p:cSld>
  <p:clrMapOvr>
    <a:masterClrMapping/>
  </p:clrMapOvr>
  <p:transition>
    <p:fade/>
  </p:transition>
</p:sld>
</file>

<file path=ppt/slides/slide1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60338545"/>
      </p:ext>
    </p:extLst>
  </p:cSld>
  <p:clrMapOvr>
    <a:masterClrMapping/>
  </p:clrMapOvr>
  <p:transition>
    <p:fade/>
  </p:transition>
</p:sld>
</file>

<file path=ppt/slides/slide1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37841918"/>
      </p:ext>
    </p:extLst>
  </p:cSld>
  <p:clrMapOvr>
    <a:masterClrMapping/>
  </p:clrMapOvr>
  <p:transition>
    <p:fade/>
  </p:transition>
</p:sld>
</file>

<file path=ppt/slides/slide1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03951786"/>
      </p:ext>
    </p:extLst>
  </p:cSld>
  <p:clrMapOvr>
    <a:masterClrMapping/>
  </p:clrMapOvr>
  <p:transition>
    <p:fade/>
  </p:transition>
</p:sld>
</file>

<file path=ppt/slides/slide1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312976"/>
      </p:ext>
    </p:extLst>
  </p:cSld>
  <p:clrMapOvr>
    <a:masterClrMapping/>
  </p:clrMapOvr>
  <p:transition>
    <p:fade/>
  </p:transition>
</p:sld>
</file>

<file path=ppt/slides/slide1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0845814"/>
      </p:ext>
    </p:extLst>
  </p:cSld>
  <p:clrMapOvr>
    <a:masterClrMapping/>
  </p:clrMapOvr>
  <p:transition>
    <p:fade/>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ٱجْعَلْ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مَحْيَايَ مَحْيَا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(please) make me live my lifetime in the same way as</a:t>
            </a:r>
          </a:p>
          <a:p>
            <a:pPr marL="342900" indent="-342900" eaLnBrk="1" hangingPunct="1">
              <a:defRPr/>
            </a:pPr>
            <a:r>
              <a:rPr lang="ur-PK" sz="2800" dirty="0">
                <a:solidFill>
                  <a:schemeClr val="tx1"/>
                </a:solidFill>
              </a:rPr>
              <a:t>خدا وندا قرار دے میری زندگی محمّد (ص)  </a:t>
            </a:r>
            <a:endParaRPr lang="en-US" sz="2800" b="1" kern="1200" dirty="0">
              <a:solidFill>
                <a:schemeClr val="tx1"/>
              </a:solidFill>
              <a:ea typeface="MS Mincho" pitchFamily="49" charset="-128"/>
            </a:endParaRPr>
          </a:p>
        </p:txBody>
      </p:sp>
      <p:sp>
        <p:nvSpPr>
          <p:cNvPr id="10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ij`al mahyaya mahya</a:t>
            </a:r>
          </a:p>
        </p:txBody>
      </p:sp>
      <p:sp>
        <p:nvSpPr>
          <p:cNvPr id="10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51175078"/>
      </p:ext>
    </p:extLst>
  </p:cSld>
  <p:clrMapOvr>
    <a:masterClrMapping/>
  </p:clrMapOvr>
  <p:transition>
    <p:fade/>
  </p:transition>
</p:sld>
</file>

<file path=ppt/slides/slide1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0686995"/>
      </p:ext>
    </p:extLst>
  </p:cSld>
  <p:clrMapOvr>
    <a:masterClrMapping/>
  </p:clrMapOvr>
  <p:transition>
    <p:fade/>
  </p:transition>
</p:sld>
</file>

<file path=ppt/slides/slide1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2434915"/>
      </p:ext>
    </p:extLst>
  </p:cSld>
  <p:clrMapOvr>
    <a:masterClrMapping/>
  </p:clrMapOvr>
  <p:transition>
    <p:fade/>
  </p:transition>
</p:sld>
</file>

<file path=ppt/slides/slide1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8925488"/>
      </p:ext>
    </p:extLst>
  </p:cSld>
  <p:clrMapOvr>
    <a:masterClrMapping/>
  </p:clrMapOvr>
  <p:transition>
    <p:fade/>
  </p:transition>
</p:sld>
</file>

<file path=ppt/slides/slide1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04678899"/>
      </p:ext>
    </p:extLst>
  </p:cSld>
  <p:clrMapOvr>
    <a:masterClrMapping/>
  </p:clrMapOvr>
  <p:transition>
    <p:fade/>
  </p:transition>
</p:sld>
</file>

<file path=ppt/slides/slide1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77758901"/>
      </p:ext>
    </p:extLst>
  </p:cSld>
  <p:clrMapOvr>
    <a:masterClrMapping/>
  </p:clrMapOvr>
  <p:transition>
    <p:fade/>
  </p:transition>
</p:sld>
</file>

<file path=ppt/slides/slide1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80689589"/>
      </p:ext>
    </p:extLst>
  </p:cSld>
  <p:clrMapOvr>
    <a:masterClrMapping/>
  </p:clrMapOvr>
  <p:transition>
    <p:fade/>
  </p:transition>
</p:sld>
</file>

<file path=ppt/slides/slide1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9428986"/>
      </p:ext>
    </p:extLst>
  </p:cSld>
  <p:clrMapOvr>
    <a:masterClrMapping/>
  </p:clrMapOvr>
  <p:transition>
    <p:fade/>
  </p:transition>
</p:sld>
</file>

<file path=ppt/slides/slide1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9183447"/>
      </p:ext>
    </p:extLst>
  </p:cSld>
  <p:clrMapOvr>
    <a:masterClrMapping/>
  </p:clrMapOvr>
  <p:transition>
    <p:fade/>
  </p:transition>
</p:sld>
</file>

<file path=ppt/slides/slide1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5365618"/>
      </p:ext>
    </p:extLst>
  </p:cSld>
  <p:clrMapOvr>
    <a:masterClrMapping/>
  </p:clrMapOvr>
  <p:transition>
    <p:fade/>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Muhammad and Muhammad’s Household lived</a:t>
            </a:r>
          </a:p>
          <a:p>
            <a:pPr marL="342900" indent="-342900" eaLnBrk="1" hangingPunct="1">
              <a:defRPr/>
            </a:pPr>
            <a:r>
              <a:rPr lang="ur-PK" sz="3600" dirty="0">
                <a:solidFill>
                  <a:schemeClr val="tx1"/>
                </a:solidFill>
              </a:rPr>
              <a:t>و آل محمّد (ع) کے ساتھ</a:t>
            </a: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0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muhammadin wa ali muhammadin</a:t>
            </a:r>
          </a:p>
        </p:txBody>
      </p:sp>
      <p:sp>
        <p:nvSpPr>
          <p:cNvPr id="10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9419430"/>
      </p:ext>
    </p:extLst>
  </p:cSld>
  <p:clrMapOvr>
    <a:masterClrMapping/>
  </p:clrMapOvr>
  <p:transition>
    <p:fade/>
  </p:transition>
</p:sld>
</file>

<file path=ppt/slides/slide1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9061801"/>
      </p:ext>
    </p:extLst>
  </p:cSld>
  <p:clrMapOvr>
    <a:masterClrMapping/>
  </p:clrMapOvr>
  <p:transition>
    <p:fade/>
  </p:transition>
</p:sld>
</file>

<file path=ppt/slides/slide1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73171090"/>
      </p:ext>
    </p:extLst>
  </p:cSld>
  <p:clrMapOvr>
    <a:masterClrMapping/>
  </p:clrMapOvr>
  <p:transition>
    <p:fade/>
  </p:transition>
</p:sld>
</file>

<file path=ppt/slides/slide1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747313137"/>
      </p:ext>
    </p:extLst>
  </p:cSld>
  <p:clrMapOvr>
    <a:masterClrMapping/>
  </p:clrMapOvr>
  <p:transition>
    <p:fade/>
  </p:transition>
</p:sld>
</file>

<file path=ppt/slides/slide1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6919898"/>
      </p:ext>
    </p:extLst>
  </p:cSld>
  <p:clrMapOvr>
    <a:masterClrMapping/>
  </p:clrMapOvr>
  <p:transition>
    <p:fade/>
  </p:transition>
</p:sld>
</file>

<file path=ppt/slides/slide1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82665341"/>
      </p:ext>
    </p:extLst>
  </p:cSld>
  <p:clrMapOvr>
    <a:masterClrMapping/>
  </p:clrMapOvr>
  <p:transition>
    <p:fade/>
  </p:transition>
</p:sld>
</file>

<file path=ppt/slides/slide1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96594012"/>
      </p:ext>
    </p:extLst>
  </p:cSld>
  <p:clrMapOvr>
    <a:masterClrMapping/>
  </p:clrMapOvr>
  <p:transition>
    <p:fade/>
  </p:transition>
</p:sld>
</file>

<file path=ppt/slides/slide1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28704752"/>
      </p:ext>
    </p:extLst>
  </p:cSld>
  <p:clrMapOvr>
    <a:masterClrMapping/>
  </p:clrMapOvr>
  <p:transition>
    <p:fade/>
  </p:transition>
</p:sld>
</file>

<file path=ppt/slides/slide1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87896895"/>
      </p:ext>
    </p:extLst>
  </p:cSld>
  <p:clrMapOvr>
    <a:masterClrMapping/>
  </p:clrMapOvr>
  <p:transition>
    <p:fade/>
  </p:transition>
</p:sld>
</file>

<file path=ppt/slides/slide1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41843328"/>
      </p:ext>
    </p:extLst>
  </p:cSld>
  <p:clrMapOvr>
    <a:masterClrMapping/>
  </p:clrMapOvr>
  <p:transition>
    <p:fade/>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وَمَمَاتِي مَمَاتَ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make me die on the same principles on which Muhammad and Muhammad’s Household died.</a:t>
            </a:r>
          </a:p>
          <a:p>
            <a:pPr marL="342900" indent="-342900" eaLnBrk="1" hangingPunct="1">
              <a:defRPr/>
            </a:pPr>
            <a:r>
              <a:rPr lang="ur-PK" sz="2800" dirty="0">
                <a:solidFill>
                  <a:schemeClr val="tx1"/>
                </a:solidFill>
              </a:rPr>
              <a:t>اور میری موت کو موت  محمّد (ص) و آل محمّد (ع) کے ساتھ </a:t>
            </a:r>
            <a:endParaRPr lang="en-US" sz="2800" b="1" kern="1200" dirty="0">
              <a:solidFill>
                <a:schemeClr val="tx1"/>
              </a:solidFill>
              <a:ea typeface="MS Mincho" pitchFamily="49" charset="-128"/>
            </a:endParaRPr>
          </a:p>
        </p:txBody>
      </p:sp>
      <p:sp>
        <p:nvSpPr>
          <p:cNvPr id="10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mamati mamata muhammadin wa ali muhammadin</a:t>
            </a:r>
          </a:p>
        </p:txBody>
      </p:sp>
      <p:sp>
        <p:nvSpPr>
          <p:cNvPr id="10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12905264"/>
      </p:ext>
    </p:extLst>
  </p:cSld>
  <p:clrMapOvr>
    <a:masterClrMapping/>
  </p:clrMapOvr>
  <p:transition>
    <p:fade/>
  </p:transition>
</p:sld>
</file>

<file path=ppt/slides/slide1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0507084"/>
      </p:ext>
    </p:extLst>
  </p:cSld>
  <p:clrMapOvr>
    <a:masterClrMapping/>
  </p:clrMapOvr>
  <p:transition>
    <p:fade/>
  </p:transition>
</p:sld>
</file>

<file path=ppt/slides/slide1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2281294"/>
      </p:ext>
    </p:extLst>
  </p:cSld>
  <p:clrMapOvr>
    <a:masterClrMapping/>
  </p:clrMapOvr>
  <p:transition>
    <p:fade/>
  </p:transition>
</p:sld>
</file>

<file path=ppt/slides/slide1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78209949"/>
      </p:ext>
    </p:extLst>
  </p:cSld>
  <p:clrMapOvr>
    <a:masterClrMapping/>
  </p:clrMapOvr>
  <p:transition>
    <p:fade/>
  </p:transition>
</p:sld>
</file>

<file path=ppt/slides/slide1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93449129"/>
      </p:ext>
    </p:extLst>
  </p:cSld>
  <p:clrMapOvr>
    <a:masterClrMapping/>
  </p:clrMapOvr>
  <p:transition>
    <p:fade/>
  </p:transition>
</p:sld>
</file>

<file path=ppt/slides/slide1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22799915"/>
      </p:ext>
    </p:extLst>
  </p:cSld>
  <p:clrMapOvr>
    <a:masterClrMapping/>
  </p:clrMapOvr>
  <p:transition>
    <p:fade/>
  </p:transition>
</p:sld>
</file>

<file path=ppt/slides/slide1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05972224"/>
      </p:ext>
    </p:extLst>
  </p:cSld>
  <p:clrMapOvr>
    <a:masterClrMapping/>
  </p:clrMapOvr>
  <p:transition>
    <p:fade/>
  </p:transition>
</p:sld>
</file>

<file path=ppt/slides/slide1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7787449"/>
      </p:ext>
    </p:extLst>
  </p:cSld>
  <p:clrMapOvr>
    <a:masterClrMapping/>
  </p:clrMapOvr>
  <p:transition>
    <p:fade/>
  </p:transition>
</p:sld>
</file>

<file path=ppt/slides/slide1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94419684"/>
      </p:ext>
    </p:extLst>
  </p:cSld>
  <p:clrMapOvr>
    <a:masterClrMapping/>
  </p:clrMapOvr>
  <p:transition>
    <p:fade/>
  </p:transition>
</p:sld>
</file>

<file path=ppt/slides/slide1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53975230"/>
      </p:ext>
    </p:extLst>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إِنَّ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يَوْمٌ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this day</a:t>
            </a:r>
          </a:p>
          <a:p>
            <a:pPr marL="342900" indent="-342900" eaLnBrk="1" hangingPunct="1">
              <a:defRPr/>
            </a:pPr>
            <a:r>
              <a:rPr lang="ur-PK" sz="3600" dirty="0">
                <a:solidFill>
                  <a:schemeClr val="tx1"/>
                </a:solidFill>
              </a:rPr>
              <a:t>خدا وندا یہ وہ دن ہے</a:t>
            </a:r>
            <a:endParaRPr lang="en-US" sz="3600" b="1" kern="1200" dirty="0">
              <a:solidFill>
                <a:schemeClr val="tx1"/>
              </a:solidFill>
              <a:ea typeface="MS Mincho" pitchFamily="49" charset="-128"/>
            </a:endParaRPr>
          </a:p>
        </p:txBody>
      </p:sp>
      <p:sp>
        <p:nvSpPr>
          <p:cNvPr id="10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inna hadha yawmun</a:t>
            </a:r>
          </a:p>
        </p:txBody>
      </p:sp>
      <p:sp>
        <p:nvSpPr>
          <p:cNvPr id="10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43526865"/>
      </p:ext>
    </p:extLst>
  </p:cSld>
  <p:clrMapOvr>
    <a:masterClrMapping/>
  </p:clrMapOvr>
  <p:transition>
    <p:fade/>
  </p:transition>
</p:sld>
</file>

<file path=ppt/slides/slide1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100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148499448"/>
      </p:ext>
    </p:extLst>
  </p:cSld>
  <p:clrMapOvr>
    <a:masterClrMapping/>
  </p:clrMapOvr>
  <p:transition>
    <p:fade/>
  </p:transition>
</p:sld>
</file>

<file path=ppt/slides/slide1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92241774"/>
      </p:ext>
    </p:extLst>
  </p:cSld>
  <p:clrMapOvr>
    <a:masterClrMapping/>
  </p:clrMapOvr>
  <p:transition>
    <p:fade/>
  </p:transition>
</p:sld>
</file>

<file path=ppt/slides/slide1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51844043"/>
      </p:ext>
    </p:extLst>
  </p:cSld>
  <p:clrMapOvr>
    <a:masterClrMapping/>
  </p:clrMapOvr>
  <p:transition>
    <p:fade/>
  </p:transition>
</p:sld>
</file>

<file path=ppt/slides/slide1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7179555"/>
      </p:ext>
    </p:extLst>
  </p:cSld>
  <p:clrMapOvr>
    <a:masterClrMapping/>
  </p:clrMapOvr>
  <p:transition>
    <p:fade/>
  </p:transition>
</p:sld>
</file>

<file path=ppt/slides/slide1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26409519"/>
      </p:ext>
    </p:extLst>
  </p:cSld>
  <p:clrMapOvr>
    <a:masterClrMapping/>
  </p:clrMapOvr>
  <p:transition>
    <p:fade/>
  </p:transition>
</p:sld>
</file>

<file path=ppt/slides/slide1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33837953"/>
      </p:ext>
    </p:extLst>
  </p:cSld>
  <p:clrMapOvr>
    <a:masterClrMapping/>
  </p:clrMapOvr>
  <p:transition>
    <p:fade/>
  </p:transition>
</p:sld>
</file>

<file path=ppt/slides/slide1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1247104"/>
      </p:ext>
    </p:extLst>
  </p:cSld>
  <p:clrMapOvr>
    <a:masterClrMapping/>
  </p:clrMapOvr>
  <p:transition>
    <p:fade/>
  </p:transition>
</p:sld>
</file>

<file path=ppt/slides/slide1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90685917"/>
      </p:ext>
    </p:extLst>
  </p:cSld>
  <p:clrMapOvr>
    <a:masterClrMapping/>
  </p:clrMapOvr>
  <p:transition>
    <p:fade/>
  </p:transition>
</p:sld>
</file>

<file path=ppt/slides/slide1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668381"/>
      </p:ext>
    </p:extLst>
  </p:cSld>
  <p:clrMapOvr>
    <a:masterClrMapping/>
  </p:clrMapOvr>
  <p:transition>
    <p:fade/>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تَبَرَّكَتْ بِهِ بَنُو امَيَّةَ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has been regarded as blessed day by the descendants of </a:t>
            </a:r>
            <a:r>
              <a:rPr lang="en-US" sz="3600" b="1" kern="1200" dirty="0" err="1">
                <a:solidFill>
                  <a:schemeClr val="tx1"/>
                </a:solidFill>
                <a:ea typeface="MS Mincho" pitchFamily="49" charset="-128"/>
              </a:rPr>
              <a:t>Umayyah</a:t>
            </a:r>
            <a:endParaRPr lang="en-US" sz="3600" b="1" kern="1200" dirty="0">
              <a:solidFill>
                <a:schemeClr val="tx1"/>
              </a:solidFill>
              <a:ea typeface="MS Mincho" pitchFamily="49" charset="-128"/>
            </a:endParaRPr>
          </a:p>
          <a:p>
            <a:pPr marL="342900" indent="-342900" eaLnBrk="1" hangingPunct="1">
              <a:defRPr/>
            </a:pPr>
            <a:r>
              <a:rPr lang="ur-PK" sz="3600" dirty="0">
                <a:solidFill>
                  <a:schemeClr val="tx1"/>
                </a:solidFill>
              </a:rPr>
              <a:t>جب کو بنی امیہ نے برکت کا دن قرار دیا ہے</a:t>
            </a:r>
            <a:endParaRPr lang="en-US" sz="3600" b="1" kern="1200" dirty="0">
              <a:solidFill>
                <a:schemeClr val="tx1"/>
              </a:solidFill>
              <a:ea typeface="MS Mincho" pitchFamily="49" charset="-128"/>
            </a:endParaRPr>
          </a:p>
        </p:txBody>
      </p:sp>
      <p:sp>
        <p:nvSpPr>
          <p:cNvPr id="10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tabarrakat bihi banu umayyata</a:t>
            </a:r>
          </a:p>
        </p:txBody>
      </p:sp>
      <p:sp>
        <p:nvSpPr>
          <p:cNvPr id="10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en-US" sz="9200" kern="1200" dirty="0">
                <a:solidFill>
                  <a:schemeClr val="bg1"/>
                </a:solidFill>
                <a:latin typeface="Arabic Typesetting" panose="03020402040406030203" pitchFamily="66" charset="-78"/>
                <a:ea typeface="+mn-ea"/>
                <a:cs typeface="Arabic Typesetting" panose="03020402040406030203" pitchFamily="66" charset="-78"/>
              </a:rPr>
              <a:t>THEN RECITE</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endParaRPr lang="en-US" sz="3600" b="1" kern="1200" dirty="0">
              <a:solidFill>
                <a:schemeClr val="bg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extLst>
      <p:ext uri="{BB962C8B-B14F-4D97-AF65-F5344CB8AC3E}">
        <p14:creationId xmlns:p14="http://schemas.microsoft.com/office/powerpoint/2010/main" val="1353574021"/>
      </p:ext>
    </p:extLst>
  </p:cSld>
  <p:clrMapOvr>
    <a:masterClrMapping/>
  </p:clrMapOvr>
  <p:transition>
    <p:fade/>
  </p:transition>
  <p:timing>
    <p:tnLst>
      <p:par>
        <p:cTn id="1" dur="indefinite" restart="never" nodeType="tmRoot"/>
      </p:par>
    </p:tnLst>
  </p:timing>
</p:sld>
</file>

<file path=ppt/slides/slide1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خُصَّ انْتَ اوَّلَ ظَالِمٍ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(specially) blessing from the foremost persecutor</a:t>
            </a:r>
          </a:p>
          <a:p>
            <a:pPr marL="342900" indent="-342900" eaLnBrk="1" hangingPunct="1">
              <a:defRPr/>
            </a:pPr>
            <a:r>
              <a:rPr lang="ur-PK" sz="2800" dirty="0">
                <a:solidFill>
                  <a:schemeClr val="tx1"/>
                </a:solidFill>
              </a:rPr>
              <a:t>خدا وندا مخصوص کر تو پہلے ظالم کو میری طرف سے لعنت کے ساتھ</a:t>
            </a:r>
            <a:endParaRPr lang="en-US" sz="2800" b="1" kern="1200" dirty="0">
              <a:solidFill>
                <a:schemeClr val="tx1"/>
              </a:solidFill>
              <a:ea typeface="MS Mincho" pitchFamily="49" charset="-128"/>
            </a:endParaRPr>
          </a:p>
        </p:txBody>
      </p:sp>
      <p:sp>
        <p:nvSpPr>
          <p:cNvPr id="1662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khussa anta awwala zalimin billa`ni minni</a:t>
            </a:r>
          </a:p>
        </p:txBody>
      </p:sp>
      <p:sp>
        <p:nvSpPr>
          <p:cNvPr id="1662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2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timing>
    <p:tnLst>
      <p:par>
        <p:cTn id="1" dur="indefinite" restart="never" nodeType="tmRoot"/>
      </p:par>
    </p:tnLst>
  </p:timing>
</p:sld>
</file>

<file path=ppt/slides/slide1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وَٱبْدَا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بِهِ اوَّلاَ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begin with him first,</a:t>
            </a:r>
          </a:p>
          <a:p>
            <a:pPr marL="342900" indent="-342900" eaLnBrk="1" hangingPunct="1">
              <a:defRPr/>
            </a:pPr>
            <a:r>
              <a:rPr lang="ur-PK" sz="3600" dirty="0">
                <a:solidFill>
                  <a:schemeClr val="tx1"/>
                </a:solidFill>
              </a:rPr>
              <a:t> اور ابتداء کر پہلے اسی ظالم سے </a:t>
            </a:r>
            <a:endParaRPr lang="en-US" sz="3600" b="1" kern="1200" dirty="0">
              <a:solidFill>
                <a:schemeClr val="tx1"/>
              </a:solidFill>
              <a:ea typeface="MS Mincho" pitchFamily="49" charset="-128"/>
            </a:endParaRPr>
          </a:p>
        </p:txBody>
      </p:sp>
      <p:sp>
        <p:nvSpPr>
          <p:cNvPr id="1664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wabda' bihi awwalan</a:t>
            </a:r>
          </a:p>
        </p:txBody>
      </p:sp>
      <p:sp>
        <p:nvSpPr>
          <p:cNvPr id="1664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4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ثُمَّ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ٱلثَّانِيَ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وَٱلثَّالِثَ</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وَٱلرَّابِعَ</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then withhold blessing from the second, the third, and the fourth.</a:t>
            </a:r>
          </a:p>
          <a:p>
            <a:pPr marL="342900" indent="-342900" eaLnBrk="1" hangingPunct="1">
              <a:defRPr/>
            </a:pPr>
            <a:r>
              <a:rPr lang="ur-PK" sz="3600" dirty="0">
                <a:solidFill>
                  <a:schemeClr val="tx1"/>
                </a:solidFill>
              </a:rPr>
              <a:t>پھر دوسرے پر پھر تیسرے پر پھر چوتھے پر،</a:t>
            </a:r>
            <a:endParaRPr lang="en-US" sz="3600" b="1" kern="1200" dirty="0">
              <a:solidFill>
                <a:schemeClr val="tx1"/>
              </a:solidFill>
              <a:ea typeface="MS Mincho" pitchFamily="49" charset="-128"/>
            </a:endParaRPr>
          </a:p>
        </p:txBody>
      </p:sp>
      <p:sp>
        <p:nvSpPr>
          <p:cNvPr id="1665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thumma il`an alththaniya walththalitha walrrabi`a</a:t>
            </a:r>
          </a:p>
        </p:txBody>
      </p:sp>
      <p:sp>
        <p:nvSpPr>
          <p:cNvPr id="1665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5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يَزِيدَ خَامِساً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t>
            </a:r>
            <a:r>
              <a:rPr lang="en-US" sz="3600" b="1" kern="1200" dirty="0" err="1">
                <a:solidFill>
                  <a:schemeClr val="tx1"/>
                </a:solidFill>
                <a:ea typeface="MS Mincho" pitchFamily="49" charset="-128"/>
              </a:rPr>
              <a:t>Yazid</a:t>
            </a:r>
            <a:r>
              <a:rPr lang="en-US" sz="3600" b="1" kern="1200" dirty="0">
                <a:solidFill>
                  <a:schemeClr val="tx1"/>
                </a:solidFill>
                <a:ea typeface="MS Mincho" pitchFamily="49" charset="-128"/>
              </a:rPr>
              <a:t> fifthly,</a:t>
            </a:r>
          </a:p>
          <a:p>
            <a:pPr marL="342900" indent="-342900" eaLnBrk="1" hangingPunct="1">
              <a:defRPr/>
            </a:pPr>
            <a:r>
              <a:rPr lang="ur-PK" sz="3600" dirty="0">
                <a:solidFill>
                  <a:schemeClr val="tx1"/>
                </a:solidFill>
              </a:rPr>
              <a:t>خدا وندا لعنت کر تو یزید بن معاویہ ملعون پانچویں پر</a:t>
            </a:r>
            <a:endParaRPr lang="en-US" sz="3600" b="1" kern="1200" dirty="0">
              <a:solidFill>
                <a:schemeClr val="tx1"/>
              </a:solidFill>
              <a:ea typeface="MS Mincho" pitchFamily="49" charset="-128"/>
            </a:endParaRPr>
          </a:p>
        </p:txBody>
      </p:sp>
      <p:sp>
        <p:nvSpPr>
          <p:cNvPr id="1666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yazida khamisan</a:t>
            </a:r>
          </a:p>
        </p:txBody>
      </p:sp>
      <p:sp>
        <p:nvSpPr>
          <p:cNvPr id="1666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6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عُبَيْدَ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بْنَ زِيَادٍ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مَرْجَانَةَ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withhold blessing from `</a:t>
            </a:r>
            <a:r>
              <a:rPr lang="en-US" sz="2800" b="1" kern="1200" dirty="0" err="1">
                <a:solidFill>
                  <a:schemeClr val="tx1"/>
                </a:solidFill>
                <a:ea typeface="MS Mincho" pitchFamily="49" charset="-128"/>
              </a:rPr>
              <a:t>Ubaydullah</a:t>
            </a:r>
            <a:r>
              <a:rPr lang="en-US" sz="2800" b="1" kern="1200" dirty="0">
                <a:solidFill>
                  <a:schemeClr val="tx1"/>
                </a:solidFill>
                <a:ea typeface="MS Mincho" pitchFamily="49" charset="-128"/>
              </a:rPr>
              <a:t> </a:t>
            </a:r>
            <a:r>
              <a:rPr lang="en-US" sz="2800" b="1" kern="1200" dirty="0" err="1">
                <a:solidFill>
                  <a:schemeClr val="tx1"/>
                </a:solidFill>
                <a:ea typeface="MS Mincho" pitchFamily="49" charset="-128"/>
              </a:rPr>
              <a:t>ibn</a:t>
            </a:r>
            <a:r>
              <a:rPr lang="en-US" sz="2800" b="1" kern="1200" dirty="0">
                <a:solidFill>
                  <a:schemeClr val="tx1"/>
                </a:solidFill>
                <a:ea typeface="MS Mincho" pitchFamily="49" charset="-128"/>
              </a:rPr>
              <a:t> </a:t>
            </a:r>
            <a:r>
              <a:rPr lang="en-US" sz="2800" b="1" kern="1200" dirty="0" err="1">
                <a:solidFill>
                  <a:schemeClr val="tx1"/>
                </a:solidFill>
                <a:ea typeface="MS Mincho" pitchFamily="49" charset="-128"/>
              </a:rPr>
              <a:t>Ziyad</a:t>
            </a:r>
            <a:r>
              <a:rPr lang="en-US" sz="2800" b="1" kern="1200" dirty="0">
                <a:solidFill>
                  <a:schemeClr val="tx1"/>
                </a:solidFill>
                <a:ea typeface="MS Mincho" pitchFamily="49" charset="-128"/>
              </a:rPr>
              <a:t>, the son of </a:t>
            </a:r>
            <a:r>
              <a:rPr lang="en-US" sz="2800" b="1" kern="1200" dirty="0" err="1">
                <a:solidFill>
                  <a:schemeClr val="tx1"/>
                </a:solidFill>
                <a:ea typeface="MS Mincho" pitchFamily="49" charset="-128"/>
              </a:rPr>
              <a:t>Marjanah</a:t>
            </a:r>
            <a:r>
              <a:rPr lang="en-US" sz="2800" b="1" kern="1200" dirty="0">
                <a:solidFill>
                  <a:schemeClr val="tx1"/>
                </a:solidFill>
                <a:ea typeface="MS Mincho" pitchFamily="49" charset="-128"/>
              </a:rPr>
              <a:t>,</a:t>
            </a:r>
          </a:p>
          <a:p>
            <a:pPr marL="342900" indent="-342900" eaLnBrk="1" hangingPunct="1">
              <a:defRPr/>
            </a:pPr>
            <a:r>
              <a:rPr lang="ur-PK" sz="2800" dirty="0">
                <a:solidFill>
                  <a:schemeClr val="tx1"/>
                </a:solidFill>
              </a:rPr>
              <a:t> اور لعنت کر عبید الله بن زیاد پر جو بیٹا ہے ابن مرجانہ کا</a:t>
            </a:r>
            <a:endParaRPr lang="en-US" sz="2800" b="1" kern="1200" dirty="0">
              <a:solidFill>
                <a:schemeClr val="tx1"/>
              </a:solidFill>
              <a:ea typeface="MS Mincho" pitchFamily="49" charset="-128"/>
            </a:endParaRPr>
          </a:p>
        </p:txBody>
      </p:sp>
      <p:sp>
        <p:nvSpPr>
          <p:cNvPr id="16670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wal`an `ubaydallahi bna ziyadin wabna marjanata</a:t>
            </a:r>
          </a:p>
        </p:txBody>
      </p:sp>
      <p:sp>
        <p:nvSpPr>
          <p:cNvPr id="16670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70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وَعُمَرَ بْنَ سَعْدٍ وَشِمْراً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`Umar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t>
            </a:r>
            <a:r>
              <a:rPr lang="en-US" sz="3600" b="1" kern="1200" dirty="0" err="1">
                <a:solidFill>
                  <a:schemeClr val="tx1"/>
                </a:solidFill>
                <a:ea typeface="MS Mincho" pitchFamily="49" charset="-128"/>
              </a:rPr>
              <a:t>Sa`d</a:t>
            </a:r>
            <a:r>
              <a:rPr lang="en-US" sz="3600" b="1" kern="1200" dirty="0">
                <a:solidFill>
                  <a:schemeClr val="tx1"/>
                </a:solidFill>
                <a:ea typeface="MS Mincho" pitchFamily="49" charset="-128"/>
              </a:rPr>
              <a:t>, </a:t>
            </a:r>
            <a:r>
              <a:rPr lang="en-US" sz="3600" b="1" kern="1200" dirty="0" err="1">
                <a:solidFill>
                  <a:schemeClr val="tx1"/>
                </a:solidFill>
                <a:ea typeface="MS Mincho" pitchFamily="49" charset="-128"/>
              </a:rPr>
              <a:t>Shimr</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عمر بن سعد پر اور شمر ملعون پر</a:t>
            </a:r>
            <a:endParaRPr lang="en-US" sz="3600" b="1" kern="1200" dirty="0">
              <a:solidFill>
                <a:schemeClr val="tx1"/>
              </a:solidFill>
              <a:ea typeface="MS Mincho" pitchFamily="49" charset="-128"/>
            </a:endParaRPr>
          </a:p>
        </p:txBody>
      </p:sp>
      <p:sp>
        <p:nvSpPr>
          <p:cNvPr id="16681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`umara bna sa`din wa shimran</a:t>
            </a:r>
          </a:p>
        </p:txBody>
      </p:sp>
      <p:sp>
        <p:nvSpPr>
          <p:cNvPr id="16681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81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وَآلَ ابِي سُفْيَانَ وَآلَ زِيَادٍ وَآلَ مَرْوَانَ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the family of Abu-</a:t>
            </a:r>
            <a:r>
              <a:rPr lang="en-US" sz="2800" b="1" kern="1200" dirty="0" err="1">
                <a:solidFill>
                  <a:schemeClr val="tx1"/>
                </a:solidFill>
                <a:ea typeface="MS Mincho" pitchFamily="49" charset="-128"/>
              </a:rPr>
              <a:t>Sufyan</a:t>
            </a:r>
            <a:r>
              <a:rPr lang="en-US" sz="2800" b="1" kern="1200" dirty="0">
                <a:solidFill>
                  <a:schemeClr val="tx1"/>
                </a:solidFill>
                <a:ea typeface="MS Mincho" pitchFamily="49" charset="-128"/>
              </a:rPr>
              <a:t>, the family of </a:t>
            </a:r>
            <a:r>
              <a:rPr lang="en-US" sz="2800" b="1" kern="1200" dirty="0" err="1">
                <a:solidFill>
                  <a:schemeClr val="tx1"/>
                </a:solidFill>
                <a:ea typeface="MS Mincho" pitchFamily="49" charset="-128"/>
              </a:rPr>
              <a:t>Ziyad</a:t>
            </a:r>
            <a:r>
              <a:rPr lang="en-US" sz="2800" b="1" kern="1200" dirty="0">
                <a:solidFill>
                  <a:schemeClr val="tx1"/>
                </a:solidFill>
                <a:ea typeface="MS Mincho" pitchFamily="49" charset="-128"/>
              </a:rPr>
              <a:t>, and the family of Marwan</a:t>
            </a:r>
          </a:p>
          <a:p>
            <a:pPr marL="342900" indent="-342900" eaLnBrk="1" hangingPunct="1">
              <a:defRPr/>
            </a:pPr>
            <a:r>
              <a:rPr lang="ur-PK" sz="2800" dirty="0">
                <a:solidFill>
                  <a:schemeClr val="tx1"/>
                </a:solidFill>
              </a:rPr>
              <a:t> اور اولاد ابو سفیان پر اور آل زیاد پر اور آل مروان پر  اور تمام بنی امیہ پر </a:t>
            </a:r>
            <a:endParaRPr lang="en-US" sz="2800" b="1" kern="1200" dirty="0">
              <a:solidFill>
                <a:schemeClr val="tx1"/>
              </a:solidFill>
              <a:ea typeface="MS Mincho" pitchFamily="49" charset="-128"/>
            </a:endParaRPr>
          </a:p>
        </p:txBody>
      </p:sp>
      <p:sp>
        <p:nvSpPr>
          <p:cNvPr id="16691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abi sufyana wa ala ziyadin wa ala marwana</a:t>
            </a:r>
          </a:p>
        </p:txBody>
      </p:sp>
      <p:sp>
        <p:nvSpPr>
          <p:cNvPr id="16691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691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يَوْمِ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ٱلْقِيَامَةِ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 to the Resurrection Day.</a:t>
            </a:r>
          </a:p>
          <a:p>
            <a:pPr marL="342900" indent="-342900" eaLnBrk="1" hangingPunct="1">
              <a:defRPr/>
            </a:pPr>
            <a:r>
              <a:rPr lang="ur-PK" sz="3600" dirty="0">
                <a:solidFill>
                  <a:schemeClr val="tx1"/>
                </a:solidFill>
              </a:rPr>
              <a:t>تا قیامت-</a:t>
            </a:r>
            <a:endParaRPr lang="en-US" sz="3600" b="1" kern="1200" dirty="0">
              <a:solidFill>
                <a:schemeClr val="tx1"/>
              </a:solidFill>
              <a:ea typeface="MS Mincho" pitchFamily="49" charset="-128"/>
            </a:endParaRPr>
          </a:p>
        </p:txBody>
      </p:sp>
      <p:sp>
        <p:nvSpPr>
          <p:cNvPr id="16701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ila yawmi alqiyamati</a:t>
            </a:r>
          </a:p>
        </p:txBody>
      </p:sp>
      <p:sp>
        <p:nvSpPr>
          <p:cNvPr id="16701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01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1170" name="Rectangle 2"/>
          <p:cNvSpPr>
            <a:spLocks noChangeArrowheads="1"/>
          </p:cNvSpPr>
          <p:nvPr/>
        </p:nvSpPr>
        <p:spPr bwMode="auto">
          <a:xfrm>
            <a:off x="0" y="1849438"/>
            <a:ext cx="9144000" cy="378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lvl="1" algn="ctr" eaLnBrk="0" hangingPunct="0">
              <a:tabLst>
                <a:tab pos="685800" algn="l"/>
              </a:tabLst>
            </a:pPr>
            <a:r>
              <a:rPr lang="en-US" sz="6000" b="1">
                <a:solidFill>
                  <a:srgbClr val="CC0000"/>
                </a:solidFill>
                <a:latin typeface="Al-Arial"/>
                <a:ea typeface="MS Mincho" pitchFamily="49" charset="-128"/>
              </a:rPr>
              <a:t>Please go in Prostration (</a:t>
            </a:r>
            <a:r>
              <a:rPr lang="en-US" sz="6000" b="1" i="1">
                <a:solidFill>
                  <a:srgbClr val="CC0000"/>
                </a:solidFill>
                <a:latin typeface="Al-Arial"/>
                <a:ea typeface="MS Mincho" pitchFamily="49" charset="-128"/>
              </a:rPr>
              <a:t>Sajdah</a:t>
            </a:r>
            <a:r>
              <a:rPr lang="en-US" sz="6000" b="1">
                <a:solidFill>
                  <a:srgbClr val="CC0000"/>
                </a:solidFill>
                <a:latin typeface="Al-Arial"/>
                <a:ea typeface="MS Mincho" pitchFamily="49" charset="-128"/>
              </a:rPr>
              <a:t>) and recite the following: </a:t>
            </a:r>
          </a:p>
        </p:txBody>
      </p:sp>
      <p:sp>
        <p:nvSpPr>
          <p:cNvPr id="167117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117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618989093"/>
      </p:ext>
    </p:extLst>
  </p:cSld>
  <p:clrMapOvr>
    <a:masterClrMapping/>
  </p:clrMapOvr>
  <p:transition>
    <p:fade/>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آكِلَةِ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ٱلاكبَادِ</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by the son of the liver-eater woman,</a:t>
            </a:r>
          </a:p>
          <a:p>
            <a:pPr marL="342900" indent="-342900" eaLnBrk="1" hangingPunct="1">
              <a:defRPr/>
            </a:pPr>
            <a:r>
              <a:rPr lang="ur-PK" sz="3600" dirty="0">
                <a:solidFill>
                  <a:schemeClr val="tx1"/>
                </a:solidFill>
              </a:rPr>
              <a:t>اور بیٹے نے زن جگر خوارہ کے</a:t>
            </a:r>
            <a:endParaRPr lang="en-US" sz="3600" b="1" kern="1200" dirty="0">
              <a:solidFill>
                <a:schemeClr val="tx1"/>
              </a:solidFill>
              <a:ea typeface="MS Mincho" pitchFamily="49" charset="-128"/>
            </a:endParaRPr>
          </a:p>
        </p:txBody>
      </p:sp>
      <p:sp>
        <p:nvSpPr>
          <p:cNvPr id="10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wabnu akilati al-akbadi</a:t>
            </a:r>
          </a:p>
        </p:txBody>
      </p:sp>
      <p:sp>
        <p:nvSpPr>
          <p:cNvPr id="10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لَكَ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ٱلْحَمْدُ</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all praise be to You;</a:t>
            </a:r>
          </a:p>
          <a:p>
            <a:pPr marL="342900" indent="-342900" eaLnBrk="1" hangingPunct="1">
              <a:defRPr/>
            </a:pPr>
            <a:r>
              <a:rPr lang="ur-PK" sz="3600" dirty="0">
                <a:solidFill>
                  <a:schemeClr val="tx1"/>
                </a:solidFill>
              </a:rPr>
              <a:t>خدا وندا سب تعریفیں تیرے ہی لئے ہیں</a:t>
            </a:r>
            <a:endParaRPr lang="en-US" sz="3600" b="1" kern="1200" dirty="0">
              <a:solidFill>
                <a:schemeClr val="tx1"/>
              </a:solidFill>
              <a:ea typeface="MS Mincho" pitchFamily="49" charset="-128"/>
            </a:endParaRPr>
          </a:p>
        </p:txBody>
      </p:sp>
      <p:sp>
        <p:nvSpPr>
          <p:cNvPr id="16721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laka alhamdu</a:t>
            </a:r>
          </a:p>
        </p:txBody>
      </p:sp>
      <p:sp>
        <p:nvSpPr>
          <p:cNvPr id="16721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219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حَمْدَ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ٱلشَّاكِرِينَ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مُصَابِهِمْ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the praise of those who thank You for their misfortunes.</a:t>
            </a:r>
          </a:p>
          <a:p>
            <a:pPr marL="342900" indent="-342900" eaLnBrk="1" hangingPunct="1">
              <a:defRPr/>
            </a:pPr>
            <a:r>
              <a:rPr lang="ur-PK" sz="2800" dirty="0">
                <a:solidFill>
                  <a:schemeClr val="tx1"/>
                </a:solidFill>
              </a:rPr>
              <a:t> اور ان شکر کرنے والوں کی جنہوں نے تیری حمد کی اپنی مصیبت پر</a:t>
            </a:r>
            <a:endParaRPr lang="en-US" sz="2800" b="1" kern="1200" dirty="0">
              <a:solidFill>
                <a:schemeClr val="tx1"/>
              </a:solidFill>
              <a:ea typeface="MS Mincho" pitchFamily="49" charset="-128"/>
            </a:endParaRPr>
          </a:p>
        </p:txBody>
      </p:sp>
      <p:sp>
        <p:nvSpPr>
          <p:cNvPr id="16732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hamda alshshakirina laka `ala musabihim</a:t>
            </a:r>
          </a:p>
        </p:txBody>
      </p:sp>
      <p:sp>
        <p:nvSpPr>
          <p:cNvPr id="16732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322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اَلْحَمْدُ لِلَّهِ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عَظِيمِ رَزِيَّتِي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All praise be to Allah for my great misfortune.</a:t>
            </a:r>
          </a:p>
          <a:p>
            <a:pPr marL="342900" indent="-342900" eaLnBrk="1" hangingPunct="1">
              <a:defRPr/>
            </a:pPr>
            <a:r>
              <a:rPr lang="ur-PK" sz="3600" dirty="0">
                <a:solidFill>
                  <a:schemeClr val="tx1"/>
                </a:solidFill>
              </a:rPr>
              <a:t> تمام تعریفیں خدا ہی کے لئے ہیں</a:t>
            </a:r>
            <a:endParaRPr lang="en-US" sz="3600" b="1" kern="1200" dirty="0">
              <a:solidFill>
                <a:schemeClr val="tx1"/>
              </a:solidFill>
              <a:ea typeface="MS Mincho" pitchFamily="49" charset="-128"/>
            </a:endParaRPr>
          </a:p>
        </p:txBody>
      </p:sp>
      <p:sp>
        <p:nvSpPr>
          <p:cNvPr id="16742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alhamdu lillahi `ala `azimi raziyyati</a:t>
            </a:r>
          </a:p>
        </p:txBody>
      </p:sp>
      <p:sp>
        <p:nvSpPr>
          <p:cNvPr id="16742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424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ٱرْزُقْنِي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شَفَاعَةَ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يَوْمَ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ٱلْوُرُودِ</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(please) grant me the intercession of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on the Day of Coming (to You)</a:t>
            </a:r>
          </a:p>
          <a:p>
            <a:pPr marL="342900" indent="-342900" eaLnBrk="1" hangingPunct="1">
              <a:defRPr/>
            </a:pPr>
            <a:r>
              <a:rPr lang="ur-PK" sz="2800" dirty="0">
                <a:solidFill>
                  <a:schemeClr val="tx1"/>
                </a:solidFill>
              </a:rPr>
              <a:t> مجھ کو شفاعت حضرت امام حسین (ع) کی قیامت کے دن</a:t>
            </a:r>
            <a:endParaRPr lang="en-US" sz="2800" b="1" kern="1200" dirty="0">
              <a:solidFill>
                <a:schemeClr val="tx1"/>
              </a:solidFill>
              <a:ea typeface="MS Mincho" pitchFamily="49" charset="-128"/>
            </a:endParaRPr>
          </a:p>
        </p:txBody>
      </p:sp>
      <p:sp>
        <p:nvSpPr>
          <p:cNvPr id="16752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irzuqni shafa`ata alhusayni yawma alwurudi</a:t>
            </a:r>
          </a:p>
        </p:txBody>
      </p:sp>
      <p:sp>
        <p:nvSpPr>
          <p:cNvPr id="16752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527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وَثَبِّتْ لِي قَدَمَ صِدْقٍ عِنْدَكَ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make for me with You a firm step of honesty</a:t>
            </a:r>
          </a:p>
          <a:p>
            <a:pPr marL="342900" indent="-342900" eaLnBrk="1" hangingPunct="1">
              <a:defRPr/>
            </a:pPr>
            <a:r>
              <a:rPr lang="ur-PK" sz="3600" dirty="0">
                <a:solidFill>
                  <a:schemeClr val="tx1"/>
                </a:solidFill>
              </a:rPr>
              <a:t> اور ثابت قدم رکھ سچائی پر </a:t>
            </a:r>
            <a:endParaRPr lang="en-US" sz="3600" b="1" kern="1200" dirty="0">
              <a:solidFill>
                <a:schemeClr val="tx1"/>
              </a:solidFill>
              <a:ea typeface="MS Mincho" pitchFamily="49" charset="-128"/>
            </a:endParaRPr>
          </a:p>
        </p:txBody>
      </p:sp>
      <p:sp>
        <p:nvSpPr>
          <p:cNvPr id="16762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thabbit li qadama sidqin `indaka</a:t>
            </a:r>
          </a:p>
        </p:txBody>
      </p:sp>
      <p:sp>
        <p:nvSpPr>
          <p:cNvPr id="16762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629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مَعَ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with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and the companions of al-</a:t>
            </a:r>
            <a:r>
              <a:rPr lang="en-US" sz="2800" b="1" kern="1200" dirty="0" err="1">
                <a:solidFill>
                  <a:schemeClr val="tx1"/>
                </a:solidFill>
                <a:ea typeface="MS Mincho" pitchFamily="49" charset="-128"/>
              </a:rPr>
              <a:t>Husayn</a:t>
            </a:r>
            <a:endParaRPr lang="en-US" sz="2800" b="1" kern="1200" dirty="0">
              <a:solidFill>
                <a:schemeClr val="tx1"/>
              </a:solidFill>
              <a:ea typeface="MS Mincho" pitchFamily="49" charset="-128"/>
            </a:endParaRPr>
          </a:p>
          <a:p>
            <a:pPr marL="342900" indent="-342900" eaLnBrk="1" hangingPunct="1">
              <a:defRPr/>
            </a:pPr>
            <a:r>
              <a:rPr lang="ur-PK" sz="2800" dirty="0">
                <a:solidFill>
                  <a:schemeClr val="tx1"/>
                </a:solidFill>
              </a:rPr>
              <a:t>مجھ کو اپنے نزدیک ہمراہ امام حسین (ع) مجھ کو اپنے نزدیک ہمراہ امام حسین (ع)</a:t>
            </a:r>
            <a:endParaRPr lang="en-US" sz="2800" b="1" kern="1200" dirty="0">
              <a:solidFill>
                <a:schemeClr val="tx1"/>
              </a:solidFill>
              <a:ea typeface="MS Mincho" pitchFamily="49" charset="-128"/>
            </a:endParaRPr>
          </a:p>
        </p:txBody>
      </p:sp>
      <p:sp>
        <p:nvSpPr>
          <p:cNvPr id="16773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ma`a alhusayni wa ashabi alhusayni</a:t>
            </a:r>
          </a:p>
        </p:txBody>
      </p:sp>
      <p:sp>
        <p:nvSpPr>
          <p:cNvPr id="1677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7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بَذَلُوٱ</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مُهَجَهُمْ دُونَ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ٱلسَّلاَمُ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who sacrificed their souls in defense of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peace be upon him.</a:t>
            </a:r>
          </a:p>
          <a:p>
            <a:pPr marL="342900" indent="-342900" eaLnBrk="1" hangingPunct="1">
              <a:defRPr/>
            </a:pPr>
            <a:r>
              <a:rPr lang="ur-PK" sz="2800" dirty="0">
                <a:solidFill>
                  <a:schemeClr val="tx1"/>
                </a:solidFill>
              </a:rPr>
              <a:t>جنہوں نے اپنی جانیں دے دیں حضرت امام حسین (ع) کے سامنے ان کی نصرت میں</a:t>
            </a:r>
            <a:endParaRPr lang="en-US" sz="2800" b="1" kern="1200" dirty="0">
              <a:solidFill>
                <a:schemeClr val="tx1"/>
              </a:solidFill>
              <a:ea typeface="MS Mincho" pitchFamily="49" charset="-128"/>
            </a:endParaRPr>
          </a:p>
        </p:txBody>
      </p:sp>
      <p:sp>
        <p:nvSpPr>
          <p:cNvPr id="16783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sv-SE" sz="3200" b="1" i="1">
                <a:solidFill>
                  <a:schemeClr val="bg1"/>
                </a:solidFill>
                <a:ea typeface="MS Mincho" pitchFamily="49" charset="-128"/>
              </a:rPr>
              <a:t>alladhina badhalu muhajahum duna alhusayni</a:t>
            </a:r>
            <a:endParaRPr lang="fi-FI" sz="3200" b="1" i="1">
              <a:solidFill>
                <a:schemeClr val="bg1"/>
              </a:solidFill>
              <a:ea typeface="MS Mincho" pitchFamily="49" charset="-128"/>
            </a:endParaRPr>
          </a:p>
        </p:txBody>
      </p:sp>
      <p:sp>
        <p:nvSpPr>
          <p:cNvPr id="16783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83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171825" y="1058863"/>
            <a:ext cx="29749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in prostration/ </a:t>
            </a:r>
            <a:r>
              <a:rPr lang="en-GB" sz="1600" b="1" i="1" dirty="0" err="1">
                <a:effectLst>
                  <a:outerShdw blurRad="38100" dist="38100" dir="2700000" algn="tl">
                    <a:srgbClr val="000000">
                      <a:alpha val="43137"/>
                    </a:srgbClr>
                  </a:outerShdw>
                </a:effectLst>
                <a:latin typeface="Trebuchet MS" pitchFamily="34" charset="0"/>
                <a:cs typeface="Arial" charset="0"/>
              </a:rPr>
              <a:t>Sajdah</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a:t>
            </a:r>
          </a:p>
          <a:p>
            <a:pPr marL="342900" indent="-342900" eaLnBrk="1" hangingPunct="1">
              <a:defRPr/>
            </a:pPr>
            <a:r>
              <a:rPr lang="en-US" sz="3600" b="1" kern="1200" dirty="0">
                <a:solidFill>
                  <a:schemeClr val="bg1"/>
                </a:solidFill>
                <a:ea typeface="MS Mincho" pitchFamily="49" charset="-128"/>
              </a:rPr>
              <a:t>and the family of Muhammad.</a:t>
            </a:r>
          </a:p>
        </p:txBody>
      </p:sp>
      <p:sp>
        <p:nvSpPr>
          <p:cNvPr id="16793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salli `ala muhammadin wa ali muhammadin</a:t>
            </a:r>
          </a:p>
        </p:txBody>
      </p:sp>
      <p:sp>
        <p:nvSpPr>
          <p:cNvPr id="16793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793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0386" name="Rectangle 13"/>
          <p:cNvSpPr>
            <a:spLocks noGrp="1" noChangeArrowheads="1"/>
          </p:cNvSpPr>
          <p:nvPr>
            <p:ph type="ctrTitle"/>
          </p:nvPr>
        </p:nvSpPr>
        <p:spPr>
          <a:xfrm>
            <a:off x="381000" y="2895600"/>
            <a:ext cx="8458200" cy="1143000"/>
          </a:xfrm>
        </p:spPr>
        <p:txBody>
          <a:bodyPr/>
          <a:lstStyle/>
          <a:p>
            <a:pPr eaLnBrk="1" hangingPunct="1"/>
            <a:r>
              <a:rPr lang="en-US" sz="7200" b="1">
                <a:solidFill>
                  <a:srgbClr val="C00000"/>
                </a:solidFill>
              </a:rPr>
              <a:t>Two rakáts Namaaz for Hadiya </a:t>
            </a:r>
            <a:br>
              <a:rPr lang="en-US" sz="7200" b="1">
                <a:solidFill>
                  <a:srgbClr val="C00000"/>
                </a:solidFill>
              </a:rPr>
            </a:br>
            <a:r>
              <a:rPr lang="en-US" sz="7200" b="1">
                <a:solidFill>
                  <a:srgbClr val="C00000"/>
                </a:solidFill>
              </a:rPr>
              <a:t>Ziyáráh of Ashurá</a:t>
            </a:r>
          </a:p>
        </p:txBody>
      </p:sp>
      <p:sp>
        <p:nvSpPr>
          <p:cNvPr id="168038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ar-SA" sz="1600" b="1">
              <a:solidFill>
                <a:schemeClr val="bg1"/>
              </a:solidFill>
              <a:latin typeface="Trebuchet MS" pitchFamily="34" charset="0"/>
            </a:endParaRPr>
          </a:p>
        </p:txBody>
      </p:sp>
    </p:spTree>
  </p:cSld>
  <p:clrMapOvr>
    <a:masterClrMapping/>
  </p:clrMapOvr>
  <p:transition>
    <p:fade/>
  </p:transition>
</p:sld>
</file>

<file path=ppt/slides/slide1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1410" name="Rectangle 1"/>
          <p:cNvSpPr>
            <a:spLocks noChangeArrowheads="1"/>
          </p:cNvSpPr>
          <p:nvPr/>
        </p:nvSpPr>
        <p:spPr bwMode="auto">
          <a:xfrm>
            <a:off x="428625" y="3124200"/>
            <a:ext cx="83343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6600" b="1" i="1">
                <a:solidFill>
                  <a:srgbClr val="C00000"/>
                </a:solidFill>
                <a:latin typeface="Trebuchet MS" pitchFamily="34" charset="0"/>
                <a:ea typeface="MS Mincho" pitchFamily="49" charset="-128"/>
              </a:rPr>
              <a:t>Duá Alqamah</a:t>
            </a:r>
          </a:p>
        </p:txBody>
      </p:sp>
      <p:sp>
        <p:nvSpPr>
          <p:cNvPr id="1681411" name="Rectangle 8"/>
          <p:cNvSpPr>
            <a:spLocks noChangeArrowheads="1"/>
          </p:cNvSpPr>
          <p:nvPr/>
        </p:nvSpPr>
        <p:spPr bwMode="auto">
          <a:xfrm>
            <a:off x="685800" y="5421313"/>
            <a:ext cx="7848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b="1" i="1">
                <a:solidFill>
                  <a:schemeClr val="bg1"/>
                </a:solidFill>
              </a:rPr>
              <a:t>(Arabic text with English Translation &amp; English Transliteration)</a:t>
            </a:r>
          </a:p>
        </p:txBody>
      </p:sp>
      <p:sp>
        <p:nvSpPr>
          <p:cNvPr id="1681412" name="Rectangle 5"/>
          <p:cNvSpPr>
            <a:spLocks noChangeArrowheads="1"/>
          </p:cNvSpPr>
          <p:nvPr/>
        </p:nvSpPr>
        <p:spPr bwMode="auto">
          <a:xfrm>
            <a:off x="0" y="5867400"/>
            <a:ext cx="9144000" cy="10001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a:solidFill>
                <a:schemeClr val="bg1"/>
              </a:solidFill>
              <a:latin typeface="Trebuchet MS" pitchFamily="34" charset="0"/>
            </a:endParaRPr>
          </a:p>
          <a:p>
            <a:pPr algn="ctr"/>
            <a:r>
              <a:rPr lang="en-US" sz="1100" b="1">
                <a:solidFill>
                  <a:schemeClr val="bg1"/>
                </a:solidFill>
              </a:rPr>
              <a:t>For any errors / comments please write to: duas.org@gmail.com</a:t>
            </a:r>
            <a:endParaRPr lang="en-US" sz="1200" b="1">
              <a:solidFill>
                <a:schemeClr val="bg1"/>
              </a:solidFill>
              <a:latin typeface="Trebuchet MS" pitchFamily="34" charset="0"/>
            </a:endParaRPr>
          </a:p>
          <a:p>
            <a:pPr algn="ctr"/>
            <a:r>
              <a:rPr lang="en-US" sz="1200" b="1">
                <a:solidFill>
                  <a:schemeClr val="bg1"/>
                </a:solidFill>
                <a:latin typeface="Trebuchet MS" pitchFamily="34" charset="0"/>
              </a:rPr>
              <a:t>Kindly recite Sura E Fatiha for Marhumeen of all those who have worked towards making this small work possible.</a:t>
            </a:r>
          </a:p>
          <a:p>
            <a:pPr algn="ctr"/>
            <a:r>
              <a:rPr lang="en-US" sz="1200" b="1">
                <a:solidFill>
                  <a:schemeClr val="bg1"/>
                </a:solidFill>
                <a:latin typeface="Trebuchet MS" pitchFamily="34" charset="0"/>
              </a:rPr>
              <a:t>To display the font correctly, please use the Arabic font “Attari_Quran_Shipped” .</a:t>
            </a:r>
          </a:p>
          <a:p>
            <a:pPr algn="ctr"/>
            <a:r>
              <a:rPr lang="en-US" sz="1200" b="1">
                <a:solidFill>
                  <a:schemeClr val="bg1"/>
                </a:solidFill>
                <a:latin typeface="Trebuchet MS" pitchFamily="34" charset="0"/>
              </a:rPr>
              <a:t>Download font here : http://www.duas.org/fonts/ </a:t>
            </a:r>
          </a:p>
        </p:txBody>
      </p:sp>
      <p:sp>
        <p:nvSpPr>
          <p:cNvPr id="1681413" name="Rectangle 8"/>
          <p:cNvSpPr>
            <a:spLocks noChangeArrowheads="1"/>
          </p:cNvSpPr>
          <p:nvPr/>
        </p:nvSpPr>
        <p:spPr bwMode="auto">
          <a:xfrm>
            <a:off x="685800" y="1676400"/>
            <a:ext cx="78486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ar-SA" sz="8800" b="1">
                <a:solidFill>
                  <a:srgbClr val="C00000"/>
                </a:solidFill>
              </a:rPr>
              <a:t>دعاء علقمة</a:t>
            </a:r>
          </a:p>
        </p:txBody>
      </p:sp>
      <p:sp>
        <p:nvSpPr>
          <p:cNvPr id="1681414" name="Rectangle 1"/>
          <p:cNvSpPr>
            <a:spLocks noChangeArrowheads="1"/>
          </p:cNvSpPr>
          <p:nvPr/>
        </p:nvSpPr>
        <p:spPr bwMode="auto">
          <a:xfrm>
            <a:off x="0" y="4419600"/>
            <a:ext cx="9296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a:solidFill>
                  <a:srgbClr val="C00000"/>
                </a:solidFill>
              </a:rPr>
              <a:t>Duá to be recited after  </a:t>
            </a:r>
            <a:r>
              <a:rPr lang="en-US" sz="2800" b="1" i="1">
                <a:solidFill>
                  <a:srgbClr val="C00000"/>
                </a:solidFill>
              </a:rPr>
              <a:t>"Ziyarah Ashura"</a:t>
            </a:r>
          </a:p>
          <a:p>
            <a:pPr algn="ctr"/>
            <a:r>
              <a:rPr lang="en-US" sz="2800" b="1">
                <a:solidFill>
                  <a:srgbClr val="C00000"/>
                </a:solidFill>
              </a:rPr>
              <a:t>or also known as  "</a:t>
            </a:r>
            <a:r>
              <a:rPr lang="en-US" sz="2800" b="1" i="1">
                <a:solidFill>
                  <a:srgbClr val="C00000"/>
                </a:solidFill>
              </a:rPr>
              <a:t>Duá Safwan</a:t>
            </a:r>
            <a:r>
              <a:rPr lang="en-US" sz="2800" b="1">
                <a:solidFill>
                  <a:srgbClr val="C00000"/>
                </a:solidFill>
              </a:rPr>
              <a:t>"</a:t>
            </a: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79823" y="507207"/>
            <a:ext cx="3784353" cy="922337"/>
          </a:xfrm>
          <a:prstGeom prst="rect">
            <a:avLst/>
          </a:prstGeom>
        </p:spPr>
      </p:pic>
    </p:spTree>
  </p:cSld>
  <p:clrMapOvr>
    <a:masterClrMapping/>
  </p:clrMapOvr>
  <p:transition>
    <p:fade/>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ٱللَّعِينُ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ٱللَّعِينِ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the one who is been withhold of any blessings and son of the whom has been withhold of any blessings</a:t>
            </a:r>
          </a:p>
          <a:p>
            <a:pPr marL="342900" indent="-342900" eaLnBrk="1" hangingPunct="1">
              <a:defRPr/>
            </a:pPr>
            <a:r>
              <a:rPr lang="ur-PK" sz="2800" dirty="0">
                <a:solidFill>
                  <a:schemeClr val="tx1"/>
                </a:solidFill>
              </a:rPr>
              <a:t> جو ملعون ہے اور بیٹا ہے ملعون کا، </a:t>
            </a:r>
            <a:endParaRPr lang="en-US" sz="2800" b="1" kern="1200" dirty="0">
              <a:solidFill>
                <a:schemeClr val="tx1"/>
              </a:solidFill>
              <a:ea typeface="MS Mincho" pitchFamily="49" charset="-128"/>
            </a:endParaRPr>
          </a:p>
        </p:txBody>
      </p:sp>
      <p:sp>
        <p:nvSpPr>
          <p:cNvPr id="10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alla`inu ibnu alla`ini</a:t>
            </a:r>
          </a:p>
        </p:txBody>
      </p:sp>
      <p:sp>
        <p:nvSpPr>
          <p:cNvPr id="10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3458"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3459"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4271963" y="1058863"/>
            <a:ext cx="7747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Merits</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
        <p:nvSpPr>
          <p:cNvPr id="1683461" name="Rectangle 2"/>
          <p:cNvSpPr txBox="1">
            <a:spLocks noChangeArrowheads="1"/>
          </p:cNvSpPr>
          <p:nvPr/>
        </p:nvSpPr>
        <p:spPr bwMode="auto">
          <a:xfrm>
            <a:off x="228600" y="1520825"/>
            <a:ext cx="86868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800">
                <a:latin typeface="Trebuchet MS" pitchFamily="34" charset="0"/>
              </a:rPr>
              <a:t>	Imam Jaffer Sadiq (as) recited this dua after reciting Ziyarat e Ashura. This was reported by a companion of his called </a:t>
            </a:r>
          </a:p>
          <a:p>
            <a:pPr algn="ctr" eaLnBrk="1" hangingPunct="1">
              <a:spcBef>
                <a:spcPct val="20000"/>
              </a:spcBef>
            </a:pPr>
            <a:r>
              <a:rPr lang="en-US" sz="3800">
                <a:latin typeface="Trebuchet MS" pitchFamily="34" charset="0"/>
              </a:rPr>
              <a:t>Alqamah ibn Muhammad al-Hadrami. </a:t>
            </a:r>
          </a:p>
          <a:p>
            <a:pPr algn="ctr" eaLnBrk="1" hangingPunct="1">
              <a:spcBef>
                <a:spcPct val="20000"/>
              </a:spcBef>
            </a:pPr>
            <a:r>
              <a:rPr lang="en-US" sz="3800">
                <a:latin typeface="Trebuchet MS" pitchFamily="34" charset="0"/>
              </a:rPr>
              <a:t>The Dua is therefore known as </a:t>
            </a:r>
          </a:p>
          <a:p>
            <a:pPr algn="ctr" eaLnBrk="1" hangingPunct="1">
              <a:spcBef>
                <a:spcPct val="20000"/>
              </a:spcBef>
            </a:pPr>
            <a:r>
              <a:rPr lang="en-US" sz="3800">
                <a:solidFill>
                  <a:srgbClr val="CC0000"/>
                </a:solidFill>
                <a:latin typeface="Trebuchet MS" pitchFamily="34" charset="0"/>
              </a:rPr>
              <a:t>“Du</a:t>
            </a:r>
            <a:r>
              <a:rPr lang="en-GB" sz="3800">
                <a:solidFill>
                  <a:srgbClr val="CC0000"/>
                </a:solidFill>
                <a:latin typeface="Trebuchet MS" pitchFamily="34" charset="0"/>
              </a:rPr>
              <a:t>á</a:t>
            </a:r>
            <a:r>
              <a:rPr lang="en-US" sz="3800">
                <a:solidFill>
                  <a:srgbClr val="CC0000"/>
                </a:solidFill>
                <a:latin typeface="Trebuchet MS" pitchFamily="34" charset="0"/>
              </a:rPr>
              <a:t> </a:t>
            </a:r>
            <a:r>
              <a:rPr lang="en-GB" sz="3800">
                <a:solidFill>
                  <a:srgbClr val="CC0000"/>
                </a:solidFill>
                <a:latin typeface="Trebuchet MS" pitchFamily="34" charset="0"/>
              </a:rPr>
              <a:t>Alqamah”</a:t>
            </a:r>
            <a:endParaRPr lang="en-US" sz="3800">
              <a:solidFill>
                <a:srgbClr val="CC0000"/>
              </a:solidFill>
              <a:latin typeface="Trebuchet MS" pitchFamily="34" charset="0"/>
            </a:endParaRPr>
          </a:p>
        </p:txBody>
      </p:sp>
    </p:spTree>
  </p:cSld>
  <p:clrMapOvr>
    <a:masterClrMapping/>
  </p:clrMapOvr>
  <p:transition>
    <p:fade/>
  </p:transition>
</p:sld>
</file>

<file path=ppt/slides/slide1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4482"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4483"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4271963" y="1058863"/>
            <a:ext cx="7747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Merits</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
        <p:nvSpPr>
          <p:cNvPr id="1684485" name="Rectangle 2"/>
          <p:cNvSpPr txBox="1">
            <a:spLocks noChangeArrowheads="1"/>
          </p:cNvSpPr>
          <p:nvPr/>
        </p:nvSpPr>
        <p:spPr bwMode="auto">
          <a:xfrm>
            <a:off x="228600" y="1520825"/>
            <a:ext cx="86868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n-US" sz="6600" b="1">
              <a:latin typeface="Trebuchet MS" pitchFamily="34" charset="0"/>
            </a:endParaRPr>
          </a:p>
          <a:p>
            <a:pPr algn="ctr" eaLnBrk="1" hangingPunct="1">
              <a:spcBef>
                <a:spcPct val="20000"/>
              </a:spcBef>
            </a:pPr>
            <a:r>
              <a:rPr lang="en-US" sz="6600" b="1">
                <a:latin typeface="Trebuchet MS" pitchFamily="34" charset="0"/>
              </a:rPr>
              <a:t>Please face towards Qiblah</a:t>
            </a:r>
            <a:endParaRPr lang="en-US" sz="6600" b="1">
              <a:solidFill>
                <a:srgbClr val="CC0000"/>
              </a:solidFill>
              <a:latin typeface="Trebuchet MS" pitchFamily="34" charset="0"/>
            </a:endParaRPr>
          </a:p>
        </p:txBody>
      </p:sp>
    </p:spTree>
  </p:cSld>
  <p:clrMapOvr>
    <a:masterClrMapping/>
  </p:clrMapOvr>
  <p:transition>
    <p:fade/>
  </p:transition>
</p:sld>
</file>

<file path=ppt/slides/slide1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a:t>
            </a:r>
          </a:p>
          <a:p>
            <a:pPr marL="342900" indent="-342900" eaLnBrk="1" hangingPunct="1">
              <a:defRPr/>
            </a:pPr>
            <a:r>
              <a:rPr lang="en-US" sz="3600" b="1" kern="1200" dirty="0">
                <a:solidFill>
                  <a:schemeClr val="bg1"/>
                </a:solidFill>
                <a:ea typeface="MS Mincho" pitchFamily="49" charset="-128"/>
              </a:rPr>
              <a:t>and the family of Muhammad.</a:t>
            </a:r>
          </a:p>
        </p:txBody>
      </p:sp>
      <p:sp>
        <p:nvSpPr>
          <p:cNvPr id="16855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salli `ala muhammadin wa ali muhammadin</a:t>
            </a:r>
          </a:p>
        </p:txBody>
      </p:sp>
      <p:sp>
        <p:nvSpPr>
          <p:cNvPr id="16855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55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 </a:t>
            </a:r>
          </a:p>
        </p:txBody>
      </p:sp>
      <p:sp>
        <p:nvSpPr>
          <p:cNvPr id="16865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bismi allahi alrrahmini alrrahimi </a:t>
            </a:r>
          </a:p>
        </p:txBody>
      </p:sp>
      <p:sp>
        <p:nvSpPr>
          <p:cNvPr id="16865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65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اللَّهُ يَا اللَّهُ يَا اللَّهُ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it-IT" sz="3600" b="1" kern="1200" dirty="0">
                <a:solidFill>
                  <a:schemeClr val="tx1"/>
                </a:solidFill>
                <a:ea typeface="MS Mincho" pitchFamily="49" charset="-128"/>
              </a:rPr>
              <a:t>O Allah! O Allah! O Allah!</a:t>
            </a:r>
          </a:p>
          <a:p>
            <a:pPr marL="342900" indent="-342900" eaLnBrk="1" hangingPunct="1">
              <a:defRPr/>
            </a:pPr>
            <a:r>
              <a:rPr lang="ur-PK" sz="3600" dirty="0">
                <a:solidFill>
                  <a:schemeClr val="tx1"/>
                </a:solidFill>
              </a:rPr>
              <a:t>اے اللہ! اے اللہ! اے اللہ!</a:t>
            </a:r>
            <a:endParaRPr lang="en-US" sz="3600" b="1" kern="1200" dirty="0">
              <a:solidFill>
                <a:schemeClr val="tx1"/>
              </a:solidFill>
              <a:ea typeface="MS Mincho" pitchFamily="49" charset="-128"/>
            </a:endParaRPr>
          </a:p>
        </p:txBody>
      </p:sp>
      <p:sp>
        <p:nvSpPr>
          <p:cNvPr id="16875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allahu ya allahu ya allahu</a:t>
            </a:r>
            <a:endParaRPr lang="fi-FI" sz="3200" b="1" i="1">
              <a:solidFill>
                <a:schemeClr val="bg1"/>
              </a:solidFill>
              <a:ea typeface="MS Mincho" pitchFamily="49" charset="-128"/>
            </a:endParaRPr>
          </a:p>
        </p:txBody>
      </p:sp>
      <p:sp>
        <p:nvSpPr>
          <p:cNvPr id="16875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75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مُجِيبَ دَعْوَةِ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ٱلْمُضْطَرِّينَ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responds to the prayer of the distressed!</a:t>
            </a:r>
          </a:p>
          <a:p>
            <a:pPr marL="342900" indent="-342900" eaLnBrk="1" hangingPunct="1">
              <a:defRPr/>
            </a:pPr>
            <a:r>
              <a:rPr lang="ur-PK" sz="3600" dirty="0">
                <a:solidFill>
                  <a:schemeClr val="tx1"/>
                </a:solidFill>
              </a:rPr>
              <a:t>اے غم کرنے والوں کی دعا کا جواب دینے والا!</a:t>
            </a:r>
            <a:endParaRPr lang="en-US" sz="3600" b="1" kern="1200" dirty="0">
              <a:solidFill>
                <a:schemeClr val="tx1"/>
              </a:solidFill>
              <a:ea typeface="MS Mincho" pitchFamily="49" charset="-128"/>
            </a:endParaRPr>
          </a:p>
        </p:txBody>
      </p:sp>
      <p:sp>
        <p:nvSpPr>
          <p:cNvPr id="16885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mujiba da`wati almudtarrina</a:t>
            </a:r>
            <a:endParaRPr lang="fi-FI" sz="3200" b="1" i="1">
              <a:solidFill>
                <a:schemeClr val="bg1"/>
              </a:solidFill>
              <a:ea typeface="MS Mincho" pitchFamily="49" charset="-128"/>
            </a:endParaRPr>
          </a:p>
        </p:txBody>
      </p:sp>
      <p:sp>
        <p:nvSpPr>
          <p:cNvPr id="16885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85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كَاشِفَ كُرَبِ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ٱلْمَكْرُوبِينَ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relieves the agonies of the agonized!</a:t>
            </a:r>
          </a:p>
          <a:p>
            <a:pPr marL="342900" indent="-342900" eaLnBrk="1" hangingPunct="1">
              <a:defRPr/>
            </a:pPr>
            <a:r>
              <a:rPr lang="ur-PK" sz="3600" dirty="0">
                <a:solidFill>
                  <a:schemeClr val="tx1"/>
                </a:solidFill>
              </a:rPr>
              <a:t>اے درد کرنے والوں کی اذیتوں سے نجات دینے والا!</a:t>
            </a:r>
            <a:endParaRPr lang="en-US" sz="3600" b="1" kern="1200" dirty="0">
              <a:solidFill>
                <a:schemeClr val="tx1"/>
              </a:solidFill>
              <a:ea typeface="MS Mincho" pitchFamily="49" charset="-128"/>
            </a:endParaRPr>
          </a:p>
        </p:txBody>
      </p:sp>
      <p:sp>
        <p:nvSpPr>
          <p:cNvPr id="16896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kashifa kurabi almakrubina</a:t>
            </a:r>
            <a:endParaRPr lang="fi-FI" sz="3200" b="1" i="1">
              <a:solidFill>
                <a:schemeClr val="bg1"/>
              </a:solidFill>
              <a:ea typeface="MS Mincho" pitchFamily="49" charset="-128"/>
            </a:endParaRPr>
          </a:p>
        </p:txBody>
      </p:sp>
      <p:sp>
        <p:nvSpPr>
          <p:cNvPr id="16896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896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غِيَاثَ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ٱلْمُسْتَغِيثِينَ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Aide of the callers for aid!</a:t>
            </a:r>
          </a:p>
          <a:p>
            <a:pPr marL="342900" indent="-342900" eaLnBrk="1" hangingPunct="1">
              <a:defRPr/>
            </a:pPr>
            <a:r>
              <a:rPr lang="ur-PK" sz="3600" dirty="0">
                <a:solidFill>
                  <a:schemeClr val="tx1"/>
                </a:solidFill>
              </a:rPr>
              <a:t>اے مدد کے لئے فون کرنے والوں کا مددگار!</a:t>
            </a:r>
            <a:endParaRPr lang="en-US" sz="3600" b="1" kern="1200" dirty="0">
              <a:solidFill>
                <a:schemeClr val="tx1"/>
              </a:solidFill>
              <a:ea typeface="MS Mincho" pitchFamily="49" charset="-128"/>
            </a:endParaRPr>
          </a:p>
        </p:txBody>
      </p:sp>
      <p:sp>
        <p:nvSpPr>
          <p:cNvPr id="16906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ghiyatha almustaghithina</a:t>
            </a:r>
            <a:endParaRPr lang="fi-FI" sz="3200" b="1" i="1">
              <a:solidFill>
                <a:schemeClr val="bg1"/>
              </a:solidFill>
              <a:ea typeface="MS Mincho" pitchFamily="49" charset="-128"/>
            </a:endParaRPr>
          </a:p>
        </p:txBody>
      </p:sp>
      <p:sp>
        <p:nvSpPr>
          <p:cNvPr id="16906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06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صَرِيخَ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ٱلْمُسْتَصْرِخِينَ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Helper of those who cry for help!</a:t>
            </a:r>
          </a:p>
          <a:p>
            <a:pPr marL="342900" indent="-342900" eaLnBrk="1" hangingPunct="1">
              <a:defRPr/>
            </a:pPr>
            <a:r>
              <a:rPr lang="ur-PK" sz="3600" dirty="0">
                <a:solidFill>
                  <a:schemeClr val="tx1"/>
                </a:solidFill>
              </a:rPr>
              <a:t>اے مدد کرنے والوں کے مددگار!</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6916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a:solidFill>
                  <a:schemeClr val="bg1"/>
                </a:solidFill>
                <a:ea typeface="MS Mincho" pitchFamily="49" charset="-128"/>
              </a:rPr>
              <a:t>ya </a:t>
            </a:r>
            <a:r>
              <a:rPr lang="es-ES" sz="3200" b="1" i="1" dirty="0" err="1">
                <a:solidFill>
                  <a:schemeClr val="bg1"/>
                </a:solidFill>
                <a:ea typeface="MS Mincho" pitchFamily="49" charset="-128"/>
              </a:rPr>
              <a:t>sarikha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almustasrikhina</a:t>
            </a:r>
            <a:endParaRPr lang="fi-FI" sz="3200" b="1" i="1" dirty="0">
              <a:solidFill>
                <a:schemeClr val="bg1"/>
              </a:solidFill>
              <a:ea typeface="MS Mincho" pitchFamily="49" charset="-128"/>
            </a:endParaRPr>
          </a:p>
        </p:txBody>
      </p:sp>
      <p:sp>
        <p:nvSpPr>
          <p:cNvPr id="16916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16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هُوَ اقْرَبُ إِلَيَّ مِنْ حَبْلِ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ٱلْوَرِيدِ</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is nearer to me than my life-vein!</a:t>
            </a:r>
          </a:p>
          <a:p>
            <a:pPr marL="342900" indent="-342900" eaLnBrk="1" hangingPunct="1">
              <a:defRPr/>
            </a:pPr>
            <a:r>
              <a:rPr lang="ur-PK" sz="3600" dirty="0">
                <a:solidFill>
                  <a:schemeClr val="tx1"/>
                </a:solidFill>
              </a:rPr>
              <a:t>اے میری جان سے زیادہ جو میرے قریب ہے!</a:t>
            </a:r>
            <a:endParaRPr lang="en-US" sz="3600" b="1" kern="1200" dirty="0">
              <a:solidFill>
                <a:schemeClr val="tx1"/>
              </a:solidFill>
              <a:ea typeface="MS Mincho" pitchFamily="49" charset="-128"/>
            </a:endParaRPr>
          </a:p>
        </p:txBody>
      </p:sp>
      <p:sp>
        <p:nvSpPr>
          <p:cNvPr id="16926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man huwa aqrabu ilayya min habli alwaridi</a:t>
            </a:r>
            <a:endParaRPr lang="fi-FI" sz="3200" b="1" i="1">
              <a:solidFill>
                <a:schemeClr val="bg1"/>
              </a:solidFill>
              <a:ea typeface="MS Mincho" pitchFamily="49" charset="-128"/>
            </a:endParaRPr>
          </a:p>
        </p:txBody>
      </p:sp>
      <p:sp>
        <p:nvSpPr>
          <p:cNvPr id="16926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26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لِسَانِكَ وَلِسَانِ نَبِيِّكَ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by the tongue of You and by the tongue of Your Prophet,</a:t>
            </a:r>
          </a:p>
          <a:p>
            <a:pPr marL="342900" indent="-342900" eaLnBrk="1" hangingPunct="1">
              <a:defRPr/>
            </a:pPr>
            <a:r>
              <a:rPr lang="ur-PK" sz="3600" dirty="0">
                <a:solidFill>
                  <a:schemeClr val="tx1"/>
                </a:solidFill>
              </a:rPr>
              <a:t>تیرے قول سے اور تیرے نبی (ص) کے قول سے، </a:t>
            </a:r>
            <a:endParaRPr lang="en-US" sz="3600" b="1" kern="1200" dirty="0">
              <a:solidFill>
                <a:schemeClr val="tx1"/>
              </a:solidFill>
              <a:ea typeface="MS Mincho" pitchFamily="49" charset="-128"/>
            </a:endParaRPr>
          </a:p>
        </p:txBody>
      </p:sp>
      <p:sp>
        <p:nvSpPr>
          <p:cNvPr id="10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 lisanika wa lisani nabiyyika</a:t>
            </a:r>
          </a:p>
        </p:txBody>
      </p:sp>
      <p:sp>
        <p:nvSpPr>
          <p:cNvPr id="10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يَحُولُ بَيْنَ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ٱلْمَرْءِ</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وَقَلْبِهِ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Who intervenes between man and his heart!</a:t>
            </a:r>
          </a:p>
          <a:p>
            <a:pPr marL="342900" indent="-342900" eaLnBrk="1" hangingPunct="1">
              <a:defRPr/>
            </a:pPr>
            <a:r>
              <a:rPr lang="ur-PK" sz="3600" dirty="0">
                <a:solidFill>
                  <a:srgbClr val="FFFFFF"/>
                </a:solidFill>
              </a:rPr>
              <a:t>اے وہ جو انسان اور اس کے دل کے درمیان مداخلت کرتا ہے!</a:t>
            </a:r>
            <a:endParaRPr lang="en-US" sz="3600" dirty="0"/>
          </a:p>
          <a:p>
            <a:pPr marL="342900" indent="-342900" eaLnBrk="1" hangingPunct="1">
              <a:defRPr/>
            </a:pPr>
            <a:endParaRPr lang="en-US" sz="3600" b="1" kern="1200" dirty="0">
              <a:solidFill>
                <a:schemeClr val="bg1"/>
              </a:solidFill>
              <a:ea typeface="MS Mincho" pitchFamily="49" charset="-128"/>
            </a:endParaRPr>
          </a:p>
        </p:txBody>
      </p:sp>
      <p:sp>
        <p:nvSpPr>
          <p:cNvPr id="16937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yahulu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bayna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almar'i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qalbihi</a:t>
            </a:r>
            <a:endParaRPr lang="fi-FI" sz="3200" b="1" i="1" dirty="0">
              <a:solidFill>
                <a:schemeClr val="bg1"/>
              </a:solidFill>
              <a:ea typeface="MS Mincho" pitchFamily="49" charset="-128"/>
            </a:endParaRPr>
          </a:p>
        </p:txBody>
      </p:sp>
      <p:sp>
        <p:nvSpPr>
          <p:cNvPr id="16937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37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graphicFrame>
        <p:nvGraphicFramePr>
          <p:cNvPr id="4" name="Table 3"/>
          <p:cNvGraphicFramePr>
            <a:graphicFrameLocks noGrp="1"/>
          </p:cNvGraphicFramePr>
          <p:nvPr/>
        </p:nvGraphicFramePr>
        <p:xfrm>
          <a:off x="501649" y="3588861"/>
          <a:ext cx="8140703" cy="548640"/>
        </p:xfrm>
        <a:graphic>
          <a:graphicData uri="http://schemas.openxmlformats.org/drawingml/2006/table">
            <a:tbl>
              <a:tblPr rtl="1"/>
              <a:tblGrid>
                <a:gridCol w="8140703">
                  <a:extLst>
                    <a:ext uri="{9D8B030D-6E8A-4147-A177-3AD203B41FA5}">
                      <a16:colId xmlns:a16="http://schemas.microsoft.com/office/drawing/2014/main" val="20000"/>
                    </a:ext>
                  </a:extLst>
                </a:gridCol>
              </a:tblGrid>
              <a:tr h="0">
                <a:tc>
                  <a:txBody>
                    <a:bodyPr/>
                    <a:lstStyle/>
                    <a:p>
                      <a:pPr rtl="0"/>
                      <a:endParaRPr lang="ur-PK"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0"/>
                  </a:ext>
                </a:extLst>
              </a:tr>
              <a:tr h="0">
                <a:tc>
                  <a:txBody>
                    <a:bodyPr/>
                    <a:lstStyle/>
                    <a:p>
                      <a:pPr rtl="1"/>
                      <a:endParaRPr lang="en-US"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1"/>
                  </a:ext>
                </a:extLst>
              </a:tr>
            </a:tbl>
          </a:graphicData>
        </a:graphic>
      </p:graphicFrame>
      <p:sp>
        <p:nvSpPr>
          <p:cNvPr id="5" name="Rectangle 2"/>
          <p:cNvSpPr>
            <a:spLocks noChangeArrowheads="1"/>
          </p:cNvSpPr>
          <p:nvPr/>
        </p:nvSpPr>
        <p:spPr bwMode="auto">
          <a:xfrm>
            <a:off x="501650" y="35893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pitchFamily="34" charset="0"/>
                <a:cs typeface="Arial" pitchFamily="34" charset="0"/>
              </a:rPr>
              <a:t/>
            </a:r>
            <a:br>
              <a:rPr kumimoji="0" lang="en-US" sz="1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cSld>
  <p:clrMapOvr>
    <a:masterClrMapping/>
  </p:clrMapOvr>
  <p:transition>
    <p:fade/>
  </p:transition>
</p:sld>
</file>

<file path=ppt/slides/slide1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هُوَ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بِٱلْمَنْظَرِ</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وَبِٱلافُقِ</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ٱلْمُبِينِ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is in the Highest Position and in the Clear Horizon!</a:t>
            </a:r>
          </a:p>
          <a:p>
            <a:pPr marL="342900" indent="-342900" eaLnBrk="1" hangingPunct="1">
              <a:defRPr/>
            </a:pPr>
            <a:r>
              <a:rPr lang="ur-PK" sz="3600" dirty="0">
                <a:solidFill>
                  <a:schemeClr val="tx1"/>
                </a:solidFill>
              </a:rPr>
              <a:t>اے وہ جو اعلی مقام پر اور واضح افق میں ہے!</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6947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dirty="0">
                <a:solidFill>
                  <a:schemeClr val="bg1"/>
                </a:solidFill>
                <a:ea typeface="MS Mincho" pitchFamily="49" charset="-128"/>
              </a:rPr>
              <a:t>wa ya man huwa bilmanzari al-a`la wa bil'ufuqi almubini</a:t>
            </a:r>
            <a:endParaRPr lang="fi-FI" sz="3200" b="1" i="1" dirty="0">
              <a:solidFill>
                <a:schemeClr val="bg1"/>
              </a:solidFill>
              <a:ea typeface="MS Mincho" pitchFamily="49" charset="-128"/>
            </a:endParaRPr>
          </a:p>
        </p:txBody>
      </p:sp>
      <p:sp>
        <p:nvSpPr>
          <p:cNvPr id="16947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47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هُوَ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ٱلرَّحْمٰنُ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ٱلرَّحِيمُ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ٱلْعَرْشِ</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ٱسْتَوَىٰ</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O He Who is all-beneficent and all-merciful and is established on the Throne!</a:t>
            </a:r>
          </a:p>
          <a:p>
            <a:pPr marL="342900" indent="-342900" eaLnBrk="1" hangingPunct="1">
              <a:defRPr/>
            </a:pPr>
            <a:r>
              <a:rPr lang="ur-PK" sz="1800" kern="1200" dirty="0">
                <a:solidFill>
                  <a:srgbClr val="FFFFFF"/>
                </a:solidFill>
              </a:rPr>
              <a:t>اے وہ جو بہت ہی فائدہ مند اور مہربان ہے اور عرش پر قائم ہے!</a:t>
            </a:r>
            <a:endParaRPr lang="en-US" sz="1800" dirty="0"/>
          </a:p>
          <a:p>
            <a:pPr marL="342900" indent="-342900" eaLnBrk="1" hangingPunct="1">
              <a:defRPr/>
            </a:pPr>
            <a:endParaRPr lang="en-US" sz="1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6957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man huwa alrrahmanu alrrahimu `ala al`arshi istawa</a:t>
            </a:r>
            <a:endParaRPr lang="fi-FI" sz="3200" b="1" i="1">
              <a:solidFill>
                <a:schemeClr val="bg1"/>
              </a:solidFill>
              <a:ea typeface="MS Mincho" pitchFamily="49" charset="-128"/>
            </a:endParaRPr>
          </a:p>
        </p:txBody>
      </p:sp>
      <p:sp>
        <p:nvSpPr>
          <p:cNvPr id="16957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57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984888706"/>
              </p:ext>
            </p:extLst>
          </p:nvPr>
        </p:nvGraphicFramePr>
        <p:xfrm>
          <a:off x="471170" y="3213259"/>
          <a:ext cx="8140702" cy="1912461"/>
        </p:xfrm>
        <a:graphic>
          <a:graphicData uri="http://schemas.openxmlformats.org/drawingml/2006/table">
            <a:tbl>
              <a:tblPr rtl="1"/>
              <a:tblGrid>
                <a:gridCol w="8140702">
                  <a:extLst>
                    <a:ext uri="{9D8B030D-6E8A-4147-A177-3AD203B41FA5}">
                      <a16:colId xmlns:a16="http://schemas.microsoft.com/office/drawing/2014/main" val="20000"/>
                    </a:ext>
                  </a:extLst>
                </a:gridCol>
              </a:tblGrid>
              <a:tr h="382492">
                <a:tc>
                  <a:txBody>
                    <a:bodyPr/>
                    <a:lstStyle/>
                    <a:p>
                      <a:pPr rtl="0"/>
                      <a:endParaRPr lang="ur-PK" sz="1600"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0"/>
                  </a:ext>
                </a:extLst>
              </a:tr>
              <a:tr h="1529969">
                <a:tc>
                  <a:txBody>
                    <a:bodyPr/>
                    <a:lstStyle/>
                    <a:p>
                      <a:pPr rtl="1"/>
                      <a:endParaRPr lang="en-US" sz="1600" dirty="0">
                        <a:effectLst/>
                      </a:endParaRPr>
                    </a:p>
                    <a:p>
                      <a:pPr rtl="1"/>
                      <a:endParaRPr lang="en-US" sz="1600" dirty="0">
                        <a:effectLst/>
                      </a:endParaRPr>
                    </a:p>
                    <a:p>
                      <a:pPr rtl="1"/>
                      <a:endParaRPr lang="en-US" sz="1600" dirty="0">
                        <a:effectLst/>
                      </a:endParaRPr>
                    </a:p>
                    <a:p>
                      <a:pPr rtl="1"/>
                      <a:endParaRPr lang="en-US" sz="1600"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1"/>
                  </a:ext>
                </a:extLst>
              </a:tr>
            </a:tbl>
          </a:graphicData>
        </a:graphic>
      </p:graphicFrame>
      <p:sp>
        <p:nvSpPr>
          <p:cNvPr id="5" name="Rectangle 2"/>
          <p:cNvSpPr>
            <a:spLocks noChangeArrowheads="1"/>
          </p:cNvSpPr>
          <p:nvPr/>
        </p:nvSpPr>
        <p:spPr bwMode="auto">
          <a:xfrm>
            <a:off x="501650" y="35893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pitchFamily="34" charset="0"/>
                <a:cs typeface="Arial" pitchFamily="34" charset="0"/>
              </a:rPr>
              <a:t/>
            </a:r>
            <a:br>
              <a:rPr kumimoji="0" lang="en-US" sz="1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cSld>
  <p:clrMapOvr>
    <a:masterClrMapping/>
  </p:clrMapOvr>
  <p:transition>
    <p:fade/>
  </p:transition>
</p:sld>
</file>

<file path=ppt/slides/slide1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يَعْلَمُ خَائِنَةَ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ٱلاعْيُنِ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وَمَا تُخْفِي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ٱلصُّدُورُ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Who knows the stealthy looks and that which the breasts conceal!</a:t>
            </a:r>
          </a:p>
          <a:p>
            <a:pPr marL="342900" indent="-342900" eaLnBrk="1" hangingPunct="1">
              <a:defRPr/>
            </a:pPr>
            <a:r>
              <a:rPr lang="ur-PK" sz="3600" kern="1200" dirty="0">
                <a:solidFill>
                  <a:srgbClr val="FFFFFF"/>
                </a:solidFill>
              </a:rPr>
              <a:t>اے وہ جو چھپا چھپا جانتا ہے اور جو چھاتی چھپاتا ہے!</a:t>
            </a:r>
            <a:endParaRPr lang="en-US" sz="3600" dirty="0"/>
          </a:p>
          <a:p>
            <a:pPr marL="342900" indent="-342900" eaLnBrk="1" hangingPunct="1">
              <a:defRPr/>
            </a:pPr>
            <a:endParaRPr lang="en-US" sz="3600" b="1" kern="1200" dirty="0">
              <a:solidFill>
                <a:schemeClr val="bg1"/>
              </a:solidFill>
              <a:ea typeface="MS Mincho" pitchFamily="49" charset="-128"/>
            </a:endParaRPr>
          </a:p>
        </p:txBody>
      </p:sp>
      <p:sp>
        <p:nvSpPr>
          <p:cNvPr id="16967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man ya`lamu kha'inata al-a`yuni wa ma tukhfi alssuduru</a:t>
            </a:r>
            <a:endParaRPr lang="fi-FI" sz="3200" b="1" i="1">
              <a:solidFill>
                <a:schemeClr val="bg1"/>
              </a:solidFill>
              <a:ea typeface="MS Mincho" pitchFamily="49" charset="-128"/>
            </a:endParaRPr>
          </a:p>
        </p:txBody>
      </p:sp>
      <p:sp>
        <p:nvSpPr>
          <p:cNvPr id="16967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67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graphicFrame>
        <p:nvGraphicFramePr>
          <p:cNvPr id="2" name="Table 1"/>
          <p:cNvGraphicFramePr>
            <a:graphicFrameLocks noGrp="1"/>
          </p:cNvGraphicFramePr>
          <p:nvPr/>
        </p:nvGraphicFramePr>
        <p:xfrm>
          <a:off x="501649" y="3588861"/>
          <a:ext cx="8140703" cy="548640"/>
        </p:xfrm>
        <a:graphic>
          <a:graphicData uri="http://schemas.openxmlformats.org/drawingml/2006/table">
            <a:tbl>
              <a:tblPr rtl="1"/>
              <a:tblGrid>
                <a:gridCol w="8140703">
                  <a:extLst>
                    <a:ext uri="{9D8B030D-6E8A-4147-A177-3AD203B41FA5}">
                      <a16:colId xmlns:a16="http://schemas.microsoft.com/office/drawing/2014/main" val="20000"/>
                    </a:ext>
                  </a:extLst>
                </a:gridCol>
              </a:tblGrid>
              <a:tr h="0">
                <a:tc>
                  <a:txBody>
                    <a:bodyPr/>
                    <a:lstStyle/>
                    <a:p>
                      <a:pPr rtl="0"/>
                      <a:endParaRPr lang="ur-PK"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0"/>
                  </a:ext>
                </a:extLst>
              </a:tr>
              <a:tr h="0">
                <a:tc>
                  <a:txBody>
                    <a:bodyPr/>
                    <a:lstStyle/>
                    <a:p>
                      <a:pPr rtl="1"/>
                      <a:endParaRPr lang="en-US" dirty="0">
                        <a:effectLst/>
                      </a:endParaRPr>
                    </a:p>
                  </a:txBody>
                  <a:tcPr marL="68580" marR="68580" marT="0" marB="0" anchor="ctr">
                    <a:lnL>
                      <a:noFill/>
                    </a:lnL>
                    <a:lnR>
                      <a:noFill/>
                    </a:lnR>
                    <a:lnT>
                      <a:noFill/>
                    </a:lnT>
                    <a:lnB>
                      <a:noFill/>
                    </a:lnB>
                  </a:tcPr>
                </a:tc>
                <a:extLst>
                  <a:ext uri="{0D108BD9-81ED-4DB2-BD59-A6C34878D82A}">
                    <a16:rowId xmlns:a16="http://schemas.microsoft.com/office/drawing/2014/main" val="10001"/>
                  </a:ext>
                </a:extLst>
              </a:tr>
            </a:tbl>
          </a:graphicData>
        </a:graphic>
      </p:graphicFrame>
      <p:sp>
        <p:nvSpPr>
          <p:cNvPr id="3" name="Rectangle 1"/>
          <p:cNvSpPr>
            <a:spLocks noChangeArrowheads="1"/>
          </p:cNvSpPr>
          <p:nvPr/>
        </p:nvSpPr>
        <p:spPr bwMode="auto">
          <a:xfrm>
            <a:off x="501650" y="35893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pitchFamily="34" charset="0"/>
                <a:cs typeface="Arial" pitchFamily="34" charset="0"/>
              </a:rPr>
              <a:t/>
            </a:r>
            <a:br>
              <a:rPr kumimoji="0" lang="en-US" sz="1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cSld>
  <p:clrMapOvr>
    <a:masterClrMapping/>
  </p:clrMapOvr>
  <p:transition>
    <p:fade/>
  </p:transition>
</p:sld>
</file>

<file path=ppt/slides/slide1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يَخْفَىٰ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خَافِيَةٌ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from Whom no secret can remain hidden!</a:t>
            </a:r>
          </a:p>
          <a:p>
            <a:pPr marL="342900" indent="-342900" eaLnBrk="1" hangingPunct="1">
              <a:defRPr/>
            </a:pPr>
            <a:r>
              <a:rPr lang="ur-PK" sz="3600" b="1" kern="1200" dirty="0">
                <a:solidFill>
                  <a:schemeClr val="bg1"/>
                </a:solidFill>
                <a:ea typeface="MS Mincho" pitchFamily="49" charset="-128"/>
              </a:rPr>
              <a:t>اے وہ جس سے کوئی راز پوشیدہ نہیں رہ سکتا!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6977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man la yakhfa `alayhi khafiyatun</a:t>
            </a:r>
            <a:endParaRPr lang="fi-FI" sz="3200" b="1" i="1">
              <a:solidFill>
                <a:schemeClr val="bg1"/>
              </a:solidFill>
              <a:ea typeface="MS Mincho" pitchFamily="49" charset="-128"/>
            </a:endParaRPr>
          </a:p>
        </p:txBody>
      </p:sp>
      <p:sp>
        <p:nvSpPr>
          <p:cNvPr id="16977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77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مَنْ لاَ تَشْتَبِهُ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ٱلاصْوَاتُ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Whom is not confused by the many voices (that pray Him)!</a:t>
            </a:r>
          </a:p>
          <a:p>
            <a:pPr marL="342900" indent="-342900" eaLnBrk="1" hangingPunct="1">
              <a:defRPr/>
            </a:pPr>
            <a:r>
              <a:rPr lang="ur-PK" sz="3600" b="1" kern="1200" dirty="0">
                <a:solidFill>
                  <a:schemeClr val="bg1"/>
                </a:solidFill>
                <a:ea typeface="MS Mincho" pitchFamily="49" charset="-128"/>
              </a:rPr>
              <a:t>اے وہ جس کی بہت سی آوازوں سے الجھن نہیں ہے (اس کی دعا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6988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man la tashtabihu `alayhi al-aswatu</a:t>
            </a:r>
            <a:endParaRPr lang="fi-FI" sz="3200" b="1" i="1">
              <a:solidFill>
                <a:schemeClr val="bg1"/>
              </a:solidFill>
              <a:ea typeface="MS Mincho" pitchFamily="49" charset="-128"/>
            </a:endParaRPr>
          </a:p>
        </p:txBody>
      </p:sp>
      <p:sp>
        <p:nvSpPr>
          <p:cNvPr id="16988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88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لاَ تُغَلِّطُهُ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ٱلْحَاجَاتُ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Whom is not confounded by the many requests (that are raised to Him)!</a:t>
            </a:r>
          </a:p>
          <a:p>
            <a:pPr marL="342900" indent="-342900" eaLnBrk="1" hangingPunct="1">
              <a:defRPr/>
            </a:pPr>
            <a:r>
              <a:rPr lang="ur-PK" sz="3600" b="1" kern="1200" dirty="0">
                <a:solidFill>
                  <a:schemeClr val="bg1"/>
                </a:solidFill>
                <a:ea typeface="MS Mincho" pitchFamily="49" charset="-128"/>
              </a:rPr>
              <a:t>اے وہ جس کی متعدد درخواستوں (جو اس کے پاس اٹھائے گئے ہیں) سے مجبوری نہیں ہوتی!</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6998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wa ya man la tughallituhu alhajatu</a:t>
            </a:r>
          </a:p>
        </p:txBody>
      </p:sp>
      <p:sp>
        <p:nvSpPr>
          <p:cNvPr id="16998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6998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لاَ يُبْرِمُهُ إِلْحَاحُ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ٱلْمُلِحِّينَ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He Who is not annoyed by the insistence of those who entreat Him persistently!</a:t>
            </a:r>
          </a:p>
          <a:p>
            <a:pPr marL="342900" indent="-342900" eaLnBrk="1" hangingPunct="1">
              <a:defRPr/>
            </a:pPr>
            <a:r>
              <a:rPr lang="ur-PK" sz="3600" b="1" kern="1200" dirty="0">
                <a:solidFill>
                  <a:schemeClr val="bg1"/>
                </a:solidFill>
                <a:ea typeface="MS Mincho" pitchFamily="49" charset="-128"/>
              </a:rPr>
              <a:t>اے وہ جو ان لوگوں کے اصرار سے ناراض نہیں ہوتا جو اس سے مستقل دعا کرتے ہیں!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008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yubrimuhu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ilhahu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almulihhina</a:t>
            </a:r>
            <a:endParaRPr lang="fi-FI" sz="3200" b="1" i="1" dirty="0">
              <a:solidFill>
                <a:schemeClr val="bg1"/>
              </a:solidFill>
              <a:ea typeface="MS Mincho" pitchFamily="49" charset="-128"/>
            </a:endParaRPr>
          </a:p>
        </p:txBody>
      </p:sp>
      <p:sp>
        <p:nvSpPr>
          <p:cNvPr id="17008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08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مُدْرِكَ كُلِّ فَوْتٍ</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overtakes every attempt of escape!</a:t>
            </a:r>
          </a:p>
          <a:p>
            <a:pPr marL="342900" indent="-342900" eaLnBrk="1" hangingPunct="1">
              <a:defRPr/>
            </a:pPr>
            <a:r>
              <a:rPr lang="ur-PK" sz="3600" dirty="0">
                <a:solidFill>
                  <a:schemeClr val="tx1"/>
                </a:solidFill>
              </a:rPr>
              <a:t>اے وہ جو فرار کی ہر کوشش کو پیچھے چھوڑتا ہے!</a:t>
            </a:r>
            <a:endParaRPr lang="en-US" sz="3600" b="1" kern="1200" dirty="0">
              <a:solidFill>
                <a:schemeClr val="tx1"/>
              </a:solidFill>
              <a:ea typeface="MS Mincho" pitchFamily="49" charset="-128"/>
            </a:endParaRPr>
          </a:p>
        </p:txBody>
      </p:sp>
      <p:sp>
        <p:nvSpPr>
          <p:cNvPr id="17018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mudrika kulli fawtin</a:t>
            </a:r>
            <a:endParaRPr lang="fi-FI" sz="3200" b="1" i="1">
              <a:solidFill>
                <a:schemeClr val="bg1"/>
              </a:solidFill>
              <a:ea typeface="MS Mincho" pitchFamily="49" charset="-128"/>
            </a:endParaRPr>
          </a:p>
        </p:txBody>
      </p:sp>
      <p:sp>
        <p:nvSpPr>
          <p:cNvPr id="17018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18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جَامِعَ كُلِّ شَمْلٍ</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t>
            </a:r>
            <a:r>
              <a:rPr lang="en-US" sz="3600" b="1" kern="1200" dirty="0" err="1">
                <a:solidFill>
                  <a:schemeClr val="tx1"/>
                </a:solidFill>
                <a:ea typeface="MS Mincho" pitchFamily="49" charset="-128"/>
              </a:rPr>
              <a:t>Reunifier</a:t>
            </a:r>
            <a:r>
              <a:rPr lang="en-US" sz="3600" b="1" kern="1200" dirty="0">
                <a:solidFill>
                  <a:schemeClr val="tx1"/>
                </a:solidFill>
                <a:ea typeface="MS Mincho" pitchFamily="49" charset="-128"/>
              </a:rPr>
              <a:t> of every scattering thing!</a:t>
            </a:r>
          </a:p>
          <a:p>
            <a:pPr marL="342900" indent="-342900" eaLnBrk="1" hangingPunct="1">
              <a:defRPr/>
            </a:pPr>
            <a:r>
              <a:rPr lang="ur-PK" sz="3600" dirty="0">
                <a:solidFill>
                  <a:schemeClr val="tx1"/>
                </a:solidFill>
              </a:rPr>
              <a:t>اے ہر بکھرے ہوئے چیزوں کا دوبارہ ملنے والا!</a:t>
            </a:r>
            <a:endParaRPr lang="en-US" sz="3600" b="1" kern="1200" dirty="0">
              <a:solidFill>
                <a:schemeClr val="tx1"/>
              </a:solidFill>
              <a:ea typeface="MS Mincho" pitchFamily="49" charset="-128"/>
            </a:endParaRPr>
          </a:p>
        </p:txBody>
      </p:sp>
      <p:sp>
        <p:nvSpPr>
          <p:cNvPr id="17029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jami`a kulli shamlin</a:t>
            </a:r>
            <a:endParaRPr lang="fi-FI" sz="3200" b="1" i="1">
              <a:solidFill>
                <a:schemeClr val="bg1"/>
              </a:solidFill>
              <a:ea typeface="MS Mincho" pitchFamily="49" charset="-128"/>
            </a:endParaRPr>
          </a:p>
        </p:txBody>
      </p:sp>
      <p:sp>
        <p:nvSpPr>
          <p:cNvPr id="17029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29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صَلَّىٰ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وَآلِهِ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Allah’s peace be upon him,</a:t>
            </a:r>
          </a:p>
          <a:p>
            <a:pPr marL="342900" indent="-342900" eaLnBrk="1" hangingPunct="1">
              <a:defRPr/>
            </a:pPr>
            <a:r>
              <a:rPr lang="ur-PK" sz="3600" dirty="0">
                <a:solidFill>
                  <a:schemeClr val="tx1"/>
                </a:solidFill>
              </a:rPr>
              <a:t>صلوات خدا ہو ان کی آل پر </a:t>
            </a:r>
            <a:endParaRPr lang="en-US" sz="3600" b="1" kern="1200" dirty="0">
              <a:solidFill>
                <a:schemeClr val="tx1"/>
              </a:solidFill>
              <a:ea typeface="MS Mincho" pitchFamily="49" charset="-128"/>
            </a:endParaRPr>
          </a:p>
        </p:txBody>
      </p:sp>
      <p:sp>
        <p:nvSpPr>
          <p:cNvPr id="10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salla allahu `alayhi wa alihi</a:t>
            </a:r>
          </a:p>
        </p:txBody>
      </p:sp>
      <p:sp>
        <p:nvSpPr>
          <p:cNvPr id="10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بَارِئَ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ٱلنُّفُوسِ</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بَعْدَ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ٱلْمَوْتِ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Re-originator of the souls after death!</a:t>
            </a:r>
          </a:p>
          <a:p>
            <a:pPr marL="342900" indent="-342900" eaLnBrk="1" hangingPunct="1">
              <a:defRPr/>
            </a:pPr>
            <a:r>
              <a:rPr lang="ur-PK" sz="3600" dirty="0">
                <a:solidFill>
                  <a:schemeClr val="tx1"/>
                </a:solidFill>
              </a:rPr>
              <a:t>اے موت کے بعد روحوں کو دوبارہ پیدا کرنے والا!</a:t>
            </a:r>
            <a:endParaRPr lang="en-US" sz="3600" b="1" kern="1200" dirty="0">
              <a:solidFill>
                <a:schemeClr val="tx1"/>
              </a:solidFill>
              <a:ea typeface="MS Mincho" pitchFamily="49" charset="-128"/>
            </a:endParaRPr>
          </a:p>
        </p:txBody>
      </p:sp>
      <p:sp>
        <p:nvSpPr>
          <p:cNvPr id="17039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ya bari'a alnnufusi ba`da almawti</a:t>
            </a:r>
            <a:endParaRPr lang="fi-FI" sz="3200" b="1" i="1">
              <a:solidFill>
                <a:schemeClr val="bg1"/>
              </a:solidFill>
              <a:ea typeface="MS Mincho" pitchFamily="49" charset="-128"/>
            </a:endParaRPr>
          </a:p>
        </p:txBody>
      </p:sp>
      <p:sp>
        <p:nvSpPr>
          <p:cNvPr id="17039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39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مَنْ هُوَ كُلِّ يَوْمٍ فِي شَانٍ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is in a state every moment!</a:t>
            </a:r>
          </a:p>
          <a:p>
            <a:pPr marL="342900" indent="-342900" eaLnBrk="1" hangingPunct="1">
              <a:defRPr/>
            </a:pPr>
            <a:r>
              <a:rPr lang="ur-PK" sz="3600" dirty="0">
                <a:solidFill>
                  <a:schemeClr val="tx1"/>
                </a:solidFill>
              </a:rPr>
              <a:t>اے وہ جو ہر لمحہ حالت میں ہے!</a:t>
            </a:r>
            <a:endParaRPr lang="en-US" sz="3600" b="1" kern="1200" dirty="0">
              <a:solidFill>
                <a:schemeClr val="tx1"/>
              </a:solidFill>
              <a:ea typeface="MS Mincho" pitchFamily="49" charset="-128"/>
            </a:endParaRPr>
          </a:p>
        </p:txBody>
      </p:sp>
      <p:sp>
        <p:nvSpPr>
          <p:cNvPr id="17049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man huwa kulla yawmin fi sha'nin</a:t>
            </a:r>
            <a:endParaRPr lang="fi-FI" sz="3200" b="1" i="1">
              <a:solidFill>
                <a:schemeClr val="bg1"/>
              </a:solidFill>
              <a:ea typeface="MS Mincho" pitchFamily="49" charset="-128"/>
            </a:endParaRPr>
          </a:p>
        </p:txBody>
      </p:sp>
      <p:sp>
        <p:nvSpPr>
          <p:cNvPr id="17049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49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قَاضِيَ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ٱلْحَاجَاتِ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Grantor of requests!</a:t>
            </a:r>
          </a:p>
          <a:p>
            <a:pPr marL="342900" indent="-342900" eaLnBrk="1" hangingPunct="1">
              <a:defRPr/>
            </a:pPr>
            <a:r>
              <a:rPr lang="ur-PK" sz="3600" dirty="0">
                <a:solidFill>
                  <a:schemeClr val="tx1"/>
                </a:solidFill>
              </a:rPr>
              <a:t>اے درخواستوں کے عطا کنندہ!</a:t>
            </a:r>
            <a:endParaRPr lang="en-US" sz="3600" b="1" kern="1200" dirty="0">
              <a:solidFill>
                <a:schemeClr val="tx1"/>
              </a:solidFill>
              <a:ea typeface="MS Mincho" pitchFamily="49" charset="-128"/>
            </a:endParaRPr>
          </a:p>
        </p:txBody>
      </p:sp>
      <p:sp>
        <p:nvSpPr>
          <p:cNvPr id="17059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qadiya alhajati</a:t>
            </a:r>
            <a:endParaRPr lang="fi-FI" sz="3200" b="1" i="1">
              <a:solidFill>
                <a:schemeClr val="bg1"/>
              </a:solidFill>
              <a:ea typeface="MS Mincho" pitchFamily="49" charset="-128"/>
            </a:endParaRPr>
          </a:p>
        </p:txBody>
      </p:sp>
      <p:sp>
        <p:nvSpPr>
          <p:cNvPr id="17059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59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مُنَفِّسَ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ٱلْكُرُبَاتِ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Reliever of agonies!</a:t>
            </a:r>
          </a:p>
          <a:p>
            <a:pPr marL="342900" indent="-342900" eaLnBrk="1" hangingPunct="1">
              <a:defRPr/>
            </a:pPr>
            <a:r>
              <a:rPr lang="ur-PK" sz="3600" dirty="0">
                <a:solidFill>
                  <a:schemeClr val="tx1"/>
                </a:solidFill>
              </a:rPr>
              <a:t>اے اذیتوں کو دور کرنے والا!</a:t>
            </a:r>
            <a:endParaRPr lang="en-US" sz="3600" b="1" kern="1200" dirty="0">
              <a:solidFill>
                <a:schemeClr val="tx1"/>
              </a:solidFill>
              <a:ea typeface="MS Mincho" pitchFamily="49" charset="-128"/>
            </a:endParaRPr>
          </a:p>
        </p:txBody>
      </p:sp>
      <p:sp>
        <p:nvSpPr>
          <p:cNvPr id="17070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munaffisa alkurubati</a:t>
            </a:r>
            <a:endParaRPr lang="fi-FI" sz="3200" b="1" i="1">
              <a:solidFill>
                <a:schemeClr val="bg1"/>
              </a:solidFill>
              <a:ea typeface="MS Mincho" pitchFamily="49" charset="-128"/>
            </a:endParaRPr>
          </a:p>
        </p:txBody>
      </p:sp>
      <p:sp>
        <p:nvSpPr>
          <p:cNvPr id="17070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70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مُعْطِيَ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ٱلسُّؤُلاَتِ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Conferrer of demands!</a:t>
            </a:r>
          </a:p>
          <a:p>
            <a:pPr marL="342900" indent="-342900" eaLnBrk="1" hangingPunct="1">
              <a:defRPr/>
            </a:pPr>
            <a:r>
              <a:rPr lang="ur-PK" sz="3600" dirty="0">
                <a:solidFill>
                  <a:schemeClr val="tx1"/>
                </a:solidFill>
              </a:rPr>
              <a:t>اے مطالبات کے جواب دہ!</a:t>
            </a:r>
            <a:endParaRPr lang="en-US" sz="3600" b="1" kern="1200" dirty="0">
              <a:solidFill>
                <a:schemeClr val="tx1"/>
              </a:solidFill>
              <a:ea typeface="MS Mincho" pitchFamily="49" charset="-128"/>
            </a:endParaRPr>
          </a:p>
        </p:txBody>
      </p:sp>
      <p:sp>
        <p:nvSpPr>
          <p:cNvPr id="17080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mu`tiya alssu'ulati</a:t>
            </a:r>
            <a:endParaRPr lang="fi-FI" sz="3200" b="1" i="1">
              <a:solidFill>
                <a:schemeClr val="bg1"/>
              </a:solidFill>
              <a:ea typeface="MS Mincho" pitchFamily="49" charset="-128"/>
            </a:endParaRPr>
          </a:p>
        </p:txBody>
      </p:sp>
      <p:sp>
        <p:nvSpPr>
          <p:cNvPr id="17080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80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وَلِيَّ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ٱلرَّغَبَاتِ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t>
            </a:r>
            <a:r>
              <a:rPr lang="en-US" sz="3600" b="1" kern="1200" dirty="0" err="1">
                <a:solidFill>
                  <a:schemeClr val="tx1"/>
                </a:solidFill>
                <a:ea typeface="MS Mincho" pitchFamily="49" charset="-128"/>
              </a:rPr>
              <a:t>Bestower</a:t>
            </a:r>
            <a:r>
              <a:rPr lang="en-US" sz="3600" b="1" kern="1200" dirty="0">
                <a:solidFill>
                  <a:schemeClr val="tx1"/>
                </a:solidFill>
                <a:ea typeface="MS Mincho" pitchFamily="49" charset="-128"/>
              </a:rPr>
              <a:t> of desires!</a:t>
            </a:r>
          </a:p>
          <a:p>
            <a:pPr marL="342900" indent="-342900" eaLnBrk="1" hangingPunct="1">
              <a:defRPr/>
            </a:pPr>
            <a:r>
              <a:rPr lang="ur-PK" sz="3600" dirty="0">
                <a:solidFill>
                  <a:schemeClr val="tx1"/>
                </a:solidFill>
              </a:rPr>
              <a:t>اے خواہشات کو عطا کرنے والا!</a:t>
            </a:r>
            <a:endParaRPr lang="en-US" sz="3600" b="1" kern="1200" dirty="0">
              <a:solidFill>
                <a:schemeClr val="tx1"/>
              </a:solidFill>
              <a:ea typeface="MS Mincho" pitchFamily="49" charset="-128"/>
            </a:endParaRPr>
          </a:p>
        </p:txBody>
      </p:sp>
      <p:sp>
        <p:nvSpPr>
          <p:cNvPr id="17090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waliyya alrraghabati</a:t>
            </a:r>
            <a:endParaRPr lang="fi-FI" sz="3200" b="1" i="1">
              <a:solidFill>
                <a:schemeClr val="bg1"/>
              </a:solidFill>
              <a:ea typeface="MS Mincho" pitchFamily="49" charset="-128"/>
            </a:endParaRPr>
          </a:p>
        </p:txBody>
      </p:sp>
      <p:sp>
        <p:nvSpPr>
          <p:cNvPr id="17090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090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كَافِيَ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ٱلْمُهِمَّاتِ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Savior from sufferings!</a:t>
            </a:r>
          </a:p>
          <a:p>
            <a:pPr marL="342900" indent="-342900" eaLnBrk="1" hangingPunct="1">
              <a:defRPr/>
            </a:pPr>
            <a:r>
              <a:rPr lang="ur-PK" sz="3600" dirty="0">
                <a:solidFill>
                  <a:schemeClr val="tx1"/>
                </a:solidFill>
              </a:rPr>
              <a:t>اے مصائب سے نجات دہندہ!</a:t>
            </a:r>
            <a:endParaRPr lang="en-US" sz="3600" b="1" kern="1200" dirty="0">
              <a:solidFill>
                <a:schemeClr val="tx1"/>
              </a:solidFill>
              <a:ea typeface="MS Mincho" pitchFamily="49" charset="-128"/>
            </a:endParaRPr>
          </a:p>
        </p:txBody>
      </p:sp>
      <p:sp>
        <p:nvSpPr>
          <p:cNvPr id="17100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kafiya almuhimmati</a:t>
            </a:r>
            <a:endParaRPr lang="fi-FI" sz="3200" b="1" i="1">
              <a:solidFill>
                <a:schemeClr val="bg1"/>
              </a:solidFill>
              <a:ea typeface="MS Mincho" pitchFamily="49" charset="-128"/>
            </a:endParaRPr>
          </a:p>
        </p:txBody>
      </p:sp>
      <p:sp>
        <p:nvSpPr>
          <p:cNvPr id="17100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00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مَنْ يَكْفِي مِنْ كُلِّ شَيْءٍ</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He Who can save from all things</a:t>
            </a:r>
          </a:p>
          <a:p>
            <a:pPr marL="342900" indent="-342900" eaLnBrk="1" hangingPunct="1">
              <a:defRPr/>
            </a:pPr>
            <a:r>
              <a:rPr lang="ur-PK" sz="3600" dirty="0">
                <a:solidFill>
                  <a:schemeClr val="tx1"/>
                </a:solidFill>
              </a:rPr>
              <a:t>اے وہ جو ہر چیز سے بچا سکتا ہے</a:t>
            </a:r>
            <a:endParaRPr lang="en-US" sz="3600" b="1" kern="1200" dirty="0">
              <a:solidFill>
                <a:schemeClr val="tx1"/>
              </a:solidFill>
              <a:ea typeface="MS Mincho" pitchFamily="49" charset="-128"/>
            </a:endParaRPr>
          </a:p>
        </p:txBody>
      </p:sp>
      <p:sp>
        <p:nvSpPr>
          <p:cNvPr id="17111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man yakfi min kulli shay'in</a:t>
            </a:r>
            <a:endParaRPr lang="fi-FI" sz="3200" b="1" i="1">
              <a:solidFill>
                <a:schemeClr val="bg1"/>
              </a:solidFill>
              <a:ea typeface="MS Mincho" pitchFamily="49" charset="-128"/>
            </a:endParaRPr>
          </a:p>
        </p:txBody>
      </p:sp>
      <p:sp>
        <p:nvSpPr>
          <p:cNvPr id="17111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11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يَكْفِي مِنْهُ شَيْءٌ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ٱلسَّمَاوَاتِ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وَٱلارْضِ</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nothing in the heavens or in the earth can save from Him!</a:t>
            </a:r>
          </a:p>
          <a:p>
            <a:pPr marL="342900" indent="-342900" eaLnBrk="1" hangingPunct="1">
              <a:defRPr/>
            </a:pPr>
            <a:r>
              <a:rPr lang="ur-PK" sz="3600" dirty="0">
                <a:solidFill>
                  <a:schemeClr val="tx1"/>
                </a:solidFill>
              </a:rPr>
              <a:t>اور نہ ہی آسمانوں میں اور نہ ہی زمین میں کوئی چیز اس سے بچ سکتی ہے</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121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yakfi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minhu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shay'un</a:t>
            </a:r>
            <a:r>
              <a:rPr lang="es-ES" sz="3200" b="1" i="1" dirty="0">
                <a:solidFill>
                  <a:schemeClr val="bg1"/>
                </a:solidFill>
                <a:ea typeface="MS Mincho" pitchFamily="49" charset="-128"/>
              </a:rPr>
              <a:t> fi </a:t>
            </a:r>
            <a:r>
              <a:rPr lang="es-ES" sz="3200" b="1" i="1" dirty="0" err="1">
                <a:solidFill>
                  <a:schemeClr val="bg1"/>
                </a:solidFill>
                <a:ea typeface="MS Mincho" pitchFamily="49" charset="-128"/>
              </a:rPr>
              <a:t>alssamawati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wal-ardi</a:t>
            </a:r>
            <a:endParaRPr lang="fi-FI" sz="3200" b="1" i="1" dirty="0">
              <a:solidFill>
                <a:schemeClr val="bg1"/>
              </a:solidFill>
              <a:ea typeface="MS Mincho" pitchFamily="49" charset="-128"/>
            </a:endParaRPr>
          </a:p>
        </p:txBody>
      </p:sp>
      <p:sp>
        <p:nvSpPr>
          <p:cNvPr id="17121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21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اسْالُكَ بِحَقِّ مُحَمَّدٍ خَاتَمِ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ٱلنَّبِيِّينَ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 beseech You in the name of Muhammad the seal of the Prophets,</a:t>
            </a:r>
          </a:p>
          <a:p>
            <a:pPr marL="342900" indent="-342900" eaLnBrk="1" hangingPunct="1">
              <a:defRPr/>
            </a:pPr>
            <a:r>
              <a:rPr lang="ur-PK" sz="3600" dirty="0">
                <a:solidFill>
                  <a:schemeClr val="tx1"/>
                </a:solidFill>
              </a:rPr>
              <a:t>میں آپ سے انبیاء کرام کے مہر محمد کے نام پر التجا کرتا ہوں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131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as'aluka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bihaqqi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muhammadin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khatami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alnnabiyyina</a:t>
            </a:r>
            <a:endParaRPr lang="fi-FI" sz="3200" b="1" i="1" dirty="0">
              <a:solidFill>
                <a:schemeClr val="bg1"/>
              </a:solidFill>
              <a:ea typeface="MS Mincho" pitchFamily="49" charset="-128"/>
            </a:endParaRPr>
          </a:p>
        </p:txBody>
      </p:sp>
      <p:sp>
        <p:nvSpPr>
          <p:cNvPr id="17131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31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فِي كُلِّ مَوْطِنٍ وَمَوْقِفٍ</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on every occasion and in every situation,</a:t>
            </a:r>
          </a:p>
          <a:p>
            <a:pPr marL="342900" indent="-342900" eaLnBrk="1" hangingPunct="1">
              <a:defRPr/>
            </a:pPr>
            <a:r>
              <a:rPr lang="ur-PK" sz="3600" dirty="0">
                <a:solidFill>
                  <a:schemeClr val="tx1"/>
                </a:solidFill>
              </a:rPr>
              <a:t>ہر محل وقوع اور جائے قیام میں </a:t>
            </a:r>
            <a:endParaRPr lang="en-US" sz="3600" b="1" kern="1200" dirty="0">
              <a:solidFill>
                <a:schemeClr val="tx1"/>
              </a:solidFill>
              <a:ea typeface="MS Mincho" pitchFamily="49" charset="-128"/>
            </a:endParaRPr>
          </a:p>
        </p:txBody>
      </p:sp>
      <p:sp>
        <p:nvSpPr>
          <p:cNvPr id="1095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fi kulli mawtinin wa mawqifin</a:t>
            </a:r>
          </a:p>
        </p:txBody>
      </p:sp>
      <p:sp>
        <p:nvSpPr>
          <p:cNvPr id="1095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0957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وَعَلِيٍّ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`Ali the commander of the faithful,</a:t>
            </a:r>
          </a:p>
          <a:p>
            <a:pPr marL="342900" indent="-342900" eaLnBrk="1" hangingPunct="1">
              <a:defRPr/>
            </a:pPr>
            <a:endParaRPr lang="en-US" sz="3600" b="1" kern="1200" dirty="0">
              <a:solidFill>
                <a:schemeClr val="bg1"/>
              </a:solidFill>
              <a:ea typeface="MS Mincho" pitchFamily="49" charset="-128"/>
            </a:endParaRPr>
          </a:p>
        </p:txBody>
      </p:sp>
      <p:sp>
        <p:nvSpPr>
          <p:cNvPr id="17141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`aliyyin amiri almu'minina</a:t>
            </a:r>
            <a:endParaRPr lang="fi-FI" sz="3200" b="1" i="1">
              <a:solidFill>
                <a:schemeClr val="bg1"/>
              </a:solidFill>
              <a:ea typeface="MS Mincho" pitchFamily="49" charset="-128"/>
            </a:endParaRPr>
          </a:p>
        </p:txBody>
      </p:sp>
      <p:sp>
        <p:nvSpPr>
          <p:cNvPr id="17141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41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وَبِحَقِّ فَاطِمَةَ بِنْتِ نَبِيِّكَ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Fatimah the daughter of Your Prophet,</a:t>
            </a:r>
          </a:p>
          <a:p>
            <a:pPr marL="342900" indent="-342900" eaLnBrk="1" hangingPunct="1">
              <a:defRPr/>
            </a:pPr>
            <a:r>
              <a:rPr lang="ur-PK" sz="3600" dirty="0">
                <a:solidFill>
                  <a:schemeClr val="tx1"/>
                </a:solidFill>
              </a:rPr>
              <a:t>آپ کے نبی کی بیٹی فیمہ ،</a:t>
            </a:r>
            <a:endParaRPr lang="en-US" sz="3600" b="1" kern="1200" dirty="0">
              <a:solidFill>
                <a:schemeClr val="tx1"/>
              </a:solidFill>
              <a:ea typeface="MS Mincho" pitchFamily="49" charset="-128"/>
            </a:endParaRPr>
          </a:p>
        </p:txBody>
      </p:sp>
      <p:sp>
        <p:nvSpPr>
          <p:cNvPr id="17152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bihaqqi fatimata binti nabiyyika</a:t>
            </a:r>
            <a:endParaRPr lang="fi-FI" sz="3200" b="1" i="1">
              <a:solidFill>
                <a:schemeClr val="bg1"/>
              </a:solidFill>
              <a:ea typeface="MS Mincho" pitchFamily="49" charset="-128"/>
            </a:endParaRPr>
          </a:p>
        </p:txBody>
      </p:sp>
      <p:sp>
        <p:nvSpPr>
          <p:cNvPr id="17152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52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وَبِحَقِّ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al-</a:t>
            </a:r>
            <a:r>
              <a:rPr lang="en-US" sz="3600" b="1" kern="1200" dirty="0" err="1">
                <a:solidFill>
                  <a:schemeClr val="tx1"/>
                </a:solidFill>
                <a:ea typeface="MS Mincho" pitchFamily="49" charset="-128"/>
              </a:rPr>
              <a:t>Hasan</a:t>
            </a:r>
            <a:r>
              <a:rPr lang="en-US" sz="3600" b="1" kern="1200" dirty="0">
                <a:solidFill>
                  <a:schemeClr val="tx1"/>
                </a:solidFill>
                <a:ea typeface="MS Mincho" pitchFamily="49" charset="-128"/>
              </a:rPr>
              <a:t>, and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الف- آسن ، اور الا عثین ،</a:t>
            </a:r>
            <a:endParaRPr lang="en-US" sz="3600" b="1" kern="1200" dirty="0">
              <a:solidFill>
                <a:schemeClr val="tx1"/>
              </a:solidFill>
              <a:ea typeface="MS Mincho" pitchFamily="49" charset="-128"/>
            </a:endParaRPr>
          </a:p>
        </p:txBody>
      </p:sp>
      <p:sp>
        <p:nvSpPr>
          <p:cNvPr id="17162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bihaqqi alhasani walhusayni</a:t>
            </a:r>
            <a:endParaRPr lang="fi-FI" sz="3200" b="1" i="1">
              <a:solidFill>
                <a:schemeClr val="bg1"/>
              </a:solidFill>
              <a:ea typeface="MS Mincho" pitchFamily="49" charset="-128"/>
            </a:endParaRPr>
          </a:p>
        </p:txBody>
      </p:sp>
      <p:sp>
        <p:nvSpPr>
          <p:cNvPr id="17162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62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فَإِنِّي بِهِمْ اتَوَجَّهُ إِلَيْكَ فِي مَقَامِي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for I turn my face towards You in their names at this very situation of mine,</a:t>
            </a:r>
          </a:p>
          <a:p>
            <a:pPr marL="342900" indent="-342900" eaLnBrk="1" hangingPunct="1">
              <a:defRPr/>
            </a:pPr>
            <a:r>
              <a:rPr lang="ur-PK" sz="3600" dirty="0">
                <a:solidFill>
                  <a:schemeClr val="tx1"/>
                </a:solidFill>
              </a:rPr>
              <a:t>کیونکہ میں اپنی ہی صورت حال میں ان کے ناموں پر اپنا چہرہ آپ کی طرف کرتا ہوں۔</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172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fa'inni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bihim</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atawajjahu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ilayka</a:t>
            </a:r>
            <a:r>
              <a:rPr lang="es-ES" sz="3200" b="1" i="1" dirty="0">
                <a:solidFill>
                  <a:schemeClr val="bg1"/>
                </a:solidFill>
                <a:ea typeface="MS Mincho" pitchFamily="49" charset="-128"/>
              </a:rPr>
              <a:t> fi </a:t>
            </a:r>
            <a:r>
              <a:rPr lang="es-ES" sz="3200" b="1" i="1" dirty="0" err="1">
                <a:solidFill>
                  <a:schemeClr val="bg1"/>
                </a:solidFill>
                <a:ea typeface="MS Mincho" pitchFamily="49" charset="-128"/>
              </a:rPr>
              <a:t>maqami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hadha</a:t>
            </a:r>
            <a:endParaRPr lang="fi-FI" sz="3200" b="1" i="1" dirty="0">
              <a:solidFill>
                <a:schemeClr val="bg1"/>
              </a:solidFill>
              <a:ea typeface="MS Mincho" pitchFamily="49" charset="-128"/>
            </a:endParaRPr>
          </a:p>
        </p:txBody>
      </p:sp>
      <p:sp>
        <p:nvSpPr>
          <p:cNvPr id="17172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72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وَبِهِمْ اتَوَسَّلُ</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make them my means to You,</a:t>
            </a:r>
          </a:p>
        </p:txBody>
      </p:sp>
      <p:sp>
        <p:nvSpPr>
          <p:cNvPr id="17182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bihim atawassalu</a:t>
            </a:r>
            <a:endParaRPr lang="fi-FI" sz="3200" b="1" i="1">
              <a:solidFill>
                <a:schemeClr val="bg1"/>
              </a:solidFill>
              <a:ea typeface="MS Mincho" pitchFamily="49" charset="-128"/>
            </a:endParaRPr>
          </a:p>
        </p:txBody>
      </p:sp>
      <p:sp>
        <p:nvSpPr>
          <p:cNvPr id="17182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82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وَبِهِمْ اتَشَفَّعُ إِلَيْكَ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 seek their intercession for me with You,</a:t>
            </a:r>
          </a:p>
          <a:p>
            <a:pPr marL="342900" indent="-342900" eaLnBrk="1" hangingPunct="1">
              <a:defRPr/>
            </a:pPr>
            <a:r>
              <a:rPr lang="ur-PK" sz="3600" dirty="0">
                <a:solidFill>
                  <a:schemeClr val="tx1"/>
                </a:solidFill>
              </a:rPr>
              <a:t>میں ان کو تمھارا وسیلہ بناتا ہوں ،</a:t>
            </a:r>
            <a:endParaRPr lang="en-US" sz="3600" b="1" kern="1200" dirty="0">
              <a:solidFill>
                <a:schemeClr val="tx1"/>
              </a:solidFill>
              <a:ea typeface="MS Mincho" pitchFamily="49" charset="-128"/>
            </a:endParaRPr>
          </a:p>
        </p:txBody>
      </p:sp>
      <p:sp>
        <p:nvSpPr>
          <p:cNvPr id="17193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bihim atashaffa`u ilayka</a:t>
            </a:r>
            <a:endParaRPr lang="fi-FI" sz="3200" b="1" i="1">
              <a:solidFill>
                <a:schemeClr val="bg1"/>
              </a:solidFill>
              <a:ea typeface="MS Mincho" pitchFamily="49" charset="-128"/>
            </a:endParaRPr>
          </a:p>
        </p:txBody>
      </p:sp>
      <p:sp>
        <p:nvSpPr>
          <p:cNvPr id="17193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193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وَبِحَقِّهِمْ اسْالُكَ وَاقْسِمُ وَاعْزِمُ عَلَيْكَ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I beseech You in the name of Your duty towards them, I adjure You, and I beg You earnestly,</a:t>
            </a:r>
          </a:p>
          <a:p>
            <a:pPr marL="342900" indent="-342900" eaLnBrk="1" hangingPunct="1">
              <a:defRPr/>
            </a:pPr>
            <a:r>
              <a:rPr lang="ur-PK" dirty="0">
                <a:solidFill>
                  <a:schemeClr val="tx1"/>
                </a:solidFill>
              </a:rPr>
              <a:t>، میں آپ کی قسم کھاتا ہوں ، اور آپ سے منتج کی درخواست کرتا ہوں ، میں آپ کے ساتھ میری شفاعت چاہتا ہوں ،</a:t>
            </a:r>
            <a:endParaRPr lang="en-US" b="1" kern="1200" dirty="0">
              <a:solidFill>
                <a:schemeClr val="tx1"/>
              </a:solidFill>
              <a:ea typeface="MS Mincho" pitchFamily="49" charset="-128"/>
            </a:endParaRPr>
          </a:p>
        </p:txBody>
      </p:sp>
      <p:sp>
        <p:nvSpPr>
          <p:cNvPr id="17203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bihaqqihim</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as'aluka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uqsimu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a`zimu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alayka</a:t>
            </a:r>
            <a:endParaRPr lang="fi-FI" sz="3200" b="1" i="1" dirty="0">
              <a:solidFill>
                <a:schemeClr val="bg1"/>
              </a:solidFill>
              <a:ea typeface="MS Mincho" pitchFamily="49" charset="-128"/>
            </a:endParaRPr>
          </a:p>
        </p:txBody>
      </p:sp>
      <p:sp>
        <p:nvSpPr>
          <p:cNvPr id="17203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03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وَبِٱلشَّانِ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لَهُمْ عِنْدَكَ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 the name of the status that they enjoy with You,</a:t>
            </a:r>
          </a:p>
          <a:p>
            <a:pPr marL="342900" indent="-342900" eaLnBrk="1" hangingPunct="1">
              <a:defRPr/>
            </a:pPr>
            <a:r>
              <a:rPr lang="ur-PK" sz="3600" dirty="0">
                <a:solidFill>
                  <a:schemeClr val="tx1"/>
                </a:solidFill>
              </a:rPr>
              <a:t>اس حیثیت کے نام پر جو وہ آپ کے ساتھ لطف اندوز ہوتے ہیں ،</a:t>
            </a:r>
            <a:endParaRPr lang="en-US" sz="3600" b="1" kern="1200" dirty="0">
              <a:solidFill>
                <a:schemeClr val="tx1"/>
              </a:solidFill>
              <a:ea typeface="MS Mincho" pitchFamily="49" charset="-128"/>
            </a:endParaRPr>
          </a:p>
        </p:txBody>
      </p:sp>
      <p:sp>
        <p:nvSpPr>
          <p:cNvPr id="17213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bilshsha'ni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alladhi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lahum</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indaka</a:t>
            </a:r>
            <a:endParaRPr lang="fi-FI" sz="3200" b="1" i="1" dirty="0">
              <a:solidFill>
                <a:schemeClr val="bg1"/>
              </a:solidFill>
              <a:ea typeface="MS Mincho" pitchFamily="49" charset="-128"/>
            </a:endParaRPr>
          </a:p>
        </p:txBody>
      </p:sp>
      <p:sp>
        <p:nvSpPr>
          <p:cNvPr id="17213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13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وَبِٱلْقَدْرِ</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لَهُمْ عِنْدَكَ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value that they enjoy in Your sight,</a:t>
            </a:r>
          </a:p>
          <a:p>
            <a:pPr marL="342900" indent="-342900" eaLnBrk="1" hangingPunct="1">
              <a:defRPr/>
            </a:pPr>
            <a:r>
              <a:rPr lang="ur-PK" sz="3600" dirty="0">
                <a:solidFill>
                  <a:schemeClr val="tx1"/>
                </a:solidFill>
              </a:rPr>
              <a:t>وہ قدر جو وہ آپ کی نظر میں لطف اٹھاتے ہیں ،</a:t>
            </a:r>
            <a:endParaRPr lang="en-US" sz="3600" b="1" kern="1200" dirty="0">
              <a:solidFill>
                <a:schemeClr val="tx1"/>
              </a:solidFill>
              <a:ea typeface="MS Mincho" pitchFamily="49" charset="-128"/>
            </a:endParaRPr>
          </a:p>
        </p:txBody>
      </p:sp>
      <p:sp>
        <p:nvSpPr>
          <p:cNvPr id="17223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sv-SE" sz="3200" b="1" i="1">
                <a:solidFill>
                  <a:schemeClr val="bg1"/>
                </a:solidFill>
                <a:ea typeface="MS Mincho" pitchFamily="49" charset="-128"/>
              </a:rPr>
              <a:t>wa bilqadri alladhi lahum `indaka</a:t>
            </a:r>
            <a:endParaRPr lang="fi-FI" sz="3200" b="1" i="1">
              <a:solidFill>
                <a:schemeClr val="bg1"/>
              </a:solidFill>
              <a:ea typeface="MS Mincho" pitchFamily="49" charset="-128"/>
            </a:endParaRPr>
          </a:p>
        </p:txBody>
      </p:sp>
      <p:sp>
        <p:nvSpPr>
          <p:cNvPr id="17223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23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فَضَّلْتَهُمْ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ٱلْعَالَمِينَ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 the name of the thing by which You have preferred them over all the other beings,</a:t>
            </a:r>
          </a:p>
          <a:p>
            <a:pPr marL="342900" indent="-342900" eaLnBrk="1" hangingPunct="1">
              <a:defRPr/>
            </a:pPr>
            <a:r>
              <a:rPr lang="ur-PK" sz="3600" dirty="0">
                <a:solidFill>
                  <a:schemeClr val="tx1"/>
                </a:solidFill>
              </a:rPr>
              <a:t>اس چیز کے نام پر جس کے ذریعہ آپ نے انہیں دوسرے تمام مخلوقات پر ترجیح دی ہے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233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billadhi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faddaltahum</a:t>
            </a:r>
            <a:r>
              <a:rPr lang="es-ES" sz="3200" b="1" i="1" dirty="0">
                <a:solidFill>
                  <a:schemeClr val="bg1"/>
                </a:solidFill>
                <a:ea typeface="MS Mincho" pitchFamily="49" charset="-128"/>
              </a:rPr>
              <a:t> `ala </a:t>
            </a:r>
            <a:r>
              <a:rPr lang="es-ES" sz="3200" b="1" i="1" dirty="0" err="1">
                <a:solidFill>
                  <a:schemeClr val="bg1"/>
                </a:solidFill>
                <a:ea typeface="MS Mincho" pitchFamily="49" charset="-128"/>
              </a:rPr>
              <a:t>al`alamina</a:t>
            </a:r>
            <a:endParaRPr lang="fi-FI" sz="3200" b="1" i="1" dirty="0">
              <a:solidFill>
                <a:schemeClr val="bg1"/>
              </a:solidFill>
              <a:ea typeface="MS Mincho" pitchFamily="49" charset="-128"/>
            </a:endParaRPr>
          </a:p>
        </p:txBody>
      </p:sp>
      <p:sp>
        <p:nvSpPr>
          <p:cNvPr id="17233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33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وَقَفَ فِيهِ نَبِيُّكَ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صَلَّىٰ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وَآلِهِ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which Your Prophet, Allah’s peace be upon him, attended.</a:t>
            </a:r>
          </a:p>
          <a:p>
            <a:pPr marL="342900" indent="-342900" eaLnBrk="1" hangingPunct="1">
              <a:defRPr/>
            </a:pPr>
            <a:r>
              <a:rPr lang="ur-PK" sz="2800" dirty="0">
                <a:solidFill>
                  <a:schemeClr val="tx1"/>
                </a:solidFill>
              </a:rPr>
              <a:t>جس میں قیام کیا تیرے نبی نے، صلوات خدا ہو ان پر اور انکی آل پر،</a:t>
            </a:r>
            <a:endParaRPr lang="en-US" sz="2800" b="1" kern="1200" dirty="0">
              <a:solidFill>
                <a:schemeClr val="tx1"/>
              </a:solidFill>
              <a:ea typeface="MS Mincho" pitchFamily="49" charset="-128"/>
            </a:endParaRPr>
          </a:p>
        </p:txBody>
      </p:sp>
      <p:sp>
        <p:nvSpPr>
          <p:cNvPr id="1105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waqafa fihi nabiyyuka salla allahu `alayhi wa alihi</a:t>
            </a:r>
          </a:p>
        </p:txBody>
      </p:sp>
      <p:sp>
        <p:nvSpPr>
          <p:cNvPr id="1105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059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وَبِٱسْمِكَ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ٱلَّذِي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جَعَلْتَهُ عِنْدَهُمْ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 the name of Your Name that You have placed with them</a:t>
            </a:r>
          </a:p>
          <a:p>
            <a:pPr marL="342900" indent="-342900" eaLnBrk="1" hangingPunct="1">
              <a:defRPr/>
            </a:pPr>
            <a:r>
              <a:rPr lang="ur-PK" sz="3600" dirty="0">
                <a:solidFill>
                  <a:schemeClr val="tx1"/>
                </a:solidFill>
              </a:rPr>
              <a:t>اپنے نام کے نام پر جو آپ نے ان کے ساتھ رکھا ہے</a:t>
            </a:r>
            <a:endParaRPr lang="en-US" sz="3600" b="1" kern="1200" dirty="0">
              <a:solidFill>
                <a:schemeClr val="tx1"/>
              </a:solidFill>
              <a:ea typeface="MS Mincho" pitchFamily="49" charset="-128"/>
            </a:endParaRPr>
          </a:p>
        </p:txBody>
      </p:sp>
      <p:sp>
        <p:nvSpPr>
          <p:cNvPr id="17244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wa bismika alladhi ja`altahu `indahum</a:t>
            </a:r>
          </a:p>
        </p:txBody>
      </p:sp>
      <p:sp>
        <p:nvSpPr>
          <p:cNvPr id="17244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44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وَبِهِ خَصَصْتَهُمْ دُونَ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ٱلْعَالَمِينَ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given them exclusively other than all the other beings,</a:t>
            </a:r>
          </a:p>
          <a:p>
            <a:pPr marL="342900" indent="-342900" eaLnBrk="1" hangingPunct="1">
              <a:defRPr/>
            </a:pPr>
            <a:r>
              <a:rPr lang="ur-PK" sz="3600" dirty="0">
                <a:solidFill>
                  <a:schemeClr val="tx1"/>
                </a:solidFill>
              </a:rPr>
              <a:t>اور ان کو دیگر تمام مخلوقات کے علاوہ خصوصی طور پر دیا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254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it-IT" sz="3200" b="1" i="1" dirty="0">
              <a:solidFill>
                <a:schemeClr val="bg1"/>
              </a:solidFill>
              <a:ea typeface="MS Mincho" pitchFamily="49" charset="-128"/>
            </a:endParaRPr>
          </a:p>
          <a:p>
            <a:pPr algn="ctr" eaLnBrk="1" hangingPunct="1">
              <a:spcBef>
                <a:spcPct val="20000"/>
              </a:spcBef>
            </a:pPr>
            <a:r>
              <a:rPr lang="it-IT" sz="3200" b="1" i="1" dirty="0">
                <a:solidFill>
                  <a:schemeClr val="bg1"/>
                </a:solidFill>
                <a:ea typeface="MS Mincho" pitchFamily="49" charset="-128"/>
              </a:rPr>
              <a:t>wa bihi khasastahum duna al`alamina</a:t>
            </a:r>
            <a:endParaRPr lang="fi-FI" sz="3200" b="1" i="1" dirty="0">
              <a:solidFill>
                <a:schemeClr val="bg1"/>
              </a:solidFill>
              <a:ea typeface="MS Mincho" pitchFamily="49" charset="-128"/>
            </a:endParaRPr>
          </a:p>
        </p:txBody>
      </p:sp>
      <p:sp>
        <p:nvSpPr>
          <p:cNvPr id="17254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54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وَبِهِ ابَنْتَهُمْ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through which You have distinguished them</a:t>
            </a:r>
          </a:p>
          <a:p>
            <a:pPr marL="342900" indent="-342900" eaLnBrk="1" hangingPunct="1">
              <a:defRPr/>
            </a:pPr>
            <a:r>
              <a:rPr lang="ur-PK" sz="3600" dirty="0">
                <a:solidFill>
                  <a:schemeClr val="tx1"/>
                </a:solidFill>
              </a:rPr>
              <a:t>اور جس کے ذریعہ آپ نے ان کو ممتاز کیا</a:t>
            </a:r>
            <a:endParaRPr lang="en-US" sz="3600" b="1" kern="1200" dirty="0">
              <a:solidFill>
                <a:schemeClr val="tx1"/>
              </a:solidFill>
              <a:ea typeface="MS Mincho" pitchFamily="49" charset="-128"/>
            </a:endParaRPr>
          </a:p>
        </p:txBody>
      </p:sp>
      <p:sp>
        <p:nvSpPr>
          <p:cNvPr id="17264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bihi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abantahum</a:t>
            </a:r>
            <a:endParaRPr lang="fi-FI" sz="3200" b="1" i="1" dirty="0">
              <a:solidFill>
                <a:schemeClr val="bg1"/>
              </a:solidFill>
              <a:ea typeface="MS Mincho" pitchFamily="49" charset="-128"/>
            </a:endParaRPr>
          </a:p>
        </p:txBody>
      </p:sp>
      <p:sp>
        <p:nvSpPr>
          <p:cNvPr id="17264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64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وَابَنْتَ فَضْلَهُمْ مِنْ فَضْلِ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ٱلْعَالَمِينَ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demonstrated their distinctive precedence over all the other beings so uniquely</a:t>
            </a:r>
          </a:p>
          <a:p>
            <a:pPr marL="342900" indent="-342900" eaLnBrk="1" hangingPunct="1">
              <a:defRPr/>
            </a:pPr>
            <a:r>
              <a:rPr lang="ur-PK" sz="3600" dirty="0">
                <a:solidFill>
                  <a:schemeClr val="tx1"/>
                </a:solidFill>
              </a:rPr>
              <a:t>اور دوسرے تمام مخلوقات پر اپنی انفرادیت کا مظاہرہ کیا تاکہ انفرادیت سے کام لیا جاسکے</a:t>
            </a:r>
            <a:endParaRPr lang="en-US" sz="3600" b="1" kern="1200" dirty="0">
              <a:solidFill>
                <a:schemeClr val="tx1"/>
              </a:solidFill>
              <a:ea typeface="MS Mincho" pitchFamily="49" charset="-128"/>
            </a:endParaRPr>
          </a:p>
        </p:txBody>
      </p:sp>
      <p:sp>
        <p:nvSpPr>
          <p:cNvPr id="17274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abanta </a:t>
            </a:r>
            <a:r>
              <a:rPr lang="es-ES" sz="3200" b="1" i="1" dirty="0" err="1">
                <a:solidFill>
                  <a:schemeClr val="bg1"/>
                </a:solidFill>
                <a:ea typeface="MS Mincho" pitchFamily="49" charset="-128"/>
              </a:rPr>
              <a:t>fadlahum</a:t>
            </a:r>
            <a:r>
              <a:rPr lang="es-ES" sz="3200" b="1" i="1" dirty="0">
                <a:solidFill>
                  <a:schemeClr val="bg1"/>
                </a:solidFill>
                <a:ea typeface="MS Mincho" pitchFamily="49" charset="-128"/>
              </a:rPr>
              <a:t> min </a:t>
            </a:r>
            <a:r>
              <a:rPr lang="es-ES" sz="3200" b="1" i="1" dirty="0" err="1">
                <a:solidFill>
                  <a:schemeClr val="bg1"/>
                </a:solidFill>
                <a:ea typeface="MS Mincho" pitchFamily="49" charset="-128"/>
              </a:rPr>
              <a:t>fadli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al`alamina</a:t>
            </a:r>
            <a:endParaRPr lang="fi-FI" sz="3200" b="1" i="1" dirty="0">
              <a:solidFill>
                <a:schemeClr val="bg1"/>
              </a:solidFill>
              <a:ea typeface="MS Mincho" pitchFamily="49" charset="-128"/>
            </a:endParaRPr>
          </a:p>
        </p:txBody>
      </p:sp>
      <p:sp>
        <p:nvSpPr>
          <p:cNvPr id="17274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74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حَتَّىٰ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فَاقَ فَضْلُهُمْ فَضْلَ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ٱلْعَالَمِينَ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that their preference has exceeded all the distinctive features of all the other beings;</a:t>
            </a:r>
          </a:p>
          <a:p>
            <a:pPr marL="342900" indent="-342900" eaLnBrk="1" hangingPunct="1">
              <a:defRPr/>
            </a:pPr>
            <a:r>
              <a:rPr lang="ur-PK" dirty="0">
                <a:solidFill>
                  <a:schemeClr val="tx1"/>
                </a:solidFill>
              </a:rPr>
              <a:t>کہ ان کی ترجیح دوسرے تمام مخلوقات کی مخصوص خصوصیات سے تجاوز کر گئی ہے</a:t>
            </a:r>
            <a:endParaRPr lang="en-US" b="1" kern="1200" dirty="0">
              <a:solidFill>
                <a:schemeClr val="tx1"/>
              </a:solidFill>
              <a:ea typeface="MS Mincho" pitchFamily="49" charset="-128"/>
            </a:endParaRPr>
          </a:p>
          <a:p>
            <a:pPr marL="342900" indent="-342900" eaLnBrk="1" hangingPunct="1">
              <a:defRPr/>
            </a:pPr>
            <a:endParaRPr lang="en-US" b="1" kern="1200" dirty="0">
              <a:solidFill>
                <a:schemeClr val="tx1"/>
              </a:solidFill>
              <a:ea typeface="MS Mincho" pitchFamily="49" charset="-128"/>
            </a:endParaRPr>
          </a:p>
        </p:txBody>
      </p:sp>
      <p:sp>
        <p:nvSpPr>
          <p:cNvPr id="17285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sv-SE" sz="3200" b="1" i="1" dirty="0">
              <a:solidFill>
                <a:schemeClr val="bg1"/>
              </a:solidFill>
              <a:ea typeface="MS Mincho" pitchFamily="49" charset="-128"/>
            </a:endParaRPr>
          </a:p>
          <a:p>
            <a:pPr algn="ctr" eaLnBrk="1" hangingPunct="1">
              <a:spcBef>
                <a:spcPct val="20000"/>
              </a:spcBef>
            </a:pPr>
            <a:r>
              <a:rPr lang="sv-SE" sz="3200" b="1" i="1" dirty="0">
                <a:solidFill>
                  <a:schemeClr val="bg1"/>
                </a:solidFill>
                <a:ea typeface="MS Mincho" pitchFamily="49" charset="-128"/>
              </a:rPr>
              <a:t>hatta faqa fadluhum fadla al`alamina jami`an</a:t>
            </a:r>
            <a:endParaRPr lang="fi-FI" sz="3200" b="1" i="1" dirty="0">
              <a:solidFill>
                <a:schemeClr val="bg1"/>
              </a:solidFill>
              <a:ea typeface="MS Mincho" pitchFamily="49" charset="-128"/>
            </a:endParaRPr>
          </a:p>
        </p:txBody>
      </p:sp>
      <p:sp>
        <p:nvSpPr>
          <p:cNvPr id="17285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85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اسْالُكَ انْ تُصَلِّيَ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I beseech You (in the name of all that) to send blessings upon Muhammad and the Household of Muhammad,</a:t>
            </a:r>
          </a:p>
          <a:p>
            <a:pPr marL="342900" indent="-342900" eaLnBrk="1" hangingPunct="1">
              <a:defRPr/>
            </a:pPr>
            <a:r>
              <a:rPr lang="ur-PK" sz="2400" dirty="0">
                <a:solidFill>
                  <a:schemeClr val="tx1"/>
                </a:solidFill>
              </a:rPr>
              <a:t>میں آپ سے (ان سب کے نام پر) دعا کرتا ہوں کہ وہ محمد اور اہل خانہ پر درود بھیجے ،</a:t>
            </a:r>
            <a:endParaRPr lang="en-US" sz="2400" b="1" kern="1200" dirty="0">
              <a:solidFill>
                <a:schemeClr val="tx1"/>
              </a:solidFill>
              <a:ea typeface="MS Mincho" pitchFamily="49" charset="-128"/>
            </a:endParaRPr>
          </a:p>
        </p:txBody>
      </p:sp>
      <p:sp>
        <p:nvSpPr>
          <p:cNvPr id="17295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as'aluka an tusalliya `ala muhammadin wa ali muhammadin</a:t>
            </a:r>
          </a:p>
        </p:txBody>
      </p:sp>
      <p:sp>
        <p:nvSpPr>
          <p:cNvPr id="17295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295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 تَكْشِفَ عَنِّي غَمِّي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relieve me from my distress,</a:t>
            </a:r>
          </a:p>
          <a:p>
            <a:pPr marL="342900" indent="-342900" eaLnBrk="1" hangingPunct="1">
              <a:defRPr/>
            </a:pPr>
            <a:r>
              <a:rPr lang="ur-PK" sz="3600" dirty="0">
                <a:solidFill>
                  <a:schemeClr val="tx1"/>
                </a:solidFill>
              </a:rPr>
              <a:t>مجھے اپنی پریشانی سے نجات دلانے کے لئے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305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an takshifa `anni ghammi</a:t>
            </a:r>
            <a:endParaRPr lang="fi-FI" sz="3200" b="1" i="1">
              <a:solidFill>
                <a:schemeClr val="bg1"/>
              </a:solidFill>
              <a:ea typeface="MS Mincho" pitchFamily="49" charset="-128"/>
            </a:endParaRPr>
          </a:p>
        </p:txBody>
      </p:sp>
      <p:sp>
        <p:nvSpPr>
          <p:cNvPr id="17305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05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
        <p:nvSpPr>
          <p:cNvPr id="3" name="Rectangle 1"/>
          <p:cNvSpPr>
            <a:spLocks noChangeArrowheads="1"/>
          </p:cNvSpPr>
          <p:nvPr/>
        </p:nvSpPr>
        <p:spPr bwMode="auto">
          <a:xfrm>
            <a:off x="501650" y="35893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pitchFamily="34" charset="0"/>
                <a:cs typeface="Arial" pitchFamily="34" charset="0"/>
              </a:rPr>
              <a:t/>
            </a:r>
            <a:br>
              <a:rPr kumimoji="0" lang="en-US" sz="1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cSld>
  <p:clrMapOvr>
    <a:masterClrMapping/>
  </p:clrMapOvr>
  <p:transition>
    <p:fade/>
  </p:transition>
</p:sld>
</file>

<file path=ppt/slides/slide1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وَهَمِّي وَكَرْبِي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grief, and agony,</a:t>
            </a:r>
          </a:p>
          <a:p>
            <a:pPr marL="342900" indent="-342900" eaLnBrk="1" hangingPunct="1">
              <a:defRPr/>
            </a:pPr>
            <a:r>
              <a:rPr lang="ur-PK" sz="3600" dirty="0">
                <a:solidFill>
                  <a:schemeClr val="tx1"/>
                </a:solidFill>
              </a:rPr>
              <a:t>غم اور اذیت ،</a:t>
            </a:r>
            <a:endParaRPr lang="en-US" sz="3600" b="1" kern="1200" dirty="0">
              <a:solidFill>
                <a:schemeClr val="tx1"/>
              </a:solidFill>
              <a:ea typeface="MS Mincho" pitchFamily="49" charset="-128"/>
            </a:endParaRPr>
          </a:p>
        </p:txBody>
      </p:sp>
      <p:sp>
        <p:nvSpPr>
          <p:cNvPr id="17315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hammi wa karbi</a:t>
            </a:r>
            <a:endParaRPr lang="fi-FI" sz="3200" b="1" i="1">
              <a:solidFill>
                <a:schemeClr val="bg1"/>
              </a:solidFill>
              <a:ea typeface="MS Mincho" pitchFamily="49" charset="-128"/>
            </a:endParaRPr>
          </a:p>
        </p:txBody>
      </p:sp>
      <p:sp>
        <p:nvSpPr>
          <p:cNvPr id="17315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15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وَتَكْفِيَنِي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امُورِي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make up for me all my distressing affairs,</a:t>
            </a:r>
          </a:p>
          <a:p>
            <a:pPr marL="342900" indent="-342900" eaLnBrk="1" hangingPunct="1">
              <a:defRPr/>
            </a:pPr>
            <a:r>
              <a:rPr lang="ur-PK" sz="3600" dirty="0">
                <a:solidFill>
                  <a:schemeClr val="tx1"/>
                </a:solidFill>
              </a:rPr>
              <a:t>میرے لئے اپنے تمام پریشان کن امور کو تیار کرنا ،</a:t>
            </a:r>
            <a:endParaRPr lang="en-US" sz="3600" b="1" kern="1200" dirty="0">
              <a:solidFill>
                <a:schemeClr val="tx1"/>
              </a:solidFill>
              <a:ea typeface="MS Mincho" pitchFamily="49" charset="-128"/>
            </a:endParaRPr>
          </a:p>
        </p:txBody>
      </p:sp>
      <p:sp>
        <p:nvSpPr>
          <p:cNvPr id="17326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takfiyani almuhimma min umuri</a:t>
            </a:r>
          </a:p>
        </p:txBody>
      </p:sp>
      <p:sp>
        <p:nvSpPr>
          <p:cNvPr id="1732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26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وَتَقْضِيَ عَنِّي دَيْنِي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help me settle my debts,</a:t>
            </a:r>
          </a:p>
          <a:p>
            <a:pPr marL="342900" indent="-342900" eaLnBrk="1" hangingPunct="1">
              <a:defRPr/>
            </a:pPr>
            <a:r>
              <a:rPr lang="ur-PK" sz="3600" dirty="0">
                <a:solidFill>
                  <a:schemeClr val="tx1"/>
                </a:solidFill>
              </a:rPr>
              <a:t>اپنے قرضوں کو نپٹانے میں میری مدد کرنے کے لئے ،</a:t>
            </a:r>
            <a:endParaRPr lang="en-US" sz="3600" b="1" kern="1200" dirty="0">
              <a:solidFill>
                <a:schemeClr val="tx1"/>
              </a:solidFill>
              <a:ea typeface="MS Mincho" pitchFamily="49" charset="-128"/>
            </a:endParaRPr>
          </a:p>
        </p:txBody>
      </p:sp>
      <p:sp>
        <p:nvSpPr>
          <p:cNvPr id="17336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taqdiya `anni dayni</a:t>
            </a:r>
            <a:endParaRPr lang="fi-FI" sz="3200" b="1" i="1">
              <a:solidFill>
                <a:schemeClr val="bg1"/>
              </a:solidFill>
              <a:ea typeface="MS Mincho" pitchFamily="49" charset="-128"/>
            </a:endParaRPr>
          </a:p>
        </p:txBody>
      </p:sp>
      <p:sp>
        <p:nvSpPr>
          <p:cNvPr id="17336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36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ابَا سُفْيَانَ وَمُعَاوِيَةَ وَيَزيدَ بْنَ مُعَاوِيَةَ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Abu-</a:t>
            </a:r>
            <a:r>
              <a:rPr lang="en-US" sz="2800" b="1" kern="1200" dirty="0" err="1">
                <a:solidFill>
                  <a:schemeClr val="tx1"/>
                </a:solidFill>
                <a:ea typeface="MS Mincho" pitchFamily="49" charset="-128"/>
              </a:rPr>
              <a:t>Sufyan</a:t>
            </a:r>
            <a:r>
              <a:rPr lang="en-US" sz="2800" b="1" kern="1200" dirty="0">
                <a:solidFill>
                  <a:schemeClr val="tx1"/>
                </a:solidFill>
                <a:ea typeface="MS Mincho" pitchFamily="49" charset="-128"/>
              </a:rPr>
              <a:t>, </a:t>
            </a:r>
            <a:r>
              <a:rPr lang="en-US" sz="2800" b="1" kern="1200" dirty="0" err="1">
                <a:solidFill>
                  <a:schemeClr val="tx1"/>
                </a:solidFill>
                <a:ea typeface="MS Mincho" pitchFamily="49" charset="-128"/>
              </a:rPr>
              <a:t>Mu`awiyah</a:t>
            </a:r>
            <a:r>
              <a:rPr lang="en-US" sz="2800" b="1" kern="1200" dirty="0">
                <a:solidFill>
                  <a:schemeClr val="tx1"/>
                </a:solidFill>
                <a:ea typeface="MS Mincho" pitchFamily="49" charset="-128"/>
              </a:rPr>
              <a:t>, and </a:t>
            </a:r>
            <a:r>
              <a:rPr lang="en-US" sz="2800" b="1" kern="1200" dirty="0" err="1">
                <a:solidFill>
                  <a:schemeClr val="tx1"/>
                </a:solidFill>
                <a:ea typeface="MS Mincho" pitchFamily="49" charset="-128"/>
              </a:rPr>
              <a:t>Yazid</a:t>
            </a:r>
            <a:r>
              <a:rPr lang="en-US" sz="2800" b="1" kern="1200" dirty="0">
                <a:solidFill>
                  <a:schemeClr val="tx1"/>
                </a:solidFill>
                <a:ea typeface="MS Mincho" pitchFamily="49" charset="-128"/>
              </a:rPr>
              <a:t> son of </a:t>
            </a:r>
            <a:r>
              <a:rPr lang="en-US" sz="2800" b="1" kern="1200" dirty="0" err="1">
                <a:solidFill>
                  <a:schemeClr val="tx1"/>
                </a:solidFill>
                <a:ea typeface="MS Mincho" pitchFamily="49" charset="-128"/>
              </a:rPr>
              <a:t>Mu`awiyah</a:t>
            </a:r>
            <a:r>
              <a:rPr lang="en-US" sz="2800" b="1" kern="1200" dirty="0">
                <a:solidFill>
                  <a:schemeClr val="tx1"/>
                </a:solidFill>
                <a:ea typeface="MS Mincho" pitchFamily="49" charset="-128"/>
              </a:rPr>
              <a:t>.</a:t>
            </a:r>
          </a:p>
          <a:p>
            <a:pPr marL="342900" indent="-342900" eaLnBrk="1" hangingPunct="1">
              <a:defRPr/>
            </a:pPr>
            <a:r>
              <a:rPr lang="ur-PK" sz="2800" dirty="0">
                <a:solidFill>
                  <a:schemeClr val="tx1"/>
                </a:solidFill>
              </a:rPr>
              <a:t>خدا وندا لعنت کر ابو سفیان پر اور معاویہ پر جو بیٹا ہے ابو سفیان کا اور یزید جو بیٹا ہے معاویہ کا </a:t>
            </a:r>
            <a:endParaRPr lang="en-US" sz="2800" b="1" kern="1200" dirty="0">
              <a:solidFill>
                <a:schemeClr val="tx1"/>
              </a:solidFill>
              <a:ea typeface="MS Mincho" pitchFamily="49" charset="-128"/>
            </a:endParaRPr>
          </a:p>
        </p:txBody>
      </p:sp>
      <p:sp>
        <p:nvSpPr>
          <p:cNvPr id="1116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aba sufyana wa mu`awiyata wa yazida bna mu`awiyata</a:t>
            </a:r>
          </a:p>
        </p:txBody>
      </p:sp>
      <p:sp>
        <p:nvSpPr>
          <p:cNvPr id="1116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162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وَتُجِيـرَنِي مِنَ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ٱلْفَقْرِ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safeguard me against poverty,</a:t>
            </a:r>
          </a:p>
          <a:p>
            <a:pPr marL="342900" indent="-342900" eaLnBrk="1" hangingPunct="1">
              <a:defRPr/>
            </a:pPr>
            <a:r>
              <a:rPr lang="ur-PK" sz="3600" dirty="0">
                <a:solidFill>
                  <a:schemeClr val="tx1"/>
                </a:solidFill>
              </a:rPr>
              <a:t>مجھے غربت سے بچانے کے لئے ،</a:t>
            </a:r>
            <a:endParaRPr lang="en-US" sz="3600" b="1" kern="1200" dirty="0">
              <a:solidFill>
                <a:schemeClr val="tx1"/>
              </a:solidFill>
              <a:ea typeface="MS Mincho" pitchFamily="49" charset="-128"/>
            </a:endParaRPr>
          </a:p>
        </p:txBody>
      </p:sp>
      <p:sp>
        <p:nvSpPr>
          <p:cNvPr id="17346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tujirani min alfaqri</a:t>
            </a:r>
            <a:endParaRPr lang="fi-FI" sz="3200" b="1" i="1">
              <a:solidFill>
                <a:schemeClr val="bg1"/>
              </a:solidFill>
              <a:ea typeface="MS Mincho" pitchFamily="49" charset="-128"/>
            </a:endParaRPr>
          </a:p>
        </p:txBody>
      </p:sp>
      <p:sp>
        <p:nvSpPr>
          <p:cNvPr id="17346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46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وَتُجِيـرَنِي مِنَ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ٱلْفَاقَةِ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safeguard me against scarcity,</a:t>
            </a:r>
          </a:p>
          <a:p>
            <a:pPr marL="342900" indent="-342900" eaLnBrk="1" hangingPunct="1">
              <a:defRPr/>
            </a:pPr>
            <a:r>
              <a:rPr lang="ur-PK" sz="3600" dirty="0">
                <a:solidFill>
                  <a:schemeClr val="tx1"/>
                </a:solidFill>
              </a:rPr>
              <a:t>مجھے قلت سے بچانے کے لئے ،</a:t>
            </a:r>
            <a:endParaRPr lang="en-US" sz="3600" b="1" kern="1200" dirty="0">
              <a:solidFill>
                <a:schemeClr val="tx1"/>
              </a:solidFill>
              <a:ea typeface="MS Mincho" pitchFamily="49" charset="-128"/>
            </a:endParaRPr>
          </a:p>
        </p:txBody>
      </p:sp>
      <p:sp>
        <p:nvSpPr>
          <p:cNvPr id="17356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tujirani min alfaqati</a:t>
            </a:r>
            <a:endParaRPr lang="fi-FI" sz="3200" b="1" i="1">
              <a:solidFill>
                <a:schemeClr val="bg1"/>
              </a:solidFill>
              <a:ea typeface="MS Mincho" pitchFamily="49" charset="-128"/>
            </a:endParaRPr>
          </a:p>
        </p:txBody>
      </p:sp>
      <p:sp>
        <p:nvSpPr>
          <p:cNvPr id="17356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56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وَتُغْنِيَنِي 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ٱلْمَسْالَةِ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ٱلْمَخْلُوقِينَ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make me dispense with begging from the created beings,</a:t>
            </a:r>
          </a:p>
          <a:p>
            <a:pPr marL="342900" indent="-342900" eaLnBrk="1" hangingPunct="1">
              <a:defRPr/>
            </a:pPr>
            <a:r>
              <a:rPr lang="ur-PK" sz="3600" dirty="0">
                <a:solidFill>
                  <a:schemeClr val="tx1"/>
                </a:solidFill>
              </a:rPr>
              <a:t>مجھے تخلیق شدہ مخلوق سے بھیک مانگنے پر مجبور کرنا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367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tughniyani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almas'alati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ila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almakhluqina</a:t>
            </a:r>
            <a:endParaRPr lang="fi-FI" sz="3200" b="1" i="1" dirty="0">
              <a:solidFill>
                <a:schemeClr val="bg1"/>
              </a:solidFill>
              <a:ea typeface="MS Mincho" pitchFamily="49" charset="-128"/>
            </a:endParaRPr>
          </a:p>
        </p:txBody>
      </p:sp>
      <p:sp>
        <p:nvSpPr>
          <p:cNvPr id="17367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67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وَتَكْفِيَنِي هَمَّ مَنْ اخَافُ هَمَّهُ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spare me from the distress of what I anticipate to distress me,</a:t>
            </a:r>
          </a:p>
          <a:p>
            <a:pPr marL="342900" indent="-342900" eaLnBrk="1" hangingPunct="1">
              <a:defRPr/>
            </a:pPr>
            <a:r>
              <a:rPr lang="ur-PK" sz="3600" dirty="0">
                <a:solidFill>
                  <a:schemeClr val="tx1"/>
                </a:solidFill>
              </a:rPr>
              <a:t>مجھے اس تکلیف سے بچانے کے لئے جس مجھ سے مجھے تکلیف ہونے کی امید ہے ،</a:t>
            </a:r>
            <a:endParaRPr lang="en-US" sz="3600" b="1" kern="1200" dirty="0">
              <a:solidFill>
                <a:schemeClr val="tx1"/>
              </a:solidFill>
              <a:ea typeface="MS Mincho" pitchFamily="49" charset="-128"/>
            </a:endParaRPr>
          </a:p>
        </p:txBody>
      </p:sp>
      <p:sp>
        <p:nvSpPr>
          <p:cNvPr id="17377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takfiyani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hamma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hammahu</a:t>
            </a:r>
            <a:endParaRPr lang="fi-FI" sz="3200" b="1" i="1" dirty="0">
              <a:solidFill>
                <a:schemeClr val="bg1"/>
              </a:solidFill>
              <a:ea typeface="MS Mincho" pitchFamily="49" charset="-128"/>
            </a:endParaRPr>
          </a:p>
        </p:txBody>
      </p:sp>
      <p:sp>
        <p:nvSpPr>
          <p:cNvPr id="17377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77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وَعُسْرَ مَنْ اخَافُ عُسْرَهُ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difficulty of what I anticipate to be difficult for me,</a:t>
            </a:r>
          </a:p>
          <a:p>
            <a:pPr marL="342900" indent="-342900" eaLnBrk="1" hangingPunct="1">
              <a:defRPr/>
            </a:pPr>
            <a:r>
              <a:rPr lang="ur-PK" sz="3600" dirty="0">
                <a:solidFill>
                  <a:schemeClr val="tx1"/>
                </a:solidFill>
              </a:rPr>
              <a:t>میری مشکل کی تکلیف میرے لئے مشکل ہوگی ،</a:t>
            </a:r>
            <a:endParaRPr lang="en-US" sz="3600" b="1" kern="1200" dirty="0">
              <a:solidFill>
                <a:schemeClr val="tx1"/>
              </a:solidFill>
              <a:ea typeface="MS Mincho" pitchFamily="49" charset="-128"/>
            </a:endParaRPr>
          </a:p>
        </p:txBody>
      </p:sp>
      <p:sp>
        <p:nvSpPr>
          <p:cNvPr id="17387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usra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usrahu</a:t>
            </a:r>
            <a:endParaRPr lang="fi-FI" sz="3200" b="1" i="1" dirty="0">
              <a:solidFill>
                <a:schemeClr val="bg1"/>
              </a:solidFill>
              <a:ea typeface="MS Mincho" pitchFamily="49" charset="-128"/>
            </a:endParaRPr>
          </a:p>
        </p:txBody>
      </p:sp>
      <p:sp>
        <p:nvSpPr>
          <p:cNvPr id="17387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87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وَحُزُونَةَ مَنْ اخَافُ حُزُونَتَهُ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toughness of what I anticipate to be hard for me (to deal with),</a:t>
            </a:r>
          </a:p>
          <a:p>
            <a:pPr marL="342900" indent="-342900" eaLnBrk="1" hangingPunct="1">
              <a:defRPr/>
            </a:pPr>
            <a:r>
              <a:rPr lang="ur-PK" sz="3600" dirty="0">
                <a:solidFill>
                  <a:schemeClr val="tx1"/>
                </a:solidFill>
              </a:rPr>
              <a:t>جس سختی کی مجھے توقع ہے وہ میرے لئے مشکل ہوگا (نمٹنے کے لئے)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397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huzunata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huzunatahu</a:t>
            </a:r>
            <a:endParaRPr lang="fi-FI" sz="3200" b="1" i="1" dirty="0">
              <a:solidFill>
                <a:schemeClr val="bg1"/>
              </a:solidFill>
              <a:ea typeface="MS Mincho" pitchFamily="49" charset="-128"/>
            </a:endParaRPr>
          </a:p>
        </p:txBody>
      </p:sp>
      <p:sp>
        <p:nvSpPr>
          <p:cNvPr id="17397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397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وَشَرَّ مَنْ اخَافُ شَرَّهُ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evil of what I anticipate to be evil,</a:t>
            </a:r>
          </a:p>
          <a:p>
            <a:pPr marL="342900" indent="-342900" eaLnBrk="1" hangingPunct="1">
              <a:defRPr/>
            </a:pPr>
            <a:r>
              <a:rPr lang="ur-PK" sz="3600" dirty="0">
                <a:solidFill>
                  <a:schemeClr val="tx1"/>
                </a:solidFill>
              </a:rPr>
              <a:t>جس چیز کا مجھے برا لگتا ہے اس کی برائی ،</a:t>
            </a:r>
            <a:endParaRPr lang="en-US" sz="3600" b="1" kern="1200" dirty="0">
              <a:solidFill>
                <a:schemeClr val="tx1"/>
              </a:solidFill>
              <a:ea typeface="MS Mincho" pitchFamily="49" charset="-128"/>
            </a:endParaRPr>
          </a:p>
        </p:txBody>
      </p:sp>
      <p:sp>
        <p:nvSpPr>
          <p:cNvPr id="17408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sharra man akhafu sharrahu</a:t>
            </a:r>
            <a:endParaRPr lang="fi-FI" sz="3200" b="1" i="1">
              <a:solidFill>
                <a:schemeClr val="bg1"/>
              </a:solidFill>
              <a:ea typeface="MS Mincho" pitchFamily="49" charset="-128"/>
            </a:endParaRPr>
          </a:p>
        </p:txBody>
      </p:sp>
      <p:sp>
        <p:nvSpPr>
          <p:cNvPr id="17408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08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وَمَكْرَ مَنْ اخَافُ مَكْرَهُ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conspiracy of whom I anticipate to plot conspiracy (against me),</a:t>
            </a:r>
          </a:p>
          <a:p>
            <a:pPr marL="342900" indent="-342900" eaLnBrk="1" hangingPunct="1">
              <a:defRPr/>
            </a:pPr>
            <a:r>
              <a:rPr lang="ur-PK" sz="3600" dirty="0">
                <a:solidFill>
                  <a:schemeClr val="tx1"/>
                </a:solidFill>
              </a:rPr>
              <a:t>جس کی سازش میں (میرے خلاف) سازش کی پیش گوئی کرتا ہوں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418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sv-SE" sz="3200" b="1" i="1" dirty="0">
              <a:solidFill>
                <a:schemeClr val="bg1"/>
              </a:solidFill>
              <a:ea typeface="MS Mincho" pitchFamily="49" charset="-128"/>
            </a:endParaRPr>
          </a:p>
          <a:p>
            <a:pPr algn="ctr" eaLnBrk="1" hangingPunct="1">
              <a:spcBef>
                <a:spcPct val="20000"/>
              </a:spcBef>
            </a:pPr>
            <a:r>
              <a:rPr lang="sv-SE" sz="3200" b="1" i="1" dirty="0">
                <a:solidFill>
                  <a:schemeClr val="bg1"/>
                </a:solidFill>
                <a:ea typeface="MS Mincho" pitchFamily="49" charset="-128"/>
              </a:rPr>
              <a:t>wa makra man akhafu makrahu</a:t>
            </a:r>
            <a:endParaRPr lang="fi-FI" sz="3200" b="1" i="1" dirty="0">
              <a:solidFill>
                <a:schemeClr val="bg1"/>
              </a:solidFill>
              <a:ea typeface="MS Mincho" pitchFamily="49" charset="-128"/>
            </a:endParaRPr>
          </a:p>
        </p:txBody>
      </p:sp>
      <p:sp>
        <p:nvSpPr>
          <p:cNvPr id="17418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18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وَبَغْيَ مَنْ اخَافُ بَغْيَهُ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tyranny of whom I anticipate to treat me tyrannically,</a:t>
            </a:r>
          </a:p>
          <a:p>
            <a:pPr marL="342900" indent="-342900" eaLnBrk="1" hangingPunct="1">
              <a:defRPr/>
            </a:pPr>
            <a:r>
              <a:rPr lang="ur-PK" sz="3600" dirty="0">
                <a:solidFill>
                  <a:schemeClr val="tx1"/>
                </a:solidFill>
              </a:rPr>
              <a:t>جس ظلم کا مجھے توقع ہے کہ وہ میرے ساتھ ظالم سلوک کرے گا ،</a:t>
            </a:r>
            <a:endParaRPr lang="en-US" sz="3600" b="1" kern="1200" dirty="0">
              <a:solidFill>
                <a:schemeClr val="tx1"/>
              </a:solidFill>
              <a:ea typeface="MS Mincho" pitchFamily="49" charset="-128"/>
            </a:endParaRPr>
          </a:p>
        </p:txBody>
      </p:sp>
      <p:sp>
        <p:nvSpPr>
          <p:cNvPr id="17428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baghya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baghyahu</a:t>
            </a:r>
            <a:endParaRPr lang="fi-FI" sz="3200" b="1" i="1" dirty="0">
              <a:solidFill>
                <a:schemeClr val="bg1"/>
              </a:solidFill>
              <a:ea typeface="MS Mincho" pitchFamily="49" charset="-128"/>
            </a:endParaRPr>
          </a:p>
        </p:txBody>
      </p:sp>
      <p:sp>
        <p:nvSpPr>
          <p:cNvPr id="17428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28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وَجَوْرَ مَنْ اخَافُ جَوْرَهُ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injustice of whom I anticipate to be unjust to me</a:t>
            </a:r>
          </a:p>
          <a:p>
            <a:pPr marL="342900" indent="-342900" eaLnBrk="1" hangingPunct="1">
              <a:defRPr/>
            </a:pPr>
            <a:r>
              <a:rPr lang="ur-PK" sz="3600" dirty="0">
                <a:solidFill>
                  <a:schemeClr val="tx1"/>
                </a:solidFill>
              </a:rPr>
              <a:t>جس کے ساتھ میں توقع کرتا ہوں کہ وہ مجھ پر ظلم ہوگا</a:t>
            </a:r>
            <a:endParaRPr lang="en-US" sz="3600" b="1" kern="1200" dirty="0">
              <a:solidFill>
                <a:schemeClr val="tx1"/>
              </a:solidFill>
              <a:ea typeface="MS Mincho" pitchFamily="49" charset="-128"/>
            </a:endParaRPr>
          </a:p>
        </p:txBody>
      </p:sp>
      <p:sp>
        <p:nvSpPr>
          <p:cNvPr id="17438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jawra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jawrahu</a:t>
            </a:r>
            <a:endParaRPr lang="fi-FI" sz="3200" b="1" i="1" dirty="0">
              <a:solidFill>
                <a:schemeClr val="bg1"/>
              </a:solidFill>
              <a:ea typeface="MS Mincho" pitchFamily="49" charset="-128"/>
            </a:endParaRPr>
          </a:p>
        </p:txBody>
      </p:sp>
      <p:sp>
        <p:nvSpPr>
          <p:cNvPr id="17438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38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عَلَيْهِمْ مِنْكَ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ٱللَّعْنَةُ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ٱلآبِدِينَ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May You withhold blessings from them incessantly and everlastingly.</a:t>
            </a:r>
          </a:p>
          <a:p>
            <a:pPr marL="342900" indent="-342900" eaLnBrk="1" hangingPunct="1">
              <a:defRPr/>
            </a:pPr>
            <a:r>
              <a:rPr lang="ur-PK" sz="3600" dirty="0">
                <a:solidFill>
                  <a:schemeClr val="tx1"/>
                </a:solidFill>
              </a:rPr>
              <a:t>اور ان سب پر تیری طرف سے لعنت ہو ہمیشہ ہمیشہ </a:t>
            </a:r>
            <a:endParaRPr lang="en-US" sz="3600" b="1" kern="1200" dirty="0">
              <a:solidFill>
                <a:schemeClr val="tx1"/>
              </a:solidFill>
              <a:ea typeface="MS Mincho" pitchFamily="49" charset="-128"/>
            </a:endParaRPr>
          </a:p>
        </p:txBody>
      </p:sp>
      <p:sp>
        <p:nvSpPr>
          <p:cNvPr id="1126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`alayhim minka alla`natu abada al-abidina</a:t>
            </a:r>
          </a:p>
        </p:txBody>
      </p:sp>
      <p:sp>
        <p:nvSpPr>
          <p:cNvPr id="1126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264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وَسُلْطَانَ مَنْ اخَافُ سُلْطَانَهُ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domination of whom I anticipate to dominate me,</a:t>
            </a:r>
          </a:p>
          <a:p>
            <a:pPr marL="342900" indent="-342900" eaLnBrk="1" hangingPunct="1">
              <a:defRPr/>
            </a:pPr>
            <a:r>
              <a:rPr lang="ur-PK" sz="3600" dirty="0">
                <a:solidFill>
                  <a:schemeClr val="tx1"/>
                </a:solidFill>
              </a:rPr>
              <a:t>مجھ پر غلبہ حاصل کرنے کا مجھے امید ہے</a:t>
            </a:r>
            <a:endParaRPr lang="en-US" sz="3600" b="1" kern="1200" dirty="0">
              <a:solidFill>
                <a:schemeClr val="tx1"/>
              </a:solidFill>
              <a:ea typeface="MS Mincho" pitchFamily="49" charset="-128"/>
            </a:endParaRPr>
          </a:p>
        </p:txBody>
      </p:sp>
      <p:sp>
        <p:nvSpPr>
          <p:cNvPr id="17449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wa sultana man akhafu sultanahu</a:t>
            </a:r>
          </a:p>
        </p:txBody>
      </p:sp>
      <p:sp>
        <p:nvSpPr>
          <p:cNvPr id="17449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49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وَكَيْدَ مَنْ اخَافُ كَيْدَهُ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trickery of whom I anticipate to trick me,</a:t>
            </a:r>
          </a:p>
          <a:p>
            <a:pPr marL="342900" indent="-342900" eaLnBrk="1" hangingPunct="1">
              <a:defRPr/>
            </a:pPr>
            <a:r>
              <a:rPr lang="ur-PK" sz="3600" dirty="0">
                <a:solidFill>
                  <a:schemeClr val="tx1"/>
                </a:solidFill>
              </a:rPr>
              <a:t>جس کی دھوکہ دہی میں مجھ سے دھوکہ دہی کی امید کرتا ہوں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459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kayda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kaydahu</a:t>
            </a:r>
            <a:endParaRPr lang="fi-FI" sz="3200" b="1" i="1" dirty="0">
              <a:solidFill>
                <a:schemeClr val="bg1"/>
              </a:solidFill>
              <a:ea typeface="MS Mincho" pitchFamily="49" charset="-128"/>
            </a:endParaRPr>
          </a:p>
        </p:txBody>
      </p:sp>
      <p:sp>
        <p:nvSpPr>
          <p:cNvPr id="17459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59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وَمَقْدُرَةَ مَنْ اخَافُ مَقْدُرَتَهُ عَلَيَّ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authority of whom I anticipate to seize me,</a:t>
            </a:r>
          </a:p>
          <a:p>
            <a:pPr marL="342900" indent="-342900" eaLnBrk="1" hangingPunct="1">
              <a:defRPr/>
            </a:pPr>
            <a:r>
              <a:rPr lang="ur-PK" sz="3600" dirty="0">
                <a:solidFill>
                  <a:schemeClr val="tx1"/>
                </a:solidFill>
              </a:rPr>
              <a:t>اور جس کے اختیار سے مجھے امید ہے کہ وہ مجھے پکڑ لے گا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469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maqdurata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maqduratahu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alayya</a:t>
            </a:r>
            <a:endParaRPr lang="fi-FI" sz="3200" b="1" i="1" dirty="0">
              <a:solidFill>
                <a:schemeClr val="bg1"/>
              </a:solidFill>
              <a:ea typeface="MS Mincho" pitchFamily="49" charset="-128"/>
            </a:endParaRPr>
          </a:p>
        </p:txBody>
      </p:sp>
      <p:sp>
        <p:nvSpPr>
          <p:cNvPr id="17469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69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وَتَرُدَّ عَنِّي كَيْدَ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ٱلْكَيَدَةِ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to ward off from me the trickeries of the deceivers</a:t>
            </a:r>
          </a:p>
          <a:p>
            <a:pPr marL="342900" indent="-342900" eaLnBrk="1" hangingPunct="1">
              <a:defRPr/>
            </a:pPr>
            <a:r>
              <a:rPr lang="ur-PK" dirty="0">
                <a:solidFill>
                  <a:schemeClr val="tx1"/>
                </a:solidFill>
              </a:rPr>
              <a:t>اور مجھ سے دھوکہ دہی کرنے والوں کی دھوکہ دہیوں کو مجھ سے دور کرو</a:t>
            </a:r>
            <a:endParaRPr lang="en-US" b="1" kern="1200" dirty="0">
              <a:solidFill>
                <a:schemeClr val="tx1"/>
              </a:solidFill>
              <a:ea typeface="MS Mincho" pitchFamily="49" charset="-128"/>
            </a:endParaRPr>
          </a:p>
        </p:txBody>
      </p:sp>
      <p:sp>
        <p:nvSpPr>
          <p:cNvPr id="17479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tarudda `anni kayda alkayadati</a:t>
            </a:r>
            <a:endParaRPr lang="fi-FI" sz="3200" b="1" i="1">
              <a:solidFill>
                <a:schemeClr val="bg1"/>
              </a:solidFill>
              <a:ea typeface="MS Mincho" pitchFamily="49" charset="-128"/>
            </a:endParaRPr>
          </a:p>
        </p:txBody>
      </p:sp>
      <p:sp>
        <p:nvSpPr>
          <p:cNvPr id="17479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79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وَمَكْرَ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ٱلْمَكَرَةِ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cunning of the devious.</a:t>
            </a:r>
          </a:p>
          <a:p>
            <a:pPr marL="342900" indent="-342900" eaLnBrk="1" hangingPunct="1">
              <a:defRPr/>
            </a:pPr>
            <a:r>
              <a:rPr lang="ur-PK" sz="3600" dirty="0">
                <a:solidFill>
                  <a:schemeClr val="tx1"/>
                </a:solidFill>
              </a:rPr>
              <a:t>اور شیطانوں کی چالاک</a:t>
            </a:r>
            <a:endParaRPr lang="en-US" sz="3600" b="1" kern="1200" dirty="0">
              <a:solidFill>
                <a:schemeClr val="tx1"/>
              </a:solidFill>
              <a:ea typeface="MS Mincho" pitchFamily="49" charset="-128"/>
            </a:endParaRPr>
          </a:p>
        </p:txBody>
      </p:sp>
      <p:sp>
        <p:nvSpPr>
          <p:cNvPr id="17489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makra almakarati</a:t>
            </a:r>
            <a:endParaRPr lang="fi-FI" sz="3200" b="1" i="1">
              <a:solidFill>
                <a:schemeClr val="bg1"/>
              </a:solidFill>
              <a:ea typeface="MS Mincho" pitchFamily="49" charset="-128"/>
            </a:endParaRPr>
          </a:p>
        </p:txBody>
      </p:sp>
      <p:sp>
        <p:nvSpPr>
          <p:cNvPr id="17489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489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مَنْ ارَادَنِي فَارِدْهُ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O Allah, stand for me against him who intends evil for me,</a:t>
            </a:r>
          </a:p>
          <a:p>
            <a:pPr marL="342900" indent="-342900" eaLnBrk="1" hangingPunct="1">
              <a:defRPr/>
            </a:pPr>
            <a:r>
              <a:rPr lang="ur-PK" dirty="0">
                <a:solidFill>
                  <a:schemeClr val="tx1"/>
                </a:solidFill>
              </a:rPr>
              <a:t>اے اللہ میرے مقابلہ میں اس کے مقابلہ میں کھڑے ہو جاؤ</a:t>
            </a:r>
            <a:endParaRPr lang="en-US" b="1" kern="1200" dirty="0">
              <a:solidFill>
                <a:schemeClr val="tx1"/>
              </a:solidFill>
              <a:ea typeface="MS Mincho" pitchFamily="49" charset="-128"/>
            </a:endParaRPr>
          </a:p>
        </p:txBody>
      </p:sp>
      <p:sp>
        <p:nvSpPr>
          <p:cNvPr id="17500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allahumma man aradani fa'arid-hu</a:t>
            </a:r>
            <a:endParaRPr lang="fi-FI" sz="3200" b="1" i="1">
              <a:solidFill>
                <a:schemeClr val="bg1"/>
              </a:solidFill>
              <a:ea typeface="MS Mincho" pitchFamily="49" charset="-128"/>
            </a:endParaRPr>
          </a:p>
        </p:txBody>
      </p:sp>
      <p:sp>
        <p:nvSpPr>
          <p:cNvPr id="17500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00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وَمَنْ كَادَنِي فَكِدْهُ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intrigue against him who intends to conspire against me,</a:t>
            </a:r>
          </a:p>
          <a:p>
            <a:pPr marL="342900" indent="-342900" eaLnBrk="1" hangingPunct="1">
              <a:defRPr/>
            </a:pPr>
            <a:r>
              <a:rPr lang="ur-PK" sz="3600" dirty="0">
                <a:solidFill>
                  <a:schemeClr val="tx1"/>
                </a:solidFill>
              </a:rPr>
              <a:t>جو اس کے خلاف سازش کرنا چاہتا ہے اس کے خلاف سازش کرنا ،</a:t>
            </a:r>
            <a:endParaRPr lang="en-US" sz="3600" b="1" kern="1200" dirty="0">
              <a:solidFill>
                <a:schemeClr val="tx1"/>
              </a:solidFill>
              <a:ea typeface="MS Mincho" pitchFamily="49" charset="-128"/>
            </a:endParaRPr>
          </a:p>
        </p:txBody>
      </p:sp>
      <p:sp>
        <p:nvSpPr>
          <p:cNvPr id="17510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kadani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fakid-hu</a:t>
            </a:r>
            <a:endParaRPr lang="fi-FI" sz="3200" b="1" i="1" dirty="0">
              <a:solidFill>
                <a:schemeClr val="bg1"/>
              </a:solidFill>
              <a:ea typeface="MS Mincho" pitchFamily="49" charset="-128"/>
            </a:endParaRPr>
          </a:p>
        </p:txBody>
      </p:sp>
      <p:sp>
        <p:nvSpPr>
          <p:cNvPr id="17510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10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وَٱصْرِفْ</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عَنِّي كَيْدَهُ وَمَكْرَهُ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turn away from me his trickeries, cunning,</a:t>
            </a:r>
          </a:p>
          <a:p>
            <a:pPr marL="342900" indent="-342900" eaLnBrk="1" hangingPunct="1">
              <a:defRPr/>
            </a:pPr>
            <a:r>
              <a:rPr lang="ur-PK" sz="3600" dirty="0">
                <a:solidFill>
                  <a:schemeClr val="tx1"/>
                </a:solidFill>
              </a:rPr>
              <a:t>مجھ سے اس کی دھوکہ دہیوں کو مجھ سے دور کرو ،</a:t>
            </a:r>
            <a:endParaRPr lang="en-US" sz="3600" b="1" kern="1200" dirty="0">
              <a:solidFill>
                <a:schemeClr val="tx1"/>
              </a:solidFill>
              <a:ea typeface="MS Mincho" pitchFamily="49" charset="-128"/>
            </a:endParaRPr>
          </a:p>
        </p:txBody>
      </p:sp>
      <p:sp>
        <p:nvSpPr>
          <p:cNvPr id="17520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wasrif `anni kaydahu wa makrahu</a:t>
            </a:r>
            <a:endParaRPr lang="fi-FI" sz="3200" b="1" i="1">
              <a:solidFill>
                <a:schemeClr val="bg1"/>
              </a:solidFill>
              <a:ea typeface="MS Mincho" pitchFamily="49" charset="-128"/>
            </a:endParaRPr>
          </a:p>
        </p:txBody>
      </p:sp>
      <p:sp>
        <p:nvSpPr>
          <p:cNvPr id="17520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20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وَبَاسَهُ وَامَانِيَّهُ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influence, and evil desires,</a:t>
            </a:r>
          </a:p>
          <a:p>
            <a:pPr marL="342900" indent="-342900" eaLnBrk="1" hangingPunct="1">
              <a:defRPr/>
            </a:pPr>
            <a:r>
              <a:rPr lang="ur-PK" sz="3600" dirty="0">
                <a:solidFill>
                  <a:schemeClr val="tx1"/>
                </a:solidFill>
              </a:rPr>
              <a:t>اثر و رسوخ ، اور بری خواہشات ،</a:t>
            </a:r>
            <a:endParaRPr lang="en-US" sz="3600" b="1" kern="1200" dirty="0">
              <a:solidFill>
                <a:schemeClr val="tx1"/>
              </a:solidFill>
              <a:ea typeface="MS Mincho" pitchFamily="49" charset="-128"/>
            </a:endParaRPr>
          </a:p>
        </p:txBody>
      </p:sp>
      <p:sp>
        <p:nvSpPr>
          <p:cNvPr id="17530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ba'sahu wa amaniyyahu</a:t>
            </a:r>
            <a:endParaRPr lang="fi-FI" sz="3200" b="1" i="1">
              <a:solidFill>
                <a:schemeClr val="bg1"/>
              </a:solidFill>
              <a:ea typeface="MS Mincho" pitchFamily="49" charset="-128"/>
            </a:endParaRPr>
          </a:p>
        </p:txBody>
      </p:sp>
      <p:sp>
        <p:nvSpPr>
          <p:cNvPr id="17530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30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وَٱمْنَعْهُ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عَنِّي كَيْفَ شِئْتَ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وَانَّىٰ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شِئْتَ</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prevent him against me in any way You choose and at any time You choose.</a:t>
            </a:r>
          </a:p>
          <a:p>
            <a:pPr marL="342900" indent="-342900" eaLnBrk="1" hangingPunct="1">
              <a:defRPr/>
            </a:pPr>
            <a:r>
              <a:rPr lang="ur-PK" sz="3600" dirty="0">
                <a:solidFill>
                  <a:schemeClr val="tx1"/>
                </a:solidFill>
              </a:rPr>
              <a:t>اور جو بھی انتخاب کریں اور جس وقت بھی آپ منتخب کریں اسے میرے خلاف روکیں</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541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wamna`hu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kayfa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shi'ta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anna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shi'ta</a:t>
            </a:r>
            <a:endParaRPr lang="fi-FI" sz="3200" b="1" i="1" dirty="0">
              <a:solidFill>
                <a:schemeClr val="bg1"/>
              </a:solidFill>
              <a:ea typeface="MS Mincho" pitchFamily="49" charset="-128"/>
            </a:endParaRPr>
          </a:p>
        </p:txBody>
      </p:sp>
      <p:sp>
        <p:nvSpPr>
          <p:cNvPr id="17541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41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وَهٰذَا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يَوْمٌ فَرِحَتْ بِهِ آلُ زِيَادٍ وَآلُ مَرْوَانَ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This is the day on which the family of </a:t>
            </a:r>
            <a:r>
              <a:rPr lang="en-US" sz="2800" b="1" kern="1200" dirty="0" err="1">
                <a:solidFill>
                  <a:schemeClr val="tx1"/>
                </a:solidFill>
                <a:ea typeface="MS Mincho" pitchFamily="49" charset="-128"/>
              </a:rPr>
              <a:t>Ziyad</a:t>
            </a:r>
            <a:r>
              <a:rPr lang="en-US" sz="2800" b="1" kern="1200" dirty="0">
                <a:solidFill>
                  <a:schemeClr val="tx1"/>
                </a:solidFill>
                <a:ea typeface="MS Mincho" pitchFamily="49" charset="-128"/>
              </a:rPr>
              <a:t> and the family of Marwan gloated</a:t>
            </a:r>
          </a:p>
          <a:p>
            <a:pPr marL="342900" indent="-342900" eaLnBrk="1" hangingPunct="1">
              <a:defRPr/>
            </a:pPr>
            <a:r>
              <a:rPr lang="ur-PK" sz="2800" dirty="0">
                <a:solidFill>
                  <a:schemeClr val="tx1"/>
                </a:solidFill>
              </a:rPr>
              <a:t>اور یہ وہ دن ہے کہ اس دن خوشی کی آل زیاد نے، اور آل مروان نے </a:t>
            </a:r>
            <a:endParaRPr lang="en-US" sz="2800" b="1" kern="1200" dirty="0">
              <a:solidFill>
                <a:schemeClr val="tx1"/>
              </a:solidFill>
              <a:ea typeface="MS Mincho" pitchFamily="49" charset="-128"/>
            </a:endParaRPr>
          </a:p>
        </p:txBody>
      </p:sp>
      <p:sp>
        <p:nvSpPr>
          <p:cNvPr id="1136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hadha yawmun farihat bihi alu ziyadin wa alu marwana</a:t>
            </a:r>
          </a:p>
        </p:txBody>
      </p:sp>
      <p:sp>
        <p:nvSpPr>
          <p:cNvPr id="1136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367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اشْغِلْهُ عَنِّي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(please) preoccupy him against me</a:t>
            </a:r>
          </a:p>
          <a:p>
            <a:pPr marL="342900" indent="-342900" eaLnBrk="1" hangingPunct="1">
              <a:defRPr/>
            </a:pPr>
            <a:r>
              <a:rPr lang="ur-PK" sz="3600" dirty="0">
                <a:solidFill>
                  <a:schemeClr val="tx1"/>
                </a:solidFill>
              </a:rPr>
              <a:t>اے اللہ (اس پر) مجھ پر غالب آؤ</a:t>
            </a:r>
            <a:endParaRPr lang="en-US" sz="3600" b="1" kern="1200" dirty="0">
              <a:solidFill>
                <a:schemeClr val="tx1"/>
              </a:solidFill>
              <a:ea typeface="MS Mincho" pitchFamily="49" charset="-128"/>
            </a:endParaRPr>
          </a:p>
        </p:txBody>
      </p:sp>
      <p:sp>
        <p:nvSpPr>
          <p:cNvPr id="17551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allahumma ashghalhu `anni</a:t>
            </a:r>
            <a:endParaRPr lang="fi-FI" sz="3200" b="1" i="1">
              <a:solidFill>
                <a:schemeClr val="bg1"/>
              </a:solidFill>
              <a:ea typeface="MS Mincho" pitchFamily="49" charset="-128"/>
            </a:endParaRPr>
          </a:p>
        </p:txBody>
      </p:sp>
      <p:sp>
        <p:nvSpPr>
          <p:cNvPr id="17551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51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بِفَقْرٍ لاَ تَجْبُرُهُ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by means of poverty that You never cut down,</a:t>
            </a:r>
          </a:p>
          <a:p>
            <a:pPr marL="342900" indent="-342900" eaLnBrk="1" hangingPunct="1">
              <a:defRPr/>
            </a:pPr>
            <a:r>
              <a:rPr lang="ur-PK" sz="3600" dirty="0">
                <a:solidFill>
                  <a:schemeClr val="tx1"/>
                </a:solidFill>
              </a:rPr>
              <a:t>غربت کے ذریعہ جسے آپ نے کبھی نہیں کاٹا ،</a:t>
            </a:r>
            <a:endParaRPr lang="en-US" sz="3600" b="1" kern="1200" dirty="0">
              <a:solidFill>
                <a:schemeClr val="tx1"/>
              </a:solidFill>
              <a:ea typeface="MS Mincho" pitchFamily="49" charset="-128"/>
            </a:endParaRPr>
          </a:p>
        </p:txBody>
      </p:sp>
      <p:sp>
        <p:nvSpPr>
          <p:cNvPr id="17561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bifaqrin la tajburuhu</a:t>
            </a:r>
            <a:endParaRPr lang="fi-FI" sz="3200" b="1" i="1">
              <a:solidFill>
                <a:schemeClr val="bg1"/>
              </a:solidFill>
              <a:ea typeface="MS Mincho" pitchFamily="49" charset="-128"/>
            </a:endParaRPr>
          </a:p>
        </p:txBody>
      </p:sp>
      <p:sp>
        <p:nvSpPr>
          <p:cNvPr id="17561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61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وَبِبَلاءٍ لاَ تَسْتُرُهُ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ordeals that You never recover,</a:t>
            </a:r>
          </a:p>
          <a:p>
            <a:pPr marL="342900" indent="-342900" eaLnBrk="1" hangingPunct="1">
              <a:defRPr/>
            </a:pPr>
            <a:r>
              <a:rPr lang="ur-PK" sz="3600" dirty="0">
                <a:solidFill>
                  <a:schemeClr val="tx1"/>
                </a:solidFill>
              </a:rPr>
              <a:t>ایسی آزمائشیں جو آپ کبھی ٹھیک نہیں کرسکتے ہیں ،</a:t>
            </a:r>
            <a:endParaRPr lang="en-US" sz="3600" b="1" kern="1200" dirty="0">
              <a:solidFill>
                <a:schemeClr val="tx1"/>
              </a:solidFill>
              <a:ea typeface="MS Mincho" pitchFamily="49" charset="-128"/>
            </a:endParaRPr>
          </a:p>
        </p:txBody>
      </p:sp>
      <p:sp>
        <p:nvSpPr>
          <p:cNvPr id="17571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bibala'in la tasturuhu</a:t>
            </a:r>
            <a:endParaRPr lang="fi-FI" sz="3200" b="1" i="1">
              <a:solidFill>
                <a:schemeClr val="bg1"/>
              </a:solidFill>
              <a:ea typeface="MS Mincho" pitchFamily="49" charset="-128"/>
            </a:endParaRPr>
          </a:p>
        </p:txBody>
      </p:sp>
      <p:sp>
        <p:nvSpPr>
          <p:cNvPr id="17571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71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وَبِفَاقَةٍ لاَ تَسُدُّهَا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neediness that You never stop,</a:t>
            </a:r>
          </a:p>
          <a:p>
            <a:pPr marL="342900" indent="-342900" eaLnBrk="1" hangingPunct="1">
              <a:defRPr/>
            </a:pPr>
            <a:r>
              <a:rPr lang="ur-PK" sz="3600" dirty="0">
                <a:solidFill>
                  <a:schemeClr val="tx1"/>
                </a:solidFill>
              </a:rPr>
              <a:t>ضرورت ہے جو آپ کبھی نہیں رکتے ،</a:t>
            </a:r>
            <a:endParaRPr lang="en-US" sz="3600" b="1" kern="1200" dirty="0">
              <a:solidFill>
                <a:schemeClr val="tx1"/>
              </a:solidFill>
              <a:ea typeface="MS Mincho" pitchFamily="49" charset="-128"/>
            </a:endParaRPr>
          </a:p>
        </p:txBody>
      </p:sp>
      <p:sp>
        <p:nvSpPr>
          <p:cNvPr id="17582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bifaqatin la tasudduha</a:t>
            </a:r>
            <a:endParaRPr lang="fi-FI" sz="3200" b="1" i="1">
              <a:solidFill>
                <a:schemeClr val="bg1"/>
              </a:solidFill>
              <a:ea typeface="MS Mincho" pitchFamily="49" charset="-128"/>
            </a:endParaRPr>
          </a:p>
        </p:txBody>
      </p:sp>
      <p:sp>
        <p:nvSpPr>
          <p:cNvPr id="17582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82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وَبِسُقْمٍ لاَ تُعَافِيهِ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ailment that You never heal,</a:t>
            </a:r>
          </a:p>
          <a:p>
            <a:pPr marL="342900" indent="-342900" eaLnBrk="1" hangingPunct="1">
              <a:defRPr/>
            </a:pPr>
            <a:r>
              <a:rPr lang="ur-PK" sz="3600" dirty="0">
                <a:solidFill>
                  <a:schemeClr val="tx1"/>
                </a:solidFill>
              </a:rPr>
              <a:t>بیماری جو آپ کبھی بھی شفا نہیں دیتے</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592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bisuqmin la tu`afihi</a:t>
            </a:r>
            <a:endParaRPr lang="fi-FI" sz="3200" b="1" i="1">
              <a:solidFill>
                <a:schemeClr val="bg1"/>
              </a:solidFill>
              <a:ea typeface="MS Mincho" pitchFamily="49" charset="-128"/>
            </a:endParaRPr>
          </a:p>
        </p:txBody>
      </p:sp>
      <p:sp>
        <p:nvSpPr>
          <p:cNvPr id="17592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592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وَذُلٍّ لاَ تُعِزُّهُ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humility that You never change into dignity,</a:t>
            </a:r>
          </a:p>
          <a:p>
            <a:pPr marL="342900" indent="-342900" eaLnBrk="1" hangingPunct="1">
              <a:defRPr/>
            </a:pPr>
            <a:r>
              <a:rPr lang="ur-PK" sz="3600" dirty="0">
                <a:solidFill>
                  <a:schemeClr val="tx1"/>
                </a:solidFill>
              </a:rPr>
              <a:t>عاجزی جو آپ کبھی وقار میں نہیں بدلتے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602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dhullin</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tu`izzuhu</a:t>
            </a:r>
            <a:endParaRPr lang="fi-FI" sz="3200" b="1" i="1" dirty="0">
              <a:solidFill>
                <a:schemeClr val="bg1"/>
              </a:solidFill>
              <a:ea typeface="MS Mincho" pitchFamily="49" charset="-128"/>
            </a:endParaRPr>
          </a:p>
        </p:txBody>
      </p:sp>
      <p:sp>
        <p:nvSpPr>
          <p:cNvPr id="17602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02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وَبِمَسْكَنَةٍ لاَ تَجْبُرُهَا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destitution that You never cut down.</a:t>
            </a:r>
          </a:p>
          <a:p>
            <a:pPr marL="342900" indent="-342900" eaLnBrk="1" hangingPunct="1">
              <a:defRPr/>
            </a:pPr>
            <a:r>
              <a:rPr lang="ur-PK" sz="3600" dirty="0">
                <a:solidFill>
                  <a:schemeClr val="tx1"/>
                </a:solidFill>
              </a:rPr>
              <a:t>اور بدحالی جو آپ نے کبھی نہیں کاٹا۔</a:t>
            </a:r>
            <a:endParaRPr lang="en-US" sz="3600" b="1" kern="1200" dirty="0">
              <a:solidFill>
                <a:schemeClr val="tx1"/>
              </a:solidFill>
              <a:ea typeface="MS Mincho" pitchFamily="49" charset="-128"/>
            </a:endParaRPr>
          </a:p>
        </p:txBody>
      </p:sp>
      <p:sp>
        <p:nvSpPr>
          <p:cNvPr id="17612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bimaskanatin</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tajburuha</a:t>
            </a:r>
            <a:endParaRPr lang="fi-FI" sz="3200" b="1" i="1" dirty="0">
              <a:solidFill>
                <a:schemeClr val="bg1"/>
              </a:solidFill>
              <a:ea typeface="MS Mincho" pitchFamily="49" charset="-128"/>
            </a:endParaRPr>
          </a:p>
        </p:txBody>
      </p:sp>
      <p:sp>
        <p:nvSpPr>
          <p:cNvPr id="17612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12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ٱضْرِبْ</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بِٱلذُّلِّ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نَصْبَ عَيْنَيْهِ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(please) strike him with humility in the center of his eyes,</a:t>
            </a:r>
          </a:p>
          <a:p>
            <a:pPr marL="342900" indent="-342900" eaLnBrk="1" hangingPunct="1">
              <a:defRPr/>
            </a:pPr>
            <a:r>
              <a:rPr lang="ur-PK" sz="3600" dirty="0">
                <a:solidFill>
                  <a:schemeClr val="tx1"/>
                </a:solidFill>
              </a:rPr>
              <a:t>اے اللہ (براہ کرم) اسے اپنی آنکھوں کے بیچ میں عاجزی سے مار</a:t>
            </a:r>
            <a:endParaRPr lang="en-US" sz="3600" b="1" kern="1200" dirty="0">
              <a:solidFill>
                <a:schemeClr val="tx1"/>
              </a:solidFill>
              <a:ea typeface="MS Mincho" pitchFamily="49" charset="-128"/>
            </a:endParaRPr>
          </a:p>
        </p:txBody>
      </p:sp>
      <p:sp>
        <p:nvSpPr>
          <p:cNvPr id="17623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allahumma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idrib</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bildhdhulli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nasba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aynayhi</a:t>
            </a:r>
            <a:endParaRPr lang="fi-FI" sz="3200" b="1" i="1" dirty="0">
              <a:solidFill>
                <a:schemeClr val="bg1"/>
              </a:solidFill>
              <a:ea typeface="MS Mincho" pitchFamily="49" charset="-128"/>
            </a:endParaRPr>
          </a:p>
        </p:txBody>
      </p:sp>
      <p:sp>
        <p:nvSpPr>
          <p:cNvPr id="17623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23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وَادْخِلْ عَلَيْهِ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ٱلْفَقْرَ</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مَنْزِلِهِ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interleave poverty to his own house,</a:t>
            </a:r>
          </a:p>
          <a:p>
            <a:pPr marL="342900" indent="-342900" eaLnBrk="1" hangingPunct="1">
              <a:defRPr/>
            </a:pPr>
            <a:r>
              <a:rPr lang="ur-PK" sz="3600" dirty="0">
                <a:solidFill>
                  <a:schemeClr val="tx1"/>
                </a:solidFill>
              </a:rPr>
              <a:t>غربت کو اپنے ہی گھر میں داخل کرنا </a:t>
            </a:r>
            <a:endParaRPr lang="en-US" sz="3600" b="1" kern="1200" dirty="0">
              <a:solidFill>
                <a:schemeClr val="tx1"/>
              </a:solidFill>
              <a:ea typeface="MS Mincho" pitchFamily="49" charset="-128"/>
            </a:endParaRPr>
          </a:p>
        </p:txBody>
      </p:sp>
      <p:sp>
        <p:nvSpPr>
          <p:cNvPr id="17633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adkhil `alayhi alfaqra fi manzilihi</a:t>
            </a:r>
            <a:endParaRPr lang="fi-FI" sz="3200" b="1" i="1">
              <a:solidFill>
                <a:schemeClr val="bg1"/>
              </a:solidFill>
              <a:ea typeface="MS Mincho" pitchFamily="49" charset="-128"/>
            </a:endParaRPr>
          </a:p>
        </p:txBody>
      </p:sp>
      <p:sp>
        <p:nvSpPr>
          <p:cNvPr id="17633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33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وَٱلْعِلَّةَ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وَٱلسُّقْمَ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بَدَنِهِ</a:t>
            </a:r>
          </a:p>
        </p:txBody>
      </p:sp>
      <p:sp>
        <p:nvSpPr>
          <p:cNvPr id="12" name="Subtitle 4"/>
          <p:cNvSpPr>
            <a:spLocks noGrp="1"/>
          </p:cNvSpPr>
          <p:nvPr>
            <p:ph type="subTitle" idx="1"/>
          </p:nvPr>
        </p:nvSpPr>
        <p:spPr>
          <a:xfrm>
            <a:off x="246856" y="3276600"/>
            <a:ext cx="8686800" cy="1752600"/>
          </a:xfrm>
        </p:spPr>
        <p:txBody>
          <a:bodyPr/>
          <a:lstStyle/>
          <a:p>
            <a:pPr marL="342900" indent="-342900" eaLnBrk="1" hangingPunct="1">
              <a:defRPr/>
            </a:pPr>
            <a:r>
              <a:rPr lang="en-US" sz="3600" b="1" kern="1200" dirty="0">
                <a:solidFill>
                  <a:schemeClr val="tx1"/>
                </a:solidFill>
                <a:ea typeface="MS Mincho" pitchFamily="49" charset="-128"/>
              </a:rPr>
              <a:t>place ailment and disease in his body</a:t>
            </a:r>
          </a:p>
          <a:p>
            <a:pPr marL="342900" indent="-342900" eaLnBrk="1" hangingPunct="1">
              <a:defRPr/>
            </a:pPr>
            <a:r>
              <a:rPr lang="ur-PK" sz="3600" dirty="0">
                <a:solidFill>
                  <a:schemeClr val="tx1"/>
                </a:solidFill>
              </a:rPr>
              <a:t>بیماری اور بیماری کو اس کے جسم میں رکھیں</a:t>
            </a:r>
            <a:endParaRPr lang="en-US" sz="3600" b="1" kern="1200" dirty="0">
              <a:solidFill>
                <a:schemeClr val="tx1"/>
              </a:solidFill>
              <a:ea typeface="MS Mincho" pitchFamily="49" charset="-128"/>
            </a:endParaRPr>
          </a:p>
        </p:txBody>
      </p:sp>
      <p:sp>
        <p:nvSpPr>
          <p:cNvPr id="1764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wal`illata walssuqma fi badanihi</a:t>
            </a:r>
            <a:endParaRPr lang="fi-FI" sz="3200" b="1" i="1">
              <a:solidFill>
                <a:schemeClr val="bg1"/>
              </a:solidFill>
              <a:ea typeface="MS Mincho" pitchFamily="49" charset="-128"/>
            </a:endParaRPr>
          </a:p>
        </p:txBody>
      </p:sp>
      <p:sp>
        <p:nvSpPr>
          <p:cNvPr id="1764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43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بِقَتْلِهِمُ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صَلَوَاتُ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because they had killed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 Allah’s blessings be upon him.</a:t>
            </a:r>
          </a:p>
          <a:p>
            <a:pPr marL="342900" indent="-342900" eaLnBrk="1" hangingPunct="1">
              <a:defRPr/>
            </a:pPr>
            <a:r>
              <a:rPr lang="ur-PK" sz="3600" dirty="0">
                <a:solidFill>
                  <a:schemeClr val="tx1"/>
                </a:solidFill>
              </a:rPr>
              <a:t>قتل کرنے سے امام حسین (ع) کو صلوات خدا ہو ان پر</a:t>
            </a:r>
            <a:endParaRPr lang="en-US" sz="3600" b="1" kern="1200" dirty="0">
              <a:solidFill>
                <a:schemeClr val="tx1"/>
              </a:solidFill>
              <a:ea typeface="MS Mincho" pitchFamily="49" charset="-128"/>
            </a:endParaRPr>
          </a:p>
        </p:txBody>
      </p:sp>
      <p:sp>
        <p:nvSpPr>
          <p:cNvPr id="1146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biqatlihim alhusayna salawatu allahi `alayhi</a:t>
            </a:r>
          </a:p>
        </p:txBody>
      </p:sp>
      <p:sp>
        <p:nvSpPr>
          <p:cNvPr id="1146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469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حَتَّىٰ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تَشْغَلَهُ عَنِّي بِشُغْلٍ شَاغِلٍ لاَ فَرَاغَ 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so that You will preoccupy him with an engrossing, relentless preoccupation,</a:t>
            </a:r>
          </a:p>
          <a:p>
            <a:pPr marL="342900" indent="-342900" eaLnBrk="1" hangingPunct="1">
              <a:defRPr/>
            </a:pPr>
            <a:r>
              <a:rPr lang="ur-PK" dirty="0">
                <a:solidFill>
                  <a:schemeClr val="tx1"/>
                </a:solidFill>
              </a:rPr>
              <a:t>تاکہ آپ اس کو ایک دل چسپ اور بے محل سے مشغول رکھیں۔</a:t>
            </a:r>
            <a:endParaRPr lang="en-US" b="1" kern="1200" dirty="0">
              <a:solidFill>
                <a:schemeClr val="tx1"/>
              </a:solidFill>
              <a:ea typeface="MS Mincho" pitchFamily="49" charset="-128"/>
            </a:endParaRPr>
          </a:p>
        </p:txBody>
      </p:sp>
      <p:sp>
        <p:nvSpPr>
          <p:cNvPr id="1765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hatta tashghalahu `anni bishughlin shaghilin la faragha lahu</a:t>
            </a:r>
            <a:endParaRPr lang="fi-FI" sz="3200" b="1" i="1">
              <a:solidFill>
                <a:schemeClr val="bg1"/>
              </a:solidFill>
              <a:ea typeface="MS Mincho" pitchFamily="49" charset="-128"/>
            </a:endParaRPr>
          </a:p>
        </p:txBody>
      </p:sp>
      <p:sp>
        <p:nvSpPr>
          <p:cNvPr id="1765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53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وَانْسِهِ ذِكْرِي كَمَا انْسَيْتَهُ ذِكْرَكَ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make him fail to remember me in the same was as he has failed to remember You,</a:t>
            </a:r>
          </a:p>
          <a:p>
            <a:pPr marL="342900" indent="-342900" eaLnBrk="1" hangingPunct="1">
              <a:defRPr/>
            </a:pPr>
            <a:r>
              <a:rPr lang="ur-PK" dirty="0">
                <a:solidFill>
                  <a:schemeClr val="tx1"/>
                </a:solidFill>
              </a:rPr>
              <a:t>اسے بھی اسی طرح سے مجھے یاد کرنے میں ناکام کردے جیسے وہ آپ کو یاد کرنے میں ناکام رہا ہے </a:t>
            </a:r>
            <a:endParaRPr lang="en-US" b="1" kern="1200" dirty="0">
              <a:solidFill>
                <a:schemeClr val="tx1"/>
              </a:solidFill>
              <a:ea typeface="MS Mincho" pitchFamily="49" charset="-128"/>
            </a:endParaRPr>
          </a:p>
        </p:txBody>
      </p:sp>
      <p:sp>
        <p:nvSpPr>
          <p:cNvPr id="1766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ansihi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dhikri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ansaytahu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dhikraka</a:t>
            </a:r>
            <a:endParaRPr lang="fi-FI" sz="3200" b="1" i="1" dirty="0">
              <a:solidFill>
                <a:schemeClr val="bg1"/>
              </a:solidFill>
              <a:ea typeface="MS Mincho" pitchFamily="49" charset="-128"/>
            </a:endParaRPr>
          </a:p>
        </p:txBody>
      </p:sp>
      <p:sp>
        <p:nvSpPr>
          <p:cNvPr id="1766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64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وَخُذْ عَنِّي بِسَمْعِهِ وَبَصَرِهِ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divert from me his hearing, sight,</a:t>
            </a:r>
          </a:p>
          <a:p>
            <a:pPr marL="342900" indent="-342900" eaLnBrk="1" hangingPunct="1">
              <a:defRPr/>
            </a:pPr>
            <a:r>
              <a:rPr lang="ur-PK" sz="3600" dirty="0">
                <a:solidFill>
                  <a:schemeClr val="tx1"/>
                </a:solidFill>
              </a:rPr>
              <a:t>اس کی سماعت ، بینائی مجھ سے دور کرو۔</a:t>
            </a:r>
            <a:endParaRPr lang="en-US" sz="3600" b="1" kern="1200" dirty="0">
              <a:solidFill>
                <a:schemeClr val="tx1"/>
              </a:solidFill>
              <a:ea typeface="MS Mincho" pitchFamily="49" charset="-128"/>
            </a:endParaRPr>
          </a:p>
        </p:txBody>
      </p:sp>
      <p:sp>
        <p:nvSpPr>
          <p:cNvPr id="1767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khudh `anni bisam`ihi wa basarihi</a:t>
            </a:r>
            <a:endParaRPr lang="fi-FI" sz="3200" b="1" i="1">
              <a:solidFill>
                <a:schemeClr val="bg1"/>
              </a:solidFill>
              <a:ea typeface="MS Mincho" pitchFamily="49" charset="-128"/>
            </a:endParaRPr>
          </a:p>
        </p:txBody>
      </p:sp>
      <p:sp>
        <p:nvSpPr>
          <p:cNvPr id="1767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74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وَلِسَانِهِ وَيَدِهِ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tongue, hand,</a:t>
            </a:r>
          </a:p>
          <a:p>
            <a:pPr marL="342900" indent="-342900" eaLnBrk="1" hangingPunct="1">
              <a:defRPr/>
            </a:pPr>
            <a:r>
              <a:rPr lang="ur-PK" sz="3600" dirty="0">
                <a:solidFill>
                  <a:schemeClr val="tx1"/>
                </a:solidFill>
              </a:rPr>
              <a:t>زبان ، ہاتھ ،</a:t>
            </a:r>
            <a:endParaRPr lang="en-US" sz="3600" b="1" kern="1200" dirty="0">
              <a:solidFill>
                <a:schemeClr val="tx1"/>
              </a:solidFill>
              <a:ea typeface="MS Mincho" pitchFamily="49" charset="-128"/>
            </a:endParaRPr>
          </a:p>
        </p:txBody>
      </p:sp>
      <p:sp>
        <p:nvSpPr>
          <p:cNvPr id="1768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lisanihi wa yadihi</a:t>
            </a:r>
            <a:endParaRPr lang="fi-FI" sz="3200" b="1" i="1">
              <a:solidFill>
                <a:schemeClr val="bg1"/>
              </a:solidFill>
              <a:ea typeface="MS Mincho" pitchFamily="49" charset="-128"/>
            </a:endParaRPr>
          </a:p>
        </p:txBody>
      </p:sp>
      <p:sp>
        <p:nvSpPr>
          <p:cNvPr id="1768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84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وَرِجْلِهِ وَقَلْبِهِ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leg, heart,</a:t>
            </a:r>
          </a:p>
          <a:p>
            <a:pPr marL="342900" indent="-342900" eaLnBrk="1" hangingPunct="1">
              <a:defRPr/>
            </a:pPr>
            <a:r>
              <a:rPr lang="ur-PK" sz="3600" dirty="0">
                <a:solidFill>
                  <a:schemeClr val="tx1"/>
                </a:solidFill>
              </a:rPr>
              <a:t>ٹانگ ، دل ،</a:t>
            </a:r>
            <a:endParaRPr lang="en-US" sz="3600" b="1" kern="1200" dirty="0">
              <a:solidFill>
                <a:schemeClr val="tx1"/>
              </a:solidFill>
              <a:ea typeface="MS Mincho" pitchFamily="49" charset="-128"/>
            </a:endParaRPr>
          </a:p>
        </p:txBody>
      </p:sp>
      <p:sp>
        <p:nvSpPr>
          <p:cNvPr id="1769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rijlihi wa qalbihi</a:t>
            </a:r>
            <a:endParaRPr lang="fi-FI" sz="3200" b="1" i="1">
              <a:solidFill>
                <a:schemeClr val="bg1"/>
              </a:solidFill>
              <a:ea typeface="MS Mincho" pitchFamily="49" charset="-128"/>
            </a:endParaRPr>
          </a:p>
        </p:txBody>
      </p:sp>
      <p:sp>
        <p:nvSpPr>
          <p:cNvPr id="1769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694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وَجَمِيعِ جَوَارِحِهِ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all of his organs,</a:t>
            </a:r>
          </a:p>
          <a:p>
            <a:pPr marL="342900" indent="-342900" eaLnBrk="1" hangingPunct="1">
              <a:defRPr/>
            </a:pPr>
            <a:r>
              <a:rPr lang="ur-PK" sz="3600" dirty="0">
                <a:solidFill>
                  <a:schemeClr val="tx1"/>
                </a:solidFill>
              </a:rPr>
              <a:t>اور اس کے تمام اعضاء ،</a:t>
            </a:r>
            <a:endParaRPr lang="en-US" sz="3600" b="1" kern="1200" dirty="0">
              <a:solidFill>
                <a:schemeClr val="tx1"/>
              </a:solidFill>
              <a:ea typeface="MS Mincho" pitchFamily="49" charset="-128"/>
            </a:endParaRPr>
          </a:p>
        </p:txBody>
      </p:sp>
      <p:sp>
        <p:nvSpPr>
          <p:cNvPr id="1770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jami`i jawarihihi</a:t>
            </a:r>
            <a:endParaRPr lang="fi-FI" sz="3200" b="1" i="1">
              <a:solidFill>
                <a:schemeClr val="bg1"/>
              </a:solidFill>
              <a:ea typeface="MS Mincho" pitchFamily="49" charset="-128"/>
            </a:endParaRPr>
          </a:p>
        </p:txBody>
      </p:sp>
      <p:sp>
        <p:nvSpPr>
          <p:cNvPr id="1770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05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وَادْخِلْ عَلَيْهِ فِي جَمِيعِ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ٱلسُّقْمَ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place in him sickness in all these (organs),</a:t>
            </a:r>
          </a:p>
          <a:p>
            <a:pPr marL="342900" indent="-342900" eaLnBrk="1" hangingPunct="1">
              <a:defRPr/>
            </a:pPr>
            <a:r>
              <a:rPr lang="ur-PK" sz="3600" dirty="0">
                <a:solidFill>
                  <a:schemeClr val="tx1"/>
                </a:solidFill>
              </a:rPr>
              <a:t>ان سب (اعضاء) میں اس میں بیماری پیدا کرو ،</a:t>
            </a:r>
            <a:endParaRPr lang="en-US" sz="3600" b="1" kern="1200" dirty="0">
              <a:solidFill>
                <a:schemeClr val="tx1"/>
              </a:solidFill>
              <a:ea typeface="MS Mincho" pitchFamily="49" charset="-128"/>
            </a:endParaRPr>
          </a:p>
          <a:p>
            <a:pPr marL="342900" indent="-342900" eaLnBrk="1" hangingPunct="1">
              <a:defRPr/>
            </a:pPr>
            <a:endParaRPr lang="en-US" sz="3600" b="1" kern="1200" dirty="0">
              <a:solidFill>
                <a:schemeClr val="tx1"/>
              </a:solidFill>
              <a:ea typeface="MS Mincho" pitchFamily="49" charset="-128"/>
            </a:endParaRPr>
          </a:p>
        </p:txBody>
      </p:sp>
      <p:sp>
        <p:nvSpPr>
          <p:cNvPr id="1771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adkhil</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alayhi</a:t>
            </a:r>
            <a:r>
              <a:rPr lang="es-ES" sz="3200" b="1" i="1" dirty="0">
                <a:solidFill>
                  <a:schemeClr val="bg1"/>
                </a:solidFill>
                <a:ea typeface="MS Mincho" pitchFamily="49" charset="-128"/>
              </a:rPr>
              <a:t> fi </a:t>
            </a:r>
            <a:r>
              <a:rPr lang="es-ES" sz="3200" b="1" i="1" dirty="0" err="1">
                <a:solidFill>
                  <a:schemeClr val="bg1"/>
                </a:solidFill>
                <a:ea typeface="MS Mincho" pitchFamily="49" charset="-128"/>
              </a:rPr>
              <a:t>jami`i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dhalika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alssuqma</a:t>
            </a:r>
            <a:endParaRPr lang="fi-FI" sz="3200" b="1" i="1" dirty="0">
              <a:solidFill>
                <a:schemeClr val="bg1"/>
              </a:solidFill>
              <a:ea typeface="MS Mincho" pitchFamily="49" charset="-128"/>
            </a:endParaRPr>
          </a:p>
        </p:txBody>
      </p:sp>
      <p:sp>
        <p:nvSpPr>
          <p:cNvPr id="1771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15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تَشْفِهِ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حَتَّىٰ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تَجْعَلَ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لَهُ شُغْلاً شَاغِلاً بِهِ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do not heal him so that all these (sicknesses) will preoccupy him relentlessly</a:t>
            </a:r>
          </a:p>
          <a:p>
            <a:pPr marL="342900" indent="-342900" eaLnBrk="1" hangingPunct="1">
              <a:defRPr/>
            </a:pPr>
            <a:r>
              <a:rPr lang="ur-PK" dirty="0">
                <a:solidFill>
                  <a:schemeClr val="tx1"/>
                </a:solidFill>
              </a:rPr>
              <a:t>اور اسے شفا نہ دو تاکہ یہ ساری (بیماریاں) اسے مستقل طور پر مشغول کردیں</a:t>
            </a:r>
            <a:endParaRPr lang="en-US" b="1" kern="1200" dirty="0">
              <a:solidFill>
                <a:schemeClr val="tx1"/>
              </a:solidFill>
              <a:ea typeface="MS Mincho" pitchFamily="49" charset="-128"/>
            </a:endParaRPr>
          </a:p>
        </p:txBody>
      </p:sp>
      <p:sp>
        <p:nvSpPr>
          <p:cNvPr id="1772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tashfihi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hatta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taj`ala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dhalika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lahu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shughlan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shaghilan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bihi</a:t>
            </a:r>
            <a:endParaRPr lang="fi-FI" sz="3200" b="1" i="1" dirty="0">
              <a:solidFill>
                <a:schemeClr val="bg1"/>
              </a:solidFill>
              <a:ea typeface="MS Mincho" pitchFamily="49" charset="-128"/>
            </a:endParaRPr>
          </a:p>
        </p:txBody>
      </p:sp>
      <p:sp>
        <p:nvSpPr>
          <p:cNvPr id="1772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25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عَنِّي وَعَنْ ذِكْرِي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from me and from mentioning me.</a:t>
            </a:r>
          </a:p>
          <a:p>
            <a:pPr marL="342900" indent="-342900" eaLnBrk="1" hangingPunct="1">
              <a:defRPr/>
            </a:pPr>
            <a:r>
              <a:rPr lang="ur-PK" sz="3600" dirty="0">
                <a:solidFill>
                  <a:schemeClr val="tx1"/>
                </a:solidFill>
              </a:rPr>
              <a:t>مجھ سے اور میرا ذکر کرنے سے</a:t>
            </a:r>
            <a:endParaRPr lang="en-US" sz="3600" b="1" kern="1200" dirty="0">
              <a:solidFill>
                <a:schemeClr val="tx1"/>
              </a:solidFill>
              <a:ea typeface="MS Mincho" pitchFamily="49" charset="-128"/>
            </a:endParaRPr>
          </a:p>
        </p:txBody>
      </p:sp>
      <p:sp>
        <p:nvSpPr>
          <p:cNvPr id="17735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`anni wa `an dhikri</a:t>
            </a:r>
            <a:endParaRPr lang="fi-FI" sz="3200" b="1" i="1">
              <a:solidFill>
                <a:schemeClr val="bg1"/>
              </a:solidFill>
              <a:ea typeface="MS Mincho" pitchFamily="49" charset="-128"/>
            </a:endParaRPr>
          </a:p>
        </p:txBody>
      </p:sp>
      <p:sp>
        <p:nvSpPr>
          <p:cNvPr id="17735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35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وَٱكْفِنِي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كَافِي مَا لاَ يَكْفِي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And spare me, O Savior, from all that which cannot be spared by anyone other than You,</a:t>
            </a:r>
          </a:p>
          <a:p>
            <a:pPr marL="342900" indent="-342900" eaLnBrk="1" hangingPunct="1">
              <a:defRPr/>
            </a:pPr>
            <a:r>
              <a:rPr lang="ur-PK" dirty="0">
                <a:solidFill>
                  <a:schemeClr val="tx1"/>
                </a:solidFill>
              </a:rPr>
              <a:t>اور اے نجات دہندہ ، مجھے ان سب چیزوں سے بچا جس کو تیرے سوا کوئی دوسرا نہیں بخشا ،</a:t>
            </a:r>
            <a:endParaRPr lang="en-US" b="1" kern="1200" dirty="0">
              <a:solidFill>
                <a:schemeClr val="tx1"/>
              </a:solidFill>
              <a:ea typeface="MS Mincho" pitchFamily="49" charset="-128"/>
            </a:endParaRPr>
          </a:p>
          <a:p>
            <a:pPr marL="342900" indent="-342900" eaLnBrk="1" hangingPunct="1">
              <a:defRPr/>
            </a:pPr>
            <a:endParaRPr lang="en-US" b="1" kern="1200" dirty="0">
              <a:solidFill>
                <a:schemeClr val="tx1"/>
              </a:solidFill>
              <a:ea typeface="MS Mincho" pitchFamily="49" charset="-128"/>
            </a:endParaRPr>
          </a:p>
        </p:txBody>
      </p:sp>
      <p:sp>
        <p:nvSpPr>
          <p:cNvPr id="17745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wakfini</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kafi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yakfi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siwaka</a:t>
            </a:r>
            <a:endParaRPr lang="fi-FI" sz="3200" b="1" i="1" dirty="0">
              <a:solidFill>
                <a:schemeClr val="bg1"/>
              </a:solidFill>
              <a:ea typeface="MS Mincho" pitchFamily="49" charset="-128"/>
            </a:endParaRPr>
          </a:p>
        </p:txBody>
      </p:sp>
      <p:sp>
        <p:nvSpPr>
          <p:cNvPr id="17745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45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00955424"/>
      </p:ext>
    </p:extLst>
  </p:cSld>
  <p:clrMapOvr>
    <a:masterClrMapping/>
  </p:clrMapOvr>
  <p:transition>
    <p:fade/>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فَضَاعِفْ عَلَيْهِمُ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So, O Allah, please withhold your blessings from them</a:t>
            </a:r>
          </a:p>
          <a:p>
            <a:pPr marL="342900" indent="-342900" eaLnBrk="1" hangingPunct="1">
              <a:defRPr/>
            </a:pPr>
            <a:r>
              <a:rPr lang="ur-PK" sz="3600" dirty="0">
                <a:solidFill>
                  <a:schemeClr val="tx1"/>
                </a:solidFill>
              </a:rPr>
              <a:t>خدا وندا زیادہ کر ان سب ور لعنت کو </a:t>
            </a:r>
            <a:endParaRPr lang="en-US" sz="3600" b="1" kern="1200" dirty="0">
              <a:solidFill>
                <a:schemeClr val="tx1"/>
              </a:solidFill>
              <a:ea typeface="MS Mincho" pitchFamily="49" charset="-128"/>
            </a:endParaRPr>
          </a:p>
        </p:txBody>
      </p:sp>
      <p:sp>
        <p:nvSpPr>
          <p:cNvPr id="1157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fada`if `alayhim alla`na minka</a:t>
            </a:r>
          </a:p>
        </p:txBody>
      </p:sp>
      <p:sp>
        <p:nvSpPr>
          <p:cNvPr id="1157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57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فَإِنَّكَ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ٱلْكَافِي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لاَ كَافِيَ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for You are verily the Savior; and there is no savior other than You,</a:t>
            </a:r>
          </a:p>
          <a:p>
            <a:pPr marL="342900" indent="-342900" eaLnBrk="1" hangingPunct="1">
              <a:defRPr/>
            </a:pPr>
            <a:r>
              <a:rPr lang="ur-PK" sz="3600" b="1" kern="1200" dirty="0">
                <a:solidFill>
                  <a:schemeClr val="bg1"/>
                </a:solidFill>
                <a:ea typeface="MS Mincho" pitchFamily="49" charset="-128"/>
              </a:rPr>
              <a:t>بےشک تو ہی نجات دہندہ ہے۔ اور تیرے سوا کوئی بچانے والا نہیں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756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fa'innaka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alkafi</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kafiya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siwaka</a:t>
            </a:r>
            <a:endParaRPr lang="fi-FI" sz="3200" b="1" i="1" dirty="0">
              <a:solidFill>
                <a:schemeClr val="bg1"/>
              </a:solidFill>
              <a:ea typeface="MS Mincho" pitchFamily="49" charset="-128"/>
            </a:endParaRPr>
          </a:p>
        </p:txBody>
      </p:sp>
      <p:sp>
        <p:nvSpPr>
          <p:cNvPr id="17756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56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وَمُفَرِّجٌ لاَ مُفَرِّجَ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You are verily the Reliever, and there is no reliever other than You,</a:t>
            </a:r>
          </a:p>
          <a:p>
            <a:pPr marL="342900" indent="-342900" eaLnBrk="1" hangingPunct="1">
              <a:defRPr/>
            </a:pPr>
            <a:r>
              <a:rPr lang="ur-PK" sz="3600" b="1" kern="1200" dirty="0">
                <a:solidFill>
                  <a:schemeClr val="bg1"/>
                </a:solidFill>
                <a:ea typeface="MS Mincho" pitchFamily="49" charset="-128"/>
              </a:rPr>
              <a:t>آپ واقعی نجات دہندہ ہیں ، اور آپ کے سوا کوئی حاجت مند نہیں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766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mufarrijun</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mufarrija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siwaka</a:t>
            </a:r>
            <a:endParaRPr lang="fi-FI" sz="3200" b="1" i="1" dirty="0">
              <a:solidFill>
                <a:schemeClr val="bg1"/>
              </a:solidFill>
              <a:ea typeface="MS Mincho" pitchFamily="49" charset="-128"/>
            </a:endParaRPr>
          </a:p>
        </p:txBody>
      </p:sp>
      <p:sp>
        <p:nvSpPr>
          <p:cNvPr id="17766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66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وَمُغِيثٌ لاَ مُغِيثَ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You are verily the </a:t>
            </a:r>
            <a:r>
              <a:rPr lang="en-US" sz="3600" b="1" kern="1200" dirty="0" err="1">
                <a:solidFill>
                  <a:schemeClr val="bg1"/>
                </a:solidFill>
                <a:ea typeface="MS Mincho" pitchFamily="49" charset="-128"/>
              </a:rPr>
              <a:t>Succorer</a:t>
            </a:r>
            <a:r>
              <a:rPr lang="en-US" sz="3600" b="1" kern="1200" dirty="0">
                <a:solidFill>
                  <a:schemeClr val="bg1"/>
                </a:solidFill>
                <a:ea typeface="MS Mincho" pitchFamily="49" charset="-128"/>
              </a:rPr>
              <a:t>, and there is no </a:t>
            </a:r>
            <a:r>
              <a:rPr lang="en-US" sz="3600" b="1" kern="1200" dirty="0" err="1">
                <a:solidFill>
                  <a:schemeClr val="bg1"/>
                </a:solidFill>
                <a:ea typeface="MS Mincho" pitchFamily="49" charset="-128"/>
              </a:rPr>
              <a:t>succorer</a:t>
            </a:r>
            <a:r>
              <a:rPr lang="en-US" sz="3600" b="1" kern="1200" dirty="0">
                <a:solidFill>
                  <a:schemeClr val="bg1"/>
                </a:solidFill>
                <a:ea typeface="MS Mincho" pitchFamily="49" charset="-128"/>
              </a:rPr>
              <a:t> other than You,</a:t>
            </a:r>
          </a:p>
          <a:p>
            <a:pPr marL="342900" indent="-342900" eaLnBrk="1" hangingPunct="1">
              <a:defRPr/>
            </a:pPr>
            <a:r>
              <a:rPr lang="ur-PK" sz="3600" b="1" kern="1200" dirty="0">
                <a:solidFill>
                  <a:schemeClr val="bg1"/>
                </a:solidFill>
                <a:ea typeface="MS Mincho" pitchFamily="49" charset="-128"/>
              </a:rPr>
              <a:t>آپ واقعی سوکالر ہیں ، اور آپ کے سوا کوئی دوسرا کامیاب نہیں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776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mughithun</a:t>
            </a:r>
            <a:r>
              <a:rPr lang="es-ES" sz="3200" b="1" i="1" dirty="0">
                <a:solidFill>
                  <a:schemeClr val="bg1"/>
                </a:solidFill>
                <a:ea typeface="MS Mincho" pitchFamily="49" charset="-128"/>
              </a:rPr>
              <a:t> la </a:t>
            </a:r>
            <a:r>
              <a:rPr lang="es-ES" sz="3200" b="1" i="1" dirty="0" err="1">
                <a:solidFill>
                  <a:schemeClr val="bg1"/>
                </a:solidFill>
                <a:ea typeface="MS Mincho" pitchFamily="49" charset="-128"/>
              </a:rPr>
              <a:t>mughitha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siwaka</a:t>
            </a:r>
            <a:endParaRPr lang="fi-FI" sz="3200" b="1" i="1" dirty="0">
              <a:solidFill>
                <a:schemeClr val="bg1"/>
              </a:solidFill>
              <a:ea typeface="MS Mincho" pitchFamily="49" charset="-128"/>
            </a:endParaRPr>
          </a:p>
        </p:txBody>
      </p:sp>
      <p:sp>
        <p:nvSpPr>
          <p:cNvPr id="17776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76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وَجَارٌ لاَ جَارَ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You are verily the </a:t>
            </a:r>
            <a:r>
              <a:rPr lang="en-US" sz="3600" b="1" kern="1200" dirty="0" err="1">
                <a:solidFill>
                  <a:schemeClr val="bg1"/>
                </a:solidFill>
                <a:ea typeface="MS Mincho" pitchFamily="49" charset="-128"/>
              </a:rPr>
              <a:t>Shelterer</a:t>
            </a:r>
            <a:r>
              <a:rPr lang="en-US" sz="3600" b="1" kern="1200" dirty="0">
                <a:solidFill>
                  <a:schemeClr val="bg1"/>
                </a:solidFill>
                <a:ea typeface="MS Mincho" pitchFamily="49" charset="-128"/>
              </a:rPr>
              <a:t>, and there is no </a:t>
            </a:r>
            <a:r>
              <a:rPr lang="en-US" sz="3600" b="1" kern="1200" dirty="0" err="1">
                <a:solidFill>
                  <a:schemeClr val="bg1"/>
                </a:solidFill>
                <a:ea typeface="MS Mincho" pitchFamily="49" charset="-128"/>
              </a:rPr>
              <a:t>shelterer</a:t>
            </a:r>
            <a:r>
              <a:rPr lang="en-US" sz="3600" b="1" kern="1200" dirty="0">
                <a:solidFill>
                  <a:schemeClr val="bg1"/>
                </a:solidFill>
                <a:ea typeface="MS Mincho" pitchFamily="49" charset="-128"/>
              </a:rPr>
              <a:t> other than You.</a:t>
            </a:r>
          </a:p>
          <a:p>
            <a:pPr marL="342900" indent="-342900" eaLnBrk="1" hangingPunct="1">
              <a:defRPr/>
            </a:pPr>
            <a:r>
              <a:rPr lang="ur-PK" sz="3600" b="1" kern="1200" dirty="0">
                <a:solidFill>
                  <a:schemeClr val="bg1"/>
                </a:solidFill>
                <a:ea typeface="MS Mincho" pitchFamily="49" charset="-128"/>
              </a:rPr>
              <a:t>اور تم واقعی پناہ دینے والے ہو ، اور تمہارے سوا کوئی پناہ دینے والا نہیں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786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jarun</a:t>
            </a:r>
            <a:r>
              <a:rPr lang="es-ES" sz="3200" b="1" i="1" dirty="0">
                <a:solidFill>
                  <a:schemeClr val="bg1"/>
                </a:solidFill>
                <a:ea typeface="MS Mincho" pitchFamily="49" charset="-128"/>
              </a:rPr>
              <a:t> la jara </a:t>
            </a:r>
            <a:r>
              <a:rPr lang="es-ES" sz="3200" b="1" i="1" dirty="0" err="1">
                <a:solidFill>
                  <a:schemeClr val="bg1"/>
                </a:solidFill>
                <a:ea typeface="MS Mincho" pitchFamily="49" charset="-128"/>
              </a:rPr>
              <a:t>siwaka</a:t>
            </a:r>
            <a:endParaRPr lang="fi-FI" sz="3200" b="1" i="1" dirty="0">
              <a:solidFill>
                <a:schemeClr val="bg1"/>
              </a:solidFill>
              <a:ea typeface="MS Mincho" pitchFamily="49" charset="-128"/>
            </a:endParaRPr>
          </a:p>
        </p:txBody>
      </p:sp>
      <p:sp>
        <p:nvSpPr>
          <p:cNvPr id="17786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86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خَابَ مَنْ كَانَ جَارُهُ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Disappointed is he whose </a:t>
            </a:r>
            <a:r>
              <a:rPr lang="en-US" sz="3600" b="1" kern="1200" dirty="0" err="1">
                <a:solidFill>
                  <a:schemeClr val="bg1"/>
                </a:solidFill>
                <a:ea typeface="MS Mincho" pitchFamily="49" charset="-128"/>
              </a:rPr>
              <a:t>shelterer</a:t>
            </a:r>
            <a:r>
              <a:rPr lang="en-US" sz="3600" b="1" kern="1200" dirty="0">
                <a:solidFill>
                  <a:schemeClr val="bg1"/>
                </a:solidFill>
                <a:ea typeface="MS Mincho" pitchFamily="49" charset="-128"/>
              </a:rPr>
              <a:t> is other than You,</a:t>
            </a:r>
          </a:p>
          <a:p>
            <a:pPr marL="342900" indent="-342900" eaLnBrk="1" hangingPunct="1">
              <a:defRPr/>
            </a:pPr>
            <a:r>
              <a:rPr lang="ur-PK" sz="3600" b="1" kern="1200" dirty="0">
                <a:solidFill>
                  <a:schemeClr val="bg1"/>
                </a:solidFill>
                <a:ea typeface="MS Mincho" pitchFamily="49" charset="-128"/>
              </a:rPr>
              <a:t>مایوس وہ ہے جس کا پناہ دینے والا آپ کے سوا اور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797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sv-SE" sz="3200" b="1" i="1" dirty="0">
              <a:solidFill>
                <a:schemeClr val="bg1"/>
              </a:solidFill>
              <a:ea typeface="MS Mincho" pitchFamily="49" charset="-128"/>
            </a:endParaRPr>
          </a:p>
          <a:p>
            <a:pPr algn="ctr" eaLnBrk="1" hangingPunct="1">
              <a:spcBef>
                <a:spcPct val="20000"/>
              </a:spcBef>
            </a:pPr>
            <a:r>
              <a:rPr lang="sv-SE" sz="3200" b="1" i="1" dirty="0">
                <a:solidFill>
                  <a:schemeClr val="bg1"/>
                </a:solidFill>
                <a:ea typeface="MS Mincho" pitchFamily="49" charset="-128"/>
              </a:rPr>
              <a:t>khaba man kana jaruhu siwaka</a:t>
            </a:r>
            <a:endParaRPr lang="fi-FI" sz="3200" b="1" i="1" dirty="0">
              <a:solidFill>
                <a:schemeClr val="bg1"/>
              </a:solidFill>
              <a:ea typeface="MS Mincho" pitchFamily="49" charset="-128"/>
            </a:endParaRPr>
          </a:p>
        </p:txBody>
      </p:sp>
      <p:sp>
        <p:nvSpPr>
          <p:cNvPr id="17797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797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وَمُغِيثُهُ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whose recourse to anywhere other than You,</a:t>
            </a:r>
          </a:p>
          <a:p>
            <a:pPr marL="342900" indent="-342900" eaLnBrk="1" hangingPunct="1">
              <a:defRPr/>
            </a:pPr>
            <a:r>
              <a:rPr lang="ur-PK" sz="3600" b="1" kern="1200" dirty="0">
                <a:solidFill>
                  <a:schemeClr val="bg1"/>
                </a:solidFill>
                <a:ea typeface="MS Mincho" pitchFamily="49" charset="-128"/>
              </a:rPr>
              <a:t>جس کا سہارا آپ کے علاوہ کہیں اور بھی ہو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07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mughithuhu siwaka</a:t>
            </a:r>
            <a:endParaRPr lang="fi-FI" sz="3200" b="1" i="1">
              <a:solidFill>
                <a:schemeClr val="bg1"/>
              </a:solidFill>
              <a:ea typeface="MS Mincho" pitchFamily="49" charset="-128"/>
            </a:endParaRPr>
          </a:p>
        </p:txBody>
      </p:sp>
      <p:sp>
        <p:nvSpPr>
          <p:cNvPr id="17807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07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وَمَفْزَعُهُ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whose resort is anywhere other than You,</a:t>
            </a:r>
          </a:p>
          <a:p>
            <a:pPr marL="342900" indent="-342900" eaLnBrk="1" hangingPunct="1">
              <a:defRPr/>
            </a:pPr>
            <a:r>
              <a:rPr lang="ur-PK" sz="3600" b="1" kern="1200" dirty="0">
                <a:solidFill>
                  <a:schemeClr val="bg1"/>
                </a:solidFill>
                <a:ea typeface="MS Mincho" pitchFamily="49" charset="-128"/>
              </a:rPr>
              <a:t>جس کا سہارا آپ کے علاوہ کہیں بھی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17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mafza`uhu ila siwaka</a:t>
            </a:r>
            <a:endParaRPr lang="fi-FI" sz="3200" b="1" i="1">
              <a:solidFill>
                <a:schemeClr val="bg1"/>
              </a:solidFill>
              <a:ea typeface="MS Mincho" pitchFamily="49" charset="-128"/>
            </a:endParaRPr>
          </a:p>
        </p:txBody>
      </p:sp>
      <p:sp>
        <p:nvSpPr>
          <p:cNvPr id="17817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17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وَمَهْرَبُهُ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سِوَاكَ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whose way out is anywhere other than You,</a:t>
            </a:r>
          </a:p>
          <a:p>
            <a:pPr marL="342900" indent="-342900" eaLnBrk="1" hangingPunct="1">
              <a:defRPr/>
            </a:pPr>
            <a:r>
              <a:rPr lang="ur-PK" sz="3600" b="1" kern="1200" dirty="0">
                <a:solidFill>
                  <a:schemeClr val="bg1"/>
                </a:solidFill>
                <a:ea typeface="MS Mincho" pitchFamily="49" charset="-128"/>
              </a:rPr>
              <a:t>جس کا راستہ آپ کے سوا اور کہیں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27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mahrabuhu ila siwaka</a:t>
            </a:r>
            <a:endParaRPr lang="fi-FI" sz="3200" b="1" i="1">
              <a:solidFill>
                <a:schemeClr val="bg1"/>
              </a:solidFill>
              <a:ea typeface="MS Mincho" pitchFamily="49" charset="-128"/>
            </a:endParaRPr>
          </a:p>
        </p:txBody>
      </p:sp>
      <p:sp>
        <p:nvSpPr>
          <p:cNvPr id="17827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27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وَمَلْجَاهُ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غَيْرِكَ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whose haven is anywhere other than You,</a:t>
            </a:r>
          </a:p>
          <a:p>
            <a:pPr marL="342900" indent="-342900" eaLnBrk="1" hangingPunct="1">
              <a:defRPr/>
            </a:pPr>
            <a:r>
              <a:rPr lang="ur-PK" sz="3600" b="1" kern="1200" dirty="0">
                <a:solidFill>
                  <a:schemeClr val="bg1"/>
                </a:solidFill>
                <a:ea typeface="MS Mincho" pitchFamily="49" charset="-128"/>
              </a:rPr>
              <a:t>جن کی پناہ گاہ آپ کے علاوہ کہیں اور ہے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38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malja'uhu ila ghayrika</a:t>
            </a:r>
            <a:endParaRPr lang="fi-FI" sz="3200" b="1" i="1">
              <a:solidFill>
                <a:schemeClr val="bg1"/>
              </a:solidFill>
              <a:ea typeface="MS Mincho" pitchFamily="49" charset="-128"/>
            </a:endParaRPr>
          </a:p>
        </p:txBody>
      </p:sp>
      <p:sp>
        <p:nvSpPr>
          <p:cNvPr id="17838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38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وَمَنْجَاهُ مِنْ مَخْلُوقٍ غَيْرِكَ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whose savior from any created being is anyone other than You.</a:t>
            </a:r>
          </a:p>
          <a:p>
            <a:pPr marL="342900" indent="-342900" eaLnBrk="1" hangingPunct="1">
              <a:defRPr/>
            </a:pPr>
            <a:r>
              <a:rPr lang="ur-PK" sz="3600" b="1" kern="1200" dirty="0">
                <a:solidFill>
                  <a:schemeClr val="bg1"/>
                </a:solidFill>
                <a:ea typeface="MS Mincho" pitchFamily="49" charset="-128"/>
              </a:rPr>
              <a:t>اور جس کا کسی بھی مخلوق سے نجات دینے والا آپ کے سوا کوئی دوسرا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48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manjahu</a:t>
            </a:r>
            <a:r>
              <a:rPr lang="es-ES" sz="3200" b="1" i="1" dirty="0">
                <a:solidFill>
                  <a:schemeClr val="bg1"/>
                </a:solidFill>
                <a:ea typeface="MS Mincho" pitchFamily="49" charset="-128"/>
              </a:rPr>
              <a:t> min </a:t>
            </a:r>
            <a:r>
              <a:rPr lang="es-ES" sz="3200" b="1" i="1" dirty="0" err="1">
                <a:solidFill>
                  <a:schemeClr val="bg1"/>
                </a:solidFill>
                <a:ea typeface="MS Mincho" pitchFamily="49" charset="-128"/>
              </a:rPr>
              <a:t>makhluqin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ghayrika</a:t>
            </a:r>
            <a:endParaRPr lang="fi-FI" sz="3200" b="1" i="1" dirty="0">
              <a:solidFill>
                <a:schemeClr val="bg1"/>
              </a:solidFill>
              <a:ea typeface="MS Mincho" pitchFamily="49" charset="-128"/>
            </a:endParaRPr>
          </a:p>
        </p:txBody>
      </p:sp>
      <p:sp>
        <p:nvSpPr>
          <p:cNvPr id="17848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48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وَٱلْعَذَابَ</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ٱلالِيمَ</a:t>
            </a:r>
            <a:r>
              <a:rPr lang="ar-SA" sz="9200" kern="1200" dirty="0">
                <a:solidFill>
                  <a:schemeClr val="bg1"/>
                </a:solidFill>
                <a:latin typeface="Arabic Typesetting" panose="03020402040406030203" pitchFamily="66" charset="-78"/>
                <a:ea typeface="+mn-ea"/>
                <a:cs typeface="Arabic Typesetting" panose="03020402040406030203" pitchFamily="66" charset="-78"/>
              </a:rPr>
              <a:t>)</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double for them the painful chastisement.</a:t>
            </a:r>
          </a:p>
          <a:p>
            <a:pPr marL="342900" indent="-342900" eaLnBrk="1" hangingPunct="1">
              <a:defRPr/>
            </a:pPr>
            <a:r>
              <a:rPr lang="ur-PK" sz="3600" dirty="0">
                <a:solidFill>
                  <a:schemeClr val="tx1"/>
                </a:solidFill>
              </a:rPr>
              <a:t>اور عذاب کو، </a:t>
            </a:r>
            <a:endParaRPr lang="en-US" sz="3600" b="1" kern="1200" dirty="0">
              <a:solidFill>
                <a:schemeClr val="tx1"/>
              </a:solidFill>
              <a:ea typeface="MS Mincho" pitchFamily="49" charset="-128"/>
            </a:endParaRPr>
          </a:p>
        </p:txBody>
      </p:sp>
      <p:sp>
        <p:nvSpPr>
          <p:cNvPr id="1167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wal`adhaba (al-alima)</a:t>
            </a:r>
          </a:p>
        </p:txBody>
      </p:sp>
      <p:sp>
        <p:nvSpPr>
          <p:cNvPr id="1167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67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فَانْتَ ثِقَتِي وَرَجَائِي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You are verily my trust, my hope,</a:t>
            </a:r>
          </a:p>
          <a:p>
            <a:pPr marL="342900" indent="-342900" eaLnBrk="1" hangingPunct="1">
              <a:defRPr/>
            </a:pPr>
            <a:r>
              <a:rPr lang="ur-PK" sz="3600" b="1" kern="1200" dirty="0">
                <a:solidFill>
                  <a:schemeClr val="bg1"/>
                </a:solidFill>
                <a:ea typeface="MS Mincho" pitchFamily="49" charset="-128"/>
              </a:rPr>
              <a:t>تم واقعی میری امانت ہو ، میری امید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58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fa'anta thiqati wa raja'i</a:t>
            </a:r>
            <a:endParaRPr lang="fi-FI" sz="3200" b="1" i="1">
              <a:solidFill>
                <a:schemeClr val="bg1"/>
              </a:solidFill>
              <a:ea typeface="MS Mincho" pitchFamily="49" charset="-128"/>
            </a:endParaRPr>
          </a:p>
        </p:txBody>
      </p:sp>
      <p:sp>
        <p:nvSpPr>
          <p:cNvPr id="17858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58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وَمَفْزَعِي وَمَهْرَبِي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my resort, my way out,</a:t>
            </a:r>
          </a:p>
          <a:p>
            <a:pPr marL="342900" indent="-342900" eaLnBrk="1" hangingPunct="1">
              <a:defRPr/>
            </a:pPr>
            <a:r>
              <a:rPr lang="ur-PK" sz="3600" b="1" kern="1200" dirty="0">
                <a:solidFill>
                  <a:schemeClr val="bg1"/>
                </a:solidFill>
                <a:ea typeface="MS Mincho" pitchFamily="49" charset="-128"/>
              </a:rPr>
              <a:t>میرا حربہ ، میرا راستہ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68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mafza`i wa mahrabi</a:t>
            </a:r>
            <a:endParaRPr lang="fi-FI" sz="3200" b="1" i="1">
              <a:solidFill>
                <a:schemeClr val="bg1"/>
              </a:solidFill>
              <a:ea typeface="MS Mincho" pitchFamily="49" charset="-128"/>
            </a:endParaRPr>
          </a:p>
        </p:txBody>
      </p:sp>
      <p:sp>
        <p:nvSpPr>
          <p:cNvPr id="17868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68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وَمَلْجَإِي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وَمَنْجَايَ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my haven, and my savior.</a:t>
            </a:r>
          </a:p>
          <a:p>
            <a:pPr marL="342900" indent="-342900" eaLnBrk="1" hangingPunct="1">
              <a:defRPr/>
            </a:pPr>
            <a:r>
              <a:rPr lang="ur-PK" sz="3600" b="1" kern="1200" dirty="0">
                <a:solidFill>
                  <a:schemeClr val="bg1"/>
                </a:solidFill>
                <a:ea typeface="MS Mincho" pitchFamily="49" charset="-128"/>
              </a:rPr>
              <a:t>میری پناہ گاہ ، اور میرا نجات دہندہ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79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malja'i wa manjaya</a:t>
            </a:r>
            <a:endParaRPr lang="fi-FI" sz="3200" b="1" i="1">
              <a:solidFill>
                <a:schemeClr val="bg1"/>
              </a:solidFill>
              <a:ea typeface="MS Mincho" pitchFamily="49" charset="-128"/>
            </a:endParaRPr>
          </a:p>
        </p:txBody>
      </p:sp>
      <p:sp>
        <p:nvSpPr>
          <p:cNvPr id="17879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79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فَبِكَ اسْتَفْتِحُ</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With You do I commence</a:t>
            </a:r>
          </a:p>
          <a:p>
            <a:pPr marL="342900" indent="-342900" eaLnBrk="1" hangingPunct="1">
              <a:defRPr/>
            </a:pPr>
            <a:r>
              <a:rPr lang="ur-PK" sz="3600" b="1" kern="1200" dirty="0">
                <a:solidFill>
                  <a:schemeClr val="bg1"/>
                </a:solidFill>
                <a:ea typeface="MS Mincho" pitchFamily="49" charset="-128"/>
              </a:rPr>
              <a:t>آپ کے ساتھ ہی میں شروعات کرتا ہوں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8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fabika astaftihu</a:t>
            </a:r>
            <a:endParaRPr lang="fi-FI" sz="3200" b="1" i="1">
              <a:solidFill>
                <a:schemeClr val="bg1"/>
              </a:solidFill>
              <a:ea typeface="MS Mincho" pitchFamily="49" charset="-128"/>
            </a:endParaRPr>
          </a:p>
        </p:txBody>
      </p:sp>
      <p:sp>
        <p:nvSpPr>
          <p:cNvPr id="1788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89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وَبِكَ اسْتَنْجِحُ</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through You do I seek success.</a:t>
            </a:r>
          </a:p>
          <a:p>
            <a:pPr marL="342900" indent="-342900" eaLnBrk="1" hangingPunct="1">
              <a:defRPr/>
            </a:pPr>
            <a:r>
              <a:rPr lang="ur-PK" sz="3600" b="1" kern="1200" dirty="0">
                <a:solidFill>
                  <a:schemeClr val="bg1"/>
                </a:solidFill>
                <a:ea typeface="MS Mincho" pitchFamily="49" charset="-128"/>
              </a:rPr>
              <a:t>اور آپ کے وسیلے سے میں کامیابی چاہتا ہوں۔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89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bika astanjihu</a:t>
            </a:r>
            <a:endParaRPr lang="fi-FI" sz="3200" b="1" i="1">
              <a:solidFill>
                <a:schemeClr val="bg1"/>
              </a:solidFill>
              <a:ea typeface="MS Mincho" pitchFamily="49" charset="-128"/>
            </a:endParaRPr>
          </a:p>
        </p:txBody>
      </p:sp>
      <p:sp>
        <p:nvSpPr>
          <p:cNvPr id="1789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899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وَبِمُحَمَّدٍ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Muhammad and the Household of Muhammad</a:t>
            </a:r>
          </a:p>
          <a:p>
            <a:pPr marL="342900" indent="-342900" eaLnBrk="1" hangingPunct="1">
              <a:defRPr/>
            </a:pPr>
            <a:r>
              <a:rPr lang="ur-PK" sz="3600" b="1" kern="1200" dirty="0">
                <a:solidFill>
                  <a:schemeClr val="bg1"/>
                </a:solidFill>
                <a:ea typeface="MS Mincho" pitchFamily="49" charset="-128"/>
              </a:rPr>
              <a:t>معظم اور اہل خانہ کے نام پر</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0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bimuhammadin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muhammadin</a:t>
            </a:r>
            <a:endParaRPr lang="fi-FI" sz="3200" b="1" i="1" dirty="0">
              <a:solidFill>
                <a:schemeClr val="bg1"/>
              </a:solidFill>
              <a:ea typeface="MS Mincho" pitchFamily="49" charset="-128"/>
            </a:endParaRPr>
          </a:p>
        </p:txBody>
      </p:sp>
      <p:sp>
        <p:nvSpPr>
          <p:cNvPr id="1790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09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اتَوَجَّهُ إِلَيْكَ وَاتَوَسَّلُ وَاتَشَفَّعُ</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bg1"/>
                </a:solidFill>
                <a:ea typeface="MS Mincho" pitchFamily="49" charset="-128"/>
              </a:rPr>
              <a:t>do I turn my face towards You, seek means to You, and seek intercession to You.</a:t>
            </a:r>
          </a:p>
          <a:p>
            <a:pPr marL="342900" indent="-342900" eaLnBrk="1" hangingPunct="1">
              <a:defRPr/>
            </a:pPr>
            <a:r>
              <a:rPr lang="ur-PK" b="1" kern="1200" dirty="0">
                <a:solidFill>
                  <a:schemeClr val="bg1"/>
                </a:solidFill>
                <a:ea typeface="MS Mincho" pitchFamily="49" charset="-128"/>
              </a:rPr>
              <a:t>کیا میں آپ کی طرف منہ کرتا ہوں ، آپ کے لئے وسیلہ ڈھونڈتا ہوں اور آپ سے شفاعت چاہتا ہوں۔</a:t>
            </a:r>
          </a:p>
          <a:p>
            <a:pPr marL="342900" indent="-342900" eaLnBrk="1" hangingPunct="1">
              <a:defRPr/>
            </a:pPr>
            <a:endParaRPr lang="ur-PK" b="1" kern="1200" dirty="0">
              <a:solidFill>
                <a:schemeClr val="bg1"/>
              </a:solidFill>
              <a:ea typeface="MS Mincho" pitchFamily="49" charset="-128"/>
            </a:endParaRPr>
          </a:p>
          <a:p>
            <a:pPr marL="342900" indent="-342900" eaLnBrk="1" hangingPunct="1">
              <a:defRPr/>
            </a:pPr>
            <a:endParaRPr lang="en-US" b="1" kern="1200" dirty="0">
              <a:solidFill>
                <a:schemeClr val="bg1"/>
              </a:solidFill>
              <a:ea typeface="MS Mincho" pitchFamily="49" charset="-128"/>
            </a:endParaRPr>
          </a:p>
        </p:txBody>
      </p:sp>
      <p:sp>
        <p:nvSpPr>
          <p:cNvPr id="1792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atawajjahu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ilayka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atawassalu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atashaffa`u</a:t>
            </a:r>
            <a:endParaRPr lang="fi-FI" sz="3200" b="1" i="1" dirty="0">
              <a:solidFill>
                <a:schemeClr val="bg1"/>
              </a:solidFill>
              <a:ea typeface="MS Mincho" pitchFamily="49" charset="-128"/>
            </a:endParaRPr>
          </a:p>
        </p:txBody>
      </p:sp>
      <p:sp>
        <p:nvSpPr>
          <p:cNvPr id="1792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20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فَاسْالُكَ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اللَّهُ يَا اللَّهُ يَا اللَّهُ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it-IT" sz="3600" b="1" kern="1200" dirty="0">
                <a:solidFill>
                  <a:schemeClr val="bg1"/>
                </a:solidFill>
                <a:ea typeface="MS Mincho" pitchFamily="49" charset="-128"/>
              </a:rPr>
              <a:t>So, I beseech You, O Allah! O Allah! O Allah!</a:t>
            </a:r>
          </a:p>
          <a:p>
            <a:pPr marL="342900" indent="-342900" eaLnBrk="1" hangingPunct="1">
              <a:defRPr/>
            </a:pPr>
            <a:r>
              <a:rPr lang="ur-PK" sz="3600" b="1" kern="1200" dirty="0">
                <a:solidFill>
                  <a:schemeClr val="bg1"/>
                </a:solidFill>
                <a:ea typeface="MS Mincho" pitchFamily="49" charset="-128"/>
              </a:rPr>
              <a:t>تو ، میں آپ سے التجا کرتا ہوں ، اے اللہ! اے اللہ! اے اللہ!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3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fa'as'aluka</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endParaRPr lang="fi-FI" sz="3200" b="1" i="1" dirty="0">
              <a:solidFill>
                <a:schemeClr val="bg1"/>
              </a:solidFill>
              <a:ea typeface="MS Mincho" pitchFamily="49" charset="-128"/>
            </a:endParaRPr>
          </a:p>
        </p:txBody>
      </p:sp>
      <p:sp>
        <p:nvSpPr>
          <p:cNvPr id="1793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30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فَلَكَ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ٱلْحَمْدُ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وَلَكَ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ٱلشُّكْرُ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Yours is all praise and Yours is all thanks.</a:t>
            </a:r>
          </a:p>
          <a:p>
            <a:pPr marL="342900" indent="-342900" eaLnBrk="1" hangingPunct="1">
              <a:defRPr/>
            </a:pPr>
            <a:r>
              <a:rPr lang="ur-PK" sz="3600" b="1" kern="1200" dirty="0">
                <a:solidFill>
                  <a:schemeClr val="bg1"/>
                </a:solidFill>
                <a:ea typeface="MS Mincho" pitchFamily="49" charset="-128"/>
              </a:rPr>
              <a:t>آپ کی تمام تعریف ہے اور آپ کا تمام شکریہ۔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4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err="1">
                <a:solidFill>
                  <a:schemeClr val="bg1"/>
                </a:solidFill>
                <a:ea typeface="MS Mincho" pitchFamily="49" charset="-128"/>
              </a:rPr>
              <a:t>falaka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alhamdu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laka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alshshukru</a:t>
            </a:r>
            <a:endParaRPr lang="fi-FI" sz="3200" b="1" i="1" dirty="0">
              <a:solidFill>
                <a:schemeClr val="bg1"/>
              </a:solidFill>
              <a:ea typeface="MS Mincho" pitchFamily="49" charset="-128"/>
            </a:endParaRPr>
          </a:p>
        </p:txBody>
      </p:sp>
      <p:sp>
        <p:nvSpPr>
          <p:cNvPr id="1794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40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وَإِلَيْكَ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ٱلْمُشْتَكَىٰ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وَانْتَ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ٱلْمُسْتَعَانُ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To You is my complaint and You are the Besought for help.</a:t>
            </a:r>
          </a:p>
          <a:p>
            <a:pPr marL="342900" indent="-342900" eaLnBrk="1" hangingPunct="1">
              <a:defRPr/>
            </a:pPr>
            <a:r>
              <a:rPr lang="ur-PK" sz="3600" b="1" kern="1200" dirty="0">
                <a:solidFill>
                  <a:schemeClr val="bg1"/>
                </a:solidFill>
                <a:ea typeface="MS Mincho" pitchFamily="49" charset="-128"/>
              </a:rPr>
              <a:t>آپ کے پاس میری شکایت ہے اور آپ مدد کے لئے گزار ہیں۔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50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ilayka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almushtaka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anta </a:t>
            </a:r>
            <a:r>
              <a:rPr lang="es-ES" sz="3200" b="1" i="1" dirty="0" err="1">
                <a:solidFill>
                  <a:schemeClr val="bg1"/>
                </a:solidFill>
                <a:ea typeface="MS Mincho" pitchFamily="49" charset="-128"/>
              </a:rPr>
              <a:t>almusta`anu</a:t>
            </a:r>
            <a:endParaRPr lang="fi-FI" sz="3200" b="1" i="1" dirty="0">
              <a:solidFill>
                <a:schemeClr val="bg1"/>
              </a:solidFill>
              <a:ea typeface="MS Mincho" pitchFamily="49" charset="-128"/>
            </a:endParaRPr>
          </a:p>
        </p:txBody>
      </p:sp>
      <p:sp>
        <p:nvSpPr>
          <p:cNvPr id="17950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50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إِنِّي اتَقَرَّبُ إِلَيْكَ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ٱلْيَوْمِ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I do seek nearness to You on this day,</a:t>
            </a:r>
          </a:p>
          <a:p>
            <a:pPr marL="342900" indent="-342900" eaLnBrk="1" hangingPunct="1">
              <a:defRPr/>
            </a:pPr>
            <a:r>
              <a:rPr lang="ur-PK" sz="3600" dirty="0">
                <a:solidFill>
                  <a:schemeClr val="tx1"/>
                </a:solidFill>
              </a:rPr>
              <a:t>خدا وندا میں تقرب چاہتا ہوں تیری بارگاہ میں آج کے دن</a:t>
            </a:r>
            <a:endParaRPr lang="en-US" sz="3600" b="1" kern="1200" dirty="0">
              <a:solidFill>
                <a:schemeClr val="tx1"/>
              </a:solidFill>
              <a:ea typeface="MS Mincho" pitchFamily="49" charset="-128"/>
            </a:endParaRPr>
          </a:p>
        </p:txBody>
      </p:sp>
      <p:sp>
        <p:nvSpPr>
          <p:cNvPr id="1177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inni ataqarrabu ilayka fi hadha alyawmi</a:t>
            </a:r>
          </a:p>
        </p:txBody>
      </p:sp>
      <p:sp>
        <p:nvSpPr>
          <p:cNvPr id="1177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77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فَاسْالُكَ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اللَّهُ يَا اللَّهُ يَا اللَّهُ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it-IT" sz="3600" b="1" kern="1200" dirty="0">
                <a:solidFill>
                  <a:schemeClr val="bg1"/>
                </a:solidFill>
                <a:ea typeface="MS Mincho" pitchFamily="49" charset="-128"/>
              </a:rPr>
              <a:t>So, I beseech You, O Allah! O Allah! O Allah!</a:t>
            </a:r>
          </a:p>
          <a:p>
            <a:pPr marL="342900" indent="-342900" eaLnBrk="1" hangingPunct="1">
              <a:defRPr/>
            </a:pPr>
            <a:r>
              <a:rPr lang="ur-PK" sz="3600" b="1" kern="1200" dirty="0">
                <a:solidFill>
                  <a:schemeClr val="bg1"/>
                </a:solidFill>
                <a:ea typeface="MS Mincho" pitchFamily="49" charset="-128"/>
              </a:rPr>
              <a:t>تو ، میں آپ سے التجا کرتا ہوں ، اے اللہ! اے اللہ! اے اللہ!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61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fa'as'aluka</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r>
              <a:rPr lang="es-ES" sz="3200" b="1" i="1" dirty="0">
                <a:solidFill>
                  <a:schemeClr val="bg1"/>
                </a:solidFill>
                <a:ea typeface="MS Mincho" pitchFamily="49" charset="-128"/>
              </a:rPr>
              <a:t> ya </a:t>
            </a:r>
            <a:r>
              <a:rPr lang="es-ES" sz="3200" b="1" i="1" dirty="0" err="1">
                <a:solidFill>
                  <a:schemeClr val="bg1"/>
                </a:solidFill>
                <a:ea typeface="MS Mincho" pitchFamily="49" charset="-128"/>
              </a:rPr>
              <a:t>allahu</a:t>
            </a:r>
            <a:endParaRPr lang="fi-FI" sz="3200" b="1" i="1" dirty="0">
              <a:solidFill>
                <a:schemeClr val="bg1"/>
              </a:solidFill>
              <a:ea typeface="MS Mincho" pitchFamily="49" charset="-128"/>
            </a:endParaRPr>
          </a:p>
        </p:txBody>
      </p:sp>
      <p:sp>
        <p:nvSpPr>
          <p:cNvPr id="17961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61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بِحَقِّ مُحَمَّـدٍ وَآلِ مُحَمَّـدٍ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Muhammad and the Household of Muhammad</a:t>
            </a:r>
          </a:p>
        </p:txBody>
      </p:sp>
      <p:sp>
        <p:nvSpPr>
          <p:cNvPr id="17971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bihaqqi muhammadin wa ali muhammadin</a:t>
            </a:r>
            <a:endParaRPr lang="fi-FI" sz="3200" b="1" i="1">
              <a:solidFill>
                <a:schemeClr val="bg1"/>
              </a:solidFill>
              <a:ea typeface="MS Mincho" pitchFamily="49" charset="-128"/>
            </a:endParaRPr>
          </a:p>
        </p:txBody>
      </p:sp>
      <p:sp>
        <p:nvSpPr>
          <p:cNvPr id="17971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71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انْ تُصَلِّيَ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to send blessings upon Muhammad and the Household of Muhammad</a:t>
            </a:r>
          </a:p>
          <a:p>
            <a:pPr marL="342900" indent="-342900" eaLnBrk="1" hangingPunct="1">
              <a:defRPr/>
            </a:pPr>
            <a:r>
              <a:rPr lang="ur-PK" sz="3600" dirty="0">
                <a:solidFill>
                  <a:schemeClr val="tx1"/>
                </a:solidFill>
              </a:rPr>
              <a:t>معظم اور اہل خانہ کے نام پرمعظم اور اہل خانہ پر درود بھیجنا</a:t>
            </a:r>
          </a:p>
          <a:p>
            <a:pPr marL="342900" indent="-342900" eaLnBrk="1" hangingPunct="1">
              <a:defRPr/>
            </a:pPr>
            <a:endParaRPr lang="ur-PK" sz="3600" dirty="0">
              <a:solidFill>
                <a:schemeClr val="tx1"/>
              </a:solidFill>
            </a:endParaRPr>
          </a:p>
          <a:p>
            <a:pPr marL="342900" indent="-342900" eaLnBrk="1" hangingPunct="1">
              <a:defRPr/>
            </a:pPr>
            <a:endParaRPr lang="en-US" sz="3600" b="1" kern="1200" dirty="0">
              <a:solidFill>
                <a:schemeClr val="tx1"/>
              </a:solidFill>
              <a:ea typeface="MS Mincho" pitchFamily="49" charset="-128"/>
            </a:endParaRPr>
          </a:p>
        </p:txBody>
      </p:sp>
      <p:sp>
        <p:nvSpPr>
          <p:cNvPr id="17981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an tusalliya `ala muhammadin wa ali muhammadin</a:t>
            </a:r>
          </a:p>
        </p:txBody>
      </p:sp>
      <p:sp>
        <p:nvSpPr>
          <p:cNvPr id="17981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81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 تَكْشِفَ عَنِّي غَمِّي وَهَمِّي وَكَرْبِي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to relieve my distress, grief, and agony</a:t>
            </a:r>
          </a:p>
          <a:p>
            <a:pPr marL="342900" indent="-342900" eaLnBrk="1" hangingPunct="1">
              <a:defRPr/>
            </a:pPr>
            <a:r>
              <a:rPr lang="ur-PK" sz="3600" b="1" kern="1200" dirty="0">
                <a:solidFill>
                  <a:schemeClr val="bg1"/>
                </a:solidFill>
                <a:ea typeface="MS Mincho" pitchFamily="49" charset="-128"/>
              </a:rPr>
              <a:t>اور میری تکلیف ، غم اور اذیت کو دور کرنے کے ل.</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7991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takshifa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ghammi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hammi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karbi</a:t>
            </a:r>
            <a:endParaRPr lang="fi-FI" sz="3200" b="1" i="1" dirty="0">
              <a:solidFill>
                <a:schemeClr val="bg1"/>
              </a:solidFill>
              <a:ea typeface="MS Mincho" pitchFamily="49" charset="-128"/>
            </a:endParaRPr>
          </a:p>
        </p:txBody>
      </p:sp>
      <p:sp>
        <p:nvSpPr>
          <p:cNvPr id="17991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7991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فِي مَقَامِي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this situation of mine</a:t>
            </a:r>
          </a:p>
          <a:p>
            <a:pPr marL="342900" indent="-342900" eaLnBrk="1" hangingPunct="1">
              <a:defRPr/>
            </a:pPr>
            <a:r>
              <a:rPr lang="ur-PK" sz="3600" b="1" kern="1200" dirty="0">
                <a:solidFill>
                  <a:schemeClr val="bg1"/>
                </a:solidFill>
                <a:ea typeface="MS Mincho" pitchFamily="49" charset="-128"/>
              </a:rPr>
              <a:t>میری اس صورتحال میں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01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fi maqami hadha</a:t>
            </a:r>
            <a:endParaRPr lang="fi-FI" sz="3200" b="1" i="1">
              <a:solidFill>
                <a:schemeClr val="bg1"/>
              </a:solidFill>
              <a:ea typeface="MS Mincho" pitchFamily="49" charset="-128"/>
            </a:endParaRPr>
          </a:p>
        </p:txBody>
      </p:sp>
      <p:sp>
        <p:nvSpPr>
          <p:cNvPr id="18001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01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كَمَا كَشَفْتَ عَنْ نَبِيِّكَ هَمَّهُ وَغَمَّهُ وَكَرْبَهُ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bg1"/>
                </a:solidFill>
                <a:ea typeface="MS Mincho" pitchFamily="49" charset="-128"/>
              </a:rPr>
              <a:t>in the same way as You have relieved the distress, grief, and agony of Your Prophet</a:t>
            </a:r>
          </a:p>
          <a:p>
            <a:pPr marL="342900" indent="-342900" eaLnBrk="1" hangingPunct="1">
              <a:defRPr/>
            </a:pPr>
            <a:r>
              <a:rPr lang="ur-PK" b="1" kern="1200" dirty="0">
                <a:solidFill>
                  <a:schemeClr val="bg1"/>
                </a:solidFill>
                <a:ea typeface="MS Mincho" pitchFamily="49" charset="-128"/>
              </a:rPr>
              <a:t>اسی طرح جس طرح آپ نے اپنے نبی </a:t>
            </a:r>
            <a:r>
              <a:rPr lang="en-US" b="1" kern="1200" dirty="0">
                <a:solidFill>
                  <a:schemeClr val="bg1"/>
                </a:solidFill>
                <a:ea typeface="MS Mincho" pitchFamily="49" charset="-128"/>
              </a:rPr>
              <a:t>of </a:t>
            </a:r>
            <a:r>
              <a:rPr lang="ur-PK" b="1" kern="1200" dirty="0">
                <a:solidFill>
                  <a:schemeClr val="bg1"/>
                </a:solidFill>
                <a:ea typeface="MS Mincho" pitchFamily="49" charset="-128"/>
              </a:rPr>
              <a:t>کی پریشانی ، غم اور تکلیف کو دور کیا ہے</a:t>
            </a:r>
          </a:p>
          <a:p>
            <a:pPr marL="342900" indent="-342900" eaLnBrk="1" hangingPunct="1">
              <a:defRPr/>
            </a:pPr>
            <a:endParaRPr lang="ur-PK" b="1" kern="1200" dirty="0">
              <a:solidFill>
                <a:schemeClr val="bg1"/>
              </a:solidFill>
              <a:ea typeface="MS Mincho" pitchFamily="49" charset="-128"/>
            </a:endParaRPr>
          </a:p>
          <a:p>
            <a:pPr marL="342900" indent="-342900" eaLnBrk="1" hangingPunct="1">
              <a:defRPr/>
            </a:pPr>
            <a:endParaRPr lang="en-US" b="1" kern="1200" dirty="0">
              <a:solidFill>
                <a:schemeClr val="bg1"/>
              </a:solidFill>
              <a:ea typeface="MS Mincho" pitchFamily="49" charset="-128"/>
            </a:endParaRPr>
          </a:p>
        </p:txBody>
      </p:sp>
      <p:sp>
        <p:nvSpPr>
          <p:cNvPr id="18012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kama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kashafta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nabiyyika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hammahu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ghammahu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karbahu</a:t>
            </a:r>
            <a:endParaRPr lang="fi-FI" sz="3200" b="1" i="1" dirty="0">
              <a:solidFill>
                <a:schemeClr val="bg1"/>
              </a:solidFill>
              <a:ea typeface="MS Mincho" pitchFamily="49" charset="-128"/>
            </a:endParaRPr>
          </a:p>
        </p:txBody>
      </p:sp>
      <p:sp>
        <p:nvSpPr>
          <p:cNvPr id="18012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12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وَكَفَيْتَهُ هَوْلَ عَدُوِّهِ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saved him from the horrors of his enemy.</a:t>
            </a:r>
          </a:p>
          <a:p>
            <a:pPr marL="342900" indent="-342900" eaLnBrk="1" hangingPunct="1">
              <a:defRPr/>
            </a:pPr>
            <a:r>
              <a:rPr lang="ur-PK" sz="3600" b="1" kern="1200" dirty="0">
                <a:solidFill>
                  <a:schemeClr val="bg1"/>
                </a:solidFill>
                <a:ea typeface="MS Mincho" pitchFamily="49" charset="-128"/>
              </a:rPr>
              <a:t>اور اسے اپنے دشمن کی وحشت سے بچایا۔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22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kafaytahu hawla `aduwwihi</a:t>
            </a:r>
            <a:endParaRPr lang="fi-FI" sz="3200" b="1" i="1">
              <a:solidFill>
                <a:schemeClr val="bg1"/>
              </a:solidFill>
              <a:ea typeface="MS Mincho" pitchFamily="49" charset="-128"/>
            </a:endParaRPr>
          </a:p>
        </p:txBody>
      </p:sp>
      <p:sp>
        <p:nvSpPr>
          <p:cNvPr id="18022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22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فَٱكْشِفْ</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عَنِّي كَمَا كَشَفْتَ عَنْهُ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So, (please) relieve me in the same way as You did to him,</a:t>
            </a:r>
          </a:p>
          <a:p>
            <a:pPr marL="342900" indent="-342900" eaLnBrk="1" hangingPunct="1">
              <a:defRPr/>
            </a:pPr>
            <a:r>
              <a:rPr lang="ur-PK" sz="3600" b="1" kern="1200" dirty="0">
                <a:solidFill>
                  <a:schemeClr val="bg1"/>
                </a:solidFill>
                <a:ea typeface="MS Mincho" pitchFamily="49" charset="-128"/>
              </a:rPr>
              <a:t>تو ، (براہ کرم) مجھے اسی طرح راحت دو جس طرح تم نے اس کے ساتھ کیا تھا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32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fakshif `anni kama kashafta `anhu</a:t>
            </a:r>
          </a:p>
        </p:txBody>
      </p:sp>
      <p:sp>
        <p:nvSpPr>
          <p:cNvPr id="18032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32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وَفَرِّجْ عَنِّي كَمَا فَرَّجْتَ عَنْهُ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dispel my worries in the same way as You did to him,</a:t>
            </a:r>
          </a:p>
          <a:p>
            <a:pPr marL="342900" indent="-342900" eaLnBrk="1" hangingPunct="1">
              <a:defRPr/>
            </a:pPr>
            <a:r>
              <a:rPr lang="ur-PK" sz="3600" b="1" kern="1200" dirty="0">
                <a:solidFill>
                  <a:schemeClr val="bg1"/>
                </a:solidFill>
                <a:ea typeface="MS Mincho" pitchFamily="49" charset="-128"/>
              </a:rPr>
              <a:t>میری پریشانیوں کو اسی طرح دور کرو جس طرح تم نے اس کے ساتھ کیا تھا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42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it-IT" sz="3200" b="1" i="1" dirty="0">
              <a:solidFill>
                <a:schemeClr val="bg1"/>
              </a:solidFill>
              <a:ea typeface="MS Mincho" pitchFamily="49" charset="-128"/>
            </a:endParaRPr>
          </a:p>
          <a:p>
            <a:pPr algn="ctr" eaLnBrk="1" hangingPunct="1">
              <a:spcBef>
                <a:spcPct val="20000"/>
              </a:spcBef>
            </a:pPr>
            <a:r>
              <a:rPr lang="it-IT" sz="3200" b="1" i="1" dirty="0">
                <a:solidFill>
                  <a:schemeClr val="bg1"/>
                </a:solidFill>
                <a:ea typeface="MS Mincho" pitchFamily="49" charset="-128"/>
              </a:rPr>
              <a:t>wa farrij `anni kama farrajta `anhu</a:t>
            </a:r>
            <a:endParaRPr lang="fi-FI" sz="3200" b="1" i="1" dirty="0">
              <a:solidFill>
                <a:schemeClr val="bg1"/>
              </a:solidFill>
              <a:ea typeface="MS Mincho" pitchFamily="49" charset="-128"/>
            </a:endParaRPr>
          </a:p>
        </p:txBody>
      </p:sp>
      <p:sp>
        <p:nvSpPr>
          <p:cNvPr id="18042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42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وَٱكْفِنِي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كَمَا كَفَيْتَهُ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save me in the same way as You did to him,</a:t>
            </a:r>
          </a:p>
          <a:p>
            <a:pPr marL="342900" indent="-342900" eaLnBrk="1" hangingPunct="1">
              <a:defRPr/>
            </a:pPr>
            <a:r>
              <a:rPr lang="ur-PK" sz="3600" b="1" kern="1200" dirty="0">
                <a:solidFill>
                  <a:schemeClr val="bg1"/>
                </a:solidFill>
                <a:ea typeface="MS Mincho" pitchFamily="49" charset="-128"/>
              </a:rPr>
              <a:t>مجھے اسی طرح بچا جس طرح تم نے اس کے ساتھ کیا تھا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53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wakfini kama kafaytahu</a:t>
            </a:r>
            <a:endParaRPr lang="fi-FI" sz="3200" b="1" i="1">
              <a:solidFill>
                <a:schemeClr val="bg1"/>
              </a:solidFill>
              <a:ea typeface="MS Mincho" pitchFamily="49" charset="-128"/>
            </a:endParaRPr>
          </a:p>
        </p:txBody>
      </p:sp>
      <p:sp>
        <p:nvSpPr>
          <p:cNvPr id="1805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53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وَفِي مَوْقِفِي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هٰذَا</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on this occasion,</a:t>
            </a:r>
          </a:p>
          <a:p>
            <a:pPr marL="342900" indent="-342900" eaLnBrk="1" hangingPunct="1">
              <a:defRPr/>
            </a:pPr>
            <a:r>
              <a:rPr lang="ur-PK" sz="3600" dirty="0">
                <a:solidFill>
                  <a:schemeClr val="tx1"/>
                </a:solidFill>
              </a:rPr>
              <a:t> اور اپنے اس جائے قیام میں</a:t>
            </a:r>
            <a:endParaRPr lang="en-US" sz="3600" b="1" kern="1200" dirty="0">
              <a:solidFill>
                <a:schemeClr val="tx1"/>
              </a:solidFill>
              <a:ea typeface="MS Mincho" pitchFamily="49" charset="-128"/>
            </a:endParaRPr>
          </a:p>
        </p:txBody>
      </p:sp>
      <p:sp>
        <p:nvSpPr>
          <p:cNvPr id="1187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fi mawqifi hadha</a:t>
            </a:r>
          </a:p>
        </p:txBody>
      </p:sp>
      <p:sp>
        <p:nvSpPr>
          <p:cNvPr id="1187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879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وَٱصْرِفْ</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عَنِّي هَوْلَ مَا اخَافُ هَوْلَهُ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drive away from me the horror of what I anticipate to horrify me,</a:t>
            </a:r>
          </a:p>
          <a:p>
            <a:pPr marL="342900" indent="-342900" eaLnBrk="1" hangingPunct="1">
              <a:defRPr/>
            </a:pPr>
            <a:r>
              <a:rPr lang="ur-PK" sz="3600" b="1" kern="1200" dirty="0">
                <a:solidFill>
                  <a:schemeClr val="bg1"/>
                </a:solidFill>
                <a:ea typeface="MS Mincho" pitchFamily="49" charset="-128"/>
              </a:rPr>
              <a:t>مجھ سے اس کی وحشت مجھ سے دور کردیں جس کا مجھے توقع ہے کہ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63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s-ES" sz="3200" b="1" i="1" dirty="0">
              <a:solidFill>
                <a:schemeClr val="bg1"/>
              </a:solidFill>
              <a:ea typeface="MS Mincho" pitchFamily="49" charset="-128"/>
            </a:endParaRPr>
          </a:p>
          <a:p>
            <a:pPr algn="ctr" eaLnBrk="1" hangingPunct="1">
              <a:spcBef>
                <a:spcPct val="20000"/>
              </a:spcBef>
            </a:pPr>
            <a:r>
              <a:rPr lang="es-ES" sz="3200" b="1" i="1" dirty="0" err="1">
                <a:solidFill>
                  <a:schemeClr val="bg1"/>
                </a:solidFill>
                <a:ea typeface="MS Mincho" pitchFamily="49" charset="-128"/>
              </a:rPr>
              <a:t>wasrif</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anni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hawla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akhafu</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hawlahu</a:t>
            </a:r>
            <a:endParaRPr lang="fi-FI" sz="3200" b="1" i="1" dirty="0">
              <a:solidFill>
                <a:schemeClr val="bg1"/>
              </a:solidFill>
              <a:ea typeface="MS Mincho" pitchFamily="49" charset="-128"/>
            </a:endParaRPr>
          </a:p>
        </p:txBody>
      </p:sp>
      <p:sp>
        <p:nvSpPr>
          <p:cNvPr id="18063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63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وَمَؤُونَةَ مَا اخَافُ مَؤُونَتَهُ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the encumbrance of what I anticipate to overburden me,</a:t>
            </a:r>
          </a:p>
          <a:p>
            <a:pPr marL="342900" indent="-342900" eaLnBrk="1" hangingPunct="1">
              <a:defRPr/>
            </a:pPr>
            <a:r>
              <a:rPr lang="ur-PK" sz="3600" b="1" kern="1200" dirty="0">
                <a:solidFill>
                  <a:schemeClr val="bg1"/>
                </a:solidFill>
                <a:ea typeface="MS Mincho" pitchFamily="49" charset="-128"/>
              </a:rPr>
              <a:t>جس چیز کا مجھے توقع ہے اس میں مبتلا ہونا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73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ma'unata ma akhafu ma'unatahu</a:t>
            </a:r>
            <a:endParaRPr lang="fi-FI" sz="3200" b="1" i="1">
              <a:solidFill>
                <a:schemeClr val="bg1"/>
              </a:solidFill>
              <a:ea typeface="MS Mincho" pitchFamily="49" charset="-128"/>
            </a:endParaRPr>
          </a:p>
        </p:txBody>
      </p:sp>
      <p:sp>
        <p:nvSpPr>
          <p:cNvPr id="18073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73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وَهَمَّ مَا اخَافُ هَمَّهُ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the distress of what I anticipate to distress me</a:t>
            </a:r>
          </a:p>
          <a:p>
            <a:pPr marL="342900" indent="-342900" eaLnBrk="1" hangingPunct="1">
              <a:defRPr/>
            </a:pPr>
            <a:r>
              <a:rPr lang="ur-PK" sz="3600" b="1" kern="1200" dirty="0">
                <a:solidFill>
                  <a:schemeClr val="bg1"/>
                </a:solidFill>
                <a:ea typeface="MS Mincho" pitchFamily="49" charset="-128"/>
              </a:rPr>
              <a:t>اور جس تکلیف سے مجھے تکلیف ہوتی ہے اس کی تکلیف</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83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sv-SE" sz="3200" b="1" i="1">
                <a:solidFill>
                  <a:schemeClr val="bg1"/>
                </a:solidFill>
                <a:ea typeface="MS Mincho" pitchFamily="49" charset="-128"/>
              </a:rPr>
              <a:t>wa hamma ma akhafu hammahu</a:t>
            </a:r>
            <a:endParaRPr lang="fi-FI" sz="3200" b="1" i="1">
              <a:solidFill>
                <a:schemeClr val="bg1"/>
              </a:solidFill>
              <a:ea typeface="MS Mincho" pitchFamily="49" charset="-128"/>
            </a:endParaRPr>
          </a:p>
        </p:txBody>
      </p:sp>
      <p:sp>
        <p:nvSpPr>
          <p:cNvPr id="18083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83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بِلا مَؤُونَةٍ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نَفْسِي مِنْ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without making me suffer any encumbrance due to all that.</a:t>
            </a:r>
          </a:p>
          <a:p>
            <a:pPr marL="342900" indent="-342900" eaLnBrk="1" hangingPunct="1">
              <a:defRPr/>
            </a:pPr>
            <a:r>
              <a:rPr lang="ur-PK" sz="3600" b="1" kern="1200" dirty="0">
                <a:solidFill>
                  <a:schemeClr val="bg1"/>
                </a:solidFill>
                <a:ea typeface="MS Mincho" pitchFamily="49" charset="-128"/>
              </a:rPr>
              <a:t>اس سب کی وجہ سے مجھے کسی قسم کی پریشانی کا سامنا کرنا پڑا۔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094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bila ma'unatin `ala nafsi min dhalika</a:t>
            </a:r>
            <a:endParaRPr lang="fi-FI" sz="3200" b="1" i="1">
              <a:solidFill>
                <a:schemeClr val="bg1"/>
              </a:solidFill>
              <a:ea typeface="MS Mincho" pitchFamily="49" charset="-128"/>
            </a:endParaRPr>
          </a:p>
        </p:txBody>
      </p:sp>
      <p:sp>
        <p:nvSpPr>
          <p:cNvPr id="18094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094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وَٱصْرِفْنِي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بِقَضَاءِ حَوَائِجِي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make me leave having all my requests granted</a:t>
            </a:r>
          </a:p>
          <a:p>
            <a:pPr marL="342900" indent="-342900" eaLnBrk="1" hangingPunct="1">
              <a:defRPr/>
            </a:pPr>
            <a:r>
              <a:rPr lang="ur-PK" sz="3600" b="1" kern="1200" dirty="0">
                <a:solidFill>
                  <a:schemeClr val="bg1"/>
                </a:solidFill>
                <a:ea typeface="MS Mincho" pitchFamily="49" charset="-128"/>
              </a:rPr>
              <a:t>اور میری تمام درخواستیں منظور ہونے کے بعد مجھے چھوڑ دیں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04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wasrifni biqada'i hawa'iji</a:t>
            </a:r>
            <a:endParaRPr lang="fi-FI" sz="3200" b="1" i="1">
              <a:solidFill>
                <a:schemeClr val="bg1"/>
              </a:solidFill>
              <a:ea typeface="MS Mincho" pitchFamily="49" charset="-128"/>
            </a:endParaRPr>
          </a:p>
        </p:txBody>
      </p:sp>
      <p:sp>
        <p:nvSpPr>
          <p:cNvPr id="18104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04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وَكِفَايَةِ مَا اهَمَّنِي هَمُّهُ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having all my distresses relieved,</a:t>
            </a:r>
          </a:p>
          <a:p>
            <a:pPr marL="342900" indent="-342900" eaLnBrk="1" hangingPunct="1">
              <a:defRPr/>
            </a:pPr>
            <a:r>
              <a:rPr lang="ur-PK" sz="3600" b="1" kern="1200" dirty="0">
                <a:solidFill>
                  <a:schemeClr val="bg1"/>
                </a:solidFill>
                <a:ea typeface="MS Mincho" pitchFamily="49" charset="-128"/>
              </a:rPr>
              <a:t>اور میری تمام پریشانیوں کو دور کیا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14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kifayati ma ahammani hammahu</a:t>
            </a:r>
            <a:endParaRPr lang="fi-FI" sz="3200" b="1" i="1">
              <a:solidFill>
                <a:schemeClr val="bg1"/>
              </a:solidFill>
              <a:ea typeface="MS Mincho" pitchFamily="49" charset="-128"/>
            </a:endParaRPr>
          </a:p>
        </p:txBody>
      </p:sp>
      <p:sp>
        <p:nvSpPr>
          <p:cNvPr id="18114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14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مِنْ امْرِ آخِرَتِي وَدُنْيَايَ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including the affairs of this world and the Hereafter.</a:t>
            </a:r>
          </a:p>
          <a:p>
            <a:pPr marL="342900" indent="-342900" eaLnBrk="1" hangingPunct="1">
              <a:defRPr/>
            </a:pPr>
            <a:r>
              <a:rPr lang="ur-PK" sz="3600" b="1" kern="1200" dirty="0">
                <a:solidFill>
                  <a:schemeClr val="bg1"/>
                </a:solidFill>
                <a:ea typeface="MS Mincho" pitchFamily="49" charset="-128"/>
              </a:rPr>
              <a:t>بشمول دنیا وآخرت کے امور۔</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24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min amri akhirati wa dunyaya</a:t>
            </a:r>
            <a:endParaRPr lang="fi-FI" sz="3200" b="1" i="1">
              <a:solidFill>
                <a:schemeClr val="bg1"/>
              </a:solidFill>
              <a:ea typeface="MS Mincho" pitchFamily="49" charset="-128"/>
            </a:endParaRPr>
          </a:p>
        </p:txBody>
      </p:sp>
      <p:sp>
        <p:nvSpPr>
          <p:cNvPr id="18124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24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3506"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3507"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4271963" y="1058863"/>
            <a:ext cx="7747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Merits</a:t>
            </a:r>
            <a:endParaRPr lang="en-US" sz="1600" b="1" i="1" dirty="0">
              <a:effectLst>
                <a:outerShdw blurRad="38100" dist="38100" dir="2700000" algn="tl">
                  <a:srgbClr val="000000">
                    <a:alpha val="43137"/>
                  </a:srgbClr>
                </a:outerShdw>
              </a:effectLst>
              <a:latin typeface="Trebuchet MS" pitchFamily="34" charset="0"/>
              <a:cs typeface="Arial" charset="0"/>
            </a:endParaRPr>
          </a:p>
        </p:txBody>
      </p:sp>
      <p:sp>
        <p:nvSpPr>
          <p:cNvPr id="1813509" name="Rectangle 2"/>
          <p:cNvSpPr txBox="1">
            <a:spLocks noChangeArrowheads="1"/>
          </p:cNvSpPr>
          <p:nvPr/>
        </p:nvSpPr>
        <p:spPr bwMode="auto">
          <a:xfrm>
            <a:off x="228600" y="1520825"/>
            <a:ext cx="86868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en-US" sz="6600" b="1">
              <a:latin typeface="Trebuchet MS" pitchFamily="34" charset="0"/>
            </a:endParaRPr>
          </a:p>
          <a:p>
            <a:pPr algn="ctr" eaLnBrk="1" hangingPunct="1">
              <a:spcBef>
                <a:spcPct val="20000"/>
              </a:spcBef>
            </a:pPr>
            <a:r>
              <a:rPr lang="en-US" sz="6600" b="1">
                <a:latin typeface="Trebuchet MS" pitchFamily="34" charset="0"/>
              </a:rPr>
              <a:t>Please face towards Iraq</a:t>
            </a:r>
            <a:endParaRPr lang="en-US" sz="6600" b="1">
              <a:solidFill>
                <a:srgbClr val="CC0000"/>
              </a:solidFill>
              <a:latin typeface="Trebuchet MS" pitchFamily="34" charset="0"/>
            </a:endParaRPr>
          </a:p>
        </p:txBody>
      </p:sp>
    </p:spTree>
  </p:cSld>
  <p:clrMapOvr>
    <a:masterClrMapping/>
  </p:clrMapOvr>
  <p:transition>
    <p:fade/>
  </p:transition>
</p:sld>
</file>

<file path=ppt/slides/slide1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Commander of the Faithful!</a:t>
            </a:r>
          </a:p>
        </p:txBody>
      </p:sp>
      <p:sp>
        <p:nvSpPr>
          <p:cNvPr id="18145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amira almu'minina</a:t>
            </a:r>
            <a:endParaRPr lang="fi-FI" sz="3200" b="1" i="1">
              <a:solidFill>
                <a:schemeClr val="bg1"/>
              </a:solidFill>
              <a:ea typeface="MS Mincho" pitchFamily="49" charset="-128"/>
            </a:endParaRPr>
          </a:p>
        </p:txBody>
      </p:sp>
      <p:sp>
        <p:nvSpPr>
          <p:cNvPr id="18145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45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Abu-`Abdullah!</a:t>
            </a:r>
          </a:p>
          <a:p>
            <a:pPr marL="342900" indent="-342900" eaLnBrk="1" hangingPunct="1">
              <a:defRPr/>
            </a:pPr>
            <a:r>
              <a:rPr lang="ur-PK" sz="3600" dirty="0">
                <a:solidFill>
                  <a:schemeClr val="tx1"/>
                </a:solidFill>
              </a:rPr>
              <a:t>اے `-عبداللہ!</a:t>
            </a:r>
            <a:endParaRPr lang="en-US" sz="3600" b="1" kern="1200" dirty="0">
              <a:solidFill>
                <a:schemeClr val="tx1"/>
              </a:solidFill>
              <a:ea typeface="MS Mincho" pitchFamily="49" charset="-128"/>
            </a:endParaRPr>
          </a:p>
        </p:txBody>
      </p:sp>
      <p:sp>
        <p:nvSpPr>
          <p:cNvPr id="18155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aba `abdillahi</a:t>
            </a:r>
            <a:endParaRPr lang="fi-FI" sz="3200" b="1" i="1">
              <a:solidFill>
                <a:schemeClr val="bg1"/>
              </a:solidFill>
              <a:ea typeface="MS Mincho" pitchFamily="49" charset="-128"/>
            </a:endParaRPr>
          </a:p>
        </p:txBody>
      </p:sp>
      <p:sp>
        <p:nvSpPr>
          <p:cNvPr id="18155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55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وَايَّامِ حَيَاتِي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on all the days of my lifetime,</a:t>
            </a:r>
          </a:p>
          <a:p>
            <a:pPr marL="342900" indent="-342900" eaLnBrk="1" hangingPunct="1">
              <a:defRPr/>
            </a:pPr>
            <a:r>
              <a:rPr lang="ur-PK" sz="3600" dirty="0">
                <a:solidFill>
                  <a:schemeClr val="tx1"/>
                </a:solidFill>
              </a:rPr>
              <a:t> اور اپنے تمام ایام زندگی میں،</a:t>
            </a:r>
            <a:endParaRPr lang="en-US" sz="3600" b="1" kern="1200" dirty="0">
              <a:solidFill>
                <a:schemeClr val="tx1"/>
              </a:solidFill>
              <a:ea typeface="MS Mincho" pitchFamily="49" charset="-128"/>
            </a:endParaRPr>
          </a:p>
        </p:txBody>
      </p:sp>
      <p:sp>
        <p:nvSpPr>
          <p:cNvPr id="1198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ayyami hayati</a:t>
            </a:r>
          </a:p>
        </p:txBody>
      </p:sp>
      <p:sp>
        <p:nvSpPr>
          <p:cNvPr id="1198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1981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عَلَيْكُمَا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Peace of Allah be upon you both from me forever</a:t>
            </a:r>
          </a:p>
          <a:p>
            <a:pPr marL="342900" indent="-342900" eaLnBrk="1" hangingPunct="1">
              <a:defRPr/>
            </a:pPr>
            <a:r>
              <a:rPr lang="ur-PK" sz="3600" b="1" kern="1200" dirty="0">
                <a:solidFill>
                  <a:schemeClr val="bg1"/>
                </a:solidFill>
                <a:ea typeface="MS Mincho" pitchFamily="49" charset="-128"/>
              </a:rPr>
              <a:t>آپ دونوں کا مجھ سے ہمیشہ ہمیشہ کے لئے اللہ کا سلام ہو</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65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`alaykuma minni salamu allahi abadan</a:t>
            </a:r>
          </a:p>
        </p:txBody>
      </p:sp>
      <p:sp>
        <p:nvSpPr>
          <p:cNvPr id="18165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65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as long as I am existent and as long as there are day and night.</a:t>
            </a:r>
          </a:p>
          <a:p>
            <a:pPr marL="342900" indent="-342900" eaLnBrk="1" hangingPunct="1">
              <a:defRPr/>
            </a:pPr>
            <a:r>
              <a:rPr lang="ur-PK" sz="3600" b="1" kern="1200" dirty="0">
                <a:solidFill>
                  <a:schemeClr val="bg1"/>
                </a:solidFill>
                <a:ea typeface="MS Mincho" pitchFamily="49" charset="-128"/>
              </a:rPr>
              <a:t>جب تک میں موجود ہوں اور جب تک کہ دن اور رات ہوں۔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76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ma baqitu wa baqiya allaylu walnnaharu</a:t>
            </a:r>
            <a:endParaRPr lang="fi-FI" sz="3200" b="1" i="1">
              <a:solidFill>
                <a:schemeClr val="bg1"/>
              </a:solidFill>
              <a:ea typeface="MS Mincho" pitchFamily="49" charset="-128"/>
            </a:endParaRPr>
          </a:p>
        </p:txBody>
      </p:sp>
      <p:sp>
        <p:nvSpPr>
          <p:cNvPr id="18176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76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 زِيَارَتِكُمَا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May Allah not decide this time of my visit to you both to be the last.</a:t>
            </a:r>
          </a:p>
          <a:p>
            <a:pPr marL="342900" indent="-342900" eaLnBrk="1" hangingPunct="1">
              <a:defRPr/>
            </a:pPr>
            <a:r>
              <a:rPr lang="ur-PK" sz="3600" b="1" kern="1200" dirty="0">
                <a:solidFill>
                  <a:schemeClr val="bg1"/>
                </a:solidFill>
                <a:ea typeface="MS Mincho" pitchFamily="49" charset="-128"/>
              </a:rPr>
              <a:t>اللہ نہ کرے کہ تم دونوں کے میرے اس دورے کا آخری وقت ہو۔</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86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la ja`alahu allahu akhira al`ahdi min ziyaratikuma</a:t>
            </a:r>
            <a:endParaRPr lang="fi-FI" sz="3200" b="1" i="1">
              <a:solidFill>
                <a:schemeClr val="bg1"/>
              </a:solidFill>
              <a:ea typeface="MS Mincho" pitchFamily="49" charset="-128"/>
            </a:endParaRPr>
          </a:p>
        </p:txBody>
      </p:sp>
      <p:sp>
        <p:nvSpPr>
          <p:cNvPr id="18186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86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فَرَّقَ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بَيْنِي وَبَيْنَكُمَا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May Allah never separate me from you both.</a:t>
            </a:r>
          </a:p>
          <a:p>
            <a:pPr marL="342900" indent="-342900" eaLnBrk="1" hangingPunct="1">
              <a:defRPr/>
            </a:pPr>
            <a:r>
              <a:rPr lang="ur-PK" sz="3600" b="1" kern="1200" dirty="0">
                <a:solidFill>
                  <a:schemeClr val="bg1"/>
                </a:solidFill>
                <a:ea typeface="MS Mincho" pitchFamily="49" charset="-128"/>
              </a:rPr>
              <a:t>اللہ مجھے آپ دونوں سے کبھی جدا نہ کرے۔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196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la farraqa allahu bayni wa baynakuma</a:t>
            </a:r>
            <a:endParaRPr lang="fi-FI" sz="3200" b="1" i="1">
              <a:solidFill>
                <a:schemeClr val="bg1"/>
              </a:solidFill>
              <a:ea typeface="MS Mincho" pitchFamily="49" charset="-128"/>
            </a:endParaRPr>
          </a:p>
        </p:txBody>
      </p:sp>
      <p:sp>
        <p:nvSpPr>
          <p:cNvPr id="18196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196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احْيِنِي حَيَاةَ مُحَمَّدٍ وَذُرِّيَّتِهِ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O Allah, (please) make me live the same lifestyle that Muhammad and his offspring lived,</a:t>
            </a:r>
          </a:p>
          <a:p>
            <a:pPr marL="342900" indent="-342900" eaLnBrk="1" hangingPunct="1">
              <a:defRPr/>
            </a:pPr>
            <a:r>
              <a:rPr lang="ur-PK" sz="2800" b="1" kern="1200" dirty="0">
                <a:solidFill>
                  <a:schemeClr val="bg1"/>
                </a:solidFill>
                <a:ea typeface="MS Mincho" pitchFamily="49" charset="-128"/>
              </a:rPr>
              <a:t>اے اللہ (براہ کرم) مجھے وہی طرز زندگی بسر کریں جس طرح محمداور اس کی اولاد رہتی تھی ،</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206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err="1">
                <a:solidFill>
                  <a:schemeClr val="bg1"/>
                </a:solidFill>
                <a:ea typeface="MS Mincho" pitchFamily="49" charset="-128"/>
              </a:rPr>
              <a:t>allahumma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ahyini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hayata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muhammadin</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wa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dhurriyyatihi</a:t>
            </a:r>
            <a:endParaRPr lang="fi-FI" sz="3200" b="1" i="1" dirty="0">
              <a:solidFill>
                <a:schemeClr val="bg1"/>
              </a:solidFill>
              <a:ea typeface="MS Mincho" pitchFamily="49" charset="-128"/>
            </a:endParaRPr>
          </a:p>
        </p:txBody>
      </p:sp>
      <p:sp>
        <p:nvSpPr>
          <p:cNvPr id="18206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06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وَامِتْنِي مَمَاتَهُمْ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make me die on the same faith on which they died,</a:t>
            </a:r>
          </a:p>
          <a:p>
            <a:pPr marL="342900" indent="-342900" eaLnBrk="1" hangingPunct="1">
              <a:defRPr/>
            </a:pPr>
            <a:r>
              <a:rPr lang="ur-PK" sz="3600" b="1" kern="1200" dirty="0">
                <a:solidFill>
                  <a:schemeClr val="bg1"/>
                </a:solidFill>
                <a:ea typeface="MS Mincho" pitchFamily="49" charset="-128"/>
              </a:rPr>
              <a:t>مجھے اسی ایمان پر مرجائیں جس پر وہ مر گئے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17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amitni mamatahum</a:t>
            </a:r>
            <a:endParaRPr lang="fi-FI" sz="3200" b="1" i="1">
              <a:solidFill>
                <a:schemeClr val="bg1"/>
              </a:solidFill>
              <a:ea typeface="MS Mincho" pitchFamily="49" charset="-128"/>
            </a:endParaRPr>
          </a:p>
        </p:txBody>
      </p:sp>
      <p:sp>
        <p:nvSpPr>
          <p:cNvPr id="18217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17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وَتَوَفَّنِي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مِلَّتِهِمْ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receive my soul while I am following their religion,</a:t>
            </a:r>
          </a:p>
          <a:p>
            <a:pPr marL="342900" indent="-342900" eaLnBrk="1" hangingPunct="1">
              <a:defRPr/>
            </a:pPr>
            <a:r>
              <a:rPr lang="ur-PK" sz="3600" b="1" kern="1200" dirty="0">
                <a:solidFill>
                  <a:schemeClr val="bg1"/>
                </a:solidFill>
                <a:ea typeface="MS Mincho" pitchFamily="49" charset="-128"/>
              </a:rPr>
              <a:t>میری جان کو قبول کرو جب میں ان کے مذہب پر چل رہا ہوں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27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tawaffani `ala millatihim</a:t>
            </a:r>
            <a:endParaRPr lang="fi-FI" sz="3200" b="1" i="1">
              <a:solidFill>
                <a:schemeClr val="bg1"/>
              </a:solidFill>
              <a:ea typeface="MS Mincho" pitchFamily="49" charset="-128"/>
            </a:endParaRPr>
          </a:p>
        </p:txBody>
      </p:sp>
      <p:sp>
        <p:nvSpPr>
          <p:cNvPr id="18227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27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وَٱحْشُرْنِي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زُمْرَتِهِمْ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include me with their group,</a:t>
            </a:r>
          </a:p>
          <a:p>
            <a:pPr marL="342900" indent="-342900" eaLnBrk="1" hangingPunct="1">
              <a:defRPr/>
            </a:pPr>
            <a:r>
              <a:rPr lang="ur-PK" sz="3600" b="1" kern="1200" dirty="0">
                <a:solidFill>
                  <a:schemeClr val="bg1"/>
                </a:solidFill>
                <a:ea typeface="MS Mincho" pitchFamily="49" charset="-128"/>
              </a:rPr>
              <a:t>مجھے ان کے گروپ میں شامل کریں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37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wahshurni fi zumratihim</a:t>
            </a:r>
            <a:endParaRPr lang="fi-FI" sz="3200" b="1" i="1">
              <a:solidFill>
                <a:schemeClr val="bg1"/>
              </a:solidFill>
              <a:ea typeface="MS Mincho" pitchFamily="49" charset="-128"/>
            </a:endParaRPr>
          </a:p>
        </p:txBody>
      </p:sp>
      <p:sp>
        <p:nvSpPr>
          <p:cNvPr id="18237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37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تُفَرِّقْ بَيْنِي وَبَيْنَهُمْ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never separate me from them</a:t>
            </a:r>
          </a:p>
          <a:p>
            <a:pPr marL="342900" indent="-342900" eaLnBrk="1" hangingPunct="1">
              <a:defRPr/>
            </a:pPr>
            <a:r>
              <a:rPr lang="ur-PK" sz="3600" b="1" kern="1200" dirty="0">
                <a:solidFill>
                  <a:schemeClr val="bg1"/>
                </a:solidFill>
                <a:ea typeface="MS Mincho" pitchFamily="49" charset="-128"/>
              </a:rPr>
              <a:t>اور مجھے کبھی ان سے جدا نہ کرو</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47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la tufarriq bayni wa baynahum</a:t>
            </a:r>
            <a:endParaRPr lang="fi-FI" sz="3200" b="1" i="1">
              <a:solidFill>
                <a:schemeClr val="bg1"/>
              </a:solidFill>
              <a:ea typeface="MS Mincho" pitchFamily="49" charset="-128"/>
            </a:endParaRPr>
          </a:p>
        </p:txBody>
      </p:sp>
      <p:sp>
        <p:nvSpPr>
          <p:cNvPr id="18247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47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طَرْفَةَ عَيْنٍ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not for even a winking of any eye</a:t>
            </a:r>
          </a:p>
          <a:p>
            <a:pPr marL="342900" indent="-342900" eaLnBrk="1" hangingPunct="1">
              <a:defRPr/>
            </a:pPr>
            <a:r>
              <a:rPr lang="ur-PK" sz="3600" b="1" kern="1200" dirty="0">
                <a:solidFill>
                  <a:schemeClr val="bg1"/>
                </a:solidFill>
                <a:ea typeface="MS Mincho" pitchFamily="49" charset="-128"/>
              </a:rPr>
              <a:t>یہاں تک کہ کسی کی آنکھیں جھپکنے کے لئے بھی نہیں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57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tarfata `aynin abadan</a:t>
            </a:r>
            <a:endParaRPr lang="fi-FI" sz="3200" b="1" i="1">
              <a:solidFill>
                <a:schemeClr val="bg1"/>
              </a:solidFill>
              <a:ea typeface="MS Mincho" pitchFamily="49" charset="-128"/>
            </a:endParaRPr>
          </a:p>
        </p:txBody>
      </p:sp>
      <p:sp>
        <p:nvSpPr>
          <p:cNvPr id="18257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57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بِٱلْبَرَاءَةِ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وَٱللَّعْنَةِ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عَلَيْهِمْ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by repudiating these and invoking Your punishment upon them,</a:t>
            </a:r>
          </a:p>
          <a:p>
            <a:pPr marL="342900" indent="-342900" eaLnBrk="1" hangingPunct="1">
              <a:defRPr/>
            </a:pPr>
            <a:r>
              <a:rPr lang="ur-PK" sz="2800" dirty="0">
                <a:solidFill>
                  <a:schemeClr val="tx1"/>
                </a:solidFill>
              </a:rPr>
              <a:t>یہ سبب بیزاری کرنے ان ملعونوں کے اور ان سب پر لعنت کرنے کی وجہ سے </a:t>
            </a:r>
            <a:endParaRPr lang="en-US" sz="2800" b="1" kern="1200" dirty="0">
              <a:solidFill>
                <a:schemeClr val="tx1"/>
              </a:solidFill>
              <a:ea typeface="MS Mincho" pitchFamily="49" charset="-128"/>
            </a:endParaRPr>
          </a:p>
        </p:txBody>
      </p:sp>
      <p:sp>
        <p:nvSpPr>
          <p:cNvPr id="1208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bilbara'ati minhum walla`nati `alayhim</a:t>
            </a:r>
          </a:p>
        </p:txBody>
      </p:sp>
      <p:sp>
        <p:nvSpPr>
          <p:cNvPr id="1208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083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ٱلدُّنْيَا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وَٱلآخِرَةِ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this world and in the Hereafter.</a:t>
            </a:r>
          </a:p>
          <a:p>
            <a:pPr marL="342900" indent="-342900" eaLnBrk="1" hangingPunct="1">
              <a:defRPr/>
            </a:pPr>
            <a:r>
              <a:rPr lang="ur-PK" sz="3600" b="1" kern="1200" dirty="0">
                <a:solidFill>
                  <a:schemeClr val="bg1"/>
                </a:solidFill>
                <a:ea typeface="MS Mincho" pitchFamily="49" charset="-128"/>
              </a:rPr>
              <a:t>دنیا اور آخرت میں۔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68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fi alddunya wal-akhirati</a:t>
            </a:r>
            <a:endParaRPr lang="fi-FI" sz="3200" b="1" i="1">
              <a:solidFill>
                <a:schemeClr val="bg1"/>
              </a:solidFill>
              <a:ea typeface="MS Mincho" pitchFamily="49" charset="-128"/>
            </a:endParaRPr>
          </a:p>
        </p:txBody>
      </p:sp>
      <p:sp>
        <p:nvSpPr>
          <p:cNvPr id="18268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68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Commander of the Faithful!</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78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amira almu'minina</a:t>
            </a:r>
            <a:endParaRPr lang="fi-FI" sz="3200" b="1" i="1">
              <a:solidFill>
                <a:schemeClr val="bg1"/>
              </a:solidFill>
              <a:ea typeface="MS Mincho" pitchFamily="49" charset="-128"/>
            </a:endParaRPr>
          </a:p>
        </p:txBody>
      </p:sp>
      <p:sp>
        <p:nvSpPr>
          <p:cNvPr id="18278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78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وَيَا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Abu-`Abdullah!</a:t>
            </a:r>
          </a:p>
        </p:txBody>
      </p:sp>
      <p:sp>
        <p:nvSpPr>
          <p:cNvPr id="18288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ya aba `abdillahi</a:t>
            </a:r>
            <a:endParaRPr lang="fi-FI" sz="3200" b="1" i="1">
              <a:solidFill>
                <a:schemeClr val="bg1"/>
              </a:solidFill>
              <a:ea typeface="MS Mincho" pitchFamily="49" charset="-128"/>
            </a:endParaRPr>
          </a:p>
        </p:txBody>
      </p:sp>
      <p:sp>
        <p:nvSpPr>
          <p:cNvPr id="18288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88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اتَيْتُكُمَا زَائِراً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have come to you both to visit you,</a:t>
            </a:r>
          </a:p>
          <a:p>
            <a:pPr marL="342900" indent="-342900" eaLnBrk="1" hangingPunct="1">
              <a:defRPr/>
            </a:pPr>
            <a:r>
              <a:rPr lang="ur-PK" sz="3600" b="1" kern="1200" dirty="0">
                <a:solidFill>
                  <a:schemeClr val="bg1"/>
                </a:solidFill>
                <a:ea typeface="MS Mincho" pitchFamily="49" charset="-128"/>
              </a:rPr>
              <a:t>میں آپ دونوں کے پاس آپ سے ملنے آیا ہوں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298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ataytukuma za'iran</a:t>
            </a:r>
            <a:endParaRPr lang="fi-FI" sz="3200" b="1" i="1">
              <a:solidFill>
                <a:schemeClr val="bg1"/>
              </a:solidFill>
              <a:ea typeface="MS Mincho" pitchFamily="49" charset="-128"/>
            </a:endParaRPr>
          </a:p>
        </p:txBody>
      </p:sp>
      <p:sp>
        <p:nvSpPr>
          <p:cNvPr id="18298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298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وَمُتَوَسِّلاً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رَبِّي وَرَبِّكُمَا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making both of you to be my means to Allah your and my Lord,</a:t>
            </a:r>
          </a:p>
          <a:p>
            <a:pPr marL="342900" indent="-342900" eaLnBrk="1" hangingPunct="1">
              <a:defRPr/>
            </a:pPr>
            <a:r>
              <a:rPr lang="ur-PK" sz="3600" b="1" kern="1200" dirty="0">
                <a:solidFill>
                  <a:schemeClr val="bg1"/>
                </a:solidFill>
                <a:ea typeface="MS Mincho" pitchFamily="49" charset="-128"/>
              </a:rPr>
              <a:t>تم دونوں کو اپنا اور میرے رب کو اپنا ذریعہ بناؤ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09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mutawassilan ila allahi rabbi wa rabbikuma</a:t>
            </a:r>
            <a:endParaRPr lang="fi-FI" sz="3200" b="1" i="1">
              <a:solidFill>
                <a:schemeClr val="bg1"/>
              </a:solidFill>
              <a:ea typeface="MS Mincho" pitchFamily="49" charset="-128"/>
            </a:endParaRPr>
          </a:p>
        </p:txBody>
      </p:sp>
      <p:sp>
        <p:nvSpPr>
          <p:cNvPr id="18309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09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وَمُتَوَجِّهاً إِلَيْهِ بِكُمَا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turning my face to Him in your names,</a:t>
            </a:r>
          </a:p>
          <a:p>
            <a:pPr marL="342900" indent="-342900" eaLnBrk="1" hangingPunct="1">
              <a:defRPr/>
            </a:pPr>
            <a:r>
              <a:rPr lang="ur-PK" sz="3600" b="1" kern="1200" dirty="0">
                <a:solidFill>
                  <a:schemeClr val="bg1"/>
                </a:solidFill>
                <a:ea typeface="MS Mincho" pitchFamily="49" charset="-128"/>
              </a:rPr>
              <a:t>اپنے ناموں سے میرا چہرہ اسی کی طرف پھیرنا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19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mutawajjihan ilayhi bikuma</a:t>
            </a:r>
            <a:endParaRPr lang="fi-FI" sz="3200" b="1" i="1">
              <a:solidFill>
                <a:schemeClr val="bg1"/>
              </a:solidFill>
              <a:ea typeface="MS Mincho" pitchFamily="49" charset="-128"/>
            </a:endParaRPr>
          </a:p>
        </p:txBody>
      </p:sp>
      <p:sp>
        <p:nvSpPr>
          <p:cNvPr id="18319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19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وَمُسْتَشْفِعاً بِكُمَا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تَعَالَىٰ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حَاجَتِي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هٰذِهِ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and seeking your intercession for me with Allah All-exalted to grant me this request of mine;</a:t>
            </a:r>
          </a:p>
          <a:p>
            <a:pPr marL="342900" indent="-342900" eaLnBrk="1" hangingPunct="1">
              <a:defRPr/>
            </a:pPr>
            <a:r>
              <a:rPr lang="ur-PK" sz="2800" b="1" kern="1200" dirty="0">
                <a:solidFill>
                  <a:schemeClr val="bg1"/>
                </a:solidFill>
                <a:ea typeface="MS Mincho" pitchFamily="49" charset="-128"/>
              </a:rPr>
              <a:t>اور اللہ کے حضور مجھ سے تیری شفاعت کا طلبگار</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329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mustashfi`an bikuma ila allahi ta`ala fi hajati hadhihi</a:t>
            </a:r>
            <a:endParaRPr lang="fi-FI" sz="3200" b="1" i="1">
              <a:solidFill>
                <a:schemeClr val="bg1"/>
              </a:solidFill>
              <a:ea typeface="MS Mincho" pitchFamily="49" charset="-128"/>
            </a:endParaRPr>
          </a:p>
        </p:txBody>
      </p:sp>
      <p:sp>
        <p:nvSpPr>
          <p:cNvPr id="18329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29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فَٱشْفَعَا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so, intercede for me,</a:t>
            </a:r>
          </a:p>
          <a:p>
            <a:pPr marL="342900" indent="-342900" eaLnBrk="1" hangingPunct="1">
              <a:defRPr/>
            </a:pPr>
            <a:r>
              <a:rPr lang="ur-PK" sz="3600" b="1" kern="1200" dirty="0">
                <a:solidFill>
                  <a:schemeClr val="bg1"/>
                </a:solidFill>
                <a:ea typeface="MS Mincho" pitchFamily="49" charset="-128"/>
              </a:rPr>
              <a:t>تو ، میرے لئے سفارش کریں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39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fashfa`a li</a:t>
            </a:r>
            <a:endParaRPr lang="fi-FI" sz="3200" b="1" i="1">
              <a:solidFill>
                <a:schemeClr val="bg1"/>
              </a:solidFill>
              <a:ea typeface="MS Mincho" pitchFamily="49" charset="-128"/>
            </a:endParaRPr>
          </a:p>
        </p:txBody>
      </p:sp>
      <p:sp>
        <p:nvSpPr>
          <p:cNvPr id="18339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39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فَإِنَّ لَكُمَا عِنْدَ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ٱلْمَقَامَ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ٱلْمَحْمُودَ</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since you both enjoy with Allah a praiseworthy position,</a:t>
            </a:r>
          </a:p>
          <a:p>
            <a:pPr marL="342900" indent="-342900" eaLnBrk="1" hangingPunct="1">
              <a:defRPr/>
            </a:pPr>
            <a:r>
              <a:rPr lang="ur-PK" sz="2800" b="1" kern="1200" dirty="0">
                <a:solidFill>
                  <a:schemeClr val="bg1"/>
                </a:solidFill>
                <a:ea typeface="MS Mincho" pitchFamily="49" charset="-128"/>
              </a:rPr>
              <a:t>چونکہ آپ دونوں اللہ کے ساتھ ایک قابل قدر مقام سے لطف اندوز ہوتے ہیں ،</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350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dirty="0">
                <a:solidFill>
                  <a:schemeClr val="bg1"/>
                </a:solidFill>
                <a:ea typeface="MS Mincho" pitchFamily="49" charset="-128"/>
              </a:rPr>
              <a:t>fa'inna lakuma `inda allahi almaqama almahmuda</a:t>
            </a:r>
            <a:endParaRPr lang="fi-FI" sz="3200" b="1" i="1" dirty="0">
              <a:solidFill>
                <a:schemeClr val="bg1"/>
              </a:solidFill>
              <a:ea typeface="MS Mincho" pitchFamily="49" charset="-128"/>
            </a:endParaRPr>
          </a:p>
        </p:txBody>
      </p:sp>
      <p:sp>
        <p:nvSpPr>
          <p:cNvPr id="18350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50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وَٱلْجَاهَ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ٱلْوَجِيهَ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 admissible status,</a:t>
            </a:r>
          </a:p>
          <a:p>
            <a:pPr marL="342900" indent="-342900" eaLnBrk="1" hangingPunct="1">
              <a:defRPr/>
            </a:pPr>
            <a:r>
              <a:rPr lang="ur-PK" sz="3600" b="1" kern="1200" dirty="0">
                <a:solidFill>
                  <a:schemeClr val="bg1"/>
                </a:solidFill>
                <a:ea typeface="MS Mincho" pitchFamily="49" charset="-128"/>
              </a:rPr>
              <a:t>قابل قبول حیثیت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60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waljaha alwajiha</a:t>
            </a:r>
            <a:endParaRPr lang="fi-FI" sz="3200" b="1" i="1">
              <a:solidFill>
                <a:schemeClr val="bg1"/>
              </a:solidFill>
              <a:ea typeface="MS Mincho" pitchFamily="49" charset="-128"/>
            </a:endParaRPr>
          </a:p>
        </p:txBody>
      </p:sp>
      <p:sp>
        <p:nvSpPr>
          <p:cNvPr id="18360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60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وَبِٱلْمُوَالاَةِ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لِنَبِيِّكَ وَآلِ نَبِيِّكَ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by declaring loyalty to Your Prophet and Your Prophet’s Household,</a:t>
            </a:r>
          </a:p>
          <a:p>
            <a:pPr marL="342900" indent="-342900" eaLnBrk="1" hangingPunct="1">
              <a:defRPr/>
            </a:pPr>
            <a:r>
              <a:rPr lang="ur-PK" sz="2800" dirty="0">
                <a:solidFill>
                  <a:schemeClr val="tx1"/>
                </a:solidFill>
              </a:rPr>
              <a:t>اور یہ سبب دوستی کے تیرے نبی کے اور تیرے نبی کی آل کے</a:t>
            </a:r>
            <a:endParaRPr lang="en-US" sz="2800" b="1" kern="1200" dirty="0">
              <a:solidFill>
                <a:schemeClr val="tx1"/>
              </a:solidFill>
              <a:ea typeface="MS Mincho" pitchFamily="49" charset="-128"/>
            </a:endParaRPr>
          </a:p>
        </p:txBody>
      </p:sp>
      <p:sp>
        <p:nvSpPr>
          <p:cNvPr id="1218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bilmuwalati linabiyyika wa ali nabiyyika</a:t>
            </a:r>
          </a:p>
        </p:txBody>
      </p:sp>
      <p:sp>
        <p:nvSpPr>
          <p:cNvPr id="1218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186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1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وَٱلْمَنْزِلَ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ٱلرَّفِيعَ</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وَٱلْوَسِيلَةَ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 lofty standing, and a means (of nearness to Him).</a:t>
            </a:r>
          </a:p>
          <a:p>
            <a:pPr marL="342900" indent="-342900" eaLnBrk="1" hangingPunct="1">
              <a:defRPr/>
            </a:pPr>
            <a:r>
              <a:rPr lang="ur-PK" sz="3600" b="1" kern="1200" dirty="0">
                <a:solidFill>
                  <a:schemeClr val="bg1"/>
                </a:solidFill>
                <a:ea typeface="MS Mincho" pitchFamily="49" charset="-128"/>
              </a:rPr>
              <a:t>اونچا کھڑا ہے ، اور ایک وسیلہ (اس کا قربت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70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walmanzila alrrafi`a walwasilata</a:t>
            </a:r>
            <a:endParaRPr lang="fi-FI" sz="3200" b="1" i="1">
              <a:solidFill>
                <a:schemeClr val="bg1"/>
              </a:solidFill>
              <a:ea typeface="MS Mincho" pitchFamily="49" charset="-128"/>
            </a:endParaRPr>
          </a:p>
        </p:txBody>
      </p:sp>
      <p:sp>
        <p:nvSpPr>
          <p:cNvPr id="18370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70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إِنِّي انْقَلِبُ عَنْكُمَا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will now leave you both,</a:t>
            </a:r>
          </a:p>
          <a:p>
            <a:pPr marL="342900" indent="-342900" eaLnBrk="1" hangingPunct="1">
              <a:defRPr/>
            </a:pPr>
            <a:r>
              <a:rPr lang="ur-PK" sz="3600" b="1" kern="1200" dirty="0">
                <a:solidFill>
                  <a:schemeClr val="bg1"/>
                </a:solidFill>
                <a:ea typeface="MS Mincho" pitchFamily="49" charset="-128"/>
              </a:rPr>
              <a:t>اب میں آپ دونوں کو چھوڑوں گا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80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inni anqalibu `ankuma</a:t>
            </a:r>
            <a:endParaRPr lang="fi-FI" sz="3200" b="1" i="1">
              <a:solidFill>
                <a:schemeClr val="bg1"/>
              </a:solidFill>
              <a:ea typeface="MS Mincho" pitchFamily="49" charset="-128"/>
            </a:endParaRPr>
          </a:p>
        </p:txBody>
      </p:sp>
      <p:sp>
        <p:nvSpPr>
          <p:cNvPr id="18380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80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مُنْتَظِراً لِتَنَجُّزِ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ٱلْحَاجَةِ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expecting my request to be granted,</a:t>
            </a:r>
          </a:p>
          <a:p>
            <a:pPr marL="342900" indent="-342900" eaLnBrk="1" hangingPunct="1">
              <a:defRPr/>
            </a:pPr>
            <a:r>
              <a:rPr lang="ur-PK" sz="3600" b="1" kern="1200" dirty="0">
                <a:solidFill>
                  <a:schemeClr val="bg1"/>
                </a:solidFill>
                <a:ea typeface="MS Mincho" pitchFamily="49" charset="-128"/>
              </a:rPr>
              <a:t>میری درخواست منظور ہونے کی توقع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391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muntaziran litanajjuzi alhajati</a:t>
            </a:r>
            <a:endParaRPr lang="fi-FI" sz="3200" b="1" i="1">
              <a:solidFill>
                <a:schemeClr val="bg1"/>
              </a:solidFill>
              <a:ea typeface="MS Mincho" pitchFamily="49" charset="-128"/>
            </a:endParaRPr>
          </a:p>
        </p:txBody>
      </p:sp>
      <p:sp>
        <p:nvSpPr>
          <p:cNvPr id="18391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391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وَقَضَائِهَا وَنَجَاحِهَا مِنَ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settled, and made successful by Allah</a:t>
            </a:r>
          </a:p>
          <a:p>
            <a:pPr marL="342900" indent="-342900" eaLnBrk="1" hangingPunct="1">
              <a:defRPr/>
            </a:pPr>
            <a:r>
              <a:rPr lang="ur-PK" sz="3600" b="1" kern="1200" dirty="0">
                <a:solidFill>
                  <a:schemeClr val="bg1"/>
                </a:solidFill>
                <a:ea typeface="MS Mincho" pitchFamily="49" charset="-128"/>
              </a:rPr>
              <a:t>آباد ، اور اللہ کی طرف سے کامیاب بنا دیا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01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qada'iha wa najahiha min allahi</a:t>
            </a:r>
            <a:endParaRPr lang="fi-FI" sz="3200" b="1" i="1">
              <a:solidFill>
                <a:schemeClr val="bg1"/>
              </a:solidFill>
              <a:ea typeface="MS Mincho" pitchFamily="49" charset="-128"/>
            </a:endParaRPr>
          </a:p>
        </p:txBody>
      </p:sp>
      <p:sp>
        <p:nvSpPr>
          <p:cNvPr id="18401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01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بِشَفَاعَتِكُمَا لِي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on account of your intercession for me with Allah in that;</a:t>
            </a:r>
          </a:p>
          <a:p>
            <a:pPr marL="342900" indent="-342900" eaLnBrk="1" hangingPunct="1">
              <a:defRPr/>
            </a:pPr>
            <a:r>
              <a:rPr lang="ur-PK" sz="3600" b="1" kern="1200" dirty="0">
                <a:solidFill>
                  <a:schemeClr val="bg1"/>
                </a:solidFill>
                <a:ea typeface="MS Mincho" pitchFamily="49" charset="-128"/>
              </a:rPr>
              <a:t>اس میں اللہ کے ساتھ آپ کی شفاعت کی وجہ سے؛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11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bishafa`atikuma li ila allahi fi dhalika</a:t>
            </a:r>
            <a:endParaRPr lang="fi-FI" sz="3200" b="1" i="1">
              <a:solidFill>
                <a:schemeClr val="bg1"/>
              </a:solidFill>
              <a:ea typeface="MS Mincho" pitchFamily="49" charset="-128"/>
            </a:endParaRPr>
          </a:p>
        </p:txBody>
      </p:sp>
      <p:sp>
        <p:nvSpPr>
          <p:cNvPr id="18411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11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فَلا اخِيبُ</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so, do not let me down</a:t>
            </a:r>
          </a:p>
          <a:p>
            <a:pPr marL="342900" indent="-342900" eaLnBrk="1" hangingPunct="1">
              <a:defRPr/>
            </a:pPr>
            <a:r>
              <a:rPr lang="ur-PK" sz="3600" b="1" kern="1200" dirty="0">
                <a:solidFill>
                  <a:schemeClr val="bg1"/>
                </a:solidFill>
                <a:ea typeface="MS Mincho" pitchFamily="49" charset="-128"/>
              </a:rPr>
              <a:t>تو ، مجھے مایوس نہ کریں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21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fala akhibu</a:t>
            </a:r>
            <a:endParaRPr lang="fi-FI" sz="3200" b="1" i="1">
              <a:solidFill>
                <a:schemeClr val="bg1"/>
              </a:solidFill>
              <a:ea typeface="MS Mincho" pitchFamily="49" charset="-128"/>
            </a:endParaRPr>
          </a:p>
        </p:txBody>
      </p:sp>
      <p:sp>
        <p:nvSpPr>
          <p:cNvPr id="18421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21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يَكونُ مُنْقَلَبِي مُنْقَلَباً خَائِباً خَاسِراً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do not make me leave with disappointment and loss;</a:t>
            </a:r>
          </a:p>
          <a:p>
            <a:pPr marL="342900" indent="-342900" eaLnBrk="1" hangingPunct="1">
              <a:defRPr/>
            </a:pPr>
            <a:r>
              <a:rPr lang="ur-PK" sz="3600" b="1" kern="1200" dirty="0">
                <a:solidFill>
                  <a:schemeClr val="bg1"/>
                </a:solidFill>
                <a:ea typeface="MS Mincho" pitchFamily="49" charset="-128"/>
              </a:rPr>
              <a:t>اور مجھے مایوسی اور نقصان سے رخصت نہ کریں۔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32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la yakunu munqalabi munqalaban kha'iban khasiran</a:t>
            </a:r>
            <a:endParaRPr lang="fi-FI" sz="3200" b="1" i="1">
              <a:solidFill>
                <a:schemeClr val="bg1"/>
              </a:solidFill>
              <a:ea typeface="MS Mincho" pitchFamily="49" charset="-128"/>
            </a:endParaRPr>
          </a:p>
        </p:txBody>
      </p:sp>
      <p:sp>
        <p:nvSpPr>
          <p:cNvPr id="18432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32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بَلْ يَكُونُ مُنْقَلَبِي مُنْقَلَباً رَاجِحاً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rather, make me leave with achievement,</a:t>
            </a:r>
          </a:p>
          <a:p>
            <a:pPr marL="342900" indent="-342900" eaLnBrk="1" hangingPunct="1">
              <a:defRPr/>
            </a:pPr>
            <a:r>
              <a:rPr lang="ur-PK" sz="3600" b="1" kern="1200" dirty="0">
                <a:solidFill>
                  <a:schemeClr val="bg1"/>
                </a:solidFill>
                <a:ea typeface="MS Mincho" pitchFamily="49" charset="-128"/>
              </a:rPr>
              <a:t>بلکہ ، مجھے کامیابی کے ساتھ چھوڑ دو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42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bal yakunu munqalabi munqalaban rajihan</a:t>
            </a:r>
            <a:endParaRPr lang="fi-FI" sz="3200" b="1" i="1">
              <a:solidFill>
                <a:schemeClr val="bg1"/>
              </a:solidFill>
              <a:ea typeface="MS Mincho" pitchFamily="49" charset="-128"/>
            </a:endParaRPr>
          </a:p>
        </p:txBody>
      </p:sp>
      <p:sp>
        <p:nvSpPr>
          <p:cNvPr id="18442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42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مُفْلِحاً مُنْجِحاً مُسْتَجَاباً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prosperity, success, and response (of my prayers)</a:t>
            </a:r>
          </a:p>
          <a:p>
            <a:pPr marL="342900" indent="-342900" eaLnBrk="1" hangingPunct="1">
              <a:defRPr/>
            </a:pPr>
            <a:r>
              <a:rPr lang="ur-PK" sz="3600" b="1" kern="1200" dirty="0">
                <a:solidFill>
                  <a:schemeClr val="bg1"/>
                </a:solidFill>
                <a:ea typeface="MS Mincho" pitchFamily="49" charset="-128"/>
              </a:rPr>
              <a:t>خوشحالی ، کامیابی ، اور جواب (میری دعاؤں کا)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52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muflihan munjihan mustajaban</a:t>
            </a:r>
            <a:endParaRPr lang="fi-FI" sz="3200" b="1" i="1">
              <a:solidFill>
                <a:schemeClr val="bg1"/>
              </a:solidFill>
              <a:ea typeface="MS Mincho" pitchFamily="49" charset="-128"/>
            </a:endParaRPr>
          </a:p>
        </p:txBody>
      </p:sp>
      <p:sp>
        <p:nvSpPr>
          <p:cNvPr id="18452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52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بِقَضَاءِ جَمِيعِ حَوَائِجِي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by having all my requests granted.</a:t>
            </a:r>
          </a:p>
          <a:p>
            <a:pPr marL="342900" indent="-342900" eaLnBrk="1" hangingPunct="1">
              <a:defRPr/>
            </a:pPr>
            <a:r>
              <a:rPr lang="ur-PK" sz="3600" b="1" kern="1200" dirty="0">
                <a:solidFill>
                  <a:schemeClr val="bg1"/>
                </a:solidFill>
                <a:ea typeface="MS Mincho" pitchFamily="49" charset="-128"/>
              </a:rPr>
              <a:t>میری تمام درخواستوں کو منظور کرکے۔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62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biqada'i jami`i hawa'iji</a:t>
            </a:r>
            <a:endParaRPr lang="fi-FI" sz="3200" b="1" i="1">
              <a:solidFill>
                <a:schemeClr val="bg1"/>
              </a:solidFill>
              <a:ea typeface="MS Mincho" pitchFamily="49" charset="-128"/>
            </a:endParaRPr>
          </a:p>
        </p:txBody>
      </p:sp>
      <p:sp>
        <p:nvSpPr>
          <p:cNvPr id="18462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62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عَلَيْهِ وَعَلَيْهِمُ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ٱلسَّلاَمُ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him and them.</a:t>
            </a:r>
          </a:p>
          <a:p>
            <a:pPr marL="342900" indent="-342900" eaLnBrk="1" hangingPunct="1">
              <a:defRPr/>
            </a:pPr>
            <a:r>
              <a:rPr lang="ur-PK" sz="3600" dirty="0">
                <a:solidFill>
                  <a:schemeClr val="tx1"/>
                </a:solidFill>
              </a:rPr>
              <a:t> ان سب حضرات پر سلام ہو</a:t>
            </a:r>
            <a:endParaRPr lang="en-US" sz="3600" b="1" kern="1200" dirty="0">
              <a:solidFill>
                <a:schemeClr val="tx1"/>
              </a:solidFill>
              <a:ea typeface="MS Mincho" pitchFamily="49" charset="-128"/>
            </a:endParaRPr>
          </a:p>
        </p:txBody>
      </p:sp>
      <p:sp>
        <p:nvSpPr>
          <p:cNvPr id="1228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`alayhi wa `alayhim alssalamu</a:t>
            </a:r>
          </a:p>
        </p:txBody>
      </p:sp>
      <p:sp>
        <p:nvSpPr>
          <p:cNvPr id="1228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288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timing>
    <p:tnLst>
      <p:par>
        <p:cTn id="1" dur="indefinite" restart="never" nodeType="tmRoot"/>
      </p:par>
    </p:tnLst>
  </p:timing>
</p:sld>
</file>

<file path=ppt/slides/slide1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وَتَشَفَّعَا لِي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bg1"/>
                </a:solidFill>
                <a:ea typeface="MS Mincho" pitchFamily="49" charset="-128"/>
              </a:rPr>
              <a:t>And (please) intercede for me with Allah recurrently.</a:t>
            </a:r>
          </a:p>
          <a:p>
            <a:pPr marL="342900" indent="-342900" eaLnBrk="1" hangingPunct="1">
              <a:defRPr/>
            </a:pPr>
            <a:r>
              <a:rPr lang="ur-PK" b="1" kern="1200" dirty="0">
                <a:solidFill>
                  <a:schemeClr val="bg1"/>
                </a:solidFill>
                <a:ea typeface="MS Mincho" pitchFamily="49" charset="-128"/>
              </a:rPr>
              <a:t>اور (براہ کرم) میرے لئے اللہ کے ساتھ بار بار سفارش کریں۔</a:t>
            </a:r>
          </a:p>
          <a:p>
            <a:pPr marL="342900" indent="-342900" eaLnBrk="1" hangingPunct="1">
              <a:defRPr/>
            </a:pPr>
            <a:endParaRPr lang="ur-PK" b="1" kern="1200" dirty="0">
              <a:solidFill>
                <a:schemeClr val="bg1"/>
              </a:solidFill>
              <a:ea typeface="MS Mincho" pitchFamily="49" charset="-128"/>
            </a:endParaRPr>
          </a:p>
          <a:p>
            <a:pPr marL="342900" indent="-342900" eaLnBrk="1" hangingPunct="1">
              <a:defRPr/>
            </a:pPr>
            <a:endParaRPr lang="en-US" b="1" kern="1200" dirty="0">
              <a:solidFill>
                <a:schemeClr val="bg1"/>
              </a:solidFill>
              <a:ea typeface="MS Mincho" pitchFamily="49" charset="-128"/>
            </a:endParaRPr>
          </a:p>
        </p:txBody>
      </p:sp>
      <p:sp>
        <p:nvSpPr>
          <p:cNvPr id="18473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tashaffa`a li ila allahi</a:t>
            </a:r>
            <a:endParaRPr lang="fi-FI" sz="3200" b="1" i="1">
              <a:solidFill>
                <a:schemeClr val="bg1"/>
              </a:solidFill>
              <a:ea typeface="MS Mincho" pitchFamily="49" charset="-128"/>
            </a:endParaRPr>
          </a:p>
        </p:txBody>
      </p:sp>
      <p:sp>
        <p:nvSpPr>
          <p:cNvPr id="18473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73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إِنْقَلَبْتُ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مَا شَاءَ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I now leave on ‘whatever is willed by Allah shall come to pass’</a:t>
            </a:r>
          </a:p>
          <a:p>
            <a:pPr marL="342900" indent="-342900" eaLnBrk="1" hangingPunct="1">
              <a:defRPr/>
            </a:pPr>
            <a:r>
              <a:rPr lang="ur-PK" sz="2800" b="1" kern="1200" dirty="0">
                <a:solidFill>
                  <a:schemeClr val="bg1"/>
                </a:solidFill>
                <a:ea typeface="MS Mincho" pitchFamily="49" charset="-128"/>
              </a:rPr>
              <a:t>اب میں 'اللہ کی مرضی کے مطابق ہوجائے گا' کو چھوڑ دیتا ہوں</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483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inqalabtu `ala ma sha'a allahu</a:t>
            </a:r>
            <a:endParaRPr lang="fi-FI" sz="3200" b="1" i="1">
              <a:solidFill>
                <a:schemeClr val="bg1"/>
              </a:solidFill>
              <a:ea typeface="MS Mincho" pitchFamily="49" charset="-128"/>
            </a:endParaRPr>
          </a:p>
        </p:txBody>
      </p:sp>
      <p:sp>
        <p:nvSpPr>
          <p:cNvPr id="18483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83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حَوْلَ وَلا قُوَّةَ إِلاَّ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‘there is neither might nor power except with Allah’,</a:t>
            </a:r>
          </a:p>
          <a:p>
            <a:pPr marL="342900" indent="-342900" eaLnBrk="1" hangingPunct="1">
              <a:defRPr/>
            </a:pPr>
            <a:r>
              <a:rPr lang="ur-PK" sz="3600" b="1" kern="1200" dirty="0">
                <a:solidFill>
                  <a:schemeClr val="bg1"/>
                </a:solidFill>
                <a:ea typeface="MS Mincho" pitchFamily="49" charset="-128"/>
              </a:rPr>
              <a:t>اور 'اللہ کے سوا کوئی طاقت اور طاقت نہیں'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493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la hawla wa la quwwata illa billahi</a:t>
            </a:r>
            <a:endParaRPr lang="fi-FI" sz="3200" b="1" i="1">
              <a:solidFill>
                <a:schemeClr val="bg1"/>
              </a:solidFill>
              <a:ea typeface="MS Mincho" pitchFamily="49" charset="-128"/>
            </a:endParaRPr>
          </a:p>
        </p:txBody>
      </p:sp>
      <p:sp>
        <p:nvSpPr>
          <p:cNvPr id="18493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493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مُفَوِّضاً امْرِي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relegating all my affairs to Allah,</a:t>
            </a:r>
          </a:p>
          <a:p>
            <a:pPr marL="342900" indent="-342900" eaLnBrk="1" hangingPunct="1">
              <a:defRPr/>
            </a:pPr>
            <a:r>
              <a:rPr lang="ur-PK" sz="3600" b="1" kern="1200" dirty="0">
                <a:solidFill>
                  <a:schemeClr val="bg1"/>
                </a:solidFill>
                <a:ea typeface="MS Mincho" pitchFamily="49" charset="-128"/>
              </a:rPr>
              <a:t>اپنے تمام معاملات اللہ کے حضور بیان کرنا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03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mufawwidan amri ila allahi</a:t>
            </a:r>
            <a:endParaRPr lang="fi-FI" sz="3200" b="1" i="1">
              <a:solidFill>
                <a:schemeClr val="bg1"/>
              </a:solidFill>
              <a:ea typeface="MS Mincho" pitchFamily="49" charset="-128"/>
            </a:endParaRPr>
          </a:p>
        </p:txBody>
      </p:sp>
      <p:sp>
        <p:nvSpPr>
          <p:cNvPr id="18503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03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مُلْجِئاً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ظَهْرِي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referring all my power to Allah,</a:t>
            </a:r>
          </a:p>
          <a:p>
            <a:pPr marL="342900" indent="-342900" eaLnBrk="1" hangingPunct="1">
              <a:defRPr/>
            </a:pPr>
            <a:r>
              <a:rPr lang="ur-PK" sz="3600" b="1" kern="1200" dirty="0">
                <a:solidFill>
                  <a:schemeClr val="bg1"/>
                </a:solidFill>
                <a:ea typeface="MS Mincho" pitchFamily="49" charset="-128"/>
              </a:rPr>
              <a:t>میری ساری طاقت اللہ کی طرف اشارہ کرتے ہوئے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13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mulji'an zahri ila allahi</a:t>
            </a:r>
            <a:endParaRPr lang="fi-FI" sz="3200" b="1" i="1">
              <a:solidFill>
                <a:schemeClr val="bg1"/>
              </a:solidFill>
              <a:ea typeface="MS Mincho" pitchFamily="49" charset="-128"/>
            </a:endParaRPr>
          </a:p>
        </p:txBody>
      </p:sp>
      <p:sp>
        <p:nvSpPr>
          <p:cNvPr id="18513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13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مُتَوَكِّلاً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depending upon Allah,</a:t>
            </a:r>
          </a:p>
          <a:p>
            <a:pPr marL="342900" indent="-342900" eaLnBrk="1" hangingPunct="1">
              <a:defRPr/>
            </a:pPr>
            <a:r>
              <a:rPr lang="ur-PK" sz="3600" b="1" kern="1200" dirty="0">
                <a:solidFill>
                  <a:schemeClr val="bg1"/>
                </a:solidFill>
                <a:ea typeface="MS Mincho" pitchFamily="49" charset="-128"/>
              </a:rPr>
              <a:t>اللہ پر انحصار کرتے ہوئے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24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mutawakklan `ala allahi</a:t>
            </a:r>
            <a:endParaRPr lang="fi-FI" sz="3200" b="1" i="1">
              <a:solidFill>
                <a:schemeClr val="bg1"/>
              </a:solidFill>
              <a:ea typeface="MS Mincho" pitchFamily="49" charset="-128"/>
            </a:endParaRPr>
          </a:p>
        </p:txBody>
      </p:sp>
      <p:sp>
        <p:nvSpPr>
          <p:cNvPr id="18524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24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وَاقُولُ حَسْبِيَ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وَكَفَىٰ</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repeating, ‘Allah is only sufficient to me,’</a:t>
            </a:r>
          </a:p>
          <a:p>
            <a:pPr marL="342900" indent="-342900" eaLnBrk="1" hangingPunct="1">
              <a:defRPr/>
            </a:pPr>
            <a:r>
              <a:rPr lang="ur-PK" sz="3600" b="1" kern="1200" dirty="0">
                <a:solidFill>
                  <a:schemeClr val="bg1"/>
                </a:solidFill>
                <a:ea typeface="MS Mincho" pitchFamily="49" charset="-128"/>
              </a:rPr>
              <a:t>اور دہرایا کہ اللہ ہی میرے لئے کافی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34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aqulu hasbiya allahu wa kafa</a:t>
            </a:r>
            <a:endParaRPr lang="fi-FI" sz="3200" b="1" i="1">
              <a:solidFill>
                <a:schemeClr val="bg1"/>
              </a:solidFill>
              <a:ea typeface="MS Mincho" pitchFamily="49" charset="-128"/>
            </a:endParaRPr>
          </a:p>
        </p:txBody>
      </p:sp>
      <p:sp>
        <p:nvSpPr>
          <p:cNvPr id="18534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34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سَمِعَ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لِمَنْ دَعَا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‘May Allah respond to him who prays Him.’</a:t>
            </a:r>
          </a:p>
          <a:p>
            <a:pPr marL="342900" indent="-342900" eaLnBrk="1" hangingPunct="1">
              <a:defRPr/>
            </a:pPr>
            <a:r>
              <a:rPr lang="ur-PK" sz="3600" b="1" kern="1200" dirty="0">
                <a:solidFill>
                  <a:schemeClr val="bg1"/>
                </a:solidFill>
                <a:ea typeface="MS Mincho" pitchFamily="49" charset="-128"/>
              </a:rPr>
              <a:t>اور اللہ اس کی دعا قبول کرے جو اس کی دعا مانگے۔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44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sami`a allahu liman da`a</a:t>
            </a:r>
            <a:endParaRPr lang="fi-FI" sz="3200" b="1" i="1">
              <a:solidFill>
                <a:schemeClr val="bg1"/>
              </a:solidFill>
              <a:ea typeface="MS Mincho" pitchFamily="49" charset="-128"/>
            </a:endParaRPr>
          </a:p>
        </p:txBody>
      </p:sp>
      <p:sp>
        <p:nvSpPr>
          <p:cNvPr id="18544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44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لَيْسَ لِي وَرَاءَ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Other than Allah</a:t>
            </a:r>
          </a:p>
          <a:p>
            <a:pPr marL="342900" indent="-342900" eaLnBrk="1" hangingPunct="1">
              <a:defRPr/>
            </a:pPr>
            <a:r>
              <a:rPr lang="ur-PK" sz="3600" b="1" kern="1200" dirty="0">
                <a:solidFill>
                  <a:schemeClr val="bg1"/>
                </a:solidFill>
                <a:ea typeface="MS Mincho" pitchFamily="49" charset="-128"/>
              </a:rPr>
              <a:t>اللہ کے سوا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54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laysa li wara'a allahi</a:t>
            </a:r>
            <a:endParaRPr lang="fi-FI" sz="3200" b="1" i="1">
              <a:solidFill>
                <a:schemeClr val="bg1"/>
              </a:solidFill>
              <a:ea typeface="MS Mincho" pitchFamily="49" charset="-128"/>
            </a:endParaRPr>
          </a:p>
        </p:txBody>
      </p:sp>
      <p:sp>
        <p:nvSpPr>
          <p:cNvPr id="18554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54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وَوَرَاءَكُمْ يَا سَادَتِي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مُنْتَهَىٰ</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and other than you all, O my masters, I have nothing to put my hope in.</a:t>
            </a:r>
          </a:p>
          <a:p>
            <a:pPr marL="342900" indent="-342900" eaLnBrk="1" hangingPunct="1">
              <a:defRPr/>
            </a:pPr>
            <a:r>
              <a:rPr lang="ur-PK" sz="2800" b="1" kern="1200" dirty="0">
                <a:solidFill>
                  <a:schemeClr val="bg1"/>
                </a:solidFill>
                <a:ea typeface="MS Mincho" pitchFamily="49" charset="-128"/>
              </a:rPr>
              <a:t>اور اے میرے آقاؤں ، تم سب کے علاوہ ، مجھے اپنی امید رکھنے کے لئے کچھ نہیں ہے۔</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565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wara'akum ya sadati muntaha</a:t>
            </a:r>
            <a:endParaRPr lang="fi-FI" sz="3200" b="1" i="1">
              <a:solidFill>
                <a:schemeClr val="bg1"/>
              </a:solidFill>
              <a:ea typeface="MS Mincho" pitchFamily="49" charset="-128"/>
            </a:endParaRPr>
          </a:p>
        </p:txBody>
      </p:sp>
      <p:sp>
        <p:nvSpPr>
          <p:cNvPr id="18565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65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ChangeArrowheads="1"/>
          </p:cNvSpPr>
          <p:nvPr/>
        </p:nvSpPr>
        <p:spPr bwMode="auto">
          <a:xfrm>
            <a:off x="0" y="1387475"/>
            <a:ext cx="9144000" cy="470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lvl="1" algn="ctr" eaLnBrk="0" hangingPunct="0">
              <a:tabLst>
                <a:tab pos="685800" algn="l"/>
              </a:tabLst>
            </a:pPr>
            <a:r>
              <a:rPr lang="en-US" sz="6000" b="1">
                <a:solidFill>
                  <a:srgbClr val="CC0000"/>
                </a:solidFill>
                <a:latin typeface="Al-Arial"/>
                <a:ea typeface="MS Mincho" pitchFamily="49" charset="-128"/>
              </a:rPr>
              <a:t>100 times Du’a to withhold any blessings from the killers of Imam Husain (A.S) and his followers.</a:t>
            </a:r>
            <a:r>
              <a:rPr lang="en-US" sz="6000">
                <a:solidFill>
                  <a:schemeClr val="bg1"/>
                </a:solidFill>
                <a:latin typeface="Times New Roman" pitchFamily="18" charset="0"/>
              </a:rPr>
              <a:t> </a:t>
            </a:r>
          </a:p>
        </p:txBody>
      </p:sp>
      <p:sp>
        <p:nvSpPr>
          <p:cNvPr id="12390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390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8"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شَاءَ رَبِّي كَانَ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bg1"/>
                </a:solidFill>
                <a:ea typeface="MS Mincho" pitchFamily="49" charset="-128"/>
              </a:rPr>
              <a:t>Only that which my Lord wills shall come to pass,</a:t>
            </a:r>
          </a:p>
          <a:p>
            <a:pPr marL="342900" indent="-342900" eaLnBrk="1" hangingPunct="1">
              <a:defRPr/>
            </a:pPr>
            <a:r>
              <a:rPr lang="ur-PK" b="1" kern="1200" dirty="0">
                <a:solidFill>
                  <a:schemeClr val="bg1"/>
                </a:solidFill>
                <a:ea typeface="MS Mincho" pitchFamily="49" charset="-128"/>
              </a:rPr>
              <a:t>صرف وہی جو میرے پروردگار کی مرضی کے مطابق ہوگا</a:t>
            </a:r>
          </a:p>
          <a:p>
            <a:pPr marL="342900" indent="-342900" eaLnBrk="1" hangingPunct="1">
              <a:defRPr/>
            </a:pPr>
            <a:endParaRPr lang="ur-PK" b="1" kern="1200" dirty="0">
              <a:solidFill>
                <a:schemeClr val="bg1"/>
              </a:solidFill>
              <a:ea typeface="MS Mincho" pitchFamily="49" charset="-128"/>
            </a:endParaRPr>
          </a:p>
          <a:p>
            <a:pPr marL="342900" indent="-342900" eaLnBrk="1" hangingPunct="1">
              <a:defRPr/>
            </a:pPr>
            <a:endParaRPr lang="en-US" b="1" kern="1200" dirty="0">
              <a:solidFill>
                <a:schemeClr val="bg1"/>
              </a:solidFill>
              <a:ea typeface="MS Mincho" pitchFamily="49" charset="-128"/>
            </a:endParaRPr>
          </a:p>
        </p:txBody>
      </p:sp>
      <p:sp>
        <p:nvSpPr>
          <p:cNvPr id="18575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err="1">
                <a:solidFill>
                  <a:schemeClr val="bg1"/>
                </a:solidFill>
                <a:ea typeface="MS Mincho" pitchFamily="49" charset="-128"/>
              </a:rPr>
              <a:t>ma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sha'a</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rabbi</a:t>
            </a:r>
            <a:r>
              <a:rPr lang="es-ES" sz="3200" b="1" i="1" dirty="0">
                <a:solidFill>
                  <a:schemeClr val="bg1"/>
                </a:solidFill>
                <a:ea typeface="MS Mincho" pitchFamily="49" charset="-128"/>
              </a:rPr>
              <a:t> </a:t>
            </a:r>
            <a:r>
              <a:rPr lang="es-ES" sz="3200" b="1" i="1" dirty="0" err="1">
                <a:solidFill>
                  <a:schemeClr val="bg1"/>
                </a:solidFill>
                <a:ea typeface="MS Mincho" pitchFamily="49" charset="-128"/>
              </a:rPr>
              <a:t>kana</a:t>
            </a:r>
            <a:endParaRPr lang="fi-FI" sz="3200" b="1" i="1" dirty="0">
              <a:solidFill>
                <a:schemeClr val="bg1"/>
              </a:solidFill>
              <a:ea typeface="MS Mincho" pitchFamily="49" charset="-128"/>
            </a:endParaRPr>
          </a:p>
        </p:txBody>
      </p:sp>
      <p:sp>
        <p:nvSpPr>
          <p:cNvPr id="18575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75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وَمَا لَمْ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يَشَا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لَمْ يَكُنْ</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whatever He does not will shall never be.</a:t>
            </a:r>
          </a:p>
          <a:p>
            <a:pPr marL="342900" indent="-342900" eaLnBrk="1" hangingPunct="1">
              <a:defRPr/>
            </a:pPr>
            <a:r>
              <a:rPr lang="ur-PK" sz="3600" b="1" kern="1200" dirty="0">
                <a:solidFill>
                  <a:schemeClr val="bg1"/>
                </a:solidFill>
                <a:ea typeface="MS Mincho" pitchFamily="49" charset="-128"/>
              </a:rPr>
              <a:t>اور جو کچھ وہ نہیں چاہتا ہے وہ کبھی نہیں ہوگا۔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85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ma lam yasha' lam yakun</a:t>
            </a:r>
            <a:endParaRPr lang="fi-FI" sz="3200" b="1" i="1">
              <a:solidFill>
                <a:schemeClr val="bg1"/>
              </a:solidFill>
              <a:ea typeface="MS Mincho" pitchFamily="49" charset="-128"/>
            </a:endParaRPr>
          </a:p>
        </p:txBody>
      </p:sp>
      <p:sp>
        <p:nvSpPr>
          <p:cNvPr id="18585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856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حَوْلَ وَلاَ قُوَّةَ إِلاَّ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There is neither might nor power except with Allah.</a:t>
            </a:r>
          </a:p>
          <a:p>
            <a:pPr marL="342900" indent="-342900" eaLnBrk="1" hangingPunct="1">
              <a:defRPr/>
            </a:pPr>
            <a:r>
              <a:rPr lang="ur-PK" sz="3600" b="1" kern="1200" dirty="0">
                <a:solidFill>
                  <a:schemeClr val="bg1"/>
                </a:solidFill>
                <a:ea typeface="MS Mincho" pitchFamily="49" charset="-128"/>
              </a:rPr>
              <a:t>اللہ کے سوا کوئی طاقت اور طاقت نہیں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595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la hawla wa la quwwata illa billahi</a:t>
            </a:r>
            <a:endParaRPr lang="fi-FI" sz="3200" b="1" i="1">
              <a:solidFill>
                <a:schemeClr val="bg1"/>
              </a:solidFill>
              <a:ea typeface="MS Mincho" pitchFamily="49" charset="-128"/>
            </a:endParaRPr>
          </a:p>
        </p:txBody>
      </p:sp>
      <p:sp>
        <p:nvSpPr>
          <p:cNvPr id="18595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5959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اسْتَوْدِعُكُمَا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entrust you both with Allah.</a:t>
            </a:r>
          </a:p>
          <a:p>
            <a:pPr marL="342900" indent="-342900" eaLnBrk="1" hangingPunct="1">
              <a:defRPr/>
            </a:pPr>
            <a:r>
              <a:rPr lang="ur-PK" sz="3600" kern="1200" dirty="0">
                <a:solidFill>
                  <a:schemeClr val="bg1"/>
                </a:solidFill>
                <a:ea typeface="MS Mincho" pitchFamily="49" charset="-128"/>
              </a:rPr>
              <a:t>میں تم دونوں کو اللہ کے سپرد کرتا ہوں۔</a:t>
            </a:r>
          </a:p>
          <a:p>
            <a:pPr marL="342900" indent="-342900" eaLnBrk="1" hangingPunct="1">
              <a:defRPr/>
            </a:pPr>
            <a:endParaRPr lang="ur-PK" sz="3600" kern="1200" dirty="0">
              <a:solidFill>
                <a:schemeClr val="bg1"/>
              </a:solidFill>
              <a:ea typeface="MS Mincho" pitchFamily="49" charset="-128"/>
            </a:endParaRPr>
          </a:p>
          <a:p>
            <a:pPr marL="342900" indent="-342900" eaLnBrk="1" hangingPunct="1">
              <a:defRPr/>
            </a:pPr>
            <a:endParaRPr lang="en-US" sz="3600" kern="1200" dirty="0">
              <a:solidFill>
                <a:schemeClr val="bg1"/>
              </a:solidFill>
              <a:ea typeface="MS Mincho" pitchFamily="49" charset="-128"/>
            </a:endParaRPr>
          </a:p>
        </p:txBody>
      </p:sp>
      <p:sp>
        <p:nvSpPr>
          <p:cNvPr id="18606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astawdi`ukuma allaha</a:t>
            </a:r>
            <a:endParaRPr lang="fi-FI" sz="3200" b="1" i="1">
              <a:solidFill>
                <a:schemeClr val="bg1"/>
              </a:solidFill>
              <a:ea typeface="MS Mincho" pitchFamily="49" charset="-128"/>
            </a:endParaRPr>
          </a:p>
        </p:txBody>
      </p:sp>
      <p:sp>
        <p:nvSpPr>
          <p:cNvPr id="1860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061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إِلَيْكُمَا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May Allah never decide this time of my visit to you both to be the last.</a:t>
            </a:r>
          </a:p>
          <a:p>
            <a:pPr marL="342900" indent="-342900" eaLnBrk="1" hangingPunct="1">
              <a:defRPr/>
            </a:pPr>
            <a:r>
              <a:rPr lang="ur-PK" sz="2800" b="1" kern="1200" dirty="0">
                <a:solidFill>
                  <a:schemeClr val="bg1"/>
                </a:solidFill>
                <a:ea typeface="MS Mincho" pitchFamily="49" charset="-128"/>
              </a:rPr>
              <a:t>اللہ کبھی بھی آپ دونوں سے ملنے کے اس وقت کا فیصلہ نہ کرے۔</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616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ilaykuma</a:t>
            </a:r>
          </a:p>
        </p:txBody>
      </p:sp>
      <p:sp>
        <p:nvSpPr>
          <p:cNvPr id="18616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163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إِنْصَرَفْتُ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سَيِّدِي يَا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وَمَوْلاَي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May I now leave, O my master, O Commander of the faithful</a:t>
            </a:r>
          </a:p>
          <a:p>
            <a:pPr marL="342900" indent="-342900" eaLnBrk="1" hangingPunct="1">
              <a:defRPr/>
            </a:pPr>
            <a:r>
              <a:rPr lang="ur-PK" sz="3600" b="1" kern="1200" dirty="0">
                <a:solidFill>
                  <a:schemeClr val="bg1"/>
                </a:solidFill>
                <a:ea typeface="MS Mincho" pitchFamily="49" charset="-128"/>
              </a:rPr>
              <a:t>اے میرے آقا ،، اب میں چھوڑ سکتا ہوں</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26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insaraftu ya sayyidi ya amira almu'minina wa mawlaya</a:t>
            </a:r>
            <a:endParaRPr lang="fi-FI" sz="3200" b="1" i="1">
              <a:solidFill>
                <a:schemeClr val="bg1"/>
              </a:solidFill>
              <a:ea typeface="MS Mincho" pitchFamily="49" charset="-128"/>
            </a:endParaRPr>
          </a:p>
        </p:txBody>
      </p:sp>
      <p:sp>
        <p:nvSpPr>
          <p:cNvPr id="18626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266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وَانْتَ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سَيِّدِي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and you O Abu-`Abdullah, O my master.</a:t>
            </a:r>
          </a:p>
          <a:p>
            <a:pPr marL="342900" indent="-342900" eaLnBrk="1" hangingPunct="1">
              <a:defRPr/>
            </a:pPr>
            <a:r>
              <a:rPr lang="ur-PK" sz="3600" b="1" kern="1200" dirty="0">
                <a:solidFill>
                  <a:schemeClr val="bg1"/>
                </a:solidFill>
                <a:ea typeface="MS Mincho" pitchFamily="49" charset="-128"/>
              </a:rPr>
              <a:t>اور اے میرے آقا ، عبد اللہ ، اے میرے آقا۔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36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anta ya aba `abdillahi ya sayyidi</a:t>
            </a:r>
            <a:endParaRPr lang="fi-FI" sz="3200" b="1" i="1">
              <a:solidFill>
                <a:schemeClr val="bg1"/>
              </a:solidFill>
              <a:ea typeface="MS Mincho" pitchFamily="49" charset="-128"/>
            </a:endParaRPr>
          </a:p>
        </p:txBody>
      </p:sp>
      <p:sp>
        <p:nvSpPr>
          <p:cNvPr id="18636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368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وَسَلاَمِي عَلَيْكُمَا مُتَّصِلٌ</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My greetings to you both are as continuous</a:t>
            </a:r>
          </a:p>
          <a:p>
            <a:pPr marL="342900" indent="-342900" eaLnBrk="1" hangingPunct="1">
              <a:defRPr/>
            </a:pPr>
            <a:r>
              <a:rPr lang="ur-PK" sz="3600" b="1" kern="1200" dirty="0">
                <a:solidFill>
                  <a:schemeClr val="bg1"/>
                </a:solidFill>
                <a:ea typeface="MS Mincho" pitchFamily="49" charset="-128"/>
              </a:rPr>
              <a:t>آپ دونوں کو میرا سلام اتنا ہی مستقل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47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salami `alaykuma muttasilun</a:t>
            </a:r>
            <a:endParaRPr lang="fi-FI" sz="3200" b="1" i="1">
              <a:solidFill>
                <a:schemeClr val="bg1"/>
              </a:solidFill>
              <a:ea typeface="MS Mincho" pitchFamily="49" charset="-128"/>
            </a:endParaRPr>
          </a:p>
        </p:txBody>
      </p:sp>
      <p:sp>
        <p:nvSpPr>
          <p:cNvPr id="18647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471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ٱتَّصَلَ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as night and day.</a:t>
            </a:r>
          </a:p>
          <a:p>
            <a:pPr marL="342900" indent="-342900" eaLnBrk="1" hangingPunct="1">
              <a:defRPr/>
            </a:pPr>
            <a:r>
              <a:rPr lang="ur-PK" sz="3600" b="1" kern="1200" dirty="0">
                <a:solidFill>
                  <a:schemeClr val="bg1"/>
                </a:solidFill>
                <a:ea typeface="MS Mincho" pitchFamily="49" charset="-128"/>
              </a:rPr>
              <a:t>جیسے رات اور دن۔</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57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ma ittasala allaylu walnnaharu</a:t>
            </a:r>
            <a:endParaRPr lang="fi-FI" sz="3200" b="1" i="1">
              <a:solidFill>
                <a:schemeClr val="bg1"/>
              </a:solidFill>
              <a:ea typeface="MS Mincho" pitchFamily="49" charset="-128"/>
            </a:endParaRPr>
          </a:p>
        </p:txBody>
      </p:sp>
      <p:sp>
        <p:nvSpPr>
          <p:cNvPr id="18657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573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إِلَيْكُمَا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May my greetings reach you both (all the time)</a:t>
            </a:r>
          </a:p>
          <a:p>
            <a:pPr marL="342900" indent="-342900" eaLnBrk="1" hangingPunct="1">
              <a:defRPr/>
            </a:pPr>
            <a:r>
              <a:rPr lang="ur-PK" sz="3600" b="1" kern="1200" dirty="0">
                <a:solidFill>
                  <a:schemeClr val="bg1"/>
                </a:solidFill>
                <a:ea typeface="MS Mincho" pitchFamily="49" charset="-128"/>
              </a:rPr>
              <a:t>میرآ سلام آپ دونوں تک پہنچے (ہمہ وقت)</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67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wasilun dhalika ilaykuma</a:t>
            </a:r>
            <a:endParaRPr lang="fi-FI" sz="3200" b="1" i="1">
              <a:solidFill>
                <a:schemeClr val="bg1"/>
              </a:solidFill>
              <a:ea typeface="MS Mincho" pitchFamily="49" charset="-128"/>
            </a:endParaRPr>
          </a:p>
        </p:txBody>
      </p:sp>
      <p:sp>
        <p:nvSpPr>
          <p:cNvPr id="18667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675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a:solidFill>
                  <a:srgbClr val="FFFF99"/>
                </a:solidFill>
                <a:latin typeface="Trebuchet MS" pitchFamily="34" charset="0"/>
              </a:rPr>
              <a:t>Tasbih Counter : 1</a:t>
            </a:r>
          </a:p>
        </p:txBody>
      </p:sp>
    </p:spTree>
  </p:cSld>
  <p:clrMapOvr>
    <a:masterClrMapping/>
  </p:clrMapOvr>
  <p:transition>
    <p:fade/>
  </p:transition>
  <p:timing>
    <p:tnLst>
      <p:par>
        <p:cTn id="1" dur="indefinite" restart="never" nodeType="tmRoot"/>
      </p:par>
    </p:tnLst>
  </p:timing>
</p:sld>
</file>

<file path=ppt/slides/slide1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غَيْرُ مَحْجُوبٍ عَنْكُمَا سَلاَمِي</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and my salutation never be screened from reaching you both,</a:t>
            </a:r>
          </a:p>
          <a:p>
            <a:pPr marL="342900" indent="-342900" eaLnBrk="1" hangingPunct="1">
              <a:defRPr/>
            </a:pPr>
            <a:r>
              <a:rPr lang="ur-PK" sz="2800" b="1" kern="1200" dirty="0">
                <a:solidFill>
                  <a:schemeClr val="bg1"/>
                </a:solidFill>
                <a:ea typeface="MS Mincho" pitchFamily="49" charset="-128"/>
              </a:rPr>
              <a:t>اور آپ دونوں تک پہنچنے سے میرا سلام کبھی نہیں دکھایا جاسکتا ،</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677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ghayru mahjubin `ankuma salami</a:t>
            </a:r>
            <a:endParaRPr lang="fi-FI" sz="3200" b="1" i="1">
              <a:solidFill>
                <a:schemeClr val="bg1"/>
              </a:solidFill>
              <a:ea typeface="MS Mincho" pitchFamily="49" charset="-128"/>
            </a:endParaRPr>
          </a:p>
        </p:txBody>
      </p:sp>
      <p:sp>
        <p:nvSpPr>
          <p:cNvPr id="18677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778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 شَاءَ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Allah willing.</a:t>
            </a:r>
          </a:p>
          <a:p>
            <a:pPr marL="342900" indent="-342900" eaLnBrk="1" hangingPunct="1">
              <a:defRPr/>
            </a:pPr>
            <a:r>
              <a:rPr lang="ur-PK" sz="3600" b="1" kern="1200" dirty="0">
                <a:solidFill>
                  <a:schemeClr val="bg1"/>
                </a:solidFill>
                <a:ea typeface="MS Mincho" pitchFamily="49" charset="-128"/>
              </a:rPr>
              <a:t>اللہ راضی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688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in sha'a allahu</a:t>
            </a:r>
            <a:endParaRPr lang="fi-FI" sz="3200" b="1" i="1">
              <a:solidFill>
                <a:schemeClr val="bg1"/>
              </a:solidFill>
              <a:ea typeface="MS Mincho" pitchFamily="49" charset="-128"/>
            </a:endParaRPr>
          </a:p>
        </p:txBody>
      </p:sp>
      <p:sp>
        <p:nvSpPr>
          <p:cNvPr id="18688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880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وَاسْالُهُ بِحَقِّكُمَا انْ يَشَاءَ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r>
              <a:rPr lang="ar-SA" sz="9200" kern="1200" dirty="0">
                <a:solidFill>
                  <a:schemeClr val="bg1"/>
                </a:solidFill>
                <a:latin typeface="Arabic Typesetting" panose="03020402040406030203" pitchFamily="66" charset="-78"/>
                <a:ea typeface="+mn-ea"/>
                <a:cs typeface="Arabic Typesetting" panose="03020402040406030203" pitchFamily="66" charset="-78"/>
              </a:rPr>
              <a:t> وَيَفْعَلَ</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I also beseech Him in your names to determine and do that,</a:t>
            </a:r>
          </a:p>
          <a:p>
            <a:pPr marL="342900" indent="-342900" eaLnBrk="1" hangingPunct="1">
              <a:defRPr/>
            </a:pPr>
            <a:r>
              <a:rPr lang="ur-PK" sz="2800" b="1" kern="1200" dirty="0">
                <a:solidFill>
                  <a:schemeClr val="bg1"/>
                </a:solidFill>
                <a:ea typeface="MS Mincho" pitchFamily="49" charset="-128"/>
              </a:rPr>
              <a:t>میں آپ کے ناموں سے بھی التجا کرتا ہوں کہ وہ اس کا تعین کریں اور کریں ،</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698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wa as'aluhu bihaqqikuma an yasha'a dhalika wa yaf`ala</a:t>
            </a:r>
            <a:endParaRPr lang="fi-FI" sz="3200" b="1" i="1">
              <a:solidFill>
                <a:schemeClr val="bg1"/>
              </a:solidFill>
              <a:ea typeface="MS Mincho" pitchFamily="49" charset="-128"/>
            </a:endParaRPr>
          </a:p>
        </p:txBody>
      </p:sp>
      <p:sp>
        <p:nvSpPr>
          <p:cNvPr id="18698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6983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فَإِنَّهُ حَمِيدٌ مَجِيدٌ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for He is verily the owner of praise and the owner of glory.</a:t>
            </a:r>
          </a:p>
          <a:p>
            <a:pPr marL="342900" indent="-342900" eaLnBrk="1" hangingPunct="1">
              <a:defRPr/>
            </a:pPr>
            <a:r>
              <a:rPr lang="ur-PK" sz="3600" b="1" kern="1200" dirty="0">
                <a:solidFill>
                  <a:schemeClr val="bg1"/>
                </a:solidFill>
                <a:ea typeface="MS Mincho" pitchFamily="49" charset="-128"/>
              </a:rPr>
              <a:t>بے شک وہ حمد و ثنا کا مالک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08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a:solidFill>
                  <a:schemeClr val="bg1"/>
                </a:solidFill>
                <a:ea typeface="MS Mincho" pitchFamily="49" charset="-128"/>
              </a:rPr>
              <a:t>fa'innahu hamidun majidun</a:t>
            </a:r>
            <a:endParaRPr lang="fi-FI" sz="3200" b="1" i="1" dirty="0">
              <a:solidFill>
                <a:schemeClr val="bg1"/>
              </a:solidFill>
              <a:ea typeface="MS Mincho" pitchFamily="49" charset="-128"/>
            </a:endParaRPr>
          </a:p>
        </p:txBody>
      </p:sp>
      <p:sp>
        <p:nvSpPr>
          <p:cNvPr id="18708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085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إِنْقَلَبْتُ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يَا سَيِّدَيَّ عَنْكُمَا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am now leaving you both, O my masters,</a:t>
            </a:r>
          </a:p>
          <a:p>
            <a:pPr marL="342900" indent="-342900" eaLnBrk="1" hangingPunct="1">
              <a:defRPr/>
            </a:pPr>
            <a:r>
              <a:rPr lang="ur-PK" sz="3600" b="1" kern="1200" dirty="0">
                <a:solidFill>
                  <a:schemeClr val="bg1"/>
                </a:solidFill>
                <a:ea typeface="MS Mincho" pitchFamily="49" charset="-128"/>
              </a:rPr>
              <a:t>میں اب آپ دونوں کو چھوڑ رہا ہوں ، میرے آقاؤں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18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inqalabtu ya sayyidayya `ankuma</a:t>
            </a:r>
            <a:endParaRPr lang="fi-FI" sz="3200" b="1" i="1">
              <a:solidFill>
                <a:schemeClr val="bg1"/>
              </a:solidFill>
              <a:ea typeface="MS Mincho" pitchFamily="49" charset="-128"/>
            </a:endParaRPr>
          </a:p>
        </p:txBody>
      </p:sp>
      <p:sp>
        <p:nvSpPr>
          <p:cNvPr id="18718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187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تَائِباً حَامِداً لِلَّهِ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repenting to and praising Allah,</a:t>
            </a:r>
          </a:p>
          <a:p>
            <a:pPr marL="342900" indent="-342900" eaLnBrk="1" hangingPunct="1">
              <a:defRPr/>
            </a:pPr>
            <a:r>
              <a:rPr lang="ur-PK" sz="3600" b="1" kern="1200" dirty="0">
                <a:solidFill>
                  <a:schemeClr val="bg1"/>
                </a:solidFill>
                <a:ea typeface="MS Mincho" pitchFamily="49" charset="-128"/>
              </a:rPr>
              <a:t>توبہ کرنا اور اللہ کی حمد کرنا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29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ta'iban hamidan lillahi</a:t>
            </a:r>
            <a:endParaRPr lang="fi-FI" sz="3200" b="1" i="1">
              <a:solidFill>
                <a:schemeClr val="bg1"/>
              </a:solidFill>
              <a:ea typeface="MS Mincho" pitchFamily="49" charset="-128"/>
            </a:endParaRPr>
          </a:p>
        </p:txBody>
      </p:sp>
      <p:sp>
        <p:nvSpPr>
          <p:cNvPr id="18729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290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شَاكِراً رَاجِياً لِلإِجَابَةِ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and thanking Him and hoping Him to respond to me;</a:t>
            </a:r>
          </a:p>
          <a:p>
            <a:pPr marL="342900" indent="-342900" eaLnBrk="1" hangingPunct="1">
              <a:defRPr/>
            </a:pPr>
            <a:r>
              <a:rPr lang="ur-PK" sz="2800" b="1" kern="1200" dirty="0">
                <a:solidFill>
                  <a:schemeClr val="bg1"/>
                </a:solidFill>
                <a:ea typeface="MS Mincho" pitchFamily="49" charset="-128"/>
              </a:rPr>
              <a:t>اور اس کا شکریہ ادا کرنا اور اس سے امید کرنا کہ وہ مجھے جواب دے۔</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739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shakiran rajiyan lil-ijabati</a:t>
            </a:r>
            <a:endParaRPr lang="fi-FI" sz="3200" b="1" i="1">
              <a:solidFill>
                <a:schemeClr val="bg1"/>
              </a:solidFill>
              <a:ea typeface="MS Mincho" pitchFamily="49" charset="-128"/>
            </a:endParaRPr>
          </a:p>
        </p:txBody>
      </p:sp>
      <p:sp>
        <p:nvSpPr>
          <p:cNvPr id="18739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392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غَيْرَ آيِسٍ وَلاَ قَانِطٍ</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 neither despair nor lose hope,</a:t>
            </a:r>
          </a:p>
          <a:p>
            <a:pPr marL="342900" indent="-342900" eaLnBrk="1" hangingPunct="1">
              <a:defRPr/>
            </a:pPr>
            <a:r>
              <a:rPr lang="ur-PK" sz="3600" b="1" kern="1200" dirty="0">
                <a:solidFill>
                  <a:schemeClr val="bg1"/>
                </a:solidFill>
                <a:ea typeface="MS Mincho" pitchFamily="49" charset="-128"/>
              </a:rPr>
              <a:t>میں نا مایوس ہوں اور نہ ہی امید سے محروم ہوں ،</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49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ghayra ayisin wa la qanitin</a:t>
            </a:r>
            <a:endParaRPr lang="fi-FI" sz="3200" b="1" i="1">
              <a:solidFill>
                <a:schemeClr val="bg1"/>
              </a:solidFill>
              <a:ea typeface="MS Mincho" pitchFamily="49" charset="-128"/>
            </a:endParaRPr>
          </a:p>
        </p:txBody>
      </p:sp>
      <p:sp>
        <p:nvSpPr>
          <p:cNvPr id="18749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495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آئِباً</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عَائِداً رَاجِعاً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زِيَارَتِكُمَا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bg1"/>
                </a:solidFill>
                <a:ea typeface="MS Mincho" pitchFamily="49" charset="-128"/>
              </a:rPr>
              <a:t>and I intend to come back, return, revisit you both,</a:t>
            </a:r>
          </a:p>
          <a:p>
            <a:pPr marL="342900" indent="-342900" eaLnBrk="1" hangingPunct="1">
              <a:defRPr/>
            </a:pPr>
            <a:r>
              <a:rPr lang="ur-PK" b="1" kern="1200" dirty="0">
                <a:solidFill>
                  <a:schemeClr val="bg1"/>
                </a:solidFill>
                <a:ea typeface="MS Mincho" pitchFamily="49" charset="-128"/>
              </a:rPr>
              <a:t>اور میں واپس آنا ، واپس آنا ، آپ دونوں کو دوبارہ دیکھنے کا ارادہ کرتا ہوں ،</a:t>
            </a:r>
          </a:p>
          <a:p>
            <a:pPr marL="342900" indent="-342900" eaLnBrk="1" hangingPunct="1">
              <a:defRPr/>
            </a:pPr>
            <a:endParaRPr lang="ur-PK" b="1" kern="1200" dirty="0">
              <a:solidFill>
                <a:schemeClr val="bg1"/>
              </a:solidFill>
              <a:ea typeface="MS Mincho" pitchFamily="49" charset="-128"/>
            </a:endParaRPr>
          </a:p>
          <a:p>
            <a:pPr marL="342900" indent="-342900" eaLnBrk="1" hangingPunct="1">
              <a:defRPr/>
            </a:pPr>
            <a:endParaRPr lang="en-US" b="1" kern="1200" dirty="0">
              <a:solidFill>
                <a:schemeClr val="bg1"/>
              </a:solidFill>
              <a:ea typeface="MS Mincho" pitchFamily="49" charset="-128"/>
            </a:endParaRPr>
          </a:p>
        </p:txBody>
      </p:sp>
      <p:sp>
        <p:nvSpPr>
          <p:cNvPr id="18759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a'iban `a'idan raji`an ila ziyaratikuma</a:t>
            </a:r>
            <a:endParaRPr lang="fi-FI" sz="3200" b="1" i="1">
              <a:solidFill>
                <a:schemeClr val="bg1"/>
              </a:solidFill>
              <a:ea typeface="MS Mincho" pitchFamily="49" charset="-128"/>
            </a:endParaRPr>
          </a:p>
        </p:txBody>
      </p:sp>
      <p:sp>
        <p:nvSpPr>
          <p:cNvPr id="18759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597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غَيْرَ رَاغِبٍ عَنْكُمَا وَلاَ عَنْ زِيَارَتِكُمَا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while I have never desired to leave you or to abandon visiting you;</a:t>
            </a:r>
          </a:p>
          <a:p>
            <a:pPr marL="342900" indent="-342900" eaLnBrk="1" hangingPunct="1">
              <a:defRPr/>
            </a:pPr>
            <a:r>
              <a:rPr lang="ur-PK" sz="2800" b="1" kern="1200" dirty="0">
                <a:solidFill>
                  <a:schemeClr val="bg1"/>
                </a:solidFill>
                <a:ea typeface="MS Mincho" pitchFamily="49" charset="-128"/>
              </a:rPr>
              <a:t>جب کہ میں نے کبھی آپ کو چھوڑنے یا آپ سے ملنے چھوڑنے کی خواہش نہیں کی ہے۔</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7699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de-DE" sz="3200" b="1" i="1">
                <a:solidFill>
                  <a:schemeClr val="bg1"/>
                </a:solidFill>
                <a:ea typeface="MS Mincho" pitchFamily="49" charset="-128"/>
              </a:rPr>
              <a:t>ghayra raghibin `ankuma wa la `an ziyaratikuma</a:t>
            </a:r>
            <a:endParaRPr lang="fi-FI" sz="3200" b="1" i="1">
              <a:solidFill>
                <a:schemeClr val="bg1"/>
              </a:solidFill>
              <a:ea typeface="MS Mincho" pitchFamily="49" charset="-128"/>
            </a:endParaRPr>
          </a:p>
        </p:txBody>
      </p:sp>
      <p:sp>
        <p:nvSpPr>
          <p:cNvPr id="187699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699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261073518"/>
      </p:ext>
    </p:extLst>
  </p:cSld>
  <p:clrMapOvr>
    <a:masterClrMapping/>
  </p:clrMapOvr>
  <p:transition>
    <p:fade/>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بَلْ رَاجِعٌ عَائِدٌ إِنْ شَاءَ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rather, I shall return and come back, if Allah wills.</a:t>
            </a:r>
          </a:p>
          <a:p>
            <a:pPr marL="342900" indent="-342900" eaLnBrk="1" hangingPunct="1">
              <a:defRPr/>
            </a:pPr>
            <a:r>
              <a:rPr lang="ur-PK" sz="3600" b="1" kern="1200" dirty="0">
                <a:solidFill>
                  <a:schemeClr val="bg1"/>
                </a:solidFill>
                <a:ea typeface="MS Mincho" pitchFamily="49" charset="-128"/>
              </a:rPr>
              <a:t>بلکہ اگر میں چاہوں تو میں واپس آؤں گا۔</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802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bal raji`un `a'idun in sha'a allahu</a:t>
            </a:r>
            <a:endParaRPr lang="fi-FI" sz="3200" b="1" i="1">
              <a:solidFill>
                <a:schemeClr val="bg1"/>
              </a:solidFill>
              <a:ea typeface="MS Mincho" pitchFamily="49" charset="-128"/>
            </a:endParaRPr>
          </a:p>
        </p:txBody>
      </p:sp>
      <p:sp>
        <p:nvSpPr>
          <p:cNvPr id="187802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802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حَوْلَ وَلاَ قُوَّةَ إِلاَّ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بِٱللَّهِ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There is neither might nor power except with Allah.</a:t>
            </a:r>
          </a:p>
          <a:p>
            <a:pPr marL="342900" indent="-342900" eaLnBrk="1" hangingPunct="1">
              <a:defRPr/>
            </a:pPr>
            <a:r>
              <a:rPr lang="ur-PK" sz="3600" b="1" kern="1200" dirty="0">
                <a:solidFill>
                  <a:schemeClr val="bg1"/>
                </a:solidFill>
                <a:ea typeface="MS Mincho" pitchFamily="49" charset="-128"/>
              </a:rPr>
              <a:t>اللہ کے سوا کوئی طاقت اور طاقت نہیں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7904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la hawla wa la quwwata illa billahi</a:t>
            </a:r>
            <a:endParaRPr lang="fi-FI" sz="3200" b="1" i="1">
              <a:solidFill>
                <a:schemeClr val="bg1"/>
              </a:solidFill>
              <a:ea typeface="MS Mincho" pitchFamily="49" charset="-128"/>
            </a:endParaRPr>
          </a:p>
        </p:txBody>
      </p:sp>
      <p:sp>
        <p:nvSpPr>
          <p:cNvPr id="187904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79046"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سَادَتِي رَغِبْتُ إِلَيْكُمَا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وَإِلَىٰ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زِيَارَتِكُمَا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O my masters, I do desire for both of you and for visiting you</a:t>
            </a:r>
          </a:p>
          <a:p>
            <a:pPr marL="342900" indent="-342900" eaLnBrk="1" hangingPunct="1">
              <a:defRPr/>
            </a:pPr>
            <a:r>
              <a:rPr lang="ur-PK" sz="2800" b="1" kern="1200" dirty="0">
                <a:solidFill>
                  <a:schemeClr val="bg1"/>
                </a:solidFill>
                <a:ea typeface="MS Mincho" pitchFamily="49" charset="-128"/>
              </a:rPr>
              <a:t>اے میرے آقا ، میں آپ دونوں کی خواہش کرتا ہوں اور آپ کی زیارت کرتا ہوں</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8006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ya sadati raghibtu ilaykuma wa ila ziyaratikuma</a:t>
            </a:r>
            <a:endParaRPr lang="fi-FI" sz="3200" b="1" i="1">
              <a:solidFill>
                <a:schemeClr val="bg1"/>
              </a:solidFill>
              <a:ea typeface="MS Mincho" pitchFamily="49" charset="-128"/>
            </a:endParaRPr>
          </a:p>
        </p:txBody>
      </p:sp>
      <p:sp>
        <p:nvSpPr>
          <p:cNvPr id="188006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80070"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بَعْدَ انْ زَهِدَ فِيكُمَا وَفِي زِيَارَتِكُمَا اهْلُ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ٱلدُّنْيَا</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although the people of this world (may) abandon you both or abandon visiting you.</a:t>
            </a:r>
          </a:p>
          <a:p>
            <a:pPr marL="342900" indent="-342900" eaLnBrk="1" hangingPunct="1">
              <a:defRPr/>
            </a:pPr>
            <a:r>
              <a:rPr lang="ur-PK" sz="2800" b="1" kern="1200" dirty="0">
                <a:solidFill>
                  <a:schemeClr val="bg1"/>
                </a:solidFill>
                <a:ea typeface="MS Mincho" pitchFamily="49" charset="-128"/>
              </a:rPr>
              <a:t>اگرچہ اس دنیا کے لوگ آپ دونوں کو ترک کردیں گے یا آپ کو ملنا چھوڑ دیں گے۔</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8109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ba`da an zahida fikuma wa fi ziyaratikuma ahlu alddunya</a:t>
            </a:r>
            <a:endParaRPr lang="fi-FI" sz="3200" b="1" i="1">
              <a:solidFill>
                <a:schemeClr val="bg1"/>
              </a:solidFill>
              <a:ea typeface="MS Mincho" pitchFamily="49" charset="-128"/>
            </a:endParaRPr>
          </a:p>
        </p:txBody>
      </p:sp>
      <p:sp>
        <p:nvSpPr>
          <p:cNvPr id="188109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81094"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فَلاَ خَيَّبَنِيَ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مِمَّا رَجَوْتُ وَمَا امَّلْتُ فِي زِيَارَتِكُمَا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bg1"/>
                </a:solidFill>
                <a:ea typeface="MS Mincho" pitchFamily="49" charset="-128"/>
              </a:rPr>
              <a:t>May Allah never make me fail to attain what I have hoped and desired in visiting you both.</a:t>
            </a:r>
          </a:p>
          <a:p>
            <a:pPr marL="342900" indent="-342900" eaLnBrk="1" hangingPunct="1">
              <a:defRPr/>
            </a:pPr>
            <a:r>
              <a:rPr lang="ur-PK" sz="2800" b="1" kern="1200" dirty="0">
                <a:solidFill>
                  <a:schemeClr val="bg1"/>
                </a:solidFill>
                <a:ea typeface="MS Mincho" pitchFamily="49" charset="-128"/>
              </a:rPr>
              <a:t>اللہ کبھی بھی مجھے ان چیزوں کو حاصل کرنے میں ناکام نہ بنائے جو میں آپ دونوں سے ملنے کی امید کرتا تھا۔</a:t>
            </a:r>
          </a:p>
          <a:p>
            <a:pPr marL="342900" indent="-342900" eaLnBrk="1" hangingPunct="1">
              <a:defRPr/>
            </a:pPr>
            <a:endParaRPr lang="ur-PK" sz="2800" b="1" kern="1200" dirty="0">
              <a:solidFill>
                <a:schemeClr val="bg1"/>
              </a:solidFill>
              <a:ea typeface="MS Mincho" pitchFamily="49" charset="-128"/>
            </a:endParaRPr>
          </a:p>
          <a:p>
            <a:pPr marL="342900" indent="-342900" eaLnBrk="1" hangingPunct="1">
              <a:defRPr/>
            </a:pPr>
            <a:endParaRPr lang="en-US" sz="2800" b="1" kern="1200" dirty="0">
              <a:solidFill>
                <a:schemeClr val="bg1"/>
              </a:solidFill>
              <a:ea typeface="MS Mincho" pitchFamily="49" charset="-128"/>
            </a:endParaRPr>
          </a:p>
        </p:txBody>
      </p:sp>
      <p:sp>
        <p:nvSpPr>
          <p:cNvPr id="18821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fala khayyabaniya allahu mimma rajawtu wa ma ammaltu fi ziyaratikuma</a:t>
            </a:r>
            <a:endParaRPr lang="fi-FI" sz="3200" b="1" i="1">
              <a:solidFill>
                <a:schemeClr val="bg1"/>
              </a:solidFill>
              <a:ea typeface="MS Mincho" pitchFamily="49" charset="-128"/>
            </a:endParaRPr>
          </a:p>
        </p:txBody>
      </p:sp>
      <p:sp>
        <p:nvSpPr>
          <p:cNvPr id="18821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82118"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إِنَّهُ قَرِيبٌ مُجِيبٌ</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Verily, He is All-nigh, All-responding.</a:t>
            </a:r>
          </a:p>
          <a:p>
            <a:pPr marL="342900" indent="-342900" eaLnBrk="1" hangingPunct="1">
              <a:defRPr/>
            </a:pPr>
            <a:r>
              <a:rPr lang="ur-PK" sz="3600" b="1" kern="1200" dirty="0">
                <a:solidFill>
                  <a:schemeClr val="bg1"/>
                </a:solidFill>
                <a:ea typeface="MS Mincho" pitchFamily="49" charset="-128"/>
              </a:rPr>
              <a:t>بےشک وہ قریب تر ہے ، جواب دینے والا ہے۔</a:t>
            </a:r>
          </a:p>
          <a:p>
            <a:pPr marL="342900" indent="-342900" eaLnBrk="1" hangingPunct="1">
              <a:defRPr/>
            </a:pPr>
            <a:endParaRPr lang="ur-PK"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18831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dirty="0">
                <a:solidFill>
                  <a:schemeClr val="bg1"/>
                </a:solidFill>
                <a:ea typeface="MS Mincho" pitchFamily="49" charset="-128"/>
              </a:rPr>
              <a:t>innahu qaribun mujibun</a:t>
            </a:r>
            <a:endParaRPr lang="fi-FI" sz="3200" b="1" i="1" dirty="0">
              <a:solidFill>
                <a:schemeClr val="bg1"/>
              </a:solidFill>
              <a:ea typeface="MS Mincho" pitchFamily="49" charset="-128"/>
            </a:endParaRPr>
          </a:p>
        </p:txBody>
      </p:sp>
      <p:sp>
        <p:nvSpPr>
          <p:cNvPr id="18831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دعاء علقمة</a:t>
            </a:r>
          </a:p>
        </p:txBody>
      </p:sp>
      <p:sp>
        <p:nvSpPr>
          <p:cNvPr id="1883142" name="Rectangle 4"/>
          <p:cNvSpPr>
            <a:spLocks noChangeArrowheads="1"/>
          </p:cNvSpPr>
          <p:nvPr/>
        </p:nvSpPr>
        <p:spPr bwMode="auto">
          <a:xfrm>
            <a:off x="-36513" y="1058863"/>
            <a:ext cx="142557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Duá Alqamah</a:t>
            </a:r>
            <a:endParaRPr lang="en-US" sz="1600" b="1">
              <a:solidFill>
                <a:srgbClr val="FFFF99"/>
              </a:solidFill>
              <a:latin typeface="Trebuchet MS" pitchFamily="34" charset="0"/>
            </a:endParaRPr>
          </a:p>
        </p:txBody>
      </p:sp>
    </p:spTree>
  </p:cSld>
  <p:clrMapOvr>
    <a:masterClrMapping/>
  </p:clrMapOvr>
  <p:transition>
    <p:fade/>
  </p:transition>
</p:sld>
</file>

<file path=ppt/slides/slide1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 (</a:t>
            </a:r>
            <a:r>
              <a:rPr lang="en-US" sz="3600" b="1" kern="1200" dirty="0" err="1">
                <a:solidFill>
                  <a:schemeClr val="bg1"/>
                </a:solidFill>
                <a:ea typeface="MS Mincho" pitchFamily="49" charset="-128"/>
              </a:rPr>
              <a:t>saww</a:t>
            </a:r>
            <a:r>
              <a:rPr lang="en-US" sz="3600" b="1" kern="1200" dirty="0">
                <a:solidFill>
                  <a:schemeClr val="bg1"/>
                </a:solidFill>
                <a:ea typeface="MS Mincho" pitchFamily="49" charset="-128"/>
              </a:rPr>
              <a:t>) and the family of Muhammad (as)</a:t>
            </a:r>
          </a:p>
          <a:p>
            <a:pPr marL="342900" indent="-342900" eaLnBrk="1" hangingPunct="1">
              <a:defRPr/>
            </a:pPr>
            <a:r>
              <a:rPr lang="ar-SA" altLang="en-US" sz="3600" b="1" dirty="0">
                <a:solidFill>
                  <a:schemeClr val="tx1"/>
                </a:solidFill>
                <a:latin typeface="Alvi Nastaleeq" pitchFamily="2" charset="0"/>
              </a:rPr>
              <a:t>اے الله! رحمت فرما محمد وآل)ع( محمد پر </a:t>
            </a:r>
          </a:p>
          <a:p>
            <a:pPr marL="342900" indent="-342900" eaLnBrk="1" hangingPunct="1">
              <a:defRPr/>
            </a:pPr>
            <a:endParaRPr lang="en-US" sz="3600" b="1" kern="1200" dirty="0">
              <a:solidFill>
                <a:schemeClr val="bg1"/>
              </a:solidFill>
              <a:ea typeface="MS Mincho" pitchFamily="49" charset="-128"/>
            </a:endParaRPr>
          </a:p>
        </p:txBody>
      </p:sp>
      <p:sp>
        <p:nvSpPr>
          <p:cNvPr id="2116612" name="Subtitle 4"/>
          <p:cNvSpPr txBox="1">
            <a:spLocks/>
          </p:cNvSpPr>
          <p:nvPr/>
        </p:nvSpPr>
        <p:spPr bwMode="auto">
          <a:xfrm>
            <a:off x="228600" y="57150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salli `ala muhammadin wa ali muhammadin</a:t>
            </a:r>
          </a:p>
        </p:txBody>
      </p:sp>
      <p:sp>
        <p:nvSpPr>
          <p:cNvPr id="2116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2116614"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extLst>
      <p:ext uri="{BB962C8B-B14F-4D97-AF65-F5344CB8AC3E}">
        <p14:creationId xmlns:p14="http://schemas.microsoft.com/office/powerpoint/2010/main" val="3350635861"/>
      </p:ext>
    </p:extLst>
  </p:cSld>
  <p:clrMapOvr>
    <a:masterClrMapping/>
  </p:clrMapOvr>
  <p:transition>
    <p:fade/>
  </p:transition>
</p:sld>
</file>

<file path=ppt/slides/slide1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9634" name="Rectangle 2"/>
          <p:cNvSpPr>
            <a:spLocks noChangeArrowheads="1"/>
          </p:cNvSpPr>
          <p:nvPr/>
        </p:nvSpPr>
        <p:spPr bwMode="auto">
          <a:xfrm>
            <a:off x="0" y="2309813"/>
            <a:ext cx="9144000" cy="286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lvl="1" algn="ctr" eaLnBrk="0" hangingPunct="0">
              <a:tabLst>
                <a:tab pos="685800" algn="l"/>
              </a:tabLst>
            </a:pPr>
            <a:r>
              <a:rPr lang="en-US" sz="6000" b="1">
                <a:solidFill>
                  <a:srgbClr val="CC0000"/>
                </a:solidFill>
                <a:latin typeface="Al-Arial"/>
                <a:ea typeface="MS Mincho" pitchFamily="49" charset="-128"/>
              </a:rPr>
              <a:t>Move forwards &amp; backwards seven times, saying... </a:t>
            </a:r>
          </a:p>
        </p:txBody>
      </p:sp>
      <p:sp>
        <p:nvSpPr>
          <p:cNvPr id="198963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1989636"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cSld>
  <p:clrMapOvr>
    <a:masterClrMapping/>
  </p:clrMapOvr>
  <p:transition>
    <p:fade/>
  </p:transition>
</p:sld>
</file>

<file path=ppt/slides/slide1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0658" name="Rectangle 1"/>
          <p:cNvSpPr>
            <a:spLocks noChangeArrowheads="1"/>
          </p:cNvSpPr>
          <p:nvPr/>
        </p:nvSpPr>
        <p:spPr bwMode="auto">
          <a:xfrm>
            <a:off x="0" y="5334000"/>
            <a:ext cx="9144000" cy="1752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fi-FI" sz="3200" b="1" i="1" dirty="0">
                <a:solidFill>
                  <a:schemeClr val="bg1"/>
                </a:solidFill>
                <a:ea typeface="MS Mincho" pitchFamily="49" charset="-128"/>
              </a:rPr>
              <a:t>Innaa Lillaahi Wa Innaa Ilayhi Raaji-O ‘Ona Riz”An Bi-Qaz”Aaa-Iheewa Tasleeman Li-Amrihee</a:t>
            </a:r>
          </a:p>
        </p:txBody>
      </p:sp>
      <p:sp>
        <p:nvSpPr>
          <p:cNvPr id="199065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1990660"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
        <p:nvSpPr>
          <p:cNvPr id="5" name="Title 3"/>
          <p:cNvSpPr txBox="1">
            <a:spLocks/>
          </p:cNvSpPr>
          <p:nvPr/>
        </p:nvSpPr>
        <p:spPr bwMode="auto">
          <a:xfrm>
            <a:off x="228600" y="1676400"/>
            <a:ext cx="87630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rtl="0" eaLnBrk="0" fontAlgn="base" hangingPunct="0">
              <a:spcBef>
                <a:spcPct val="0"/>
              </a:spcBef>
              <a:spcAft>
                <a:spcPct val="0"/>
              </a:spcAft>
              <a:defRPr sz="4400">
                <a:solidFill>
                  <a:srgbClr val="000066"/>
                </a:solidFill>
                <a:latin typeface="+mj-lt"/>
                <a:ea typeface="+mj-ea"/>
                <a:cs typeface="+mj-cs"/>
              </a:defRPr>
            </a:lvl1pPr>
            <a:lvl2pPr algn="ctr" rtl="0" eaLnBrk="0" fontAlgn="base" hangingPunct="0">
              <a:spcBef>
                <a:spcPct val="0"/>
              </a:spcBef>
              <a:spcAft>
                <a:spcPct val="0"/>
              </a:spcAft>
              <a:defRPr sz="4400">
                <a:solidFill>
                  <a:srgbClr val="000066"/>
                </a:solidFill>
                <a:latin typeface="Arial" charset="0"/>
                <a:cs typeface="Arial" charset="0"/>
              </a:defRPr>
            </a:lvl2pPr>
            <a:lvl3pPr algn="ctr" rtl="0" eaLnBrk="0" fontAlgn="base" hangingPunct="0">
              <a:spcBef>
                <a:spcPct val="0"/>
              </a:spcBef>
              <a:spcAft>
                <a:spcPct val="0"/>
              </a:spcAft>
              <a:defRPr sz="4400">
                <a:solidFill>
                  <a:srgbClr val="000066"/>
                </a:solidFill>
                <a:latin typeface="Arial" charset="0"/>
                <a:cs typeface="Arial" charset="0"/>
              </a:defRPr>
            </a:lvl3pPr>
            <a:lvl4pPr algn="ctr" rtl="0" eaLnBrk="0" fontAlgn="base" hangingPunct="0">
              <a:spcBef>
                <a:spcPct val="0"/>
              </a:spcBef>
              <a:spcAft>
                <a:spcPct val="0"/>
              </a:spcAft>
              <a:defRPr sz="4400">
                <a:solidFill>
                  <a:srgbClr val="000066"/>
                </a:solidFill>
                <a:latin typeface="Arial" charset="0"/>
                <a:cs typeface="Arial" charset="0"/>
              </a:defRPr>
            </a:lvl4pPr>
            <a:lvl5pPr algn="ctr" rtl="0" eaLnBrk="0" fontAlgn="base" hangingPunct="0">
              <a:spcBef>
                <a:spcPct val="0"/>
              </a:spcBef>
              <a:spcAft>
                <a:spcPct val="0"/>
              </a:spcAft>
              <a:defRPr sz="4400">
                <a:solidFill>
                  <a:srgbClr val="000066"/>
                </a:solidFill>
                <a:latin typeface="Arial" charset="0"/>
                <a:cs typeface="Arial" charset="0"/>
              </a:defRPr>
            </a:lvl5pPr>
            <a:lvl6pPr marL="457200" algn="ctr" rtl="0" fontAlgn="base">
              <a:spcBef>
                <a:spcPct val="0"/>
              </a:spcBef>
              <a:spcAft>
                <a:spcPct val="0"/>
              </a:spcAft>
              <a:defRPr sz="4400">
                <a:solidFill>
                  <a:srgbClr val="000066"/>
                </a:solidFill>
                <a:latin typeface="Arial" charset="0"/>
                <a:cs typeface="Arial" charset="0"/>
              </a:defRPr>
            </a:lvl6pPr>
            <a:lvl7pPr marL="914400" algn="ctr" rtl="0" fontAlgn="base">
              <a:spcBef>
                <a:spcPct val="0"/>
              </a:spcBef>
              <a:spcAft>
                <a:spcPct val="0"/>
              </a:spcAft>
              <a:defRPr sz="4400">
                <a:solidFill>
                  <a:srgbClr val="000066"/>
                </a:solidFill>
                <a:latin typeface="Arial" charset="0"/>
                <a:cs typeface="Arial" charset="0"/>
              </a:defRPr>
            </a:lvl7pPr>
            <a:lvl8pPr marL="1371600" algn="ctr" rtl="0" fontAlgn="base">
              <a:spcBef>
                <a:spcPct val="0"/>
              </a:spcBef>
              <a:spcAft>
                <a:spcPct val="0"/>
              </a:spcAft>
              <a:defRPr sz="4400">
                <a:solidFill>
                  <a:srgbClr val="000066"/>
                </a:solidFill>
                <a:latin typeface="Arial" charset="0"/>
                <a:cs typeface="Arial" charset="0"/>
              </a:defRPr>
            </a:lvl8pPr>
            <a:lvl9pPr marL="1828800" algn="ctr" rtl="0" fontAlgn="base">
              <a:spcBef>
                <a:spcPct val="0"/>
              </a:spcBef>
              <a:spcAft>
                <a:spcPct val="0"/>
              </a:spcAft>
              <a:defRPr sz="4400">
                <a:solidFill>
                  <a:srgbClr val="000066"/>
                </a:solidFill>
                <a:latin typeface="Arial" charset="0"/>
                <a:cs typeface="Arial" charset="0"/>
              </a:defRPr>
            </a:lvl9pPr>
          </a:lstStyle>
          <a:p>
            <a:pPr rtl="1" eaLnBrk="1" hangingPunct="1">
              <a:lnSpc>
                <a:spcPts val="8000"/>
              </a:lnSpc>
              <a:defRPr/>
            </a:pPr>
            <a:r>
              <a:rPr lang="ar-SA" sz="9200" dirty="0">
                <a:solidFill>
                  <a:schemeClr val="bg1"/>
                </a:solidFill>
                <a:latin typeface="Arabic Typesetting" panose="03020402040406030203" pitchFamily="66" charset="-78"/>
                <a:ea typeface="+mn-ea"/>
                <a:cs typeface="Arabic Typesetting" panose="03020402040406030203" pitchFamily="66" charset="-78"/>
              </a:rPr>
              <a:t>إِنـَّا لِلـَّهِ وَ إِنـَّا إلَيْهِ رَاجِعُونَ </a:t>
            </a:r>
            <a:endParaRPr lang="en-US" sz="9200" dirty="0">
              <a:solidFill>
                <a:schemeClr val="bg1"/>
              </a:solidFill>
              <a:latin typeface="Arabic Typesetting" panose="03020402040406030203" pitchFamily="66" charset="-78"/>
              <a:ea typeface="+mn-ea"/>
              <a:cs typeface="Arabic Typesetting" panose="03020402040406030203" pitchFamily="66" charset="-78"/>
            </a:endParaRPr>
          </a:p>
          <a:p>
            <a:pPr rtl="1" eaLnBrk="1" hangingPunct="1">
              <a:lnSpc>
                <a:spcPts val="8000"/>
              </a:lnSpc>
              <a:defRPr/>
            </a:pPr>
            <a:r>
              <a:rPr lang="ar-SA" sz="9200" dirty="0">
                <a:solidFill>
                  <a:schemeClr val="bg1"/>
                </a:solidFill>
                <a:latin typeface="Arabic Typesetting" panose="03020402040406030203" pitchFamily="66" charset="-78"/>
                <a:ea typeface="+mn-ea"/>
                <a:cs typeface="Arabic Typesetting" panose="03020402040406030203" pitchFamily="66" charset="-78"/>
              </a:rPr>
              <a:t>رِضَاً بِقَضَائِهِ وَ تَسْلِيمَاً لِأمْرِهِ </a:t>
            </a:r>
          </a:p>
        </p:txBody>
      </p:sp>
      <p:sp>
        <p:nvSpPr>
          <p:cNvPr id="1990662" name="Subtitle 4"/>
          <p:cNvSpPr txBox="1">
            <a:spLocks/>
          </p:cNvSpPr>
          <p:nvPr/>
        </p:nvSpPr>
        <p:spPr bwMode="auto">
          <a:xfrm>
            <a:off x="228600" y="3169920"/>
            <a:ext cx="86868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dirty="0">
                <a:solidFill>
                  <a:schemeClr val="bg1"/>
                </a:solidFill>
                <a:ea typeface="MS Mincho" pitchFamily="49" charset="-128"/>
              </a:rPr>
              <a:t>Surely we come from </a:t>
            </a:r>
            <a:r>
              <a:rPr lang="en-US" sz="2400" b="1" dirty="0" err="1">
                <a:solidFill>
                  <a:schemeClr val="bg1"/>
                </a:solidFill>
                <a:ea typeface="MS Mincho" pitchFamily="49" charset="-128"/>
              </a:rPr>
              <a:t>Alláh</a:t>
            </a:r>
            <a:r>
              <a:rPr lang="en-US" sz="2400" b="1" dirty="0">
                <a:solidFill>
                  <a:schemeClr val="bg1"/>
                </a:solidFill>
                <a:ea typeface="MS Mincho" pitchFamily="49" charset="-128"/>
              </a:rPr>
              <a:t>, and to Him we shall return (HQ-2:156)</a:t>
            </a:r>
          </a:p>
          <a:p>
            <a:pPr algn="ctr" eaLnBrk="1" hangingPunct="1"/>
            <a:r>
              <a:rPr lang="en-US" sz="2400" b="1" dirty="0">
                <a:solidFill>
                  <a:schemeClr val="bg1"/>
                </a:solidFill>
                <a:ea typeface="MS Mincho" pitchFamily="49" charset="-128"/>
              </a:rPr>
              <a:t>We are happy with His will and carry out His command.</a:t>
            </a:r>
          </a:p>
          <a:p>
            <a:pPr algn="ctr" eaLnBrk="1" hangingPunct="1"/>
            <a:r>
              <a:rPr lang="ur-PK" sz="2400" dirty="0"/>
              <a:t>بے شک ہم اللہ کی طرف سے آئے ہیں ، اور ہم اسی کی طرف لوٹ آئیں گے (HQ-2: 156) ہم اس کی مرضی سے خوش ہیں اور اس کے حکم پر عمل پیرا ہیں۔</a:t>
            </a:r>
            <a:endParaRPr lang="en-US" sz="2400" b="1" dirty="0">
              <a:solidFill>
                <a:schemeClr val="bg1"/>
              </a:solidFill>
              <a:ea typeface="MS Mincho" pitchFamily="49" charset="-128"/>
            </a:endParaRPr>
          </a:p>
        </p:txBody>
      </p:sp>
      <p:sp>
        <p:nvSpPr>
          <p:cNvPr id="9" name="Rectangle 4"/>
          <p:cNvSpPr>
            <a:spLocks noChangeArrowheads="1"/>
          </p:cNvSpPr>
          <p:nvPr/>
        </p:nvSpPr>
        <p:spPr bwMode="auto">
          <a:xfrm>
            <a:off x="3876675" y="1058863"/>
            <a:ext cx="15652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7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sld>
</file>

<file path=ppt/slides/slide1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5586" name="Picture 3" descr="hajaatnew"/>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2700"/>
            <a:ext cx="9144000" cy="683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 (</a:t>
            </a:r>
            <a:r>
              <a:rPr lang="en-US" sz="3600" b="1" kern="1200" dirty="0" err="1">
                <a:solidFill>
                  <a:schemeClr val="bg1"/>
                </a:solidFill>
                <a:ea typeface="MS Mincho" pitchFamily="49" charset="-128"/>
              </a:rPr>
              <a:t>saww</a:t>
            </a:r>
            <a:r>
              <a:rPr lang="en-US" sz="3600" b="1" kern="1200" dirty="0">
                <a:solidFill>
                  <a:schemeClr val="bg1"/>
                </a:solidFill>
                <a:ea typeface="MS Mincho" pitchFamily="49" charset="-128"/>
              </a:rPr>
              <a:t>) and the family of Muhammad (as)</a:t>
            </a:r>
          </a:p>
          <a:p>
            <a:pPr marL="342900" indent="-342900" eaLnBrk="1" hangingPunct="1">
              <a:defRPr/>
            </a:pPr>
            <a:r>
              <a:rPr lang="ar-SA" altLang="en-US" sz="3600" b="1" dirty="0">
                <a:solidFill>
                  <a:schemeClr val="tx1"/>
                </a:solidFill>
                <a:latin typeface="Alvi Nastaleeq" pitchFamily="2" charset="0"/>
              </a:rPr>
              <a:t>اے الله! رحمت فرما محمد وآل)ع( محمد پر </a:t>
            </a:r>
          </a:p>
          <a:p>
            <a:pPr marL="342900" indent="-342900" eaLnBrk="1" hangingPunct="1">
              <a:defRPr/>
            </a:pPr>
            <a:endParaRPr lang="en-US" sz="3600" b="1" kern="1200" dirty="0">
              <a:solidFill>
                <a:schemeClr val="bg1"/>
              </a:solidFill>
              <a:ea typeface="MS Mincho" pitchFamily="49" charset="-128"/>
            </a:endParaRPr>
          </a:p>
        </p:txBody>
      </p:sp>
      <p:sp>
        <p:nvSpPr>
          <p:cNvPr id="2116612" name="Subtitle 4"/>
          <p:cNvSpPr txBox="1">
            <a:spLocks/>
          </p:cNvSpPr>
          <p:nvPr/>
        </p:nvSpPr>
        <p:spPr bwMode="auto">
          <a:xfrm>
            <a:off x="228600" y="57150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salli `ala muhammadin wa ali muhammadin</a:t>
            </a:r>
          </a:p>
        </p:txBody>
      </p:sp>
      <p:sp>
        <p:nvSpPr>
          <p:cNvPr id="2116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2116614"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cSld>
  <p:clrMapOvr>
    <a:masterClrMapping/>
  </p:clrMapOvr>
  <p:transition>
    <p:fade/>
  </p:transition>
</p:sld>
</file>

<file path=ppt/slides/slide1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7634" name="Rectangle 5"/>
          <p:cNvSpPr>
            <a:spLocks noChangeArrowheads="1"/>
          </p:cNvSpPr>
          <p:nvPr/>
        </p:nvSpPr>
        <p:spPr bwMode="auto">
          <a:xfrm>
            <a:off x="136525" y="5410200"/>
            <a:ext cx="8888413"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a:solidFill>
                <a:schemeClr val="bg1"/>
              </a:solidFill>
              <a:latin typeface="Trebuchet MS" pitchFamily="34" charset="0"/>
            </a:endParaRPr>
          </a:p>
          <a:p>
            <a:pPr algn="ctr"/>
            <a:r>
              <a:rPr lang="en-US" sz="1100" b="1">
                <a:solidFill>
                  <a:schemeClr val="bg1"/>
                </a:solidFill>
              </a:rPr>
              <a:t>For any errors / comments please write to: duas.org@gmail.com</a:t>
            </a:r>
            <a:endParaRPr lang="en-US" sz="1200" b="1">
              <a:solidFill>
                <a:schemeClr val="bg1"/>
              </a:solidFill>
              <a:latin typeface="Trebuchet MS" pitchFamily="34" charset="0"/>
            </a:endParaRPr>
          </a:p>
          <a:p>
            <a:pPr algn="ctr"/>
            <a:r>
              <a:rPr lang="en-US" sz="1200" b="1">
                <a:solidFill>
                  <a:schemeClr val="bg1"/>
                </a:solidFill>
                <a:latin typeface="Trebuchet MS" pitchFamily="34" charset="0"/>
              </a:rPr>
              <a:t>Kindly recite Sura E Fatiha for Marhumeen of all those who have worked towards making this small work possible.</a:t>
            </a:r>
          </a:p>
        </p:txBody>
      </p:sp>
      <p:sp>
        <p:nvSpPr>
          <p:cNvPr id="2117635" name="Rectangle 13"/>
          <p:cNvSpPr>
            <a:spLocks noGrp="1" noChangeArrowheads="1"/>
          </p:cNvSpPr>
          <p:nvPr>
            <p:ph type="ctrTitle"/>
          </p:nvPr>
        </p:nvSpPr>
        <p:spPr>
          <a:xfrm>
            <a:off x="685800" y="3149600"/>
            <a:ext cx="7772400" cy="1143000"/>
          </a:xfrm>
        </p:spPr>
        <p:txBody>
          <a:bodyPr/>
          <a:lstStyle/>
          <a:p>
            <a:pPr eaLnBrk="1" hangingPunct="1"/>
            <a:r>
              <a:rPr lang="en-US" sz="6000" b="1">
                <a:solidFill>
                  <a:srgbClr val="C00000"/>
                </a:solidFill>
              </a:rPr>
              <a:t>Please recite  </a:t>
            </a:r>
            <a:br>
              <a:rPr lang="en-US" sz="6000" b="1">
                <a:solidFill>
                  <a:srgbClr val="C00000"/>
                </a:solidFill>
              </a:rPr>
            </a:br>
            <a:r>
              <a:rPr lang="en-US" sz="6000" b="1">
                <a:solidFill>
                  <a:srgbClr val="C00000"/>
                </a:solidFill>
              </a:rPr>
              <a:t>Sūrat al-Fātiḥah</a:t>
            </a:r>
            <a:br>
              <a:rPr lang="en-US" sz="6000" b="1">
                <a:solidFill>
                  <a:srgbClr val="C00000"/>
                </a:solidFill>
              </a:rPr>
            </a:br>
            <a:r>
              <a:rPr lang="en-US" sz="6000" b="1">
                <a:solidFill>
                  <a:srgbClr val="C00000"/>
                </a:solidFill>
              </a:rPr>
              <a:t>for</a:t>
            </a:r>
            <a:br>
              <a:rPr lang="en-US" sz="6000" b="1">
                <a:solidFill>
                  <a:srgbClr val="C00000"/>
                </a:solidFill>
              </a:rPr>
            </a:br>
            <a:r>
              <a:rPr lang="en-US" sz="6000" b="1">
                <a:solidFill>
                  <a:srgbClr val="C00000"/>
                </a:solidFill>
              </a:rPr>
              <a:t>ALL MARHUMEEN</a:t>
            </a:r>
            <a:br>
              <a:rPr lang="en-US" sz="6000" b="1">
                <a:solidFill>
                  <a:srgbClr val="C00000"/>
                </a:solidFill>
              </a:rPr>
            </a:br>
            <a:endParaRPr lang="en-GB" sz="6000" b="1">
              <a:solidFill>
                <a:srgbClr val="C00000"/>
              </a:solidFill>
            </a:endParaRPr>
          </a:p>
        </p:txBody>
      </p:sp>
      <p:sp>
        <p:nvSpPr>
          <p:cNvPr id="2117636"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ar-SA" sz="1600" b="1">
              <a:solidFill>
                <a:schemeClr val="bg1"/>
              </a:solidFill>
              <a:latin typeface="Trebuchet MS" pitchFamily="34" charset="0"/>
            </a:endParaRPr>
          </a:p>
        </p:txBody>
      </p:sp>
      <p:pic>
        <p:nvPicPr>
          <p:cNvPr id="5" name="Picture 1">
            <a:hlinkClick r:id="rId2"/>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5105400"/>
            <a:ext cx="1828800"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9634" name="Rectangle 2"/>
          <p:cNvSpPr>
            <a:spLocks noChangeArrowheads="1"/>
          </p:cNvSpPr>
          <p:nvPr/>
        </p:nvSpPr>
        <p:spPr bwMode="auto">
          <a:xfrm>
            <a:off x="0" y="2957393"/>
            <a:ext cx="914400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lvl="1" algn="ctr" eaLnBrk="0" hangingPunct="0">
              <a:tabLst>
                <a:tab pos="685800" algn="l"/>
              </a:tabLst>
            </a:pPr>
            <a:r>
              <a:rPr lang="en-US" sz="3600" b="1" dirty="0">
                <a:solidFill>
                  <a:schemeClr val="bg1"/>
                </a:solidFill>
                <a:latin typeface="Al-Arial"/>
                <a:ea typeface="MS Mincho" pitchFamily="49" charset="-128"/>
              </a:rPr>
              <a:t>Spend the rest of the day in MOURNING</a:t>
            </a:r>
          </a:p>
          <a:p>
            <a:pPr lvl="1" algn="ctr" eaLnBrk="0" hangingPunct="0">
              <a:tabLst>
                <a:tab pos="685800" algn="l"/>
              </a:tabLst>
            </a:pPr>
            <a:r>
              <a:rPr lang="en-US" sz="3600" b="1" u="sng" dirty="0">
                <a:solidFill>
                  <a:schemeClr val="bg1"/>
                </a:solidFill>
                <a:latin typeface="Al-Arial"/>
                <a:ea typeface="MS Mincho" pitchFamily="49" charset="-128"/>
              </a:rPr>
              <a:t>It is highly recommended to read </a:t>
            </a:r>
            <a:br>
              <a:rPr lang="en-US" sz="3600" b="1" u="sng" dirty="0">
                <a:solidFill>
                  <a:schemeClr val="bg1"/>
                </a:solidFill>
                <a:latin typeface="Al-Arial"/>
                <a:ea typeface="MS Mincho" pitchFamily="49" charset="-128"/>
              </a:rPr>
            </a:br>
            <a:r>
              <a:rPr lang="en-US" sz="3600" b="1" u="sng" dirty="0">
                <a:solidFill>
                  <a:schemeClr val="bg1"/>
                </a:solidFill>
                <a:latin typeface="Al-Arial"/>
                <a:ea typeface="MS Mincho" pitchFamily="49" charset="-128"/>
              </a:rPr>
              <a:t>Sura Al </a:t>
            </a:r>
            <a:r>
              <a:rPr lang="en-US" sz="3600" b="1" u="sng" dirty="0" err="1">
                <a:solidFill>
                  <a:schemeClr val="bg1"/>
                </a:solidFill>
                <a:latin typeface="Al-Arial"/>
                <a:ea typeface="MS Mincho" pitchFamily="49" charset="-128"/>
              </a:rPr>
              <a:t>Ikhlaas</a:t>
            </a:r>
            <a:r>
              <a:rPr lang="en-US" sz="3600" b="1" u="sng" dirty="0">
                <a:solidFill>
                  <a:schemeClr val="bg1"/>
                </a:solidFill>
                <a:latin typeface="Al-Arial"/>
                <a:ea typeface="MS Mincho" pitchFamily="49" charset="-128"/>
              </a:rPr>
              <a:t> repeatedly</a:t>
            </a:r>
            <a:r>
              <a:rPr lang="en-US" sz="3600" b="1" dirty="0">
                <a:solidFill>
                  <a:schemeClr val="bg1"/>
                </a:solidFill>
                <a:latin typeface="Al-Arial"/>
                <a:ea typeface="MS Mincho" pitchFamily="49" charset="-128"/>
              </a:rPr>
              <a:t>.</a:t>
            </a:r>
          </a:p>
        </p:txBody>
      </p:sp>
      <p:sp>
        <p:nvSpPr>
          <p:cNvPr id="198963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1989636"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extLst>
      <p:ext uri="{BB962C8B-B14F-4D97-AF65-F5344CB8AC3E}">
        <p14:creationId xmlns:p14="http://schemas.microsoft.com/office/powerpoint/2010/main" val="3084701012"/>
      </p:ext>
    </p:extLst>
  </p:cSld>
  <p:clrMapOvr>
    <a:masterClrMapping/>
  </p:clrMapOvr>
  <p:transition>
    <p:fad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a:solidFill>
                  <a:srgbClr val="FFFF99"/>
                </a:solidFill>
                <a:latin typeface="Trebuchet MS" pitchFamily="34" charset="0"/>
              </a:rPr>
              <a:t>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549653685"/>
      </p:ext>
    </p:extLst>
  </p:cSld>
  <p:clrMapOvr>
    <a:masterClrMapping/>
  </p:clrMapOvr>
  <p:transition>
    <p:fade/>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04073509"/>
      </p:ext>
    </p:extLst>
  </p:cSld>
  <p:clrMapOvr>
    <a:masterClrMapping/>
  </p:clrMapOvr>
  <p:transition>
    <p:fade/>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02980129"/>
      </p:ext>
    </p:extLst>
  </p:cSld>
  <p:clrMapOvr>
    <a:masterClrMapping/>
  </p:clrMapOvr>
  <p:transition>
    <p:fade/>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17183928"/>
      </p:ext>
    </p:extLst>
  </p:cSld>
  <p:clrMapOvr>
    <a:masterClrMapping/>
  </p:clrMapOvr>
  <p:transition>
    <p:fade/>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8746330"/>
      </p:ext>
    </p:extLst>
  </p:cSld>
  <p:clrMapOvr>
    <a:masterClrMapping/>
  </p:clrMapOvr>
  <p:transition>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txBox="1">
            <a:spLocks noChangeArrowheads="1"/>
          </p:cNvSpPr>
          <p:nvPr/>
        </p:nvSpPr>
        <p:spPr bwMode="auto">
          <a:xfrm>
            <a:off x="457200" y="1557338"/>
            <a:ext cx="8229600" cy="4843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Bef>
                <a:spcPct val="20000"/>
              </a:spcBef>
            </a:pPr>
            <a:r>
              <a:rPr lang="en-US" sz="2800" b="1" dirty="0">
                <a:latin typeface="Trebuchet MS" pitchFamily="34" charset="0"/>
              </a:rPr>
              <a:t>Ashura day is an extremely sorrowful day due to the atrocities that were done on the Prophet’s household.  As part of commemoration, we should refrain from ALL enjoyment (TV, Sports, vain talk, etc.) and spend the whole day in remembering each and every incident of that day and doing the recommended </a:t>
            </a:r>
            <a:r>
              <a:rPr lang="en-US" sz="2800" b="1" dirty="0" err="1">
                <a:latin typeface="Trebuchet MS" pitchFamily="34" charset="0"/>
              </a:rPr>
              <a:t>A’maal</a:t>
            </a:r>
            <a:r>
              <a:rPr lang="en-US" sz="2800" b="1" dirty="0">
                <a:latin typeface="Trebuchet MS" pitchFamily="34" charset="0"/>
              </a:rPr>
              <a:t>. We express our condolences to the Holy Prophet (</a:t>
            </a:r>
            <a:r>
              <a:rPr lang="en-US" sz="2800" b="1" dirty="0" err="1" smtClean="0">
                <a:latin typeface="Trebuchet MS" pitchFamily="34" charset="0"/>
              </a:rPr>
              <a:t>saww</a:t>
            </a:r>
            <a:r>
              <a:rPr lang="en-US" sz="2800" b="1" dirty="0" smtClean="0">
                <a:latin typeface="Trebuchet MS" pitchFamily="34" charset="0"/>
              </a:rPr>
              <a:t>) </a:t>
            </a:r>
            <a:r>
              <a:rPr lang="en-US" sz="2800" b="1" dirty="0">
                <a:latin typeface="Trebuchet MS" pitchFamily="34" charset="0"/>
              </a:rPr>
              <a:t>&amp; his Ahlulbayt(as) particularly to the Imam of our time (</a:t>
            </a:r>
            <a:r>
              <a:rPr lang="en-US" sz="2800" b="1" dirty="0" err="1">
                <a:latin typeface="Trebuchet MS" pitchFamily="34" charset="0"/>
              </a:rPr>
              <a:t>ajtfs</a:t>
            </a:r>
            <a:r>
              <a:rPr lang="en-US" sz="2800" b="1" dirty="0">
                <a:latin typeface="Trebuchet MS" pitchFamily="34" charset="0"/>
              </a:rPr>
              <a:t>) as commanded by </a:t>
            </a:r>
            <a:r>
              <a:rPr lang="en-US" sz="2800" b="1" dirty="0" err="1">
                <a:latin typeface="Trebuchet MS" pitchFamily="34" charset="0"/>
              </a:rPr>
              <a:t>Ayat</a:t>
            </a:r>
            <a:r>
              <a:rPr lang="en-US" sz="2800" b="1" dirty="0">
                <a:latin typeface="Trebuchet MS" pitchFamily="34" charset="0"/>
              </a:rPr>
              <a:t> Mawaddah Quran 42 :23  </a:t>
            </a:r>
          </a:p>
          <a:p>
            <a:pPr algn="ctr">
              <a:spcBef>
                <a:spcPct val="20000"/>
              </a:spcBef>
            </a:pPr>
            <a:endParaRPr lang="en-US" sz="2800" b="1" dirty="0">
              <a:latin typeface="Trebuchet MS" pitchFamily="34" charset="0"/>
            </a:endParaRPr>
          </a:p>
        </p:txBody>
      </p:sp>
      <p:sp>
        <p:nvSpPr>
          <p:cNvPr id="307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569610581"/>
      </p:ext>
    </p:extLst>
  </p:cSld>
  <p:clrMapOvr>
    <a:masterClrMapping/>
  </p:clrMapOvr>
  <p:transition>
    <p:fade/>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90276450"/>
      </p:ext>
    </p:extLst>
  </p:cSld>
  <p:clrMapOvr>
    <a:masterClrMapping/>
  </p:clrMapOvr>
  <p:transition>
    <p:fade/>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52434126"/>
      </p:ext>
    </p:extLst>
  </p:cSld>
  <p:clrMapOvr>
    <a:masterClrMapping/>
  </p:clrMapOvr>
  <p:transition>
    <p:fade/>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81289076"/>
      </p:ext>
    </p:extLst>
  </p:cSld>
  <p:clrMapOvr>
    <a:masterClrMapping/>
  </p:clrMapOvr>
  <p:transition>
    <p:fade/>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44143347"/>
      </p:ext>
    </p:extLst>
  </p:cSld>
  <p:clrMapOvr>
    <a:masterClrMapping/>
  </p:clrMapOvr>
  <p:transition>
    <p:fade/>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96295916"/>
      </p:ext>
    </p:extLst>
  </p:cSld>
  <p:clrMapOvr>
    <a:masterClrMapping/>
  </p:clrMapOvr>
  <p:transition>
    <p:fade/>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72102154"/>
      </p:ext>
    </p:extLst>
  </p:cSld>
  <p:clrMapOvr>
    <a:masterClrMapping/>
  </p:clrMapOvr>
  <p:transition>
    <p:fade/>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9069027"/>
      </p:ext>
    </p:extLst>
  </p:cSld>
  <p:clrMapOvr>
    <a:masterClrMapping/>
  </p:clrMapOvr>
  <p:transition>
    <p:fade/>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435349" y="5791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883808422"/>
      </p:ext>
    </p:extLst>
  </p:cSld>
  <p:clrMapOvr>
    <a:masterClrMapping/>
  </p:clrMapOvr>
  <p:transition>
    <p:fade/>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61769162"/>
      </p:ext>
    </p:extLst>
  </p:cSld>
  <p:clrMapOvr>
    <a:masterClrMapping/>
  </p:clrMapOvr>
  <p:transition>
    <p:fade/>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00090420"/>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082696506"/>
      </p:ext>
    </p:extLst>
  </p:cSld>
  <p:clrMapOvr>
    <a:masterClrMapping/>
  </p:clrMapOvr>
  <p:transition>
    <p:fade/>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1259764"/>
      </p:ext>
    </p:extLst>
  </p:cSld>
  <p:clrMapOvr>
    <a:masterClrMapping/>
  </p:clrMapOvr>
  <p:transition>
    <p:fade/>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5872770"/>
      </p:ext>
    </p:extLst>
  </p:cSld>
  <p:clrMapOvr>
    <a:masterClrMapping/>
  </p:clrMapOvr>
  <p:transition>
    <p:fade/>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18697940"/>
      </p:ext>
    </p:extLst>
  </p:cSld>
  <p:clrMapOvr>
    <a:masterClrMapping/>
  </p:clrMapOvr>
  <p:transition>
    <p:fade/>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7547489"/>
      </p:ext>
    </p:extLst>
  </p:cSld>
  <p:clrMapOvr>
    <a:masterClrMapping/>
  </p:clrMapOvr>
  <p:transition>
    <p:fade/>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69153186"/>
      </p:ext>
    </p:extLst>
  </p:cSld>
  <p:clrMapOvr>
    <a:masterClrMapping/>
  </p:clrMapOvr>
  <p:transition>
    <p:fade/>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14586582"/>
      </p:ext>
    </p:extLst>
  </p:cSld>
  <p:clrMapOvr>
    <a:masterClrMapping/>
  </p:clrMapOvr>
  <p:transition>
    <p:fade/>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66298279"/>
      </p:ext>
    </p:extLst>
  </p:cSld>
  <p:clrMapOvr>
    <a:masterClrMapping/>
  </p:clrMapOvr>
  <p:transition>
    <p:fade/>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87581426"/>
      </p:ext>
    </p:extLst>
  </p:cSld>
  <p:clrMapOvr>
    <a:masterClrMapping/>
  </p:clrMapOvr>
  <p:transition>
    <p:fade/>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13940995"/>
      </p:ext>
    </p:extLst>
  </p:cSld>
  <p:clrMapOvr>
    <a:masterClrMapping/>
  </p:clrMapOvr>
  <p:transition>
    <p:fade/>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57760620"/>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884820624"/>
      </p:ext>
    </p:extLst>
  </p:cSld>
  <p:clrMapOvr>
    <a:masterClrMapping/>
  </p:clrMapOvr>
  <p:transition>
    <p:fade/>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3131024"/>
      </p:ext>
    </p:extLst>
  </p:cSld>
  <p:clrMapOvr>
    <a:masterClrMapping/>
  </p:clrMapOvr>
  <p:transition>
    <p:fade/>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84406565"/>
      </p:ext>
    </p:extLst>
  </p:cSld>
  <p:clrMapOvr>
    <a:masterClrMapping/>
  </p:clrMapOvr>
  <p:transition>
    <p:fade/>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1676568"/>
      </p:ext>
    </p:extLst>
  </p:cSld>
  <p:clrMapOvr>
    <a:masterClrMapping/>
  </p:clrMapOvr>
  <p:transition>
    <p:fade/>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62346048"/>
      </p:ext>
    </p:extLst>
  </p:cSld>
  <p:clrMapOvr>
    <a:masterClrMapping/>
  </p:clrMapOvr>
  <p:transition>
    <p:fade/>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45866923"/>
      </p:ext>
    </p:extLst>
  </p:cSld>
  <p:clrMapOvr>
    <a:masterClrMapping/>
  </p:clrMapOvr>
  <p:transition>
    <p:fade/>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23606695"/>
      </p:ext>
    </p:extLst>
  </p:cSld>
  <p:clrMapOvr>
    <a:masterClrMapping/>
  </p:clrMapOvr>
  <p:transition>
    <p:fade/>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92877853"/>
      </p:ext>
    </p:extLst>
  </p:cSld>
  <p:clrMapOvr>
    <a:masterClrMapping/>
  </p:clrMapOvr>
  <p:transition>
    <p:fade/>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81822268"/>
      </p:ext>
    </p:extLst>
  </p:cSld>
  <p:clrMapOvr>
    <a:masterClrMapping/>
  </p:clrMapOvr>
  <p:transition>
    <p:fade/>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78715846"/>
      </p:ext>
    </p:extLst>
  </p:cSld>
  <p:clrMapOvr>
    <a:masterClrMapping/>
  </p:clrMapOvr>
  <p:transition>
    <p:fade/>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7161517"/>
      </p:ext>
    </p:extLst>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65536515"/>
      </p:ext>
    </p:extLst>
  </p:cSld>
  <p:clrMapOvr>
    <a:masterClrMapping/>
  </p:clrMapOvr>
  <p:transition>
    <p:fade/>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33426782"/>
      </p:ext>
    </p:extLst>
  </p:cSld>
  <p:clrMapOvr>
    <a:masterClrMapping/>
  </p:clrMapOvr>
  <p:transition>
    <p:fade/>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13887919"/>
      </p:ext>
    </p:extLst>
  </p:cSld>
  <p:clrMapOvr>
    <a:masterClrMapping/>
  </p:clrMapOvr>
  <p:transition>
    <p:fade/>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5420115"/>
      </p:ext>
    </p:extLst>
  </p:cSld>
  <p:clrMapOvr>
    <a:masterClrMapping/>
  </p:clrMapOvr>
  <p:transition>
    <p:fade/>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36952373"/>
      </p:ext>
    </p:extLst>
  </p:cSld>
  <p:clrMapOvr>
    <a:masterClrMapping/>
  </p:clrMapOvr>
  <p:transition>
    <p:fade/>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5774228"/>
      </p:ext>
    </p:extLst>
  </p:cSld>
  <p:clrMapOvr>
    <a:masterClrMapping/>
  </p:clrMapOvr>
  <p:transition>
    <p:fade/>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11116790"/>
      </p:ext>
    </p:extLst>
  </p:cSld>
  <p:clrMapOvr>
    <a:masterClrMapping/>
  </p:clrMapOvr>
  <p:transition>
    <p:fade/>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5729156"/>
      </p:ext>
    </p:extLst>
  </p:cSld>
  <p:clrMapOvr>
    <a:masterClrMapping/>
  </p:clrMapOvr>
  <p:transition>
    <p:fade/>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7024094"/>
      </p:ext>
    </p:extLst>
  </p:cSld>
  <p:clrMapOvr>
    <a:masterClrMapping/>
  </p:clrMapOvr>
  <p:transition>
    <p:fade/>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97720664"/>
      </p:ext>
    </p:extLst>
  </p:cSld>
  <p:clrMapOvr>
    <a:masterClrMapping/>
  </p:clrMapOvr>
  <p:transition>
    <p:fade/>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56106005"/>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008288980"/>
      </p:ext>
    </p:extLst>
  </p:cSld>
  <p:clrMapOvr>
    <a:masterClrMapping/>
  </p:clrMapOvr>
  <p:transition>
    <p:fade/>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8196425"/>
      </p:ext>
    </p:extLst>
  </p:cSld>
  <p:clrMapOvr>
    <a:masterClrMapping/>
  </p:clrMapOvr>
  <p:transition>
    <p:fade/>
  </p:transition>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68909313"/>
      </p:ext>
    </p:extLst>
  </p:cSld>
  <p:clrMapOvr>
    <a:masterClrMapping/>
  </p:clrMapOvr>
  <p:transition>
    <p:fade/>
  </p:transition>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5522351"/>
      </p:ext>
    </p:extLst>
  </p:cSld>
  <p:clrMapOvr>
    <a:masterClrMapping/>
  </p:clrMapOvr>
  <p:transition>
    <p:fade/>
  </p:transition>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240391633"/>
      </p:ext>
    </p:extLst>
  </p:cSld>
  <p:clrMapOvr>
    <a:masterClrMapping/>
  </p:clrMapOvr>
  <p:transition>
    <p:fade/>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98036950"/>
      </p:ext>
    </p:extLst>
  </p:cSld>
  <p:clrMapOvr>
    <a:masterClrMapping/>
  </p:clrMapOvr>
  <p:transition>
    <p:fade/>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49032429"/>
      </p:ext>
    </p:extLst>
  </p:cSld>
  <p:clrMapOvr>
    <a:masterClrMapping/>
  </p:clrMapOvr>
  <p:transition>
    <p:fade/>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43860325"/>
      </p:ext>
    </p:extLst>
  </p:cSld>
  <p:clrMapOvr>
    <a:masterClrMapping/>
  </p:clrMapOvr>
  <p:transition>
    <p:fade/>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96989581"/>
      </p:ext>
    </p:extLst>
  </p:cSld>
  <p:clrMapOvr>
    <a:masterClrMapping/>
  </p:clrMapOvr>
  <p:transition>
    <p:fade/>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72683551"/>
      </p:ext>
    </p:extLst>
  </p:cSld>
  <p:clrMapOvr>
    <a:masterClrMapping/>
  </p:clrMapOvr>
  <p:transition>
    <p:fade/>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95072528"/>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72497010"/>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0693114"/>
      </p:ext>
    </p:extLst>
  </p:cSld>
  <p:clrMapOvr>
    <a:masterClrMapping/>
  </p:clrMapOvr>
  <p:transition>
    <p:fade/>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71655306"/>
      </p:ext>
    </p:extLst>
  </p:cSld>
  <p:clrMapOvr>
    <a:masterClrMapping/>
  </p:clrMapOvr>
  <p:transition>
    <p:fade/>
  </p:transition>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37259562"/>
      </p:ext>
    </p:extLst>
  </p:cSld>
  <p:clrMapOvr>
    <a:masterClrMapping/>
  </p:clrMapOvr>
  <p:transition>
    <p:fade/>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82360436"/>
      </p:ext>
    </p:extLst>
  </p:cSld>
  <p:clrMapOvr>
    <a:masterClrMapping/>
  </p:clrMapOvr>
  <p:transition>
    <p:fade/>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91802735"/>
      </p:ext>
    </p:extLst>
  </p:cSld>
  <p:clrMapOvr>
    <a:masterClrMapping/>
  </p:clrMapOvr>
  <p:transition>
    <p:fade/>
  </p:transition>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98826971"/>
      </p:ext>
    </p:extLst>
  </p:cSld>
  <p:clrMapOvr>
    <a:masterClrMapping/>
  </p:clrMapOvr>
  <p:transition>
    <p:fade/>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80494611"/>
      </p:ext>
    </p:extLst>
  </p:cSld>
  <p:clrMapOvr>
    <a:masterClrMapping/>
  </p:clrMapOvr>
  <p:transition>
    <p:fade/>
  </p:transition>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85771203"/>
      </p:ext>
    </p:extLst>
  </p:cSld>
  <p:clrMapOvr>
    <a:masterClrMapping/>
  </p:clrMapOvr>
  <p:transition>
    <p:fade/>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44339142"/>
      </p:ext>
    </p:extLst>
  </p:cSld>
  <p:clrMapOvr>
    <a:masterClrMapping/>
  </p:clrMapOvr>
  <p:transition>
    <p:fade/>
  </p:transition>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11076798"/>
      </p:ext>
    </p:extLst>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350642462"/>
      </p:ext>
    </p:extLst>
  </p:cSld>
  <p:clrMapOvr>
    <a:masterClrMapping/>
  </p:clrMapOvr>
  <p:transition>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68238829"/>
      </p:ext>
    </p:extLst>
  </p:cSld>
  <p:clrMapOvr>
    <a:masterClrMapping/>
  </p:clrMapOvr>
  <p:transition>
    <p:fade/>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86036640"/>
      </p:ext>
    </p:extLst>
  </p:cSld>
  <p:clrMapOvr>
    <a:masterClrMapping/>
  </p:clrMapOvr>
  <p:transition>
    <p:fade/>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04840354"/>
      </p:ext>
    </p:extLst>
  </p:cSld>
  <p:clrMapOvr>
    <a:masterClrMapping/>
  </p:clrMapOvr>
  <p:transition>
    <p:fade/>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74804967"/>
      </p:ext>
    </p:extLst>
  </p:cSld>
  <p:clrMapOvr>
    <a:masterClrMapping/>
  </p:clrMapOvr>
  <p:transition>
    <p:fade/>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10522234"/>
      </p:ext>
    </p:extLst>
  </p:cSld>
  <p:clrMapOvr>
    <a:masterClrMapping/>
  </p:clrMapOvr>
  <p:transition>
    <p:fade/>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12322361"/>
      </p:ext>
    </p:extLst>
  </p:cSld>
  <p:clrMapOvr>
    <a:masterClrMapping/>
  </p:clrMapOvr>
  <p:transition>
    <p:fade/>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25831825"/>
      </p:ext>
    </p:extLst>
  </p:cSld>
  <p:clrMapOvr>
    <a:masterClrMapping/>
  </p:clrMapOvr>
  <p:transition>
    <p:fade/>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98440823"/>
      </p:ext>
    </p:extLst>
  </p:cSld>
  <p:clrMapOvr>
    <a:masterClrMapping/>
  </p:clrMapOvr>
  <p:transition>
    <p:fade/>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8433004"/>
      </p:ext>
    </p:extLst>
  </p:cSld>
  <p:clrMapOvr>
    <a:masterClrMapping/>
  </p:clrMapOvr>
  <p:transition>
    <p:fade/>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1316418"/>
      </p:ext>
    </p:extLst>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598660983"/>
      </p:ext>
    </p:extLst>
  </p:cSld>
  <p:clrMapOvr>
    <a:masterClrMapping/>
  </p:clrMapOvr>
  <p:transition>
    <p:fade/>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93728385"/>
      </p:ext>
    </p:extLst>
  </p:cSld>
  <p:clrMapOvr>
    <a:masterClrMapping/>
  </p:clrMapOvr>
  <p:transition>
    <p:fade/>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29983049"/>
      </p:ext>
    </p:extLst>
  </p:cSld>
  <p:clrMapOvr>
    <a:masterClrMapping/>
  </p:clrMapOvr>
  <p:transition>
    <p:fade/>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3599827"/>
      </p:ext>
    </p:extLst>
  </p:cSld>
  <p:clrMapOvr>
    <a:masterClrMapping/>
  </p:clrMapOvr>
  <p:transition>
    <p:fade/>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458902732"/>
      </p:ext>
    </p:extLst>
  </p:cSld>
  <p:clrMapOvr>
    <a:masterClrMapping/>
  </p:clrMapOvr>
  <p:transition>
    <p:fade/>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72264174"/>
      </p:ext>
    </p:extLst>
  </p:cSld>
  <p:clrMapOvr>
    <a:masterClrMapping/>
  </p:clrMapOvr>
  <p:transition>
    <p:fade/>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5631827"/>
      </p:ext>
    </p:extLst>
  </p:cSld>
  <p:clrMapOvr>
    <a:masterClrMapping/>
  </p:clrMapOvr>
  <p:transition>
    <p:fade/>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2336013"/>
      </p:ext>
    </p:extLst>
  </p:cSld>
  <p:clrMapOvr>
    <a:masterClrMapping/>
  </p:clrMapOvr>
  <p:transition>
    <p:fade/>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31933805"/>
      </p:ext>
    </p:extLst>
  </p:cSld>
  <p:clrMapOvr>
    <a:masterClrMapping/>
  </p:clrMapOvr>
  <p:transition>
    <p:fade/>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06925408"/>
      </p:ext>
    </p:extLst>
  </p:cSld>
  <p:clrMapOvr>
    <a:masterClrMapping/>
  </p:clrMapOvr>
  <p:transition>
    <p:fade/>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18065595"/>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84240696"/>
      </p:ext>
    </p:extLst>
  </p:cSld>
  <p:clrMapOvr>
    <a:masterClrMapping/>
  </p:clrMapOvr>
  <p:transition>
    <p:fade/>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87567981"/>
      </p:ext>
    </p:extLst>
  </p:cSld>
  <p:clrMapOvr>
    <a:masterClrMapping/>
  </p:clrMapOvr>
  <p:transition>
    <p:fade/>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68804275"/>
      </p:ext>
    </p:extLst>
  </p:cSld>
  <p:clrMapOvr>
    <a:masterClrMapping/>
  </p:clrMapOvr>
  <p:transition>
    <p:fade/>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2787738"/>
      </p:ext>
    </p:extLst>
  </p:cSld>
  <p:clrMapOvr>
    <a:masterClrMapping/>
  </p:clrMapOvr>
  <p:transition>
    <p:fade/>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30107193"/>
      </p:ext>
    </p:extLst>
  </p:cSld>
  <p:clrMapOvr>
    <a:masterClrMapping/>
  </p:clrMapOvr>
  <p:transition>
    <p:fade/>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64230895"/>
      </p:ext>
    </p:extLst>
  </p:cSld>
  <p:clrMapOvr>
    <a:masterClrMapping/>
  </p:clrMapOvr>
  <p:transition>
    <p:fade/>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32737793"/>
      </p:ext>
    </p:extLst>
  </p:cSld>
  <p:clrMapOvr>
    <a:masterClrMapping/>
  </p:clrMapOvr>
  <p:transition>
    <p:fade/>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67100979"/>
      </p:ext>
    </p:extLst>
  </p:cSld>
  <p:clrMapOvr>
    <a:masterClrMapping/>
  </p:clrMapOvr>
  <p:transition>
    <p:fade/>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33211340"/>
      </p:ext>
    </p:extLst>
  </p:cSld>
  <p:clrMapOvr>
    <a:masterClrMapping/>
  </p:clrMapOvr>
  <p:transition>
    <p:fade/>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721850"/>
      </p:ext>
    </p:extLst>
  </p:cSld>
  <p:clrMapOvr>
    <a:masterClrMapping/>
  </p:clrMapOvr>
  <p:transition>
    <p:fade/>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01053102"/>
      </p:ext>
    </p:extLst>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4038508220"/>
      </p:ext>
    </p:extLst>
  </p:cSld>
  <p:clrMapOvr>
    <a:masterClrMapping/>
  </p:clrMapOvr>
  <p:transition>
    <p:fade/>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26920988"/>
      </p:ext>
    </p:extLst>
  </p:cSld>
  <p:clrMapOvr>
    <a:masterClrMapping/>
  </p:clrMapOvr>
  <p:transition>
    <p:fade/>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769776128"/>
      </p:ext>
    </p:extLst>
  </p:cSld>
  <p:clrMapOvr>
    <a:masterClrMapping/>
  </p:clrMapOvr>
  <p:transition>
    <p:fade/>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17305669"/>
      </p:ext>
    </p:extLst>
  </p:cSld>
  <p:clrMapOvr>
    <a:masterClrMapping/>
  </p:clrMapOvr>
  <p:transition>
    <p:fade/>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7781529"/>
      </p:ext>
    </p:extLst>
  </p:cSld>
  <p:clrMapOvr>
    <a:masterClrMapping/>
  </p:clrMapOvr>
  <p:transition>
    <p:fade/>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4640926"/>
      </p:ext>
    </p:extLst>
  </p:cSld>
  <p:clrMapOvr>
    <a:masterClrMapping/>
  </p:clrMapOvr>
  <p:transition>
    <p:fade/>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93260815"/>
      </p:ext>
    </p:extLst>
  </p:cSld>
  <p:clrMapOvr>
    <a:masterClrMapping/>
  </p:clrMapOvr>
  <p:transition>
    <p:fade/>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56684258"/>
      </p:ext>
    </p:extLst>
  </p:cSld>
  <p:clrMapOvr>
    <a:masterClrMapping/>
  </p:clrMapOvr>
  <p:transition>
    <p:fade/>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55233007"/>
      </p:ext>
    </p:extLst>
  </p:cSld>
  <p:clrMapOvr>
    <a:masterClrMapping/>
  </p:clrMapOvr>
  <p:transition>
    <p:fade/>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21556375"/>
      </p:ext>
    </p:extLst>
  </p:cSld>
  <p:clrMapOvr>
    <a:masterClrMapping/>
  </p:clrMapOvr>
  <p:transition>
    <p:fade/>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82422122"/>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5123" name="Rectangle 2"/>
          <p:cNvSpPr txBox="1">
            <a:spLocks noChangeArrowheads="1"/>
          </p:cNvSpPr>
          <p:nvPr/>
        </p:nvSpPr>
        <p:spPr bwMode="auto">
          <a:xfrm>
            <a:off x="457200" y="2362200"/>
            <a:ext cx="8229600" cy="1582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rtl="1">
              <a:spcBef>
                <a:spcPct val="20000"/>
              </a:spcBef>
            </a:pPr>
            <a:r>
              <a:rPr lang="ar-SA" sz="4800" b="1">
                <a:latin typeface="Karbala" pitchFamily="2" charset="0"/>
                <a:cs typeface="Simplified Arabic" pitchFamily="18" charset="-78"/>
              </a:rPr>
              <a:t>اعْظَمَ ٱللَّهُ اجُورَنَا بِمُصَابِنَا بِٱلْحُسَيْنِ عَلَيْهِ ٱلسَّلاَمُ</a:t>
            </a:r>
            <a:r>
              <a:rPr lang="en-US" sz="4800" b="1">
                <a:latin typeface="Karbala" pitchFamily="2" charset="0"/>
                <a:cs typeface="Simplified Arabic" pitchFamily="18" charset="-78"/>
              </a:rPr>
              <a:t> </a:t>
            </a:r>
            <a:r>
              <a:rPr lang="ar-SA" sz="4800" b="1">
                <a:latin typeface="Karbala" pitchFamily="2" charset="0"/>
                <a:cs typeface="Simplified Arabic" pitchFamily="18" charset="-78"/>
              </a:rPr>
              <a:t>وَجَعَلَنَا وَإِيَّاكُمْ مِنَ ٱلطَّالِبِينَ بِثَارِهِ</a:t>
            </a:r>
            <a:r>
              <a:rPr lang="en-US" sz="4800" b="1">
                <a:latin typeface="Karbala" pitchFamily="2" charset="0"/>
                <a:cs typeface="Simplified Arabic" pitchFamily="18" charset="-78"/>
              </a:rPr>
              <a:t> </a:t>
            </a:r>
            <a:r>
              <a:rPr lang="ar-SA" sz="4800" b="1">
                <a:latin typeface="Karbala" pitchFamily="2" charset="0"/>
                <a:cs typeface="Simplified Arabic" pitchFamily="18" charset="-78"/>
              </a:rPr>
              <a:t>مَعَ وَلِيِّهِ ٱلإِمَامِ ٱلْمَهْدِيِّ مِنَ آلِ مُحَمَّدٍ عَلَيْهِمُ ٱلسَّلاَمُ</a:t>
            </a:r>
          </a:p>
          <a:p>
            <a:pPr algn="ctr" rtl="1">
              <a:spcBef>
                <a:spcPct val="20000"/>
              </a:spcBef>
            </a:pPr>
            <a:endParaRPr lang="ar-SA" sz="4800" b="1">
              <a:latin typeface="Karbala" pitchFamily="2" charset="0"/>
              <a:cs typeface="Simplified Arabic" pitchFamily="18" charset="-78"/>
            </a:endParaRPr>
          </a:p>
          <a:p>
            <a:pPr algn="ctr" rtl="1">
              <a:spcBef>
                <a:spcPct val="20000"/>
              </a:spcBef>
            </a:pPr>
            <a:endParaRPr lang="ar-SA" sz="4800" b="1">
              <a:latin typeface="Karbala" pitchFamily="2" charset="0"/>
              <a:cs typeface="Simplified Arabic" pitchFamily="18" charset="-78"/>
            </a:endParaRPr>
          </a:p>
        </p:txBody>
      </p:sp>
      <p:sp>
        <p:nvSpPr>
          <p:cNvPr id="5124" name="Text Box 4"/>
          <p:cNvSpPr txBox="1">
            <a:spLocks noChangeArrowheads="1"/>
          </p:cNvSpPr>
          <p:nvPr/>
        </p:nvSpPr>
        <p:spPr bwMode="auto">
          <a:xfrm>
            <a:off x="201613" y="1454150"/>
            <a:ext cx="8978900"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r>
              <a:rPr lang="en-US" sz="2400" b="1">
                <a:latin typeface="Trebuchet MS" pitchFamily="34" charset="0"/>
              </a:rPr>
              <a:t>When greeting each other today, do not say </a:t>
            </a:r>
            <a:r>
              <a:rPr lang="en-US" sz="2400" b="1" i="1">
                <a:latin typeface="Trebuchet MS" pitchFamily="34" charset="0"/>
              </a:rPr>
              <a:t>Salaam Alaikum</a:t>
            </a:r>
            <a:r>
              <a:rPr lang="en-US" sz="2400" b="1">
                <a:latin typeface="Trebuchet MS" pitchFamily="34" charset="0"/>
              </a:rPr>
              <a:t>,</a:t>
            </a:r>
          </a:p>
          <a:p>
            <a:pPr algn="ctr"/>
            <a:r>
              <a:rPr lang="en-US" sz="2400" b="1">
                <a:latin typeface="Trebuchet MS" pitchFamily="34" charset="0"/>
              </a:rPr>
              <a:t>Instead, say the following:</a:t>
            </a:r>
          </a:p>
        </p:txBody>
      </p:sp>
      <p:sp>
        <p:nvSpPr>
          <p:cNvPr id="5125" name="Text Box 5"/>
          <p:cNvSpPr txBox="1">
            <a:spLocks noChangeArrowheads="1"/>
          </p:cNvSpPr>
          <p:nvPr/>
        </p:nvSpPr>
        <p:spPr bwMode="auto">
          <a:xfrm>
            <a:off x="0" y="4648200"/>
            <a:ext cx="9144000" cy="267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r>
              <a:rPr lang="en-US" sz="2800" b="1">
                <a:latin typeface="Trebuchet MS" pitchFamily="34" charset="0"/>
              </a:rPr>
              <a:t>May Alláh make our reward and your reward great, for our grief for Hussain, (peace be on him). May He place us and you from those who help his cause with His representative, the guided Imám from the family of Muhammad, peace be on them.</a:t>
            </a:r>
          </a:p>
          <a:p>
            <a:pPr algn="ctr"/>
            <a:endParaRPr lang="en-US" sz="2800" b="1">
              <a:latin typeface="Trebuchet MS" pitchFamily="34" charset="0"/>
            </a:endParaRPr>
          </a:p>
        </p:txBody>
      </p:sp>
    </p:spTree>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190497921"/>
      </p:ext>
    </p:extLst>
  </p:cSld>
  <p:clrMapOvr>
    <a:masterClrMapping/>
  </p:clrMapOvr>
  <p:transition>
    <p:fade/>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91952682"/>
      </p:ext>
    </p:extLst>
  </p:cSld>
  <p:clrMapOvr>
    <a:masterClrMapping/>
  </p:clrMapOvr>
  <p:transition>
    <p:fade/>
  </p:transition>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5911116"/>
      </p:ext>
    </p:extLst>
  </p:cSld>
  <p:clrMapOvr>
    <a:masterClrMapping/>
  </p:clrMapOvr>
  <p:transition>
    <p:fade/>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29792647"/>
      </p:ext>
    </p:extLst>
  </p:cSld>
  <p:clrMapOvr>
    <a:masterClrMapping/>
  </p:clrMapOvr>
  <p:transition>
    <p:fade/>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69410460"/>
      </p:ext>
    </p:extLst>
  </p:cSld>
  <p:clrMapOvr>
    <a:masterClrMapping/>
  </p:clrMapOvr>
  <p:transition>
    <p:fade/>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6367824"/>
      </p:ext>
    </p:extLst>
  </p:cSld>
  <p:clrMapOvr>
    <a:masterClrMapping/>
  </p:clrMapOvr>
  <p:transition>
    <p:fade/>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93113614"/>
      </p:ext>
    </p:extLst>
  </p:cSld>
  <p:clrMapOvr>
    <a:masterClrMapping/>
  </p:clrMapOvr>
  <p:transition>
    <p:fade/>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59607185"/>
      </p:ext>
    </p:extLst>
  </p:cSld>
  <p:clrMapOvr>
    <a:masterClrMapping/>
  </p:clrMapOvr>
  <p:transition>
    <p:fade/>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48327089"/>
      </p:ext>
    </p:extLst>
  </p:cSld>
  <p:clrMapOvr>
    <a:masterClrMapping/>
  </p:clrMapOvr>
  <p:transition>
    <p:fade/>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57703012"/>
      </p:ext>
    </p:extLst>
  </p:cSld>
  <p:clrMapOvr>
    <a:masterClrMapping/>
  </p:clrMapOvr>
  <p:transition>
    <p:fade/>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a:solidFill>
                  <a:srgbClr val="FFFF99"/>
                </a:solidFill>
                <a:latin typeface="Trebuchet MS" pitchFamily="34" charset="0"/>
              </a:rPr>
              <a:t>2</a:t>
            </a:r>
            <a:r>
              <a:rPr lang="en-US" b="1" dirty="0" smtClean="0">
                <a:solidFill>
                  <a:srgbClr val="FFFF99"/>
                </a:solidFill>
                <a:latin typeface="Trebuchet MS" pitchFamily="34" charset="0"/>
              </a:rPr>
              <a:t>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27509868"/>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859049561"/>
      </p:ext>
    </p:extLst>
  </p:cSld>
  <p:clrMapOvr>
    <a:masterClrMapping/>
  </p:clrMapOvr>
  <p:transition>
    <p:fade/>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17722622"/>
      </p:ext>
    </p:extLst>
  </p:cSld>
  <p:clrMapOvr>
    <a:masterClrMapping/>
  </p:clrMapOvr>
  <p:transition>
    <p:fade/>
  </p:transition>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9636184"/>
      </p:ext>
    </p:extLst>
  </p:cSld>
  <p:clrMapOvr>
    <a:masterClrMapping/>
  </p:clrMapOvr>
  <p:transition>
    <p:fade/>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98121710"/>
      </p:ext>
    </p:extLst>
  </p:cSld>
  <p:clrMapOvr>
    <a:masterClrMapping/>
  </p:clrMapOvr>
  <p:transition>
    <p:fade/>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37371233"/>
      </p:ext>
    </p:extLst>
  </p:cSld>
  <p:clrMapOvr>
    <a:masterClrMapping/>
  </p:clrMapOvr>
  <p:transition>
    <p:fade/>
  </p:transition>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34366707"/>
      </p:ext>
    </p:extLst>
  </p:cSld>
  <p:clrMapOvr>
    <a:masterClrMapping/>
  </p:clrMapOvr>
  <p:transition>
    <p:fade/>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59921648"/>
      </p:ext>
    </p:extLst>
  </p:cSld>
  <p:clrMapOvr>
    <a:masterClrMapping/>
  </p:clrMapOvr>
  <p:transition>
    <p:fade/>
  </p:transition>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74814313"/>
      </p:ext>
    </p:extLst>
  </p:cSld>
  <p:clrMapOvr>
    <a:masterClrMapping/>
  </p:clrMapOvr>
  <p:transition>
    <p:fade/>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45123970"/>
      </p:ext>
    </p:extLst>
  </p:cSld>
  <p:clrMapOvr>
    <a:masterClrMapping/>
  </p:clrMapOvr>
  <p:transition>
    <p:fade/>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92208149"/>
      </p:ext>
    </p:extLst>
  </p:cSld>
  <p:clrMapOvr>
    <a:masterClrMapping/>
  </p:clrMapOvr>
  <p:transition>
    <p:fade/>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79781797"/>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168112498"/>
      </p:ext>
    </p:extLst>
  </p:cSld>
  <p:clrMapOvr>
    <a:masterClrMapping/>
  </p:clrMapOvr>
  <p:transition>
    <p:fade/>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82518031"/>
      </p:ext>
    </p:extLst>
  </p:cSld>
  <p:clrMapOvr>
    <a:masterClrMapping/>
  </p:clrMapOvr>
  <p:transition>
    <p:fade/>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622261296"/>
      </p:ext>
    </p:extLst>
  </p:cSld>
  <p:clrMapOvr>
    <a:masterClrMapping/>
  </p:clrMapOvr>
  <p:transition>
    <p:fade/>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8190452"/>
      </p:ext>
    </p:extLst>
  </p:cSld>
  <p:clrMapOvr>
    <a:masterClrMapping/>
  </p:clrMapOvr>
  <p:transition>
    <p:fade/>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29997391"/>
      </p:ext>
    </p:extLst>
  </p:cSld>
  <p:clrMapOvr>
    <a:masterClrMapping/>
  </p:clrMapOvr>
  <p:transition>
    <p:fade/>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52383848"/>
      </p:ext>
    </p:extLst>
  </p:cSld>
  <p:clrMapOvr>
    <a:masterClrMapping/>
  </p:clrMapOvr>
  <p:transition>
    <p:fade/>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7757851"/>
      </p:ext>
    </p:extLst>
  </p:cSld>
  <p:clrMapOvr>
    <a:masterClrMapping/>
  </p:clrMapOvr>
  <p:transition>
    <p:fade/>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3387015"/>
      </p:ext>
    </p:extLst>
  </p:cSld>
  <p:clrMapOvr>
    <a:masterClrMapping/>
  </p:clrMapOvr>
  <p:transition>
    <p:fade/>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246892602"/>
      </p:ext>
    </p:extLst>
  </p:cSld>
  <p:clrMapOvr>
    <a:masterClrMapping/>
  </p:clrMapOvr>
  <p:transition>
    <p:fade/>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52019671"/>
      </p:ext>
    </p:extLst>
  </p:cSld>
  <p:clrMapOvr>
    <a:masterClrMapping/>
  </p:clrMapOvr>
  <p:transition>
    <p:fade/>
  </p:transition>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10101288"/>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675725003"/>
      </p:ext>
    </p:extLst>
  </p:cSld>
  <p:clrMapOvr>
    <a:masterClrMapping/>
  </p:clrMapOvr>
  <p:transition>
    <p:fade/>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07370140"/>
      </p:ext>
    </p:extLst>
  </p:cSld>
  <p:clrMapOvr>
    <a:masterClrMapping/>
  </p:clrMapOvr>
  <p:transition>
    <p:fade/>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370990"/>
      </p:ext>
    </p:extLst>
  </p:cSld>
  <p:clrMapOvr>
    <a:masterClrMapping/>
  </p:clrMapOvr>
  <p:transition>
    <p:fade/>
  </p:transition>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10672215"/>
      </p:ext>
    </p:extLst>
  </p:cSld>
  <p:clrMapOvr>
    <a:masterClrMapping/>
  </p:clrMapOvr>
  <p:transition>
    <p:fade/>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87329672"/>
      </p:ext>
    </p:extLst>
  </p:cSld>
  <p:clrMapOvr>
    <a:masterClrMapping/>
  </p:clrMapOvr>
  <p:transition>
    <p:fade/>
  </p:transition>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33616839"/>
      </p:ext>
    </p:extLst>
  </p:cSld>
  <p:clrMapOvr>
    <a:masterClrMapping/>
  </p:clrMapOvr>
  <p:transition>
    <p:fade/>
  </p:transition>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43535560"/>
      </p:ext>
    </p:extLst>
  </p:cSld>
  <p:clrMapOvr>
    <a:masterClrMapping/>
  </p:clrMapOvr>
  <p:transition>
    <p:fade/>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52543581"/>
      </p:ext>
    </p:extLst>
  </p:cSld>
  <p:clrMapOvr>
    <a:masterClrMapping/>
  </p:clrMapOvr>
  <p:transition>
    <p:fade/>
  </p:transition>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44498953"/>
      </p:ext>
    </p:extLst>
  </p:cSld>
  <p:clrMapOvr>
    <a:masterClrMapping/>
  </p:clrMapOvr>
  <p:transition>
    <p:fade/>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37169773"/>
      </p:ext>
    </p:extLst>
  </p:cSld>
  <p:clrMapOvr>
    <a:masterClrMapping/>
  </p:clrMapOvr>
  <p:transition>
    <p:fade/>
  </p:transition>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98193228"/>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882126205"/>
      </p:ext>
    </p:extLst>
  </p:cSld>
  <p:clrMapOvr>
    <a:masterClrMapping/>
  </p:clrMapOvr>
  <p:transition>
    <p:fade/>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39498666"/>
      </p:ext>
    </p:extLst>
  </p:cSld>
  <p:clrMapOvr>
    <a:masterClrMapping/>
  </p:clrMapOvr>
  <p:transition>
    <p:fade/>
  </p:transition>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3069420"/>
      </p:ext>
    </p:extLst>
  </p:cSld>
  <p:clrMapOvr>
    <a:masterClrMapping/>
  </p:clrMapOvr>
  <p:transition>
    <p:fade/>
  </p:transition>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30480460"/>
      </p:ext>
    </p:extLst>
  </p:cSld>
  <p:clrMapOvr>
    <a:masterClrMapping/>
  </p:clrMapOvr>
  <p:transition>
    <p:fade/>
  </p:transition>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03862883"/>
      </p:ext>
    </p:extLst>
  </p:cSld>
  <p:clrMapOvr>
    <a:masterClrMapping/>
  </p:clrMapOvr>
  <p:transition>
    <p:fade/>
  </p:transition>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64417835"/>
      </p:ext>
    </p:extLst>
  </p:cSld>
  <p:clrMapOvr>
    <a:masterClrMapping/>
  </p:clrMapOvr>
  <p:transition>
    <p:fade/>
  </p:transition>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668136242"/>
      </p:ext>
    </p:extLst>
  </p:cSld>
  <p:clrMapOvr>
    <a:masterClrMapping/>
  </p:clrMapOvr>
  <p:transition>
    <p:fade/>
  </p:transition>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73996886"/>
      </p:ext>
    </p:extLst>
  </p:cSld>
  <p:clrMapOvr>
    <a:masterClrMapping/>
  </p:clrMapOvr>
  <p:transition>
    <p:fade/>
  </p:transition>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5605835"/>
      </p:ext>
    </p:extLst>
  </p:cSld>
  <p:clrMapOvr>
    <a:masterClrMapping/>
  </p:clrMapOvr>
  <p:transition>
    <p:fade/>
  </p:transition>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37637276"/>
      </p:ext>
    </p:extLst>
  </p:cSld>
  <p:clrMapOvr>
    <a:masterClrMapping/>
  </p:clrMapOvr>
  <p:transition>
    <p:fade/>
  </p:transition>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74475775"/>
      </p:ext>
    </p:extLst>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080636480"/>
      </p:ext>
    </p:extLst>
  </p:cSld>
  <p:clrMapOvr>
    <a:masterClrMapping/>
  </p:clrMapOvr>
  <p:transition>
    <p:fade/>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82150829"/>
      </p:ext>
    </p:extLst>
  </p:cSld>
  <p:clrMapOvr>
    <a:masterClrMapping/>
  </p:clrMapOvr>
  <p:transition>
    <p:fade/>
  </p:transition>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447896341"/>
      </p:ext>
    </p:extLst>
  </p:cSld>
  <p:clrMapOvr>
    <a:masterClrMapping/>
  </p:clrMapOvr>
  <p:transition>
    <p:fade/>
  </p:transition>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90712747"/>
      </p:ext>
    </p:extLst>
  </p:cSld>
  <p:clrMapOvr>
    <a:masterClrMapping/>
  </p:clrMapOvr>
  <p:transition>
    <p:fade/>
  </p:transition>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69333101"/>
      </p:ext>
    </p:extLst>
  </p:cSld>
  <p:clrMapOvr>
    <a:masterClrMapping/>
  </p:clrMapOvr>
  <p:transition>
    <p:fade/>
  </p:transition>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56264834"/>
      </p:ext>
    </p:extLst>
  </p:cSld>
  <p:clrMapOvr>
    <a:masterClrMapping/>
  </p:clrMapOvr>
  <p:transition>
    <p:fade/>
  </p:transition>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393404"/>
      </p:ext>
    </p:extLst>
  </p:cSld>
  <p:clrMapOvr>
    <a:masterClrMapping/>
  </p:clrMapOvr>
  <p:transition>
    <p:fade/>
  </p:transition>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29624463"/>
      </p:ext>
    </p:extLst>
  </p:cSld>
  <p:clrMapOvr>
    <a:masterClrMapping/>
  </p:clrMapOvr>
  <p:transition>
    <p:fade/>
  </p:transition>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272040901"/>
      </p:ext>
    </p:extLst>
  </p:cSld>
  <p:clrMapOvr>
    <a:masterClrMapping/>
  </p:clrMapOvr>
  <p:transition>
    <p:fade/>
  </p:transition>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438166"/>
      </p:ext>
    </p:extLst>
  </p:cSld>
  <p:clrMapOvr>
    <a:masterClrMapping/>
  </p:clrMapOvr>
  <p:transition>
    <p:fade/>
  </p:transition>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26004246"/>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4227868561"/>
      </p:ext>
    </p:extLst>
  </p:cSld>
  <p:clrMapOvr>
    <a:masterClrMapping/>
  </p:clrMapOvr>
  <p:transition>
    <p:fade/>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5961545"/>
      </p:ext>
    </p:extLst>
  </p:cSld>
  <p:clrMapOvr>
    <a:masterClrMapping/>
  </p:clrMapOvr>
  <p:transition>
    <p:fade/>
  </p:transition>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07342864"/>
      </p:ext>
    </p:extLst>
  </p:cSld>
  <p:clrMapOvr>
    <a:masterClrMapping/>
  </p:clrMapOvr>
  <p:transition>
    <p:fade/>
  </p:transition>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99222903"/>
      </p:ext>
    </p:extLst>
  </p:cSld>
  <p:clrMapOvr>
    <a:masterClrMapping/>
  </p:clrMapOvr>
  <p:transition>
    <p:fade/>
  </p:transition>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05720328"/>
      </p:ext>
    </p:extLst>
  </p:cSld>
  <p:clrMapOvr>
    <a:masterClrMapping/>
  </p:clrMapOvr>
  <p:transition>
    <p:fade/>
  </p:transition>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50814289"/>
      </p:ext>
    </p:extLst>
  </p:cSld>
  <p:clrMapOvr>
    <a:masterClrMapping/>
  </p:clrMapOvr>
  <p:transition>
    <p:fade/>
  </p:transition>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52809157"/>
      </p:ext>
    </p:extLst>
  </p:cSld>
  <p:clrMapOvr>
    <a:masterClrMapping/>
  </p:clrMapOvr>
  <p:transition>
    <p:fade/>
  </p:transition>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5125474"/>
      </p:ext>
    </p:extLst>
  </p:cSld>
  <p:clrMapOvr>
    <a:masterClrMapping/>
  </p:clrMapOvr>
  <p:transition>
    <p:fade/>
  </p:transition>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05909327"/>
      </p:ext>
    </p:extLst>
  </p:cSld>
  <p:clrMapOvr>
    <a:masterClrMapping/>
  </p:clrMapOvr>
  <p:transition>
    <p:fade/>
  </p:transition>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61588446"/>
      </p:ext>
    </p:extLst>
  </p:cSld>
  <p:clrMapOvr>
    <a:masterClrMapping/>
  </p:clrMapOvr>
  <p:transition>
    <p:fade/>
  </p:transition>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38641658"/>
      </p:ext>
    </p:extLst>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560508446"/>
      </p:ext>
    </p:extLst>
  </p:cSld>
  <p:clrMapOvr>
    <a:masterClrMapping/>
  </p:clrMapOvr>
  <p:transition>
    <p:fade/>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2969218"/>
      </p:ext>
    </p:extLst>
  </p:cSld>
  <p:clrMapOvr>
    <a:masterClrMapping/>
  </p:clrMapOvr>
  <p:transition>
    <p:fade/>
  </p:transition>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80228852"/>
      </p:ext>
    </p:extLst>
  </p:cSld>
  <p:clrMapOvr>
    <a:masterClrMapping/>
  </p:clrMapOvr>
  <p:transition>
    <p:fade/>
  </p:transition>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53306850"/>
      </p:ext>
    </p:extLst>
  </p:cSld>
  <p:clrMapOvr>
    <a:masterClrMapping/>
  </p:clrMapOvr>
  <p:transition>
    <p:fade/>
  </p:transition>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12242137"/>
      </p:ext>
    </p:extLst>
  </p:cSld>
  <p:clrMapOvr>
    <a:masterClrMapping/>
  </p:clrMapOvr>
  <p:transition>
    <p:fade/>
  </p:transition>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98608487"/>
      </p:ext>
    </p:extLst>
  </p:cSld>
  <p:clrMapOvr>
    <a:masterClrMapping/>
  </p:clrMapOvr>
  <p:transition>
    <p:fade/>
  </p:transition>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163140618"/>
      </p:ext>
    </p:extLst>
  </p:cSld>
  <p:clrMapOvr>
    <a:masterClrMapping/>
  </p:clrMapOvr>
  <p:transition>
    <p:fade/>
  </p:transition>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01051715"/>
      </p:ext>
    </p:extLst>
  </p:cSld>
  <p:clrMapOvr>
    <a:masterClrMapping/>
  </p:clrMapOvr>
  <p:transition>
    <p:fade/>
  </p:transition>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78766840"/>
      </p:ext>
    </p:extLst>
  </p:cSld>
  <p:clrMapOvr>
    <a:masterClrMapping/>
  </p:clrMapOvr>
  <p:transition>
    <p:fade/>
  </p:transition>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95240266"/>
      </p:ext>
    </p:extLst>
  </p:cSld>
  <p:clrMapOvr>
    <a:masterClrMapping/>
  </p:clrMapOvr>
  <p:transition>
    <p:fade/>
  </p:transition>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457356"/>
      </p:ext>
    </p:extLst>
  </p:cSld>
  <p:clrMapOvr>
    <a:masterClrMapping/>
  </p:clrMapOvr>
  <p:transition>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65241189"/>
      </p:ext>
    </p:extLst>
  </p:cSld>
  <p:clrMapOvr>
    <a:masterClrMapping/>
  </p:clrMapOvr>
  <p:transition>
    <p:fade/>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72356335"/>
      </p:ext>
    </p:extLst>
  </p:cSld>
  <p:clrMapOvr>
    <a:masterClrMapping/>
  </p:clrMapOvr>
  <p:transition>
    <p:fade/>
  </p:transition>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70394864"/>
      </p:ext>
    </p:extLst>
  </p:cSld>
  <p:clrMapOvr>
    <a:masterClrMapping/>
  </p:clrMapOvr>
  <p:transition>
    <p:fade/>
  </p:transition>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56994760"/>
      </p:ext>
    </p:extLst>
  </p:cSld>
  <p:clrMapOvr>
    <a:masterClrMapping/>
  </p:clrMapOvr>
  <p:transition>
    <p:fade/>
  </p:transition>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82788692"/>
      </p:ext>
    </p:extLst>
  </p:cSld>
  <p:clrMapOvr>
    <a:masterClrMapping/>
  </p:clrMapOvr>
  <p:transition>
    <p:fade/>
  </p:transition>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04746749"/>
      </p:ext>
    </p:extLst>
  </p:cSld>
  <p:clrMapOvr>
    <a:masterClrMapping/>
  </p:clrMapOvr>
  <p:transition>
    <p:fade/>
  </p:transition>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53729522"/>
      </p:ext>
    </p:extLst>
  </p:cSld>
  <p:clrMapOvr>
    <a:masterClrMapping/>
  </p:clrMapOvr>
  <p:transition>
    <p:fade/>
  </p:transition>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84280254"/>
      </p:ext>
    </p:extLst>
  </p:cSld>
  <p:clrMapOvr>
    <a:masterClrMapping/>
  </p:clrMapOvr>
  <p:transition>
    <p:fade/>
  </p:transition>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09220459"/>
      </p:ext>
    </p:extLst>
  </p:cSld>
  <p:clrMapOvr>
    <a:masterClrMapping/>
  </p:clrMapOvr>
  <p:transition>
    <p:fade/>
  </p:transition>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42897244"/>
      </p:ext>
    </p:extLst>
  </p:cSld>
  <p:clrMapOvr>
    <a:masterClrMapping/>
  </p:clrMapOvr>
  <p:transition>
    <p:fade/>
  </p:transition>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35257930"/>
      </p:ext>
    </p:extLst>
  </p:cSld>
  <p:clrMapOvr>
    <a:masterClrMapping/>
  </p:clrMapOvr>
  <p:transition>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18025871"/>
      </p:ext>
    </p:extLst>
  </p:cSld>
  <p:clrMapOvr>
    <a:masterClrMapping/>
  </p:clrMapOvr>
  <p:transition>
    <p:fade/>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43325063"/>
      </p:ext>
    </p:extLst>
  </p:cSld>
  <p:clrMapOvr>
    <a:masterClrMapping/>
  </p:clrMapOvr>
  <p:transition>
    <p:fade/>
  </p:transition>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07691278"/>
      </p:ext>
    </p:extLst>
  </p:cSld>
  <p:clrMapOvr>
    <a:masterClrMapping/>
  </p:clrMapOvr>
  <p:transition>
    <p:fade/>
  </p:transition>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40555752"/>
      </p:ext>
    </p:extLst>
  </p:cSld>
  <p:clrMapOvr>
    <a:masterClrMapping/>
  </p:clrMapOvr>
  <p:transition>
    <p:fade/>
  </p:transition>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510982795"/>
      </p:ext>
    </p:extLst>
  </p:cSld>
  <p:clrMapOvr>
    <a:masterClrMapping/>
  </p:clrMapOvr>
  <p:transition>
    <p:fade/>
  </p:transition>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85408782"/>
      </p:ext>
    </p:extLst>
  </p:cSld>
  <p:clrMapOvr>
    <a:masterClrMapping/>
  </p:clrMapOvr>
  <p:transition>
    <p:fade/>
  </p:transition>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34300510"/>
      </p:ext>
    </p:extLst>
  </p:cSld>
  <p:clrMapOvr>
    <a:masterClrMapping/>
  </p:clrMapOvr>
  <p:transition>
    <p:fade/>
  </p:transition>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2306591"/>
      </p:ext>
    </p:extLst>
  </p:cSld>
  <p:clrMapOvr>
    <a:masterClrMapping/>
  </p:clrMapOvr>
  <p:transition>
    <p:fade/>
  </p:transition>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1376562"/>
      </p:ext>
    </p:extLst>
  </p:cSld>
  <p:clrMapOvr>
    <a:masterClrMapping/>
  </p:clrMapOvr>
  <p:transition>
    <p:fade/>
  </p:transition>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59348887"/>
      </p:ext>
    </p:extLst>
  </p:cSld>
  <p:clrMapOvr>
    <a:masterClrMapping/>
  </p:clrMapOvr>
  <p:transition>
    <p:fade/>
  </p:transition>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093013144"/>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304800" y="1912134"/>
            <a:ext cx="8334375"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dirty="0" smtClean="0">
                <a:solidFill>
                  <a:srgbClr val="C00000"/>
                </a:solidFill>
                <a:latin typeface="Trebuchet MS" pitchFamily="34" charset="0"/>
                <a:ea typeface="MS Mincho" pitchFamily="49" charset="-128"/>
              </a:rPr>
              <a:t>Quran </a:t>
            </a:r>
            <a:r>
              <a:rPr lang="en-US" sz="3600" b="1" i="1" dirty="0">
                <a:solidFill>
                  <a:srgbClr val="C00000"/>
                </a:solidFill>
                <a:latin typeface="Trebuchet MS" pitchFamily="34" charset="0"/>
                <a:ea typeface="MS Mincho" pitchFamily="49" charset="-128"/>
              </a:rPr>
              <a:t>Recitation</a:t>
            </a:r>
            <a:br>
              <a:rPr lang="en-US" sz="3600" b="1" i="1" dirty="0">
                <a:solidFill>
                  <a:srgbClr val="C00000"/>
                </a:solidFill>
                <a:latin typeface="Trebuchet MS" pitchFamily="34" charset="0"/>
                <a:ea typeface="MS Mincho" pitchFamily="49" charset="-128"/>
              </a:rPr>
            </a:br>
            <a:r>
              <a:rPr lang="en-US" sz="3600" b="1" i="1" dirty="0">
                <a:solidFill>
                  <a:srgbClr val="C00000"/>
                </a:solidFill>
                <a:latin typeface="Trebuchet MS" pitchFamily="34" charset="0"/>
                <a:ea typeface="MS Mincho" pitchFamily="49" charset="-128"/>
              </a:rPr>
              <a:t>Four </a:t>
            </a:r>
            <a:r>
              <a:rPr lang="en-US" sz="3600" b="1" i="1" dirty="0" err="1">
                <a:solidFill>
                  <a:srgbClr val="C00000"/>
                </a:solidFill>
                <a:latin typeface="Trebuchet MS" pitchFamily="34" charset="0"/>
                <a:ea typeface="MS Mincho" pitchFamily="49" charset="-128"/>
              </a:rPr>
              <a:t>Rakaát</a:t>
            </a:r>
            <a:r>
              <a:rPr lang="en-US" sz="3600" b="1" i="1" dirty="0">
                <a:solidFill>
                  <a:srgbClr val="C00000"/>
                </a:solidFill>
                <a:latin typeface="Trebuchet MS" pitchFamily="34" charset="0"/>
                <a:ea typeface="MS Mincho" pitchFamily="49" charset="-128"/>
              </a:rPr>
              <a:t> </a:t>
            </a:r>
            <a:r>
              <a:rPr lang="en-US" sz="3600" b="1" i="1" dirty="0" err="1">
                <a:solidFill>
                  <a:srgbClr val="C00000"/>
                </a:solidFill>
                <a:latin typeface="Trebuchet MS" pitchFamily="34" charset="0"/>
                <a:ea typeface="MS Mincho" pitchFamily="49" charset="-128"/>
              </a:rPr>
              <a:t>Namaaz</a:t>
            </a:r>
            <a:r>
              <a:rPr lang="en-US" sz="3600" b="1" i="1" dirty="0">
                <a:solidFill>
                  <a:srgbClr val="C00000"/>
                </a:solidFill>
                <a:latin typeface="Trebuchet MS" pitchFamily="34" charset="0"/>
                <a:ea typeface="MS Mincho" pitchFamily="49" charset="-128"/>
              </a:rPr>
              <a:t/>
            </a:r>
            <a:br>
              <a:rPr lang="en-US" sz="3600" b="1" i="1" dirty="0">
                <a:solidFill>
                  <a:srgbClr val="C00000"/>
                </a:solidFill>
                <a:latin typeface="Trebuchet MS" pitchFamily="34" charset="0"/>
                <a:ea typeface="MS Mincho" pitchFamily="49" charset="-128"/>
              </a:rPr>
            </a:br>
            <a:r>
              <a:rPr lang="en-US" sz="3600" b="1" i="1" dirty="0">
                <a:solidFill>
                  <a:srgbClr val="C00000"/>
                </a:solidFill>
                <a:latin typeface="Trebuchet MS" pitchFamily="34" charset="0"/>
                <a:ea typeface="MS Mincho" pitchFamily="49" charset="-128"/>
              </a:rPr>
              <a:t>Surah al-</a:t>
            </a:r>
            <a:r>
              <a:rPr lang="en-US" sz="3600" b="1" i="1" dirty="0" err="1">
                <a:solidFill>
                  <a:srgbClr val="C00000"/>
                </a:solidFill>
                <a:latin typeface="Trebuchet MS" pitchFamily="34" charset="0"/>
                <a:ea typeface="MS Mincho" pitchFamily="49" charset="-128"/>
              </a:rPr>
              <a:t>Ikhlas</a:t>
            </a:r>
            <a:r>
              <a:rPr lang="en-US" sz="3600" b="1" i="1" dirty="0">
                <a:solidFill>
                  <a:srgbClr val="C00000"/>
                </a:solidFill>
                <a:latin typeface="Trebuchet MS" pitchFamily="34" charset="0"/>
                <a:ea typeface="MS Mincho" pitchFamily="49" charset="-128"/>
              </a:rPr>
              <a:t> (1000 times)</a:t>
            </a:r>
            <a:br>
              <a:rPr lang="en-US" sz="3600" b="1" i="1" dirty="0">
                <a:solidFill>
                  <a:srgbClr val="C00000"/>
                </a:solidFill>
                <a:latin typeface="Trebuchet MS" pitchFamily="34" charset="0"/>
                <a:ea typeface="MS Mincho" pitchFamily="49" charset="-128"/>
              </a:rPr>
            </a:br>
            <a:r>
              <a:rPr lang="en-US" sz="3600" b="1" i="1" dirty="0">
                <a:solidFill>
                  <a:srgbClr val="C00000"/>
                </a:solidFill>
                <a:latin typeface="Trebuchet MS" pitchFamily="34" charset="0"/>
                <a:ea typeface="MS Mincho" pitchFamily="49" charset="-128"/>
              </a:rPr>
              <a:t>Ziarat Ashura</a:t>
            </a:r>
          </a:p>
          <a:p>
            <a:pPr algn="ctr"/>
            <a:r>
              <a:rPr lang="en-US" sz="3600" b="1" i="1" dirty="0" err="1">
                <a:solidFill>
                  <a:srgbClr val="C00000"/>
                </a:solidFill>
                <a:latin typeface="Trebuchet MS" pitchFamily="34" charset="0"/>
                <a:ea typeface="MS Mincho" pitchFamily="49" charset="-128"/>
              </a:rPr>
              <a:t>Dua</a:t>
            </a:r>
            <a:r>
              <a:rPr lang="en-US" sz="3600" b="1" i="1" dirty="0">
                <a:solidFill>
                  <a:srgbClr val="C00000"/>
                </a:solidFill>
                <a:latin typeface="Trebuchet MS" pitchFamily="34" charset="0"/>
                <a:ea typeface="MS Mincho" pitchFamily="49" charset="-128"/>
              </a:rPr>
              <a:t> </a:t>
            </a:r>
            <a:r>
              <a:rPr lang="en-US" sz="3600" b="1" i="1" dirty="0" err="1">
                <a:solidFill>
                  <a:srgbClr val="C00000"/>
                </a:solidFill>
                <a:latin typeface="Trebuchet MS" pitchFamily="34" charset="0"/>
                <a:ea typeface="MS Mincho" pitchFamily="49" charset="-128"/>
              </a:rPr>
              <a:t>Alqama</a:t>
            </a:r>
            <a:r>
              <a:rPr lang="en-US" sz="3600" b="1" i="1" dirty="0">
                <a:solidFill>
                  <a:srgbClr val="C00000"/>
                </a:solidFill>
                <a:latin typeface="Trebuchet MS" pitchFamily="34" charset="0"/>
                <a:ea typeface="MS Mincho" pitchFamily="49" charset="-128"/>
              </a:rPr>
              <a:t> </a:t>
            </a:r>
          </a:p>
          <a:p>
            <a:pPr algn="ctr"/>
            <a:r>
              <a:rPr lang="en-US" sz="3600" b="1" i="1" dirty="0" err="1">
                <a:solidFill>
                  <a:srgbClr val="C00000"/>
                </a:solidFill>
                <a:latin typeface="Trebuchet MS" pitchFamily="34" charset="0"/>
                <a:ea typeface="MS Mincho" pitchFamily="49" charset="-128"/>
              </a:rPr>
              <a:t>Amáál</a:t>
            </a:r>
            <a:r>
              <a:rPr lang="en-US" sz="3600" b="1" i="1" dirty="0">
                <a:solidFill>
                  <a:srgbClr val="C00000"/>
                </a:solidFill>
                <a:latin typeface="Trebuchet MS" pitchFamily="34" charset="0"/>
                <a:ea typeface="MS Mincho" pitchFamily="49" charset="-128"/>
              </a:rPr>
              <a:t> of </a:t>
            </a:r>
            <a:r>
              <a:rPr lang="en-US" sz="3600" b="1" i="1" dirty="0" err="1">
                <a:solidFill>
                  <a:srgbClr val="C00000"/>
                </a:solidFill>
                <a:latin typeface="Trebuchet MS" pitchFamily="34" charset="0"/>
                <a:ea typeface="MS Mincho" pitchFamily="49" charset="-128"/>
              </a:rPr>
              <a:t>Ashurá</a:t>
            </a:r>
            <a:endParaRPr lang="en-US" sz="3600" b="1" i="1" dirty="0">
              <a:solidFill>
                <a:srgbClr val="C00000"/>
              </a:solidFill>
              <a:latin typeface="Trebuchet MS" pitchFamily="34" charset="0"/>
              <a:ea typeface="MS Mincho" pitchFamily="49" charset="-128"/>
            </a:endParaRPr>
          </a:p>
        </p:txBody>
      </p:sp>
      <p:sp>
        <p:nvSpPr>
          <p:cNvPr id="2052" name="Rectangle 5"/>
          <p:cNvSpPr>
            <a:spLocks noChangeArrowheads="1"/>
          </p:cNvSpPr>
          <p:nvPr/>
        </p:nvSpPr>
        <p:spPr bwMode="auto">
          <a:xfrm>
            <a:off x="0" y="5867400"/>
            <a:ext cx="9144000" cy="63094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dirty="0">
              <a:solidFill>
                <a:schemeClr val="bg1"/>
              </a:solidFill>
              <a:latin typeface="Trebuchet MS" pitchFamily="34" charset="0"/>
            </a:endParaRPr>
          </a:p>
          <a:p>
            <a:pPr algn="ctr"/>
            <a:r>
              <a:rPr lang="en-US" sz="1100" b="1" dirty="0">
                <a:solidFill>
                  <a:schemeClr val="bg1"/>
                </a:solidFill>
              </a:rPr>
              <a:t>For any errors / comments please write to: duas.org@gmail.com</a:t>
            </a:r>
            <a:endParaRPr lang="en-US" sz="1200" b="1" dirty="0">
              <a:solidFill>
                <a:schemeClr val="bg1"/>
              </a:solidFill>
              <a:latin typeface="Trebuchet MS" pitchFamily="34" charset="0"/>
            </a:endParaRPr>
          </a:p>
          <a:p>
            <a:pPr algn="ctr"/>
            <a:r>
              <a:rPr lang="en-US" sz="1200" b="1" dirty="0">
                <a:solidFill>
                  <a:schemeClr val="bg1"/>
                </a:solidFill>
                <a:latin typeface="Trebuchet MS" pitchFamily="34" charset="0"/>
              </a:rPr>
              <a:t>Kindly recite </a:t>
            </a:r>
            <a:r>
              <a:rPr lang="en-US" sz="1200" b="1" dirty="0" err="1">
                <a:solidFill>
                  <a:schemeClr val="bg1"/>
                </a:solidFill>
                <a:latin typeface="Trebuchet MS" pitchFamily="34" charset="0"/>
              </a:rPr>
              <a:t>Sura</a:t>
            </a:r>
            <a:r>
              <a:rPr lang="en-US" sz="1200" b="1" dirty="0">
                <a:solidFill>
                  <a:schemeClr val="bg1"/>
                </a:solidFill>
                <a:latin typeface="Trebuchet MS" pitchFamily="34" charset="0"/>
              </a:rPr>
              <a:t> E </a:t>
            </a:r>
            <a:r>
              <a:rPr lang="en-US" sz="1200" b="1" dirty="0" err="1">
                <a:solidFill>
                  <a:schemeClr val="bg1"/>
                </a:solidFill>
                <a:latin typeface="Trebuchet MS" pitchFamily="34" charset="0"/>
              </a:rPr>
              <a:t>Fatiha</a:t>
            </a:r>
            <a:r>
              <a:rPr lang="en-US" sz="1200" b="1" dirty="0">
                <a:solidFill>
                  <a:schemeClr val="bg1"/>
                </a:solidFill>
                <a:latin typeface="Trebuchet MS" pitchFamily="34" charset="0"/>
              </a:rPr>
              <a:t> for </a:t>
            </a:r>
            <a:r>
              <a:rPr lang="en-US" sz="1200" b="1" dirty="0" err="1">
                <a:solidFill>
                  <a:schemeClr val="bg1"/>
                </a:solidFill>
                <a:latin typeface="Trebuchet MS" pitchFamily="34" charset="0"/>
              </a:rPr>
              <a:t>Marhumeen</a:t>
            </a:r>
            <a:r>
              <a:rPr lang="en-US" sz="1200" b="1" dirty="0">
                <a:solidFill>
                  <a:schemeClr val="bg1"/>
                </a:solidFill>
                <a:latin typeface="Trebuchet MS" pitchFamily="34" charset="0"/>
              </a:rPr>
              <a:t> of all those who have worked towards making this small work possible.</a:t>
            </a: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2" name="Rectangle 1"/>
          <p:cNvSpPr/>
          <p:nvPr/>
        </p:nvSpPr>
        <p:spPr>
          <a:xfrm>
            <a:off x="3626242" y="313026"/>
            <a:ext cx="1691490" cy="523220"/>
          </a:xfrm>
          <a:prstGeom prst="rect">
            <a:avLst/>
          </a:prstGeom>
        </p:spPr>
        <p:txBody>
          <a:bodyPr wrap="none">
            <a:spAutoFit/>
          </a:bodyPr>
          <a:lstStyle/>
          <a:p>
            <a:pPr algn="ctr"/>
            <a:r>
              <a:rPr lang="en-US" sz="2800" b="1" i="1" u="sng" dirty="0">
                <a:solidFill>
                  <a:schemeClr val="bg1"/>
                </a:solidFill>
                <a:latin typeface="Trebuchet MS" pitchFamily="34" charset="0"/>
                <a:ea typeface="MS Mincho" pitchFamily="49" charset="-128"/>
              </a:rPr>
              <a:t>Contents</a:t>
            </a:r>
            <a:endParaRPr lang="en-US" sz="2800" b="1" i="1" u="sng" dirty="0">
              <a:solidFill>
                <a:schemeClr val="bg1"/>
              </a:solidFill>
              <a:latin typeface="Trebuchet MS" pitchFamily="34" charset="0"/>
              <a:ea typeface="MS Mincho" pitchFamily="49" charset="-128"/>
            </a:endParaRPr>
          </a:p>
        </p:txBody>
      </p:sp>
    </p:spTree>
    <p:extLst>
      <p:ext uri="{BB962C8B-B14F-4D97-AF65-F5344CB8AC3E}">
        <p14:creationId xmlns:p14="http://schemas.microsoft.com/office/powerpoint/2010/main" val="4246285560"/>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687178528"/>
      </p:ext>
    </p:extLst>
  </p:cSld>
  <p:clrMapOvr>
    <a:masterClrMapping/>
  </p:clrMapOvr>
  <p:transition>
    <p:fade/>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76341064"/>
      </p:ext>
    </p:extLst>
  </p:cSld>
  <p:clrMapOvr>
    <a:masterClrMapping/>
  </p:clrMapOvr>
  <p:transition>
    <p:fade/>
  </p:transition>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51172560"/>
      </p:ext>
    </p:extLst>
  </p:cSld>
  <p:clrMapOvr>
    <a:masterClrMapping/>
  </p:clrMapOvr>
  <p:transition>
    <p:fade/>
  </p:transition>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88362292"/>
      </p:ext>
    </p:extLst>
  </p:cSld>
  <p:clrMapOvr>
    <a:masterClrMapping/>
  </p:clrMapOvr>
  <p:transition>
    <p:fade/>
  </p:transition>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46827536"/>
      </p:ext>
    </p:extLst>
  </p:cSld>
  <p:clrMapOvr>
    <a:masterClrMapping/>
  </p:clrMapOvr>
  <p:transition>
    <p:fade/>
  </p:transition>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0360217"/>
      </p:ext>
    </p:extLst>
  </p:cSld>
  <p:clrMapOvr>
    <a:masterClrMapping/>
  </p:clrMapOvr>
  <p:transition>
    <p:fade/>
  </p:transition>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08754717"/>
      </p:ext>
    </p:extLst>
  </p:cSld>
  <p:clrMapOvr>
    <a:masterClrMapping/>
  </p:clrMapOvr>
  <p:transition>
    <p:fade/>
  </p:transition>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32152903"/>
      </p:ext>
    </p:extLst>
  </p:cSld>
  <p:clrMapOvr>
    <a:masterClrMapping/>
  </p:clrMapOvr>
  <p:transition>
    <p:fade/>
  </p:transition>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7047196"/>
      </p:ext>
    </p:extLst>
  </p:cSld>
  <p:clrMapOvr>
    <a:masterClrMapping/>
  </p:clrMapOvr>
  <p:transition>
    <p:fade/>
  </p:transition>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82580375"/>
      </p:ext>
    </p:extLst>
  </p:cSld>
  <p:clrMapOvr>
    <a:masterClrMapping/>
  </p:clrMapOvr>
  <p:transition>
    <p:fade/>
  </p:transition>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18851051"/>
      </p:ext>
    </p:extLst>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562528839"/>
      </p:ext>
    </p:extLst>
  </p:cSld>
  <p:clrMapOvr>
    <a:masterClrMapping/>
  </p:clrMapOvr>
  <p:transition>
    <p:fade/>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4952232"/>
      </p:ext>
    </p:extLst>
  </p:cSld>
  <p:clrMapOvr>
    <a:masterClrMapping/>
  </p:clrMapOvr>
  <p:transition>
    <p:fade/>
  </p:transition>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3090411"/>
      </p:ext>
    </p:extLst>
  </p:cSld>
  <p:clrMapOvr>
    <a:masterClrMapping/>
  </p:clrMapOvr>
  <p:transition>
    <p:fade/>
  </p:transition>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95321059"/>
      </p:ext>
    </p:extLst>
  </p:cSld>
  <p:clrMapOvr>
    <a:masterClrMapping/>
  </p:clrMapOvr>
  <p:transition>
    <p:fade/>
  </p:transition>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33996284"/>
      </p:ext>
    </p:extLst>
  </p:cSld>
  <p:clrMapOvr>
    <a:masterClrMapping/>
  </p:clrMapOvr>
  <p:transition>
    <p:fade/>
  </p:transition>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62941687"/>
      </p:ext>
    </p:extLst>
  </p:cSld>
  <p:clrMapOvr>
    <a:masterClrMapping/>
  </p:clrMapOvr>
  <p:transition>
    <p:fade/>
  </p:transition>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6377560"/>
      </p:ext>
    </p:extLst>
  </p:cSld>
  <p:clrMapOvr>
    <a:masterClrMapping/>
  </p:clrMapOvr>
  <p:transition>
    <p:fade/>
  </p:transition>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9060242"/>
      </p:ext>
    </p:extLst>
  </p:cSld>
  <p:clrMapOvr>
    <a:masterClrMapping/>
  </p:clrMapOvr>
  <p:transition>
    <p:fade/>
  </p:transition>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822637277"/>
      </p:ext>
    </p:extLst>
  </p:cSld>
  <p:clrMapOvr>
    <a:masterClrMapping/>
  </p:clrMapOvr>
  <p:transition>
    <p:fade/>
  </p:transition>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63682843"/>
      </p:ext>
    </p:extLst>
  </p:cSld>
  <p:clrMapOvr>
    <a:masterClrMapping/>
  </p:clrMapOvr>
  <p:transition>
    <p:fade/>
  </p:transition>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00738995"/>
      </p:ext>
    </p:extLst>
  </p:cSld>
  <p:clrMapOvr>
    <a:masterClrMapping/>
  </p:clrMapOvr>
  <p:transition>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785670811"/>
      </p:ext>
    </p:extLst>
  </p:cSld>
  <p:clrMapOvr>
    <a:masterClrMapping/>
  </p:clrMapOvr>
  <p:transition>
    <p:fade/>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75337417"/>
      </p:ext>
    </p:extLst>
  </p:cSld>
  <p:clrMapOvr>
    <a:masterClrMapping/>
  </p:clrMapOvr>
  <p:transition>
    <p:fade/>
  </p:transition>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73061197"/>
      </p:ext>
    </p:extLst>
  </p:cSld>
  <p:clrMapOvr>
    <a:masterClrMapping/>
  </p:clrMapOvr>
  <p:transition>
    <p:fade/>
  </p:transition>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62521722"/>
      </p:ext>
    </p:extLst>
  </p:cSld>
  <p:clrMapOvr>
    <a:masterClrMapping/>
  </p:clrMapOvr>
  <p:transition>
    <p:fade/>
  </p:transition>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96242465"/>
      </p:ext>
    </p:extLst>
  </p:cSld>
  <p:clrMapOvr>
    <a:masterClrMapping/>
  </p:clrMapOvr>
  <p:transition>
    <p:fade/>
  </p:transition>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740634"/>
      </p:ext>
    </p:extLst>
  </p:cSld>
  <p:clrMapOvr>
    <a:masterClrMapping/>
  </p:clrMapOvr>
  <p:transition>
    <p:fade/>
  </p:transition>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90175144"/>
      </p:ext>
    </p:extLst>
  </p:cSld>
  <p:clrMapOvr>
    <a:masterClrMapping/>
  </p:clrMapOvr>
  <p:transition>
    <p:fade/>
  </p:transition>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12004673"/>
      </p:ext>
    </p:extLst>
  </p:cSld>
  <p:clrMapOvr>
    <a:masterClrMapping/>
  </p:clrMapOvr>
  <p:transition>
    <p:fade/>
  </p:transition>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01729468"/>
      </p:ext>
    </p:extLst>
  </p:cSld>
  <p:clrMapOvr>
    <a:masterClrMapping/>
  </p:clrMapOvr>
  <p:transition>
    <p:fade/>
  </p:transition>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19641014"/>
      </p:ext>
    </p:extLst>
  </p:cSld>
  <p:clrMapOvr>
    <a:masterClrMapping/>
  </p:clrMapOvr>
  <p:transition>
    <p:fade/>
  </p:transition>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080634505"/>
      </p:ext>
    </p:extLst>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90164555"/>
      </p:ext>
    </p:extLst>
  </p:cSld>
  <p:clrMapOvr>
    <a:masterClrMapping/>
  </p:clrMapOvr>
  <p:transition>
    <p:fade/>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35941123"/>
      </p:ext>
    </p:extLst>
  </p:cSld>
  <p:clrMapOvr>
    <a:masterClrMapping/>
  </p:clrMapOvr>
  <p:transition>
    <p:fade/>
  </p:transition>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81468734"/>
      </p:ext>
    </p:extLst>
  </p:cSld>
  <p:clrMapOvr>
    <a:masterClrMapping/>
  </p:clrMapOvr>
  <p:transition>
    <p:fade/>
  </p:transition>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37134641"/>
      </p:ext>
    </p:extLst>
  </p:cSld>
  <p:clrMapOvr>
    <a:masterClrMapping/>
  </p:clrMapOvr>
  <p:transition>
    <p:fade/>
  </p:transition>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72314007"/>
      </p:ext>
    </p:extLst>
  </p:cSld>
  <p:clrMapOvr>
    <a:masterClrMapping/>
  </p:clrMapOvr>
  <p:transition>
    <p:fade/>
  </p:transition>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26122928"/>
      </p:ext>
    </p:extLst>
  </p:cSld>
  <p:clrMapOvr>
    <a:masterClrMapping/>
  </p:clrMapOvr>
  <p:transition>
    <p:fade/>
  </p:transition>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48928688"/>
      </p:ext>
    </p:extLst>
  </p:cSld>
  <p:clrMapOvr>
    <a:masterClrMapping/>
  </p:clrMapOvr>
  <p:transition>
    <p:fade/>
  </p:transition>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08594841"/>
      </p:ext>
    </p:extLst>
  </p:cSld>
  <p:clrMapOvr>
    <a:masterClrMapping/>
  </p:clrMapOvr>
  <p:transition>
    <p:fade/>
  </p:transition>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62238168"/>
      </p:ext>
    </p:extLst>
  </p:cSld>
  <p:clrMapOvr>
    <a:masterClrMapping/>
  </p:clrMapOvr>
  <p:transition>
    <p:fade/>
  </p:transition>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71255442"/>
      </p:ext>
    </p:extLst>
  </p:cSld>
  <p:clrMapOvr>
    <a:masterClrMapping/>
  </p:clrMapOvr>
  <p:transition>
    <p:fade/>
  </p:transition>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68895181"/>
      </p:ext>
    </p:extLst>
  </p:cSld>
  <p:clrMapOvr>
    <a:masterClrMapping/>
  </p:clrMapOvr>
  <p:transition>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06654196"/>
      </p:ext>
    </p:extLst>
  </p:cSld>
  <p:clrMapOvr>
    <a:masterClrMapping/>
  </p:clrMapOvr>
  <p:transition>
    <p:fade/>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45971811"/>
      </p:ext>
    </p:extLst>
  </p:cSld>
  <p:clrMapOvr>
    <a:masterClrMapping/>
  </p:clrMapOvr>
  <p:transition>
    <p:fade/>
  </p:transition>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3365"/>
            <a:ext cx="2447925" cy="369332"/>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a:t>
            </a:r>
            <a:r>
              <a:rPr lang="en-US" b="1" dirty="0">
                <a:solidFill>
                  <a:srgbClr val="FFFF99"/>
                </a:solidFill>
                <a:latin typeface="Trebuchet MS" pitchFamily="34" charset="0"/>
              </a:rPr>
              <a:t>3</a:t>
            </a:r>
            <a:endParaRPr lang="en-US" b="1" dirty="0" smtClean="0">
              <a:solidFill>
                <a:srgbClr val="FFFF99"/>
              </a:solidFill>
              <a:latin typeface="Trebuchet MS" pitchFamily="34" charset="0"/>
            </a:endParaRPr>
          </a:p>
        </p:txBody>
      </p:sp>
    </p:spTree>
    <p:extLst>
      <p:ext uri="{BB962C8B-B14F-4D97-AF65-F5344CB8AC3E}">
        <p14:creationId xmlns:p14="http://schemas.microsoft.com/office/powerpoint/2010/main" val="749908099"/>
      </p:ext>
    </p:extLst>
  </p:cSld>
  <p:clrMapOvr>
    <a:masterClrMapping/>
  </p:clrMapOvr>
  <p:transition>
    <p:fade/>
  </p:transition>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82852999"/>
      </p:ext>
    </p:extLst>
  </p:cSld>
  <p:clrMapOvr>
    <a:masterClrMapping/>
  </p:clrMapOvr>
  <p:transition>
    <p:fade/>
  </p:transition>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94038138"/>
      </p:ext>
    </p:extLst>
  </p:cSld>
  <p:clrMapOvr>
    <a:masterClrMapping/>
  </p:clrMapOvr>
  <p:transition>
    <p:fade/>
  </p:transition>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65500053"/>
      </p:ext>
    </p:extLst>
  </p:cSld>
  <p:clrMapOvr>
    <a:masterClrMapping/>
  </p:clrMapOvr>
  <p:transition>
    <p:fade/>
  </p:transition>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55942360"/>
      </p:ext>
    </p:extLst>
  </p:cSld>
  <p:clrMapOvr>
    <a:masterClrMapping/>
  </p:clrMapOvr>
  <p:transition>
    <p:fade/>
  </p:transition>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84654461"/>
      </p:ext>
    </p:extLst>
  </p:cSld>
  <p:clrMapOvr>
    <a:masterClrMapping/>
  </p:clrMapOvr>
  <p:transition>
    <p:fade/>
  </p:transition>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23768286"/>
      </p:ext>
    </p:extLst>
  </p:cSld>
  <p:clrMapOvr>
    <a:masterClrMapping/>
  </p:clrMapOvr>
  <p:transition>
    <p:fade/>
  </p:transition>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5139825"/>
      </p:ext>
    </p:extLst>
  </p:cSld>
  <p:clrMapOvr>
    <a:masterClrMapping/>
  </p:clrMapOvr>
  <p:transition>
    <p:fade/>
  </p:transition>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0630116"/>
      </p:ext>
    </p:extLst>
  </p:cSld>
  <p:clrMapOvr>
    <a:masterClrMapping/>
  </p:clrMapOvr>
  <p:transition>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4191813494"/>
      </p:ext>
    </p:extLst>
  </p:cSld>
  <p:clrMapOvr>
    <a:masterClrMapping/>
  </p:clrMapOvr>
  <p:transition>
    <p:fade/>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06280836"/>
      </p:ext>
    </p:extLst>
  </p:cSld>
  <p:clrMapOvr>
    <a:masterClrMapping/>
  </p:clrMapOvr>
  <p:transition>
    <p:fade/>
  </p:transition>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76099056"/>
      </p:ext>
    </p:extLst>
  </p:cSld>
  <p:clrMapOvr>
    <a:masterClrMapping/>
  </p:clrMapOvr>
  <p:transition>
    <p:fade/>
  </p:transition>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08543545"/>
      </p:ext>
    </p:extLst>
  </p:cSld>
  <p:clrMapOvr>
    <a:masterClrMapping/>
  </p:clrMapOvr>
  <p:transition>
    <p:fade/>
  </p:transition>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17290733"/>
      </p:ext>
    </p:extLst>
  </p:cSld>
  <p:clrMapOvr>
    <a:masterClrMapping/>
  </p:clrMapOvr>
  <p:transition>
    <p:fade/>
  </p:transition>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22175927"/>
      </p:ext>
    </p:extLst>
  </p:cSld>
  <p:clrMapOvr>
    <a:masterClrMapping/>
  </p:clrMapOvr>
  <p:transition>
    <p:fade/>
  </p:transition>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5715868"/>
      </p:ext>
    </p:extLst>
  </p:cSld>
  <p:clrMapOvr>
    <a:masterClrMapping/>
  </p:clrMapOvr>
  <p:transition>
    <p:fade/>
  </p:transition>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13883197"/>
      </p:ext>
    </p:extLst>
  </p:cSld>
  <p:clrMapOvr>
    <a:masterClrMapping/>
  </p:clrMapOvr>
  <p:transition>
    <p:fade/>
  </p:transition>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64121228"/>
      </p:ext>
    </p:extLst>
  </p:cSld>
  <p:clrMapOvr>
    <a:masterClrMapping/>
  </p:clrMapOvr>
  <p:transition>
    <p:fade/>
  </p:transition>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84428297"/>
      </p:ext>
    </p:extLst>
  </p:cSld>
  <p:clrMapOvr>
    <a:masterClrMapping/>
  </p:clrMapOvr>
  <p:transition>
    <p:fade/>
  </p:transition>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93102663"/>
      </p:ext>
    </p:extLst>
  </p:cSld>
  <p:clrMapOvr>
    <a:masterClrMapping/>
  </p:clrMapOvr>
  <p:transition>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135831639"/>
      </p:ext>
    </p:extLst>
  </p:cSld>
  <p:clrMapOvr>
    <a:masterClrMapping/>
  </p:clrMapOvr>
  <p:transition>
    <p:fade/>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95027236"/>
      </p:ext>
    </p:extLst>
  </p:cSld>
  <p:clrMapOvr>
    <a:masterClrMapping/>
  </p:clrMapOvr>
  <p:transition>
    <p:fade/>
  </p:transition>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38729099"/>
      </p:ext>
    </p:extLst>
  </p:cSld>
  <p:clrMapOvr>
    <a:masterClrMapping/>
  </p:clrMapOvr>
  <p:transition>
    <p:fade/>
  </p:transition>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53574448"/>
      </p:ext>
    </p:extLst>
  </p:cSld>
  <p:clrMapOvr>
    <a:masterClrMapping/>
  </p:clrMapOvr>
  <p:transition>
    <p:fade/>
  </p:transition>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42517086"/>
      </p:ext>
    </p:extLst>
  </p:cSld>
  <p:clrMapOvr>
    <a:masterClrMapping/>
  </p:clrMapOvr>
  <p:transition>
    <p:fade/>
  </p:transition>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48175327"/>
      </p:ext>
    </p:extLst>
  </p:cSld>
  <p:clrMapOvr>
    <a:masterClrMapping/>
  </p:clrMapOvr>
  <p:transition>
    <p:fade/>
  </p:transition>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443738323"/>
      </p:ext>
    </p:extLst>
  </p:cSld>
  <p:clrMapOvr>
    <a:masterClrMapping/>
  </p:clrMapOvr>
  <p:transition>
    <p:fade/>
  </p:transition>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94727054"/>
      </p:ext>
    </p:extLst>
  </p:cSld>
  <p:clrMapOvr>
    <a:masterClrMapping/>
  </p:clrMapOvr>
  <p:transition>
    <p:fade/>
  </p:transition>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81647531"/>
      </p:ext>
    </p:extLst>
  </p:cSld>
  <p:clrMapOvr>
    <a:masterClrMapping/>
  </p:clrMapOvr>
  <p:transition>
    <p:fade/>
  </p:transition>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137249"/>
      </p:ext>
    </p:extLst>
  </p:cSld>
  <p:clrMapOvr>
    <a:masterClrMapping/>
  </p:clrMapOvr>
  <p:transition>
    <p:fade/>
  </p:transition>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27718150"/>
      </p:ext>
    </p:extLst>
  </p:cSld>
  <p:clrMapOvr>
    <a:masterClrMapping/>
  </p:clrMapOvr>
  <p:transition>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32326981"/>
      </p:ext>
    </p:extLst>
  </p:cSld>
  <p:clrMapOvr>
    <a:masterClrMapping/>
  </p:clrMapOvr>
  <p:transition>
    <p:fade/>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3842451"/>
      </p:ext>
    </p:extLst>
  </p:cSld>
  <p:clrMapOvr>
    <a:masterClrMapping/>
  </p:clrMapOvr>
  <p:transition>
    <p:fade/>
  </p:transition>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6813722"/>
      </p:ext>
    </p:extLst>
  </p:cSld>
  <p:clrMapOvr>
    <a:masterClrMapping/>
  </p:clrMapOvr>
  <p:transition>
    <p:fade/>
  </p:transition>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7661821"/>
      </p:ext>
    </p:extLst>
  </p:cSld>
  <p:clrMapOvr>
    <a:masterClrMapping/>
  </p:clrMapOvr>
  <p:transition>
    <p:fade/>
  </p:transition>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75592266"/>
      </p:ext>
    </p:extLst>
  </p:cSld>
  <p:clrMapOvr>
    <a:masterClrMapping/>
  </p:clrMapOvr>
  <p:transition>
    <p:fade/>
  </p:transition>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2904253"/>
      </p:ext>
    </p:extLst>
  </p:cSld>
  <p:clrMapOvr>
    <a:masterClrMapping/>
  </p:clrMapOvr>
  <p:transition>
    <p:fade/>
  </p:transition>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99711265"/>
      </p:ext>
    </p:extLst>
  </p:cSld>
  <p:clrMapOvr>
    <a:masterClrMapping/>
  </p:clrMapOvr>
  <p:transition>
    <p:fade/>
  </p:transition>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22560879"/>
      </p:ext>
    </p:extLst>
  </p:cSld>
  <p:clrMapOvr>
    <a:masterClrMapping/>
  </p:clrMapOvr>
  <p:transition>
    <p:fade/>
  </p:transition>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72078339"/>
      </p:ext>
    </p:extLst>
  </p:cSld>
  <p:clrMapOvr>
    <a:masterClrMapping/>
  </p:clrMapOvr>
  <p:transition>
    <p:fade/>
  </p:transition>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31332818"/>
      </p:ext>
    </p:extLst>
  </p:cSld>
  <p:clrMapOvr>
    <a:masterClrMapping/>
  </p:clrMapOvr>
  <p:transition>
    <p:fade/>
  </p:transition>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80840277"/>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663629886"/>
      </p:ext>
    </p:extLst>
  </p:cSld>
  <p:clrMapOvr>
    <a:masterClrMapping/>
  </p:clrMapOvr>
  <p:transition>
    <p:fade/>
  </p:transition>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6203688"/>
      </p:ext>
    </p:extLst>
  </p:cSld>
  <p:clrMapOvr>
    <a:masterClrMapping/>
  </p:clrMapOvr>
  <p:transition>
    <p:fade/>
  </p:transition>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43882179"/>
      </p:ext>
    </p:extLst>
  </p:cSld>
  <p:clrMapOvr>
    <a:masterClrMapping/>
  </p:clrMapOvr>
  <p:transition>
    <p:fade/>
  </p:transition>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46966887"/>
      </p:ext>
    </p:extLst>
  </p:cSld>
  <p:clrMapOvr>
    <a:masterClrMapping/>
  </p:clrMapOvr>
  <p:transition>
    <p:fade/>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03087197"/>
      </p:ext>
    </p:extLst>
  </p:cSld>
  <p:clrMapOvr>
    <a:masterClrMapping/>
  </p:clrMapOvr>
  <p:transition>
    <p:fade/>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70428176"/>
      </p:ext>
    </p:extLst>
  </p:cSld>
  <p:clrMapOvr>
    <a:masterClrMapping/>
  </p:clrMapOvr>
  <p:transition>
    <p:fade/>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53436546"/>
      </p:ext>
    </p:extLst>
  </p:cSld>
  <p:clrMapOvr>
    <a:masterClrMapping/>
  </p:clrMapOvr>
  <p:transition>
    <p:fade/>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17460810"/>
      </p:ext>
    </p:extLst>
  </p:cSld>
  <p:clrMapOvr>
    <a:masterClrMapping/>
  </p:clrMapOvr>
  <p:transition>
    <p:fade/>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91754667"/>
      </p:ext>
    </p:extLst>
  </p:cSld>
  <p:clrMapOvr>
    <a:masterClrMapping/>
  </p:clrMapOvr>
  <p:transition>
    <p:fade/>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43425954"/>
      </p:ext>
    </p:extLst>
  </p:cSld>
  <p:clrMapOvr>
    <a:masterClrMapping/>
  </p:clrMapOvr>
  <p:transition>
    <p:fade/>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736011930"/>
      </p:ext>
    </p:extLst>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416211046"/>
      </p:ext>
    </p:extLst>
  </p:cSld>
  <p:clrMapOvr>
    <a:masterClrMapping/>
  </p:clrMapOvr>
  <p:transition>
    <p:fade/>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74042450"/>
      </p:ext>
    </p:extLst>
  </p:cSld>
  <p:clrMapOvr>
    <a:masterClrMapping/>
  </p:clrMapOvr>
  <p:transition>
    <p:fade/>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49275400"/>
      </p:ext>
    </p:extLst>
  </p:cSld>
  <p:clrMapOvr>
    <a:masterClrMapping/>
  </p:clrMapOvr>
  <p:transition>
    <p:fade/>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44326813"/>
      </p:ext>
    </p:extLst>
  </p:cSld>
  <p:clrMapOvr>
    <a:masterClrMapping/>
  </p:clrMapOvr>
  <p:transition>
    <p:fade/>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81904245"/>
      </p:ext>
    </p:extLst>
  </p:cSld>
  <p:clrMapOvr>
    <a:masterClrMapping/>
  </p:clrMapOvr>
  <p:transition>
    <p:fade/>
  </p:transition>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15993600"/>
      </p:ext>
    </p:extLst>
  </p:cSld>
  <p:clrMapOvr>
    <a:masterClrMapping/>
  </p:clrMapOvr>
  <p:transition>
    <p:fade/>
  </p:transition>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66762088"/>
      </p:ext>
    </p:extLst>
  </p:cSld>
  <p:clrMapOvr>
    <a:masterClrMapping/>
  </p:clrMapOvr>
  <p:transition>
    <p:fade/>
  </p:transition>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91075110"/>
      </p:ext>
    </p:extLst>
  </p:cSld>
  <p:clrMapOvr>
    <a:masterClrMapping/>
  </p:clrMapOvr>
  <p:transition>
    <p:fade/>
  </p:transition>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04279202"/>
      </p:ext>
    </p:extLst>
  </p:cSld>
  <p:clrMapOvr>
    <a:masterClrMapping/>
  </p:clrMapOvr>
  <p:transition>
    <p:fade/>
  </p:transition>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51071942"/>
      </p:ext>
    </p:extLst>
  </p:cSld>
  <p:clrMapOvr>
    <a:masterClrMapping/>
  </p:clrMapOvr>
  <p:transition>
    <p:fade/>
  </p:transition>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50260487"/>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304800" y="1912134"/>
            <a:ext cx="8334375"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dirty="0">
                <a:solidFill>
                  <a:srgbClr val="C00000"/>
                </a:solidFill>
                <a:latin typeface="Trebuchet MS" pitchFamily="34" charset="0"/>
                <a:ea typeface="MS Mincho" pitchFamily="49" charset="-128"/>
              </a:rPr>
              <a:t>Quran Recitation</a:t>
            </a:r>
            <a:br>
              <a:rPr lang="en-US" sz="3600" b="1" i="1" dirty="0">
                <a:solidFill>
                  <a:srgbClr val="C00000"/>
                </a:solidFill>
                <a:latin typeface="Trebuchet MS" pitchFamily="34" charset="0"/>
                <a:ea typeface="MS Mincho" pitchFamily="49" charset="-128"/>
              </a:rPr>
            </a:br>
            <a:endParaRPr lang="en-US" sz="3600" b="1" i="1" dirty="0">
              <a:solidFill>
                <a:srgbClr val="C00000"/>
              </a:solidFill>
              <a:latin typeface="Trebuchet MS" pitchFamily="34" charset="0"/>
              <a:ea typeface="MS Mincho" pitchFamily="49" charset="-128"/>
            </a:endParaRPr>
          </a:p>
          <a:p>
            <a:pPr algn="ctr"/>
            <a:r>
              <a:rPr lang="en-US" sz="5400" b="1" i="1" dirty="0">
                <a:solidFill>
                  <a:schemeClr val="bg1"/>
                </a:solidFill>
                <a:latin typeface="Trebuchet MS" pitchFamily="34" charset="0"/>
                <a:ea typeface="MS Mincho" pitchFamily="49" charset="-128"/>
              </a:rPr>
              <a:t>Surah </a:t>
            </a:r>
            <a:r>
              <a:rPr lang="en-US" sz="5400" b="1" i="1" dirty="0" smtClean="0">
                <a:solidFill>
                  <a:schemeClr val="bg1"/>
                </a:solidFill>
                <a:latin typeface="Trebuchet MS" pitchFamily="34" charset="0"/>
                <a:ea typeface="MS Mincho" pitchFamily="49" charset="-128"/>
              </a:rPr>
              <a:t>al-</a:t>
            </a:r>
            <a:r>
              <a:rPr lang="en-US" sz="5400" b="1" i="1" dirty="0" err="1" smtClean="0">
                <a:solidFill>
                  <a:schemeClr val="bg1"/>
                </a:solidFill>
                <a:latin typeface="Trebuchet MS" pitchFamily="34" charset="0"/>
                <a:ea typeface="MS Mincho" pitchFamily="49" charset="-128"/>
              </a:rPr>
              <a:t>Fajr</a:t>
            </a:r>
            <a:endParaRPr lang="en-US" sz="5400" b="1" i="1" dirty="0">
              <a:solidFill>
                <a:schemeClr val="bg1"/>
              </a:solidFill>
              <a:latin typeface="Trebuchet MS" pitchFamily="34" charset="0"/>
              <a:ea typeface="MS Mincho" pitchFamily="49" charset="-128"/>
            </a:endParaRPr>
          </a:p>
        </p:txBody>
      </p:sp>
      <p:sp>
        <p:nvSpPr>
          <p:cNvPr id="2052" name="Rectangle 5"/>
          <p:cNvSpPr>
            <a:spLocks noChangeArrowheads="1"/>
          </p:cNvSpPr>
          <p:nvPr/>
        </p:nvSpPr>
        <p:spPr bwMode="auto">
          <a:xfrm>
            <a:off x="0" y="5867400"/>
            <a:ext cx="9144000" cy="63094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dirty="0">
              <a:solidFill>
                <a:schemeClr val="bg1"/>
              </a:solidFill>
              <a:latin typeface="Trebuchet MS" pitchFamily="34" charset="0"/>
            </a:endParaRPr>
          </a:p>
          <a:p>
            <a:pPr algn="ctr"/>
            <a:r>
              <a:rPr lang="en-US" sz="1100" b="1" dirty="0">
                <a:solidFill>
                  <a:schemeClr val="bg1"/>
                </a:solidFill>
              </a:rPr>
              <a:t>For any errors / comments please write to: duas.org@gmail.com</a:t>
            </a:r>
            <a:endParaRPr lang="en-US" sz="1200" b="1" dirty="0">
              <a:solidFill>
                <a:schemeClr val="bg1"/>
              </a:solidFill>
              <a:latin typeface="Trebuchet MS" pitchFamily="34" charset="0"/>
            </a:endParaRPr>
          </a:p>
          <a:p>
            <a:pPr algn="ctr"/>
            <a:r>
              <a:rPr lang="en-US" sz="1200" b="1" dirty="0">
                <a:solidFill>
                  <a:schemeClr val="bg1"/>
                </a:solidFill>
                <a:latin typeface="Trebuchet MS" pitchFamily="34" charset="0"/>
              </a:rPr>
              <a:t>Kindly recite </a:t>
            </a:r>
            <a:r>
              <a:rPr lang="en-US" sz="1200" b="1" dirty="0" err="1">
                <a:solidFill>
                  <a:schemeClr val="bg1"/>
                </a:solidFill>
                <a:latin typeface="Trebuchet MS" pitchFamily="34" charset="0"/>
              </a:rPr>
              <a:t>Sura</a:t>
            </a:r>
            <a:r>
              <a:rPr lang="en-US" sz="1200" b="1" dirty="0">
                <a:solidFill>
                  <a:schemeClr val="bg1"/>
                </a:solidFill>
                <a:latin typeface="Trebuchet MS" pitchFamily="34" charset="0"/>
              </a:rPr>
              <a:t> E </a:t>
            </a:r>
            <a:r>
              <a:rPr lang="en-US" sz="1200" b="1" dirty="0" err="1">
                <a:solidFill>
                  <a:schemeClr val="bg1"/>
                </a:solidFill>
                <a:latin typeface="Trebuchet MS" pitchFamily="34" charset="0"/>
              </a:rPr>
              <a:t>Fatiha</a:t>
            </a:r>
            <a:r>
              <a:rPr lang="en-US" sz="1200" b="1" dirty="0">
                <a:solidFill>
                  <a:schemeClr val="bg1"/>
                </a:solidFill>
                <a:latin typeface="Trebuchet MS" pitchFamily="34" charset="0"/>
              </a:rPr>
              <a:t> for </a:t>
            </a:r>
            <a:r>
              <a:rPr lang="en-US" sz="1200" b="1" dirty="0" err="1">
                <a:solidFill>
                  <a:schemeClr val="bg1"/>
                </a:solidFill>
                <a:latin typeface="Trebuchet MS" pitchFamily="34" charset="0"/>
              </a:rPr>
              <a:t>Marhumeen</a:t>
            </a:r>
            <a:r>
              <a:rPr lang="en-US" sz="1200" b="1" dirty="0">
                <a:solidFill>
                  <a:schemeClr val="bg1"/>
                </a:solidFill>
                <a:latin typeface="Trebuchet MS" pitchFamily="34" charset="0"/>
              </a:rPr>
              <a:t> of all those who have worked towards making this small work possible.</a:t>
            </a: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Tree>
    <p:extLst>
      <p:ext uri="{BB962C8B-B14F-4D97-AF65-F5344CB8AC3E}">
        <p14:creationId xmlns:p14="http://schemas.microsoft.com/office/powerpoint/2010/main" val="545581707"/>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347432083"/>
      </p:ext>
    </p:extLst>
  </p:cSld>
  <p:clrMapOvr>
    <a:masterClrMapping/>
  </p:clrMapOvr>
  <p:transition>
    <p:fade/>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99588953"/>
      </p:ext>
    </p:extLst>
  </p:cSld>
  <p:clrMapOvr>
    <a:masterClrMapping/>
  </p:clrMapOvr>
  <p:transition>
    <p:fade/>
  </p:transition>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60226945"/>
      </p:ext>
    </p:extLst>
  </p:cSld>
  <p:clrMapOvr>
    <a:masterClrMapping/>
  </p:clrMapOvr>
  <p:transition>
    <p:fade/>
  </p:transition>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9006980"/>
      </p:ext>
    </p:extLst>
  </p:cSld>
  <p:clrMapOvr>
    <a:masterClrMapping/>
  </p:clrMapOvr>
  <p:transition>
    <p:fade/>
  </p:transition>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78501473"/>
      </p:ext>
    </p:extLst>
  </p:cSld>
  <p:clrMapOvr>
    <a:masterClrMapping/>
  </p:clrMapOvr>
  <p:transition>
    <p:fade/>
  </p:transition>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86389060"/>
      </p:ext>
    </p:extLst>
  </p:cSld>
  <p:clrMapOvr>
    <a:masterClrMapping/>
  </p:clrMapOvr>
  <p:transition>
    <p:fade/>
  </p:transition>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57566737"/>
      </p:ext>
    </p:extLst>
  </p:cSld>
  <p:clrMapOvr>
    <a:masterClrMapping/>
  </p:clrMapOvr>
  <p:transition>
    <p:fade/>
  </p:transition>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05455768"/>
      </p:ext>
    </p:extLst>
  </p:cSld>
  <p:clrMapOvr>
    <a:masterClrMapping/>
  </p:clrMapOvr>
  <p:transition>
    <p:fade/>
  </p:transition>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40435993"/>
      </p:ext>
    </p:extLst>
  </p:cSld>
  <p:clrMapOvr>
    <a:masterClrMapping/>
  </p:clrMapOvr>
  <p:transition>
    <p:fade/>
  </p:transition>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95849043"/>
      </p:ext>
    </p:extLst>
  </p:cSld>
  <p:clrMapOvr>
    <a:masterClrMapping/>
  </p:clrMapOvr>
  <p:transition>
    <p:fade/>
  </p:transition>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00492560"/>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84541280"/>
      </p:ext>
    </p:extLst>
  </p:cSld>
  <p:clrMapOvr>
    <a:masterClrMapping/>
  </p:clrMapOvr>
  <p:transition>
    <p:fade/>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62188629"/>
      </p:ext>
    </p:extLst>
  </p:cSld>
  <p:clrMapOvr>
    <a:masterClrMapping/>
  </p:clrMapOvr>
  <p:transition>
    <p:fade/>
  </p:transition>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61430872"/>
      </p:ext>
    </p:extLst>
  </p:cSld>
  <p:clrMapOvr>
    <a:masterClrMapping/>
  </p:clrMapOvr>
  <p:transition>
    <p:fade/>
  </p:transition>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88975011"/>
      </p:ext>
    </p:extLst>
  </p:cSld>
  <p:clrMapOvr>
    <a:masterClrMapping/>
  </p:clrMapOvr>
  <p:transition>
    <p:fade/>
  </p:transition>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86683460"/>
      </p:ext>
    </p:extLst>
  </p:cSld>
  <p:clrMapOvr>
    <a:masterClrMapping/>
  </p:clrMapOvr>
  <p:transition>
    <p:fade/>
  </p:transition>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53517885"/>
      </p:ext>
    </p:extLst>
  </p:cSld>
  <p:clrMapOvr>
    <a:masterClrMapping/>
  </p:clrMapOvr>
  <p:transition>
    <p:fade/>
  </p:transition>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41344416"/>
      </p:ext>
    </p:extLst>
  </p:cSld>
  <p:clrMapOvr>
    <a:masterClrMapping/>
  </p:clrMapOvr>
  <p:transition>
    <p:fade/>
  </p:transition>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99432820"/>
      </p:ext>
    </p:extLst>
  </p:cSld>
  <p:clrMapOvr>
    <a:masterClrMapping/>
  </p:clrMapOvr>
  <p:transition>
    <p:fade/>
  </p:transition>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05411836"/>
      </p:ext>
    </p:extLst>
  </p:cSld>
  <p:clrMapOvr>
    <a:masterClrMapping/>
  </p:clrMapOvr>
  <p:transition>
    <p:fade/>
  </p:transition>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67290675"/>
      </p:ext>
    </p:extLst>
  </p:cSld>
  <p:clrMapOvr>
    <a:masterClrMapping/>
  </p:clrMapOvr>
  <p:transition>
    <p:fade/>
  </p:transition>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01195268"/>
      </p:ext>
    </p:extLst>
  </p:cSld>
  <p:clrMapOvr>
    <a:masterClrMapping/>
  </p:clrMapOvr>
  <p:transition>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501832471"/>
      </p:ext>
    </p:extLst>
  </p:cSld>
  <p:clrMapOvr>
    <a:masterClrMapping/>
  </p:clrMapOvr>
  <p:transition>
    <p:fade/>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77401198"/>
      </p:ext>
    </p:extLst>
  </p:cSld>
  <p:clrMapOvr>
    <a:masterClrMapping/>
  </p:clrMapOvr>
  <p:transition>
    <p:fade/>
  </p:transition>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3165321"/>
      </p:ext>
    </p:extLst>
  </p:cSld>
  <p:clrMapOvr>
    <a:masterClrMapping/>
  </p:clrMapOvr>
  <p:transition>
    <p:fade/>
  </p:transition>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38679877"/>
      </p:ext>
    </p:extLst>
  </p:cSld>
  <p:clrMapOvr>
    <a:masterClrMapping/>
  </p:clrMapOvr>
  <p:transition>
    <p:fade/>
  </p:transition>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28852276"/>
      </p:ext>
    </p:extLst>
  </p:cSld>
  <p:clrMapOvr>
    <a:masterClrMapping/>
  </p:clrMapOvr>
  <p:transition>
    <p:fade/>
  </p:transition>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5970840"/>
      </p:ext>
    </p:extLst>
  </p:cSld>
  <p:clrMapOvr>
    <a:masterClrMapping/>
  </p:clrMapOvr>
  <p:transition>
    <p:fade/>
  </p:transition>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013119422"/>
      </p:ext>
    </p:extLst>
  </p:cSld>
  <p:clrMapOvr>
    <a:masterClrMapping/>
  </p:clrMapOvr>
  <p:transition>
    <p:fade/>
  </p:transition>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39833210"/>
      </p:ext>
    </p:extLst>
  </p:cSld>
  <p:clrMapOvr>
    <a:masterClrMapping/>
  </p:clrMapOvr>
  <p:transition>
    <p:fade/>
  </p:transition>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75987809"/>
      </p:ext>
    </p:extLst>
  </p:cSld>
  <p:clrMapOvr>
    <a:masterClrMapping/>
  </p:clrMapOvr>
  <p:transition>
    <p:fade/>
  </p:transition>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15155206"/>
      </p:ext>
    </p:extLst>
  </p:cSld>
  <p:clrMapOvr>
    <a:masterClrMapping/>
  </p:clrMapOvr>
  <p:transition>
    <p:fade/>
  </p:transition>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17503229"/>
      </p:ext>
    </p:extLst>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10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25401684"/>
      </p:ext>
    </p:extLst>
  </p:cSld>
  <p:clrMapOvr>
    <a:masterClrMapping/>
  </p:clrMapOvr>
  <p:transition>
    <p:fade/>
  </p:transition>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92327639"/>
      </p:ext>
    </p:extLst>
  </p:cSld>
  <p:clrMapOvr>
    <a:masterClrMapping/>
  </p:clrMapOvr>
  <p:transition>
    <p:fade/>
  </p:transition>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10636148"/>
      </p:ext>
    </p:extLst>
  </p:cSld>
  <p:clrMapOvr>
    <a:masterClrMapping/>
  </p:clrMapOvr>
  <p:transition>
    <p:fade/>
  </p:transition>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82391483"/>
      </p:ext>
    </p:extLst>
  </p:cSld>
  <p:clrMapOvr>
    <a:masterClrMapping/>
  </p:clrMapOvr>
  <p:transition>
    <p:fade/>
  </p:transition>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45204261"/>
      </p:ext>
    </p:extLst>
  </p:cSld>
  <p:clrMapOvr>
    <a:masterClrMapping/>
  </p:clrMapOvr>
  <p:transition>
    <p:fade/>
  </p:transition>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65639901"/>
      </p:ext>
    </p:extLst>
  </p:cSld>
  <p:clrMapOvr>
    <a:masterClrMapping/>
  </p:clrMapOvr>
  <p:transition>
    <p:fade/>
  </p:transition>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93446997"/>
      </p:ext>
    </p:extLst>
  </p:cSld>
  <p:clrMapOvr>
    <a:masterClrMapping/>
  </p:clrMapOvr>
  <p:transition>
    <p:fade/>
  </p:transition>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37027531"/>
      </p:ext>
    </p:extLst>
  </p:cSld>
  <p:clrMapOvr>
    <a:masterClrMapping/>
  </p:clrMapOvr>
  <p:transition>
    <p:fade/>
  </p:transition>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29992326"/>
      </p:ext>
    </p:extLst>
  </p:cSld>
  <p:clrMapOvr>
    <a:masterClrMapping/>
  </p:clrMapOvr>
  <p:transition>
    <p:fade/>
  </p:transition>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71171467"/>
      </p:ext>
    </p:extLst>
  </p:cSld>
  <p:clrMapOvr>
    <a:masterClrMapping/>
  </p:clrMapOvr>
  <p:transition>
    <p:fade/>
  </p:transition>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68654452"/>
      </p:ext>
    </p:extLst>
  </p:cSld>
  <p:clrMapOvr>
    <a:masterClrMapping/>
  </p:clrMapOvr>
  <p:transition>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39937716"/>
      </p:ext>
    </p:extLst>
  </p:cSld>
  <p:clrMapOvr>
    <a:masterClrMapping/>
  </p:clrMapOvr>
  <p:transition>
    <p:fade/>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23434114"/>
      </p:ext>
    </p:extLst>
  </p:cSld>
  <p:clrMapOvr>
    <a:masterClrMapping/>
  </p:clrMapOvr>
  <p:transition>
    <p:fade/>
  </p:transition>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56956537"/>
      </p:ext>
    </p:extLst>
  </p:cSld>
  <p:clrMapOvr>
    <a:masterClrMapping/>
  </p:clrMapOvr>
  <p:transition>
    <p:fade/>
  </p:transition>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99460027"/>
      </p:ext>
    </p:extLst>
  </p:cSld>
  <p:clrMapOvr>
    <a:masterClrMapping/>
  </p:clrMapOvr>
  <p:transition>
    <p:fade/>
  </p:transition>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93562954"/>
      </p:ext>
    </p:extLst>
  </p:cSld>
  <p:clrMapOvr>
    <a:masterClrMapping/>
  </p:clrMapOvr>
  <p:transition>
    <p:fade/>
  </p:transition>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15738746"/>
      </p:ext>
    </p:extLst>
  </p:cSld>
  <p:clrMapOvr>
    <a:masterClrMapping/>
  </p:clrMapOvr>
  <p:transition>
    <p:fade/>
  </p:transition>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1991885"/>
      </p:ext>
    </p:extLst>
  </p:cSld>
  <p:clrMapOvr>
    <a:masterClrMapping/>
  </p:clrMapOvr>
  <p:transition>
    <p:fade/>
  </p:transition>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46140262"/>
      </p:ext>
    </p:extLst>
  </p:cSld>
  <p:clrMapOvr>
    <a:masterClrMapping/>
  </p:clrMapOvr>
  <p:transition>
    <p:fade/>
  </p:transition>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04146359"/>
      </p:ext>
    </p:extLst>
  </p:cSld>
  <p:clrMapOvr>
    <a:masterClrMapping/>
  </p:clrMapOvr>
  <p:transition>
    <p:fade/>
  </p:transition>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4597846"/>
      </p:ext>
    </p:extLst>
  </p:cSld>
  <p:clrMapOvr>
    <a:masterClrMapping/>
  </p:clrMapOvr>
  <p:transition>
    <p:fade/>
  </p:transition>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85781272"/>
      </p:ext>
    </p:extLst>
  </p:cSld>
  <p:clrMapOvr>
    <a:masterClrMapping/>
  </p:clrMapOvr>
  <p:transition>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706570032"/>
      </p:ext>
    </p:extLst>
  </p:cSld>
  <p:clrMapOvr>
    <a:masterClrMapping/>
  </p:clrMapOvr>
  <p:transition>
    <p:fade/>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2690411"/>
      </p:ext>
    </p:extLst>
  </p:cSld>
  <p:clrMapOvr>
    <a:masterClrMapping/>
  </p:clrMapOvr>
  <p:transition>
    <p:fade/>
  </p:transition>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33175504"/>
      </p:ext>
    </p:extLst>
  </p:cSld>
  <p:clrMapOvr>
    <a:masterClrMapping/>
  </p:clrMapOvr>
  <p:transition>
    <p:fade/>
  </p:transition>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9846214"/>
      </p:ext>
    </p:extLst>
  </p:cSld>
  <p:clrMapOvr>
    <a:masterClrMapping/>
  </p:clrMapOvr>
  <p:transition>
    <p:fade/>
  </p:transition>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46755837"/>
      </p:ext>
    </p:extLst>
  </p:cSld>
  <p:clrMapOvr>
    <a:masterClrMapping/>
  </p:clrMapOvr>
  <p:transition>
    <p:fade/>
  </p:transition>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08099351"/>
      </p:ext>
    </p:extLst>
  </p:cSld>
  <p:clrMapOvr>
    <a:masterClrMapping/>
  </p:clrMapOvr>
  <p:transition>
    <p:fade/>
  </p:transition>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519032491"/>
      </p:ext>
    </p:extLst>
  </p:cSld>
  <p:clrMapOvr>
    <a:masterClrMapping/>
  </p:clrMapOvr>
  <p:transition>
    <p:fade/>
  </p:transition>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80512621"/>
      </p:ext>
    </p:extLst>
  </p:cSld>
  <p:clrMapOvr>
    <a:masterClrMapping/>
  </p:clrMapOvr>
  <p:transition>
    <p:fade/>
  </p:transition>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6763406"/>
      </p:ext>
    </p:extLst>
  </p:cSld>
  <p:clrMapOvr>
    <a:masterClrMapping/>
  </p:clrMapOvr>
  <p:transition>
    <p:fade/>
  </p:transition>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27703970"/>
      </p:ext>
    </p:extLst>
  </p:cSld>
  <p:clrMapOvr>
    <a:masterClrMapping/>
  </p:clrMapOvr>
  <p:transition>
    <p:fade/>
  </p:transition>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88695020"/>
      </p:ext>
    </p:extLst>
  </p:cSld>
  <p:clrMapOvr>
    <a:masterClrMapping/>
  </p:clrMapOvr>
  <p:transition>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276730063"/>
      </p:ext>
    </p:extLst>
  </p:cSld>
  <p:clrMapOvr>
    <a:masterClrMapping/>
  </p:clrMapOvr>
  <p:transition>
    <p:fade/>
  </p:transition>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15286303"/>
      </p:ext>
    </p:extLst>
  </p:cSld>
  <p:clrMapOvr>
    <a:masterClrMapping/>
  </p:clrMapOvr>
  <p:transition>
    <p:fade/>
  </p:transition>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29328430"/>
      </p:ext>
    </p:extLst>
  </p:cSld>
  <p:clrMapOvr>
    <a:masterClrMapping/>
  </p:clrMapOvr>
  <p:transition>
    <p:fade/>
  </p:transition>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11920654"/>
      </p:ext>
    </p:extLst>
  </p:cSld>
  <p:clrMapOvr>
    <a:masterClrMapping/>
  </p:clrMapOvr>
  <p:transition>
    <p:fade/>
  </p:transition>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9054063"/>
      </p:ext>
    </p:extLst>
  </p:cSld>
  <p:clrMapOvr>
    <a:masterClrMapping/>
  </p:clrMapOvr>
  <p:transition>
    <p:fade/>
  </p:transition>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25266949"/>
      </p:ext>
    </p:extLst>
  </p:cSld>
  <p:clrMapOvr>
    <a:masterClrMapping/>
  </p:clrMapOvr>
  <p:transition>
    <p:fade/>
  </p:transition>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1842641"/>
      </p:ext>
    </p:extLst>
  </p:cSld>
  <p:clrMapOvr>
    <a:masterClrMapping/>
  </p:clrMapOvr>
  <p:transition>
    <p:fade/>
  </p:transition>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27563269"/>
      </p:ext>
    </p:extLst>
  </p:cSld>
  <p:clrMapOvr>
    <a:masterClrMapping/>
  </p:clrMapOvr>
  <p:transition>
    <p:fade/>
  </p:transition>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64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189102586"/>
      </p:ext>
    </p:extLst>
  </p:cSld>
  <p:clrMapOvr>
    <a:masterClrMapping/>
  </p:clrMapOvr>
  <p:transition>
    <p:fade/>
  </p:transition>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65764969"/>
      </p:ext>
    </p:extLst>
  </p:cSld>
  <p:clrMapOvr>
    <a:masterClrMapping/>
  </p:clrMapOvr>
  <p:transition>
    <p:fade/>
  </p:transition>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49591415"/>
      </p:ext>
    </p:extLst>
  </p:cSld>
  <p:clrMapOvr>
    <a:masterClrMapping/>
  </p:clrMapOvr>
  <p:transition>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686962649"/>
      </p:ext>
    </p:extLst>
  </p:cSld>
  <p:clrMapOvr>
    <a:masterClrMapping/>
  </p:clrMapOvr>
  <p:transition>
    <p:fade/>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2266699"/>
      </p:ext>
    </p:extLst>
  </p:cSld>
  <p:clrMapOvr>
    <a:masterClrMapping/>
  </p:clrMapOvr>
  <p:transition>
    <p:fade/>
  </p:transition>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55947844"/>
      </p:ext>
    </p:extLst>
  </p:cSld>
  <p:clrMapOvr>
    <a:masterClrMapping/>
  </p:clrMapOvr>
  <p:transition>
    <p:fade/>
  </p:transition>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26751016"/>
      </p:ext>
    </p:extLst>
  </p:cSld>
  <p:clrMapOvr>
    <a:masterClrMapping/>
  </p:clrMapOvr>
  <p:transition>
    <p:fade/>
  </p:transition>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168225658"/>
      </p:ext>
    </p:extLst>
  </p:cSld>
  <p:clrMapOvr>
    <a:masterClrMapping/>
  </p:clrMapOvr>
  <p:transition>
    <p:fade/>
  </p:transition>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42613285"/>
      </p:ext>
    </p:extLst>
  </p:cSld>
  <p:clrMapOvr>
    <a:masterClrMapping/>
  </p:clrMapOvr>
  <p:transition>
    <p:fade/>
  </p:transition>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88188403"/>
      </p:ext>
    </p:extLst>
  </p:cSld>
  <p:clrMapOvr>
    <a:masterClrMapping/>
  </p:clrMapOvr>
  <p:transition>
    <p:fade/>
  </p:transition>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79228210"/>
      </p:ext>
    </p:extLst>
  </p:cSld>
  <p:clrMapOvr>
    <a:masterClrMapping/>
  </p:clrMapOvr>
  <p:transition>
    <p:fade/>
  </p:transition>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9625639"/>
      </p:ext>
    </p:extLst>
  </p:cSld>
  <p:clrMapOvr>
    <a:masterClrMapping/>
  </p:clrMapOvr>
  <p:transition>
    <p:fade/>
  </p:transition>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36210240"/>
      </p:ext>
    </p:extLst>
  </p:cSld>
  <p:clrMapOvr>
    <a:masterClrMapping/>
  </p:clrMapOvr>
  <p:transition>
    <p:fade/>
  </p:transition>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79585963"/>
      </p:ext>
    </p:extLst>
  </p:cSld>
  <p:clrMapOvr>
    <a:masterClrMapping/>
  </p:clrMapOvr>
  <p:transition>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11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62953436"/>
      </p:ext>
    </p:extLst>
  </p:cSld>
  <p:clrMapOvr>
    <a:masterClrMapping/>
  </p:clrMapOvr>
  <p:transition>
    <p:fade/>
  </p:transition>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46175548"/>
      </p:ext>
    </p:extLst>
  </p:cSld>
  <p:clrMapOvr>
    <a:masterClrMapping/>
  </p:clrMapOvr>
  <p:transition>
    <p:fade/>
  </p:transition>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1207663"/>
      </p:ext>
    </p:extLst>
  </p:cSld>
  <p:clrMapOvr>
    <a:masterClrMapping/>
  </p:clrMapOvr>
  <p:transition>
    <p:fade/>
  </p:transition>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04446458"/>
      </p:ext>
    </p:extLst>
  </p:cSld>
  <p:clrMapOvr>
    <a:masterClrMapping/>
  </p:clrMapOvr>
  <p:transition>
    <p:fade/>
  </p:transition>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68696272"/>
      </p:ext>
    </p:extLst>
  </p:cSld>
  <p:clrMapOvr>
    <a:masterClrMapping/>
  </p:clrMapOvr>
  <p:transition>
    <p:fade/>
  </p:transition>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720516"/>
      </p:ext>
    </p:extLst>
  </p:cSld>
  <p:clrMapOvr>
    <a:masterClrMapping/>
  </p:clrMapOvr>
  <p:transition>
    <p:fade/>
  </p:transition>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98187378"/>
      </p:ext>
    </p:extLst>
  </p:cSld>
  <p:clrMapOvr>
    <a:masterClrMapping/>
  </p:clrMapOvr>
  <p:transition>
    <p:fade/>
  </p:transition>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46481302"/>
      </p:ext>
    </p:extLst>
  </p:cSld>
  <p:clrMapOvr>
    <a:masterClrMapping/>
  </p:clrMapOvr>
  <p:transition>
    <p:fade/>
  </p:transition>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91660737"/>
      </p:ext>
    </p:extLst>
  </p:cSld>
  <p:clrMapOvr>
    <a:masterClrMapping/>
  </p:clrMapOvr>
  <p:transition>
    <p:fade/>
  </p:transition>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10846742"/>
      </p:ext>
    </p:extLst>
  </p:cSld>
  <p:clrMapOvr>
    <a:masterClrMapping/>
  </p:clrMapOvr>
  <p:transition>
    <p:fade/>
  </p:transition>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24336735"/>
      </p:ext>
    </p:extLst>
  </p:cSld>
  <p:clrMapOvr>
    <a:masterClrMapping/>
  </p:clrMapOvr>
  <p:transition>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536731908"/>
      </p:ext>
    </p:extLst>
  </p:cSld>
  <p:clrMapOvr>
    <a:masterClrMapping/>
  </p:clrMapOvr>
  <p:transition>
    <p:fade/>
  </p:transition>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86658850"/>
      </p:ext>
    </p:extLst>
  </p:cSld>
  <p:clrMapOvr>
    <a:masterClrMapping/>
  </p:clrMapOvr>
  <p:transition>
    <p:fade/>
  </p:transition>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73413722"/>
      </p:ext>
    </p:extLst>
  </p:cSld>
  <p:clrMapOvr>
    <a:masterClrMapping/>
  </p:clrMapOvr>
  <p:transition>
    <p:fade/>
  </p:transition>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4067924"/>
      </p:ext>
    </p:extLst>
  </p:cSld>
  <p:clrMapOvr>
    <a:masterClrMapping/>
  </p:clrMapOvr>
  <p:transition>
    <p:fade/>
  </p:transition>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63012458"/>
      </p:ext>
    </p:extLst>
  </p:cSld>
  <p:clrMapOvr>
    <a:masterClrMapping/>
  </p:clrMapOvr>
  <p:transition>
    <p:fade/>
  </p:transition>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46150333"/>
      </p:ext>
    </p:extLst>
  </p:cSld>
  <p:clrMapOvr>
    <a:masterClrMapping/>
  </p:clrMapOvr>
  <p:transition>
    <p:fade/>
  </p:transition>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56394720"/>
      </p:ext>
    </p:extLst>
  </p:cSld>
  <p:clrMapOvr>
    <a:masterClrMapping/>
  </p:clrMapOvr>
  <p:transition>
    <p:fade/>
  </p:transition>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57116265"/>
      </p:ext>
    </p:extLst>
  </p:cSld>
  <p:clrMapOvr>
    <a:masterClrMapping/>
  </p:clrMapOvr>
  <p:transition>
    <p:fade/>
  </p:transition>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65617808"/>
      </p:ext>
    </p:extLst>
  </p:cSld>
  <p:clrMapOvr>
    <a:masterClrMapping/>
  </p:clrMapOvr>
  <p:transition>
    <p:fade/>
  </p:transition>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40816488"/>
      </p:ext>
    </p:extLst>
  </p:cSld>
  <p:clrMapOvr>
    <a:masterClrMapping/>
  </p:clrMapOvr>
  <p:transition>
    <p:fade/>
  </p:transition>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23159150"/>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4 ركعات صلاة</a:t>
            </a:r>
          </a:p>
        </p:txBody>
      </p:sp>
      <p:sp>
        <p:nvSpPr>
          <p:cNvPr id="6147"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4 Rakaat Námaaz</a:t>
            </a:r>
          </a:p>
        </p:txBody>
      </p:sp>
      <p:sp>
        <p:nvSpPr>
          <p:cNvPr id="6148" name="Rectangle 3"/>
          <p:cNvSpPr>
            <a:spLocks noChangeArrowheads="1"/>
          </p:cNvSpPr>
          <p:nvPr/>
        </p:nvSpPr>
        <p:spPr bwMode="auto">
          <a:xfrm>
            <a:off x="0" y="1371600"/>
            <a:ext cx="9180513" cy="4832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t>Four </a:t>
            </a:r>
            <a:r>
              <a:rPr lang="en-US" sz="2800" b="1" dirty="0" err="1"/>
              <a:t>Rakaat</a:t>
            </a:r>
            <a:r>
              <a:rPr lang="en-US" sz="2800" b="1" dirty="0"/>
              <a:t>, (divided into two </a:t>
            </a:r>
            <a:r>
              <a:rPr lang="en-US" sz="2800" b="1" dirty="0" err="1"/>
              <a:t>Namaaz</a:t>
            </a:r>
            <a:r>
              <a:rPr lang="en-US" sz="2800" b="1" dirty="0"/>
              <a:t>), in the following manner:</a:t>
            </a:r>
          </a:p>
          <a:p>
            <a:pPr algn="ctr"/>
            <a:r>
              <a:rPr lang="en-US" sz="2800" b="1" dirty="0"/>
              <a:t>a)	</a:t>
            </a:r>
            <a:r>
              <a:rPr lang="en-US" sz="2800" b="1" u="sng" dirty="0"/>
              <a:t>First </a:t>
            </a:r>
            <a:r>
              <a:rPr lang="en-US" sz="2800" b="1" u="sng" dirty="0" err="1"/>
              <a:t>Namaaz</a:t>
            </a:r>
            <a:r>
              <a:rPr lang="en-US" sz="2800" b="1" dirty="0"/>
              <a:t>: In the first </a:t>
            </a:r>
            <a:r>
              <a:rPr lang="en-US" sz="2800" b="1" dirty="0" err="1"/>
              <a:t>rakaat</a:t>
            </a:r>
            <a:r>
              <a:rPr lang="en-US" sz="2800" b="1" dirty="0"/>
              <a:t>, after </a:t>
            </a:r>
            <a:r>
              <a:rPr lang="en-US" sz="2800" b="1" dirty="0" err="1"/>
              <a:t>Súra</a:t>
            </a:r>
            <a:r>
              <a:rPr lang="en-US" sz="2800" b="1" dirty="0"/>
              <a:t>  al-</a:t>
            </a:r>
            <a:r>
              <a:rPr lang="en-US" sz="2800" b="1" dirty="0" err="1"/>
              <a:t>Hamd</a:t>
            </a:r>
            <a:r>
              <a:rPr lang="en-US" sz="2800" b="1" dirty="0"/>
              <a:t>, recite </a:t>
            </a:r>
            <a:r>
              <a:rPr lang="en-US" sz="2800" b="1" dirty="0" err="1"/>
              <a:t>Súra</a:t>
            </a:r>
            <a:r>
              <a:rPr lang="en-US" sz="2800" b="1" dirty="0"/>
              <a:t> al-</a:t>
            </a:r>
            <a:r>
              <a:rPr lang="en-US" sz="2800" b="1" dirty="0" err="1"/>
              <a:t>Káfirún</a:t>
            </a:r>
            <a:r>
              <a:rPr lang="en-US" sz="2800" b="1" dirty="0"/>
              <a:t> (</a:t>
            </a:r>
            <a:r>
              <a:rPr lang="en-US" sz="2800" b="1" dirty="0" err="1"/>
              <a:t>Súra</a:t>
            </a:r>
            <a:r>
              <a:rPr lang="en-US" sz="2800" b="1" dirty="0"/>
              <a:t> # 109). In the second </a:t>
            </a:r>
            <a:r>
              <a:rPr lang="en-US" sz="2800" b="1" dirty="0" err="1"/>
              <a:t>rakaat</a:t>
            </a:r>
            <a:r>
              <a:rPr lang="en-US" sz="2800" b="1" dirty="0"/>
              <a:t>, after </a:t>
            </a:r>
            <a:r>
              <a:rPr lang="en-US" sz="2800" b="1" dirty="0" err="1"/>
              <a:t>Súra</a:t>
            </a:r>
            <a:r>
              <a:rPr lang="en-US" sz="2800" b="1" dirty="0"/>
              <a:t> al-</a:t>
            </a:r>
            <a:r>
              <a:rPr lang="en-US" sz="2800" b="1" dirty="0" err="1"/>
              <a:t>Hamd</a:t>
            </a:r>
            <a:r>
              <a:rPr lang="en-US" sz="2800" b="1" dirty="0"/>
              <a:t>, recite  </a:t>
            </a:r>
            <a:r>
              <a:rPr lang="en-US" sz="2800" b="1" dirty="0" err="1"/>
              <a:t>Súra</a:t>
            </a:r>
            <a:r>
              <a:rPr lang="en-US" sz="2800" b="1" dirty="0"/>
              <a:t> al-</a:t>
            </a:r>
            <a:r>
              <a:rPr lang="en-US" sz="2800" b="1" dirty="0" err="1"/>
              <a:t>Ikhlás</a:t>
            </a:r>
            <a:r>
              <a:rPr lang="en-US" sz="2800" b="1" dirty="0"/>
              <a:t> (</a:t>
            </a:r>
            <a:r>
              <a:rPr lang="en-US" sz="2800" b="1" dirty="0" err="1"/>
              <a:t>Súra</a:t>
            </a:r>
            <a:r>
              <a:rPr lang="en-US" sz="2800" b="1" dirty="0"/>
              <a:t> # 112).</a:t>
            </a:r>
          </a:p>
          <a:p>
            <a:pPr algn="ctr"/>
            <a:r>
              <a:rPr lang="en-US" sz="2800" b="1" dirty="0"/>
              <a:t>	</a:t>
            </a:r>
          </a:p>
          <a:p>
            <a:pPr algn="ctr"/>
            <a:r>
              <a:rPr lang="en-US" sz="2800" b="1" dirty="0"/>
              <a:t>b)	</a:t>
            </a:r>
            <a:r>
              <a:rPr lang="en-US" sz="2800" b="1" u="sng" dirty="0"/>
              <a:t>Second </a:t>
            </a:r>
            <a:r>
              <a:rPr lang="en-US" sz="2800" b="1" u="sng" dirty="0" err="1"/>
              <a:t>Namaaz</a:t>
            </a:r>
            <a:r>
              <a:rPr lang="en-US" sz="2800" b="1" dirty="0"/>
              <a:t>: In the first </a:t>
            </a:r>
            <a:r>
              <a:rPr lang="en-US" sz="2800" b="1" dirty="0" err="1"/>
              <a:t>rakaat</a:t>
            </a:r>
            <a:r>
              <a:rPr lang="en-US" sz="2800" b="1" dirty="0"/>
              <a:t>, after </a:t>
            </a:r>
            <a:r>
              <a:rPr lang="en-US" sz="2800" b="1" dirty="0" err="1"/>
              <a:t>Súra</a:t>
            </a:r>
            <a:r>
              <a:rPr lang="en-US" sz="2800" b="1" dirty="0"/>
              <a:t> 	al- </a:t>
            </a:r>
            <a:r>
              <a:rPr lang="en-US" sz="2800" b="1" dirty="0" err="1"/>
              <a:t>Hamd</a:t>
            </a:r>
            <a:r>
              <a:rPr lang="en-US" sz="2800" b="1" dirty="0"/>
              <a:t>, recite </a:t>
            </a:r>
            <a:r>
              <a:rPr lang="en-US" sz="2800" b="1" dirty="0" err="1"/>
              <a:t>Súra</a:t>
            </a:r>
            <a:r>
              <a:rPr lang="en-US" sz="2800" b="1" dirty="0"/>
              <a:t> al-</a:t>
            </a:r>
            <a:r>
              <a:rPr lang="en-US" sz="2800" b="1" dirty="0" err="1"/>
              <a:t>Ahzáb</a:t>
            </a:r>
            <a:r>
              <a:rPr lang="en-US" sz="2800" b="1" dirty="0"/>
              <a:t> (</a:t>
            </a:r>
            <a:r>
              <a:rPr lang="en-US" sz="2800" b="1" dirty="0" err="1"/>
              <a:t>Súra</a:t>
            </a:r>
            <a:r>
              <a:rPr lang="en-US" sz="2800" b="1" dirty="0"/>
              <a:t> # 33). 	In the second </a:t>
            </a:r>
            <a:r>
              <a:rPr lang="en-US" sz="2800" b="1" dirty="0" err="1"/>
              <a:t>rakaat</a:t>
            </a:r>
            <a:r>
              <a:rPr lang="en-US" sz="2800" b="1" dirty="0"/>
              <a:t>, after </a:t>
            </a:r>
            <a:r>
              <a:rPr lang="en-US" sz="2800" b="1" dirty="0" err="1"/>
              <a:t>Súra</a:t>
            </a:r>
            <a:r>
              <a:rPr lang="en-US" sz="2800" b="1" dirty="0"/>
              <a:t> al-</a:t>
            </a:r>
            <a:r>
              <a:rPr lang="en-US" sz="2800" b="1" dirty="0" err="1"/>
              <a:t>Hamd</a:t>
            </a:r>
            <a:r>
              <a:rPr lang="en-US" sz="2800" b="1" dirty="0"/>
              <a:t>, recite 	</a:t>
            </a:r>
            <a:r>
              <a:rPr lang="en-US" sz="2800" b="1" dirty="0" err="1"/>
              <a:t>Súra</a:t>
            </a:r>
            <a:r>
              <a:rPr lang="en-US" sz="2800" b="1" dirty="0"/>
              <a:t> al-</a:t>
            </a:r>
            <a:r>
              <a:rPr lang="en-US" sz="2800" b="1" dirty="0" err="1"/>
              <a:t>Munáfiqún</a:t>
            </a:r>
            <a:r>
              <a:rPr lang="en-US" sz="2800" b="1" dirty="0"/>
              <a:t> (</a:t>
            </a:r>
            <a:r>
              <a:rPr lang="en-US" sz="2800" b="1" dirty="0" err="1"/>
              <a:t>Súra</a:t>
            </a:r>
            <a:r>
              <a:rPr lang="en-US" sz="2800" b="1" dirty="0"/>
              <a:t> # 63).</a:t>
            </a:r>
          </a:p>
        </p:txBody>
      </p:sp>
    </p:spTree>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566124326"/>
      </p:ext>
    </p:extLst>
  </p:cSld>
  <p:clrMapOvr>
    <a:masterClrMapping/>
  </p:clrMapOvr>
  <p:transition>
    <p:fade/>
  </p:transition>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52862888"/>
      </p:ext>
    </p:extLst>
  </p:cSld>
  <p:clrMapOvr>
    <a:masterClrMapping/>
  </p:clrMapOvr>
  <p:transition>
    <p:fade/>
  </p:transition>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25568516"/>
      </p:ext>
    </p:extLst>
  </p:cSld>
  <p:clrMapOvr>
    <a:masterClrMapping/>
  </p:clrMapOvr>
  <p:transition>
    <p:fade/>
  </p:transition>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75686873"/>
      </p:ext>
    </p:extLst>
  </p:cSld>
  <p:clrMapOvr>
    <a:masterClrMapping/>
  </p:clrMapOvr>
  <p:transition>
    <p:fade/>
  </p:transition>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80242940"/>
      </p:ext>
    </p:extLst>
  </p:cSld>
  <p:clrMapOvr>
    <a:masterClrMapping/>
  </p:clrMapOvr>
  <p:transition>
    <p:fade/>
  </p:transition>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46633586"/>
      </p:ext>
    </p:extLst>
  </p:cSld>
  <p:clrMapOvr>
    <a:masterClrMapping/>
  </p:clrMapOvr>
  <p:transition>
    <p:fade/>
  </p:transition>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32023416"/>
      </p:ext>
    </p:extLst>
  </p:cSld>
  <p:clrMapOvr>
    <a:masterClrMapping/>
  </p:clrMapOvr>
  <p:transition>
    <p:fade/>
  </p:transition>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87549599"/>
      </p:ext>
    </p:extLst>
  </p:cSld>
  <p:clrMapOvr>
    <a:masterClrMapping/>
  </p:clrMapOvr>
  <p:transition>
    <p:fade/>
  </p:transition>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68900080"/>
      </p:ext>
    </p:extLst>
  </p:cSld>
  <p:clrMapOvr>
    <a:masterClrMapping/>
  </p:clrMapOvr>
  <p:transition>
    <p:fade/>
  </p:transition>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3654130"/>
      </p:ext>
    </p:extLst>
  </p:cSld>
  <p:clrMapOvr>
    <a:masterClrMapping/>
  </p:clrMapOvr>
  <p:transition>
    <p:fade/>
  </p:transition>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219832807"/>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290811790"/>
      </p:ext>
    </p:extLst>
  </p:cSld>
  <p:clrMapOvr>
    <a:masterClrMapping/>
  </p:clrMapOvr>
  <p:transition>
    <p:fade/>
  </p:transition>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0942521"/>
      </p:ext>
    </p:extLst>
  </p:cSld>
  <p:clrMapOvr>
    <a:masterClrMapping/>
  </p:clrMapOvr>
  <p:transition>
    <p:fade/>
  </p:transition>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0425961"/>
      </p:ext>
    </p:extLst>
  </p:cSld>
  <p:clrMapOvr>
    <a:masterClrMapping/>
  </p:clrMapOvr>
  <p:transition>
    <p:fade/>
  </p:transition>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86253678"/>
      </p:ext>
    </p:extLst>
  </p:cSld>
  <p:clrMapOvr>
    <a:masterClrMapping/>
  </p:clrMapOvr>
  <p:transition>
    <p:fade/>
  </p:transition>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58645747"/>
      </p:ext>
    </p:extLst>
  </p:cSld>
  <p:clrMapOvr>
    <a:masterClrMapping/>
  </p:clrMapOvr>
  <p:transition>
    <p:fade/>
  </p:transition>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2920152"/>
      </p:ext>
    </p:extLst>
  </p:cSld>
  <p:clrMapOvr>
    <a:masterClrMapping/>
  </p:clrMapOvr>
  <p:transition>
    <p:fade/>
  </p:transition>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52882299"/>
      </p:ext>
    </p:extLst>
  </p:cSld>
  <p:clrMapOvr>
    <a:masterClrMapping/>
  </p:clrMapOvr>
  <p:transition>
    <p:fade/>
  </p:transition>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25173998"/>
      </p:ext>
    </p:extLst>
  </p:cSld>
  <p:clrMapOvr>
    <a:masterClrMapping/>
  </p:clrMapOvr>
  <p:transition>
    <p:fade/>
  </p:transition>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695870"/>
      </p:ext>
    </p:extLst>
  </p:cSld>
  <p:clrMapOvr>
    <a:masterClrMapping/>
  </p:clrMapOvr>
  <p:transition>
    <p:fade/>
  </p:transition>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49306761"/>
      </p:ext>
    </p:extLst>
  </p:cSld>
  <p:clrMapOvr>
    <a:masterClrMapping/>
  </p:clrMapOvr>
  <p:transition>
    <p:fade/>
  </p:transition>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76214444"/>
      </p:ext>
    </p:extLst>
  </p:cSld>
  <p:clrMapOvr>
    <a:masterClrMapping/>
  </p:clrMapOvr>
  <p:transition>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526474592"/>
      </p:ext>
    </p:extLst>
  </p:cSld>
  <p:clrMapOvr>
    <a:masterClrMapping/>
  </p:clrMapOvr>
  <p:transition>
    <p:fade/>
  </p:transition>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44294584"/>
      </p:ext>
    </p:extLst>
  </p:cSld>
  <p:clrMapOvr>
    <a:masterClrMapping/>
  </p:clrMapOvr>
  <p:transition>
    <p:fade/>
  </p:transition>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59696140"/>
      </p:ext>
    </p:extLst>
  </p:cSld>
  <p:clrMapOvr>
    <a:masterClrMapping/>
  </p:clrMapOvr>
  <p:transition>
    <p:fade/>
  </p:transition>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76141483"/>
      </p:ext>
    </p:extLst>
  </p:cSld>
  <p:clrMapOvr>
    <a:masterClrMapping/>
  </p:clrMapOvr>
  <p:transition>
    <p:fade/>
  </p:transition>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14966609"/>
      </p:ext>
    </p:extLst>
  </p:cSld>
  <p:clrMapOvr>
    <a:masterClrMapping/>
  </p:clrMapOvr>
  <p:transition>
    <p:fade/>
  </p:transition>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2229047"/>
      </p:ext>
    </p:extLst>
  </p:cSld>
  <p:clrMapOvr>
    <a:masterClrMapping/>
  </p:clrMapOvr>
  <p:transition>
    <p:fade/>
  </p:transition>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02869330"/>
      </p:ext>
    </p:extLst>
  </p:cSld>
  <p:clrMapOvr>
    <a:masterClrMapping/>
  </p:clrMapOvr>
  <p:transition>
    <p:fade/>
  </p:transition>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94401442"/>
      </p:ext>
    </p:extLst>
  </p:cSld>
  <p:clrMapOvr>
    <a:masterClrMapping/>
  </p:clrMapOvr>
  <p:transition>
    <p:fade/>
  </p:transition>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15116031"/>
      </p:ext>
    </p:extLst>
  </p:cSld>
  <p:clrMapOvr>
    <a:masterClrMapping/>
  </p:clrMapOvr>
  <p:transition>
    <p:fade/>
  </p:transition>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9065961"/>
      </p:ext>
    </p:extLst>
  </p:cSld>
  <p:clrMapOvr>
    <a:masterClrMapping/>
  </p:clrMapOvr>
  <p:transition>
    <p:fade/>
  </p:transition>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9486693"/>
      </p:ext>
    </p:extLst>
  </p:cSld>
  <p:clrMapOvr>
    <a:masterClrMapping/>
  </p:clrMapOvr>
  <p:transition>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12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99807600"/>
      </p:ext>
    </p:extLst>
  </p:cSld>
  <p:clrMapOvr>
    <a:masterClrMapping/>
  </p:clrMapOvr>
  <p:transition>
    <p:fade/>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70518018"/>
      </p:ext>
    </p:extLst>
  </p:cSld>
  <p:clrMapOvr>
    <a:masterClrMapping/>
  </p:clrMapOvr>
  <p:transition>
    <p:fade/>
  </p:transition>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542018"/>
      </p:ext>
    </p:extLst>
  </p:cSld>
  <p:clrMapOvr>
    <a:masterClrMapping/>
  </p:clrMapOvr>
  <p:transition>
    <p:fade/>
  </p:transition>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81121640"/>
      </p:ext>
    </p:extLst>
  </p:cSld>
  <p:clrMapOvr>
    <a:masterClrMapping/>
  </p:clrMapOvr>
  <p:transition>
    <p:fade/>
  </p:transition>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76957910"/>
      </p:ext>
    </p:extLst>
  </p:cSld>
  <p:clrMapOvr>
    <a:masterClrMapping/>
  </p:clrMapOvr>
  <p:transition>
    <p:fade/>
  </p:transition>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06004891"/>
      </p:ext>
    </p:extLst>
  </p:cSld>
  <p:clrMapOvr>
    <a:masterClrMapping/>
  </p:clrMapOvr>
  <p:transition>
    <p:fade/>
  </p:transition>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81231102"/>
      </p:ext>
    </p:extLst>
  </p:cSld>
  <p:clrMapOvr>
    <a:masterClrMapping/>
  </p:clrMapOvr>
  <p:transition>
    <p:fade/>
  </p:transition>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91010040"/>
      </p:ext>
    </p:extLst>
  </p:cSld>
  <p:clrMapOvr>
    <a:masterClrMapping/>
  </p:clrMapOvr>
  <p:transition>
    <p:fade/>
  </p:transition>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78502730"/>
      </p:ext>
    </p:extLst>
  </p:cSld>
  <p:clrMapOvr>
    <a:masterClrMapping/>
  </p:clrMapOvr>
  <p:transition>
    <p:fade/>
  </p:transition>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29131759"/>
      </p:ext>
    </p:extLst>
  </p:cSld>
  <p:clrMapOvr>
    <a:masterClrMapping/>
  </p:clrMapOvr>
  <p:transition>
    <p:fade/>
  </p:transition>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99555283"/>
      </p:ext>
    </p:extLst>
  </p:cSld>
  <p:clrMapOvr>
    <a:masterClrMapping/>
  </p:clrMapOvr>
  <p:transition>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247884746"/>
      </p:ext>
    </p:extLst>
  </p:cSld>
  <p:clrMapOvr>
    <a:masterClrMapping/>
  </p:clrMapOvr>
  <p:transition>
    <p:fade/>
  </p:transition>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30458838"/>
      </p:ext>
    </p:extLst>
  </p:cSld>
  <p:clrMapOvr>
    <a:masterClrMapping/>
  </p:clrMapOvr>
  <p:transition>
    <p:fade/>
  </p:transition>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90897005"/>
      </p:ext>
    </p:extLst>
  </p:cSld>
  <p:clrMapOvr>
    <a:masterClrMapping/>
  </p:clrMapOvr>
  <p:transition>
    <p:fade/>
  </p:transition>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65534777"/>
      </p:ext>
    </p:extLst>
  </p:cSld>
  <p:clrMapOvr>
    <a:masterClrMapping/>
  </p:clrMapOvr>
  <p:transition>
    <p:fade/>
  </p:transition>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79882669"/>
      </p:ext>
    </p:extLst>
  </p:cSld>
  <p:clrMapOvr>
    <a:masterClrMapping/>
  </p:clrMapOvr>
  <p:transition>
    <p:fade/>
  </p:transition>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70452603"/>
      </p:ext>
    </p:extLst>
  </p:cSld>
  <p:clrMapOvr>
    <a:masterClrMapping/>
  </p:clrMapOvr>
  <p:transition>
    <p:fade/>
  </p:transition>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887113505"/>
      </p:ext>
    </p:extLst>
  </p:cSld>
  <p:clrMapOvr>
    <a:masterClrMapping/>
  </p:clrMapOvr>
  <p:transition>
    <p:fade/>
  </p:transition>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550222"/>
      </p:ext>
    </p:extLst>
  </p:cSld>
  <p:clrMapOvr>
    <a:masterClrMapping/>
  </p:clrMapOvr>
  <p:transition>
    <p:fade/>
  </p:transition>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79155114"/>
      </p:ext>
    </p:extLst>
  </p:cSld>
  <p:clrMapOvr>
    <a:masterClrMapping/>
  </p:clrMapOvr>
  <p:transition>
    <p:fade/>
  </p:transition>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4563757"/>
      </p:ext>
    </p:extLst>
  </p:cSld>
  <p:clrMapOvr>
    <a:masterClrMapping/>
  </p:clrMapOvr>
  <p:transition>
    <p:fade/>
  </p:transition>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7740925"/>
      </p:ext>
    </p:extLst>
  </p:cSld>
  <p:clrMapOvr>
    <a:masterClrMapping/>
  </p:clrMapOvr>
  <p:transition>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1748366534"/>
      </p:ext>
    </p:extLst>
  </p:cSld>
  <p:clrMapOvr>
    <a:masterClrMapping/>
  </p:clrMapOvr>
  <p:transition>
    <p:fade/>
  </p:transition>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76715445"/>
      </p:ext>
    </p:extLst>
  </p:cSld>
  <p:clrMapOvr>
    <a:masterClrMapping/>
  </p:clrMapOvr>
  <p:transition>
    <p:fade/>
  </p:transition>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130037937"/>
      </p:ext>
    </p:extLst>
  </p:cSld>
  <p:clrMapOvr>
    <a:masterClrMapping/>
  </p:clrMapOvr>
  <p:transition>
    <p:fade/>
  </p:transition>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3176680"/>
      </p:ext>
    </p:extLst>
  </p:cSld>
  <p:clrMapOvr>
    <a:masterClrMapping/>
  </p:clrMapOvr>
  <p:transition>
    <p:fade/>
  </p:transition>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63782139"/>
      </p:ext>
    </p:extLst>
  </p:cSld>
  <p:clrMapOvr>
    <a:masterClrMapping/>
  </p:clrMapOvr>
  <p:transition>
    <p:fade/>
  </p:transition>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89651711"/>
      </p:ext>
    </p:extLst>
  </p:cSld>
  <p:clrMapOvr>
    <a:masterClrMapping/>
  </p:clrMapOvr>
  <p:transition>
    <p:fade/>
  </p:transition>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16703403"/>
      </p:ext>
    </p:extLst>
  </p:cSld>
  <p:clrMapOvr>
    <a:masterClrMapping/>
  </p:clrMapOvr>
  <p:transition>
    <p:fade/>
  </p:transition>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01841063"/>
      </p:ext>
    </p:extLst>
  </p:cSld>
  <p:clrMapOvr>
    <a:masterClrMapping/>
  </p:clrMapOvr>
  <p:transition>
    <p:fade/>
  </p:transition>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00063969"/>
      </p:ext>
    </p:extLst>
  </p:cSld>
  <p:clrMapOvr>
    <a:masterClrMapping/>
  </p:clrMapOvr>
  <p:transition>
    <p:fade/>
  </p:transition>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56178939"/>
      </p:ext>
    </p:extLst>
  </p:cSld>
  <p:clrMapOvr>
    <a:masterClrMapping/>
  </p:clrMapOvr>
  <p:transition>
    <p:fade/>
  </p:transition>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16309517"/>
      </p:ext>
    </p:extLst>
  </p:cSld>
  <p:clrMapOvr>
    <a:masterClrMapping/>
  </p:clrMapOvr>
  <p:transition>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575907835"/>
      </p:ext>
    </p:extLst>
  </p:cSld>
  <p:clrMapOvr>
    <a:masterClrMapping/>
  </p:clrMapOvr>
  <p:transition>
    <p:fade/>
  </p:transition>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91611017"/>
      </p:ext>
    </p:extLst>
  </p:cSld>
  <p:clrMapOvr>
    <a:masterClrMapping/>
  </p:clrMapOvr>
  <p:transition>
    <p:fade/>
  </p:transition>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73851940"/>
      </p:ext>
    </p:extLst>
  </p:cSld>
  <p:clrMapOvr>
    <a:masterClrMapping/>
  </p:clrMapOvr>
  <p:transition>
    <p:fade/>
  </p:transition>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63388772"/>
      </p:ext>
    </p:extLst>
  </p:cSld>
  <p:clrMapOvr>
    <a:masterClrMapping/>
  </p:clrMapOvr>
  <p:transition>
    <p:fade/>
  </p:transition>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047293190"/>
      </p:ext>
    </p:extLst>
  </p:cSld>
  <p:clrMapOvr>
    <a:masterClrMapping/>
  </p:clrMapOvr>
  <p:transition>
    <p:fade/>
  </p:transition>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28954922"/>
      </p:ext>
    </p:extLst>
  </p:cSld>
  <p:clrMapOvr>
    <a:masterClrMapping/>
  </p:clrMapOvr>
  <p:transition>
    <p:fade/>
  </p:transition>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21859532"/>
      </p:ext>
    </p:extLst>
  </p:cSld>
  <p:clrMapOvr>
    <a:masterClrMapping/>
  </p:clrMapOvr>
  <p:transition>
    <p:fade/>
  </p:transition>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7742619"/>
      </p:ext>
    </p:extLst>
  </p:cSld>
  <p:clrMapOvr>
    <a:masterClrMapping/>
  </p:clrMapOvr>
  <p:transition>
    <p:fade/>
  </p:transition>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6591708"/>
      </p:ext>
    </p:extLst>
  </p:cSld>
  <p:clrMapOvr>
    <a:masterClrMapping/>
  </p:clrMapOvr>
  <p:transition>
    <p:fade/>
  </p:transition>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48928252"/>
      </p:ext>
    </p:extLst>
  </p:cSld>
  <p:clrMapOvr>
    <a:masterClrMapping/>
  </p:clrMapOvr>
  <p:transition>
    <p:fade/>
  </p:transition>
  <p:timing>
    <p:tnLst>
      <p:par>
        <p:cTn id="1" dur="indefinite" restart="never" nodeType="tmRoot"/>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a:t>
            </a:r>
            <a:r>
              <a:rPr lang="en-US" b="1" dirty="0" smtClean="0">
                <a:solidFill>
                  <a:srgbClr val="FFFF99"/>
                </a:solidFill>
                <a:latin typeface="Trebuchet MS" pitchFamily="34" charset="0"/>
              </a:rPr>
              <a:t>: 81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41328858"/>
      </p:ext>
    </p:extLst>
  </p:cSld>
  <p:clrMapOvr>
    <a:masterClrMapping/>
  </p:clrMapOvr>
  <p:transition>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361172673"/>
      </p:ext>
    </p:extLst>
  </p:cSld>
  <p:clrMapOvr>
    <a:masterClrMapping/>
  </p:clrMapOvr>
  <p:transition>
    <p:fade/>
  </p:transition>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45493633"/>
      </p:ext>
    </p:extLst>
  </p:cSld>
  <p:clrMapOvr>
    <a:masterClrMapping/>
  </p:clrMapOvr>
  <p:transition>
    <p:fade/>
  </p:transition>
  <p:timing>
    <p:tnLst>
      <p:par>
        <p:cTn id="1" dur="indefinite" restart="never" nodeType="tmRoot"/>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87340096"/>
      </p:ext>
    </p:extLst>
  </p:cSld>
  <p:clrMapOvr>
    <a:masterClrMapping/>
  </p:clrMapOvr>
  <p:transition>
    <p:fade/>
  </p:transition>
  <p:timing>
    <p:tnLst>
      <p:par>
        <p:cTn id="1" dur="indefinite" restart="never" nodeType="tmRoot"/>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99572041"/>
      </p:ext>
    </p:extLst>
  </p:cSld>
  <p:clrMapOvr>
    <a:masterClrMapping/>
  </p:clrMapOvr>
  <p:transition>
    <p:fade/>
  </p:transition>
  <p:timing>
    <p:tnLst>
      <p:par>
        <p:cTn id="1" dur="indefinite" restart="never" nodeType="tmRoot"/>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7952642"/>
      </p:ext>
    </p:extLst>
  </p:cSld>
  <p:clrMapOvr>
    <a:masterClrMapping/>
  </p:clrMapOvr>
  <p:transition>
    <p:fade/>
  </p:transition>
  <p:timing>
    <p:tnLst>
      <p:par>
        <p:cTn id="1" dur="indefinite" restart="never" nodeType="tmRoot"/>
      </p:par>
    </p:tn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2809866"/>
      </p:ext>
    </p:extLst>
  </p:cSld>
  <p:clrMapOvr>
    <a:masterClrMapping/>
  </p:clrMapOvr>
  <p:transition>
    <p:fade/>
  </p:transition>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40641984"/>
      </p:ext>
    </p:extLst>
  </p:cSld>
  <p:clrMapOvr>
    <a:masterClrMapping/>
  </p:clrMapOvr>
  <p:transition>
    <p:fade/>
  </p:transition>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69948172"/>
      </p:ext>
    </p:extLst>
  </p:cSld>
  <p:clrMapOvr>
    <a:masterClrMapping/>
  </p:clrMapOvr>
  <p:transition>
    <p:fade/>
  </p:transition>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39424507"/>
      </p:ext>
    </p:extLst>
  </p:cSld>
  <p:clrMapOvr>
    <a:masterClrMapping/>
  </p:clrMapOvr>
  <p:transition>
    <p:fade/>
  </p:transition>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75836001"/>
      </p:ext>
    </p:extLst>
  </p:cSld>
  <p:clrMapOvr>
    <a:masterClrMapping/>
  </p:clrMapOvr>
  <p:transition>
    <p:fade/>
  </p:transition>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13601702"/>
      </p:ext>
    </p:extLst>
  </p:cSld>
  <p:clrMapOvr>
    <a:masterClrMapping/>
  </p:clrMapOvr>
  <p:transition>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13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091164199"/>
      </p:ext>
    </p:extLst>
  </p:cSld>
  <p:clrMapOvr>
    <a:masterClrMapping/>
  </p:clrMapOvr>
  <p:transition>
    <p:fade/>
  </p:transition>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86179041"/>
      </p:ext>
    </p:extLst>
  </p:cSld>
  <p:clrMapOvr>
    <a:masterClrMapping/>
  </p:clrMapOvr>
  <p:transition>
    <p:fade/>
  </p:transition>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853684167"/>
      </p:ext>
    </p:extLst>
  </p:cSld>
  <p:clrMapOvr>
    <a:masterClrMapping/>
  </p:clrMapOvr>
  <p:transition>
    <p:fade/>
  </p:transition>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5502801"/>
      </p:ext>
    </p:extLst>
  </p:cSld>
  <p:clrMapOvr>
    <a:masterClrMapping/>
  </p:clrMapOvr>
  <p:transition>
    <p:fade/>
  </p:transition>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92475"/>
      </p:ext>
    </p:extLst>
  </p:cSld>
  <p:clrMapOvr>
    <a:masterClrMapping/>
  </p:clrMapOvr>
  <p:transition>
    <p:fade/>
  </p:transition>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75010256"/>
      </p:ext>
    </p:extLst>
  </p:cSld>
  <p:clrMapOvr>
    <a:masterClrMapping/>
  </p:clrMapOvr>
  <p:transition>
    <p:fade/>
  </p:transition>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542135"/>
      </p:ext>
    </p:extLst>
  </p:cSld>
  <p:clrMapOvr>
    <a:masterClrMapping/>
  </p:clrMapOvr>
  <p:transition>
    <p:fade/>
  </p:transition>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64655608"/>
      </p:ext>
    </p:extLst>
  </p:cSld>
  <p:clrMapOvr>
    <a:masterClrMapping/>
  </p:clrMapOvr>
  <p:transition>
    <p:fade/>
  </p:transition>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503911358"/>
      </p:ext>
    </p:extLst>
  </p:cSld>
  <p:clrMapOvr>
    <a:masterClrMapping/>
  </p:clrMapOvr>
  <p:transition>
    <p:fade/>
  </p:transition>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35576050"/>
      </p:ext>
    </p:extLst>
  </p:cSld>
  <p:clrMapOvr>
    <a:masterClrMapping/>
  </p:clrMapOvr>
  <p:transition>
    <p:fade/>
  </p:transition>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5218553"/>
      </p:ext>
    </p:extLst>
  </p:cSld>
  <p:clrMapOvr>
    <a:masterClrMapping/>
  </p:clrMapOvr>
  <p:transition>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98727720"/>
      </p:ext>
    </p:extLst>
  </p:cSld>
  <p:clrMapOvr>
    <a:masterClrMapping/>
  </p:clrMapOvr>
  <p:transition>
    <p:fade/>
  </p:transition>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70694205"/>
      </p:ext>
    </p:extLst>
  </p:cSld>
  <p:clrMapOvr>
    <a:masterClrMapping/>
  </p:clrMapOvr>
  <p:transition>
    <p:fade/>
  </p:transition>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10732108"/>
      </p:ext>
    </p:extLst>
  </p:cSld>
  <p:clrMapOvr>
    <a:masterClrMapping/>
  </p:clrMapOvr>
  <p:transition>
    <p:fade/>
  </p:transition>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8403093"/>
      </p:ext>
    </p:extLst>
  </p:cSld>
  <p:clrMapOvr>
    <a:masterClrMapping/>
  </p:clrMapOvr>
  <p:transition>
    <p:fade/>
  </p:transition>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33190750"/>
      </p:ext>
    </p:extLst>
  </p:cSld>
  <p:clrMapOvr>
    <a:masterClrMapping/>
  </p:clrMapOvr>
  <p:transition>
    <p:fade/>
  </p:transition>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12422202"/>
      </p:ext>
    </p:extLst>
  </p:cSld>
  <p:clrMapOvr>
    <a:masterClrMapping/>
  </p:clrMapOvr>
  <p:transition>
    <p:fade/>
  </p:transition>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02130839"/>
      </p:ext>
    </p:extLst>
  </p:cSld>
  <p:clrMapOvr>
    <a:masterClrMapping/>
  </p:clrMapOvr>
  <p:transition>
    <p:fade/>
  </p:transition>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49323465"/>
      </p:ext>
    </p:extLst>
  </p:cSld>
  <p:clrMapOvr>
    <a:masterClrMapping/>
  </p:clrMapOvr>
  <p:transition>
    <p:fade/>
  </p:transition>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9168006"/>
      </p:ext>
    </p:extLst>
  </p:cSld>
  <p:clrMapOvr>
    <a:masterClrMapping/>
  </p:clrMapOvr>
  <p:transition>
    <p:fade/>
  </p:transition>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98038948"/>
      </p:ext>
    </p:extLst>
  </p:cSld>
  <p:clrMapOvr>
    <a:masterClrMapping/>
  </p:clrMapOvr>
  <p:transition>
    <p:fade/>
  </p:transition>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83777216"/>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 (</a:t>
            </a:r>
            <a:r>
              <a:rPr lang="en-US" sz="3600" b="1" kern="1200" dirty="0" err="1">
                <a:solidFill>
                  <a:schemeClr val="bg1"/>
                </a:solidFill>
                <a:ea typeface="MS Mincho" pitchFamily="49" charset="-128"/>
              </a:rPr>
              <a:t>saww</a:t>
            </a:r>
            <a:r>
              <a:rPr lang="en-US" sz="3600" b="1" kern="1200" dirty="0">
                <a:solidFill>
                  <a:schemeClr val="bg1"/>
                </a:solidFill>
                <a:ea typeface="MS Mincho" pitchFamily="49" charset="-128"/>
              </a:rPr>
              <a:t>) and the family of Muhammad (as)</a:t>
            </a:r>
          </a:p>
          <a:p>
            <a:pPr marL="342900" indent="-342900" eaLnBrk="1" hangingPunct="1">
              <a:defRPr/>
            </a:pPr>
            <a:r>
              <a:rPr lang="ar-SA" altLang="en-US" sz="3600" b="1" dirty="0">
                <a:solidFill>
                  <a:schemeClr val="tx1"/>
                </a:solidFill>
                <a:latin typeface="Alvi Nastaleeq" pitchFamily="2" charset="0"/>
              </a:rPr>
              <a:t>اے الله! رحمت فرما محمد وآل)ع( محمد پر </a:t>
            </a:r>
          </a:p>
          <a:p>
            <a:pPr marL="342900" indent="-342900" eaLnBrk="1" hangingPunct="1">
              <a:defRPr/>
            </a:pPr>
            <a:endParaRPr lang="en-US" sz="3600" b="1" kern="1200" dirty="0">
              <a:solidFill>
                <a:schemeClr val="bg1"/>
              </a:solidFill>
              <a:ea typeface="MS Mincho" pitchFamily="49" charset="-128"/>
            </a:endParaRPr>
          </a:p>
        </p:txBody>
      </p:sp>
      <p:sp>
        <p:nvSpPr>
          <p:cNvPr id="2116612" name="Subtitle 4"/>
          <p:cNvSpPr txBox="1">
            <a:spLocks/>
          </p:cNvSpPr>
          <p:nvPr/>
        </p:nvSpPr>
        <p:spPr bwMode="auto">
          <a:xfrm>
            <a:off x="228600" y="57150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salli `ala muhammadin wa ali muhammadin</a:t>
            </a:r>
          </a:p>
        </p:txBody>
      </p:sp>
      <p:sp>
        <p:nvSpPr>
          <p:cNvPr id="2116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2116614"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extLst>
      <p:ext uri="{BB962C8B-B14F-4D97-AF65-F5344CB8AC3E}">
        <p14:creationId xmlns:p14="http://schemas.microsoft.com/office/powerpoint/2010/main" val="1245593513"/>
      </p:ext>
    </p:extLst>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947427389"/>
      </p:ext>
    </p:extLst>
  </p:cSld>
  <p:clrMapOvr>
    <a:masterClrMapping/>
  </p:clrMapOvr>
  <p:transition>
    <p:fade/>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92929619"/>
      </p:ext>
    </p:extLst>
  </p:cSld>
  <p:clrMapOvr>
    <a:masterClrMapping/>
  </p:clrMapOvr>
  <p:transition>
    <p:fade/>
  </p:transition>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43578661"/>
      </p:ext>
    </p:extLst>
  </p:cSld>
  <p:clrMapOvr>
    <a:masterClrMapping/>
  </p:clrMapOvr>
  <p:transition>
    <p:fade/>
  </p:transition>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40262828"/>
      </p:ext>
    </p:extLst>
  </p:cSld>
  <p:clrMapOvr>
    <a:masterClrMapping/>
  </p:clrMapOvr>
  <p:transition>
    <p:fade/>
  </p:transition>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35012698"/>
      </p:ext>
    </p:extLst>
  </p:cSld>
  <p:clrMapOvr>
    <a:masterClrMapping/>
  </p:clrMapOvr>
  <p:transition>
    <p:fade/>
  </p:transition>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14436953"/>
      </p:ext>
    </p:extLst>
  </p:cSld>
  <p:clrMapOvr>
    <a:masterClrMapping/>
  </p:clrMapOvr>
  <p:transition>
    <p:fade/>
  </p:transition>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049071756"/>
      </p:ext>
    </p:extLst>
  </p:cSld>
  <p:clrMapOvr>
    <a:masterClrMapping/>
  </p:clrMapOvr>
  <p:transition>
    <p:fade/>
  </p:transition>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64076238"/>
      </p:ext>
    </p:extLst>
  </p:cSld>
  <p:clrMapOvr>
    <a:masterClrMapping/>
  </p:clrMapOvr>
  <p:transition>
    <p:fade/>
  </p:transition>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30190521"/>
      </p:ext>
    </p:extLst>
  </p:cSld>
  <p:clrMapOvr>
    <a:masterClrMapping/>
  </p:clrMapOvr>
  <p:transition>
    <p:fade/>
  </p:transition>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9889923"/>
      </p:ext>
    </p:extLst>
  </p:cSld>
  <p:clrMapOvr>
    <a:masterClrMapping/>
  </p:clrMapOvr>
  <p:transition>
    <p:fade/>
  </p:transition>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2118379"/>
      </p:ext>
    </p:extLst>
  </p:cSld>
  <p:clrMapOvr>
    <a:masterClrMapping/>
  </p:clrMapOvr>
  <p:transition>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641034320"/>
      </p:ext>
    </p:extLst>
  </p:cSld>
  <p:clrMapOvr>
    <a:masterClrMapping/>
  </p:clrMapOvr>
  <p:transition>
    <p:fade/>
  </p:transition>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4977934"/>
      </p:ext>
    </p:extLst>
  </p:cSld>
  <p:clrMapOvr>
    <a:masterClrMapping/>
  </p:clrMapOvr>
  <p:transition>
    <p:fade/>
  </p:transition>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80186189"/>
      </p:ext>
    </p:extLst>
  </p:cSld>
  <p:clrMapOvr>
    <a:masterClrMapping/>
  </p:clrMapOvr>
  <p:transition>
    <p:fade/>
  </p:transition>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37075806"/>
      </p:ext>
    </p:extLst>
  </p:cSld>
  <p:clrMapOvr>
    <a:masterClrMapping/>
  </p:clrMapOvr>
  <p:transition>
    <p:fade/>
  </p:transition>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3932290"/>
      </p:ext>
    </p:extLst>
  </p:cSld>
  <p:clrMapOvr>
    <a:masterClrMapping/>
  </p:clrMapOvr>
  <p:transition>
    <p:fade/>
  </p:transition>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6992678"/>
      </p:ext>
    </p:extLst>
  </p:cSld>
  <p:clrMapOvr>
    <a:masterClrMapping/>
  </p:clrMapOvr>
  <p:transition>
    <p:fade/>
  </p:transition>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6382573"/>
      </p:ext>
    </p:extLst>
  </p:cSld>
  <p:clrMapOvr>
    <a:masterClrMapping/>
  </p:clrMapOvr>
  <p:transition>
    <p:fade/>
  </p:transition>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36505368"/>
      </p:ext>
    </p:extLst>
  </p:cSld>
  <p:clrMapOvr>
    <a:masterClrMapping/>
  </p:clrMapOvr>
  <p:transition>
    <p:fade/>
  </p:transition>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98073143"/>
      </p:ext>
    </p:extLst>
  </p:cSld>
  <p:clrMapOvr>
    <a:masterClrMapping/>
  </p:clrMapOvr>
  <p:transition>
    <p:fade/>
  </p:transition>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63949256"/>
      </p:ext>
    </p:extLst>
  </p:cSld>
  <p:clrMapOvr>
    <a:masterClrMapping/>
  </p:clrMapOvr>
  <p:transition>
    <p:fade/>
  </p:transition>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4237117"/>
      </p:ext>
    </p:extLst>
  </p:cSld>
  <p:clrMapOvr>
    <a:masterClrMapping/>
  </p:clrMapOvr>
  <p:transition>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2151348353"/>
      </p:ext>
    </p:extLst>
  </p:cSld>
  <p:clrMapOvr>
    <a:masterClrMapping/>
  </p:clrMapOvr>
  <p:transition>
    <p:fade/>
  </p:transition>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11332212"/>
      </p:ext>
    </p:extLst>
  </p:cSld>
  <p:clrMapOvr>
    <a:masterClrMapping/>
  </p:clrMapOvr>
  <p:transition>
    <p:fade/>
  </p:transition>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01885331"/>
      </p:ext>
    </p:extLst>
  </p:cSld>
  <p:clrMapOvr>
    <a:masterClrMapping/>
  </p:clrMapOvr>
  <p:transition>
    <p:fade/>
  </p:transition>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0441575"/>
      </p:ext>
    </p:extLst>
  </p:cSld>
  <p:clrMapOvr>
    <a:masterClrMapping/>
  </p:clrMapOvr>
  <p:transition>
    <p:fade/>
  </p:transition>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949513957"/>
      </p:ext>
    </p:extLst>
  </p:cSld>
  <p:clrMapOvr>
    <a:masterClrMapping/>
  </p:clrMapOvr>
  <p:transition>
    <p:fade/>
  </p:transition>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02877002"/>
      </p:ext>
    </p:extLst>
  </p:cSld>
  <p:clrMapOvr>
    <a:masterClrMapping/>
  </p:clrMapOvr>
  <p:transition>
    <p:fade/>
  </p:transition>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80328027"/>
      </p:ext>
    </p:extLst>
  </p:cSld>
  <p:clrMapOvr>
    <a:masterClrMapping/>
  </p:clrMapOvr>
  <p:transition>
    <p:fade/>
  </p:transition>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40787818"/>
      </p:ext>
    </p:extLst>
  </p:cSld>
  <p:clrMapOvr>
    <a:masterClrMapping/>
  </p:clrMapOvr>
  <p:transition>
    <p:fade/>
  </p:transition>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66317862"/>
      </p:ext>
    </p:extLst>
  </p:cSld>
  <p:clrMapOvr>
    <a:masterClrMapping/>
  </p:clrMapOvr>
  <p:transition>
    <p:fade/>
  </p:transition>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94586959"/>
      </p:ext>
    </p:extLst>
  </p:cSld>
  <p:clrMapOvr>
    <a:masterClrMapping/>
  </p:clrMapOvr>
  <p:transition>
    <p:fade/>
  </p:transition>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973841021"/>
      </p:ext>
    </p:extLst>
  </p:cSld>
  <p:clrMapOvr>
    <a:masterClrMapping/>
  </p:clrMapOvr>
  <p:transition>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a:t>
            </a:r>
            <a:r>
              <a:rPr lang="en-US" b="1" dirty="0" smtClean="0">
                <a:solidFill>
                  <a:srgbClr val="FFFF99"/>
                </a:solidFill>
                <a:latin typeface="Trebuchet MS" pitchFamily="34" charset="0"/>
              </a:rPr>
              <a:t>14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158564525"/>
      </p:ext>
    </p:extLst>
  </p:cSld>
  <p:clrMapOvr>
    <a:masterClrMapping/>
  </p:clrMapOvr>
  <p:transition>
    <p:fade/>
  </p:transition>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94021370"/>
      </p:ext>
    </p:extLst>
  </p:cSld>
  <p:clrMapOvr>
    <a:masterClrMapping/>
  </p:clrMapOvr>
  <p:transition>
    <p:fade/>
  </p:transition>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395111"/>
      </p:ext>
    </p:extLst>
  </p:cSld>
  <p:clrMapOvr>
    <a:masterClrMapping/>
  </p:clrMapOvr>
  <p:transition>
    <p:fade/>
  </p:transition>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01304748"/>
      </p:ext>
    </p:extLst>
  </p:cSld>
  <p:clrMapOvr>
    <a:masterClrMapping/>
  </p:clrMapOvr>
  <p:transition>
    <p:fade/>
  </p:transition>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04589710"/>
      </p:ext>
    </p:extLst>
  </p:cSld>
  <p:clrMapOvr>
    <a:masterClrMapping/>
  </p:clrMapOvr>
  <p:transition>
    <p:fade/>
  </p:transition>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64229470"/>
      </p:ext>
    </p:extLst>
  </p:cSld>
  <p:clrMapOvr>
    <a:masterClrMapping/>
  </p:clrMapOvr>
  <p:transition>
    <p:fade/>
  </p:transition>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89530939"/>
      </p:ext>
    </p:extLst>
  </p:cSld>
  <p:clrMapOvr>
    <a:masterClrMapping/>
  </p:clrMapOvr>
  <p:transition>
    <p:fade/>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32635100"/>
      </p:ext>
    </p:extLst>
  </p:cSld>
  <p:clrMapOvr>
    <a:masterClrMapping/>
  </p:clrMapOvr>
  <p:transition>
    <p:fade/>
  </p:transition>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59414048"/>
      </p:ext>
    </p:extLst>
  </p:cSld>
  <p:clrMapOvr>
    <a:masterClrMapping/>
  </p:clrMapOvr>
  <p:transition>
    <p:fade/>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5294857"/>
      </p:ext>
    </p:extLst>
  </p:cSld>
  <p:clrMapOvr>
    <a:masterClrMapping/>
  </p:clrMapOvr>
  <p:transition>
    <p:fade/>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91458835"/>
      </p:ext>
    </p:extLst>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691922337"/>
      </p:ext>
    </p:extLst>
  </p:cSld>
  <p:clrMapOvr>
    <a:masterClrMapping/>
  </p:clrMapOvr>
  <p:transition>
    <p:fade/>
  </p:transition>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83866776"/>
      </p:ext>
    </p:extLst>
  </p:cSld>
  <p:clrMapOvr>
    <a:masterClrMapping/>
  </p:clrMapOvr>
  <p:transition>
    <p:fade/>
  </p:transition>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894592687"/>
      </p:ext>
    </p:extLst>
  </p:cSld>
  <p:clrMapOvr>
    <a:masterClrMapping/>
  </p:clrMapOvr>
  <p:transition>
    <p:fade/>
  </p:transition>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72710204"/>
      </p:ext>
    </p:extLst>
  </p:cSld>
  <p:clrMapOvr>
    <a:masterClrMapping/>
  </p:clrMapOvr>
  <p:transition>
    <p:fade/>
  </p:transition>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5856525"/>
      </p:ext>
    </p:extLst>
  </p:cSld>
  <p:clrMapOvr>
    <a:masterClrMapping/>
  </p:clrMapOvr>
  <p:transition>
    <p:fade/>
  </p:transition>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79617456"/>
      </p:ext>
    </p:extLst>
  </p:cSld>
  <p:clrMapOvr>
    <a:masterClrMapping/>
  </p:clrMapOvr>
  <p:transition>
    <p:fade/>
  </p:transition>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81788226"/>
      </p:ext>
    </p:extLst>
  </p:cSld>
  <p:clrMapOvr>
    <a:masterClrMapping/>
  </p:clrMapOvr>
  <p:transition>
    <p:fade/>
  </p:transition>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13255292"/>
      </p:ext>
    </p:extLst>
  </p:cSld>
  <p:clrMapOvr>
    <a:masterClrMapping/>
  </p:clrMapOvr>
  <p:transition>
    <p:fade/>
  </p:transition>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065570497"/>
      </p:ext>
    </p:extLst>
  </p:cSld>
  <p:clrMapOvr>
    <a:masterClrMapping/>
  </p:clrMapOvr>
  <p:transition>
    <p:fade/>
  </p:transition>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4531954"/>
      </p:ext>
    </p:extLst>
  </p:cSld>
  <p:clrMapOvr>
    <a:masterClrMapping/>
  </p:clrMapOvr>
  <p:transition>
    <p:fade/>
  </p:transition>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46923606"/>
      </p:ext>
    </p:extLst>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762000" y="3200400"/>
            <a:ext cx="7800975" cy="3046988"/>
          </a:xfrm>
          <a:prstGeom prst="rect">
            <a:avLst/>
          </a:prstGeom>
          <a:noFill/>
        </p:spPr>
        <p:txBody>
          <a:bodyPr wrap="square">
            <a:spAutoFit/>
          </a:bodyPr>
          <a:lstStyle/>
          <a:p>
            <a:pPr algn="ctr" rtl="1"/>
            <a:r>
              <a:rPr lang="en-AU" sz="3600" b="1" dirty="0">
                <a:solidFill>
                  <a:schemeClr val="bg1"/>
                </a:solidFill>
                <a:latin typeface="+mn-lt"/>
              </a:rPr>
              <a:t>Allah is He on Whom all depend</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اللہ </a:t>
            </a:r>
            <a:r>
              <a:rPr lang="ar-SA" sz="3600" b="1" dirty="0" smtClean="0"/>
              <a:t>بے</a:t>
            </a:r>
            <a:r>
              <a:rPr lang="ar-AE" sz="3600" b="1" dirty="0" smtClean="0"/>
              <a:t>نياز</a:t>
            </a:r>
            <a:r>
              <a:rPr lang="ar-SA" sz="3600" b="1" dirty="0" smtClean="0"/>
              <a:t> ہے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allahu</a:t>
            </a:r>
            <a:r>
              <a:rPr lang="en-AU" sz="3600" i="1" dirty="0" smtClean="0">
                <a:solidFill>
                  <a:schemeClr val="bg1"/>
                </a:solidFill>
                <a:latin typeface="Scheheraza"/>
              </a:rPr>
              <a:t> s-</a:t>
            </a:r>
            <a:r>
              <a:rPr lang="en-AU" sz="3600" i="1" dirty="0" err="1" smtClean="0">
                <a:solidFill>
                  <a:schemeClr val="bg1"/>
                </a:solidFill>
                <a:latin typeface="Scheheraza"/>
              </a:rPr>
              <a:t>samadu</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192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mn-lt"/>
              </a:rPr>
              <a:t>اللَّهُ الصَّمَدُ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907070744"/>
      </p:ext>
    </p:extLst>
  </p:cSld>
  <p:clrMapOvr>
    <a:masterClrMapping/>
  </p:clrMapOvr>
  <p:transition>
    <p:fade/>
  </p:transition>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44775713"/>
      </p:ext>
    </p:extLst>
  </p:cSld>
  <p:clrMapOvr>
    <a:masterClrMapping/>
  </p:clrMapOvr>
  <p:transition>
    <p:fade/>
  </p:transition>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10946148"/>
      </p:ext>
    </p:extLst>
  </p:cSld>
  <p:clrMapOvr>
    <a:masterClrMapping/>
  </p:clrMapOvr>
  <p:transition>
    <p:fade/>
  </p:transition>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24630816"/>
      </p:ext>
    </p:extLst>
  </p:cSld>
  <p:clrMapOvr>
    <a:masterClrMapping/>
  </p:clrMapOvr>
  <p:transition>
    <p:fade/>
  </p:transition>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891336792"/>
      </p:ext>
    </p:extLst>
  </p:cSld>
  <p:clrMapOvr>
    <a:masterClrMapping/>
  </p:clrMapOvr>
  <p:transition>
    <p:fade/>
  </p:transition>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3547689"/>
      </p:ext>
    </p:extLst>
  </p:cSld>
  <p:clrMapOvr>
    <a:masterClrMapping/>
  </p:clrMapOvr>
  <p:transition>
    <p:fade/>
  </p:transition>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19077412"/>
      </p:ext>
    </p:extLst>
  </p:cSld>
  <p:clrMapOvr>
    <a:masterClrMapping/>
  </p:clrMapOvr>
  <p:transition>
    <p:fade/>
  </p:transition>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14988476"/>
      </p:ext>
    </p:extLst>
  </p:cSld>
  <p:clrMapOvr>
    <a:masterClrMapping/>
  </p:clrMapOvr>
  <p:transition>
    <p:fade/>
  </p:transition>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36725585"/>
      </p:ext>
    </p:extLst>
  </p:cSld>
  <p:clrMapOvr>
    <a:masterClrMapping/>
  </p:clrMapOvr>
  <p:transition>
    <p:fade/>
  </p:transition>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46094655"/>
      </p:ext>
    </p:extLst>
  </p:cSld>
  <p:clrMapOvr>
    <a:masterClrMapping/>
  </p:clrMapOvr>
  <p:transition>
    <p:fade/>
  </p:transition>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62395917"/>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685800" y="3200400"/>
            <a:ext cx="7724775" cy="3046988"/>
          </a:xfrm>
          <a:prstGeom prst="rect">
            <a:avLst/>
          </a:prstGeom>
          <a:noFill/>
        </p:spPr>
        <p:txBody>
          <a:bodyPr wrap="square">
            <a:spAutoFit/>
          </a:bodyPr>
          <a:lstStyle/>
          <a:p>
            <a:pPr algn="ctr" rtl="1"/>
            <a:r>
              <a:rPr lang="en-AU" sz="3600" dirty="0">
                <a:solidFill>
                  <a:schemeClr val="bg1"/>
                </a:solidFill>
                <a:latin typeface="Scheheraza"/>
              </a:rPr>
              <a:t>He begets not, nor is he begotten</a:t>
            </a:r>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ar-SA" sz="3600" b="1" dirty="0"/>
              <a:t>نہ اُس نے کسی کو جنا اور نہ وہ جنا گیا</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smtClean="0">
                <a:solidFill>
                  <a:schemeClr val="bg1"/>
                </a:solidFill>
                <a:latin typeface="Scheheraza"/>
              </a:rPr>
              <a:t>lam </a:t>
            </a:r>
            <a:r>
              <a:rPr lang="en-AU" sz="3600" i="1" dirty="0" err="1" smtClean="0">
                <a:solidFill>
                  <a:schemeClr val="bg1"/>
                </a:solidFill>
                <a:latin typeface="Scheheraza"/>
              </a:rPr>
              <a:t>yalid</a:t>
            </a:r>
            <a:r>
              <a:rPr lang="en-AU" sz="3600" i="1" dirty="0" smtClean="0">
                <a:solidFill>
                  <a:schemeClr val="bg1"/>
                </a:solidFill>
                <a:latin typeface="Scheheraza"/>
              </a:rPr>
              <a:t> </a:t>
            </a:r>
            <a:r>
              <a:rPr lang="en-AU" sz="3600" i="1" dirty="0" err="1" smtClean="0">
                <a:solidFill>
                  <a:schemeClr val="bg1"/>
                </a:solidFill>
                <a:latin typeface="Scheheraza"/>
              </a:rPr>
              <a:t>wa</a:t>
            </a:r>
            <a:r>
              <a:rPr lang="en-AU" sz="3600" i="1" dirty="0" smtClean="0">
                <a:solidFill>
                  <a:schemeClr val="bg1"/>
                </a:solidFill>
                <a:latin typeface="Scheheraza"/>
              </a:rPr>
              <a:t>-lam </a:t>
            </a:r>
            <a:r>
              <a:rPr lang="en-AU" sz="3600" i="1" dirty="0" err="1" smtClean="0">
                <a:solidFill>
                  <a:schemeClr val="bg1"/>
                </a:solidFill>
                <a:latin typeface="Scheheraza"/>
              </a:rPr>
              <a:t>yulad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لَمْ يَلِدْ وَلَمْ يُولَدْ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4106710521"/>
      </p:ext>
    </p:extLst>
  </p:cSld>
  <p:clrMapOvr>
    <a:masterClrMapping/>
  </p:clrMapOvr>
  <p:transition>
    <p:fade/>
  </p:transition>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87694311"/>
      </p:ext>
    </p:extLst>
  </p:cSld>
  <p:clrMapOvr>
    <a:masterClrMapping/>
  </p:clrMapOvr>
  <p:transition>
    <p:fade/>
  </p:transition>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76445540"/>
      </p:ext>
    </p:extLst>
  </p:cSld>
  <p:clrMapOvr>
    <a:masterClrMapping/>
  </p:clrMapOvr>
  <p:transition>
    <p:fade/>
  </p:transition>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62186166"/>
      </p:ext>
    </p:extLst>
  </p:cSld>
  <p:clrMapOvr>
    <a:masterClrMapping/>
  </p:clrMapOvr>
  <p:transition>
    <p:fade/>
  </p:transition>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9027696"/>
      </p:ext>
    </p:extLst>
  </p:cSld>
  <p:clrMapOvr>
    <a:masterClrMapping/>
  </p:clrMapOvr>
  <p:transition>
    <p:fade/>
  </p:transition>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39546350"/>
      </p:ext>
    </p:extLst>
  </p:cSld>
  <p:clrMapOvr>
    <a:masterClrMapping/>
  </p:clrMapOvr>
  <p:transition>
    <p:fade/>
  </p:transition>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77871687"/>
      </p:ext>
    </p:extLst>
  </p:cSld>
  <p:clrMapOvr>
    <a:masterClrMapping/>
  </p:clrMapOvr>
  <p:transition>
    <p:fade/>
  </p:transition>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28653868"/>
      </p:ext>
    </p:extLst>
  </p:cSld>
  <p:clrMapOvr>
    <a:masterClrMapping/>
  </p:clrMapOvr>
  <p:transition>
    <p:fade/>
  </p:transition>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83118434"/>
      </p:ext>
    </p:extLst>
  </p:cSld>
  <p:clrMapOvr>
    <a:masterClrMapping/>
  </p:clrMapOvr>
  <p:transition>
    <p:fade/>
  </p:transition>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30358001"/>
      </p:ext>
    </p:extLst>
  </p:cSld>
  <p:clrMapOvr>
    <a:masterClrMapping/>
  </p:clrMapOvr>
  <p:transition>
    <p:fade/>
  </p:transition>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80532279"/>
      </p:ext>
    </p:extLst>
  </p:cSld>
  <p:clrMapOvr>
    <a:masterClrMapping/>
  </p:clrMapOvr>
  <p:transition>
    <p:fade/>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1219200" y="3200400"/>
            <a:ext cx="7239000" cy="3046988"/>
          </a:xfrm>
          <a:prstGeom prst="rect">
            <a:avLst/>
          </a:prstGeom>
          <a:noFill/>
        </p:spPr>
        <p:txBody>
          <a:bodyPr wrap="square">
            <a:spAutoFit/>
          </a:bodyPr>
          <a:lstStyle/>
          <a:p>
            <a:pPr algn="ctr" rtl="1"/>
            <a:r>
              <a:rPr lang="en-AU" sz="3600" b="1" dirty="0">
                <a:solidFill>
                  <a:schemeClr val="bg1"/>
                </a:solidFill>
                <a:latin typeface="+mn-lt"/>
              </a:rPr>
              <a:t>And none is like Him.</a:t>
            </a:r>
            <a:endParaRPr lang="en-AU" sz="3600" b="1" dirty="0" smtClean="0">
              <a:solidFill>
                <a:schemeClr val="bg1"/>
              </a:solidFill>
              <a:latin typeface="+mn-lt"/>
            </a:endParaRPr>
          </a:p>
          <a:p>
            <a:pPr algn="ctr" rtl="1"/>
            <a:endParaRPr lang="en-AU" sz="2800" dirty="0">
              <a:solidFill>
                <a:schemeClr val="bg1"/>
              </a:solidFill>
              <a:latin typeface="Scheheraza"/>
            </a:endParaRPr>
          </a:p>
          <a:p>
            <a:pPr algn="ctr" rtl="1"/>
            <a:r>
              <a:rPr lang="ar-SA" sz="3600" b="1" dirty="0"/>
              <a:t>اور </a:t>
            </a:r>
            <a:r>
              <a:rPr lang="ar-SA" sz="3600" b="1" dirty="0" smtClean="0"/>
              <a:t>کو</a:t>
            </a:r>
            <a:r>
              <a:rPr lang="ar-AE" sz="3600" b="1" dirty="0"/>
              <a:t>ئ</a:t>
            </a:r>
            <a:r>
              <a:rPr lang="ar-AE" sz="3600" b="1" dirty="0" smtClean="0"/>
              <a:t> بهى اس كا</a:t>
            </a:r>
            <a:r>
              <a:rPr lang="ar-SA" sz="3600" b="1" dirty="0" smtClean="0"/>
              <a:t> </a:t>
            </a:r>
            <a:r>
              <a:rPr lang="ar-SA" sz="3600" b="1" dirty="0"/>
              <a:t>ہمسر نہیں </a:t>
            </a:r>
            <a:r>
              <a:rPr lang="ar-SA" sz="3600" b="1" dirty="0" smtClean="0"/>
              <a:t>ہ</a:t>
            </a:r>
            <a:r>
              <a:rPr lang="ar-SA" sz="3600" b="1" dirty="0"/>
              <a:t>ے</a:t>
            </a:r>
            <a:endParaRPr lang="en-AU" sz="3600" b="1"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a:solidFill>
                  <a:schemeClr val="bg1"/>
                </a:solidFill>
                <a:latin typeface="Scheheraza"/>
              </a:rPr>
              <a:t>w</a:t>
            </a:r>
            <a:r>
              <a:rPr lang="en-AU" sz="3600" i="1" dirty="0" err="1" smtClean="0">
                <a:solidFill>
                  <a:schemeClr val="bg1"/>
                </a:solidFill>
                <a:latin typeface="Scheheraza"/>
              </a:rPr>
              <a:t>a-lum</a:t>
            </a:r>
            <a:r>
              <a:rPr lang="en-AU" sz="3600" i="1" dirty="0" smtClean="0">
                <a:solidFill>
                  <a:schemeClr val="bg1"/>
                </a:solidFill>
                <a:latin typeface="Scheheraza"/>
              </a:rPr>
              <a:t> </a:t>
            </a:r>
            <a:r>
              <a:rPr lang="en-AU" sz="3600" i="1" dirty="0" err="1" smtClean="0">
                <a:solidFill>
                  <a:schemeClr val="bg1"/>
                </a:solidFill>
                <a:latin typeface="Scheheraza"/>
              </a:rPr>
              <a:t>yakun</a:t>
            </a:r>
            <a:r>
              <a:rPr lang="en-AU" sz="3600" i="1" dirty="0" smtClean="0">
                <a:solidFill>
                  <a:schemeClr val="bg1"/>
                </a:solidFill>
                <a:latin typeface="Scheheraza"/>
              </a:rPr>
              <a:t> </a:t>
            </a:r>
            <a:r>
              <a:rPr lang="en-AU" sz="3600" i="1" dirty="0" err="1" smtClean="0">
                <a:solidFill>
                  <a:schemeClr val="bg1"/>
                </a:solidFill>
                <a:latin typeface="Scheheraza"/>
              </a:rPr>
              <a:t>lahu</a:t>
            </a:r>
            <a:r>
              <a:rPr lang="en-AU" sz="3600" i="1" dirty="0" smtClean="0">
                <a:solidFill>
                  <a:schemeClr val="bg1"/>
                </a:solidFill>
                <a:latin typeface="Scheheraza"/>
              </a:rPr>
              <a:t> </a:t>
            </a:r>
            <a:r>
              <a:rPr lang="en-AU" sz="3600" i="1" dirty="0" err="1" smtClean="0">
                <a:solidFill>
                  <a:schemeClr val="bg1"/>
                </a:solidFill>
                <a:latin typeface="Scheheraza"/>
              </a:rPr>
              <a:t>kufuwan</a:t>
            </a:r>
            <a:r>
              <a:rPr lang="en-AU" sz="3600" i="1" dirty="0" smtClean="0">
                <a:solidFill>
                  <a:schemeClr val="bg1"/>
                </a:solidFill>
                <a:latin typeface="Scheheraza"/>
              </a:rPr>
              <a:t> </a:t>
            </a:r>
            <a:r>
              <a:rPr lang="en-AU" sz="3600" i="1" dirty="0" err="1" smtClean="0">
                <a:solidFill>
                  <a:schemeClr val="bg1"/>
                </a:solidFill>
                <a:latin typeface="Scheheraza"/>
              </a:rPr>
              <a:t>ahad</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905000" y="1524000"/>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dirty="0">
                <a:solidFill>
                  <a:schemeClr val="bg1"/>
                </a:solidFill>
                <a:latin typeface="Scheheraza"/>
              </a:rPr>
              <a:t>وَلَمْ يَكُنْ لَهُ كُفُوًا أَحَدٌ </a:t>
            </a:r>
            <a:r>
              <a:rPr lang="ar-AE" sz="4800" b="1" i="0" dirty="0">
                <a:solidFill>
                  <a:schemeClr val="bg1"/>
                </a:solidFill>
                <a:effectLst/>
                <a:latin typeface="Scheheraza"/>
              </a:rPr>
              <a:t>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072324686"/>
      </p:ext>
    </p:extLst>
  </p:cSld>
  <p:clrMapOvr>
    <a:masterClrMapping/>
  </p:clrMapOvr>
  <p:transition>
    <p:fade/>
  </p:transition>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35419247"/>
      </p:ext>
    </p:extLst>
  </p:cSld>
  <p:clrMapOvr>
    <a:masterClrMapping/>
  </p:clrMapOvr>
  <p:transition>
    <p:fade/>
  </p:transition>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549209560"/>
      </p:ext>
    </p:extLst>
  </p:cSld>
  <p:clrMapOvr>
    <a:masterClrMapping/>
  </p:clrMapOvr>
  <p:transition>
    <p:fade/>
  </p:transition>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23664409"/>
      </p:ext>
    </p:extLst>
  </p:cSld>
  <p:clrMapOvr>
    <a:masterClrMapping/>
  </p:clrMapOvr>
  <p:transition>
    <p:fade/>
  </p:transition>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48987574"/>
      </p:ext>
    </p:extLst>
  </p:cSld>
  <p:clrMapOvr>
    <a:masterClrMapping/>
  </p:clrMapOvr>
  <p:transition>
    <p:fade/>
  </p:transition>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51667654"/>
      </p:ext>
    </p:extLst>
  </p:cSld>
  <p:clrMapOvr>
    <a:masterClrMapping/>
  </p:clrMapOvr>
  <p:transition>
    <p:fade/>
  </p:transition>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38736832"/>
      </p:ext>
    </p:extLst>
  </p:cSld>
  <p:clrMapOvr>
    <a:masterClrMapping/>
  </p:clrMapOvr>
  <p:transition>
    <p:fade/>
  </p:transition>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55336565"/>
      </p:ext>
    </p:extLst>
  </p:cSld>
  <p:clrMapOvr>
    <a:masterClrMapping/>
  </p:clrMapOvr>
  <p:transition>
    <p:fade/>
  </p:transition>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73499739"/>
      </p:ext>
    </p:extLst>
  </p:cSld>
  <p:clrMapOvr>
    <a:masterClrMapping/>
  </p:clrMapOvr>
  <p:transition>
    <p:fade/>
  </p:transition>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10943072"/>
      </p:ext>
    </p:extLst>
  </p:cSld>
  <p:clrMapOvr>
    <a:masterClrMapping/>
  </p:clrMapOvr>
  <p:transition>
    <p:fade/>
  </p:transition>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520434532"/>
      </p:ext>
    </p:extLst>
  </p:cSld>
  <p:clrMapOvr>
    <a:masterClrMapping/>
  </p:clrMapOvr>
  <p:transition>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صَلِّ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send Your blessings on Muhammad (</a:t>
            </a:r>
            <a:r>
              <a:rPr lang="en-US" sz="3600" b="1" kern="1200" dirty="0" err="1">
                <a:solidFill>
                  <a:schemeClr val="bg1"/>
                </a:solidFill>
                <a:ea typeface="MS Mincho" pitchFamily="49" charset="-128"/>
              </a:rPr>
              <a:t>saww</a:t>
            </a:r>
            <a:r>
              <a:rPr lang="en-US" sz="3600" b="1" kern="1200" dirty="0">
                <a:solidFill>
                  <a:schemeClr val="bg1"/>
                </a:solidFill>
                <a:ea typeface="MS Mincho" pitchFamily="49" charset="-128"/>
              </a:rPr>
              <a:t>) and the family of Muhammad (as)</a:t>
            </a:r>
          </a:p>
          <a:p>
            <a:pPr marL="342900" indent="-342900" eaLnBrk="1" hangingPunct="1">
              <a:defRPr/>
            </a:pPr>
            <a:r>
              <a:rPr lang="ar-SA" altLang="en-US" sz="3600" b="1" dirty="0">
                <a:solidFill>
                  <a:schemeClr val="tx1"/>
                </a:solidFill>
                <a:latin typeface="Alvi Nastaleeq" pitchFamily="2" charset="0"/>
              </a:rPr>
              <a:t>اے الله! رحمت فرما محمد وآل)ع( محمد پر </a:t>
            </a:r>
          </a:p>
          <a:p>
            <a:pPr marL="342900" indent="-342900" eaLnBrk="1" hangingPunct="1">
              <a:defRPr/>
            </a:pPr>
            <a:endParaRPr lang="en-US" sz="3600" b="1" kern="1200" dirty="0">
              <a:solidFill>
                <a:schemeClr val="bg1"/>
              </a:solidFill>
              <a:ea typeface="MS Mincho" pitchFamily="49" charset="-128"/>
            </a:endParaRPr>
          </a:p>
        </p:txBody>
      </p:sp>
      <p:sp>
        <p:nvSpPr>
          <p:cNvPr id="2116612" name="Subtitle 4"/>
          <p:cNvSpPr txBox="1">
            <a:spLocks/>
          </p:cNvSpPr>
          <p:nvPr/>
        </p:nvSpPr>
        <p:spPr bwMode="auto">
          <a:xfrm>
            <a:off x="228600" y="57150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dirty="0">
                <a:solidFill>
                  <a:schemeClr val="bg1"/>
                </a:solidFill>
                <a:ea typeface="MS Mincho" pitchFamily="49" charset="-128"/>
              </a:rPr>
              <a:t>allahumma salli `ala muhammadin wa ali muhammadin</a:t>
            </a:r>
          </a:p>
        </p:txBody>
      </p:sp>
      <p:sp>
        <p:nvSpPr>
          <p:cNvPr id="21166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أعْمالْ عَاشُورَاء</a:t>
            </a:r>
          </a:p>
        </p:txBody>
      </p:sp>
      <p:sp>
        <p:nvSpPr>
          <p:cNvPr id="2116614" name="Rectangle 4"/>
          <p:cNvSpPr>
            <a:spLocks noChangeArrowheads="1"/>
          </p:cNvSpPr>
          <p:nvPr/>
        </p:nvSpPr>
        <p:spPr bwMode="auto">
          <a:xfrm>
            <a:off x="-36513" y="1058863"/>
            <a:ext cx="1733551"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Amáál of Ashurá</a:t>
            </a:r>
          </a:p>
        </p:txBody>
      </p:sp>
    </p:spTree>
    <p:extLst>
      <p:ext uri="{BB962C8B-B14F-4D97-AF65-F5344CB8AC3E}">
        <p14:creationId xmlns:p14="http://schemas.microsoft.com/office/powerpoint/2010/main" val="318178872"/>
      </p:ext>
    </p:extLst>
  </p:cSld>
  <p:clrMapOvr>
    <a:masterClrMapping/>
  </p:clrMapOvr>
  <p:transition>
    <p:fade/>
  </p:transition>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04989257"/>
      </p:ext>
    </p:extLst>
  </p:cSld>
  <p:clrMapOvr>
    <a:masterClrMapping/>
  </p:clrMapOvr>
  <p:transition>
    <p:fade/>
  </p:transition>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74045459"/>
      </p:ext>
    </p:extLst>
  </p:cSld>
  <p:clrMapOvr>
    <a:masterClrMapping/>
  </p:clrMapOvr>
  <p:transition>
    <p:fade/>
  </p:transition>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22603483"/>
      </p:ext>
    </p:extLst>
  </p:cSld>
  <p:clrMapOvr>
    <a:masterClrMapping/>
  </p:clrMapOvr>
  <p:transition>
    <p:fade/>
  </p:transition>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 ظَالِمٍ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the foremost persecutor</a:t>
            </a:r>
          </a:p>
          <a:p>
            <a:pPr marL="342900" indent="-342900" eaLnBrk="1" hangingPunct="1">
              <a:defRPr/>
            </a:pPr>
            <a:r>
              <a:rPr lang="ur-PK" sz="3600" dirty="0">
                <a:solidFill>
                  <a:schemeClr val="tx1"/>
                </a:solidFill>
              </a:rPr>
              <a:t>خدا وندا لعنت کر تو پہلے ظلم کرنے والے پر </a:t>
            </a:r>
            <a:endParaRPr lang="en-US" sz="3600" b="1" kern="1200" dirty="0">
              <a:solidFill>
                <a:schemeClr val="tx1"/>
              </a:solidFill>
              <a:ea typeface="MS Mincho" pitchFamily="49" charset="-128"/>
            </a:endParaRPr>
          </a:p>
        </p:txBody>
      </p:sp>
      <p:sp>
        <p:nvSpPr>
          <p:cNvPr id="1249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 awwala zalimin</a:t>
            </a:r>
          </a:p>
        </p:txBody>
      </p:sp>
      <p:sp>
        <p:nvSpPr>
          <p:cNvPr id="1249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49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124936"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100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690556400"/>
      </p:ext>
    </p:extLst>
  </p:cSld>
  <p:clrMapOvr>
    <a:masterClrMapping/>
  </p:clrMapOvr>
  <p:transition>
    <p:fade/>
  </p:transition>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ظَلَمَ حَقَّ مُحَمَّدٍ وَآلِ مُحَمَّدٍ</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who usurped the right of Muhammad and Muhammad’s Household</a:t>
            </a:r>
          </a:p>
          <a:p>
            <a:pPr marL="342900" indent="-342900" eaLnBrk="1" hangingPunct="1">
              <a:defRPr/>
            </a:pPr>
            <a:r>
              <a:rPr lang="ur-PK" dirty="0">
                <a:solidFill>
                  <a:schemeClr val="tx1"/>
                </a:solidFill>
              </a:rPr>
              <a:t>جس نے چھینا حق محمّد مصطفیٰ (ص) کا اور ان کی آل کا </a:t>
            </a:r>
            <a:endParaRPr lang="en-US" b="1" kern="1200" dirty="0">
              <a:solidFill>
                <a:schemeClr val="tx1"/>
              </a:solidFill>
              <a:ea typeface="MS Mincho" pitchFamily="49" charset="-128"/>
            </a:endParaRPr>
          </a:p>
        </p:txBody>
      </p:sp>
      <p:sp>
        <p:nvSpPr>
          <p:cNvPr id="1259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zalama haqqa muhammadin wa ali muhammadin</a:t>
            </a:r>
          </a:p>
        </p:txBody>
      </p:sp>
      <p:sp>
        <p:nvSpPr>
          <p:cNvPr id="1259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59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4454255"/>
      </p:ext>
    </p:extLst>
  </p:cSld>
  <p:clrMapOvr>
    <a:masterClrMapping/>
  </p:clrMapOvr>
  <p:transition>
    <p:fade/>
  </p:transition>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وَآخِرَ تَابِعٍ 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ذٰلِكَ</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the last follower who acceded to his deed.</a:t>
            </a:r>
          </a:p>
          <a:p>
            <a:pPr marL="342900" indent="-342900" eaLnBrk="1" hangingPunct="1">
              <a:defRPr/>
            </a:pPr>
            <a:r>
              <a:rPr lang="ur-PK" sz="3600" dirty="0">
                <a:solidFill>
                  <a:schemeClr val="tx1"/>
                </a:solidFill>
              </a:rPr>
              <a:t>اور آخر تک کرنے والوں پر اس کے ظلم میں،</a:t>
            </a:r>
            <a:endParaRPr lang="en-US" sz="3600" b="1" kern="1200" dirty="0">
              <a:solidFill>
                <a:schemeClr val="tx1"/>
              </a:solidFill>
              <a:ea typeface="MS Mincho" pitchFamily="49" charset="-128"/>
            </a:endParaRPr>
          </a:p>
        </p:txBody>
      </p:sp>
      <p:sp>
        <p:nvSpPr>
          <p:cNvPr id="1269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akhira tabi`in lahu `ala dhalika</a:t>
            </a:r>
          </a:p>
        </p:txBody>
      </p:sp>
      <p:sp>
        <p:nvSpPr>
          <p:cNvPr id="1269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69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0719196"/>
      </p:ext>
    </p:extLst>
  </p:cSld>
  <p:clrMapOvr>
    <a:masterClrMapping/>
  </p:clrMapOvr>
  <p:transition>
    <p:fade/>
  </p:transition>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ٱلْعِصَابَةَ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جَاهَدَتِ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r>
              <a:rPr lang="en-US" sz="7200" kern="1200" dirty="0">
                <a:solidFill>
                  <a:schemeClr val="bg1"/>
                </a:solidFill>
                <a:latin typeface="Arabic Typesetting" panose="03020402040406030203" pitchFamily="66" charset="-78"/>
                <a:ea typeface="+mn-ea"/>
                <a:cs typeface="Arabic Typesetting" panose="03020402040406030203" pitchFamily="66" charset="-78"/>
              </a:rPr>
              <a:t>) </a:t>
            </a:r>
            <a:r>
              <a:rPr lang="ar-SA" sz="7200" kern="1200" dirty="0">
                <a:solidFill>
                  <a:schemeClr val="bg1"/>
                </a:solidFill>
                <a:latin typeface="Arabic Typesetting" panose="03020402040406030203" pitchFamily="66" charset="-78"/>
                <a:ea typeface="+mn-ea"/>
                <a:cs typeface="Arabic Typesetting" panose="03020402040406030203" pitchFamily="66" charset="-78"/>
              </a:rPr>
              <a:t>عليه السلام</a:t>
            </a:r>
            <a:r>
              <a:rPr lang="en-US" sz="7200" kern="1200" dirty="0">
                <a:solidFill>
                  <a:schemeClr val="bg1"/>
                </a:solidFill>
                <a:latin typeface="Arabic Typesetting" panose="03020402040406030203" pitchFamily="66" charset="-78"/>
                <a:ea typeface="+mn-ea"/>
                <a:cs typeface="Arabic Typesetting" panose="03020402040406030203" pitchFamily="66" charset="-78"/>
              </a:rPr>
              <a:t>(</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O Allah, withhold blessing from the group that fought against al-</a:t>
            </a:r>
            <a:r>
              <a:rPr lang="en-US" sz="2800" b="1" kern="1200" dirty="0" err="1">
                <a:solidFill>
                  <a:schemeClr val="tx1"/>
                </a:solidFill>
                <a:ea typeface="MS Mincho" pitchFamily="49" charset="-128"/>
              </a:rPr>
              <a:t>Husayn</a:t>
            </a:r>
            <a:r>
              <a:rPr lang="en-US" sz="2800" b="1" kern="1200" dirty="0">
                <a:solidFill>
                  <a:schemeClr val="tx1"/>
                </a:solidFill>
                <a:ea typeface="MS Mincho" pitchFamily="49" charset="-128"/>
              </a:rPr>
              <a:t> (A.S)</a:t>
            </a:r>
          </a:p>
          <a:p>
            <a:pPr marL="342900" indent="-342900" eaLnBrk="1" hangingPunct="1">
              <a:defRPr/>
            </a:pPr>
            <a:r>
              <a:rPr lang="ur-PK" sz="2800" dirty="0">
                <a:solidFill>
                  <a:schemeClr val="tx1"/>
                </a:solidFill>
              </a:rPr>
              <a:t>خدا وندا لعنت کا تو ان لوگوں پر جنہوں نے جنگ کی حضرت امام حسین (ع) سے </a:t>
            </a:r>
            <a:endParaRPr lang="en-US" sz="2800" b="1" kern="1200" dirty="0">
              <a:solidFill>
                <a:schemeClr val="tx1"/>
              </a:solidFill>
              <a:ea typeface="MS Mincho" pitchFamily="49" charset="-128"/>
            </a:endParaRPr>
          </a:p>
        </p:txBody>
      </p:sp>
      <p:sp>
        <p:nvSpPr>
          <p:cNvPr id="1280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allahumma il`an al`isabata allati jahadat alhusayna (ʿalayhi al-salām)</a:t>
            </a:r>
            <a:endParaRPr lang="fi-FI" sz="3200" b="1" i="1">
              <a:solidFill>
                <a:schemeClr val="bg1"/>
              </a:solidFill>
              <a:ea typeface="MS Mincho" pitchFamily="49" charset="-128"/>
            </a:endParaRPr>
          </a:p>
        </p:txBody>
      </p:sp>
      <p:sp>
        <p:nvSpPr>
          <p:cNvPr id="1280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80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158737104"/>
      </p:ext>
    </p:extLst>
  </p:cSld>
  <p:clrMapOvr>
    <a:masterClrMapping/>
  </p:clrMapOvr>
  <p:transition>
    <p:fade/>
  </p:transition>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وَشَايَعَتْ وَبَايَعَتْ وَتَابَعَتْ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قَتْلِهِ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and who supported each other against him, paid homage to his enemies, and participated in slaying him.</a:t>
            </a:r>
          </a:p>
          <a:p>
            <a:pPr marL="342900" indent="-342900" eaLnBrk="1" hangingPunct="1">
              <a:defRPr/>
            </a:pPr>
            <a:r>
              <a:rPr lang="ur-PK" sz="2400" dirty="0">
                <a:solidFill>
                  <a:schemeClr val="tx1"/>
                </a:solidFill>
              </a:rPr>
              <a:t>اور پیروی کی جنگ کرنے والوں کی اور بیعت کی اور پیروی کی آنحضرت کے قتل پر، </a:t>
            </a:r>
            <a:endParaRPr lang="en-US" sz="2400" b="1" kern="1200" dirty="0">
              <a:solidFill>
                <a:schemeClr val="tx1"/>
              </a:solidFill>
              <a:ea typeface="MS Mincho" pitchFamily="49" charset="-128"/>
            </a:endParaRPr>
          </a:p>
        </p:txBody>
      </p:sp>
      <p:sp>
        <p:nvSpPr>
          <p:cNvPr id="1290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n-US" sz="3200" b="1" i="1">
                <a:solidFill>
                  <a:schemeClr val="bg1"/>
                </a:solidFill>
                <a:ea typeface="MS Mincho" pitchFamily="49" charset="-128"/>
              </a:rPr>
              <a:t>wa shaya`at wa baya`at wa taba`at `ala qatlihi</a:t>
            </a:r>
            <a:endParaRPr lang="fi-FI" sz="3200" b="1" i="1">
              <a:solidFill>
                <a:schemeClr val="bg1"/>
              </a:solidFill>
              <a:ea typeface="MS Mincho" pitchFamily="49" charset="-128"/>
            </a:endParaRPr>
          </a:p>
        </p:txBody>
      </p:sp>
      <p:sp>
        <p:nvSpPr>
          <p:cNvPr id="1290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290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6471619"/>
      </p:ext>
    </p:extLst>
  </p:cSld>
  <p:clrMapOvr>
    <a:masterClrMapping/>
  </p:clrMapOvr>
  <p:transition>
    <p:fade/>
  </p:transition>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اَللَّهُمَّ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ٱلْعَنْهُمْ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Allah, withhold blessing from all of them.</a:t>
            </a:r>
          </a:p>
          <a:p>
            <a:pPr marL="342900" indent="-342900" eaLnBrk="1" hangingPunct="1">
              <a:defRPr/>
            </a:pPr>
            <a:r>
              <a:rPr lang="ur-PK" sz="3600" dirty="0">
                <a:solidFill>
                  <a:schemeClr val="tx1"/>
                </a:solidFill>
              </a:rPr>
              <a:t>خدا وندا سبھوں پر لعنت کر-</a:t>
            </a:r>
            <a:endParaRPr lang="en-US" sz="3600" b="1" kern="1200" dirty="0">
              <a:solidFill>
                <a:schemeClr val="tx1"/>
              </a:solidFill>
              <a:ea typeface="MS Mincho" pitchFamily="49" charset="-128"/>
            </a:endParaRPr>
          </a:p>
        </p:txBody>
      </p:sp>
      <p:sp>
        <p:nvSpPr>
          <p:cNvPr id="1300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allahumma il`anhum jami`an</a:t>
            </a:r>
          </a:p>
        </p:txBody>
      </p:sp>
      <p:sp>
        <p:nvSpPr>
          <p:cNvPr id="1300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00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17023048"/>
      </p:ext>
    </p:extLst>
  </p:cSld>
  <p:clrMapOvr>
    <a:masterClrMapping/>
  </p:clrMapOvr>
  <p:transition>
    <p:fade/>
  </p:transition>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30" name="Rectangle 2"/>
          <p:cNvSpPr>
            <a:spLocks noChangeArrowheads="1"/>
          </p:cNvSpPr>
          <p:nvPr/>
        </p:nvSpPr>
        <p:spPr bwMode="auto">
          <a:xfrm>
            <a:off x="0" y="2309813"/>
            <a:ext cx="9144000" cy="2862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lvl="1" algn="ctr" eaLnBrk="0" hangingPunct="0">
              <a:tabLst>
                <a:tab pos="685800" algn="l"/>
              </a:tabLst>
            </a:pPr>
            <a:r>
              <a:rPr lang="en-US" sz="6000" b="1">
                <a:solidFill>
                  <a:srgbClr val="CC0000"/>
                </a:solidFill>
                <a:latin typeface="Al-Arial"/>
                <a:ea typeface="MS Mincho" pitchFamily="49" charset="-128"/>
              </a:rPr>
              <a:t>100 times Salutations on Imam Husain (A.S) and his followers.</a:t>
            </a:r>
            <a:r>
              <a:rPr lang="en-US" sz="6000">
                <a:solidFill>
                  <a:schemeClr val="bg1"/>
                </a:solidFill>
                <a:latin typeface="Times New Roman" pitchFamily="18" charset="0"/>
              </a:rPr>
              <a:t> </a:t>
            </a:r>
          </a:p>
        </p:txBody>
      </p:sp>
      <p:sp>
        <p:nvSpPr>
          <p:cNvPr id="73933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3933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8"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1"/>
          <p:cNvSpPr>
            <a:spLocks noChangeArrowheads="1"/>
          </p:cNvSpPr>
          <p:nvPr/>
        </p:nvSpPr>
        <p:spPr bwMode="auto">
          <a:xfrm>
            <a:off x="428625" y="3429000"/>
            <a:ext cx="83343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6600" b="1" i="1">
                <a:solidFill>
                  <a:srgbClr val="C00000"/>
                </a:solidFill>
                <a:latin typeface="Trebuchet MS" pitchFamily="34" charset="0"/>
                <a:ea typeface="MS Mincho" pitchFamily="49" charset="-128"/>
              </a:rPr>
              <a:t>Ziyáráh of Ashurá</a:t>
            </a:r>
          </a:p>
        </p:txBody>
      </p:sp>
      <p:sp>
        <p:nvSpPr>
          <p:cNvPr id="7171" name="Rectangle 8"/>
          <p:cNvSpPr>
            <a:spLocks noChangeArrowheads="1"/>
          </p:cNvSpPr>
          <p:nvPr/>
        </p:nvSpPr>
        <p:spPr bwMode="auto">
          <a:xfrm>
            <a:off x="685800" y="5040313"/>
            <a:ext cx="7848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i="1" dirty="0">
                <a:solidFill>
                  <a:schemeClr val="bg1"/>
                </a:solidFill>
              </a:rPr>
              <a:t>(Arabic text with English Translation &amp; English Urdu &amp; Transliteration)</a:t>
            </a:r>
          </a:p>
        </p:txBody>
      </p:sp>
      <p:sp>
        <p:nvSpPr>
          <p:cNvPr id="7172" name="Rectangle 5"/>
          <p:cNvSpPr>
            <a:spLocks noChangeArrowheads="1"/>
          </p:cNvSpPr>
          <p:nvPr/>
        </p:nvSpPr>
        <p:spPr bwMode="auto">
          <a:xfrm>
            <a:off x="0" y="5867400"/>
            <a:ext cx="9144000" cy="10001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endParaRPr lang="en-US" sz="1200" b="1">
              <a:solidFill>
                <a:schemeClr val="bg1"/>
              </a:solidFill>
              <a:latin typeface="Trebuchet MS" pitchFamily="34" charset="0"/>
            </a:endParaRPr>
          </a:p>
          <a:p>
            <a:pPr algn="ctr"/>
            <a:r>
              <a:rPr lang="en-US" sz="1100" b="1">
                <a:solidFill>
                  <a:schemeClr val="bg1"/>
                </a:solidFill>
              </a:rPr>
              <a:t>For any errors / comments please write to: duas.org@gmail.com</a:t>
            </a:r>
            <a:endParaRPr lang="en-US" sz="1200" b="1">
              <a:solidFill>
                <a:schemeClr val="bg1"/>
              </a:solidFill>
              <a:latin typeface="Trebuchet MS" pitchFamily="34" charset="0"/>
            </a:endParaRPr>
          </a:p>
          <a:p>
            <a:pPr algn="ctr"/>
            <a:r>
              <a:rPr lang="en-US" sz="1200" b="1">
                <a:solidFill>
                  <a:schemeClr val="bg1"/>
                </a:solidFill>
                <a:latin typeface="Trebuchet MS" pitchFamily="34" charset="0"/>
              </a:rPr>
              <a:t>Kindly recite Sura E Fatiha for Marhumeen of all those who have worked towards making this small work possible.</a:t>
            </a:r>
          </a:p>
          <a:p>
            <a:pPr algn="ctr"/>
            <a:r>
              <a:rPr lang="en-US" sz="1200" b="1">
                <a:solidFill>
                  <a:schemeClr val="bg1"/>
                </a:solidFill>
                <a:latin typeface="Trebuchet MS" pitchFamily="34" charset="0"/>
              </a:rPr>
              <a:t>To display the font correctly, please use the Arabic font “Attari_Quran_Shipped” .</a:t>
            </a:r>
          </a:p>
          <a:p>
            <a:pPr algn="ctr"/>
            <a:r>
              <a:rPr lang="en-US" sz="1200" b="1">
                <a:solidFill>
                  <a:schemeClr val="bg1"/>
                </a:solidFill>
                <a:latin typeface="Trebuchet MS" pitchFamily="34" charset="0"/>
              </a:rPr>
              <a:t>Download font here : http://www.duas.org/fonts/ </a:t>
            </a:r>
          </a:p>
        </p:txBody>
      </p:sp>
      <p:sp>
        <p:nvSpPr>
          <p:cNvPr id="7173" name="Rectangle 8"/>
          <p:cNvSpPr>
            <a:spLocks noChangeArrowheads="1"/>
          </p:cNvSpPr>
          <p:nvPr/>
        </p:nvSpPr>
        <p:spPr bwMode="auto">
          <a:xfrm>
            <a:off x="685800" y="1676400"/>
            <a:ext cx="78486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ar-SA" sz="8800" b="1">
                <a:solidFill>
                  <a:srgbClr val="C00000"/>
                </a:solidFill>
              </a:rPr>
              <a:t>زِيَارَةِ عَاشُورَاء</a:t>
            </a: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04919" y="304800"/>
            <a:ext cx="3934162" cy="958849"/>
          </a:xfrm>
          <a:prstGeom prst="rect">
            <a:avLst/>
          </a:prstGeom>
        </p:spPr>
      </p:pic>
    </p:spTree>
  </p:cSld>
  <p:clrMapOvr>
    <a:masterClrMapping/>
  </p:clrMapOvr>
  <p:transition>
    <p:fade/>
  </p:transition>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a:solidFill>
                  <a:srgbClr val="FFFF99"/>
                </a:solidFill>
                <a:latin typeface="Trebuchet MS" pitchFamily="34" charset="0"/>
              </a:rPr>
              <a:t>Tasbih Counter : 1</a:t>
            </a:r>
          </a:p>
        </p:txBody>
      </p:sp>
    </p:spTree>
  </p:cSld>
  <p:clrMapOvr>
    <a:masterClrMapping/>
  </p:clrMapOvr>
  <p:transition>
    <p:fade/>
  </p:transition>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cSld>
  <p:clrMapOvr>
    <a:masterClrMapping/>
  </p:clrMapOvr>
  <p:transition>
    <p:fade/>
  </p:transition>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395436550"/>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284950" y="47625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a:solidFill>
                  <a:schemeClr val="bg1"/>
                </a:solidFill>
                <a:latin typeface="Trebuchet MS" pitchFamily="34" charset="0"/>
                <a:ea typeface="MS Mincho" pitchFamily="49" charset="-128"/>
              </a:rPr>
              <a:t>Ikhlaas</a:t>
            </a:r>
            <a:r>
              <a:rPr lang="en-US" sz="3600" b="1" i="1" u="sng" dirty="0">
                <a:solidFill>
                  <a:schemeClr val="bg1"/>
                </a:solidFill>
                <a:latin typeface="Trebuchet MS" pitchFamily="34" charset="0"/>
                <a:ea typeface="MS Mincho" pitchFamily="49" charset="-128"/>
              </a:rPr>
              <a:t> (14 times) </a:t>
            </a:r>
          </a:p>
          <a:p>
            <a:pPr algn="ctr"/>
            <a:endParaRPr lang="en-US" sz="3600" b="1" i="1" dirty="0">
              <a:solidFill>
                <a:srgbClr val="C00000"/>
              </a:solidFill>
              <a:latin typeface="Trebuchet MS" pitchFamily="34" charset="0"/>
              <a:ea typeface="MS Mincho" pitchFamily="49" charset="-128"/>
            </a:endParaRPr>
          </a:p>
        </p:txBody>
      </p:sp>
      <p:sp>
        <p:nvSpPr>
          <p:cNvPr id="8" name="Text Box 6">
            <a:extLst>
              <a:ext uri="{FF2B5EF4-FFF2-40B4-BE49-F238E27FC236}">
                <a16:creationId xmlns:a16="http://schemas.microsoft.com/office/drawing/2014/main" id="{D3B1BDFC-CA4C-4D5E-9F8E-706204C699FF}"/>
              </a:ext>
            </a:extLst>
          </p:cNvPr>
          <p:cNvSpPr txBox="1">
            <a:spLocks noChangeArrowheads="1"/>
          </p:cNvSpPr>
          <p:nvPr/>
        </p:nvSpPr>
        <p:spPr bwMode="auto">
          <a:xfrm>
            <a:off x="3348037" y="6172200"/>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a:solidFill>
                  <a:srgbClr val="FFFF99"/>
                </a:solidFill>
                <a:latin typeface="Trebuchet MS" pitchFamily="34" charset="0"/>
              </a:rPr>
              <a:t>Tasbih Counter : 1</a:t>
            </a:r>
          </a:p>
        </p:txBody>
      </p:sp>
    </p:spTree>
    <p:extLst>
      <p:ext uri="{BB962C8B-B14F-4D97-AF65-F5344CB8AC3E}">
        <p14:creationId xmlns:p14="http://schemas.microsoft.com/office/powerpoint/2010/main" val="322386037"/>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بِسْمِ اللَّهِ الرَّحْمَنِ الرَّحِيمِ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In the Name of </a:t>
            </a:r>
            <a:r>
              <a:rPr lang="en-US" sz="3600" b="1" kern="1200" dirty="0" err="1">
                <a:solidFill>
                  <a:schemeClr val="bg1"/>
                </a:solidFill>
                <a:ea typeface="MS Mincho" pitchFamily="49" charset="-128"/>
              </a:rPr>
              <a:t>Alláh</a:t>
            </a:r>
            <a:r>
              <a:rPr lang="en-US" sz="3600" b="1" kern="1200" dirty="0">
                <a:solidFill>
                  <a:schemeClr val="bg1"/>
                </a:solidFill>
                <a:ea typeface="MS Mincho" pitchFamily="49" charset="-128"/>
              </a:rPr>
              <a:t>, </a:t>
            </a:r>
          </a:p>
          <a:p>
            <a:pPr marL="342900" indent="-342900" eaLnBrk="1" hangingPunct="1">
              <a:defRPr/>
            </a:pPr>
            <a:r>
              <a:rPr lang="en-US" sz="3600" b="1" kern="1200" dirty="0">
                <a:solidFill>
                  <a:schemeClr val="bg1"/>
                </a:solidFill>
                <a:ea typeface="MS Mincho" pitchFamily="49" charset="-128"/>
              </a:rPr>
              <a:t>the All-beneficent, the All-merciful.</a:t>
            </a:r>
          </a:p>
          <a:p>
            <a:pPr marL="342900" indent="-342900" eaLnBrk="1" hangingPunct="1">
              <a:defRPr/>
            </a:pPr>
            <a:r>
              <a:rPr lang="ar-SA" altLang="en-US" sz="3600" b="1" dirty="0">
                <a:solidFill>
                  <a:schemeClr val="tx1"/>
                </a:solidFill>
                <a:latin typeface="Alvi Nastaleeq" pitchFamily="2" charset="0"/>
              </a:rPr>
              <a:t>عظیم اور دائمی رحمتوں والے خدا کے نام سے</a:t>
            </a:r>
          </a:p>
          <a:p>
            <a:pPr marL="342900" indent="-342900" eaLnBrk="1" hangingPunct="1">
              <a:defRPr/>
            </a:pPr>
            <a:r>
              <a:rPr lang="en-US" sz="3600" b="1" kern="1200" dirty="0">
                <a:solidFill>
                  <a:schemeClr val="bg1"/>
                </a:solidFill>
                <a:ea typeface="MS Mincho" pitchFamily="49" charset="-128"/>
              </a:rPr>
              <a:t> </a:t>
            </a:r>
          </a:p>
        </p:txBody>
      </p:sp>
      <p:sp>
        <p:nvSpPr>
          <p:cNvPr id="1331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endParaRPr lang="fi-FI" sz="3200" b="1" i="1" dirty="0">
              <a:solidFill>
                <a:schemeClr val="bg1"/>
              </a:solidFill>
              <a:ea typeface="MS Mincho" pitchFamily="49" charset="-128"/>
            </a:endParaRPr>
          </a:p>
          <a:p>
            <a:pPr algn="ctr" eaLnBrk="1" hangingPunct="1">
              <a:spcBef>
                <a:spcPct val="20000"/>
              </a:spcBef>
            </a:pPr>
            <a:r>
              <a:rPr lang="fi-FI" sz="3200" b="1" i="1" dirty="0">
                <a:solidFill>
                  <a:schemeClr val="bg1"/>
                </a:solidFill>
                <a:ea typeface="MS Mincho" pitchFamily="49" charset="-128"/>
              </a:rPr>
              <a:t>bismi allahi alrrahmini alrrahimi </a:t>
            </a:r>
          </a:p>
        </p:txBody>
      </p:sp>
      <p:sp>
        <p:nvSpPr>
          <p:cNvPr id="1331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331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56201311"/>
      </p:ext>
    </p:extLst>
  </p:cSld>
  <p:clrMapOvr>
    <a:masterClrMapping/>
  </p:clrMapOvr>
  <p:transition>
    <p:fade/>
  </p:transition>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4305061"/>
      </p:ext>
    </p:extLst>
  </p:cSld>
  <p:clrMapOvr>
    <a:masterClrMapping/>
  </p:clrMapOvr>
  <p:transition>
    <p:fade/>
  </p:transition>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9276858"/>
      </p:ext>
    </p:extLst>
  </p:cSld>
  <p:clrMapOvr>
    <a:masterClrMapping/>
  </p:clrMapOvr>
  <p:transition>
    <p:fade/>
  </p:transition>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57066711"/>
      </p:ext>
    </p:extLst>
  </p:cSld>
  <p:clrMapOvr>
    <a:masterClrMapping/>
  </p:clrMapOvr>
  <p:transition>
    <p:fade/>
  </p:transition>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2436232"/>
      </p:ext>
    </p:extLst>
  </p:cSld>
  <p:clrMapOvr>
    <a:masterClrMapping/>
  </p:clrMapOvr>
  <p:transition>
    <p:fade/>
  </p:transition>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29930909"/>
      </p:ext>
    </p:extLst>
  </p:cSld>
  <p:clrMapOvr>
    <a:masterClrMapping/>
  </p:clrMapOvr>
  <p:transition>
    <p:fade/>
  </p:transition>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27755"/>
      </p:ext>
    </p:extLst>
  </p:cSld>
  <p:clrMapOvr>
    <a:masterClrMapping/>
  </p:clrMapOvr>
  <p:transition>
    <p:fade/>
  </p:transition>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99818545"/>
      </p:ext>
    </p:extLst>
  </p:cSld>
  <p:clrMapOvr>
    <a:masterClrMapping/>
  </p:clrMapOvr>
  <p:transition>
    <p:fade/>
  </p:transition>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735781483"/>
      </p:ext>
    </p:extLst>
  </p:cSld>
  <p:clrMapOvr>
    <a:masterClrMapping/>
  </p:clrMapOvr>
  <p:transition>
    <p:fade/>
  </p:transition>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0471667"/>
      </p:ext>
    </p:extLst>
  </p:cSld>
  <p:clrMapOvr>
    <a:masterClrMapping/>
  </p:clrMapOvr>
  <p:transition>
    <p:fad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1434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1434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434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14879289"/>
      </p:ext>
    </p:extLst>
  </p:cSld>
  <p:clrMapOvr>
    <a:masterClrMapping/>
  </p:clrMapOvr>
  <p:transition>
    <p:fade/>
  </p:transition>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53522975"/>
      </p:ext>
    </p:extLst>
  </p:cSld>
  <p:clrMapOvr>
    <a:masterClrMapping/>
  </p:clrMapOvr>
  <p:transition>
    <p:fade/>
  </p:transition>
  <p:timing>
    <p:tnLst>
      <p:par>
        <p:cTn id="1" dur="indefinite" restart="never" nodeType="tmRoot"/>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25974278"/>
      </p:ext>
    </p:extLst>
  </p:cSld>
  <p:clrMapOvr>
    <a:masterClrMapping/>
  </p:clrMapOvr>
  <p:transition>
    <p:fade/>
  </p:transition>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81464226"/>
      </p:ext>
    </p:extLst>
  </p:cSld>
  <p:clrMapOvr>
    <a:masterClrMapping/>
  </p:clrMapOvr>
  <p:transition>
    <p:fade/>
  </p:transition>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17600155"/>
      </p:ext>
    </p:extLst>
  </p:cSld>
  <p:clrMapOvr>
    <a:masterClrMapping/>
  </p:clrMapOvr>
  <p:transition>
    <p:fade/>
  </p:transition>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98642529"/>
      </p:ext>
    </p:extLst>
  </p:cSld>
  <p:clrMapOvr>
    <a:masterClrMapping/>
  </p:clrMapOvr>
  <p:transition>
    <p:fade/>
  </p:transition>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42262205"/>
      </p:ext>
    </p:extLst>
  </p:cSld>
  <p:clrMapOvr>
    <a:masterClrMapping/>
  </p:clrMapOvr>
  <p:transition>
    <p:fade/>
  </p:transition>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98874043"/>
      </p:ext>
    </p:extLst>
  </p:cSld>
  <p:clrMapOvr>
    <a:masterClrMapping/>
  </p:clrMapOvr>
  <p:transition>
    <p:fade/>
  </p:transition>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77505257"/>
      </p:ext>
    </p:extLst>
  </p:cSld>
  <p:clrMapOvr>
    <a:masterClrMapping/>
  </p:clrMapOvr>
  <p:transition>
    <p:fade/>
  </p:transition>
  <p:timing>
    <p:tnLst>
      <p:par>
        <p:cTn id="1" dur="indefinite" restart="never" nodeType="tmRoot"/>
      </p:par>
    </p:tn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13517475"/>
      </p:ext>
    </p:extLst>
  </p:cSld>
  <p:clrMapOvr>
    <a:masterClrMapping/>
  </p:clrMapOvr>
  <p:transition>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بْنَ رَسُولِ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son of Allah’s Messenger.</a:t>
            </a:r>
          </a:p>
          <a:p>
            <a:pPr marL="342900" indent="-342900" eaLnBrk="1" hangingPunct="1">
              <a:defRPr/>
            </a:pPr>
            <a:r>
              <a:rPr lang="ur-PK" sz="3600" dirty="0">
                <a:solidFill>
                  <a:schemeClr val="tx1"/>
                </a:solidFill>
              </a:rPr>
              <a:t>سلام ہو آپ پر اے فرزند رسول خدا (ص)</a:t>
            </a:r>
            <a:endParaRPr lang="en-US" sz="3600" b="1" kern="1200" dirty="0">
              <a:solidFill>
                <a:schemeClr val="tx1"/>
              </a:solidFill>
              <a:ea typeface="MS Mincho" pitchFamily="49" charset="-128"/>
            </a:endParaRPr>
          </a:p>
        </p:txBody>
      </p:sp>
      <p:sp>
        <p:nvSpPr>
          <p:cNvPr id="1536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yabna rasuli allahi</a:t>
            </a:r>
          </a:p>
        </p:txBody>
      </p:sp>
      <p:sp>
        <p:nvSpPr>
          <p:cNvPr id="1536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536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7568117"/>
      </p:ext>
    </p:extLst>
  </p:cSld>
  <p:clrMapOvr>
    <a:masterClrMapping/>
  </p:clrMapOvr>
  <p:transition>
    <p:fade/>
  </p:transition>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40388409"/>
      </p:ext>
    </p:extLst>
  </p:cSld>
  <p:clrMapOvr>
    <a:masterClrMapping/>
  </p:clrMapOvr>
  <p:transition>
    <p:fade/>
  </p:transition>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76440874"/>
      </p:ext>
    </p:extLst>
  </p:cSld>
  <p:clrMapOvr>
    <a:masterClrMapping/>
  </p:clrMapOvr>
  <p:transition>
    <p:fade/>
  </p:transition>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5799449"/>
      </p:ext>
    </p:extLst>
  </p:cSld>
  <p:clrMapOvr>
    <a:masterClrMapping/>
  </p:clrMapOvr>
  <p:transition>
    <p:fade/>
  </p:transition>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64786726"/>
      </p:ext>
    </p:extLst>
  </p:cSld>
  <p:clrMapOvr>
    <a:masterClrMapping/>
  </p:clrMapOvr>
  <p:transition>
    <p:fade/>
  </p:transition>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43456820"/>
      </p:ext>
    </p:extLst>
  </p:cSld>
  <p:clrMapOvr>
    <a:masterClrMapping/>
  </p:clrMapOvr>
  <p:transition>
    <p:fade/>
  </p:transition>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16474366"/>
      </p:ext>
    </p:extLst>
  </p:cSld>
  <p:clrMapOvr>
    <a:masterClrMapping/>
  </p:clrMapOvr>
  <p:transition>
    <p:fade/>
  </p:transition>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54922862"/>
      </p:ext>
    </p:extLst>
  </p:cSld>
  <p:clrMapOvr>
    <a:masterClrMapping/>
  </p:clrMapOvr>
  <p:transition>
    <p:fade/>
  </p:transition>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50390955"/>
      </p:ext>
    </p:extLst>
  </p:cSld>
  <p:clrMapOvr>
    <a:masterClrMapping/>
  </p:clrMapOvr>
  <p:transition>
    <p:fade/>
  </p:transition>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2603987"/>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خِيَرَةِ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خَيرَتِهِ</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Peace be upon you, O choicest of Allah and son of His choicest.</a:t>
            </a:r>
          </a:p>
          <a:p>
            <a:pPr marL="342900" indent="-342900" eaLnBrk="1" hangingPunct="1">
              <a:defRPr/>
            </a:pPr>
            <a:r>
              <a:rPr lang="ur-PK" sz="2800" dirty="0">
                <a:solidFill>
                  <a:schemeClr val="tx1"/>
                </a:solidFill>
              </a:rPr>
              <a:t>سلام ہو آپ پر اے الله کے سب سے بہترین چنے ہوئے اور بہترین چنے ہوئے کے فرزند</a:t>
            </a:r>
            <a:endParaRPr lang="en-US" sz="2800" b="1" kern="1200" dirty="0">
              <a:solidFill>
                <a:schemeClr val="tx1"/>
              </a:solidFill>
              <a:ea typeface="MS Mincho" pitchFamily="49" charset="-128"/>
            </a:endParaRPr>
          </a:p>
        </p:txBody>
      </p:sp>
      <p:sp>
        <p:nvSpPr>
          <p:cNvPr id="1638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ya khiyarata allahi wabna khiyaratihi</a:t>
            </a:r>
          </a:p>
        </p:txBody>
      </p:sp>
      <p:sp>
        <p:nvSpPr>
          <p:cNvPr id="1638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639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71167775"/>
      </p:ext>
    </p:extLst>
  </p:cSld>
  <p:clrMapOvr>
    <a:masterClrMapping/>
  </p:clrMapOvr>
  <p:transition>
    <p:fade/>
  </p:transition>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92574254"/>
      </p:ext>
    </p:extLst>
  </p:cSld>
  <p:clrMapOvr>
    <a:masterClrMapping/>
  </p:clrMapOvr>
  <p:transition>
    <p:fade/>
  </p:transition>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09497626"/>
      </p:ext>
    </p:extLst>
  </p:cSld>
  <p:clrMapOvr>
    <a:masterClrMapping/>
  </p:clrMapOvr>
  <p:transition>
    <p:fade/>
  </p:transition>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3378773"/>
      </p:ext>
    </p:extLst>
  </p:cSld>
  <p:clrMapOvr>
    <a:masterClrMapping/>
  </p:clrMapOvr>
  <p:transition>
    <p:fade/>
  </p:transition>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3276344"/>
      </p:ext>
    </p:extLst>
  </p:cSld>
  <p:clrMapOvr>
    <a:masterClrMapping/>
  </p:clrMapOvr>
  <p:transition>
    <p:fade/>
  </p:transition>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26803007"/>
      </p:ext>
    </p:extLst>
  </p:cSld>
  <p:clrMapOvr>
    <a:masterClrMapping/>
  </p:clrMapOvr>
  <p:transition>
    <p:fade/>
  </p:transition>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56492035"/>
      </p:ext>
    </p:extLst>
  </p:cSld>
  <p:clrMapOvr>
    <a:masterClrMapping/>
  </p:clrMapOvr>
  <p:transition>
    <p:fade/>
  </p:transition>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7868346"/>
      </p:ext>
    </p:extLst>
  </p:cSld>
  <p:clrMapOvr>
    <a:masterClrMapping/>
  </p:clrMapOvr>
  <p:transition>
    <p:fade/>
  </p:transition>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63984769"/>
      </p:ext>
    </p:extLst>
  </p:cSld>
  <p:clrMapOvr>
    <a:masterClrMapping/>
  </p:clrMapOvr>
  <p:transition>
    <p:fade/>
  </p:transition>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50698742"/>
      </p:ext>
    </p:extLst>
  </p:cSld>
  <p:clrMapOvr>
    <a:masterClrMapping/>
  </p:clrMapOvr>
  <p:transition>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بْنَ امِيرِ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ٱلْمُؤْمِنِينَ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son of the Commander of the Faithful</a:t>
            </a:r>
          </a:p>
          <a:p>
            <a:pPr marL="342900" indent="-342900" eaLnBrk="1" hangingPunct="1">
              <a:defRPr/>
            </a:pPr>
            <a:r>
              <a:rPr lang="ur-PK" sz="3600" dirty="0">
                <a:solidFill>
                  <a:schemeClr val="tx1"/>
                </a:solidFill>
              </a:rPr>
              <a:t>سلام ہو آپ پر اے فرزند امیر المومنین (ع)</a:t>
            </a:r>
            <a:endParaRPr lang="en-US" sz="3600" b="1" kern="1200" dirty="0">
              <a:solidFill>
                <a:schemeClr val="tx1"/>
              </a:solidFill>
              <a:ea typeface="MS Mincho" pitchFamily="49" charset="-128"/>
            </a:endParaRPr>
          </a:p>
        </p:txBody>
      </p:sp>
      <p:sp>
        <p:nvSpPr>
          <p:cNvPr id="1741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yabna amiri almu'minina</a:t>
            </a:r>
          </a:p>
        </p:txBody>
      </p:sp>
      <p:sp>
        <p:nvSpPr>
          <p:cNvPr id="1741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741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79794945"/>
      </p:ext>
    </p:extLst>
  </p:cSld>
  <p:clrMapOvr>
    <a:masterClrMapping/>
  </p:clrMapOvr>
  <p:transition>
    <p:fade/>
  </p:transition>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29549478"/>
      </p:ext>
    </p:extLst>
  </p:cSld>
  <p:clrMapOvr>
    <a:masterClrMapping/>
  </p:clrMapOvr>
  <p:transition>
    <p:fade/>
  </p:transition>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72296961"/>
      </p:ext>
    </p:extLst>
  </p:cSld>
  <p:clrMapOvr>
    <a:masterClrMapping/>
  </p:clrMapOvr>
  <p:transition>
    <p:fade/>
  </p:transition>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20653186"/>
      </p:ext>
    </p:extLst>
  </p:cSld>
  <p:clrMapOvr>
    <a:masterClrMapping/>
  </p:clrMapOvr>
  <p:transition>
    <p:fade/>
  </p:transition>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754671703"/>
      </p:ext>
    </p:extLst>
  </p:cSld>
  <p:clrMapOvr>
    <a:masterClrMapping/>
  </p:clrMapOvr>
  <p:transition>
    <p:fade/>
  </p:transition>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06059752"/>
      </p:ext>
    </p:extLst>
  </p:cSld>
  <p:clrMapOvr>
    <a:masterClrMapping/>
  </p:clrMapOvr>
  <p:transition>
    <p:fade/>
  </p:transition>
  <p:timing>
    <p:tnLst>
      <p:par>
        <p:cTn id="1" dur="indefinite" restart="never" nodeType="tmRoot"/>
      </p:par>
    </p:tn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09372112"/>
      </p:ext>
    </p:extLst>
  </p:cSld>
  <p:clrMapOvr>
    <a:masterClrMapping/>
  </p:clrMapOvr>
  <p:transition>
    <p:fade/>
  </p:transition>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11384570"/>
      </p:ext>
    </p:extLst>
  </p:cSld>
  <p:clrMapOvr>
    <a:masterClrMapping/>
  </p:clrMapOvr>
  <p:transition>
    <p:fade/>
  </p:transition>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23170443"/>
      </p:ext>
    </p:extLst>
  </p:cSld>
  <p:clrMapOvr>
    <a:masterClrMapping/>
  </p:clrMapOvr>
  <p:transition>
    <p:fade/>
  </p:transition>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74569969"/>
      </p:ext>
    </p:extLst>
  </p:cSld>
  <p:clrMapOvr>
    <a:masterClrMapping/>
  </p:clrMapOvr>
  <p:transition>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سَيِّدِ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ٱلْوَصِيِّينَ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son of the chief of the Prophets’ successors.</a:t>
            </a:r>
          </a:p>
          <a:p>
            <a:pPr marL="342900" indent="-342900" eaLnBrk="1" hangingPunct="1">
              <a:defRPr/>
            </a:pPr>
            <a:r>
              <a:rPr lang="ur-PK" sz="3600" dirty="0">
                <a:solidFill>
                  <a:schemeClr val="tx1"/>
                </a:solidFill>
              </a:rPr>
              <a:t>اور اے فرزند سردار اوصیاء کے،</a:t>
            </a:r>
            <a:endParaRPr lang="en-US" sz="3600" b="1" kern="1200" dirty="0">
              <a:solidFill>
                <a:schemeClr val="tx1"/>
              </a:solidFill>
              <a:ea typeface="MS Mincho" pitchFamily="49" charset="-128"/>
            </a:endParaRPr>
          </a:p>
        </p:txBody>
      </p:sp>
      <p:sp>
        <p:nvSpPr>
          <p:cNvPr id="1843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wabna sayyidi alwasiyyina</a:t>
            </a:r>
          </a:p>
        </p:txBody>
      </p:sp>
      <p:sp>
        <p:nvSpPr>
          <p:cNvPr id="1843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843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16185918"/>
      </p:ext>
    </p:extLst>
  </p:cSld>
  <p:clrMapOvr>
    <a:masterClrMapping/>
  </p:clrMapOvr>
  <p:transition>
    <p:fade/>
  </p:transition>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1080772"/>
      </p:ext>
    </p:extLst>
  </p:cSld>
  <p:clrMapOvr>
    <a:masterClrMapping/>
  </p:clrMapOvr>
  <p:transition>
    <p:fade/>
  </p:transition>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1936069"/>
      </p:ext>
    </p:extLst>
  </p:cSld>
  <p:clrMapOvr>
    <a:masterClrMapping/>
  </p:clrMapOvr>
  <p:transition>
    <p:fade/>
  </p:transition>
  <p:timing>
    <p:tnLst>
      <p:par>
        <p:cTn id="1" dur="indefinite" restart="never" nodeType="tmRoot"/>
      </p:par>
    </p:tn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64672455"/>
      </p:ext>
    </p:extLst>
  </p:cSld>
  <p:clrMapOvr>
    <a:masterClrMapping/>
  </p:clrMapOvr>
  <p:transition>
    <p:fade/>
  </p:transition>
  <p:timing>
    <p:tnLst>
      <p:par>
        <p:cTn id="1" dur="indefinite" restart="never" nodeType="tmRoot"/>
      </p:par>
    </p:tn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20906423"/>
      </p:ext>
    </p:extLst>
  </p:cSld>
  <p:clrMapOvr>
    <a:masterClrMapping/>
  </p:clrMapOvr>
  <p:transition>
    <p:fade/>
  </p:transition>
  <p:timing>
    <p:tnLst>
      <p:par>
        <p:cTn id="1" dur="indefinite" restart="never" nodeType="tmRoot"/>
      </p:par>
    </p:tn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83285667"/>
      </p:ext>
    </p:extLst>
  </p:cSld>
  <p:clrMapOvr>
    <a:masterClrMapping/>
  </p:clrMapOvr>
  <p:transition>
    <p:fade/>
  </p:transition>
  <p:timing>
    <p:tnLst>
      <p:par>
        <p:cTn id="1" dur="indefinite" restart="never" nodeType="tmRoot"/>
      </p:par>
    </p:tn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003923"/>
      </p:ext>
    </p:extLst>
  </p:cSld>
  <p:clrMapOvr>
    <a:masterClrMapping/>
  </p:clrMapOvr>
  <p:transition>
    <p:fade/>
  </p:transition>
  <p:timing>
    <p:tnLst>
      <p:par>
        <p:cTn id="1" dur="indefinite" restart="never" nodeType="tmRoot"/>
      </p:par>
    </p:tn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42893568"/>
      </p:ext>
    </p:extLst>
  </p:cSld>
  <p:clrMapOvr>
    <a:masterClrMapping/>
  </p:clrMapOvr>
  <p:transition>
    <p:fade/>
  </p:transition>
  <p:timing>
    <p:tnLst>
      <p:par>
        <p:cTn id="1" dur="indefinite" restart="never" nodeType="tmRoot"/>
      </p:par>
    </p:tn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43626311"/>
      </p:ext>
    </p:extLst>
  </p:cSld>
  <p:clrMapOvr>
    <a:masterClrMapping/>
  </p:clrMapOvr>
  <p:transition>
    <p:fade/>
  </p:transition>
  <p:timing>
    <p:tnLst>
      <p:par>
        <p:cTn id="1" dur="indefinite" restart="never" nodeType="tmRoot"/>
      </p:par>
    </p:tn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48289237"/>
      </p:ext>
    </p:extLst>
  </p:cSld>
  <p:clrMapOvr>
    <a:masterClrMapping/>
  </p:clrMapOvr>
  <p:transition>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بْنَ فَاطِمَةَ</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son of Fatimah</a:t>
            </a:r>
          </a:p>
          <a:p>
            <a:pPr marL="342900" indent="-342900" eaLnBrk="1" hangingPunct="1">
              <a:defRPr/>
            </a:pPr>
            <a:r>
              <a:rPr lang="ur-PK" sz="3600" dirty="0">
                <a:solidFill>
                  <a:schemeClr val="tx1"/>
                </a:solidFill>
              </a:rPr>
              <a:t>  سلام ہو آپ پر اے فرزند  فاطمہ زہرا (ع)</a:t>
            </a:r>
            <a:endParaRPr lang="en-US" sz="3600" b="1" kern="1200" dirty="0">
              <a:solidFill>
                <a:schemeClr val="tx1"/>
              </a:solidFill>
              <a:ea typeface="MS Mincho" pitchFamily="49" charset="-128"/>
            </a:endParaRPr>
          </a:p>
        </p:txBody>
      </p:sp>
      <p:sp>
        <p:nvSpPr>
          <p:cNvPr id="1946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yabna fatimata</a:t>
            </a:r>
          </a:p>
        </p:txBody>
      </p:sp>
      <p:sp>
        <p:nvSpPr>
          <p:cNvPr id="1946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1946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148112"/>
      </p:ext>
    </p:extLst>
  </p:cSld>
  <p:clrMapOvr>
    <a:masterClrMapping/>
  </p:clrMapOvr>
  <p:transition>
    <p:fade/>
  </p:transition>
  <p:timing>
    <p:tnLst>
      <p:par>
        <p:cTn id="1" dur="indefinite" restart="never" nodeType="tmRoot"/>
      </p:par>
    </p:tn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35943866"/>
      </p:ext>
    </p:extLst>
  </p:cSld>
  <p:clrMapOvr>
    <a:masterClrMapping/>
  </p:clrMapOvr>
  <p:transition>
    <p:fade/>
  </p:transition>
  <p:timing>
    <p:tnLst>
      <p:par>
        <p:cTn id="1" dur="indefinite" restart="never" nodeType="tmRoot"/>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46199951"/>
      </p:ext>
    </p:extLst>
  </p:cSld>
  <p:clrMapOvr>
    <a:masterClrMapping/>
  </p:clrMapOvr>
  <p:transition>
    <p:fade/>
  </p:transition>
  <p:timing>
    <p:tnLst>
      <p:par>
        <p:cTn id="1" dur="indefinite" restart="never" nodeType="tmRoot"/>
      </p:par>
    </p:tn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4784747"/>
      </p:ext>
    </p:extLst>
  </p:cSld>
  <p:clrMapOvr>
    <a:masterClrMapping/>
  </p:clrMapOvr>
  <p:transition>
    <p:fade/>
  </p:transition>
  <p:timing>
    <p:tnLst>
      <p:par>
        <p:cTn id="1" dur="indefinite" restart="never" nodeType="tmRoot"/>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93806362"/>
      </p:ext>
    </p:extLst>
  </p:cSld>
  <p:clrMapOvr>
    <a:masterClrMapping/>
  </p:clrMapOvr>
  <p:transition>
    <p:fade/>
  </p:transition>
  <p:timing>
    <p:tnLst>
      <p:par>
        <p:cTn id="1" dur="indefinite" restart="never" nodeType="tmRoot"/>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83085906"/>
      </p:ext>
    </p:extLst>
  </p:cSld>
  <p:clrMapOvr>
    <a:masterClrMapping/>
  </p:clrMapOvr>
  <p:transition>
    <p:fade/>
  </p:transition>
  <p:timing>
    <p:tnLst>
      <p:par>
        <p:cTn id="1" dur="indefinite" restart="never" nodeType="tmRoot"/>
      </p:par>
    </p:tn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96267623"/>
      </p:ext>
    </p:extLst>
  </p:cSld>
  <p:clrMapOvr>
    <a:masterClrMapping/>
  </p:clrMapOvr>
  <p:transition>
    <p:fade/>
  </p:transition>
  <p:timing>
    <p:tnLst>
      <p:par>
        <p:cTn id="1" dur="indefinite" restart="never" nodeType="tmRoot"/>
      </p:par>
    </p:tn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69028404"/>
      </p:ext>
    </p:extLst>
  </p:cSld>
  <p:clrMapOvr>
    <a:masterClrMapping/>
  </p:clrMapOvr>
  <p:transition>
    <p:fade/>
  </p:transition>
  <p:timing>
    <p:tnLst>
      <p:par>
        <p:cTn id="1" dur="indefinite" restart="never" nodeType="tmRoot"/>
      </p:par>
    </p:tn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389928"/>
      </p:ext>
    </p:extLst>
  </p:cSld>
  <p:clrMapOvr>
    <a:masterClrMapping/>
  </p:clrMapOvr>
  <p:transition>
    <p:fade/>
  </p:transition>
  <p:timing>
    <p:tnLst>
      <p:par>
        <p:cTn id="1" dur="indefinite" restart="never" nodeType="tmRoot"/>
      </p:par>
    </p:tn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34364712"/>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سَيِّدَةِ نِسَاءِ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ٱلْعَالَمِينَ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the doyenne of the women of the worlds.</a:t>
            </a:r>
          </a:p>
          <a:p>
            <a:pPr marL="342900" indent="-342900" eaLnBrk="1" hangingPunct="1">
              <a:defRPr/>
            </a:pPr>
            <a:r>
              <a:rPr lang="ur-PK" sz="3600" dirty="0">
                <a:solidFill>
                  <a:schemeClr val="tx1"/>
                </a:solidFill>
              </a:rPr>
              <a:t>جو سردار ہیں تمام خواتین عالم کی</a:t>
            </a:r>
            <a:endParaRPr lang="en-US" sz="3600" b="1" kern="1200" dirty="0">
              <a:solidFill>
                <a:schemeClr val="tx1"/>
              </a:solidFill>
              <a:ea typeface="MS Mincho" pitchFamily="49" charset="-128"/>
            </a:endParaRPr>
          </a:p>
        </p:txBody>
      </p:sp>
      <p:sp>
        <p:nvSpPr>
          <p:cNvPr id="2048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sayyidati nisa'i al`alamina</a:t>
            </a:r>
          </a:p>
        </p:txBody>
      </p:sp>
      <p:sp>
        <p:nvSpPr>
          <p:cNvPr id="2048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048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45017404"/>
      </p:ext>
    </p:extLst>
  </p:cSld>
  <p:clrMapOvr>
    <a:masterClrMapping/>
  </p:clrMapOvr>
  <p:transition>
    <p:fade/>
  </p:transition>
  <p:timing>
    <p:tnLst>
      <p:par>
        <p:cTn id="1" dur="indefinite" restart="never" nodeType="tmRoot"/>
      </p:par>
    </p:tn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947493946"/>
      </p:ext>
    </p:extLst>
  </p:cSld>
  <p:clrMapOvr>
    <a:masterClrMapping/>
  </p:clrMapOvr>
  <p:transition>
    <p:fade/>
  </p:transition>
  <p:timing>
    <p:tnLst>
      <p:par>
        <p:cTn id="1" dur="indefinite" restart="never" nodeType="tmRoot"/>
      </p:par>
    </p:tn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89805837"/>
      </p:ext>
    </p:extLst>
  </p:cSld>
  <p:clrMapOvr>
    <a:masterClrMapping/>
  </p:clrMapOvr>
  <p:transition>
    <p:fade/>
  </p:transition>
  <p:timing>
    <p:tnLst>
      <p:par>
        <p:cTn id="1" dur="indefinite" restart="never" nodeType="tmRoot"/>
      </p:par>
    </p:tn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1465026"/>
      </p:ext>
    </p:extLst>
  </p:cSld>
  <p:clrMapOvr>
    <a:masterClrMapping/>
  </p:clrMapOvr>
  <p:transition>
    <p:fade/>
  </p:transition>
  <p:timing>
    <p:tnLst>
      <p:par>
        <p:cTn id="1" dur="indefinite" restart="never" nodeType="tmRoot"/>
      </p:par>
    </p:tn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44324801"/>
      </p:ext>
    </p:extLst>
  </p:cSld>
  <p:clrMapOvr>
    <a:masterClrMapping/>
  </p:clrMapOvr>
  <p:transition>
    <p:fade/>
  </p:transition>
  <p:timing>
    <p:tnLst>
      <p:par>
        <p:cTn id="1" dur="indefinite" restart="never" nodeType="tmRoot"/>
      </p:par>
    </p:tn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2867087"/>
      </p:ext>
    </p:extLst>
  </p:cSld>
  <p:clrMapOvr>
    <a:masterClrMapping/>
  </p:clrMapOvr>
  <p:transition>
    <p:fade/>
  </p:transition>
  <p:timing>
    <p:tnLst>
      <p:par>
        <p:cTn id="1" dur="indefinite" restart="never" nodeType="tmRoot"/>
      </p:par>
    </p:tn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82625623"/>
      </p:ext>
    </p:extLst>
  </p:cSld>
  <p:clrMapOvr>
    <a:masterClrMapping/>
  </p:clrMapOvr>
  <p:transition>
    <p:fade/>
  </p:transition>
  <p:timing>
    <p:tnLst>
      <p:par>
        <p:cTn id="1" dur="indefinite" restart="never" nodeType="tmRoot"/>
      </p:par>
    </p:tn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19925181"/>
      </p:ext>
    </p:extLst>
  </p:cSld>
  <p:clrMapOvr>
    <a:masterClrMapping/>
  </p:clrMapOvr>
  <p:transition>
    <p:fade/>
  </p:transition>
  <p:timing>
    <p:tnLst>
      <p:par>
        <p:cTn id="1" dur="indefinite" restart="never" nodeType="tmRoot"/>
      </p:par>
    </p:tn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43140301"/>
      </p:ext>
    </p:extLst>
  </p:cSld>
  <p:clrMapOvr>
    <a:masterClrMapping/>
  </p:clrMapOvr>
  <p:transition>
    <p:fade/>
  </p:transition>
  <p:timing>
    <p:tnLst>
      <p:par>
        <p:cTn id="1" dur="indefinite" restart="never" nodeType="tmRoot"/>
      </p:par>
    </p:tn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81361137"/>
      </p:ext>
    </p:extLst>
  </p:cSld>
  <p:clrMapOvr>
    <a:masterClrMapping/>
  </p:clrMapOvr>
  <p:transition>
    <p:fade/>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ثَارَ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وَٱبْنَ</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ثَارِهِ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وَٱلْوِتْرَ</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ٱلْمَوْتُورَ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400" b="1" kern="1200" dirty="0">
                <a:solidFill>
                  <a:schemeClr val="tx1"/>
                </a:solidFill>
                <a:ea typeface="MS Mincho" pitchFamily="49" charset="-128"/>
              </a:rPr>
              <a:t>Peace be upon you, O vengeance of Allah, son of His vengeance, and the </a:t>
            </a:r>
            <a:r>
              <a:rPr lang="en-US" sz="2400" b="1" kern="1200" dirty="0" err="1">
                <a:solidFill>
                  <a:schemeClr val="tx1"/>
                </a:solidFill>
                <a:ea typeface="MS Mincho" pitchFamily="49" charset="-128"/>
              </a:rPr>
              <a:t>unavenged</a:t>
            </a:r>
            <a:r>
              <a:rPr lang="en-US" sz="2400" b="1" kern="1200" dirty="0">
                <a:solidFill>
                  <a:schemeClr val="tx1"/>
                </a:solidFill>
                <a:ea typeface="MS Mincho" pitchFamily="49" charset="-128"/>
              </a:rPr>
              <a:t> so far.</a:t>
            </a:r>
          </a:p>
          <a:p>
            <a:pPr marL="342900" indent="-342900" eaLnBrk="1" hangingPunct="1">
              <a:defRPr/>
            </a:pPr>
            <a:r>
              <a:rPr lang="ur-PK" sz="2400" dirty="0">
                <a:solidFill>
                  <a:schemeClr val="tx1"/>
                </a:solidFill>
              </a:rPr>
              <a:t>سلام ہو آپ پر اے وہ بزرگوار جس کے خون کا طالب خدا ہے اور فرزند بھی اسکے جسکے خون کا طالب خدا ہے اور جو مظلوم اور مصیبت زدہ ہوا</a:t>
            </a:r>
            <a:endParaRPr lang="en-US" sz="2400" b="1" kern="1200" dirty="0">
              <a:solidFill>
                <a:schemeClr val="tx1"/>
              </a:solidFill>
              <a:ea typeface="MS Mincho" pitchFamily="49" charset="-128"/>
            </a:endParaRPr>
          </a:p>
        </p:txBody>
      </p:sp>
      <p:sp>
        <p:nvSpPr>
          <p:cNvPr id="2150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ya thara allahi wabna tharihi walwitra almawtura</a:t>
            </a:r>
          </a:p>
        </p:txBody>
      </p:sp>
      <p:sp>
        <p:nvSpPr>
          <p:cNvPr id="2150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151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443483771"/>
      </p:ext>
    </p:extLst>
  </p:cSld>
  <p:clrMapOvr>
    <a:masterClrMapping/>
  </p:clrMapOvr>
  <p:transition>
    <p:fade/>
  </p:transition>
  <p:timing>
    <p:tnLst>
      <p:par>
        <p:cTn id="1" dur="indefinite" restart="never" nodeType="tmRoot"/>
      </p:par>
    </p:tnLst>
  </p:timing>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48660610"/>
      </p:ext>
    </p:extLst>
  </p:cSld>
  <p:clrMapOvr>
    <a:masterClrMapping/>
  </p:clrMapOvr>
  <p:transition>
    <p:fade/>
  </p:transition>
  <p:timing>
    <p:tnLst>
      <p:par>
        <p:cTn id="1" dur="indefinite" restart="never" nodeType="tmRoot"/>
      </p:par>
    </p:tn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23847685"/>
      </p:ext>
    </p:extLst>
  </p:cSld>
  <p:clrMapOvr>
    <a:masterClrMapping/>
  </p:clrMapOvr>
  <p:transition>
    <p:fade/>
  </p:transition>
  <p:timing>
    <p:tnLst>
      <p:par>
        <p:cTn id="1" dur="indefinite" restart="never" nodeType="tmRoot"/>
      </p:par>
    </p:tn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99467059"/>
      </p:ext>
    </p:extLst>
  </p:cSld>
  <p:clrMapOvr>
    <a:masterClrMapping/>
  </p:clrMapOvr>
  <p:transition>
    <p:fade/>
  </p:transition>
  <p:timing>
    <p:tnLst>
      <p:par>
        <p:cTn id="1" dur="indefinite" restart="never" nodeType="tmRoot"/>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75438253"/>
      </p:ext>
    </p:extLst>
  </p:cSld>
  <p:clrMapOvr>
    <a:masterClrMapping/>
  </p:clrMapOvr>
  <p:transition>
    <p:fade/>
  </p:transition>
  <p:timing>
    <p:tnLst>
      <p:par>
        <p:cTn id="1" dur="indefinite" restart="never" nodeType="tmRoot"/>
      </p:par>
    </p:tn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98113490"/>
      </p:ext>
    </p:extLst>
  </p:cSld>
  <p:clrMapOvr>
    <a:masterClrMapping/>
  </p:clrMapOvr>
  <p:transition>
    <p:fade/>
  </p:transition>
  <p:timing>
    <p:tnLst>
      <p:par>
        <p:cTn id="1" dur="indefinite" restart="never" nodeType="tmRoot"/>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18218454"/>
      </p:ext>
    </p:extLst>
  </p:cSld>
  <p:clrMapOvr>
    <a:masterClrMapping/>
  </p:clrMapOvr>
  <p:transition>
    <p:fade/>
  </p:transition>
  <p:timing>
    <p:tnLst>
      <p:par>
        <p:cTn id="1" dur="indefinite" restart="never" nodeType="tmRoot"/>
      </p:par>
    </p:tn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76339207"/>
      </p:ext>
    </p:extLst>
  </p:cSld>
  <p:clrMapOvr>
    <a:masterClrMapping/>
  </p:clrMapOvr>
  <p:transition>
    <p:fade/>
  </p:transition>
  <p:timing>
    <p:tnLst>
      <p:par>
        <p:cTn id="1" dur="indefinite" restart="never" nodeType="tmRoot"/>
      </p:par>
    </p:tn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36384088"/>
      </p:ext>
    </p:extLst>
  </p:cSld>
  <p:clrMapOvr>
    <a:masterClrMapping/>
  </p:clrMapOvr>
  <p:transition>
    <p:fade/>
  </p:transition>
  <p:timing>
    <p:tnLst>
      <p:par>
        <p:cTn id="1" dur="indefinite" restart="never" nodeType="tmRoot"/>
      </p:par>
    </p:tn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76476115"/>
      </p:ext>
    </p:extLst>
  </p:cSld>
  <p:clrMapOvr>
    <a:masterClrMapping/>
  </p:clrMapOvr>
  <p:transition>
    <p:fade/>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Peace be upon you and upon the souls that resided in your courtyard.</a:t>
            </a:r>
          </a:p>
          <a:p>
            <a:pPr marL="342900" indent="-342900" eaLnBrk="1" hangingPunct="1">
              <a:defRPr/>
            </a:pPr>
            <a:r>
              <a:rPr lang="ur-PK" sz="2800" dirty="0">
                <a:solidFill>
                  <a:schemeClr val="tx1"/>
                </a:solidFill>
              </a:rPr>
              <a:t>سلام ہو آپ پر اور ان روحوں پر جو اتریں آپ کے مبارک صحن میں </a:t>
            </a:r>
            <a:endParaRPr lang="en-US" sz="2800" b="1" kern="1200" dirty="0">
              <a:solidFill>
                <a:schemeClr val="tx1"/>
              </a:solidFill>
              <a:ea typeface="MS Mincho" pitchFamily="49" charset="-128"/>
            </a:endParaRPr>
          </a:p>
        </p:txBody>
      </p:sp>
      <p:sp>
        <p:nvSpPr>
          <p:cNvPr id="2253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`alayka wa `ala al-arwahi allati hallat bifina'ika</a:t>
            </a:r>
          </a:p>
        </p:txBody>
      </p:sp>
      <p:sp>
        <p:nvSpPr>
          <p:cNvPr id="2253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253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52053261"/>
      </p:ext>
    </p:extLst>
  </p:cSld>
  <p:clrMapOvr>
    <a:masterClrMapping/>
  </p:clrMapOvr>
  <p:transition>
    <p:fade/>
  </p:transition>
  <p:timing>
    <p:tnLst>
      <p:par>
        <p:cTn id="1" dur="indefinite" restart="never" nodeType="tmRoot"/>
      </p:par>
    </p:tn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26878098"/>
      </p:ext>
    </p:extLst>
  </p:cSld>
  <p:clrMapOvr>
    <a:masterClrMapping/>
  </p:clrMapOvr>
  <p:transition>
    <p:fade/>
  </p:transition>
  <p:timing>
    <p:tnLst>
      <p:par>
        <p:cTn id="1" dur="indefinite" restart="never" nodeType="tmRoot"/>
      </p:par>
    </p:tn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56673107"/>
      </p:ext>
    </p:extLst>
  </p:cSld>
  <p:clrMapOvr>
    <a:masterClrMapping/>
  </p:clrMapOvr>
  <p:transition>
    <p:fade/>
  </p:transition>
  <p:timing>
    <p:tnLst>
      <p:par>
        <p:cTn id="1" dur="indefinite" restart="never" nodeType="tmRoot"/>
      </p:par>
    </p:tn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22396937"/>
      </p:ext>
    </p:extLst>
  </p:cSld>
  <p:clrMapOvr>
    <a:masterClrMapping/>
  </p:clrMapOvr>
  <p:transition>
    <p:fade/>
  </p:transition>
  <p:timing>
    <p:tnLst>
      <p:par>
        <p:cTn id="1" dur="indefinite" restart="never" nodeType="tmRoot"/>
      </p:par>
    </p:tn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63347946"/>
      </p:ext>
    </p:extLst>
  </p:cSld>
  <p:clrMapOvr>
    <a:masterClrMapping/>
  </p:clrMapOvr>
  <p:transition>
    <p:fade/>
  </p:transition>
  <p:timing>
    <p:tnLst>
      <p:par>
        <p:cTn id="1" dur="indefinite" restart="never" nodeType="tmRoot"/>
      </p:par>
    </p:tn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58320937"/>
      </p:ext>
    </p:extLst>
  </p:cSld>
  <p:clrMapOvr>
    <a:masterClrMapping/>
  </p:clrMapOvr>
  <p:transition>
    <p:fade/>
  </p:transition>
  <p:timing>
    <p:tnLst>
      <p:par>
        <p:cTn id="1" dur="indefinite" restart="never" nodeType="tmRoot"/>
      </p:par>
    </p:tn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87959901"/>
      </p:ext>
    </p:extLst>
  </p:cSld>
  <p:clrMapOvr>
    <a:masterClrMapping/>
  </p:clrMapOvr>
  <p:transition>
    <p:fade/>
  </p:transition>
  <p:timing>
    <p:tnLst>
      <p:par>
        <p:cTn id="1" dur="indefinite" restart="never" nodeType="tmRoot"/>
      </p:par>
    </p:tn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50630480"/>
      </p:ext>
    </p:extLst>
  </p:cSld>
  <p:clrMapOvr>
    <a:masterClrMapping/>
  </p:clrMapOvr>
  <p:transition>
    <p:fade/>
  </p:transition>
  <p:timing>
    <p:tnLst>
      <p:par>
        <p:cTn id="1" dur="indefinite" restart="never" nodeType="tmRoot"/>
      </p:par>
    </p:tn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149836474"/>
      </p:ext>
    </p:extLst>
  </p:cSld>
  <p:clrMapOvr>
    <a:masterClrMapping/>
  </p:clrMapOvr>
  <p:transition>
    <p:fade/>
  </p:transition>
  <p:timing>
    <p:tnLst>
      <p:par>
        <p:cTn id="1" dur="indefinite" restart="never" nodeType="tmRoot"/>
      </p:par>
    </p:tnLst>
  </p:timing>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13169233"/>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1"/>
          <p:cNvSpPr>
            <a:spLocks noChangeArrowheads="1"/>
          </p:cNvSpPr>
          <p:nvPr/>
        </p:nvSpPr>
        <p:spPr bwMode="auto">
          <a:xfrm>
            <a:off x="228600" y="228600"/>
            <a:ext cx="83343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3600" b="1" i="1" u="sng" dirty="0">
                <a:solidFill>
                  <a:schemeClr val="bg1"/>
                </a:solidFill>
                <a:latin typeface="Trebuchet MS" pitchFamily="34" charset="0"/>
                <a:ea typeface="MS Mincho" pitchFamily="49" charset="-128"/>
              </a:rPr>
              <a:t>Surah al- </a:t>
            </a:r>
            <a:r>
              <a:rPr lang="en-US" sz="3600" b="1" i="1" u="sng" dirty="0" err="1" smtClean="0">
                <a:solidFill>
                  <a:schemeClr val="bg1"/>
                </a:solidFill>
                <a:latin typeface="Trebuchet MS" pitchFamily="34" charset="0"/>
                <a:ea typeface="MS Mincho" pitchFamily="49" charset="-128"/>
              </a:rPr>
              <a:t>Ikhlaas</a:t>
            </a:r>
            <a:endParaRPr lang="en-US" sz="3600" b="1" i="1" u="sng" dirty="0">
              <a:solidFill>
                <a:schemeClr val="bg1"/>
              </a:solidFill>
              <a:latin typeface="Trebuchet MS" pitchFamily="34" charset="0"/>
              <a:ea typeface="MS Mincho" pitchFamily="49" charset="-128"/>
            </a:endParaRPr>
          </a:p>
          <a:p>
            <a:pPr algn="ctr"/>
            <a:endParaRPr lang="en-US" sz="3600" b="1" i="1" dirty="0">
              <a:solidFill>
                <a:srgbClr val="C00000"/>
              </a:solidFill>
              <a:latin typeface="Trebuchet MS" pitchFamily="34" charset="0"/>
              <a:ea typeface="MS Mincho" pitchFamily="49" charset="-128"/>
            </a:endParaRPr>
          </a:p>
        </p:txBody>
      </p:sp>
      <p:sp>
        <p:nvSpPr>
          <p:cNvPr id="2054"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endParaRPr lang="en-US" sz="1600" b="1">
              <a:solidFill>
                <a:schemeClr val="bg1"/>
              </a:solidFill>
              <a:latin typeface="Trebuchet MS" pitchFamily="34" charset="0"/>
            </a:endParaRPr>
          </a:p>
        </p:txBody>
      </p:sp>
      <p:sp>
        <p:nvSpPr>
          <p:cNvPr id="8" name="TextBox 7">
            <a:extLst>
              <a:ext uri="{FF2B5EF4-FFF2-40B4-BE49-F238E27FC236}">
                <a16:creationId xmlns:a16="http://schemas.microsoft.com/office/drawing/2014/main" id="{B460F17F-1AED-415C-B665-FEAD081594C0}"/>
              </a:ext>
            </a:extLst>
          </p:cNvPr>
          <p:cNvSpPr txBox="1"/>
          <p:nvPr/>
        </p:nvSpPr>
        <p:spPr>
          <a:xfrm>
            <a:off x="2057400" y="3200400"/>
            <a:ext cx="5294303" cy="3477875"/>
          </a:xfrm>
          <a:prstGeom prst="rect">
            <a:avLst/>
          </a:prstGeom>
          <a:noFill/>
        </p:spPr>
        <p:txBody>
          <a:bodyPr wrap="square">
            <a:spAutoFit/>
          </a:bodyPr>
          <a:lstStyle/>
          <a:p>
            <a:pPr algn="ctr" rtl="1"/>
            <a:r>
              <a:rPr lang="en-AU" sz="3600" b="1" dirty="0" smtClean="0">
                <a:solidFill>
                  <a:schemeClr val="bg1"/>
                </a:solidFill>
                <a:latin typeface="+mn-lt"/>
              </a:rPr>
              <a:t>Say</a:t>
            </a:r>
            <a:r>
              <a:rPr lang="en-AU" sz="3600" b="1" dirty="0">
                <a:solidFill>
                  <a:schemeClr val="bg1"/>
                </a:solidFill>
                <a:latin typeface="+mn-lt"/>
              </a:rPr>
              <a:t>: He, Allah is </a:t>
            </a:r>
            <a:r>
              <a:rPr lang="en-AU" sz="3600" b="1" dirty="0" smtClean="0">
                <a:solidFill>
                  <a:schemeClr val="bg1"/>
                </a:solidFill>
                <a:latin typeface="+mn-lt"/>
              </a:rPr>
              <a:t>One</a:t>
            </a:r>
            <a:endParaRPr lang="en-AU" sz="3600" b="1" dirty="0">
              <a:solidFill>
                <a:schemeClr val="bg1"/>
              </a:solidFill>
              <a:latin typeface="+mn-lt"/>
            </a:endParaRPr>
          </a:p>
          <a:p>
            <a:pPr algn="ctr" rtl="1"/>
            <a:r>
              <a:rPr lang="en-AU" sz="2800" dirty="0" smtClean="0">
                <a:solidFill>
                  <a:schemeClr val="bg1"/>
                </a:solidFill>
                <a:latin typeface="Scheheraza"/>
              </a:rPr>
              <a:t/>
            </a:r>
            <a:br>
              <a:rPr lang="en-AU" sz="2800" dirty="0" smtClean="0">
                <a:solidFill>
                  <a:schemeClr val="bg1"/>
                </a:solidFill>
                <a:latin typeface="Scheheraza"/>
              </a:rPr>
            </a:br>
            <a:r>
              <a:rPr lang="ar-SA" sz="3600" b="1" dirty="0" smtClean="0"/>
              <a:t>کہ</a:t>
            </a:r>
            <a:r>
              <a:rPr lang="ar-AE" sz="3600" b="1" dirty="0" smtClean="0"/>
              <a:t>د</a:t>
            </a:r>
            <a:r>
              <a:rPr lang="ar-SA" sz="3600" b="1" dirty="0" smtClean="0"/>
              <a:t> </a:t>
            </a:r>
            <a:r>
              <a:rPr lang="ar-AE" sz="3600" b="1" dirty="0" smtClean="0"/>
              <a:t>يجي</a:t>
            </a:r>
            <a:r>
              <a:rPr lang="ar-SA" sz="3600" b="1" dirty="0" smtClean="0"/>
              <a:t>ے </a:t>
            </a:r>
            <a:r>
              <a:rPr lang="ar-SA" sz="3600" b="1" dirty="0"/>
              <a:t>وہ اللہ </a:t>
            </a:r>
            <a:r>
              <a:rPr lang="ar-SA" sz="3600" b="1" dirty="0" smtClean="0"/>
              <a:t>ایک </a:t>
            </a:r>
            <a:r>
              <a:rPr lang="ar-SA" sz="3600" b="1" dirty="0"/>
              <a:t>ہے</a:t>
            </a:r>
            <a:endParaRPr lang="en-AU" sz="3600" b="1" dirty="0">
              <a:solidFill>
                <a:schemeClr val="bg1"/>
              </a:solidFill>
              <a:latin typeface="Scheheraza"/>
            </a:endParaRPr>
          </a:p>
          <a:p>
            <a:pPr algn="ctr" rtl="1"/>
            <a:endParaRPr lang="en-AU" sz="2800" dirty="0" smtClean="0">
              <a:solidFill>
                <a:schemeClr val="bg1"/>
              </a:solidFill>
              <a:latin typeface="Scheheraza"/>
            </a:endParaRPr>
          </a:p>
          <a:p>
            <a:pPr algn="ctr" rtl="1"/>
            <a:endParaRPr lang="en-AU" sz="2800" dirty="0">
              <a:solidFill>
                <a:schemeClr val="bg1"/>
              </a:solidFill>
              <a:latin typeface="Scheheraza"/>
            </a:endParaRPr>
          </a:p>
          <a:p>
            <a:pPr algn="ctr" rtl="1"/>
            <a:r>
              <a:rPr lang="en-AU" sz="3600" i="1" dirty="0" err="1" smtClean="0">
                <a:solidFill>
                  <a:schemeClr val="bg1"/>
                </a:solidFill>
                <a:latin typeface="Scheheraza"/>
              </a:rPr>
              <a:t>qul</a:t>
            </a:r>
            <a:r>
              <a:rPr lang="en-AU" sz="3600" i="1" dirty="0" smtClean="0">
                <a:solidFill>
                  <a:schemeClr val="bg1"/>
                </a:solidFill>
                <a:latin typeface="Scheheraza"/>
              </a:rPr>
              <a:t> </a:t>
            </a:r>
            <a:r>
              <a:rPr lang="en-AU" sz="3600" i="1" dirty="0" err="1" smtClean="0">
                <a:solidFill>
                  <a:schemeClr val="bg1"/>
                </a:solidFill>
                <a:latin typeface="Scheheraza"/>
              </a:rPr>
              <a:t>huwa</a:t>
            </a:r>
            <a:r>
              <a:rPr lang="en-AU" sz="3600" i="1" dirty="0" smtClean="0">
                <a:solidFill>
                  <a:schemeClr val="bg1"/>
                </a:solidFill>
                <a:latin typeface="Scheheraza"/>
              </a:rPr>
              <a:t> </a:t>
            </a:r>
            <a:r>
              <a:rPr lang="en-AU" sz="3600" i="1" dirty="0" err="1" smtClean="0">
                <a:solidFill>
                  <a:schemeClr val="bg1"/>
                </a:solidFill>
                <a:latin typeface="Scheheraza"/>
              </a:rPr>
              <a:t>lla’ho</a:t>
            </a:r>
            <a:r>
              <a:rPr lang="en-AU" sz="3600" i="1" dirty="0" smtClean="0">
                <a:solidFill>
                  <a:schemeClr val="bg1"/>
                </a:solidFill>
                <a:latin typeface="Scheheraza"/>
              </a:rPr>
              <a:t> </a:t>
            </a:r>
            <a:r>
              <a:rPr lang="en-AU" sz="3600" i="1" dirty="0" err="1" smtClean="0">
                <a:solidFill>
                  <a:schemeClr val="bg1"/>
                </a:solidFill>
                <a:latin typeface="Scheheraza"/>
              </a:rPr>
              <a:t>ahadun-i</a:t>
            </a:r>
            <a:r>
              <a:rPr lang="en-AU" sz="2800" dirty="0">
                <a:solidFill>
                  <a:schemeClr val="bg1"/>
                </a:solidFill>
                <a:latin typeface="Scheheraza"/>
              </a:rPr>
              <a:t/>
            </a:r>
            <a:br>
              <a:rPr lang="en-AU" sz="2800" dirty="0">
                <a:solidFill>
                  <a:schemeClr val="bg1"/>
                </a:solidFill>
                <a:latin typeface="Scheheraza"/>
              </a:rPr>
            </a:br>
            <a:endParaRPr lang="ar-AE" sz="2800" b="0" i="0" dirty="0">
              <a:solidFill>
                <a:schemeClr val="bg1"/>
              </a:solidFill>
              <a:effectLst/>
              <a:latin typeface="Scheheraza"/>
            </a:endParaRPr>
          </a:p>
        </p:txBody>
      </p:sp>
      <p:sp>
        <p:nvSpPr>
          <p:cNvPr id="4" name="TextBox 3">
            <a:extLst>
              <a:ext uri="{FF2B5EF4-FFF2-40B4-BE49-F238E27FC236}">
                <a16:creationId xmlns:a16="http://schemas.microsoft.com/office/drawing/2014/main" id="{4CE0E91B-408A-4425-986B-BC1731333CFA}"/>
              </a:ext>
            </a:extLst>
          </p:cNvPr>
          <p:cNvSpPr txBox="1"/>
          <p:nvPr/>
        </p:nvSpPr>
        <p:spPr>
          <a:xfrm>
            <a:off x="1223963" y="1516064"/>
            <a:ext cx="4572000" cy="1938992"/>
          </a:xfrm>
          <a:prstGeom prst="rect">
            <a:avLst/>
          </a:prstGeom>
          <a:noFill/>
        </p:spPr>
        <p:txBody>
          <a:bodyPr wrap="square">
            <a:spAutoFit/>
          </a:bodyPr>
          <a:lstStyle/>
          <a:p>
            <a:pPr algn="r" rtl="1"/>
            <a:r>
              <a:rPr lang="en-AU" sz="3600" b="0" i="0" dirty="0">
                <a:solidFill>
                  <a:schemeClr val="bg1"/>
                </a:solidFill>
                <a:effectLst/>
                <a:latin typeface="Scheheraza"/>
              </a:rPr>
              <a:t> </a:t>
            </a:r>
            <a:br>
              <a:rPr lang="en-AU" sz="3600" b="0" i="0" dirty="0">
                <a:solidFill>
                  <a:schemeClr val="bg1"/>
                </a:solidFill>
                <a:effectLst/>
                <a:latin typeface="Scheheraza"/>
              </a:rPr>
            </a:br>
            <a:r>
              <a:rPr lang="ar-AE" sz="4800" b="1" i="0" dirty="0">
                <a:solidFill>
                  <a:schemeClr val="bg1"/>
                </a:solidFill>
                <a:effectLst/>
                <a:latin typeface="Scheheraza"/>
              </a:rPr>
              <a:t>قُلْ هُوَ اللَّهُ أَحَدٌ </a:t>
            </a:r>
          </a:p>
          <a:p>
            <a:pPr algn="r" rtl="1"/>
            <a:endParaRPr lang="ar-AE" sz="3600" b="0" i="0" dirty="0">
              <a:solidFill>
                <a:schemeClr val="bg1"/>
              </a:solidFill>
              <a:effectLst/>
              <a:latin typeface="Scheheraza"/>
            </a:endParaRPr>
          </a:p>
        </p:txBody>
      </p:sp>
    </p:spTree>
    <p:extLst>
      <p:ext uri="{BB962C8B-B14F-4D97-AF65-F5344CB8AC3E}">
        <p14:creationId xmlns:p14="http://schemas.microsoft.com/office/powerpoint/2010/main" val="3266567974"/>
      </p:ext>
    </p:extLst>
  </p:cSld>
  <p:clrMapOvr>
    <a:masterClrMapping/>
  </p:clrMapOvr>
  <p:transition>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عَلَيْكُمْ مِنِّي جَمِيعاً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b="1" kern="1200" dirty="0">
                <a:solidFill>
                  <a:schemeClr val="tx1"/>
                </a:solidFill>
                <a:ea typeface="MS Mincho" pitchFamily="49" charset="-128"/>
              </a:rPr>
              <a:t>Peace of Allah be upon all of you from me forever</a:t>
            </a:r>
          </a:p>
          <a:p>
            <a:pPr marL="342900" indent="-342900" eaLnBrk="1" hangingPunct="1">
              <a:defRPr/>
            </a:pPr>
            <a:r>
              <a:rPr lang="ur-PK" dirty="0">
                <a:solidFill>
                  <a:schemeClr val="tx1"/>
                </a:solidFill>
              </a:rPr>
              <a:t> آپ سب حضرات پر میری جانب سے سلام خدا ہو ہمیشہ </a:t>
            </a:r>
            <a:endParaRPr lang="en-US" b="1" kern="1200" dirty="0">
              <a:solidFill>
                <a:schemeClr val="tx1"/>
              </a:solidFill>
              <a:ea typeface="MS Mincho" pitchFamily="49" charset="-128"/>
            </a:endParaRPr>
          </a:p>
        </p:txBody>
      </p:sp>
      <p:sp>
        <p:nvSpPr>
          <p:cNvPr id="235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`alaykum minni jami`an salamu allahi abadan</a:t>
            </a:r>
          </a:p>
        </p:txBody>
      </p:sp>
      <p:sp>
        <p:nvSpPr>
          <p:cNvPr id="235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35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51157759"/>
      </p:ext>
    </p:extLst>
  </p:cSld>
  <p:clrMapOvr>
    <a:masterClrMapping/>
  </p:clrMapOvr>
  <p:transition>
    <p:fade/>
  </p:transition>
  <p:timing>
    <p:tnLst>
      <p:par>
        <p:cTn id="1" dur="indefinite" restart="never" nodeType="tmRoot"/>
      </p:par>
    </p:tnLst>
  </p:timing>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68633681"/>
      </p:ext>
    </p:extLst>
  </p:cSld>
  <p:clrMapOvr>
    <a:masterClrMapping/>
  </p:clrMapOvr>
  <p:transition>
    <p:fade/>
  </p:transition>
  <p:timing>
    <p:tnLst>
      <p:par>
        <p:cTn id="1" dur="indefinite" restart="never" nodeType="tmRoot"/>
      </p:par>
    </p:tnLst>
  </p:timing>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82359193"/>
      </p:ext>
    </p:extLst>
  </p:cSld>
  <p:clrMapOvr>
    <a:masterClrMapping/>
  </p:clrMapOvr>
  <p:transition>
    <p:fade/>
  </p:transition>
  <p:timing>
    <p:tnLst>
      <p:par>
        <p:cTn id="1" dur="indefinite" restart="never" nodeType="tmRoot"/>
      </p:par>
    </p:tn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39575278"/>
      </p:ext>
    </p:extLst>
  </p:cSld>
  <p:clrMapOvr>
    <a:masterClrMapping/>
  </p:clrMapOvr>
  <p:transition>
    <p:fade/>
  </p:transition>
  <p:timing>
    <p:tnLst>
      <p:par>
        <p:cTn id="1" dur="indefinite" restart="never" nodeType="tmRoot"/>
      </p:par>
    </p:tn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93428345"/>
      </p:ext>
    </p:extLst>
  </p:cSld>
  <p:clrMapOvr>
    <a:masterClrMapping/>
  </p:clrMapOvr>
  <p:transition>
    <p:fade/>
  </p:transition>
  <p:timing>
    <p:tnLst>
      <p:par>
        <p:cTn id="1" dur="indefinite" restart="never" nodeType="tmRoot"/>
      </p:par>
    </p:tn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01873568"/>
      </p:ext>
    </p:extLst>
  </p:cSld>
  <p:clrMapOvr>
    <a:masterClrMapping/>
  </p:clrMapOvr>
  <p:transition>
    <p:fade/>
  </p:transition>
  <p:timing>
    <p:tnLst>
      <p:par>
        <p:cTn id="1" dur="indefinite" restart="never" nodeType="tmRoot"/>
      </p:par>
    </p:tn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8467544"/>
      </p:ext>
    </p:extLst>
  </p:cSld>
  <p:clrMapOvr>
    <a:masterClrMapping/>
  </p:clrMapOvr>
  <p:transition>
    <p:fade/>
  </p:transition>
  <p:timing>
    <p:tnLst>
      <p:par>
        <p:cTn id="1" dur="indefinite" restart="never" nodeType="tmRoot"/>
      </p:par>
    </p:tnLst>
  </p:timing>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955154383"/>
      </p:ext>
    </p:extLst>
  </p:cSld>
  <p:clrMapOvr>
    <a:masterClrMapping/>
  </p:clrMapOvr>
  <p:transition>
    <p:fade/>
  </p:transition>
  <p:timing>
    <p:tnLst>
      <p:par>
        <p:cTn id="1" dur="indefinite" restart="never" nodeType="tmRoot"/>
      </p:par>
    </p:tn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7541161"/>
      </p:ext>
    </p:extLst>
  </p:cSld>
  <p:clrMapOvr>
    <a:masterClrMapping/>
  </p:clrMapOvr>
  <p:transition>
    <p:fade/>
  </p:transition>
  <p:timing>
    <p:tnLst>
      <p:par>
        <p:cTn id="1" dur="indefinite" restart="never" nodeType="tmRoot"/>
      </p:par>
    </p:tn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23519165"/>
      </p:ext>
    </p:extLst>
  </p:cSld>
  <p:clrMapOvr>
    <a:masterClrMapping/>
  </p:clrMapOvr>
  <p:transition>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رہوں اور رات دن باقی رہیں</a:t>
            </a:r>
            <a:endParaRPr lang="en-US" sz="3600" b="1" kern="1200" dirty="0">
              <a:solidFill>
                <a:schemeClr val="tx1"/>
              </a:solidFill>
              <a:ea typeface="MS Mincho" pitchFamily="49" charset="-128"/>
            </a:endParaRPr>
          </a:p>
        </p:txBody>
      </p:sp>
      <p:sp>
        <p:nvSpPr>
          <p:cNvPr id="245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245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45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0956037"/>
      </p:ext>
    </p:extLst>
  </p:cSld>
  <p:clrMapOvr>
    <a:masterClrMapping/>
  </p:clrMapOvr>
  <p:transition>
    <p:fade/>
  </p:transition>
  <p:timing>
    <p:tnLst>
      <p:par>
        <p:cTn id="1" dur="indefinite" restart="never" nodeType="tmRoot"/>
      </p:par>
    </p:tn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683062257"/>
      </p:ext>
    </p:extLst>
  </p:cSld>
  <p:clrMapOvr>
    <a:masterClrMapping/>
  </p:clrMapOvr>
  <p:transition>
    <p:fade/>
  </p:transition>
  <p:timing>
    <p:tnLst>
      <p:par>
        <p:cTn id="1" dur="indefinite" restart="never" nodeType="tmRoot"/>
      </p:par>
    </p:tnLst>
  </p:timing>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52065147"/>
      </p:ext>
    </p:extLst>
  </p:cSld>
  <p:clrMapOvr>
    <a:masterClrMapping/>
  </p:clrMapOvr>
  <p:transition>
    <p:fade/>
  </p:transition>
  <p:timing>
    <p:tnLst>
      <p:par>
        <p:cTn id="1" dur="indefinite" restart="never" nodeType="tmRoot"/>
      </p:par>
    </p:tnLst>
  </p:timing>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56495439"/>
      </p:ext>
    </p:extLst>
  </p:cSld>
  <p:clrMapOvr>
    <a:masterClrMapping/>
  </p:clrMapOvr>
  <p:transition>
    <p:fade/>
  </p:transition>
  <p:timing>
    <p:tnLst>
      <p:par>
        <p:cTn id="1" dur="indefinite" restart="never" nodeType="tmRoot"/>
      </p:par>
    </p:tnLst>
  </p:timing>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63077277"/>
      </p:ext>
    </p:extLst>
  </p:cSld>
  <p:clrMapOvr>
    <a:masterClrMapping/>
  </p:clrMapOvr>
  <p:transition>
    <p:fade/>
  </p:transition>
  <p:timing>
    <p:tnLst>
      <p:par>
        <p:cTn id="1" dur="indefinite" restart="never" nodeType="tmRoot"/>
      </p:par>
    </p:tnLst>
  </p:timing>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02499072"/>
      </p:ext>
    </p:extLst>
  </p:cSld>
  <p:clrMapOvr>
    <a:masterClrMapping/>
  </p:clrMapOvr>
  <p:transition>
    <p:fade/>
  </p:transition>
  <p:timing>
    <p:tnLst>
      <p:par>
        <p:cTn id="1" dur="indefinite" restart="never" nodeType="tmRoot"/>
      </p:par>
    </p:tnLst>
  </p:timing>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15</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48496922"/>
      </p:ext>
    </p:extLst>
  </p:cSld>
  <p:clrMapOvr>
    <a:masterClrMapping/>
  </p:clrMapOvr>
  <p:transition>
    <p:fade/>
  </p:transition>
  <p:timing>
    <p:tnLst>
      <p:par>
        <p:cTn id="1" dur="indefinite" restart="never" nodeType="tmRoot"/>
      </p:par>
    </p:tnLst>
  </p:timing>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07725510"/>
      </p:ext>
    </p:extLst>
  </p:cSld>
  <p:clrMapOvr>
    <a:masterClrMapping/>
  </p:clrMapOvr>
  <p:transition>
    <p:fade/>
  </p:transition>
  <p:timing>
    <p:tnLst>
      <p:par>
        <p:cTn id="1" dur="indefinite" restart="never" nodeType="tmRoot"/>
      </p:par>
    </p:tnLst>
  </p:timing>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18885219"/>
      </p:ext>
    </p:extLst>
  </p:cSld>
  <p:clrMapOvr>
    <a:masterClrMapping/>
  </p:clrMapOvr>
  <p:transition>
    <p:fade/>
  </p:transition>
  <p:timing>
    <p:tnLst>
      <p:par>
        <p:cTn id="1" dur="indefinite" restart="never" nodeType="tmRoot"/>
      </p:par>
    </p:tnLst>
  </p:timing>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71200210"/>
      </p:ext>
    </p:extLst>
  </p:cSld>
  <p:clrMapOvr>
    <a:masterClrMapping/>
  </p:clrMapOvr>
  <p:transition>
    <p:fade/>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O Abu-`Abdullah,</a:t>
            </a:r>
          </a:p>
          <a:p>
            <a:pPr marL="342900" indent="-342900" eaLnBrk="1" hangingPunct="1">
              <a:defRPr/>
            </a:pPr>
            <a:r>
              <a:rPr lang="ur-PK" sz="3600" dirty="0">
                <a:solidFill>
                  <a:schemeClr val="tx1"/>
                </a:solidFill>
              </a:rPr>
              <a:t> اے ابو عبد الله الحسین </a:t>
            </a:r>
            <a:endParaRPr lang="en-US" sz="3600" b="1" kern="1200" dirty="0">
              <a:solidFill>
                <a:schemeClr val="tx1"/>
              </a:solidFill>
              <a:ea typeface="MS Mincho" pitchFamily="49" charset="-128"/>
            </a:endParaRPr>
          </a:p>
        </p:txBody>
      </p:sp>
      <p:sp>
        <p:nvSpPr>
          <p:cNvPr id="256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ya aba `abdillahi</a:t>
            </a:r>
          </a:p>
        </p:txBody>
      </p:sp>
      <p:sp>
        <p:nvSpPr>
          <p:cNvPr id="256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56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9986608"/>
      </p:ext>
    </p:extLst>
  </p:cSld>
  <p:clrMapOvr>
    <a:masterClrMapping/>
  </p:clrMapOvr>
  <p:transition>
    <p:fade/>
  </p:transition>
  <p:timing>
    <p:tnLst>
      <p:par>
        <p:cTn id="1" dur="indefinite" restart="never" nodeType="tmRoot"/>
      </p:par>
    </p:tnLst>
  </p:timing>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27272618"/>
      </p:ext>
    </p:extLst>
  </p:cSld>
  <p:clrMapOvr>
    <a:masterClrMapping/>
  </p:clrMapOvr>
  <p:transition>
    <p:fade/>
  </p:transition>
  <p:timing>
    <p:tnLst>
      <p:par>
        <p:cTn id="1" dur="indefinite" restart="never" nodeType="tmRoot"/>
      </p:par>
    </p:tnLst>
  </p:timing>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91267838"/>
      </p:ext>
    </p:extLst>
  </p:cSld>
  <p:clrMapOvr>
    <a:masterClrMapping/>
  </p:clrMapOvr>
  <p:transition>
    <p:fade/>
  </p:transition>
  <p:timing>
    <p:tnLst>
      <p:par>
        <p:cTn id="1" dur="indefinite" restart="never" nodeType="tmRoot"/>
      </p:par>
    </p:tnLst>
  </p:timing>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31243175"/>
      </p:ext>
    </p:extLst>
  </p:cSld>
  <p:clrMapOvr>
    <a:masterClrMapping/>
  </p:clrMapOvr>
  <p:transition>
    <p:fade/>
  </p:transition>
  <p:timing>
    <p:tnLst>
      <p:par>
        <p:cTn id="1" dur="indefinite" restart="never" nodeType="tmRoot"/>
      </p:par>
    </p:tnLst>
  </p:timing>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79263120"/>
      </p:ext>
    </p:extLst>
  </p:cSld>
  <p:clrMapOvr>
    <a:masterClrMapping/>
  </p:clrMapOvr>
  <p:transition>
    <p:fade/>
  </p:transition>
  <p:timing>
    <p:tnLst>
      <p:par>
        <p:cTn id="1" dur="indefinite" restart="never" nodeType="tmRoot"/>
      </p:par>
    </p:tnLst>
  </p:timing>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16</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109162868"/>
      </p:ext>
    </p:extLst>
  </p:cSld>
  <p:clrMapOvr>
    <a:masterClrMapping/>
  </p:clrMapOvr>
  <p:transition>
    <p:fade/>
  </p:transition>
  <p:timing>
    <p:tnLst>
      <p:par>
        <p:cTn id="1" dur="indefinite" restart="never" nodeType="tmRoot"/>
      </p:par>
    </p:tnLst>
  </p:timing>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203581211"/>
      </p:ext>
    </p:extLst>
  </p:cSld>
  <p:clrMapOvr>
    <a:masterClrMapping/>
  </p:clrMapOvr>
  <p:transition>
    <p:fade/>
  </p:transition>
  <p:timing>
    <p:tnLst>
      <p:par>
        <p:cTn id="1" dur="indefinite" restart="never" nodeType="tmRoot"/>
      </p:par>
    </p:tnLst>
  </p:timing>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458954892"/>
      </p:ext>
    </p:extLst>
  </p:cSld>
  <p:clrMapOvr>
    <a:masterClrMapping/>
  </p:clrMapOvr>
  <p:transition>
    <p:fade/>
  </p:transition>
  <p:timing>
    <p:tnLst>
      <p:par>
        <p:cTn id="1" dur="indefinite" restart="never" nodeType="tmRoot"/>
      </p:par>
    </p:tnLst>
  </p:timing>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18858183"/>
      </p:ext>
    </p:extLst>
  </p:cSld>
  <p:clrMapOvr>
    <a:masterClrMapping/>
  </p:clrMapOvr>
  <p:transition>
    <p:fade/>
  </p:transition>
  <p:timing>
    <p:tnLst>
      <p:par>
        <p:cTn id="1" dur="indefinite" restart="never" nodeType="tmRoot"/>
      </p:par>
    </p:tnLst>
  </p:timing>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38676742"/>
      </p:ext>
    </p:extLst>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لَقَدْ عَظُمَتِ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ٱلرَّزِيَّةُ</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unbearable is the sorrow</a:t>
            </a:r>
          </a:p>
          <a:p>
            <a:pPr marL="342900" indent="-342900" eaLnBrk="1" hangingPunct="1">
              <a:defRPr/>
            </a:pPr>
            <a:r>
              <a:rPr lang="ur-PK" sz="3600" dirty="0">
                <a:solidFill>
                  <a:schemeClr val="tx1"/>
                </a:solidFill>
              </a:rPr>
              <a:t> بتحقیق کہ بہت عظیم ہوئی بلا آپ کی</a:t>
            </a:r>
            <a:endParaRPr lang="en-US" sz="3600" b="1" kern="1200" dirty="0">
              <a:solidFill>
                <a:schemeClr val="tx1"/>
              </a:solidFill>
              <a:ea typeface="MS Mincho" pitchFamily="49" charset="-128"/>
            </a:endParaRPr>
          </a:p>
        </p:txBody>
      </p:sp>
      <p:sp>
        <p:nvSpPr>
          <p:cNvPr id="266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laqad `azumat alrraziyyatu</a:t>
            </a:r>
          </a:p>
        </p:txBody>
      </p:sp>
      <p:sp>
        <p:nvSpPr>
          <p:cNvPr id="266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66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787052398"/>
      </p:ext>
    </p:extLst>
  </p:cSld>
  <p:clrMapOvr>
    <a:masterClrMapping/>
  </p:clrMapOvr>
  <p:transition>
    <p:fade/>
  </p:transition>
  <p:timing>
    <p:tnLst>
      <p:par>
        <p:cTn id="1" dur="indefinite" restart="never" nodeType="tmRoot"/>
      </p:par>
    </p:tnLst>
  </p:timing>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60611238"/>
      </p:ext>
    </p:extLst>
  </p:cSld>
  <p:clrMapOvr>
    <a:masterClrMapping/>
  </p:clrMapOvr>
  <p:transition>
    <p:fade/>
  </p:transition>
  <p:timing>
    <p:tnLst>
      <p:par>
        <p:cTn id="1" dur="indefinite" restart="never" nodeType="tmRoot"/>
      </p:par>
    </p:tnLst>
  </p:timing>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316184161"/>
      </p:ext>
    </p:extLst>
  </p:cSld>
  <p:clrMapOvr>
    <a:masterClrMapping/>
  </p:clrMapOvr>
  <p:transition>
    <p:fade/>
  </p:transition>
  <p:timing>
    <p:tnLst>
      <p:par>
        <p:cTn id="1" dur="indefinite" restart="never" nodeType="tmRoot"/>
      </p:par>
    </p:tnLst>
  </p:timing>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775479770"/>
      </p:ext>
    </p:extLst>
  </p:cSld>
  <p:clrMapOvr>
    <a:masterClrMapping/>
  </p:clrMapOvr>
  <p:transition>
    <p:fade/>
  </p:transition>
  <p:timing>
    <p:tnLst>
      <p:par>
        <p:cTn id="1" dur="indefinite" restart="never" nodeType="tmRoot"/>
      </p:par>
    </p:tnLst>
  </p:timing>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17</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3108915297"/>
      </p:ext>
    </p:extLst>
  </p:cSld>
  <p:clrMapOvr>
    <a:masterClrMapping/>
  </p:clrMapOvr>
  <p:transition>
    <p:fade/>
  </p:transition>
  <p:timing>
    <p:tnLst>
      <p:par>
        <p:cTn id="1" dur="indefinite" restart="never" nodeType="tmRoot"/>
      </p:par>
    </p:tnLst>
  </p:timing>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18771632"/>
      </p:ext>
    </p:extLst>
  </p:cSld>
  <p:clrMapOvr>
    <a:masterClrMapping/>
  </p:clrMapOvr>
  <p:transition>
    <p:fade/>
  </p:transition>
  <p:timing>
    <p:tnLst>
      <p:par>
        <p:cTn id="1" dur="indefinite" restart="never" nodeType="tmRoot"/>
      </p:par>
    </p:tnLst>
  </p:timing>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94499010"/>
      </p:ext>
    </p:extLst>
  </p:cSld>
  <p:clrMapOvr>
    <a:masterClrMapping/>
  </p:clrMapOvr>
  <p:transition>
    <p:fade/>
  </p:transition>
  <p:timing>
    <p:tnLst>
      <p:par>
        <p:cTn id="1" dur="indefinite" restart="never" nodeType="tmRoot"/>
      </p:par>
    </p:tnLst>
  </p:timing>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6458754"/>
      </p:ext>
    </p:extLst>
  </p:cSld>
  <p:clrMapOvr>
    <a:masterClrMapping/>
  </p:clrMapOvr>
  <p:transition>
    <p:fade/>
  </p:transition>
  <p:timing>
    <p:tnLst>
      <p:par>
        <p:cTn id="1" dur="indefinite" restart="never" nodeType="tmRoot"/>
      </p:par>
    </p:tnLst>
  </p:timing>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03071657"/>
      </p:ext>
    </p:extLst>
  </p:cSld>
  <p:clrMapOvr>
    <a:masterClrMapping/>
  </p:clrMapOvr>
  <p:transition>
    <p:fade/>
  </p:transition>
  <p:timing>
    <p:tnLst>
      <p:par>
        <p:cTn id="1" dur="indefinite" restart="never" nodeType="tmRoot"/>
      </p:par>
    </p:tnLst>
  </p:timing>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9652205"/>
      </p:ext>
    </p:extLst>
  </p:cSld>
  <p:clrMapOvr>
    <a:masterClrMapping/>
  </p:clrMapOvr>
  <p:transition>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وَجَلَّتْ وَعَظُمَتِ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ٱلْمُصيبَةُ</a:t>
            </a:r>
            <a:r>
              <a:rPr lang="ar-SA" sz="9200" kern="1200" dirty="0">
                <a:solidFill>
                  <a:schemeClr val="bg1"/>
                </a:solidFill>
                <a:latin typeface="Arabic Typesetting" panose="03020402040406030203" pitchFamily="66" charset="-78"/>
                <a:ea typeface="+mn-ea"/>
                <a:cs typeface="Arabic Typesetting" panose="03020402040406030203" pitchFamily="66" charset="-78"/>
              </a:rPr>
              <a:t> بِكَ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excruciating and unbearable is the misfortune of you</a:t>
            </a:r>
          </a:p>
          <a:p>
            <a:pPr marL="342900" indent="-342900" eaLnBrk="1" hangingPunct="1">
              <a:defRPr/>
            </a:pPr>
            <a:r>
              <a:rPr lang="ur-PK" sz="3600" dirty="0">
                <a:solidFill>
                  <a:schemeClr val="tx1"/>
                </a:solidFill>
              </a:rPr>
              <a:t> اور بہت سخت ہوئی مصیبت آپ کی</a:t>
            </a:r>
            <a:endParaRPr lang="en-US" sz="3600" b="1" kern="1200" dirty="0">
              <a:solidFill>
                <a:schemeClr val="tx1"/>
              </a:solidFill>
              <a:ea typeface="MS Mincho" pitchFamily="49" charset="-128"/>
            </a:endParaRPr>
          </a:p>
        </p:txBody>
      </p:sp>
      <p:sp>
        <p:nvSpPr>
          <p:cNvPr id="276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jallat wa `azumat almusibatu bika</a:t>
            </a:r>
          </a:p>
        </p:txBody>
      </p:sp>
      <p:sp>
        <p:nvSpPr>
          <p:cNvPr id="276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76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24869024"/>
      </p:ext>
    </p:extLst>
  </p:cSld>
  <p:clrMapOvr>
    <a:masterClrMapping/>
  </p:clrMapOvr>
  <p:transition>
    <p:fade/>
  </p:transition>
  <p:timing>
    <p:tnLst>
      <p:par>
        <p:cTn id="1" dur="indefinite" restart="never" nodeType="tmRoot"/>
      </p:par>
    </p:tnLst>
  </p:timing>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06487050"/>
      </p:ext>
    </p:extLst>
  </p:cSld>
  <p:clrMapOvr>
    <a:masterClrMapping/>
  </p:clrMapOvr>
  <p:transition>
    <p:fade/>
  </p:transition>
  <p:timing>
    <p:tnLst>
      <p:par>
        <p:cTn id="1" dur="indefinite" restart="never" nodeType="tmRoot"/>
      </p:par>
    </p:tnLst>
  </p:timing>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662308888"/>
      </p:ext>
    </p:extLst>
  </p:cSld>
  <p:clrMapOvr>
    <a:masterClrMapping/>
  </p:clrMapOvr>
  <p:transition>
    <p:fade/>
  </p:transition>
  <p:timing>
    <p:tnLst>
      <p:par>
        <p:cTn id="1" dur="indefinite" restart="never" nodeType="tmRoot"/>
      </p:par>
    </p:tnLst>
  </p:timing>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18</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765661832"/>
      </p:ext>
    </p:extLst>
  </p:cSld>
  <p:clrMapOvr>
    <a:masterClrMapping/>
  </p:clrMapOvr>
  <p:transition>
    <p:fade/>
  </p:transition>
  <p:timing>
    <p:tnLst>
      <p:par>
        <p:cTn id="1" dur="indefinite" restart="never" nodeType="tmRoot"/>
      </p:par>
    </p:tnLst>
  </p:timing>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77721600"/>
      </p:ext>
    </p:extLst>
  </p:cSld>
  <p:clrMapOvr>
    <a:masterClrMapping/>
  </p:clrMapOvr>
  <p:transition>
    <p:fade/>
  </p:transition>
  <p:timing>
    <p:tnLst>
      <p:par>
        <p:cTn id="1" dur="indefinite" restart="never" nodeType="tmRoot"/>
      </p:par>
    </p:tnLst>
  </p:timing>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71022957"/>
      </p:ext>
    </p:extLst>
  </p:cSld>
  <p:clrMapOvr>
    <a:masterClrMapping/>
  </p:clrMapOvr>
  <p:transition>
    <p:fade/>
  </p:transition>
  <p:timing>
    <p:tnLst>
      <p:par>
        <p:cTn id="1" dur="indefinite" restart="never" nodeType="tmRoot"/>
      </p:par>
    </p:tnLst>
  </p:timing>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381197958"/>
      </p:ext>
    </p:extLst>
  </p:cSld>
  <p:clrMapOvr>
    <a:masterClrMapping/>
  </p:clrMapOvr>
  <p:transition>
    <p:fade/>
  </p:transition>
  <p:timing>
    <p:tnLst>
      <p:par>
        <p:cTn id="1" dur="indefinite" restart="never" nodeType="tmRoot"/>
      </p:par>
    </p:tnLst>
  </p:timing>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66577224"/>
      </p:ext>
    </p:extLst>
  </p:cSld>
  <p:clrMapOvr>
    <a:masterClrMapping/>
  </p:clrMapOvr>
  <p:transition>
    <p:fade/>
  </p:transition>
  <p:timing>
    <p:tnLst>
      <p:par>
        <p:cTn id="1" dur="indefinite" restart="never" nodeType="tmRoot"/>
      </p:par>
    </p:tnLst>
  </p:timing>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73845644"/>
      </p:ext>
    </p:extLst>
  </p:cSld>
  <p:clrMapOvr>
    <a:masterClrMapping/>
  </p:clrMapOvr>
  <p:transition>
    <p:fade/>
  </p:transition>
  <p:timing>
    <p:tnLst>
      <p:par>
        <p:cTn id="1" dur="indefinite" restart="never" nodeType="tmRoot"/>
      </p:par>
    </p:tnLst>
  </p:timing>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22811813"/>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عَلَيْنَا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 اهْلِ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ٱلإِسْلاَمِ</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for us and for all the people of Islam.</a:t>
            </a:r>
          </a:p>
          <a:p>
            <a:pPr marL="342900" indent="-342900" eaLnBrk="1" hangingPunct="1">
              <a:defRPr/>
            </a:pPr>
            <a:r>
              <a:rPr lang="ur-PK" sz="3600" dirty="0">
                <a:solidFill>
                  <a:schemeClr val="tx1"/>
                </a:solidFill>
              </a:rPr>
              <a:t>ہم پر اور تمام اہل اسلام پر</a:t>
            </a:r>
            <a:endParaRPr lang="en-US" sz="3600" b="1" kern="1200" dirty="0">
              <a:solidFill>
                <a:schemeClr val="tx1"/>
              </a:solidFill>
              <a:ea typeface="MS Mincho" pitchFamily="49" charset="-128"/>
            </a:endParaRPr>
          </a:p>
        </p:txBody>
      </p:sp>
      <p:sp>
        <p:nvSpPr>
          <p:cNvPr id="286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pl-PL" sz="3200" b="1" i="1">
                <a:solidFill>
                  <a:schemeClr val="bg1"/>
                </a:solidFill>
                <a:ea typeface="MS Mincho" pitchFamily="49" charset="-128"/>
              </a:rPr>
              <a:t>`alayna wa `ala jami`i ahli al-islami</a:t>
            </a:r>
            <a:endParaRPr lang="fi-FI" sz="3200" b="1" i="1">
              <a:solidFill>
                <a:schemeClr val="bg1"/>
              </a:solidFill>
              <a:ea typeface="MS Mincho" pitchFamily="49" charset="-128"/>
            </a:endParaRPr>
          </a:p>
        </p:txBody>
      </p:sp>
      <p:sp>
        <p:nvSpPr>
          <p:cNvPr id="286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86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98397692"/>
      </p:ext>
    </p:extLst>
  </p:cSld>
  <p:clrMapOvr>
    <a:masterClrMapping/>
  </p:clrMapOvr>
  <p:transition>
    <p:fade/>
  </p:transition>
  <p:timing>
    <p:tnLst>
      <p:par>
        <p:cTn id="1" dur="indefinite" restart="never" nodeType="tmRoot"/>
      </p:par>
    </p:tnLst>
  </p:timing>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768592755"/>
      </p:ext>
    </p:extLst>
  </p:cSld>
  <p:clrMapOvr>
    <a:masterClrMapping/>
  </p:clrMapOvr>
  <p:transition>
    <p:fade/>
  </p:transition>
  <p:timing>
    <p:tnLst>
      <p:par>
        <p:cTn id="1" dur="indefinite" restart="never" nodeType="tmRoot"/>
      </p:par>
    </p:tnLst>
  </p:timing>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19</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086555202"/>
      </p:ext>
    </p:extLst>
  </p:cSld>
  <p:clrMapOvr>
    <a:masterClrMapping/>
  </p:clrMapOvr>
  <p:transition>
    <p:fade/>
  </p:transition>
  <p:timing>
    <p:tnLst>
      <p:par>
        <p:cTn id="1" dur="indefinite" restart="never" nodeType="tmRoot"/>
      </p:par>
    </p:tnLst>
  </p:timing>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41269583"/>
      </p:ext>
    </p:extLst>
  </p:cSld>
  <p:clrMapOvr>
    <a:masterClrMapping/>
  </p:clrMapOvr>
  <p:transition>
    <p:fade/>
  </p:transition>
  <p:timing>
    <p:tnLst>
      <p:par>
        <p:cTn id="1" dur="indefinite" restart="never" nodeType="tmRoot"/>
      </p:par>
    </p:tnLst>
  </p:timing>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863911687"/>
      </p:ext>
    </p:extLst>
  </p:cSld>
  <p:clrMapOvr>
    <a:masterClrMapping/>
  </p:clrMapOvr>
  <p:transition>
    <p:fade/>
  </p:transition>
  <p:timing>
    <p:tnLst>
      <p:par>
        <p:cTn id="1" dur="indefinite" restart="never" nodeType="tmRoot"/>
      </p:par>
    </p:tnLst>
  </p:timing>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079645"/>
      </p:ext>
    </p:extLst>
  </p:cSld>
  <p:clrMapOvr>
    <a:masterClrMapping/>
  </p:clrMapOvr>
  <p:transition>
    <p:fade/>
  </p:transition>
  <p:timing>
    <p:tnLst>
      <p:par>
        <p:cTn id="1" dur="indefinite" restart="never" nodeType="tmRoot"/>
      </p:par>
    </p:tnLst>
  </p:timing>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588596545"/>
      </p:ext>
    </p:extLst>
  </p:cSld>
  <p:clrMapOvr>
    <a:masterClrMapping/>
  </p:clrMapOvr>
  <p:transition>
    <p:fade/>
  </p:transition>
  <p:timing>
    <p:tnLst>
      <p:par>
        <p:cTn id="1" dur="indefinite" restart="never" nodeType="tmRoot"/>
      </p:par>
    </p:tnLst>
  </p:timing>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3584301"/>
      </p:ext>
    </p:extLst>
  </p:cSld>
  <p:clrMapOvr>
    <a:masterClrMapping/>
  </p:clrMapOvr>
  <p:transition>
    <p:fade/>
  </p:transition>
  <p:timing>
    <p:tnLst>
      <p:par>
        <p:cTn id="1" dur="indefinite" restart="never" nodeType="tmRoot"/>
      </p:par>
    </p:tnLst>
  </p:timing>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86178093"/>
      </p:ext>
    </p:extLst>
  </p:cSld>
  <p:clrMapOvr>
    <a:masterClrMapping/>
  </p:clrMapOvr>
  <p:transition>
    <p:fade/>
  </p:transition>
  <p:timing>
    <p:tnLst>
      <p:par>
        <p:cTn id="1" dur="indefinite" restart="never" nodeType="tmRoot"/>
      </p:par>
    </p:tnLst>
  </p:timing>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6727729"/>
      </p:ext>
    </p:extLst>
  </p:cSld>
  <p:clrMapOvr>
    <a:masterClrMapping/>
  </p:clrMapOvr>
  <p:transition>
    <p:fade/>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وَجَلَّتْ وَعَظُمَتْ مُصيبَتُكَ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Excruciating and unbearable has been your misfortune</a:t>
            </a:r>
          </a:p>
          <a:p>
            <a:pPr marL="342900" indent="-342900" eaLnBrk="1" hangingPunct="1">
              <a:defRPr/>
            </a:pPr>
            <a:r>
              <a:rPr lang="ur-PK" sz="3600" dirty="0">
                <a:solidFill>
                  <a:schemeClr val="tx1"/>
                </a:solidFill>
              </a:rPr>
              <a:t> اور بہت عظیم ہوئی مصیبت آپ کی</a:t>
            </a:r>
            <a:endParaRPr lang="en-US" sz="3600" b="1" kern="1200" dirty="0">
              <a:solidFill>
                <a:schemeClr val="tx1"/>
              </a:solidFill>
              <a:ea typeface="MS Mincho" pitchFamily="49" charset="-128"/>
            </a:endParaRPr>
          </a:p>
        </p:txBody>
      </p:sp>
      <p:sp>
        <p:nvSpPr>
          <p:cNvPr id="297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jallat wa `azumat musibatuka</a:t>
            </a:r>
          </a:p>
        </p:txBody>
      </p:sp>
      <p:sp>
        <p:nvSpPr>
          <p:cNvPr id="297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297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515340837"/>
      </p:ext>
    </p:extLst>
  </p:cSld>
  <p:clrMapOvr>
    <a:masterClrMapping/>
  </p:clrMapOvr>
  <p:transition>
    <p:fade/>
  </p:transition>
  <p:timing>
    <p:tnLst>
      <p:par>
        <p:cTn id="1" dur="indefinite" restart="never" nodeType="tmRoot"/>
      </p:par>
    </p:tnLst>
  </p:timing>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20</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244533922"/>
      </p:ext>
    </p:extLst>
  </p:cSld>
  <p:clrMapOvr>
    <a:masterClrMapping/>
  </p:clrMapOvr>
  <p:transition>
    <p:fade/>
  </p:transition>
  <p:timing>
    <p:tnLst>
      <p:par>
        <p:cTn id="1" dur="indefinite" restart="never" nodeType="tmRoot"/>
      </p:par>
    </p:tnLst>
  </p:timing>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37078869"/>
      </p:ext>
    </p:extLst>
  </p:cSld>
  <p:clrMapOvr>
    <a:masterClrMapping/>
  </p:clrMapOvr>
  <p:transition>
    <p:fade/>
  </p:transition>
  <p:timing>
    <p:tnLst>
      <p:par>
        <p:cTn id="1" dur="indefinite" restart="never" nodeType="tmRoot"/>
      </p:par>
    </p:tnLst>
  </p:timing>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232983171"/>
      </p:ext>
    </p:extLst>
  </p:cSld>
  <p:clrMapOvr>
    <a:masterClrMapping/>
  </p:clrMapOvr>
  <p:transition>
    <p:fade/>
  </p:transition>
  <p:timing>
    <p:tnLst>
      <p:par>
        <p:cTn id="1" dur="indefinite" restart="never" nodeType="tmRoot"/>
      </p:par>
    </p:tnLst>
  </p:timing>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220771826"/>
      </p:ext>
    </p:extLst>
  </p:cSld>
  <p:clrMapOvr>
    <a:masterClrMapping/>
  </p:clrMapOvr>
  <p:transition>
    <p:fade/>
  </p:transition>
  <p:timing>
    <p:tnLst>
      <p:par>
        <p:cTn id="1" dur="indefinite" restart="never" nodeType="tmRoot"/>
      </p:par>
    </p:tnLst>
  </p:timing>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18009759"/>
      </p:ext>
    </p:extLst>
  </p:cSld>
  <p:clrMapOvr>
    <a:masterClrMapping/>
  </p:clrMapOvr>
  <p:transition>
    <p:fade/>
  </p:transition>
  <p:timing>
    <p:tnLst>
      <p:par>
        <p:cTn id="1" dur="indefinite" restart="never" nodeType="tmRoot"/>
      </p:par>
    </p:tnLst>
  </p:timing>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3481211"/>
      </p:ext>
    </p:extLst>
  </p:cSld>
  <p:clrMapOvr>
    <a:masterClrMapping/>
  </p:clrMapOvr>
  <p:transition>
    <p:fade/>
  </p:transition>
  <p:timing>
    <p:tnLst>
      <p:par>
        <p:cTn id="1" dur="indefinite" restart="never" nodeType="tmRoot"/>
      </p:par>
    </p:tnLst>
  </p:timing>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16616810"/>
      </p:ext>
    </p:extLst>
  </p:cSld>
  <p:clrMapOvr>
    <a:masterClrMapping/>
  </p:clrMapOvr>
  <p:transition>
    <p:fade/>
  </p:transition>
  <p:timing>
    <p:tnLst>
      <p:par>
        <p:cTn id="1" dur="indefinite" restart="never" nodeType="tmRoot"/>
      </p:par>
    </p:tnLst>
  </p:timing>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69978669"/>
      </p:ext>
    </p:extLst>
  </p:cSld>
  <p:clrMapOvr>
    <a:masterClrMapping/>
  </p:clrMapOvr>
  <p:transition>
    <p:fade/>
  </p:transition>
  <p:timing>
    <p:tnLst>
      <p:par>
        <p:cTn id="1" dur="indefinite" restart="never" nodeType="tmRoot"/>
      </p:par>
    </p:tnLst>
  </p:timing>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05916381"/>
      </p:ext>
    </p:extLst>
  </p:cSld>
  <p:clrMapOvr>
    <a:masterClrMapping/>
  </p:clrMapOvr>
  <p:transition>
    <p:fade/>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ٱلسَّمَاوَاتِ</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جَمِيعِ اهْلِ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ٱلسَّمَاوَاتِ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in the heavens for all the inhabitants of the heavens.</a:t>
            </a:r>
          </a:p>
          <a:p>
            <a:pPr marL="342900" indent="-342900" eaLnBrk="1" hangingPunct="1">
              <a:defRPr/>
            </a:pPr>
            <a:r>
              <a:rPr lang="ur-PK" sz="3600" dirty="0">
                <a:solidFill>
                  <a:schemeClr val="tx1"/>
                </a:solidFill>
              </a:rPr>
              <a:t> آسمانوں میں اور تمام اہل آسمان پر</a:t>
            </a:r>
            <a:endParaRPr lang="en-US" sz="3600" b="1" kern="1200" dirty="0">
              <a:solidFill>
                <a:schemeClr val="tx1"/>
              </a:solidFill>
              <a:ea typeface="MS Mincho" pitchFamily="49" charset="-128"/>
            </a:endParaRPr>
          </a:p>
        </p:txBody>
      </p:sp>
      <p:sp>
        <p:nvSpPr>
          <p:cNvPr id="307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fi alssamawati `ala jami`i ahli alssamawati</a:t>
            </a:r>
          </a:p>
        </p:txBody>
      </p:sp>
      <p:sp>
        <p:nvSpPr>
          <p:cNvPr id="307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07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21</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2306339918"/>
      </p:ext>
    </p:extLst>
  </p:cSld>
  <p:clrMapOvr>
    <a:masterClrMapping/>
  </p:clrMapOvr>
  <p:transition>
    <p:fade/>
  </p:transition>
  <p:timing>
    <p:tnLst>
      <p:par>
        <p:cTn id="1" dur="indefinite" restart="never" nodeType="tmRoot"/>
      </p:par>
    </p:tnLst>
  </p:timing>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40508066"/>
      </p:ext>
    </p:extLst>
  </p:cSld>
  <p:clrMapOvr>
    <a:masterClrMapping/>
  </p:clrMapOvr>
  <p:transition>
    <p:fade/>
  </p:transition>
  <p:timing>
    <p:tnLst>
      <p:par>
        <p:cTn id="1" dur="indefinite" restart="never" nodeType="tmRoot"/>
      </p:par>
    </p:tnLst>
  </p:timing>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62788972"/>
      </p:ext>
    </p:extLst>
  </p:cSld>
  <p:clrMapOvr>
    <a:masterClrMapping/>
  </p:clrMapOvr>
  <p:transition>
    <p:fade/>
  </p:transition>
  <p:timing>
    <p:tnLst>
      <p:par>
        <p:cTn id="1" dur="indefinite" restart="never" nodeType="tmRoot"/>
      </p:par>
    </p:tnLst>
  </p:timing>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238722029"/>
      </p:ext>
    </p:extLst>
  </p:cSld>
  <p:clrMapOvr>
    <a:masterClrMapping/>
  </p:clrMapOvr>
  <p:transition>
    <p:fade/>
  </p:transition>
  <p:timing>
    <p:tnLst>
      <p:par>
        <p:cTn id="1" dur="indefinite" restart="never" nodeType="tmRoot"/>
      </p:par>
    </p:tnLst>
  </p:timing>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43036969"/>
      </p:ext>
    </p:extLst>
  </p:cSld>
  <p:clrMapOvr>
    <a:masterClrMapping/>
  </p:clrMapOvr>
  <p:transition>
    <p:fade/>
  </p:transition>
  <p:timing>
    <p:tnLst>
      <p:par>
        <p:cTn id="1" dur="indefinite" restart="never" nodeType="tmRoot"/>
      </p:par>
    </p:tnLst>
  </p:timing>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723474487"/>
      </p:ext>
    </p:extLst>
  </p:cSld>
  <p:clrMapOvr>
    <a:masterClrMapping/>
  </p:clrMapOvr>
  <p:transition>
    <p:fade/>
  </p:transition>
  <p:timing>
    <p:tnLst>
      <p:par>
        <p:cTn id="1" dur="indefinite" restart="never" nodeType="tmRoot"/>
      </p:par>
    </p:tnLst>
  </p:timing>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81325567"/>
      </p:ext>
    </p:extLst>
  </p:cSld>
  <p:clrMapOvr>
    <a:masterClrMapping/>
  </p:clrMapOvr>
  <p:transition>
    <p:fade/>
  </p:transition>
  <p:timing>
    <p:tnLst>
      <p:par>
        <p:cTn id="1" dur="indefinite" restart="never" nodeType="tmRoot"/>
      </p:par>
    </p:tnLst>
  </p:timing>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927222794"/>
      </p:ext>
    </p:extLst>
  </p:cSld>
  <p:clrMapOvr>
    <a:masterClrMapping/>
  </p:clrMapOvr>
  <p:transition>
    <p:fade/>
  </p:transition>
  <p:timing>
    <p:tnLst>
      <p:par>
        <p:cTn id="1" dur="indefinite" restart="never" nodeType="tmRoot"/>
      </p:par>
    </p:tnLst>
  </p:timing>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073890839"/>
      </p:ext>
    </p:extLst>
  </p:cSld>
  <p:clrMapOvr>
    <a:masterClrMapping/>
  </p:clrMapOvr>
  <p:transition>
    <p:fade/>
  </p:transition>
  <p:timing>
    <p:tnLst>
      <p:par>
        <p:cTn id="1" dur="indefinite" restart="never" nodeType="tmRoot"/>
      </p:par>
    </p:tnLst>
  </p:timing>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22</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594918540"/>
      </p:ext>
    </p:extLst>
  </p:cSld>
  <p:clrMapOvr>
    <a:masterClrMapping/>
  </p:clrMapOvr>
  <p:transition>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فَلَعَنَ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امَّةً اسَّسَتْ اسَاسَ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ٱلظُّلْمِ</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وَٱلْجَوْرِ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79375" y="3352800"/>
            <a:ext cx="9140825" cy="1752600"/>
          </a:xfrm>
        </p:spPr>
        <p:txBody>
          <a:bodyPr/>
          <a:lstStyle/>
          <a:p>
            <a:pPr marL="342900" indent="-342900" eaLnBrk="1" hangingPunct="1">
              <a:defRPr/>
            </a:pPr>
            <a:r>
              <a:rPr lang="en-US" sz="2400" b="1" kern="1200" dirty="0">
                <a:solidFill>
                  <a:schemeClr val="tx1"/>
                </a:solidFill>
                <a:ea typeface="MS Mincho" pitchFamily="49" charset="-128"/>
              </a:rPr>
              <a:t>So, may Allah withhold blessing from the people who laid the basis of persecution and wronging against you,</a:t>
            </a:r>
          </a:p>
          <a:p>
            <a:pPr marL="342900" indent="-342900" eaLnBrk="1" hangingPunct="1">
              <a:defRPr/>
            </a:pPr>
            <a:r>
              <a:rPr lang="ur-PK" sz="2400" dirty="0">
                <a:solidFill>
                  <a:schemeClr val="tx1"/>
                </a:solidFill>
              </a:rPr>
              <a:t>پس لعنت کرے خدا اس گروہ پر جس نے سنگ بنیاد قائم کی ظلم و جور کی</a:t>
            </a:r>
            <a:endParaRPr lang="en-US" sz="2400" b="1" kern="1200" dirty="0">
              <a:solidFill>
                <a:schemeClr val="tx1"/>
              </a:solidFill>
              <a:ea typeface="MS Mincho" pitchFamily="49" charset="-128"/>
            </a:endParaRPr>
          </a:p>
        </p:txBody>
      </p:sp>
      <p:sp>
        <p:nvSpPr>
          <p:cNvPr id="317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fala`ana allahu ummatan assasat asasa alzzulmi waljawri</a:t>
            </a:r>
          </a:p>
        </p:txBody>
      </p:sp>
      <p:sp>
        <p:nvSpPr>
          <p:cNvPr id="317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17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43053808"/>
      </p:ext>
    </p:extLst>
  </p:cSld>
  <p:clrMapOvr>
    <a:masterClrMapping/>
  </p:clrMapOvr>
  <p:transition>
    <p:fade/>
  </p:transition>
  <p:timing>
    <p:tnLst>
      <p:par>
        <p:cTn id="1" dur="indefinite" restart="never" nodeType="tmRoot"/>
      </p:par>
    </p:tnLst>
  </p:timing>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96564503"/>
      </p:ext>
    </p:extLst>
  </p:cSld>
  <p:clrMapOvr>
    <a:masterClrMapping/>
  </p:clrMapOvr>
  <p:transition>
    <p:fade/>
  </p:transition>
  <p:timing>
    <p:tnLst>
      <p:par>
        <p:cTn id="1" dur="indefinite" restart="never" nodeType="tmRoot"/>
      </p:par>
    </p:tnLst>
  </p:timing>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37256321"/>
      </p:ext>
    </p:extLst>
  </p:cSld>
  <p:clrMapOvr>
    <a:masterClrMapping/>
  </p:clrMapOvr>
  <p:transition>
    <p:fade/>
  </p:transition>
  <p:timing>
    <p:tnLst>
      <p:par>
        <p:cTn id="1" dur="indefinite" restart="never" nodeType="tmRoot"/>
      </p:par>
    </p:tnLst>
  </p:timing>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077563382"/>
      </p:ext>
    </p:extLst>
  </p:cSld>
  <p:clrMapOvr>
    <a:masterClrMapping/>
  </p:clrMapOvr>
  <p:transition>
    <p:fade/>
  </p:transition>
  <p:timing>
    <p:tnLst>
      <p:par>
        <p:cTn id="1" dur="indefinite" restart="never" nodeType="tmRoot"/>
      </p:par>
    </p:tnLst>
  </p:timing>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64301827"/>
      </p:ext>
    </p:extLst>
  </p:cSld>
  <p:clrMapOvr>
    <a:masterClrMapping/>
  </p:clrMapOvr>
  <p:transition>
    <p:fade/>
  </p:transition>
  <p:timing>
    <p:tnLst>
      <p:par>
        <p:cTn id="1" dur="indefinite" restart="never" nodeType="tmRoot"/>
      </p:par>
    </p:tnLst>
  </p:timing>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13622790"/>
      </p:ext>
    </p:extLst>
  </p:cSld>
  <p:clrMapOvr>
    <a:masterClrMapping/>
  </p:clrMapOvr>
  <p:transition>
    <p:fade/>
  </p:transition>
  <p:timing>
    <p:tnLst>
      <p:par>
        <p:cTn id="1" dur="indefinite" restart="never" nodeType="tmRoot"/>
      </p:par>
    </p:tnLst>
  </p:timing>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881463295"/>
      </p:ext>
    </p:extLst>
  </p:cSld>
  <p:clrMapOvr>
    <a:masterClrMapping/>
  </p:clrMapOvr>
  <p:transition>
    <p:fade/>
  </p:transition>
  <p:timing>
    <p:tnLst>
      <p:par>
        <p:cTn id="1" dur="indefinite" restart="never" nodeType="tmRoot"/>
      </p:par>
    </p:tnLst>
  </p:timing>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47584485"/>
      </p:ext>
    </p:extLst>
  </p:cSld>
  <p:clrMapOvr>
    <a:masterClrMapping/>
  </p:clrMapOvr>
  <p:transition>
    <p:fade/>
  </p:transition>
  <p:timing>
    <p:tnLst>
      <p:par>
        <p:cTn id="1" dur="indefinite" restart="never" nodeType="tmRoot"/>
      </p:par>
    </p:tnLst>
  </p:timing>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23</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1384513935"/>
      </p:ext>
    </p:extLst>
  </p:cSld>
  <p:clrMapOvr>
    <a:masterClrMapping/>
  </p:clrMapOvr>
  <p:transition>
    <p:fade/>
  </p:transition>
  <p:timing>
    <p:tnLst>
      <p:par>
        <p:cTn id="1" dur="indefinite" restart="never" nodeType="tmRoot"/>
      </p:par>
    </p:tnLst>
  </p:timing>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552510710"/>
      </p:ext>
    </p:extLst>
  </p:cSld>
  <p:clrMapOvr>
    <a:masterClrMapping/>
  </p:clrMapOvr>
  <p:transition>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عَلَيْكُمْ اهْلَ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ٱلْبَيْتِ</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bg1"/>
                </a:solidFill>
                <a:ea typeface="MS Mincho" pitchFamily="49" charset="-128"/>
              </a:rPr>
              <a:t>O Members of the Household.</a:t>
            </a:r>
          </a:p>
          <a:p>
            <a:pPr marL="342900" indent="-342900" eaLnBrk="1" hangingPunct="1">
              <a:defRPr/>
            </a:pPr>
            <a:r>
              <a:rPr lang="ur-PK" sz="3600" dirty="0">
                <a:solidFill>
                  <a:schemeClr val="tx1"/>
                </a:solidFill>
              </a:rPr>
              <a:t>آپ اہلبیت پر</a:t>
            </a:r>
            <a:endParaRPr lang="en-US" sz="3600" b="1" kern="1200" dirty="0">
              <a:solidFill>
                <a:schemeClr val="bg1"/>
              </a:solidFill>
              <a:ea typeface="MS Mincho" pitchFamily="49" charset="-128"/>
            </a:endParaRPr>
          </a:p>
          <a:p>
            <a:pPr marL="342900" indent="-342900" eaLnBrk="1" hangingPunct="1">
              <a:defRPr/>
            </a:pPr>
            <a:endParaRPr lang="en-US" sz="3600" b="1" kern="1200" dirty="0">
              <a:solidFill>
                <a:schemeClr val="bg1"/>
              </a:solidFill>
              <a:ea typeface="MS Mincho" pitchFamily="49" charset="-128"/>
            </a:endParaRPr>
          </a:p>
        </p:txBody>
      </p:sp>
      <p:sp>
        <p:nvSpPr>
          <p:cNvPr id="3277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`alaykum ahla albayti</a:t>
            </a:r>
          </a:p>
        </p:txBody>
      </p:sp>
      <p:sp>
        <p:nvSpPr>
          <p:cNvPr id="3277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3277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Tree>
  </p:cSld>
  <p:clrMapOvr>
    <a:masterClrMapping/>
  </p:clrMapOvr>
  <p:transition>
    <p:fade/>
  </p:transition>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436698159"/>
      </p:ext>
    </p:extLst>
  </p:cSld>
  <p:clrMapOvr>
    <a:masterClrMapping/>
  </p:clrMapOvr>
  <p:transition>
    <p:fade/>
  </p:transition>
  <p:timing>
    <p:tnLst>
      <p:par>
        <p:cTn id="1" dur="indefinite" restart="never" nodeType="tmRoot"/>
      </p:par>
    </p:tnLst>
  </p:timing>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مَا بَقيتُ وَبَقِيَ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ٱللَّيْلُ</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وَٱلنَّهَارُ</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as long as I am existent and as long as there are day and night.</a:t>
            </a:r>
          </a:p>
          <a:p>
            <a:pPr marL="342900" indent="-342900" eaLnBrk="1" hangingPunct="1">
              <a:defRPr/>
            </a:pPr>
            <a:r>
              <a:rPr lang="ur-PK" sz="3600" dirty="0">
                <a:solidFill>
                  <a:schemeClr val="tx1"/>
                </a:solidFill>
              </a:rPr>
              <a:t>جب تک کہ میں زندہ ہوں اور روز و شب باقی ہیں</a:t>
            </a:r>
            <a:endParaRPr lang="en-US" sz="3600" b="1" kern="1200" dirty="0">
              <a:solidFill>
                <a:schemeClr val="tx1"/>
              </a:solidFill>
              <a:ea typeface="MS Mincho" pitchFamily="49" charset="-128"/>
            </a:endParaRPr>
          </a:p>
        </p:txBody>
      </p:sp>
      <p:sp>
        <p:nvSpPr>
          <p:cNvPr id="74342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ma baqitu wa baqiya allaylu walnnaharu</a:t>
            </a:r>
          </a:p>
        </p:txBody>
      </p:sp>
      <p:sp>
        <p:nvSpPr>
          <p:cNvPr id="74342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343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083550522"/>
      </p:ext>
    </p:extLst>
  </p:cSld>
  <p:clrMapOvr>
    <a:masterClrMapping/>
  </p:clrMapOvr>
  <p:transition>
    <p:fade/>
  </p:transition>
  <p:timing>
    <p:tnLst>
      <p:par>
        <p:cTn id="1" dur="indefinite" restart="never" nodeType="tmRoot"/>
      </p:par>
    </p:tnLst>
  </p:timing>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وَلاَ جَعَلَهُ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آخِرَ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ٱلْعَهْدِ</a:t>
            </a:r>
            <a:r>
              <a:rPr lang="ar-SA" sz="9200" kern="1200" dirty="0">
                <a:solidFill>
                  <a:schemeClr val="bg1"/>
                </a:solidFill>
                <a:latin typeface="Arabic Typesetting" panose="03020402040406030203" pitchFamily="66" charset="-78"/>
                <a:ea typeface="+mn-ea"/>
                <a:cs typeface="Arabic Typesetting" panose="03020402040406030203" pitchFamily="66" charset="-78"/>
              </a:rPr>
              <a:t> مِنِّي لِزِيَارَتِكُمْ</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May Allah not cause this (visit) to be the last of my visit to you (all).</a:t>
            </a:r>
          </a:p>
          <a:p>
            <a:pPr marL="342900" indent="-342900" eaLnBrk="1" hangingPunct="1">
              <a:defRPr/>
            </a:pPr>
            <a:r>
              <a:rPr lang="ur-PK" sz="2800" dirty="0">
                <a:solidFill>
                  <a:schemeClr val="tx1"/>
                </a:solidFill>
              </a:rPr>
              <a:t> اور قرار دے خدا میری اس زیارت کو آپ کی آخری زیارت، </a:t>
            </a:r>
            <a:endParaRPr lang="en-US" sz="2800" b="1" kern="1200" dirty="0">
              <a:solidFill>
                <a:schemeClr val="tx1"/>
              </a:solidFill>
              <a:ea typeface="MS Mincho" pitchFamily="49" charset="-128"/>
            </a:endParaRPr>
          </a:p>
        </p:txBody>
      </p:sp>
      <p:sp>
        <p:nvSpPr>
          <p:cNvPr id="744452"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la ja`alahu allahu akhira al`ahdi minni liziyaratikum</a:t>
            </a:r>
          </a:p>
        </p:txBody>
      </p:sp>
      <p:sp>
        <p:nvSpPr>
          <p:cNvPr id="744453"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4454"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910131130"/>
      </p:ext>
    </p:extLst>
  </p:cSld>
  <p:clrMapOvr>
    <a:masterClrMapping/>
  </p:clrMapOvr>
  <p:transition>
    <p:fade/>
  </p:transition>
  <p:timing>
    <p:tnLst>
      <p:par>
        <p:cTn id="1" dur="indefinite" restart="never" nodeType="tmRoot"/>
      </p:par>
    </p:tnLst>
  </p:timing>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سلام ہو میرے مولا امام حسین (ع) پر</a:t>
            </a:r>
            <a:endParaRPr lang="en-US" sz="3600" b="1" kern="1200" dirty="0">
              <a:solidFill>
                <a:schemeClr val="tx1"/>
              </a:solidFill>
              <a:ea typeface="MS Mincho" pitchFamily="49" charset="-128"/>
            </a:endParaRPr>
          </a:p>
        </p:txBody>
      </p:sp>
      <p:sp>
        <p:nvSpPr>
          <p:cNvPr id="74547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alssalamu `ala alhusayni</a:t>
            </a:r>
          </a:p>
        </p:txBody>
      </p:sp>
      <p:sp>
        <p:nvSpPr>
          <p:cNvPr id="74547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547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2890920113"/>
      </p:ext>
    </p:extLst>
  </p:cSld>
  <p:clrMapOvr>
    <a:masterClrMapping/>
  </p:clrMapOvr>
  <p:transition>
    <p:fade/>
  </p:transition>
  <p:timing>
    <p:tnLst>
      <p:par>
        <p:cTn id="1" dur="indefinite" restart="never" nodeType="tmRoot"/>
      </p:par>
    </p:tnLst>
  </p:timing>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عَلِيِّ بْنِ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`Ali </a:t>
            </a:r>
            <a:r>
              <a:rPr lang="en-US" sz="3600" b="1" kern="1200" dirty="0" err="1">
                <a:solidFill>
                  <a:schemeClr val="tx1"/>
                </a:solidFill>
                <a:ea typeface="MS Mincho" pitchFamily="49" charset="-128"/>
              </a:rPr>
              <a:t>ibn</a:t>
            </a:r>
            <a:r>
              <a:rPr lang="en-US" sz="3600" b="1" kern="1200" dirty="0">
                <a:solidFill>
                  <a:schemeClr val="tx1"/>
                </a:solidFill>
                <a:ea typeface="MS Mincho" pitchFamily="49" charset="-128"/>
              </a:rPr>
              <a:t>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شہزادہ علی اکبر (ع) پر،  پسر امام حسین (ع) پر</a:t>
            </a:r>
            <a:endParaRPr lang="en-US" sz="3600" b="1" kern="1200" dirty="0">
              <a:solidFill>
                <a:schemeClr val="tx1"/>
              </a:solidFill>
              <a:ea typeface="MS Mincho" pitchFamily="49" charset="-128"/>
            </a:endParaRPr>
          </a:p>
        </p:txBody>
      </p:sp>
      <p:sp>
        <p:nvSpPr>
          <p:cNvPr id="74650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`aliyyi bni alhusayni</a:t>
            </a:r>
          </a:p>
        </p:txBody>
      </p:sp>
      <p:sp>
        <p:nvSpPr>
          <p:cNvPr id="74650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650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3162351259"/>
      </p:ext>
    </p:extLst>
  </p:cSld>
  <p:clrMapOvr>
    <a:masterClrMapping/>
  </p:clrMapOvr>
  <p:transition>
    <p:fade/>
  </p:transition>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اوْلاَدِ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upon the sons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 اور جملہ اولاد امام حسین (ع) پر </a:t>
            </a:r>
            <a:endParaRPr lang="en-US" sz="3600" b="1" kern="1200" dirty="0">
              <a:solidFill>
                <a:schemeClr val="tx1"/>
              </a:solidFill>
              <a:ea typeface="MS Mincho" pitchFamily="49" charset="-128"/>
            </a:endParaRPr>
          </a:p>
        </p:txBody>
      </p:sp>
      <p:sp>
        <p:nvSpPr>
          <p:cNvPr id="74752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awladi alhusayni</a:t>
            </a:r>
          </a:p>
        </p:txBody>
      </p:sp>
      <p:sp>
        <p:nvSpPr>
          <p:cNvPr id="74752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752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010252395"/>
      </p:ext>
    </p:extLst>
  </p:cSld>
  <p:clrMapOvr>
    <a:masterClrMapping/>
  </p:clrMapOvr>
  <p:transition>
    <p:fade/>
  </p:transition>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اصْحَابِ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ٱلْحُسَيْنِ</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and upon the companions of al-</a:t>
            </a:r>
            <a:r>
              <a:rPr lang="en-US" sz="3600" b="1" kern="1200" dirty="0" err="1">
                <a:solidFill>
                  <a:schemeClr val="tx1"/>
                </a:solidFill>
                <a:ea typeface="MS Mincho" pitchFamily="49" charset="-128"/>
              </a:rPr>
              <a:t>Husayn</a:t>
            </a:r>
            <a:r>
              <a:rPr lang="en-US" sz="3600" b="1" kern="1200" dirty="0">
                <a:solidFill>
                  <a:schemeClr val="tx1"/>
                </a:solidFill>
                <a:ea typeface="MS Mincho" pitchFamily="49" charset="-128"/>
              </a:rPr>
              <a:t>.</a:t>
            </a:r>
          </a:p>
          <a:p>
            <a:pPr marL="342900" indent="-342900" eaLnBrk="1" hangingPunct="1">
              <a:defRPr/>
            </a:pPr>
            <a:r>
              <a:rPr lang="ur-PK" sz="3600" dirty="0">
                <a:solidFill>
                  <a:schemeClr val="tx1"/>
                </a:solidFill>
              </a:rPr>
              <a:t>اور اصحاب امام حسین (ع) پر -</a:t>
            </a:r>
            <a:endParaRPr lang="en-US" sz="3600" b="1" kern="1200" dirty="0">
              <a:solidFill>
                <a:schemeClr val="tx1"/>
              </a:solidFill>
              <a:ea typeface="MS Mincho" pitchFamily="49" charset="-128"/>
            </a:endParaRPr>
          </a:p>
        </p:txBody>
      </p:sp>
      <p:sp>
        <p:nvSpPr>
          <p:cNvPr id="748548"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wa `ala ashabi alhusayni</a:t>
            </a:r>
          </a:p>
        </p:txBody>
      </p:sp>
      <p:sp>
        <p:nvSpPr>
          <p:cNvPr id="748549"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8550"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871129000"/>
      </p:ext>
    </p:extLst>
  </p:cSld>
  <p:clrMapOvr>
    <a:masterClrMapping/>
  </p:clrMapOvr>
  <p:transition>
    <p:fade/>
  </p:transition>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اَلسَّلاَمُ عَلَيْكَ يَا ابَا عَبْدِ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endParaRPr lang="ar-SA" sz="9200" kern="1200" dirty="0">
              <a:solidFill>
                <a:schemeClr val="bg1"/>
              </a:solidFill>
              <a:latin typeface="Arabic Typesetting" panose="03020402040406030203" pitchFamily="66" charset="-78"/>
              <a:ea typeface="+mn-ea"/>
              <a:cs typeface="Arabic Typesetting" panose="03020402040406030203" pitchFamily="66" charset="-78"/>
            </a:endParaRP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be upon you, O Abu-`Abdullah</a:t>
            </a:r>
          </a:p>
          <a:p>
            <a:pPr marL="342900" indent="-342900" eaLnBrk="1" hangingPunct="1">
              <a:defRPr/>
            </a:pPr>
            <a:r>
              <a:rPr lang="ur-PK" sz="3600" dirty="0">
                <a:solidFill>
                  <a:schemeClr val="tx1"/>
                </a:solidFill>
              </a:rPr>
              <a:t>سلام ہو آپ پر اے ابو عبد الله الحسین (ع)</a:t>
            </a:r>
            <a:endParaRPr lang="en-US" sz="3600" b="1" kern="1200" dirty="0">
              <a:solidFill>
                <a:schemeClr val="tx1"/>
              </a:solidFill>
              <a:ea typeface="MS Mincho" pitchFamily="49" charset="-128"/>
            </a:endParaRPr>
          </a:p>
        </p:txBody>
      </p:sp>
      <p:sp>
        <p:nvSpPr>
          <p:cNvPr id="740356"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es-ES" sz="3200" b="1" i="1">
                <a:solidFill>
                  <a:schemeClr val="bg1"/>
                </a:solidFill>
                <a:ea typeface="MS Mincho" pitchFamily="49" charset="-128"/>
              </a:rPr>
              <a:t>alssalamu `alayka ya aba `abdillahi</a:t>
            </a:r>
            <a:endParaRPr lang="fi-FI" sz="3200" b="1" i="1">
              <a:solidFill>
                <a:schemeClr val="bg1"/>
              </a:solidFill>
              <a:ea typeface="MS Mincho" pitchFamily="49" charset="-128"/>
            </a:endParaRPr>
          </a:p>
        </p:txBody>
      </p:sp>
      <p:sp>
        <p:nvSpPr>
          <p:cNvPr id="740357"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0358"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
        <p:nvSpPr>
          <p:cNvPr id="740360" name="Text Box 6"/>
          <p:cNvSpPr txBox="1">
            <a:spLocks noChangeArrowheads="1"/>
          </p:cNvSpPr>
          <p:nvPr/>
        </p:nvSpPr>
        <p:spPr bwMode="auto">
          <a:xfrm>
            <a:off x="3348038" y="5654675"/>
            <a:ext cx="2447925" cy="366713"/>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en-US" b="1" dirty="0" err="1">
                <a:solidFill>
                  <a:srgbClr val="FFFF99"/>
                </a:solidFill>
                <a:latin typeface="Trebuchet MS" pitchFamily="34" charset="0"/>
              </a:rPr>
              <a:t>Tasbih</a:t>
            </a:r>
            <a:r>
              <a:rPr lang="en-US" b="1" dirty="0">
                <a:solidFill>
                  <a:srgbClr val="FFFF99"/>
                </a:solidFill>
                <a:latin typeface="Trebuchet MS" pitchFamily="34" charset="0"/>
              </a:rPr>
              <a:t> Counter : </a:t>
            </a:r>
            <a:r>
              <a:rPr lang="en-US" b="1" dirty="0" smtClean="0">
                <a:solidFill>
                  <a:srgbClr val="FFFF99"/>
                </a:solidFill>
                <a:latin typeface="Trebuchet MS" pitchFamily="34" charset="0"/>
              </a:rPr>
              <a:t>24</a:t>
            </a:r>
            <a:endParaRPr lang="en-US" b="1" dirty="0">
              <a:solidFill>
                <a:srgbClr val="FFFF99"/>
              </a:solidFill>
              <a:latin typeface="Trebuchet MS" pitchFamily="34" charset="0"/>
            </a:endParaRPr>
          </a:p>
        </p:txBody>
      </p:sp>
    </p:spTree>
    <p:extLst>
      <p:ext uri="{BB962C8B-B14F-4D97-AF65-F5344CB8AC3E}">
        <p14:creationId xmlns:p14="http://schemas.microsoft.com/office/powerpoint/2010/main" val="471511636"/>
      </p:ext>
    </p:extLst>
  </p:cSld>
  <p:clrMapOvr>
    <a:masterClrMapping/>
  </p:clrMapOvr>
  <p:transition>
    <p:fade/>
  </p:transition>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err="1">
                <a:solidFill>
                  <a:schemeClr val="bg1"/>
                </a:solidFill>
                <a:latin typeface="Arabic Typesetting" panose="03020402040406030203" pitchFamily="66" charset="-78"/>
                <a:ea typeface="+mn-ea"/>
                <a:cs typeface="Arabic Typesetting" panose="03020402040406030203" pitchFamily="66" charset="-78"/>
              </a:rPr>
              <a:t>وَعَلَىٰ</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ٱلارْوَاحِ</a:t>
            </a:r>
            <a:r>
              <a:rPr lang="ar-SA" sz="9200" kern="1200" dirty="0">
                <a:solidFill>
                  <a:schemeClr val="bg1"/>
                </a:solidFill>
                <a:latin typeface="Arabic Typesetting" panose="03020402040406030203" pitchFamily="66" charset="-78"/>
                <a:ea typeface="+mn-ea"/>
                <a:cs typeface="Arabic Typesetting" panose="03020402040406030203" pitchFamily="66" charset="-78"/>
              </a:rPr>
              <a:t>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ٱلَّتِي</a:t>
            </a:r>
            <a:r>
              <a:rPr lang="ar-SA" sz="9200" kern="1200" dirty="0">
                <a:solidFill>
                  <a:schemeClr val="bg1"/>
                </a:solidFill>
                <a:latin typeface="Arabic Typesetting" panose="03020402040406030203" pitchFamily="66" charset="-78"/>
                <a:ea typeface="+mn-ea"/>
                <a:cs typeface="Arabic Typesetting" panose="03020402040406030203" pitchFamily="66" charset="-78"/>
              </a:rPr>
              <a:t> حَلَّتْ بِفِنَائِكَ</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2800" b="1" kern="1200" dirty="0">
                <a:solidFill>
                  <a:schemeClr val="tx1"/>
                </a:solidFill>
                <a:ea typeface="MS Mincho" pitchFamily="49" charset="-128"/>
              </a:rPr>
              <a:t>and upon the souls that gathered in your courtyard.</a:t>
            </a:r>
          </a:p>
          <a:p>
            <a:pPr marL="342900" indent="-342900" eaLnBrk="1" hangingPunct="1">
              <a:defRPr/>
            </a:pPr>
            <a:r>
              <a:rPr lang="ur-PK" sz="2800" dirty="0">
                <a:solidFill>
                  <a:schemeClr val="tx1"/>
                </a:solidFill>
              </a:rPr>
              <a:t> اور ان روحوں پر جو نازل ہوئیں آپ کے صحن خانہ میں  اور مقیم ہیں آپ کے روضۂ اقدس میں، </a:t>
            </a:r>
            <a:endParaRPr lang="en-US" sz="2800" b="1" kern="1200" dirty="0">
              <a:solidFill>
                <a:schemeClr val="tx1"/>
              </a:solidFill>
              <a:ea typeface="MS Mincho" pitchFamily="49" charset="-128"/>
            </a:endParaRPr>
          </a:p>
        </p:txBody>
      </p:sp>
      <p:sp>
        <p:nvSpPr>
          <p:cNvPr id="741380"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it-IT" sz="3200" b="1" i="1">
                <a:solidFill>
                  <a:schemeClr val="bg1"/>
                </a:solidFill>
                <a:ea typeface="MS Mincho" pitchFamily="49" charset="-128"/>
              </a:rPr>
              <a:t>wa `ala al-arwahi allati hallat bifina'ika</a:t>
            </a:r>
            <a:endParaRPr lang="fi-FI" sz="3200" b="1" i="1">
              <a:solidFill>
                <a:schemeClr val="bg1"/>
              </a:solidFill>
              <a:ea typeface="MS Mincho" pitchFamily="49" charset="-128"/>
            </a:endParaRPr>
          </a:p>
        </p:txBody>
      </p:sp>
      <p:sp>
        <p:nvSpPr>
          <p:cNvPr id="741381"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1382"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496224512"/>
      </p:ext>
    </p:extLst>
  </p:cSld>
  <p:clrMapOvr>
    <a:masterClrMapping/>
  </p:clrMapOvr>
  <p:transition>
    <p:fade/>
  </p:transition>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p:cNvSpPr>
            <a:spLocks noGrp="1"/>
          </p:cNvSpPr>
          <p:nvPr>
            <p:ph type="ctrTitle"/>
          </p:nvPr>
        </p:nvSpPr>
        <p:spPr>
          <a:xfrm>
            <a:off x="228600" y="1828800"/>
            <a:ext cx="8763000" cy="1470025"/>
          </a:xfrm>
        </p:spPr>
        <p:txBody>
          <a:bodyPr/>
          <a:lstStyle/>
          <a:p>
            <a:pPr rtl="1" eaLnBrk="1" hangingPunct="1">
              <a:lnSpc>
                <a:spcPts val="8000"/>
              </a:lnSpc>
              <a:defRPr/>
            </a:pPr>
            <a:r>
              <a:rPr lang="ar-SA" sz="9200" kern="1200" dirty="0">
                <a:solidFill>
                  <a:schemeClr val="bg1"/>
                </a:solidFill>
                <a:latin typeface="Arabic Typesetting" panose="03020402040406030203" pitchFamily="66" charset="-78"/>
                <a:ea typeface="+mn-ea"/>
                <a:cs typeface="Arabic Typesetting" panose="03020402040406030203" pitchFamily="66" charset="-78"/>
              </a:rPr>
              <a:t>عَلَيْكَ مِنِّي سَلاَمُ </a:t>
            </a:r>
            <a:r>
              <a:rPr lang="ar-SA" sz="9200" kern="1200" dirty="0" err="1">
                <a:solidFill>
                  <a:schemeClr val="bg1"/>
                </a:solidFill>
                <a:latin typeface="Arabic Typesetting" panose="03020402040406030203" pitchFamily="66" charset="-78"/>
                <a:ea typeface="+mn-ea"/>
                <a:cs typeface="Arabic Typesetting" panose="03020402040406030203" pitchFamily="66" charset="-78"/>
              </a:rPr>
              <a:t>ٱللَّهِ</a:t>
            </a:r>
            <a:r>
              <a:rPr lang="ar-SA" sz="9200" kern="1200" dirty="0">
                <a:solidFill>
                  <a:schemeClr val="bg1"/>
                </a:solidFill>
                <a:latin typeface="Arabic Typesetting" panose="03020402040406030203" pitchFamily="66" charset="-78"/>
                <a:ea typeface="+mn-ea"/>
                <a:cs typeface="Arabic Typesetting" panose="03020402040406030203" pitchFamily="66" charset="-78"/>
              </a:rPr>
              <a:t> ابَداً</a:t>
            </a:r>
          </a:p>
        </p:txBody>
      </p:sp>
      <p:sp>
        <p:nvSpPr>
          <p:cNvPr id="12" name="Subtitle 4"/>
          <p:cNvSpPr>
            <a:spLocks noGrp="1"/>
          </p:cNvSpPr>
          <p:nvPr>
            <p:ph type="subTitle" idx="1"/>
          </p:nvPr>
        </p:nvSpPr>
        <p:spPr>
          <a:xfrm>
            <a:off x="228600" y="3292475"/>
            <a:ext cx="8686800" cy="1752600"/>
          </a:xfrm>
        </p:spPr>
        <p:txBody>
          <a:bodyPr/>
          <a:lstStyle/>
          <a:p>
            <a:pPr marL="342900" indent="-342900" eaLnBrk="1" hangingPunct="1">
              <a:defRPr/>
            </a:pPr>
            <a:r>
              <a:rPr lang="en-US" sz="3600" b="1" kern="1200" dirty="0">
                <a:solidFill>
                  <a:schemeClr val="tx1"/>
                </a:solidFill>
                <a:ea typeface="MS Mincho" pitchFamily="49" charset="-128"/>
              </a:rPr>
              <a:t>Peace of Allah be upon you from me forever</a:t>
            </a:r>
          </a:p>
          <a:p>
            <a:pPr marL="342900" indent="-342900" eaLnBrk="1" hangingPunct="1">
              <a:defRPr/>
            </a:pPr>
            <a:r>
              <a:rPr lang="ur-PK" sz="3600" dirty="0">
                <a:solidFill>
                  <a:schemeClr val="tx1"/>
                </a:solidFill>
              </a:rPr>
              <a:t>میری طرف سے سلام خدا ہو ہمیشہ</a:t>
            </a:r>
            <a:endParaRPr lang="en-US" sz="3600" b="1" kern="1200" dirty="0">
              <a:solidFill>
                <a:schemeClr val="tx1"/>
              </a:solidFill>
              <a:ea typeface="MS Mincho" pitchFamily="49" charset="-128"/>
            </a:endParaRPr>
          </a:p>
        </p:txBody>
      </p:sp>
      <p:sp>
        <p:nvSpPr>
          <p:cNvPr id="742404" name="Subtitle 4"/>
          <p:cNvSpPr txBox="1">
            <a:spLocks/>
          </p:cNvSpPr>
          <p:nvPr/>
        </p:nvSpPr>
        <p:spPr bwMode="auto">
          <a:xfrm>
            <a:off x="304800" y="5105400"/>
            <a:ext cx="868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42900" indent="-34290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20000"/>
              </a:spcBef>
            </a:pPr>
            <a:r>
              <a:rPr lang="fi-FI" sz="3200" b="1" i="1">
                <a:solidFill>
                  <a:schemeClr val="bg1"/>
                </a:solidFill>
                <a:ea typeface="MS Mincho" pitchFamily="49" charset="-128"/>
              </a:rPr>
              <a:t>`alayka minni salamu allahi abadan</a:t>
            </a:r>
          </a:p>
        </p:txBody>
      </p:sp>
      <p:sp>
        <p:nvSpPr>
          <p:cNvPr id="742405" name="Text Box 3"/>
          <p:cNvSpPr txBox="1">
            <a:spLocks noChangeArrowheads="1"/>
          </p:cNvSpPr>
          <p:nvPr/>
        </p:nvSpPr>
        <p:spPr bwMode="auto">
          <a:xfrm>
            <a:off x="0" y="1036638"/>
            <a:ext cx="9180513" cy="336550"/>
          </a:xfrm>
          <a:prstGeom prst="rect">
            <a:avLst/>
          </a:prstGeom>
          <a:gradFill rotWithShape="1">
            <a:gsLst>
              <a:gs pos="0">
                <a:srgbClr val="651500"/>
              </a:gs>
              <a:gs pos="50000">
                <a:srgbClr val="DA2E00"/>
              </a:gs>
              <a:gs pos="100000">
                <a:srgbClr val="6515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r>
              <a:rPr lang="ar-SA" sz="1600" b="1">
                <a:solidFill>
                  <a:schemeClr val="bg1"/>
                </a:solidFill>
                <a:latin typeface="Trebuchet MS" pitchFamily="34" charset="0"/>
              </a:rPr>
              <a:t>زِيَارَةِ عَاشُورَاء</a:t>
            </a:r>
          </a:p>
        </p:txBody>
      </p:sp>
      <p:sp>
        <p:nvSpPr>
          <p:cNvPr id="742406" name="Rectangle 4"/>
          <p:cNvSpPr>
            <a:spLocks noChangeArrowheads="1"/>
          </p:cNvSpPr>
          <p:nvPr/>
        </p:nvSpPr>
        <p:spPr bwMode="auto">
          <a:xfrm>
            <a:off x="-36513" y="1058863"/>
            <a:ext cx="1825626"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sz="1600" b="1">
                <a:solidFill>
                  <a:srgbClr val="FFFF99"/>
                </a:solidFill>
                <a:latin typeface="Trebuchet MS" pitchFamily="34" charset="0"/>
              </a:rPr>
              <a:t>Ziy</a:t>
            </a:r>
            <a:r>
              <a:rPr lang="en-GB" sz="1600" b="1">
                <a:solidFill>
                  <a:srgbClr val="FFFF99"/>
                </a:solidFill>
              </a:rPr>
              <a:t>á</a:t>
            </a:r>
            <a:r>
              <a:rPr lang="en-GB" sz="1600" b="1">
                <a:solidFill>
                  <a:srgbClr val="FFFF99"/>
                </a:solidFill>
                <a:latin typeface="Trebuchet MS" pitchFamily="34" charset="0"/>
              </a:rPr>
              <a:t>rah </a:t>
            </a:r>
            <a:r>
              <a:rPr lang="en-GB" sz="1600" b="1">
                <a:solidFill>
                  <a:srgbClr val="FFFF99"/>
                </a:solidFill>
              </a:rPr>
              <a:t>A'ashura</a:t>
            </a:r>
            <a:endParaRPr lang="en-US" sz="1600" b="1">
              <a:solidFill>
                <a:srgbClr val="FFFF99"/>
              </a:solidFill>
              <a:latin typeface="Trebuchet MS" pitchFamily="34" charset="0"/>
            </a:endParaRPr>
          </a:p>
        </p:txBody>
      </p:sp>
      <p:sp>
        <p:nvSpPr>
          <p:cNvPr id="7" name="Rectangle 4"/>
          <p:cNvSpPr>
            <a:spLocks noChangeArrowheads="1"/>
          </p:cNvSpPr>
          <p:nvPr/>
        </p:nvSpPr>
        <p:spPr bwMode="auto">
          <a:xfrm>
            <a:off x="3756025" y="1058863"/>
            <a:ext cx="180657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defRPr/>
            </a:pPr>
            <a:r>
              <a:rPr lang="en-GB" sz="1600" b="1" dirty="0">
                <a:effectLst>
                  <a:outerShdw blurRad="38100" dist="38100" dir="2700000" algn="tl">
                    <a:srgbClr val="000000">
                      <a:alpha val="43137"/>
                    </a:srgbClr>
                  </a:outerShdw>
                </a:effectLst>
                <a:latin typeface="Trebuchet MS" pitchFamily="34" charset="0"/>
                <a:cs typeface="Arial" charset="0"/>
              </a:rPr>
              <a:t>Recite 100 times</a:t>
            </a:r>
            <a:endParaRPr lang="en-US" sz="1600" b="1" dirty="0">
              <a:effectLst>
                <a:outerShdw blurRad="38100" dist="38100" dir="2700000" algn="tl">
                  <a:srgbClr val="000000">
                    <a:alpha val="43137"/>
                  </a:srgbClr>
                </a:outerShdw>
              </a:effectLst>
              <a:latin typeface="Trebuchet MS" pitchFamily="34" charset="0"/>
              <a:cs typeface="Arial" charset="0"/>
            </a:endParaRPr>
          </a:p>
        </p:txBody>
      </p:sp>
    </p:spTree>
    <p:extLst>
      <p:ext uri="{BB962C8B-B14F-4D97-AF65-F5344CB8AC3E}">
        <p14:creationId xmlns:p14="http://schemas.microsoft.com/office/powerpoint/2010/main" val="1921495753"/>
      </p:ext>
    </p:extLst>
  </p:cSld>
  <p:clrMapOvr>
    <a:masterClrMapping/>
  </p:clrMapOvr>
  <p:transition>
    <p:fade/>
  </p:transition>
</p:sld>
</file>

<file path=ppt/theme/theme1.xml><?xml version="1.0" encoding="utf-8"?>
<a:theme xmlns:a="http://schemas.openxmlformats.org/drawingml/2006/main" name="Default Design">
  <a:themeElements>
    <a:clrScheme name="Default Design 14">
      <a:dk1>
        <a:srgbClr val="FFFFFF"/>
      </a:dk1>
      <a:lt1>
        <a:srgbClr val="FFFFFF"/>
      </a:lt1>
      <a:dk2>
        <a:srgbClr val="FFFFFF"/>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FFFFFF"/>
        </a:dk1>
        <a:lt1>
          <a:srgbClr val="FFFFFF"/>
        </a:lt1>
        <a:dk2>
          <a:srgbClr val="000000"/>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FFFFFF"/>
        </a:dk1>
        <a:lt1>
          <a:srgbClr val="FFFFFF"/>
        </a:lt1>
        <a:dk2>
          <a:srgbClr val="FFFFFF"/>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12006</TotalTime>
  <Words>79364</Words>
  <Application>Microsoft Office PowerPoint</Application>
  <PresentationFormat>On-screen Show (4:3)</PresentationFormat>
  <Paragraphs>13348</Paragraphs>
  <Slides>1912</Slides>
  <Notes>6</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1912</vt:i4>
      </vt:variant>
    </vt:vector>
  </HeadingPairs>
  <TitlesOfParts>
    <vt:vector size="1926" baseType="lpstr">
      <vt:lpstr>Al-Arial</vt:lpstr>
      <vt:lpstr>Alvi Nastaleeq</vt:lpstr>
      <vt:lpstr>Arabic Typesetting</vt:lpstr>
      <vt:lpstr>Arial</vt:lpstr>
      <vt:lpstr>Calibri</vt:lpstr>
      <vt:lpstr>Calibri Light</vt:lpstr>
      <vt:lpstr>Karbala</vt:lpstr>
      <vt:lpstr>MS Mincho</vt:lpstr>
      <vt:lpstr>Scheheraza</vt:lpstr>
      <vt:lpstr>Simplified Arabic</vt:lpstr>
      <vt:lpstr>Times New Roman</vt:lpstr>
      <vt:lpstr>Trebuchet MS</vt:lpstr>
      <vt:lpstr>Default Design</vt:lpstr>
      <vt:lpstr>Custom Design</vt:lpstr>
      <vt:lpstr>PowerPoint Presentation</vt:lpstr>
      <vt:lpstr>PowerPoint Presentation</vt:lpstr>
      <vt:lpstr>PowerPoint Presentation</vt:lpstr>
      <vt:lpstr>PowerPoint Presentation</vt:lpstr>
      <vt:lpstr>PowerPoint Presentation</vt:lpstr>
      <vt:lpstr>PowerPoint Presentation</vt:lpstr>
      <vt:lpstr>اَللَّهُمَّ صَلِّ عَلَىٰ مُحَمَّدٍ وَآلِ مُحَمَّدٍ</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بِسْمِ اللَّهِ الرَّحْمَنِ الرَّحِيمِ</vt:lpstr>
      <vt:lpstr>PowerPoint Presentation</vt:lpstr>
      <vt:lpstr>PowerPoint Presentation</vt:lpstr>
      <vt:lpstr>PowerPoint Presentation</vt:lpstr>
      <vt:lpstr>PowerPoint Presentation</vt:lpstr>
      <vt:lpstr>اَللَّهُمَّ صَلِّ عَلَىٰ مُحَمَّدٍ وَآلِ مُحَمَّدٍ</vt:lpstr>
      <vt:lpstr>PowerPoint Presentation</vt:lpstr>
      <vt:lpstr>بِسْمِ اللَّهِ الرَّحْمَنِ الرَّحِيمِ</vt:lpstr>
      <vt:lpstr>اَلسَّلاَمُ عَلَيْكَ يَا ابَا عَبْدِ ٱللَّهِ</vt:lpstr>
      <vt:lpstr>اَلسَّلاَمُ عَلَيْكَ يَا بْنَ رَسُولِ ٱللَّهِ</vt:lpstr>
      <vt:lpstr>السَّلاَمُ عَلَيكَ يَا خِيَرَةِ ٱللَّهِ وَٱبْنَ خَيرَتِهِ</vt:lpstr>
      <vt:lpstr>اَلسَّلاَمُ عَلَيْكَ يَا بْنَ امِيرِ ٱلْمُؤْمِنِينَ</vt:lpstr>
      <vt:lpstr>وَٱبْنَ سَيِّدِ ٱلْوَصِيِّينَ</vt:lpstr>
      <vt:lpstr>اَلسَّلاَمُ عَلَيْكَ يَا بْنَ فَاطِمَةَ</vt:lpstr>
      <vt:lpstr>سَيِّدَةِ نِسَاءِ ٱلْعَالَمِينَ</vt:lpstr>
      <vt:lpstr>اَلسَّلاَمُ عَلَيْكَ يَا ثَارَ ٱللَّهِ وَٱبْنَ ثَارِهِ وَٱلْوِتْرَ ٱلْمَوْتُورَ</vt:lpstr>
      <vt:lpstr>اَلسَّلاَمُ عَلَيْكَ وَعَلَىٰ ٱلارْوَاحِ ٱلَّتِي حَلَّتْ بِفِنَائِكَ</vt:lpstr>
      <vt:lpstr>عَلَيْكُمْ مِنِّي جَمِيعاً سَلاَمُ ٱللَّهِ ابَداً</vt:lpstr>
      <vt:lpstr>مَا بَقيتُ وَبَقِيَ ٱللَّيْلُ وَٱلنَّهَارُ</vt:lpstr>
      <vt:lpstr>يَا ابَا عَبْدِ ٱللَّهِ</vt:lpstr>
      <vt:lpstr>لَقَدْ عَظُمَتِ ٱلرَّزِيَّةُ</vt:lpstr>
      <vt:lpstr>وَجَلَّتْ وَعَظُمَتِ ٱلْمُصيبَةُ بِكَ</vt:lpstr>
      <vt:lpstr>عَلَيْنَا وَعَلَىٰ جَمِيعِ اهْلِ ٱلإِسْلاَمِ</vt:lpstr>
      <vt:lpstr>وَجَلَّتْ وَعَظُمَتْ مُصيبَتُكَ</vt:lpstr>
      <vt:lpstr>فِي ٱلسَّمَاوَاتِ عَلَىٰ جَمِيعِ اهْلِ ٱلسَّمَاوَاتِ</vt:lpstr>
      <vt:lpstr>فَلَعَنَ ٱللَّهُ امَّةً اسَّسَتْ اسَاسَ ٱلظُّلْمِ وَٱلْجَوْرِ</vt:lpstr>
      <vt:lpstr>عَلَيْكُمْ اهْلَ ٱلْبَيْتِ</vt:lpstr>
      <vt:lpstr>وَلَعَنَ ٱللَّهُ امَّةً دَفَعَتْكُمْ عَنْ مَقَامِكُمْ</vt:lpstr>
      <vt:lpstr>وَازَالَتْكُمْ عَنْ مَرَاتِبِكُمُ ٱلَّتِي رَتَّبَكُمُ ٱللَّهُ فِيهَا</vt:lpstr>
      <vt:lpstr>وَلَعَنَ ٱللَّهُ امَّةً قَتَلَتْكُمْ</vt:lpstr>
      <vt:lpstr>وَلَعَنَ ٱللَّهُ ٱلْمُمَهِّدِينَ لَهُمْ</vt:lpstr>
      <vt:lpstr>بِٱلتَّمْكِينِ مِنْ قِتَالِكُمْ</vt:lpstr>
      <vt:lpstr>بَرِئْتُ إِلَىٰ ٱللَّهِ وَإِلَيْكُمْ مِنْهُمْ</vt:lpstr>
      <vt:lpstr>وَمِنْ اشْيَاعِهِمْ وَاتْبَاعِهِمْ وَاوْلِيَائِهِمْ</vt:lpstr>
      <vt:lpstr>يَا ابَا عَبْدِ ٱللَّهِ</vt:lpstr>
      <vt:lpstr>إِنِّي سِلْمٌ لِمَنْ سَالَمَكُمْ</vt:lpstr>
      <vt:lpstr>وَحَرْبٌ لِمَنْ حَارَبَكُمْ إِلَىٰ يَوْمِ ٱلْقِيَامَةِ</vt:lpstr>
      <vt:lpstr>وَلَعَنَ ٱللَّهُ آلَ زِيَادٍ وَآلَ مَرْوَانَ</vt:lpstr>
      <vt:lpstr>وَلَعَنَ ٱللَّهُ بَنِي امَيَّةَ قَاطِبَةً</vt:lpstr>
      <vt:lpstr>وَلَعَنَ ٱللَّهُ ٱبْنَ مَرْجَانَةَ</vt:lpstr>
      <vt:lpstr>وَلَعَنَ ٱللَّهُ عُمَرَ بْنَ سَعْدٍ</vt:lpstr>
      <vt:lpstr>وَلَعَنَ ٱللَّهُ شِمْراً</vt:lpstr>
      <vt:lpstr>وَلَعَنَ ٱللَّهُ امَّةً اسْرَجَتْ وَالْجَمَتْ</vt:lpstr>
      <vt:lpstr>وَتَنَقَّبَتْ لِقِتَالِكَ</vt:lpstr>
      <vt:lpstr>بِابِي انْتَ وَامِّي</vt:lpstr>
      <vt:lpstr>لَقَدْ عَظُمَ مُصَابِي بِكَ</vt:lpstr>
      <vt:lpstr>فَاسْالُ ٱللَّهَ ٱلَّذِي اكْرَمَ مَقَامَكَ وَاكْرَمَنِي بِكَ</vt:lpstr>
      <vt:lpstr>انْ يَرْزُقَنِي طَلَبَ ثَارِكَ</vt:lpstr>
      <vt:lpstr>مَعَ إِمَامٍ مَنْصُورٍ مِنْ اهْلِ بَيْتِ مُحَمَّدٍ</vt:lpstr>
      <vt:lpstr>صَلَّىٰ ٱللَّهُ عَلَيْهِ وَآلِهِ</vt:lpstr>
      <vt:lpstr>اَللَّهُمَّ ٱجْعَلْنِي عِنْدَكَ وَجِيهاً</vt:lpstr>
      <vt:lpstr>بِٱلْحُسَيْنِ عَلَيْهِ ٱلسَّلاَمُ فِي ٱلدُّنْيَا وَٱلآخِرَةِ</vt:lpstr>
      <vt:lpstr>يَا ابَا عَبْدِ ٱللَّهِ</vt:lpstr>
      <vt:lpstr>إِنِّي اتَقَرَّبُ إِلَىٰ ٱللَّهِ وَإِلَىٰ رَسُولِهِ</vt:lpstr>
      <vt:lpstr>وَإِلَىٰ امِيرِ ٱلْمُؤْمِنِينَ وَإِلَىٰ فَاطِمَةَ</vt:lpstr>
      <vt:lpstr>وَإِلَىٰ ٱلْحَسَنِ وَإِلَيْكَ بِمُوَالاَتِكَ</vt:lpstr>
      <vt:lpstr>وَبِٱلْبَرَاءَةِ (مِمَّنْ قَاتَلَكَ</vt:lpstr>
      <vt:lpstr>وَنَصَبَ لَكَ ٱلْحَرْبَ</vt:lpstr>
      <vt:lpstr>وَبِٱلْبَرَاءَةِ مِمَّنْ اسَّسَ اسَاسَ ٱلظُّلْمِ وَٱلْجَوْرِ عَلَيْكُمْ</vt:lpstr>
      <vt:lpstr>وَابْرَا إِلَىٰ ٱللَّهِ وَإِلَىٰ رَسُولِهِ)</vt:lpstr>
      <vt:lpstr>مِمَّنْ اسَّسَ اسَاسَ ذٰلِكَ</vt:lpstr>
      <vt:lpstr>وَبَنَىٰ عَلَيْهِ بُنْيَانَهُ</vt:lpstr>
      <vt:lpstr>وَجَرَىٰ فِي ظُلْمِهِ وَجَوْرِهِ عَلَيْكُمْ وَعلىٰ اشْيَاعِكُمْ</vt:lpstr>
      <vt:lpstr>بَرِئْتُ إِلَىٰ ٱللَّهِ وَإِلَيْكُمْ مِنْهُمْ</vt:lpstr>
      <vt:lpstr>وَاتَقَرَّبُ إِلَىٰ ٱللَّهِ ثُمَّ إِلَيْكُمْ</vt:lpstr>
      <vt:lpstr>بِمُوَالاَتِكُمْ وَمُوَالاَةِ وَلِيِّكُمْ</vt:lpstr>
      <vt:lpstr>وَبِٱلْبَرَاءَةِ مِنْ اعْدَائِكُمْ</vt:lpstr>
      <vt:lpstr>وَٱلنَّاصِبِينَ لَكُمُ ٱلْحَرْبَ</vt:lpstr>
      <vt:lpstr>وَبِٱلْبَرَاءَةِ مِنْ اشْيَاعِهِمْ وَاتْبَاعِهِمْ</vt:lpstr>
      <vt:lpstr>إِنِّي سِلْمٌ لِمَنْ سَالَمَكُمْ</vt:lpstr>
      <vt:lpstr>وَحَرْبٌ لِمَنْ حَارَبَكُمْ</vt:lpstr>
      <vt:lpstr>وَوَلِيٌّ لِمَنْ وَالاَكُمْ</vt:lpstr>
      <vt:lpstr>وَعَدُوٌّ لِمَنْ عَادَاكُمْ</vt:lpstr>
      <vt:lpstr>فَاسْالُ ٱللَّهَ ٱلَّذِي اكْرَمَنِي بِمَعْرِفَتِكُمْ</vt:lpstr>
      <vt:lpstr>وَمَعْرِفَةِ اوْلِيَائِكُمْ</vt:lpstr>
      <vt:lpstr>وَرَزَقَنِيَ ٱلْبَرَاءَةَ مِنْ اعْدَائِكُمْ</vt:lpstr>
      <vt:lpstr>انْ يَجْعَلَنِي مَعَكُمْ فِي ٱلدُّنْيَا وَٱلآخِرَةِ</vt:lpstr>
      <vt:lpstr>وَانْ يُثَبِّتَ لِي عِنْدَكُمْ قَدَمَ صِدْقٍ</vt:lpstr>
      <vt:lpstr>فِي ٱلدُّنْيَا وَٱلآخِرَةِ</vt:lpstr>
      <vt:lpstr>وَاسْالُهُ انْ يُبَلِّغَنِيَ ٱلْمَقَامَ ٱلْمَحْمُودَ لَكُمْ عِنْدَ ٱللَّهِ</vt:lpstr>
      <vt:lpstr>وَانْ يَرْزُقَنِي طَلَبَ ثَارِي</vt:lpstr>
      <vt:lpstr>مَعَ إِمَامِ هُدىًٰ ظَاهِرٍ</vt:lpstr>
      <vt:lpstr>نَاطِقٍ بِٱلْحَقِّ مِنْكُمْ</vt:lpstr>
      <vt:lpstr>وَاسْالُ ٱللَّهَ بِحَقِّكُمْ</vt:lpstr>
      <vt:lpstr>وَبِٱلشَّانِ ٱلَّذِي لَكُمْ عِنْدَهُ</vt:lpstr>
      <vt:lpstr>انْ يُعْطِيَنِي بِمُصَابِي بِكُمْ</vt:lpstr>
      <vt:lpstr>افْضَلَ مَا يُعْطِي مُصَاباً بِمُصِيبَتِهِ</vt:lpstr>
      <vt:lpstr>مُصِيبَةً مَا اعْظَمَهَا</vt:lpstr>
      <vt:lpstr>وَاعْظَمَ رَزِيَّتَهَا فِي ٱلإِسْلاَمِ</vt:lpstr>
      <vt:lpstr>وَفِي جَمِيعِ ٱلسَّمَاوَاتِ وَٱلارْضِ</vt:lpstr>
      <vt:lpstr>اَللَّهُمَّ ٱجْعَلْنِي فِي مَقَامِي هٰذَا</vt:lpstr>
      <vt:lpstr>مِمَّنْ تَنَالُهُ مِنْكَ صَلَوَاتٌ وَرَحْمَةٌ وَمَغْفِرَةٌ</vt:lpstr>
      <vt:lpstr>اَللَّهُمَّ ٱجْعَلْ مَحْيَايَ مَحْيَا</vt:lpstr>
      <vt:lpstr> مُحَمَّدٍ وَآلِ مُحَمَّدٍ</vt:lpstr>
      <vt:lpstr>وَمَمَاتِي مَمَاتَ مُحَمَّدٍ وَآلِ مُحَمَّدٍ</vt:lpstr>
      <vt:lpstr>اَللَّهُمَّ إِنَّ هٰذَا يَوْمٌ</vt:lpstr>
      <vt:lpstr>تَبَرَّكَتْ بِهِ بَنُو امَيَّةَ</vt:lpstr>
      <vt:lpstr>وَٱبْنُ آكِلَةِ ٱلاكبَادِ</vt:lpstr>
      <vt:lpstr>ٱللَّعِينُ ٱبْنُ ٱللَّعِينِ</vt:lpstr>
      <vt:lpstr>عَلَىٰ لِسَانِكَ وَلِسَانِ نَبِيِّكَ</vt:lpstr>
      <vt:lpstr>صَلَّىٰ ٱللَّهُ عَلَيْهِ وَآلِهِ</vt:lpstr>
      <vt:lpstr>فِي كُلِّ مَوْطِنٍ وَمَوْقِفٍ</vt:lpstr>
      <vt:lpstr>وَقَفَ فِيهِ نَبِيُّكَ صَلَّىٰ ٱللَّهُ عَلَيْهِ وَآلِهِ</vt:lpstr>
      <vt:lpstr>اَللَّهُمَّ ٱلْعَنْ ابَا سُفْيَانَ وَمُعَاوِيَةَ وَيَزيدَ بْنَ مُعَاوِيَةَ</vt:lpstr>
      <vt:lpstr>عَلَيْهِمْ مِنْكَ ٱللَّعْنَةُ ابَدَ ٱلآبِدِينَ</vt:lpstr>
      <vt:lpstr>وَهٰذَا يَوْمٌ فَرِحَتْ بِهِ آلُ زِيَادٍ وَآلُ مَرْوَانَ</vt:lpstr>
      <vt:lpstr>بِقَتْلِهِمُ ٱلْحُسَيْنَ صَلَوَاتُ ٱللَّهِ عَلَيْهِ</vt:lpstr>
      <vt:lpstr>اَللَّهُمَّ فَضَاعِفْ عَلَيْهِمُ ٱللَّعْنَ مِنْكَ</vt:lpstr>
      <vt:lpstr>وَٱلْعَذَابَ (ٱلالِيمَ)</vt:lpstr>
      <vt:lpstr>اَللَّهُمَّ إِنِّي اتَقَرَّبُ إِلَيْكَ فِي هٰذَا ٱلْيَوْمِ</vt:lpstr>
      <vt:lpstr>وَفِي مَوْقِفِي هٰذَا</vt:lpstr>
      <vt:lpstr>وَايَّامِ حَيَاتِي</vt:lpstr>
      <vt:lpstr>بِٱلْبَرَاءَةِ مِنْهُمْ وَٱللَّعْنَةِ عَلَيْهِمْ</vt:lpstr>
      <vt:lpstr>وَبِٱلْمُوَالاَةِ لِنَبِيِّكَ وَآلِ نَبِيِّكَ</vt:lpstr>
      <vt:lpstr>عَلَيْهِ وَعَلَيْهِمُ ٱلسَّلاَمُ</vt:lpstr>
      <vt:lpstr>PowerPoint Presentation</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اَللَّهُمَّ ٱلْعَنْ اوَّلَ ظَالِمٍ</vt:lpstr>
      <vt:lpstr>ظَلَمَ حَقَّ مُحَمَّدٍ وَآلِ مُحَمَّدٍ</vt:lpstr>
      <vt:lpstr>وَآخِرَ تَابِعٍ لَهُ عَلَىٰ ذٰلِكَ</vt:lpstr>
      <vt:lpstr>اَللَّهُمَّ ٱلْعَنِ ٱلْعِصَابَةَ ٱلَّتِي جَاهَدَتِ ٱلْحُسَيْنَ) عليه السلام(</vt:lpstr>
      <vt:lpstr>وَشَايَعَتْ وَبَايَعَتْ وَتَابَعَتْ عَلَىٰ قَتْلِهِ</vt:lpstr>
      <vt:lpstr>اَللَّهُمَّ ٱلْعَنْهُمْ جَمِيعاً</vt:lpstr>
      <vt:lpstr>PowerPoint Presentation</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اَلسَّلاَمُ عَلَيْكَ يَا ابَا عَبْدِ ٱللَّهِ</vt:lpstr>
      <vt:lpstr>وَعَلَىٰ ٱلارْوَاحِ ٱلَّتِي حَلَّتْ بِفِنَائِكَ</vt:lpstr>
      <vt:lpstr>عَلَيْكَ مِنِّي سَلاَمُ ٱللَّهِ ابَداً</vt:lpstr>
      <vt:lpstr>مَا بَقيتُ وَبَقِيَ ٱللَّيْلُ وَٱلنَّهَارُ</vt:lpstr>
      <vt:lpstr>وَلاَ جَعَلَهُ ٱللَّهُ آخِرَ ٱلْعَهْدِ مِنِّي لِزِيَارَتِكُمْ</vt:lpstr>
      <vt:lpstr>اَلسَّلاَمُ عَلَىٰ ٱلْحُسَيْنِ</vt:lpstr>
      <vt:lpstr>وَعَلَىٰ عَلِيِّ بْنِ ٱلْحُسَيْنِ</vt:lpstr>
      <vt:lpstr>وَعَلَىٰ اوْلاَدِ ٱلْحُسَيْنِ</vt:lpstr>
      <vt:lpstr>وَعَلَىٰ اصْحَابِ ٱلْحُسَيْنِ</vt:lpstr>
      <vt:lpstr>THEN RECITE</vt:lpstr>
      <vt:lpstr>اَللَّهُمَّ خُصَّ انْتَ اوَّلَ ظَالِمٍ بِٱللَّعْنِ مِنِّي</vt:lpstr>
      <vt:lpstr>وَٱبْدَا بِهِ اوَّلاَ</vt:lpstr>
      <vt:lpstr>ثُمَّ ٱلْعَنِ ٱلثَّانِيَ وَٱلثَّالِثَ وَٱلرَّابِعَ</vt:lpstr>
      <vt:lpstr>اَللَّهُمَّ ٱلْعَنْ يَزِيدَ خَامِساً</vt:lpstr>
      <vt:lpstr>وَٱلْعَنْ عُبَيْدَ ٱللَّهِ بْنَ زِيَادٍ وَٱبْنَ مَرْجَانَةَ</vt:lpstr>
      <vt:lpstr>وَعُمَرَ بْنَ سَعْدٍ وَشِمْراً</vt:lpstr>
      <vt:lpstr>وَآلَ ابِي سُفْيَانَ وَآلَ زِيَادٍ وَآلَ مَرْوَانَ</vt:lpstr>
      <vt:lpstr>إِلَىٰ يَوْمِ ٱلْقِيَامَةِ</vt:lpstr>
      <vt:lpstr>PowerPoint Presentation</vt:lpstr>
      <vt:lpstr>اَللَّهُمَّ لَكَ ٱلْحَمْدُ</vt:lpstr>
      <vt:lpstr>حَمْدَ ٱلشَّاكِرِينَ لَكَ عَلَىٰ مُصَابِهِمْ</vt:lpstr>
      <vt:lpstr>اَلْحَمْدُ لِلَّهِ عَلَىٰ عَظِيمِ رَزِيَّتِي</vt:lpstr>
      <vt:lpstr>اَللَّهُمَّ ٱرْزُقْنِي شَفَاعَةَ ٱلْحُسَيْنِ يَوْمَ ٱلْوُرُودِ</vt:lpstr>
      <vt:lpstr>وَثَبِّتْ لِي قَدَمَ صِدْقٍ عِنْدَكَ</vt:lpstr>
      <vt:lpstr>مَعَ ٱلْحُسَيْنِ وَاصْحَابِ ٱلْحُسَيْنِ</vt:lpstr>
      <vt:lpstr>ٱلَّذينَ بَذَلُوٱ مُهَجَهُمْ دُونَ ٱلْحُسَيْنِ عَلَيْهِ ٱلسَّلاَمُ</vt:lpstr>
      <vt:lpstr>اَللَّهُمَّ صَلِّ عَلَىٰ مُحَمَّدٍ وَآلِ مُحَمَّدٍ</vt:lpstr>
      <vt:lpstr>Two rakáts Namaaz for Hadiya  Ziyáráh of Ashurá</vt:lpstr>
      <vt:lpstr>PowerPoint Presentation</vt:lpstr>
      <vt:lpstr>PowerPoint Presentation</vt:lpstr>
      <vt:lpstr>PowerPoint Presentation</vt:lpstr>
      <vt:lpstr>اَللَّهُمَّ صَلِّ عَلَىٰ مُحَمَّدٍ وَآلِ مُحَمَّدٍ</vt:lpstr>
      <vt:lpstr>بِسْمِ اللَّهِ الرَّحْمَنِ الرَّحِيمِ</vt:lpstr>
      <vt:lpstr>يَا اللَّهُ يَا اللَّهُ يَا اللَّهُ</vt:lpstr>
      <vt:lpstr>يَا مُجِيبَ دَعْوَةِ ٱلْمُضْطَرِّينَ</vt:lpstr>
      <vt:lpstr>يَا كَاشِفَ كُرَبِ ٱلْمَكْرُوبِينَ</vt:lpstr>
      <vt:lpstr>يَا غِيَاثَ ٱلْمُسْتَغِيثِينَ</vt:lpstr>
      <vt:lpstr>يَا صَرِيخَ ٱلْمُسْتَصْرِخِينَ</vt:lpstr>
      <vt:lpstr>وَيَا مَنْ هُوَ اقْرَبُ إِلَيَّ مِنْ حَبْلِ ٱلْوَرِيدِ</vt:lpstr>
      <vt:lpstr>وَيَا مَنْ يَحُولُ بَيْنَ ٱلْمَرْءِ وَقَلْبِهِ</vt:lpstr>
      <vt:lpstr>وَيَا مَنْ هُوَ بِٱلْمَنْظَرِ ٱلاعْلَىٰ وَبِٱلافُقِ ٱلْمُبِينِ</vt:lpstr>
      <vt:lpstr>وَيَا مَنْ هُوَ ٱلرَّحْمٰنُ ٱلرَّحِيمُ عَلَىٰ ٱلْعَرْشِ ٱسْتَوَىٰ</vt:lpstr>
      <vt:lpstr>وَيَا مَنْ يَعْلَمُ خَائِنَةَ ٱلاعْيُنِ وَمَا تُخْفِي ٱلصُّدُورُ</vt:lpstr>
      <vt:lpstr>وَيَا مَنْ لاَ يَخْفَىٰ عَلَيْهِ خَافِيَةٌ</vt:lpstr>
      <vt:lpstr>يَا مَنْ لاَ تَشْتَبِهُ عَلَيْهِ ٱلاصْوَاتُ</vt:lpstr>
      <vt:lpstr>وَيَا مَنْ لاَ تُغَلِّطُهُ ٱلْحَاجَاتُ</vt:lpstr>
      <vt:lpstr>وَيَا مَنْ لاَ يُبْرِمُهُ إِلْحَاحُ ٱلْمُلِحِّينَ</vt:lpstr>
      <vt:lpstr>يَا مُدْرِكَ كُلِّ فَوْتٍ</vt:lpstr>
      <vt:lpstr>وَيَا جَامِعَ كُلِّ شَمْلٍ</vt:lpstr>
      <vt:lpstr>وَيَا بَارِئَ ٱلنُّفُوسِ بَعْدَ ٱلْمَوْتِ</vt:lpstr>
      <vt:lpstr>يَا مَنْ هُوَ كُلِّ يَوْمٍ فِي شَانٍ</vt:lpstr>
      <vt:lpstr>يَا قَاضِيَ ٱلْحَاجَاتِ</vt:lpstr>
      <vt:lpstr>يَا مُنَفِّسَ ٱلْكُرُبَاتِ</vt:lpstr>
      <vt:lpstr>يَا مُعْطِيَ ٱلسُّؤُلاَتِ</vt:lpstr>
      <vt:lpstr>يَا وَلِيَّ ٱلرَّغَبَاتِ</vt:lpstr>
      <vt:lpstr>يَا كَافِيَ ٱلْمُهِمَّاتِ</vt:lpstr>
      <vt:lpstr>يَا مَنْ يَكْفِي مِنْ كُلِّ شَيْءٍ</vt:lpstr>
      <vt:lpstr>وَلاَ يَكْفِي مِنْهُ شَيْءٌ فِي ٱلسَّمَاوَاتِ وَٱلارْضِ</vt:lpstr>
      <vt:lpstr>اسْالُكَ بِحَقِّ مُحَمَّدٍ خَاتَمِ ٱلنَّبِيِّينَ</vt:lpstr>
      <vt:lpstr>وَعَلِيٍّ امِيرِ ٱلْمُؤْمِنِينَ</vt:lpstr>
      <vt:lpstr>وَبِحَقِّ فَاطِمَةَ بِنْتِ نَبِيِّكَ</vt:lpstr>
      <vt:lpstr>وَبِحَقِّ ٱلْحَسَنِ وَٱلْحُسَيْنِ</vt:lpstr>
      <vt:lpstr>فَإِنِّي بِهِمْ اتَوَجَّهُ إِلَيْكَ فِي مَقَامِي هٰذَا</vt:lpstr>
      <vt:lpstr>وَبِهِمْ اتَوَسَّلُ</vt:lpstr>
      <vt:lpstr>وَبِهِمْ اتَشَفَّعُ إِلَيْكَ</vt:lpstr>
      <vt:lpstr>وَبِحَقِّهِمْ اسْالُكَ وَاقْسِمُ وَاعْزِمُ عَلَيْكَ</vt:lpstr>
      <vt:lpstr>وَبِٱلشَّانِ ٱلَّذِي لَهُمْ عِنْدَكَ</vt:lpstr>
      <vt:lpstr>وَبِٱلْقَدْرِ ٱلَّذِي لَهُمْ عِنْدَكَ</vt:lpstr>
      <vt:lpstr>وَبِٱلَّذِي فَضَّلْتَهُمْ عَلَىٰ ٱلْعَالَمِينَ</vt:lpstr>
      <vt:lpstr>وَبِٱسْمِكَ ٱلَّذِي جَعَلْتَهُ عِنْدَهُمْ</vt:lpstr>
      <vt:lpstr>وَبِهِ خَصَصْتَهُمْ دُونَ ٱلْعَالَمِينَ</vt:lpstr>
      <vt:lpstr>وَبِهِ ابَنْتَهُمْ</vt:lpstr>
      <vt:lpstr>وَابَنْتَ فَضْلَهُمْ مِنْ فَضْلِ ٱلْعَالَمِينَ</vt:lpstr>
      <vt:lpstr>حَتَّىٰ فَاقَ فَضْلُهُمْ فَضْلَ ٱلْعَالَمِينَ جَمِيعاً</vt:lpstr>
      <vt:lpstr>اسْالُكَ انْ تُصَلِّيَ عَلَىٰ مُحَمَّدٍ وَآلِ مُحَمَّدٍ</vt:lpstr>
      <vt:lpstr>وَانْ تَكْشِفَ عَنِّي غَمِّي</vt:lpstr>
      <vt:lpstr>وَهَمِّي وَكَرْبِي</vt:lpstr>
      <vt:lpstr>وَتَكْفِيَنِي ٱلْمُهِمَّ مِنْ امُورِي</vt:lpstr>
      <vt:lpstr>وَتَقْضِيَ عَنِّي دَيْنِي</vt:lpstr>
      <vt:lpstr>وَتُجِيـرَنِي مِنَ ٱلْفَقْرِ</vt:lpstr>
      <vt:lpstr>وَتُجِيـرَنِي مِنَ ٱلْفَاقَةِ</vt:lpstr>
      <vt:lpstr>وَتُغْنِيَنِي عَنِ ٱلْمَسْالَةِ إِلَىٰ ٱلْمَخْلُوقِينَ</vt:lpstr>
      <vt:lpstr>وَتَكْفِيَنِي هَمَّ مَنْ اخَافُ هَمَّهُ</vt:lpstr>
      <vt:lpstr>وَعُسْرَ مَنْ اخَافُ عُسْرَهُ</vt:lpstr>
      <vt:lpstr>وَحُزُونَةَ مَنْ اخَافُ حُزُونَتَهُ</vt:lpstr>
      <vt:lpstr>وَشَرَّ مَنْ اخَافُ شَرَّهُ</vt:lpstr>
      <vt:lpstr>وَمَكْرَ مَنْ اخَافُ مَكْرَهُ</vt:lpstr>
      <vt:lpstr>وَبَغْيَ مَنْ اخَافُ بَغْيَهُ</vt:lpstr>
      <vt:lpstr>وَجَوْرَ مَنْ اخَافُ جَوْرَهُ</vt:lpstr>
      <vt:lpstr>وَسُلْطَانَ مَنْ اخَافُ سُلْطَانَهُ</vt:lpstr>
      <vt:lpstr>وَكَيْدَ مَنْ اخَافُ كَيْدَهُ</vt:lpstr>
      <vt:lpstr>وَمَقْدُرَةَ مَنْ اخَافُ مَقْدُرَتَهُ عَلَيَّ</vt:lpstr>
      <vt:lpstr>وَتَرُدَّ عَنِّي كَيْدَ ٱلْكَيَدَةِ</vt:lpstr>
      <vt:lpstr>وَمَكْرَ ٱلْمَكَرَةِ</vt:lpstr>
      <vt:lpstr>اَللَّهُمَّ مَنْ ارَادَنِي فَارِدْهُ</vt:lpstr>
      <vt:lpstr>وَمَنْ كَادَنِي فَكِدْهُ</vt:lpstr>
      <vt:lpstr>وَٱصْرِفْ عَنِّي كَيْدَهُ وَمَكْرَهُ</vt:lpstr>
      <vt:lpstr>وَبَاسَهُ وَامَانِيَّهُ</vt:lpstr>
      <vt:lpstr>وَٱمْنَعْهُ عَنِّي كَيْفَ شِئْتَ وَانَّىٰ شِئْتَ</vt:lpstr>
      <vt:lpstr>اَللَّهُمَّ اشْغِلْهُ عَنِّي</vt:lpstr>
      <vt:lpstr>بِفَقْرٍ لاَ تَجْبُرُهُ</vt:lpstr>
      <vt:lpstr>وَبِبَلاءٍ لاَ تَسْتُرُهُ</vt:lpstr>
      <vt:lpstr>وَبِفَاقَةٍ لاَ تَسُدُّهَا</vt:lpstr>
      <vt:lpstr>وَبِسُقْمٍ لاَ تُعَافِيهِ</vt:lpstr>
      <vt:lpstr>وَذُلٍّ لاَ تُعِزُّهُ</vt:lpstr>
      <vt:lpstr>وَبِمَسْكَنَةٍ لاَ تَجْبُرُهَا</vt:lpstr>
      <vt:lpstr>اَللَّهُمَّ ٱضْرِبْ بِٱلذُّلِّ نَصْبَ عَيْنَيْهِ</vt:lpstr>
      <vt:lpstr>وَادْخِلْ عَلَيْهِ ٱلْفَقْرَ فِي مَنْزِلِهِ</vt:lpstr>
      <vt:lpstr>وَٱلْعِلَّةَ وَٱلسُّقْمَ فِي بَدَنِهِ</vt:lpstr>
      <vt:lpstr>حَتَّىٰ تَشْغَلَهُ عَنِّي بِشُغْلٍ شَاغِلٍ لاَ فَرَاغَ لَهُ</vt:lpstr>
      <vt:lpstr>وَانْسِهِ ذِكْرِي كَمَا انْسَيْتَهُ ذِكْرَكَ</vt:lpstr>
      <vt:lpstr>وَخُذْ عَنِّي بِسَمْعِهِ وَبَصَرِهِ</vt:lpstr>
      <vt:lpstr>وَلِسَانِهِ وَيَدِهِ</vt:lpstr>
      <vt:lpstr>وَرِجْلِهِ وَقَلْبِهِ</vt:lpstr>
      <vt:lpstr>وَجَمِيعِ جَوَارِحِهِ</vt:lpstr>
      <vt:lpstr>وَادْخِلْ عَلَيْهِ فِي جَمِيعِ ذٰلِكَ ٱلسُّقْمَ</vt:lpstr>
      <vt:lpstr>وَلا تَشْفِهِ حَتَّىٰ تَجْعَلَ ذٰلِكَ لَهُ شُغْلاً شَاغِلاً بِهِ</vt:lpstr>
      <vt:lpstr>عَنِّي وَعَنْ ذِكْرِي</vt:lpstr>
      <vt:lpstr>وَٱكْفِنِي يَا كَافِي مَا لاَ يَكْفِي سِوَاكَ</vt:lpstr>
      <vt:lpstr>فَإِنَّكَ ٱلْكَافِي لاَ كَافِيَ سِوَاكَ</vt:lpstr>
      <vt:lpstr>وَمُفَرِّجٌ لاَ مُفَرِّجَ سِوَاكَ</vt:lpstr>
      <vt:lpstr>وَمُغِيثٌ لاَ مُغِيثَ سِوَاكَ</vt:lpstr>
      <vt:lpstr>وَجَارٌ لاَ جَارَ سِوَاكَ</vt:lpstr>
      <vt:lpstr>خَابَ مَنْ كَانَ جَارُهُ سِوَاكَ</vt:lpstr>
      <vt:lpstr>وَمُغِيثُهُ سِوَاكَ</vt:lpstr>
      <vt:lpstr>وَمَفْزَعُهُ إِلَىٰ سِوَاكَ</vt:lpstr>
      <vt:lpstr>وَمَهْرَبُهُ إِلَىٰ سِوَاكَ</vt:lpstr>
      <vt:lpstr>وَمَلْجَاهُ إِلَىٰ غَيْرِكَ</vt:lpstr>
      <vt:lpstr>وَمَنْجَاهُ مِنْ مَخْلُوقٍ غَيْرِكَ</vt:lpstr>
      <vt:lpstr>فَانْتَ ثِقَتِي وَرَجَائِي</vt:lpstr>
      <vt:lpstr>وَمَفْزَعِي وَمَهْرَبِي</vt:lpstr>
      <vt:lpstr>وَمَلْجَإِي وَمَنْجَايَ</vt:lpstr>
      <vt:lpstr>فَبِكَ اسْتَفْتِحُ</vt:lpstr>
      <vt:lpstr>وَبِكَ اسْتَنْجِحُ</vt:lpstr>
      <vt:lpstr>وَبِمُحَمَّدٍ وَآلِ مُحَمَّدٍ</vt:lpstr>
      <vt:lpstr>اتَوَجَّهُ إِلَيْكَ وَاتَوَسَّلُ وَاتَشَفَّعُ</vt:lpstr>
      <vt:lpstr>فَاسْالُكَ يَا اللَّهُ يَا اللَّهُ يَا اللَّهُ</vt:lpstr>
      <vt:lpstr>فَلَكَ ٱلْحَمْدُ وَلَكَ ٱلشُّكْرُ</vt:lpstr>
      <vt:lpstr>وَإِلَيْكَ ٱلْمُشْتَكَىٰ وَانْتَ ٱلْمُسْتَعَانُ</vt:lpstr>
      <vt:lpstr>فَاسْالُكَ يَا اللَّهُ يَا اللَّهُ يَا اللَّهُ</vt:lpstr>
      <vt:lpstr>بِحَقِّ مُحَمَّـدٍ وَآلِ مُحَمَّـدٍ</vt:lpstr>
      <vt:lpstr>انْ تُصَلِّيَ عَلَىٰ مُحَمَّدٍ وَآلِ مُحَمَّدٍ</vt:lpstr>
      <vt:lpstr>وَانْ تَكْشِفَ عَنِّي غَمِّي وَهَمِّي وَكَرْبِي</vt:lpstr>
      <vt:lpstr>فِي مَقَامِي هٰذَا</vt:lpstr>
      <vt:lpstr>كَمَا كَشَفْتَ عَنْ نَبِيِّكَ هَمَّهُ وَغَمَّهُ وَكَرْبَهُ</vt:lpstr>
      <vt:lpstr>وَكَفَيْتَهُ هَوْلَ عَدُوِّهِ</vt:lpstr>
      <vt:lpstr>فَٱكْشِفْ عَنِّي كَمَا كَشَفْتَ عَنْهُ</vt:lpstr>
      <vt:lpstr>وَفَرِّجْ عَنِّي كَمَا فَرَّجْتَ عَنْهُ</vt:lpstr>
      <vt:lpstr>وَٱكْفِنِي كَمَا كَفَيْتَهُ</vt:lpstr>
      <vt:lpstr>وَٱصْرِفْ عَنِّي هَوْلَ مَا اخَافُ هَوْلَهُ</vt:lpstr>
      <vt:lpstr>وَمَؤُونَةَ مَا اخَافُ مَؤُونَتَهُ</vt:lpstr>
      <vt:lpstr>وَهَمَّ مَا اخَافُ هَمَّهُ</vt:lpstr>
      <vt:lpstr>بِلا مَؤُونَةٍ عَلَىٰ نَفْسِي مِنْ ذٰلِكَ</vt:lpstr>
      <vt:lpstr>وَٱصْرِفْنِي بِقَضَاءِ حَوَائِجِي</vt:lpstr>
      <vt:lpstr>وَكِفَايَةِ مَا اهَمَّنِي هَمُّهُ</vt:lpstr>
      <vt:lpstr>مِنْ امْرِ آخِرَتِي وَدُنْيَايَ</vt:lpstr>
      <vt:lpstr>PowerPoint Presentation</vt:lpstr>
      <vt:lpstr>يَا امِيرَ ٱلْمُؤْمِنِينَ</vt:lpstr>
      <vt:lpstr>وَيَا ابَا عَبْدِ ٱللَّهِ</vt:lpstr>
      <vt:lpstr>عَلَيْكُمَا مِنِّي سَلامُ ٱللَّهِ ابَداً</vt:lpstr>
      <vt:lpstr>مَا بَقِيتُ وَبَقِيَ ٱللَّيْلُ وَٱلنَّهَارُ</vt:lpstr>
      <vt:lpstr>وَلاَ جَعَلَهُ ٱللَّهُ آخِرَ ٱلْعَهْدِ مِنْ زِيَارَتِكُمَا</vt:lpstr>
      <vt:lpstr>وَلاَ فَرَّقَ ٱللَّهُ بَيْنِي وَبَيْنَكُمَا</vt:lpstr>
      <vt:lpstr>اَللَّهُمَّ احْيِنِي حَيَاةَ مُحَمَّدٍ وَذُرِّيَّتِهِ</vt:lpstr>
      <vt:lpstr>وَامِتْنِي مَمَاتَهُمْ</vt:lpstr>
      <vt:lpstr>وَتَوَفَّنِي عَلَىٰ مِلَّتِهِمْ</vt:lpstr>
      <vt:lpstr>وَٱحْشُرْنِي فِي زُمْرَتِهِمْ</vt:lpstr>
      <vt:lpstr>وَلاَ تُفَرِّقْ بَيْنِي وَبَيْنَهُمْ</vt:lpstr>
      <vt:lpstr>طَرْفَةَ عَيْنٍ ابَداً</vt:lpstr>
      <vt:lpstr>فِي ٱلدُّنْيَا وَٱلآخِرَةِ</vt:lpstr>
      <vt:lpstr>يَا امِيرَ ٱلْمُؤْمِنِينَ</vt:lpstr>
      <vt:lpstr>وَيَا ابَا عَبْدِ ٱللَّهِ</vt:lpstr>
      <vt:lpstr>اتَيْتُكُمَا زَائِراً</vt:lpstr>
      <vt:lpstr>وَمُتَوَسِّلاً إِلَىٰ ٱللَّهِ رَبِّي وَرَبِّكُمَا</vt:lpstr>
      <vt:lpstr>وَمُتَوَجِّهاً إِلَيْهِ بِكُمَا</vt:lpstr>
      <vt:lpstr>وَمُسْتَشْفِعاً بِكُمَا إِلَىٰ ٱللَّهِ تَعَالَىٰ فِي حَاجَتِي هٰذِهِ</vt:lpstr>
      <vt:lpstr>فَٱشْفَعَا لِي</vt:lpstr>
      <vt:lpstr>فَإِنَّ لَكُمَا عِنْدَ ٱللَّهِ ٱلْمَقَامَ ٱلْمَحْمُودَ</vt:lpstr>
      <vt:lpstr>وَٱلْجَاهَ ٱلْوَجِيهَ</vt:lpstr>
      <vt:lpstr>وَٱلْمَنْزِلَ ٱلرَّفِيعَ وَٱلْوَسِيلَةَ</vt:lpstr>
      <vt:lpstr>إِنِّي انْقَلِبُ عَنْكُمَا</vt:lpstr>
      <vt:lpstr>مُنْتَظِراً لِتَنَجُّزِ ٱلْحَاجَةِ</vt:lpstr>
      <vt:lpstr>وَقَضَائِهَا وَنَجَاحِهَا مِنَ ٱللَّهِ</vt:lpstr>
      <vt:lpstr>بِشَفَاعَتِكُمَا لِي إِلَىٰ ٱللَّهِ فِي ذٰلِكَ</vt:lpstr>
      <vt:lpstr>فَلا اخِيبُ</vt:lpstr>
      <vt:lpstr>وَلاَ يَكونُ مُنْقَلَبِي مُنْقَلَباً خَائِباً خَاسِراً</vt:lpstr>
      <vt:lpstr>بَلْ يَكُونُ مُنْقَلَبِي مُنْقَلَباً رَاجِحاً</vt:lpstr>
      <vt:lpstr>مُفْلِحاً مُنْجِحاً مُسْتَجَاباً</vt:lpstr>
      <vt:lpstr>بِقَضَاءِ جَمِيعِ حَوَائِجِي</vt:lpstr>
      <vt:lpstr>وَتَشَفَّعَا لِي إِلَىٰ ٱللَّهِ</vt:lpstr>
      <vt:lpstr>إِنْقَلَبْتُ عَلَىٰ مَا شَاءَ ٱللَّهُ</vt:lpstr>
      <vt:lpstr>وَلا حَوْلَ وَلا قُوَّةَ إِلاَّ بِٱللَّهِ</vt:lpstr>
      <vt:lpstr>مُفَوِّضاً امْرِي إِلَىٰ ٱللَّهِ</vt:lpstr>
      <vt:lpstr>مُلْجِئاً ظَهْرِي إِلَىٰ ٱللَّهِ</vt:lpstr>
      <vt:lpstr>مُتَوَكِّلاً عَلَىٰ ٱللَّهِ</vt:lpstr>
      <vt:lpstr>وَاقُولُ حَسْبِيَ ٱللَّهُ وَكَفَىٰ</vt:lpstr>
      <vt:lpstr>سَمِعَ ٱللَّهُ لِمَنْ دَعَا</vt:lpstr>
      <vt:lpstr>لَيْسَ لِي وَرَاءَ ٱللَّهِ</vt:lpstr>
      <vt:lpstr>وَوَرَاءَكُمْ يَا سَادَتِي مُنْتَهَىٰ</vt:lpstr>
      <vt:lpstr>مَا شَاءَ رَبِّي كَانَ</vt:lpstr>
      <vt:lpstr>وَمَا لَمْ يَشَا لَمْ يَكُنْ</vt:lpstr>
      <vt:lpstr>وَلاَ حَوْلَ وَلاَ قُوَّةَ إِلاَّ بِٱللَّهِ</vt:lpstr>
      <vt:lpstr>اسْتَوْدِعُكُمَا ٱللَّهَ</vt:lpstr>
      <vt:lpstr>وَلا جَعَلَهُ ٱللَّهُ آخِرَ ٱلْعَهْدِ مِنِّي إِلَيْكُمَا</vt:lpstr>
      <vt:lpstr>إِنْصَرَفْتُ يَا سَيِّدِي يَا امِيرَ ٱلْمُؤْمِنِينَ وَمَوْلاَي</vt:lpstr>
      <vt:lpstr>وَانْتَ يَا ابَا عَبْدِ ٱللَّهِ يَا سَيِّدِي</vt:lpstr>
      <vt:lpstr>وَسَلاَمِي عَلَيْكُمَا مُتَّصِلٌ</vt:lpstr>
      <vt:lpstr>مَا ٱتَّصَلَ ٱللَّيْلُ وَٱلنَّهَارُ</vt:lpstr>
      <vt:lpstr>وَاصِلٌ ذٰلِكَ إِلَيْكُمَا</vt:lpstr>
      <vt:lpstr>غَيْرُ مَحْجُوبٍ عَنْكُمَا سَلاَمِي</vt:lpstr>
      <vt:lpstr>إِنْ شَاءَ ٱللَّهُ</vt:lpstr>
      <vt:lpstr>وَاسْالُهُ بِحَقِّكُمَا انْ يَشَاءَ ذٰلِكَ وَيَفْعَلَ</vt:lpstr>
      <vt:lpstr>فَإِنَّهُ حَمِيدٌ مَجِيدٌ</vt:lpstr>
      <vt:lpstr>إِنْقَلَبْتُ يَا سَيِّدَيَّ عَنْكُمَا</vt:lpstr>
      <vt:lpstr>تَائِباً حَامِداً لِلَّهِ</vt:lpstr>
      <vt:lpstr>شَاكِراً رَاجِياً لِلإِجَابَةِ</vt:lpstr>
      <vt:lpstr>غَيْرَ آيِسٍ وَلاَ قَانِطٍ</vt:lpstr>
      <vt:lpstr>آئِباً عَائِداً رَاجِعاً إِلَىٰ زِيَارَتِكُمَا</vt:lpstr>
      <vt:lpstr>غَيْرَ رَاغِبٍ عَنْكُمَا وَلاَ عَنْ زِيَارَتِكُمَا</vt:lpstr>
      <vt:lpstr>بَلْ رَاجِعٌ عَائِدٌ إِنْ شَاءَ ٱللَّهُ</vt:lpstr>
      <vt:lpstr>وَلاَ حَوْلَ وَلاَ قُوَّةَ إِلاَّ بِٱللَّهِ</vt:lpstr>
      <vt:lpstr>يَا سَادَتِي رَغِبْتُ إِلَيْكُمَا وَإِلَىٰ زِيَارَتِكُمَا</vt:lpstr>
      <vt:lpstr>بَعْدَ انْ زَهِدَ فِيكُمَا وَفِي زِيَارَتِكُمَا اهْلُ ٱلدُّنْيَا</vt:lpstr>
      <vt:lpstr>فَلاَ خَيَّبَنِيَ ٱللَّهُ مِمَّا رَجَوْتُ وَمَا امَّلْتُ فِي زِيَارَتِكُمَا</vt:lpstr>
      <vt:lpstr>إِنَّهُ قَرِيبٌ مُجِيبٌ</vt:lpstr>
      <vt:lpstr>اَللَّهُمَّ صَلِّ عَلَىٰ مُحَمَّدٍ وَآلِ مُحَمَّدٍ</vt:lpstr>
      <vt:lpstr>PowerPoint Presentation</vt:lpstr>
      <vt:lpstr>PowerPoint Presentation</vt:lpstr>
      <vt:lpstr>PowerPoint Presentation</vt:lpstr>
      <vt:lpstr>اَللَّهُمَّ صَلِّ عَلَىٰ مُحَمَّدٍ وَآلِ مُحَمَّدٍ</vt:lpstr>
      <vt:lpstr>Please recite   Sūrat al-Fātiḥah for ALL MARHUMEEN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Rehan Ali Lotlikar</dc:creator>
  <cp:lastModifiedBy>Sadiq Panjwani</cp:lastModifiedBy>
  <cp:revision>2154</cp:revision>
  <cp:lastPrinted>1601-01-01T00:00:00Z</cp:lastPrinted>
  <dcterms:created xsi:type="dcterms:W3CDTF">1601-01-01T00:00:00Z</dcterms:created>
  <dcterms:modified xsi:type="dcterms:W3CDTF">2020-08-29T14:35:23Z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1</vt:i4>
  </property>
</Properties>
</file>