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946" r:id="rId2"/>
    <p:sldId id="3868" r:id="rId3"/>
    <p:sldId id="3869" r:id="rId4"/>
    <p:sldId id="3932" r:id="rId5"/>
    <p:sldId id="3934" r:id="rId6"/>
    <p:sldId id="3935" r:id="rId7"/>
    <p:sldId id="3936" r:id="rId8"/>
    <p:sldId id="3937" r:id="rId9"/>
    <p:sldId id="3938" r:id="rId10"/>
    <p:sldId id="3939" r:id="rId11"/>
    <p:sldId id="3940" r:id="rId12"/>
    <p:sldId id="3941" r:id="rId13"/>
    <p:sldId id="3942" r:id="rId14"/>
    <p:sldId id="3943" r:id="rId15"/>
    <p:sldId id="3944" r:id="rId16"/>
    <p:sldId id="3945" r:id="rId17"/>
    <p:sldId id="3931" r:id="rId18"/>
    <p:sldId id="341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9C29B7-A6AC-40D7-B300-496121218B88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0E79FE9-2D79-40CB-BEFB-05D4B32A41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31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4CB5A-4F24-463E-AE0B-C0FD167F92D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273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C4040-EC1C-45C2-A283-89180AC1CEF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107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D105-4B39-4EDF-8CFB-FD99F119C08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982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67854-9086-4B8F-A981-18F51C03267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7523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8BC6-E233-4D60-AA1B-ECF7516C385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6923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3727C-E1E9-446A-8FE8-CCDE16A1D7D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1022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23BC-51E9-481B-91CC-4FB642AC28D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807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E3FFA-40C7-46AC-B4FD-35C58C585DF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3953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6083E-2B45-47CE-9A69-D1C27163D2E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913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CF02C-FD60-4E40-BF70-5C693742EA5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664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820D3-EB06-448F-9B1D-C59B04DAF7A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493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9D69A89B-EFB8-4B2D-813C-8834AA47BE5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048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938213"/>
            <a:ext cx="868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6000" b="1">
                <a:solidFill>
                  <a:srgbClr val="FFFF00"/>
                </a:solidFill>
                <a:latin typeface="Trebuchet MS" pitchFamily="34" charset="0"/>
              </a:rPr>
              <a:t>Ramadan daily Dua’a</a:t>
            </a:r>
            <a:endParaRPr lang="en-US" altLang="en-US" sz="4800" b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 eaLnBrk="1" hangingPunct="1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 eaLnBrk="1" hangingPunct="1"/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615950" y="2055813"/>
            <a:ext cx="79946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altLang="en-US" sz="5400" b="1">
                <a:solidFill>
                  <a:srgbClr val="FFFF00"/>
                </a:solidFill>
                <a:latin typeface="Simplified Arabic" pitchFamily="18" charset="-78"/>
                <a:ea typeface="Arial Unicode MS" pitchFamily="34" charset="-128"/>
                <a:cs typeface="Simplified Arabic" pitchFamily="18" charset="-78"/>
              </a:rPr>
              <a:t>اللّهُمَّ إنِّي أَسْأَلُكَ فِي مَا تَقْضِي وَتُقَدِّرُ</a:t>
            </a:r>
            <a:endParaRPr lang="en-US" altLang="en-US" sz="5400" b="1">
              <a:solidFill>
                <a:srgbClr val="FFFF00"/>
              </a:solidFill>
              <a:latin typeface="Simplified Arabic" pitchFamily="18" charset="-78"/>
              <a:ea typeface="Arial Unicode MS" pitchFamily="34" charset="-128"/>
              <a:cs typeface="Simplified Arabic" pitchFamily="18" charset="-78"/>
            </a:endParaRP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1295400" y="5003800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</a:rPr>
              <a:t>Imam al-Sadiq (A) is reported to have instructed to recite the following supplication every night in the month of Ramadan</a:t>
            </a:r>
          </a:p>
        </p:txBody>
      </p:sp>
      <p:pic>
        <p:nvPicPr>
          <p:cNvPr id="205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"/>
          <p:cNvSpPr>
            <a:spLocks noChangeArrowheads="1"/>
          </p:cNvSpPr>
          <p:nvPr/>
        </p:nvSpPr>
        <p:spPr bwMode="auto">
          <a:xfrm>
            <a:off x="762000" y="3810000"/>
            <a:ext cx="7772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i-FI" altLang="en-US" sz="3200" b="1" i="1">
                <a:solidFill>
                  <a:srgbClr val="FFFF00"/>
                </a:solidFill>
                <a:latin typeface="Trebuchet MS" pitchFamily="34" charset="0"/>
              </a:rPr>
              <a:t>Allahumma Inni As`aluka Fi Ma Taqdi Watuqaddir</a:t>
            </a:r>
            <a:endParaRPr lang="en-GB" altLang="en-US" sz="3600" b="1" i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الْمَغْفُورِ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ذُنُوبُهُمُ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whose sins are forgiven by You,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al-maghfuri dhunubuhum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الْمُكَفَّرِ عَنْهُمْ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سَيِّئَاتُهُمْ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whose offenses are pardoned by You,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al-mukaffari `anhum sayyi`atuhum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 مَا تَقْضِي وَتُقَدِّرُ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that You, also within Your determined decisions,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2800" b="1" i="1">
                <a:solidFill>
                  <a:srgbClr val="000066"/>
                </a:solidFill>
                <a:ea typeface="MS Mincho" pitchFamily="49" charset="-128"/>
              </a:rPr>
              <a:t>waj-`al fi ma taqdi watuqaddir</a:t>
            </a:r>
            <a:endParaRPr lang="fi-FI" altLang="en-US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عُمْرَي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that You decide for me a long life,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an tutila `umri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وَتُوَسِّعَ عَلَيَّ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رِزْقِي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expansive sustenance,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watuwassi’a `alayya rizqi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وَتُؤَدِّيَ عَنِّي أَمَانَتِي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وَدَيْنِي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that You help me fulfill my trusts and settle my debts,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watu`addiya `anni amanati wadayni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آمِين رَبَّ الْعَالَمِينَ.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Respond to me; O the Lord of the worlds.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amina rabbal-`alamin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746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altLang="en-US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9459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1946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for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endParaRPr lang="en-GB" altLang="en-US" sz="6000" b="1" smtClean="0">
              <a:solidFill>
                <a:srgbClr val="FFFF00"/>
              </a:solidFill>
            </a:endParaRP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36525" y="59436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 eaLnBrk="1" hangingPunct="1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 eaLnBrk="1" hangingPunct="1"/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1946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511800"/>
            <a:ext cx="1174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فِي مَا تَقْضِي وَتُقَدِّرُ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I beseech You regarding that which You decide and determine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allahumma inni as`aluka fi ma taqdi watuqaddir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الأمْرِ الْمَحْتُومِ فِي لَيْلَةِ الْقَدْرِ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from the inevitable decisions that You make on the Grand Night—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minal-amril-mahtumi fi laylatil-qadr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الْقَضَاءِ الَّذِي لا يُرَدُّ وَلا يُبَدَّلُ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decisions that are neither retreated nor altered—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2800" b="1" i="1">
                <a:solidFill>
                  <a:srgbClr val="000066"/>
                </a:solidFill>
                <a:ea typeface="MS Mincho" pitchFamily="49" charset="-128"/>
              </a:rPr>
              <a:t>minal-qadha`il-ladhi la yuraddu wala yubaddal</a:t>
            </a:r>
            <a:endParaRPr lang="fi-FI" altLang="en-US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الْحَرَامِ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that You may include me with the pilgrims to Your Holy House,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an taktubani min hujjaji baytikal-haram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الْمَبْرُورِ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حَجُّهُمُ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whose pilgrimage is admitted by You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al-mabruri hajjuhum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الْمَشْكُورِ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سَعْيُهُمُ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whose efforts are thankfully accepted by You,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2800" b="1" i="1">
                <a:solidFill>
                  <a:srgbClr val="000066"/>
                </a:solidFill>
                <a:ea typeface="MS Mincho" pitchFamily="49" charset="-128"/>
              </a:rPr>
              <a:t>al-mashkuri sa’yuhum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itchFamily="34" charset="0"/>
                <a:ea typeface="Attari_Quran"/>
                <a:cs typeface="Attari_Quran"/>
              </a:rPr>
              <a:t>دعاء لكل يوم من ايام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12397</TotalTime>
  <Words>576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Mincho</vt:lpstr>
      <vt:lpstr>Arabic Typesetting</vt:lpstr>
      <vt:lpstr>Arial</vt:lpstr>
      <vt:lpstr>Attari_Quran</vt:lpstr>
      <vt:lpstr>Calibri</vt:lpstr>
      <vt:lpstr>Simplified Arabic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اللّهُمَّ إنِّي أَسْأَلُكَ فِي مَا تَقْضِي وَتُقَدِّرُ</vt:lpstr>
      <vt:lpstr>مِنْ الأمْرِ الْمَحْتُومِ فِي لَيْلَةِ الْقَدْرِ</vt:lpstr>
      <vt:lpstr>مِنَ الْقَضَاءِ الَّذِي لا يُرَدُّ وَلا يُبَدَّلُ</vt:lpstr>
      <vt:lpstr>أَنْ تَكْتُبَنِي مِنْ حُجَّاجِ بَيْتِكَ الْحَرَامِ</vt:lpstr>
      <vt:lpstr>الْمَبْرُورِ حَجُّهُمُ</vt:lpstr>
      <vt:lpstr>الْمَشْكُورِ سَعْيُهُمُ</vt:lpstr>
      <vt:lpstr>الْمَغْفُورِ ذُنُوبُهُمُ</vt:lpstr>
      <vt:lpstr>الْمُكَفَّرِ عَنْهُمْ سَيِّئَاتُهُمْ</vt:lpstr>
      <vt:lpstr>وَاجْعَلْ فِي مَا تَقْضِي وَتُقَدِّرُ</vt:lpstr>
      <vt:lpstr>أَنْ تُطِيلَ عُمْرَي</vt:lpstr>
      <vt:lpstr>وَتُوَسِّعَ عَلَيَّ رِزْقِي</vt:lpstr>
      <vt:lpstr>وَتُؤَدِّيَ عَنِّي أَمَانَتِي وَدَيْنِي</vt:lpstr>
      <vt:lpstr>آمِين رَبَّ الْعَالَمِينَ.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238</cp:revision>
  <cp:lastPrinted>1601-01-01T00:00:00Z</cp:lastPrinted>
  <dcterms:created xsi:type="dcterms:W3CDTF">1601-01-01T00:00:00Z</dcterms:created>
  <dcterms:modified xsi:type="dcterms:W3CDTF">2020-04-26T21:02:01Z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