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930" r:id="rId2"/>
    <p:sldId id="3868" r:id="rId3"/>
    <p:sldId id="3869" r:id="rId4"/>
    <p:sldId id="3932" r:id="rId5"/>
    <p:sldId id="3951" r:id="rId6"/>
    <p:sldId id="3952" r:id="rId7"/>
    <p:sldId id="3953" r:id="rId8"/>
    <p:sldId id="3954" r:id="rId9"/>
    <p:sldId id="3955" r:id="rId10"/>
    <p:sldId id="3956" r:id="rId11"/>
    <p:sldId id="3957" r:id="rId12"/>
    <p:sldId id="3958" r:id="rId13"/>
    <p:sldId id="3959" r:id="rId14"/>
    <p:sldId id="3960" r:id="rId15"/>
    <p:sldId id="3961" r:id="rId16"/>
    <p:sldId id="3962" r:id="rId17"/>
    <p:sldId id="3963" r:id="rId18"/>
    <p:sldId id="3964" r:id="rId19"/>
    <p:sldId id="3965" r:id="rId20"/>
    <p:sldId id="3966" r:id="rId21"/>
    <p:sldId id="3967" r:id="rId22"/>
    <p:sldId id="3968" r:id="rId23"/>
    <p:sldId id="3969" r:id="rId24"/>
    <p:sldId id="3970" r:id="rId25"/>
    <p:sldId id="3971" r:id="rId26"/>
    <p:sldId id="3972" r:id="rId27"/>
    <p:sldId id="3973" r:id="rId28"/>
    <p:sldId id="3974" r:id="rId29"/>
    <p:sldId id="3931" r:id="rId30"/>
    <p:sldId id="3415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800000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4" d="100"/>
          <a:sy n="84" d="100"/>
        </p:scale>
        <p:origin x="1426" y="67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B613A22-741A-41FC-9AA9-148608CF7E11}" type="datetimeFigureOut">
              <a:rPr lang="en-US"/>
              <a:pPr>
                <a:defRPr/>
              </a:pPr>
              <a:t>27/04/2020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CD9FDBE-1984-48E8-980C-73F65A4B18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82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6E7C7-EA45-479E-BAB8-FE481EDC63D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23922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76B3A-017B-4410-968E-41C857D50C1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48067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B0258-193B-44A2-861D-1046AFD1C538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93431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3AC2-0D65-4D71-872D-DB43668DB1B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19879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A9C7A-34C9-4EF9-9FE7-6BD9E491C3A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40416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D3450-029E-4954-8F51-29E6D1177E46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69675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D0880-89E4-4B71-903A-925138DF3C76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47013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7C5F6-A159-47D5-B10B-764A5B99C3B9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26752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2774C-4F5D-4102-86BB-21827EB6541F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58095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0A212-A416-4DAB-AED5-DD319936BCC8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04530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3BAE2-A331-4372-A84F-C0BA69BEA56C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81566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4B66A806-5BFA-438A-9987-F4DAE57896D6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02443"/>
            <a:ext cx="9144000" cy="9317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925" y="3048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أَقْرَبَ إِلَيّ مِنْ حَبْلِ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الوَرِيدِ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You are nearer to me than my life-vein.</a:t>
            </a:r>
          </a:p>
        </p:txBody>
      </p:sp>
      <p:sp>
        <p:nvSpPr>
          <p:cNvPr id="1126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800" b="1" i="1">
                <a:solidFill>
                  <a:srgbClr val="000066"/>
                </a:solidFill>
                <a:ea typeface="MS Mincho" pitchFamily="49" charset="-128"/>
              </a:rPr>
              <a:t>ya aqraba ilayya min habli alwaridi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1127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اللّهُ يَا اللّهُ يَا اللّهُ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it-IT" b="1" kern="1200" dirty="0">
                <a:ea typeface="MS Mincho" pitchFamily="49" charset="-128"/>
              </a:rPr>
              <a:t>O Allah; O Allah; O Allah; 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229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800" b="1" i="1">
                <a:solidFill>
                  <a:srgbClr val="000066"/>
                </a:solidFill>
                <a:ea typeface="MS Mincho" pitchFamily="49" charset="-128"/>
              </a:rPr>
              <a:t>ya allahu ya allahu ya allahu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22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1229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لَكَ الأَسْمَاءُ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الحُسْنَى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To You are the Most Excellent Names,</a:t>
            </a:r>
          </a:p>
        </p:txBody>
      </p:sp>
      <p:sp>
        <p:nvSpPr>
          <p:cNvPr id="1331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laka alasma‘u alhusna</a:t>
            </a:r>
          </a:p>
        </p:txBody>
      </p:sp>
      <p:sp>
        <p:nvSpPr>
          <p:cNvPr id="133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1331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وَالأَمْثَالُ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العُلْيَا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most elevated examples,</a:t>
            </a:r>
          </a:p>
        </p:txBody>
      </p:sp>
      <p:sp>
        <p:nvSpPr>
          <p:cNvPr id="1434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wal-amthalu al`ulia</a:t>
            </a:r>
          </a:p>
        </p:txBody>
      </p:sp>
      <p:sp>
        <p:nvSpPr>
          <p:cNvPr id="143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وَالكِبْرِيَاءُ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وَالآلاءُ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greatness and bounties.</a:t>
            </a:r>
          </a:p>
        </p:txBody>
      </p:sp>
      <p:sp>
        <p:nvSpPr>
          <p:cNvPr id="1536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wal-kibrya‘u wal-ala‘u</a:t>
            </a:r>
          </a:p>
        </p:txBody>
      </p:sp>
      <p:sp>
        <p:nvSpPr>
          <p:cNvPr id="153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1536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أَسْأَلُكَ أَنْ تُصَلّيَ عَلَى مُحَمّدٍ وَآلِ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 beseech You to bless Muhammad and the Household of Muhammad,</a:t>
            </a:r>
          </a:p>
        </p:txBody>
      </p:sp>
      <p:sp>
        <p:nvSpPr>
          <p:cNvPr id="1638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as’aluka an tusalliya `ala muhammadin wa ali muhammadin</a:t>
            </a:r>
          </a:p>
        </p:txBody>
      </p:sp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1639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 تَجْعَلَ اسْمِي فِي هذِهِ اللّيْلَةِ فِي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السّعَدَاءِ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include my name with the list of the happiest ones,</a:t>
            </a:r>
          </a:p>
        </p:txBody>
      </p:sp>
      <p:sp>
        <p:nvSpPr>
          <p:cNvPr id="1741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an taj`ala asmy fi hadhihi allaylati fi alssu`ada‘i</a:t>
            </a:r>
          </a:p>
        </p:txBody>
      </p: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1741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وَرُوحِي مَعَ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الشّهَدَاءِ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add my soul to the martyrs,</a:t>
            </a:r>
          </a:p>
        </p:txBody>
      </p:sp>
      <p:sp>
        <p:nvSpPr>
          <p:cNvPr id="1843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ruhy ma`a alshshuhada‘i</a:t>
            </a:r>
          </a:p>
        </p:txBody>
      </p:sp>
      <p:sp>
        <p:nvSpPr>
          <p:cNvPr id="184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1843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وَإِحْسَانِي فِي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عِلّيّينَ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record my good deeds in the most exalted rank</a:t>
            </a:r>
          </a:p>
        </p:txBody>
      </p:sp>
      <p:sp>
        <p:nvSpPr>
          <p:cNvPr id="1946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ihsany fi `illiyyina</a:t>
            </a:r>
          </a:p>
        </p:txBody>
      </p: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1946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وَإِسَاءَتِي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مَغْفُورَةً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decide my offense to be forgiven,</a:t>
            </a:r>
          </a:p>
        </p:txBody>
      </p:sp>
      <p:sp>
        <p:nvSpPr>
          <p:cNvPr id="2048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isa‘aty maghfuratan</a:t>
            </a:r>
          </a:p>
        </p:txBody>
      </p:sp>
      <p:sp>
        <p:nvSpPr>
          <p:cNvPr id="204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2048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75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 تَهَبَ لِي يَقِيناً تُبَاشِرُ بِهِ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قَلْبِي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grant me certitude that fills in my heart</a:t>
            </a:r>
          </a:p>
        </p:txBody>
      </p:sp>
      <p:sp>
        <p:nvSpPr>
          <p:cNvPr id="2150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an tahaba li yaqinan tubashiru bihi qalbi</a:t>
            </a:r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215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وَإِيمَاناً يُذْهِبُ الشّكّ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عَنّي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a faith which drives doubt away from me</a:t>
            </a:r>
          </a:p>
        </p:txBody>
      </p:sp>
      <p:sp>
        <p:nvSpPr>
          <p:cNvPr id="2253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‘imanan yudhhibu alshshkk `anni</a:t>
            </a:r>
          </a:p>
        </p:txBody>
      </p:sp>
      <p:sp>
        <p:nvSpPr>
          <p:cNvPr id="225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وَتُرْضِيَنِي بِمَا قَسَمْتَ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make me feel satisfied with that which You decide for me</a:t>
            </a:r>
          </a:p>
        </p:txBody>
      </p:sp>
      <p:sp>
        <p:nvSpPr>
          <p:cNvPr id="2355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turdiyany bima qasamta li</a:t>
            </a:r>
          </a:p>
        </p:txBody>
      </p:sp>
      <p:sp>
        <p:nvSpPr>
          <p:cNvPr id="235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2355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وَآتِنَا فِي الدّنْيَا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حَسَنَةً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(please) grant us reward in this world</a:t>
            </a:r>
          </a:p>
        </p:txBody>
      </p:sp>
      <p:sp>
        <p:nvSpPr>
          <p:cNvPr id="2458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2800" b="1" i="1">
                <a:solidFill>
                  <a:srgbClr val="000066"/>
                </a:solidFill>
                <a:ea typeface="MS Mincho" pitchFamily="49" charset="-128"/>
              </a:rPr>
              <a:t>wa atina fi alddunya hasanatan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45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2458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وَفِي الآخِرَةِ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حَسَنَةً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reward in the Hereafter,</a:t>
            </a:r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fi alakhirati hasanatan</a:t>
            </a:r>
          </a:p>
        </p:txBody>
      </p:sp>
      <p:sp>
        <p:nvSpPr>
          <p:cNvPr id="256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2560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وَقِنَا عَذَابَ النَّارِ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الحَرِيقِ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save us from the torment of the </a:t>
            </a:r>
            <a:r>
              <a:rPr lang="en-US" b="1" kern="1200" dirty="0" err="1">
                <a:ea typeface="MS Mincho" pitchFamily="49" charset="-128"/>
              </a:rPr>
              <a:t>buring</a:t>
            </a:r>
            <a:r>
              <a:rPr lang="en-US" b="1" kern="1200" dirty="0">
                <a:ea typeface="MS Mincho" pitchFamily="49" charset="-128"/>
              </a:rPr>
              <a:t> Fire,</a:t>
            </a:r>
          </a:p>
        </p:txBody>
      </p:sp>
      <p:sp>
        <p:nvSpPr>
          <p:cNvPr id="2662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qina `adhaba alnnari alhariqi</a:t>
            </a:r>
          </a:p>
        </p:txBody>
      </p:sp>
      <p:sp>
        <p:nvSpPr>
          <p:cNvPr id="266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2663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وَارْزُقْنِي فِيهَا ذِكْرَكَ وَشُكْرَكَ وَالرّغْبَةَ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إِلَيْكَ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(also) confer upon us at this night Your mentioning, thanking You, and desiring for You, </a:t>
            </a:r>
          </a:p>
        </p:txBody>
      </p:sp>
      <p:sp>
        <p:nvSpPr>
          <p:cNvPr id="2765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warzuqny fiha dhikraka wa shukraka wal-rraghbata ilayka</a:t>
            </a:r>
          </a:p>
        </p:txBody>
      </p:sp>
      <p:sp>
        <p:nvSpPr>
          <p:cNvPr id="276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2765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وَالإِنَابَةَ وَالتّوْفِيقَ لِمَا وَفّقْتَ لَهُ مُحَمّداً وَآلَ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turning to You, and success to that to which You led Muhammad and the Household of Muhammad</a:t>
            </a:r>
            <a:r>
              <a:rPr lang="en-US" b="1" kern="1200" dirty="0" smtClean="0">
                <a:ea typeface="MS Mincho" pitchFamily="49" charset="-128"/>
              </a:rPr>
              <a:t>,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867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wal-inabata wal-ttawfiqa lima waffaqta lahu muhammadan wa ala muhammadin</a:t>
            </a:r>
          </a:p>
        </p:txBody>
      </p:sp>
      <p:sp>
        <p:nvSpPr>
          <p:cNvPr id="286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286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عَلَيْهِ وَعَلَيْهِمُ السّلامُ.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 peace be upon him and them.</a:t>
            </a:r>
          </a:p>
        </p:txBody>
      </p:sp>
      <p:sp>
        <p:nvSpPr>
          <p:cNvPr id="2970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 `alayhi wa `alayhimu alssalamu</a:t>
            </a:r>
          </a:p>
        </p:txBody>
      </p:sp>
      <p:sp>
        <p:nvSpPr>
          <p:cNvPr id="297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297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3072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307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الرَّحْمَٰنِ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In the Name of Allāh, 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 All-beneficent, the All-merciful.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bi-smi llahi r-rahmani r-rahimi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/>
            <a:r>
              <a:rPr lang="ar-SA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31747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748" name="Text Box 10"/>
          <p:cNvSpPr txBox="1">
            <a:spLocks noChangeArrowheads="1"/>
          </p:cNvSpPr>
          <p:nvPr/>
        </p:nvSpPr>
        <p:spPr bwMode="auto">
          <a:xfrm>
            <a:off x="304800" y="227013"/>
            <a:ext cx="5486400" cy="369887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  <p:sp>
        <p:nvSpPr>
          <p:cNvPr id="3174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for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sz="6000" b="1" smtClean="0">
                <a:solidFill>
                  <a:srgbClr val="FFFF00"/>
                </a:solidFill>
              </a:rPr>
            </a:br>
            <a:endParaRPr lang="en-GB" sz="6000" b="1" smtClean="0">
              <a:solidFill>
                <a:srgbClr val="FFFF00"/>
              </a:solidFill>
            </a:endParaRPr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136525" y="5791200"/>
            <a:ext cx="8888413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Sura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Fatiha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مُكَوّرَ اللّيْلِ عَلَى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النّهَارِ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He Who makes the night overlap the day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mukawwira allayli `ala alnnahari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وَمُكَوّرَ النّهَارِ عَلَى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اللّيْلِ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makes the day overlap the night;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mukawwira alnnahari `ala allayli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عَلِيمُ 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حَكِيمُ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the All-knowing; O the All-wise;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`alimu ya hakimu</a:t>
            </a: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يَارَبّ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الأَرْبَابِ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the Lord of lords;</a:t>
            </a:r>
          </a:p>
        </p:txBody>
      </p:sp>
      <p:sp>
        <p:nvSpPr>
          <p:cNvPr id="819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rabba al-arbabi</a:t>
            </a:r>
          </a:p>
        </p:txBody>
      </p:sp>
      <p:sp>
        <p:nvSpPr>
          <p:cNvPr id="81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819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وَسَيّدَ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السَّادَاتِ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Master of masters;</a:t>
            </a:r>
          </a:p>
        </p:txBody>
      </p:sp>
      <p:sp>
        <p:nvSpPr>
          <p:cNvPr id="922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sayyida alssadati</a:t>
            </a:r>
          </a:p>
        </p:txBody>
      </p: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لا إِلهَ إِلاَّ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أَنْتَ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There is no god save You.</a:t>
            </a:r>
          </a:p>
        </p:txBody>
      </p:sp>
      <p:sp>
        <p:nvSpPr>
          <p:cNvPr id="1024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la ilaha illa anta</a:t>
            </a:r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اللّيلةِ التّاسِعَة وَالْعِشْرين</a:t>
            </a:r>
          </a:p>
        </p:txBody>
      </p:sp>
      <p:sp>
        <p:nvSpPr>
          <p:cNvPr id="1024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Twenty-Ninth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algn="ctr" eaLnBrk="1" hangingPunct="1">
          <a:spcBef>
            <a:spcPct val="20000"/>
          </a:spcBef>
          <a:defRPr sz="2800" b="1" i="1" dirty="0">
            <a:solidFill>
              <a:srgbClr val="000066"/>
            </a:solidFill>
            <a:ea typeface="MS Mincho" pitchFamily="49" charset="-128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12361</TotalTime>
  <Words>893</Words>
  <Application>Microsoft Office PowerPoint</Application>
  <PresentationFormat>On-screen Show (4:3)</PresentationFormat>
  <Paragraphs>149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MS Mincho</vt:lpstr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ممُحَمّدٍ</vt:lpstr>
      <vt:lpstr>بِسْمِ اللَّهِ الرَّحْمَٰنِ الرَّحِيمِ</vt:lpstr>
      <vt:lpstr>يَا مُكَوّرَ اللّيْلِ عَلَى النّهَارِ</vt:lpstr>
      <vt:lpstr>وَمُكَوّرَ النّهَارِ عَلَى اللّيْلِ</vt:lpstr>
      <vt:lpstr>يَا عَلِيمُ يَا حَكِيمُ</vt:lpstr>
      <vt:lpstr>يَارَبّ الأَرْبَابِ</vt:lpstr>
      <vt:lpstr>وَسَيّدَ السَّادَاتِ</vt:lpstr>
      <vt:lpstr>لا إِلهَ إِلاَّ أَنْتَ</vt:lpstr>
      <vt:lpstr>يَا أَقْرَبَ إِلَيّ مِنْ حَبْلِ الوَرِيدِ</vt:lpstr>
      <vt:lpstr>يَا اللّهُ يَا اللّهُ يَا اللّهُ </vt:lpstr>
      <vt:lpstr>لَكَ الأَسْمَاءُ الحُسْنَى</vt:lpstr>
      <vt:lpstr>وَالأَمْثَالُ العُلْيَا</vt:lpstr>
      <vt:lpstr>وَالكِبْرِيَاءُ وَالآلاءُ</vt:lpstr>
      <vt:lpstr>أَسْأَلُكَ أَنْ تُصَلّيَ عَلَى مُحَمّدٍ وَآلِ مُحَمّدٍ</vt:lpstr>
      <vt:lpstr>وَأَنْ تَجْعَلَ اسْمِي فِي هذِهِ اللّيْلَةِ فِي السّعَدَاءِ</vt:lpstr>
      <vt:lpstr>وَرُوحِي مَعَ الشّهَدَاءِ</vt:lpstr>
      <vt:lpstr>وَإِحْسَانِي فِي عِلّيّينَ</vt:lpstr>
      <vt:lpstr>وَإِسَاءَتِي مَغْفُورَةً</vt:lpstr>
      <vt:lpstr>وَأَنْ تَهَبَ لِي يَقِيناً تُبَاشِرُ بِهِ قَلْبِي</vt:lpstr>
      <vt:lpstr>وَإِيمَاناً يُذْهِبُ الشّكّ عَنّي</vt:lpstr>
      <vt:lpstr>وَتُرْضِيَنِي بِمَا قَسَمْتَ لِي</vt:lpstr>
      <vt:lpstr>وَآتِنَا فِي الدّنْيَا حَسَنَةً</vt:lpstr>
      <vt:lpstr>وَفِي الآخِرَةِ حَسَنَةً</vt:lpstr>
      <vt:lpstr>وَقِنَا عَذَابَ النَّارِ الحَرِيقِ</vt:lpstr>
      <vt:lpstr>وَارْزُقْنِي فِيهَا ذِكْرَكَ وَشُكْرَكَ وَالرّغْبَةَ إِلَيْكَ</vt:lpstr>
      <vt:lpstr>وَالإِنَابَةَ وَالتّوْفِيقَ لِمَا وَفّقْتَ لَهُ مُحَمّداً وَآلَ مُحَمّدٍ</vt:lpstr>
      <vt:lpstr> عَلَيْهِ وَعَلَيْهِمُ السّلامُ.</vt:lpstr>
      <vt:lpstr>اَللَّهُمَّ صَلِّ عَلَى مُحَمَّدٍ وَ آلِ ممُحَمّدٍ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Rehan Ali Lotlikar</cp:lastModifiedBy>
  <cp:revision>228</cp:revision>
  <cp:lastPrinted>1601-01-01T00:00:00Z</cp:lastPrinted>
  <dcterms:created xsi:type="dcterms:W3CDTF">1601-01-01T00:00:00Z</dcterms:created>
  <dcterms:modified xsi:type="dcterms:W3CDTF">2020-04-26T20:54:23Z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