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930" r:id="rId2"/>
    <p:sldId id="3868" r:id="rId3"/>
    <p:sldId id="3869" r:id="rId4"/>
    <p:sldId id="3932" r:id="rId5"/>
    <p:sldId id="3933" r:id="rId6"/>
    <p:sldId id="3934" r:id="rId7"/>
    <p:sldId id="3935" r:id="rId8"/>
    <p:sldId id="3936" r:id="rId9"/>
    <p:sldId id="3937" r:id="rId10"/>
    <p:sldId id="3938" r:id="rId11"/>
    <p:sldId id="3939" r:id="rId12"/>
    <p:sldId id="3940" r:id="rId13"/>
    <p:sldId id="3941" r:id="rId14"/>
    <p:sldId id="3942" r:id="rId15"/>
    <p:sldId id="3943" r:id="rId16"/>
    <p:sldId id="3944" r:id="rId17"/>
    <p:sldId id="3945" r:id="rId18"/>
    <p:sldId id="3946" r:id="rId19"/>
    <p:sldId id="3947" r:id="rId20"/>
    <p:sldId id="3948" r:id="rId21"/>
    <p:sldId id="3949" r:id="rId22"/>
    <p:sldId id="3950" r:id="rId23"/>
    <p:sldId id="3951" r:id="rId24"/>
    <p:sldId id="3952" r:id="rId25"/>
    <p:sldId id="3953" r:id="rId26"/>
    <p:sldId id="3954" r:id="rId27"/>
    <p:sldId id="3955" r:id="rId28"/>
    <p:sldId id="3956" r:id="rId29"/>
    <p:sldId id="3957" r:id="rId30"/>
    <p:sldId id="3931" r:id="rId31"/>
    <p:sldId id="3415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>
        <p:scale>
          <a:sx n="95" d="100"/>
          <a:sy n="95" d="100"/>
        </p:scale>
        <p:origin x="-1248" y="-4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1E6EA7-4201-4260-8344-D9310E05D103}" type="datetimeFigureOut">
              <a:rPr lang="en-US"/>
              <a:pPr>
                <a:defRPr/>
              </a:pPr>
              <a:t>4/28/2020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CE82F0B-E72E-4223-AC40-E6AF76D7C1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D4ED-A2A7-43D6-A103-033A1702BED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4948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92C27-6EE8-43A1-B77B-F34CA266EFE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1255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37E82-6B98-4586-8AD8-CAAF13D06B3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967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B789-A5FC-4CC1-93ED-C2D85C1DF5A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2860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87647-8E3F-4FBA-AD2F-E13A1E5BDDF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1731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7EFCC-D9C9-4B38-8B8A-1C919550843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135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43BD7-079F-4D8B-ADAC-41B0726F836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546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62AC5-EBCC-4FBB-9B7B-9A773F92B3E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84466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D7A1A-575C-4304-8461-475C9D83570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5878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E7514-D9D9-4217-BB2F-1F268FD026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62533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1AE5A-856A-4497-BA00-DDEFA6EB456C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4439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E6770908-F378-4A99-AE6A-63D1FBB4AFF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926243"/>
            <a:ext cx="9144000" cy="9317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وَارِثُ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Inheritor (of all things</a:t>
            </a:r>
            <a:r>
              <a:rPr lang="en-US" b="1" kern="1200" dirty="0" smtClean="0">
                <a:ea typeface="MS Mincho" pitchFamily="49" charset="-128"/>
              </a:rPr>
              <a:t>);</a:t>
            </a:r>
          </a:p>
          <a:p>
            <a:pPr marL="342900" indent="-342900" eaLnBrk="1" hangingPunct="1">
              <a:defRPr/>
            </a:pPr>
            <a:r>
              <a:rPr lang="ur-PK" dirty="0"/>
              <a:t>اے الله، اے ورثہ والے،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allahu ya warithu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بَاعِثَ مَنْ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القُبُورِ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</a:t>
            </a:r>
            <a:r>
              <a:rPr lang="en-US" b="1" kern="1200" dirty="0" err="1">
                <a:ea typeface="MS Mincho" pitchFamily="49" charset="-128"/>
              </a:rPr>
              <a:t>Resurrector</a:t>
            </a:r>
            <a:r>
              <a:rPr lang="en-US" b="1" kern="1200" dirty="0">
                <a:ea typeface="MS Mincho" pitchFamily="49" charset="-128"/>
              </a:rPr>
              <a:t> of those in graves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اے قبروں سے اٹھا کھڑا کرنے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ya ba`itha man fi alquburi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it-IT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dirty="0"/>
              <a:t> اے الله ،اے الله، اے الله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>
                <a:solidFill>
                  <a:srgbClr val="000066"/>
                </a:solidFill>
                <a:ea typeface="MS Mincho" pitchFamily="49" charset="-128"/>
              </a:rPr>
              <a:t>ya allahu ya allahu ya allahu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رے لیے اچھے اچھے </a:t>
            </a:r>
            <a:r>
              <a:rPr lang="ur-PK" dirty="0" smtClean="0"/>
              <a:t>نام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بلند ترین نمونے</a:t>
            </a:r>
            <a:endParaRPr lang="en-US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rtl="1"/>
            <a:r>
              <a:rPr lang="ur-PK" dirty="0"/>
              <a:t>اور بڑائیاں اور</a:t>
            </a:r>
          </a:p>
          <a:p>
            <a:pPr rtl="1"/>
            <a:r>
              <a:rPr lang="ur-PK" dirty="0"/>
              <a:t> مہربانیاں ہیں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 سوال کرتا ہوں تجھ سے کہ محمد وآل محمد پر رحمت نازل فرما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یہ کہ آج کی رات میں مجھے نیکوکاروں کے زمرے میں شمار کر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/>
              <a:t>میری</a:t>
            </a:r>
          </a:p>
          <a:p>
            <a:pPr rtl="1"/>
            <a:r>
              <a:rPr lang="ur-PK" dirty="0"/>
              <a:t> روح کو شہیدوں کے ساتھ قرار دے،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</a:t>
            </a:r>
            <a:r>
              <a:rPr lang="en-US" b="1" kern="1200" dirty="0" smtClean="0">
                <a:ea typeface="MS Mincho" pitchFamily="49" charset="-128"/>
              </a:rPr>
              <a:t>rank</a:t>
            </a:r>
          </a:p>
          <a:p>
            <a:pPr marL="342900" indent="-342900" eaLnBrk="1" hangingPunct="1">
              <a:defRPr/>
            </a:pPr>
            <a:r>
              <a:rPr lang="ur-PK" dirty="0"/>
              <a:t>میری اطاعت کو مقام علیین میں پہنچا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میری برائی کو معاف شدہ قرار 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</a:t>
            </a:r>
            <a:r>
              <a:rPr lang="en-US" b="1" kern="1200" dirty="0" smtClean="0">
                <a:ea typeface="MS Mincho" pitchFamily="49" charset="-128"/>
              </a:rPr>
              <a:t>heart</a:t>
            </a:r>
          </a:p>
          <a:p>
            <a:pPr rtl="1"/>
            <a:r>
              <a:rPr lang="ur-PK" dirty="0"/>
              <a:t>اور یہ کہ مجھے وہ یقین دے جو میرے دل</a:t>
            </a:r>
          </a:p>
          <a:p>
            <a:pPr rtl="1"/>
            <a:r>
              <a:rPr lang="ur-PK" dirty="0"/>
              <a:t>میں بسار ہے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marL="342900" indent="-342900" eaLnBrk="1" hangingPunct="1">
              <a:defRPr/>
            </a:pPr>
            <a:r>
              <a:rPr lang="ur-PK" dirty="0"/>
              <a:t>اور وہ ایمان دے جو شک کو مجھ سے دور کردے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</a:t>
            </a:r>
            <a:r>
              <a:rPr lang="en-US" b="1" kern="1200" dirty="0" smtClean="0">
                <a:ea typeface="MS Mincho" pitchFamily="49" charset="-128"/>
              </a:rPr>
              <a:t>me</a:t>
            </a:r>
          </a:p>
          <a:p>
            <a:pPr marL="342900" indent="-342900" eaLnBrk="1" hangingPunct="1">
              <a:defRPr/>
            </a:pPr>
            <a:r>
              <a:rPr lang="ur-PK" dirty="0"/>
              <a:t>اور مجھے اس پر راضی بنا جو حصہ تو نے مجھے دیا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</a:t>
            </a:r>
            <a:r>
              <a:rPr lang="en-US" b="1" kern="1200" dirty="0" smtClean="0">
                <a:ea typeface="MS Mincho" pitchFamily="49" charset="-128"/>
              </a:rPr>
              <a:t>world</a:t>
            </a:r>
          </a:p>
          <a:p>
            <a:pPr marL="342900" indent="-342900" eaLnBrk="1" hangingPunct="1">
              <a:defRPr/>
            </a:pPr>
            <a:r>
              <a:rPr lang="ur-PK" dirty="0"/>
              <a:t>ور ہمیں دنیا میں بہترین زندگی دے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 smtClean="0"/>
              <a:t>آخرت</a:t>
            </a:r>
            <a:r>
              <a:rPr lang="en-US" dirty="0" smtClean="0"/>
              <a:t> </a:t>
            </a:r>
            <a:r>
              <a:rPr lang="ur-PK" dirty="0" smtClean="0"/>
              <a:t>میں</a:t>
            </a:r>
            <a:r>
              <a:rPr lang="ur-PK" dirty="0"/>
              <a:t> خوش ترین اجر عطا کر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</a:t>
            </a:r>
            <a:r>
              <a:rPr lang="en-US" b="1" kern="1200" dirty="0" err="1">
                <a:ea typeface="MS Mincho" pitchFamily="49" charset="-128"/>
              </a:rPr>
              <a:t>buring</a:t>
            </a:r>
            <a:r>
              <a:rPr lang="en-US" b="1" kern="1200" dirty="0">
                <a:ea typeface="MS Mincho" pitchFamily="49" charset="-128"/>
              </a:rPr>
              <a:t> Fire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اور ہمیں جلانے والی آگ کے عذاب سے بچا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(also) confer upon us at this night Your mentioning, thanking You, and desiring for You, </a:t>
            </a:r>
            <a:endParaRPr lang="en-US" sz="2800" b="1" kern="1200" dirty="0" smtClean="0">
              <a:ea typeface="MS Mincho" pitchFamily="49" charset="-128"/>
            </a:endParaRPr>
          </a:p>
          <a:p>
            <a:pPr rtl="1"/>
            <a:r>
              <a:rPr lang="ur-PK" sz="2800" dirty="0"/>
              <a:t>اور اس ماہ میں مجھے ہمت دے کہ تجھے یادکروں، تیرا شکر بجا لاؤں، تیری طرف توجہ</a:t>
            </a:r>
          </a:p>
          <a:p>
            <a:pPr rtl="1"/>
            <a:r>
              <a:rPr lang="ur-PK" sz="2800" dirty="0"/>
              <a:t>رکھوں</a:t>
            </a:r>
          </a:p>
          <a:p>
            <a:pPr marL="342900" indent="-342900" eaLnBrk="1" hangingPunct="1">
              <a:defRPr/>
            </a:pP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 dirty="0">
                <a:ea typeface="MS Mincho" pitchFamily="49" charset="-128"/>
              </a:rPr>
              <a:t>And turning to You, and success to that to which You led Muhammad and the Household of Muhammad</a:t>
            </a:r>
            <a:r>
              <a:rPr lang="en-US" sz="2800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sz="2800" dirty="0"/>
              <a:t>،تیری طرف پلٹوں اور توبہ کروں اور مجھے اس عمل کی توفیق دے جس کی توفیق تو نے محمد وآل محمد کو دی</a:t>
            </a:r>
            <a:r>
              <a:rPr lang="en-US" sz="2800" b="1" kern="1200" dirty="0" smtClean="0">
                <a:ea typeface="MS Mincho" pitchFamily="49" charset="-128"/>
              </a:rPr>
              <a:t> </a:t>
            </a:r>
            <a:endParaRPr lang="en-US" sz="28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peace be upon him and them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ur-PK"/>
              <a:t>کہ خدا رحمت کرے آنحضرت اور ان کی آل(ع) پر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</a:t>
            </a:r>
            <a:r>
              <a:rPr lang="en-US" b="1" kern="1200" dirty="0" smtClean="0">
                <a:ea typeface="MS Mincho" pitchFamily="49" charset="-128"/>
              </a:rPr>
              <a:t>.</a:t>
            </a:r>
          </a:p>
          <a:p>
            <a:pPr marL="342900" indent="-342900" eaLnBrk="1" hangingPunct="1">
              <a:defRPr/>
            </a:pPr>
            <a:r>
              <a:rPr lang="ar-SA" altLang="en-US" b="1" dirty="0">
                <a:latin typeface="Alvi Nastaleeq" pitchFamily="2" charset="0"/>
              </a:rPr>
              <a:t>اے الله! </a:t>
            </a:r>
            <a:r>
              <a:rPr lang="ar-SA" altLang="en-US" b="1">
                <a:latin typeface="Alvi Nastaleeq" pitchFamily="2" charset="0"/>
              </a:rPr>
              <a:t>رحمت فرما محمد وآل)ع( محمد پر 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3277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2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Twenty-Seventh Night of Ramadan</a:t>
            </a:r>
          </a:p>
        </p:txBody>
      </p:sp>
      <p:sp>
        <p:nvSpPr>
          <p:cNvPr id="327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36525" y="61722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خَازِنَ اللّيْلِ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الهَوَاءِ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He Who commits the night to the custody of the atmosphere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marL="342900" indent="-342900" eaLnBrk="1" hangingPunct="1">
              <a:defRPr/>
            </a:pPr>
            <a:r>
              <a:rPr lang="ur-PK" dirty="0"/>
              <a:t>اے رات کو ہوا میں جگہ دینے والے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khazina allayli fi alhawa‘i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وَخَازِنَ النّورِ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السّمَاءِ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He Who stores light in the </a:t>
            </a:r>
            <a:r>
              <a:rPr lang="en-US" b="1" kern="1200" dirty="0" smtClean="0">
                <a:ea typeface="MS Mincho" pitchFamily="49" charset="-128"/>
              </a:rPr>
              <a:t>heavens</a:t>
            </a:r>
          </a:p>
          <a:p>
            <a:pPr marL="342900" indent="-342900" eaLnBrk="1" hangingPunct="1">
              <a:defRPr/>
            </a:pPr>
            <a:r>
              <a:rPr lang="ur-PK" dirty="0"/>
              <a:t>اے روشنی کو آسمان میں جگہ دینے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khazina alnnuri fi alssama‘i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وَمَانِعَ السّمَاءِ أَنْ تَقَعَ عَلَى الأَرْضِ إِلاَّ بِإِذْنِهِ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prevents the heavens from falling on the earth except by His permission</a:t>
            </a:r>
            <a:r>
              <a:rPr lang="en-US" b="1" kern="1200" dirty="0" smtClean="0">
                <a:ea typeface="MS Mincho" pitchFamily="49" charset="-128"/>
              </a:rPr>
              <a:t>,</a:t>
            </a:r>
          </a:p>
          <a:p>
            <a:pPr rtl="1"/>
            <a:r>
              <a:rPr lang="ur-PK" dirty="0"/>
              <a:t>اور آسمان کو روکنے والے کہ وہ زمین پر نہ </a:t>
            </a:r>
            <a:r>
              <a:rPr lang="ur-PK" dirty="0" smtClean="0"/>
              <a:t>آ</a:t>
            </a:r>
            <a:r>
              <a:rPr lang="ur-PK" dirty="0"/>
              <a:t> </a:t>
            </a:r>
            <a:r>
              <a:rPr lang="ur-PK" dirty="0" smtClean="0"/>
              <a:t>پڑے</a:t>
            </a:r>
            <a:r>
              <a:rPr lang="en-US" dirty="0" smtClean="0"/>
              <a:t>  </a:t>
            </a:r>
          </a:p>
          <a:p>
            <a:pPr rtl="1"/>
            <a:r>
              <a:rPr lang="ur-PK" dirty="0"/>
              <a:t>لیکن اس کے حکم سے</a:t>
            </a:r>
          </a:p>
          <a:p>
            <a:pPr marL="342900" indent="-342900" eaLnBrk="1" hangingPunct="1">
              <a:defRPr/>
            </a:pP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2800" b="1" i="1">
                <a:solidFill>
                  <a:srgbClr val="000066"/>
                </a:solidFill>
                <a:ea typeface="MS Mincho" pitchFamily="49" charset="-128"/>
              </a:rPr>
              <a:t>wa mani`a alssama‘i an taqa`a `ala alardi illa bi-idhnihi</a:t>
            </a:r>
            <a:endParaRPr lang="fi-FI" sz="28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وَحَابِسَهُمَا أَنْ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تَزُولا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prevents them from vanishing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endParaRPr lang="en-US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ur-PK" dirty="0"/>
              <a:t>اور ان دونوں کے نگہدار کہ ٹوٹ نہ جائیں 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wa habisahuma an tazula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عَلِيمُ يَا عَظِيمُ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All-knowing; O the All-great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اے جاننے والے اے عظمت والے،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`alimu ya `azimu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غَفُورُ يَا دَائِمُ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All-forgiving; O the Everlasting</a:t>
            </a:r>
            <a:r>
              <a:rPr lang="en-US" b="1" kern="1200" dirty="0" smtClean="0">
                <a:ea typeface="MS Mincho" pitchFamily="49" charset="-128"/>
              </a:rPr>
              <a:t>;</a:t>
            </a:r>
          </a:p>
          <a:p>
            <a:pPr marL="342900" indent="-342900" eaLnBrk="1" hangingPunct="1">
              <a:defRPr/>
            </a:pPr>
            <a:r>
              <a:rPr lang="ur-PK" dirty="0"/>
              <a:t>اے بہت بخشنے والے، اے ہمیشگی والے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ya ghafuru ya da’imu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اللَّيْلَةِ الثّامِنة وَالْعِشْرينَ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Twenty-Eight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12357</TotalTime>
  <Words>1155</Words>
  <Application>Microsoft Office PowerPoint</Application>
  <PresentationFormat>On-screen Show (4:3)</PresentationFormat>
  <Paragraphs>189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يَا خَازِنَ اللّيْلِ فِي الهَوَاءِ</vt:lpstr>
      <vt:lpstr>وَخَازِنَ النّورِ فِي السّمَاءِ</vt:lpstr>
      <vt:lpstr>وَمَانِعَ السّمَاءِ أَنْ تَقَعَ عَلَى الأَرْضِ إِلاَّ بِإِذْنِهِ</vt:lpstr>
      <vt:lpstr>وَحَابِسَهُمَا أَنْ تَزُولا</vt:lpstr>
      <vt:lpstr>يَا عَلِيمُ يَا عَظِيمُ</vt:lpstr>
      <vt:lpstr>يَا غَفُورُ يَا دَائِمُ</vt:lpstr>
      <vt:lpstr>يَا اللّهُ يَا وَارِثُ</vt:lpstr>
      <vt:lpstr>يَا بَاعِثَ مَنْ فِي القُبُورِ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hp</cp:lastModifiedBy>
  <cp:revision>227</cp:revision>
  <cp:lastPrinted>1601-01-01T00:00:00Z</cp:lastPrinted>
  <dcterms:created xsi:type="dcterms:W3CDTF">1601-01-01T00:00:00Z</dcterms:created>
  <dcterms:modified xsi:type="dcterms:W3CDTF">2020-04-28T11:40:57Z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