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893" r:id="rId12"/>
    <p:sldId id="34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7FBF95-F228-44DD-A648-9F45305B7034}" type="datetimeFigureOut">
              <a:rPr lang="en-US"/>
              <a:pPr>
                <a:defRPr/>
              </a:pPr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9978D9-DC6A-4C3A-9ABA-3CA17AE43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703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E7B09-2944-4D44-ACB0-E3AB691E985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80658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FDCB0-684A-49CA-8765-05AE22D4FDB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5665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EB967-5DFF-4A08-A66F-52263A36AC3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2866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EE1D2-87DF-4F61-87C0-1EA3254D5EE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35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4A13B-E805-421F-AAE1-8B0483B9D5C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6262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831E1-FFF4-4CAF-BC30-4F68E023AC4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0789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46F66-2378-4C2E-BA28-5FD425C7561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5594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11C91-DBFB-4B78-BE70-E1B215160F6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977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7433A-CF9D-47AD-815F-F95DDA79733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2620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2C29-DF84-425D-8EDA-B3E41112BDC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203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D8BF8-1FFF-40E3-AB60-73272F8AEE6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8887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96D259E1-D879-43C4-9900-B140A5D02FA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029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701675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FF00"/>
                </a:solidFill>
                <a:latin typeface="Trebuchet MS" panose="020B0603020202020204" pitchFamily="34" charset="0"/>
              </a:rPr>
              <a:t>Ramadan first night </a:t>
            </a:r>
            <a:r>
              <a:rPr lang="en-US" altLang="en-US" sz="6000" b="1" dirty="0" err="1">
                <a:solidFill>
                  <a:srgbClr val="FFFF00"/>
                </a:solidFill>
                <a:latin typeface="Trebuchet MS" panose="020B0603020202020204" pitchFamily="34" charset="0"/>
              </a:rPr>
              <a:t>Dua’a</a:t>
            </a:r>
            <a:endParaRPr lang="en-US" altLang="en-US" sz="4800" b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303333" y="2590800"/>
            <a:ext cx="66976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اللّهُمّ إِنّهُ قَدْ دَخَلَ شَهْرُ رَمَضَانَ</a:t>
            </a:r>
            <a:endParaRPr lang="en-US" alt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5534" y="3773269"/>
            <a:ext cx="7124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fi-FI" altLang="en-US" sz="3600" b="1" i="1" dirty="0">
                <a:solidFill>
                  <a:srgbClr val="FFFF00"/>
                </a:solidFill>
                <a:latin typeface="Trebuchet MS" panose="020B0603020202020204" pitchFamily="34" charset="0"/>
              </a:rPr>
              <a:t>Allahumma Innahu Qad Dakhala</a:t>
            </a:r>
            <a:endParaRPr lang="en-GB" altLang="en-US" sz="36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وَتَقَبّلْهُ مِنَّا.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accept from us.</a:t>
            </a:r>
          </a:p>
          <a:p>
            <a:r>
              <a:rPr lang="ur-PK" sz="3600" b="1" dirty="0"/>
              <a:t>اور ہم سے قبول کریں۔</a:t>
            </a:r>
          </a:p>
          <a:p>
            <a:br>
              <a:rPr lang="ur-PK" sz="3600" b="1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 taqabbalhu minna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8100" y="5638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FFFF00"/>
                </a:solidFill>
              </a:rPr>
              <a:t>Please recite  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for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ALL MARHUMEEN</a:t>
            </a:r>
            <a:br>
              <a:rPr lang="en-US" altLang="en-US" sz="6000" b="1">
                <a:solidFill>
                  <a:srgbClr val="FFFF00"/>
                </a:solidFill>
              </a:rPr>
            </a:br>
            <a:endParaRPr lang="en-GB" altLang="en-US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8100" y="538337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r>
              <a:rPr lang="ar-SA" altLang="en-US" sz="36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5257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إِنّهُ قَدْ دَخَلَ شَهْرُ رَمَضَانَ.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: Surely,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 has begun.</a:t>
            </a:r>
          </a:p>
          <a:p>
            <a:r>
              <a:rPr lang="ur-PK" sz="3600" b="1" dirty="0"/>
              <a:t>اے اللہ: بے شک ، رمضان کا مہینہ شروع ہوچکا ہے۔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innahu qad dakhala shahru ramadhana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; O the Lord of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endParaRPr lang="en-US" sz="3600" b="1" kern="1200" dirty="0">
              <a:ea typeface="MS Mincho" pitchFamily="49" charset="-128"/>
            </a:endParaRPr>
          </a:p>
          <a:p>
            <a:r>
              <a:rPr lang="ur-PK" sz="3600" b="1" dirty="0"/>
              <a:t>اے اللہ؛ اے ماہ رمضان کے مالک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rabba shahri ramadhana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have revealed the Qur'an</a:t>
            </a:r>
          </a:p>
          <a:p>
            <a:r>
              <a:rPr lang="ur-PK" sz="3600" b="1" dirty="0"/>
              <a:t>جس میں آپ نے قرآن نازل کیا ہے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anzalta fihi alqur’ana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 بَيّنَاتٍ مِنَ الهُدَى وَالفُرْقَانِ.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making it a guidance to people and clear proofs of the guidance and the distinction.</a:t>
            </a:r>
          </a:p>
          <a:p>
            <a:r>
              <a:rPr lang="ur-PK" b="1" dirty="0"/>
              <a:t>اس کو لوگوں کے لئے رہنمائی اور ہدایت اور امتیاز کے واضح ثبوت بنانا۔</a:t>
            </a:r>
          </a:p>
          <a:p>
            <a:br>
              <a:rPr lang="ur-PK" b="1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 ja`altahu bayyinatin mina alhuda wal-furqani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فَبَارِكْ لَنَا فِي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So, O </a:t>
            </a:r>
            <a:r>
              <a:rPr lang="en-US" b="1" kern="1200" dirty="0" err="1">
                <a:ea typeface="MS Mincho" pitchFamily="49" charset="-128"/>
              </a:rPr>
              <a:t>Allāh</a:t>
            </a:r>
            <a:r>
              <a:rPr lang="en-US" b="1" kern="1200" dirty="0">
                <a:ea typeface="MS Mincho" pitchFamily="49" charset="-128"/>
              </a:rPr>
              <a:t>, please bless us in the month of </a:t>
            </a:r>
            <a:r>
              <a:rPr lang="en-US" b="1" kern="1200" dirty="0" err="1">
                <a:ea typeface="MS Mincho" pitchFamily="49" charset="-128"/>
              </a:rPr>
              <a:t>Ramadhan</a:t>
            </a:r>
            <a:r>
              <a:rPr lang="en-US" b="1" kern="1200" dirty="0">
                <a:ea typeface="MS Mincho" pitchFamily="49" charset="-128"/>
              </a:rPr>
              <a:t>,</a:t>
            </a:r>
          </a:p>
          <a:p>
            <a:r>
              <a:rPr lang="ur-PK" b="1" dirty="0"/>
              <a:t>لہذا ، اے اللہ ، براہ کرم ہمیں رمضان کے مہینے میں برکت عطا کریں ،</a:t>
            </a:r>
          </a:p>
          <a:p>
            <a:br>
              <a:rPr lang="ur-PK" b="1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fabarik lana fi shahri ramadhana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صِيَامِهِ وَصَلَوَاتِهِ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help us observe fasting and offer prayers in it,</a:t>
            </a:r>
          </a:p>
          <a:p>
            <a:r>
              <a:rPr lang="ur-PK" sz="3600" b="1" dirty="0"/>
              <a:t>روزے رکھنے اور اس میں نماز پڑھنے میں ہماری مدد کر ،</a:t>
            </a:r>
          </a:p>
          <a:p>
            <a:br>
              <a:rPr lang="ur-PK" sz="3600" b="1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8100" y="53800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 dirty="0">
                <a:solidFill>
                  <a:srgbClr val="000066"/>
                </a:solidFill>
                <a:ea typeface="MS Mincho" panose="02020609040205080304" pitchFamily="49" charset="-128"/>
              </a:rPr>
              <a:t>wa a`inna `ala siyamihi wa salawatihi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15339</TotalTime>
  <Words>550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إِنّهُ قَدْ دَخَلَ شَهْرُ رَمَضَانَ.</vt:lpstr>
      <vt:lpstr>اللّهُمّ رَبّ شَهْرِ رَمَضَانَ</vt:lpstr>
      <vt:lpstr>الّذِي أَنْزَلْتَ فِيهِ القُرْآنَ</vt:lpstr>
      <vt:lpstr>وَجَعَلْتَهُ بَيّنَاتٍ مِنَ الهُدَى وَالفُرْقَانِ.</vt:lpstr>
      <vt:lpstr>اللّهُمّ فَبَارِكْ لَنَا فِي شَهْرِ رَمَضَانَ</vt:lpstr>
      <vt:lpstr>وَأَعِنَّا عَلَى صِيَامِهِ وَصَلَوَاتِهِ</vt:lpstr>
      <vt:lpstr>وَتَقَبّلْهُ مِنَّا.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331</cp:revision>
  <cp:lastPrinted>1601-01-01T00:00:00Z</cp:lastPrinted>
  <dcterms:created xsi:type="dcterms:W3CDTF">1601-01-01T00:00:00Z</dcterms:created>
  <dcterms:modified xsi:type="dcterms:W3CDTF">2020-04-26T21:28:49Z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