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83" r:id="rId2"/>
    <p:sldId id="3661" r:id="rId3"/>
    <p:sldId id="3662" r:id="rId4"/>
    <p:sldId id="3895" r:id="rId5"/>
    <p:sldId id="3896" r:id="rId6"/>
    <p:sldId id="3897" r:id="rId7"/>
    <p:sldId id="3898" r:id="rId8"/>
    <p:sldId id="3899" r:id="rId9"/>
    <p:sldId id="3900" r:id="rId10"/>
    <p:sldId id="3901" r:id="rId11"/>
    <p:sldId id="3893" r:id="rId12"/>
    <p:sldId id="341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66"/>
    <a:srgbClr val="000099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04" autoAdjust="0"/>
  </p:normalViewPr>
  <p:slideViewPr>
    <p:cSldViewPr showGuides="1">
      <p:cViewPr varScale="1">
        <p:scale>
          <a:sx n="89" d="100"/>
          <a:sy n="89" d="100"/>
        </p:scale>
        <p:origin x="855" y="60"/>
      </p:cViewPr>
      <p:guideLst>
        <p:guide orient="horz" pos="2160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0DF48FC-4EED-4A1F-AE31-2903EEC2D164}" type="datetimeFigureOut">
              <a:rPr lang="en-US"/>
              <a:pPr>
                <a:defRPr/>
              </a:pPr>
              <a:t>27-Apr-20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61A0C1C-4596-44DB-B236-4BE0CC007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07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9852-3E7F-4470-AD73-A3C3B5E3241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3714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9217D-68BA-4732-842A-1280B2B9CF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319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905D7-1132-4C3E-B331-FFACC11CE90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68740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D46E3-72DB-4A67-BB15-76C4C69B8D8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1168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6D007-07CC-495B-AC31-79862C97CDE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3227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7BD3D-DC02-4677-86A5-BCAA6076377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5571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5279A-E498-4755-A1E0-DFDDE17CDC7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576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212A9-AB5A-4710-B710-3567766D5A1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3905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C9AF4-600C-4092-9FFC-86FEEB182CB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3079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1C329-34D6-45BF-A6DF-03CBA0FA63D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6876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CD172-7BEB-4361-B165-7C754E85AAC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0698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EA438AA-C295-4438-8D67-19E8F188F4E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uas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463550" y="228600"/>
            <a:ext cx="8147050" cy="57150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1295400" y="5562600"/>
            <a:ext cx="655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i="1">
                <a:solidFill>
                  <a:srgbClr val="FFFF00"/>
                </a:solidFill>
              </a:rPr>
              <a:t>(Arabic text along with English Translation and Transliteration)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28600" y="838200"/>
            <a:ext cx="8686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Trebuchet MS" pitchFamily="34" charset="0"/>
              </a:rPr>
              <a:t>Ramadan daily </a:t>
            </a:r>
            <a:r>
              <a:rPr lang="en-US" sz="6000" b="1" dirty="0" err="1">
                <a:solidFill>
                  <a:srgbClr val="FFFF00"/>
                </a:solidFill>
                <a:latin typeface="Trebuchet MS" pitchFamily="34" charset="0"/>
              </a:rPr>
              <a:t>Dua’a</a:t>
            </a:r>
            <a:endParaRPr lang="en-US" sz="4800" b="1" dirty="0">
              <a:solidFill>
                <a:srgbClr val="FFFF00"/>
              </a:solidFill>
              <a:latin typeface="Trebuchet MS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062710" y="1800761"/>
            <a:ext cx="494237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ar-SA" sz="8000" dirty="0">
                <a:solidFill>
                  <a:srgbClr val="FFFF00"/>
                </a:solidFill>
                <a:latin typeface="Arabic Typesetting" panose="03020402040406030203" pitchFamily="66" charset="-78"/>
                <a:ea typeface="Arial Unicode MS" pitchFamily="34" charset="-128"/>
                <a:cs typeface="Arabic Typesetting" panose="03020402040406030203" pitchFamily="66" charset="-78"/>
              </a:rPr>
              <a:t>اللّهُمّ رَبّ شَهْرِ رَمَضَانَ</a:t>
            </a:r>
            <a:endParaRPr lang="en-US" sz="8000" dirty="0">
              <a:solidFill>
                <a:srgbClr val="FFFF00"/>
              </a:solidFill>
              <a:latin typeface="Arabic Typesetting" panose="03020402040406030203" pitchFamily="66" charset="-78"/>
              <a:ea typeface="Arial Unicode MS" pitchFamily="34" charset="-128"/>
              <a:cs typeface="Arabic Typesetting" panose="03020402040406030203" pitchFamily="66" charset="-78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219200" y="4114800"/>
            <a:ext cx="6629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FF00"/>
                </a:solidFill>
              </a:rPr>
              <a:t>Sayyid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ibn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Tawus</a:t>
            </a:r>
            <a:r>
              <a:rPr lang="en-US" sz="2400" b="1" dirty="0">
                <a:solidFill>
                  <a:srgbClr val="FFFF00"/>
                </a:solidFill>
              </a:rPr>
              <a:t>  (</a:t>
            </a:r>
            <a:r>
              <a:rPr lang="en-US" sz="2400" b="1" dirty="0" err="1">
                <a:solidFill>
                  <a:srgbClr val="FFFF00"/>
                </a:solidFill>
              </a:rPr>
              <a:t>r.a</a:t>
            </a:r>
            <a:r>
              <a:rPr lang="en-US" sz="2400" b="1" dirty="0">
                <a:solidFill>
                  <a:srgbClr val="FFFF00"/>
                </a:solidFill>
              </a:rPr>
              <a:t>) has mentioned that if one says the following supplication each night in Ramadan, his sins of forty years will be forgiven for him/her.</a:t>
            </a:r>
          </a:p>
        </p:txBody>
      </p:sp>
      <p:sp>
        <p:nvSpPr>
          <p:cNvPr id="2" name="Rectangle 1"/>
          <p:cNvSpPr/>
          <p:nvPr/>
        </p:nvSpPr>
        <p:spPr>
          <a:xfrm>
            <a:off x="668529" y="3244334"/>
            <a:ext cx="78069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i-FI" sz="3600" b="1" i="1" dirty="0">
                <a:solidFill>
                  <a:srgbClr val="FFFF00"/>
                </a:solidFill>
                <a:latin typeface="Trebuchet MS" pitchFamily="34" charset="0"/>
              </a:rPr>
              <a:t>Allahumma Rabba Shahri Ramadan</a:t>
            </a:r>
            <a:endParaRPr lang="en-GB" sz="3600" b="1" i="1" dirty="0">
              <a:solidFill>
                <a:srgbClr val="FFFF00"/>
              </a:solidFill>
              <a:latin typeface="Trebuchet MS" pitchFamily="34" charset="0"/>
            </a:endParaRPr>
          </a:p>
        </p:txBody>
      </p:sp>
      <p:pic>
        <p:nvPicPr>
          <p:cNvPr id="1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8600"/>
            <a:ext cx="262255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36525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يَا رَحْمنُ يَا عَلاَّمُ.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O the All-beneficent; O the All-knowing.</a:t>
            </a:r>
          </a:p>
          <a:p>
            <a:pPr marL="342900" indent="-342900" eaLnBrk="1" hangingPunct="1">
              <a:defRPr/>
            </a:pPr>
            <a:r>
              <a:rPr lang="ur-PK" sz="3600" b="1" dirty="0"/>
              <a:t> اے زیادہ رحم والے اے زیادہ علم والے</a:t>
            </a: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ya rahmanu ya `allamu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186688554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مُحَمَّد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O' </a:t>
            </a:r>
            <a:r>
              <a:rPr lang="en-US" sz="3600" b="1" kern="1200" dirty="0" err="1">
                <a:ea typeface="MS Mincho" pitchFamily="49" charset="-128"/>
              </a:rPr>
              <a:t>Allāh</a:t>
            </a:r>
            <a:r>
              <a:rPr lang="en-US" sz="3600" b="1" kern="1200" dirty="0">
                <a:ea typeface="MS Mincho" pitchFamily="49" charset="-128"/>
              </a:rPr>
              <a:t> send Your blessings on Muhammad and the family of Muhammad.</a:t>
            </a:r>
          </a:p>
          <a:p>
            <a:pPr marL="342900" indent="-342900" eaLnBrk="1" hangingPunct="1">
              <a:defRPr/>
            </a:pPr>
            <a:r>
              <a:rPr lang="ar-SA" altLang="en-US" sz="3600" b="1" dirty="0">
                <a:latin typeface="Alvi Nastaleeq" pitchFamily="2" charset="0"/>
              </a:rPr>
              <a:t>اے الله! رحمت فرما </a:t>
            </a:r>
            <a:r>
              <a:rPr lang="ar-SA" altLang="en-US" sz="3600" b="1">
                <a:latin typeface="Alvi Nastaleeq" pitchFamily="2" charset="0"/>
              </a:rPr>
              <a:t>محمد وآل </a:t>
            </a:r>
            <a:r>
              <a:rPr lang="ar-SA" altLang="en-US" sz="3600" b="1" dirty="0">
                <a:latin typeface="Alvi Nastaleeq" pitchFamily="2" charset="0"/>
              </a:rPr>
              <a:t>محمد پر </a:t>
            </a:r>
          </a:p>
          <a:p>
            <a:pPr marL="342900" indent="-342900" eaLnBrk="1" hangingPunct="1">
              <a:defRPr/>
            </a:pPr>
            <a:endParaRPr lang="en-US" sz="36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19460" name="Subtitle 4"/>
          <p:cNvSpPr txBox="1">
            <a:spLocks/>
          </p:cNvSpPr>
          <p:nvPr/>
        </p:nvSpPr>
        <p:spPr bwMode="auto">
          <a:xfrm>
            <a:off x="15073" y="53340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3200" b="1" i="1" dirty="0">
                <a:solidFill>
                  <a:srgbClr val="000066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1946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1946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0"/>
          <p:cNvSpPr txBox="1">
            <a:spLocks noChangeArrowheads="1"/>
          </p:cNvSpPr>
          <p:nvPr/>
        </p:nvSpPr>
        <p:spPr bwMode="auto">
          <a:xfrm>
            <a:off x="304800" y="228600"/>
            <a:ext cx="8534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SA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20483" name="AutoShape 2"/>
          <p:cNvSpPr>
            <a:spLocks noChangeArrowheads="1"/>
          </p:cNvSpPr>
          <p:nvPr/>
        </p:nvSpPr>
        <p:spPr bwMode="auto">
          <a:xfrm>
            <a:off x="611188" y="1196975"/>
            <a:ext cx="7993062" cy="4608513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4" name="Text Box 10"/>
          <p:cNvSpPr txBox="1">
            <a:spLocks noChangeArrowheads="1"/>
          </p:cNvSpPr>
          <p:nvPr/>
        </p:nvSpPr>
        <p:spPr bwMode="auto">
          <a:xfrm>
            <a:off x="304800" y="228600"/>
            <a:ext cx="42672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  <p:sp>
        <p:nvSpPr>
          <p:cNvPr id="2048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685800" y="314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6000" b="1">
                <a:solidFill>
                  <a:srgbClr val="FFFF00"/>
                </a:solidFill>
              </a:rPr>
              <a:t>Please recite  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Sūrat al-Fātiḥah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for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ALL MARHUMEEN</a:t>
            </a:r>
            <a:br>
              <a:rPr lang="en-US" sz="6000" b="1">
                <a:solidFill>
                  <a:srgbClr val="FFFF00"/>
                </a:solidFill>
              </a:rPr>
            </a:br>
            <a:endParaRPr lang="en-GB" sz="6000" b="1">
              <a:solidFill>
                <a:srgbClr val="FFFF00"/>
              </a:solidFill>
            </a:endParaRPr>
          </a:p>
        </p:txBody>
      </p:sp>
      <p:pic>
        <p:nvPicPr>
          <p:cNvPr id="7" name="Picture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370428"/>
            <a:ext cx="1828800" cy="43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6525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</p:spPr>
        <p:txBody>
          <a:bodyPr/>
          <a:lstStyle/>
          <a:p>
            <a:pPr rtl="1" eaLnBrk="1" hangingPunct="1">
              <a:lnSpc>
                <a:spcPts val="9000"/>
              </a:lnSpc>
              <a:defRPr/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مُحَمَّد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O' </a:t>
            </a:r>
            <a:r>
              <a:rPr lang="en-US" sz="3600" b="1" kern="1200" dirty="0" err="1">
                <a:ea typeface="MS Mincho" pitchFamily="49" charset="-128"/>
              </a:rPr>
              <a:t>Allāh</a:t>
            </a:r>
            <a:r>
              <a:rPr lang="en-US" sz="3600" b="1" kern="1200" dirty="0">
                <a:ea typeface="MS Mincho" pitchFamily="49" charset="-128"/>
              </a:rPr>
              <a:t> send Your blessings on Muhammad and the family of Muhammad.</a:t>
            </a:r>
          </a:p>
          <a:p>
            <a:pPr marL="342900" indent="-342900" eaLnBrk="1" hangingPunct="1">
              <a:defRPr/>
            </a:pPr>
            <a:r>
              <a:rPr lang="ar-SA" altLang="en-US" sz="3600" b="1" dirty="0">
                <a:latin typeface="Alvi Nastaleeq" pitchFamily="2" charset="0"/>
              </a:rPr>
              <a:t>اے الله! رحمت فرما محمد وآل محمد پر </a:t>
            </a:r>
          </a:p>
          <a:p>
            <a:pPr marL="342900" indent="-342900" eaLnBrk="1" hangingPunct="1">
              <a:defRPr/>
            </a:pP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3076" name="Subtitle 4"/>
          <p:cNvSpPr txBox="1">
            <a:spLocks/>
          </p:cNvSpPr>
          <p:nvPr/>
        </p:nvSpPr>
        <p:spPr bwMode="auto">
          <a:xfrm>
            <a:off x="38100" y="54864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3200" b="1" i="1" dirty="0">
                <a:solidFill>
                  <a:srgbClr val="000066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بِسْمِ اللَّهِ </a:t>
            </a:r>
            <a:r>
              <a:rPr lang="ar-SA" sz="90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الرَّحْمَٰنِ</a:t>
            </a: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الرَّحِيمِ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In the Name of </a:t>
            </a:r>
            <a:r>
              <a:rPr lang="en-US" sz="3600" b="1" kern="1200" dirty="0" err="1">
                <a:ea typeface="MS Mincho" pitchFamily="49" charset="-128"/>
              </a:rPr>
              <a:t>Allāh</a:t>
            </a:r>
            <a:r>
              <a:rPr lang="en-US" sz="3600" b="1" kern="1200" dirty="0">
                <a:ea typeface="MS Mincho" pitchFamily="49" charset="-128"/>
              </a:rPr>
              <a:t>, </a:t>
            </a:r>
          </a:p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the All-merciful, the All-compassionate</a:t>
            </a:r>
          </a:p>
          <a:p>
            <a:pPr marL="342900" indent="-342900" eaLnBrk="1" hangingPunct="1">
              <a:defRPr/>
            </a:pPr>
            <a:r>
              <a:rPr lang="ur-PK" sz="3600" b="1" dirty="0"/>
              <a:t>خدا کے نام سے( شروع کرتا ہوں)جو بڑا مہربا ن نہایت رحم والا ہے</a:t>
            </a:r>
            <a:endParaRPr lang="en-US" sz="36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4100" name="Subtitle 4"/>
          <p:cNvSpPr txBox="1">
            <a:spLocks/>
          </p:cNvSpPr>
          <p:nvPr/>
        </p:nvSpPr>
        <p:spPr bwMode="auto">
          <a:xfrm>
            <a:off x="152400" y="5413516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3200" b="1" i="1" dirty="0">
                <a:solidFill>
                  <a:srgbClr val="000066"/>
                </a:solidFill>
                <a:ea typeface="MS Mincho" pitchFamily="49" charset="-128"/>
              </a:rPr>
              <a:t>bis-mil-lahir-rah-mnir-rahim</a:t>
            </a:r>
          </a:p>
        </p:txBody>
      </p:sp>
      <p:sp>
        <p:nvSpPr>
          <p:cNvPr id="410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410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1044575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اللّهُمَّ رَبَّ شَهْرِ رَمَضَانَ الَّذِي أَنْزَلْتَ فِيهِ الْقُرْآنَ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28470" y="30480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 Allah: the Lord of the month of Ramadan in which You have revealed the Qur'an</a:t>
            </a:r>
          </a:p>
          <a:p>
            <a:pPr marL="342900" indent="-342900" eaLnBrk="1" hangingPunct="1">
              <a:defRPr/>
            </a:pPr>
            <a:r>
              <a:rPr lang="ur-PK" b="1" dirty="0"/>
              <a:t>اے اللہ! اے ماہ رمضان کے پروردگار کہ جس میں تو نے قرآن کریم نازل فرمایا </a:t>
            </a:r>
            <a:endParaRPr lang="en-US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63640" y="54102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allahumma rabba shahri ramdana alladhy anzalta fihi alqur’ana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وَافْتَرَضْتَ عَلَى عِبَادِكَ فِيهِ الصِّيَامَ 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And made obligatory fasting in this month upon Your servants.</a:t>
            </a:r>
          </a:p>
          <a:p>
            <a:pPr marL="342900" indent="-342900" eaLnBrk="1" hangingPunct="1">
              <a:defRPr/>
            </a:pPr>
            <a:r>
              <a:rPr lang="ur-PK" sz="3600" b="1" dirty="0"/>
              <a:t>اور اپنے بندوں پر اس ماہ میں روزے رکھنا فرض کیے</a:t>
            </a: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waftaradta `ala `ibadika fihi alssiyama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186688554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صَلِّ عَلَى مُحَمَّدٍ وَآلِ مُحَمَّدٍ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Please send blessings upon Muhammad and the Household of Muhammad</a:t>
            </a:r>
          </a:p>
          <a:p>
            <a:pPr marL="342900" indent="-342900" eaLnBrk="1" hangingPunct="1">
              <a:defRPr/>
            </a:pPr>
            <a:r>
              <a:rPr lang="ur-PK" sz="3600" b="1" dirty="0"/>
              <a:t>محمد و آل محمد پر رحمت نازل فرما</a:t>
            </a: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3200" b="1" i="1" dirty="0">
                <a:solidFill>
                  <a:srgbClr val="000066"/>
                </a:solidFill>
                <a:ea typeface="MS Mincho" pitchFamily="49" charset="-128"/>
              </a:rPr>
              <a:t>salli `ala muhammadin wa ali muhammadin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186688554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وارْزُقْنِي حَجَّ بَيْتِكَ الْحَرَامِ فِي هذَا الْعَامِ وَفِي كُلِّ عَامٍ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provide me with the opportunity of going to Your ‘Sacred House’ for pilgrimage in this year and in all years.</a:t>
            </a:r>
          </a:p>
          <a:p>
            <a:pPr marL="342900" indent="-342900" eaLnBrk="1" hangingPunct="1">
              <a:defRPr/>
            </a:pPr>
            <a:r>
              <a:rPr lang="ur-PK" b="1" dirty="0"/>
              <a:t> اور مجھے اسی سال اپنے بیت الحرام (کعبہ) کا حج نصیب فرما اور آئندہ سالوں میں بھی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38100" y="54864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warzuqny hajj baytika alharami fi `amy hadha wa fi kulli `amin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186688554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وَاغْفِرْ لِيَ الذُّنُوبَ الْعِظَامَ 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Forgive my overbearing sins, </a:t>
            </a:r>
          </a:p>
          <a:p>
            <a:pPr rtl="1"/>
            <a:r>
              <a:rPr lang="ur-PK" sz="3600" b="1" dirty="0"/>
              <a:t>اور میرے</a:t>
            </a:r>
          </a:p>
          <a:p>
            <a:pPr rtl="1"/>
            <a:r>
              <a:rPr lang="ur-PK" sz="3600" b="1" dirty="0"/>
              <a:t>اب تک کے تمام گناہان کبیرہ معاف کردے</a:t>
            </a:r>
          </a:p>
          <a:p>
            <a:pPr marL="342900" indent="-342900" eaLnBrk="1" hangingPunct="1">
              <a:defRPr/>
            </a:pP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52578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waghfir li tilka aldhdhnuba al`izama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186688554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فَإنَّهُ لا يَغْفِرُهَا غَيْرُكَ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for verily no one other than You can do it,</a:t>
            </a:r>
          </a:p>
          <a:p>
            <a:pPr marL="342900" indent="-342900" eaLnBrk="1" hangingPunct="1">
              <a:defRPr/>
            </a:pPr>
            <a:r>
              <a:rPr lang="ur-PK" sz="3600" b="1" dirty="0"/>
              <a:t>کیونکہ سوائے تیرے انہیں کوئی معاف نہیں کرسکتا</a:t>
            </a: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fa’innahu la yaghfiruha ghayruka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186688554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15328</TotalTime>
  <Words>606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Alvi Nastaleeq</vt:lpstr>
      <vt:lpstr>Arabic Typesetting</vt:lpstr>
      <vt:lpstr>Arial</vt:lpstr>
      <vt:lpstr>Calibri</vt:lpstr>
      <vt:lpstr>Trebuchet MS</vt:lpstr>
      <vt:lpstr>Default Design</vt:lpstr>
      <vt:lpstr>PowerPoint Presentation</vt:lpstr>
      <vt:lpstr>اَللَّهُمَّ صَلِّ عَلَى مُحَمَّدٍ وَ آلِ مُحَمَّد</vt:lpstr>
      <vt:lpstr>بِسْمِ اللَّهِ الرَّحْمَٰنِ الرَّحِيمِ</vt:lpstr>
      <vt:lpstr>اللّهُمَّ رَبَّ شَهْرِ رَمَضَانَ الَّذِي أَنْزَلْتَ فِيهِ الْقُرْآنَ</vt:lpstr>
      <vt:lpstr>وَافْتَرَضْتَ عَلَى عِبَادِكَ فِيهِ الصِّيَامَ </vt:lpstr>
      <vt:lpstr>صَلِّ عَلَى مُحَمَّدٍ وَآلِ مُحَمَّدٍ</vt:lpstr>
      <vt:lpstr>وارْزُقْنِي حَجَّ بَيْتِكَ الْحَرَامِ فِي هذَا الْعَامِ وَفِي كُلِّ عَامٍ</vt:lpstr>
      <vt:lpstr>وَاغْفِرْ لِيَ الذُّنُوبَ الْعِظَامَ </vt:lpstr>
      <vt:lpstr>فَإنَّهُ لا يَغْفِرُهَا غَيْرُكَ</vt:lpstr>
      <vt:lpstr>يَا رَحْمنُ يَا عَلاَّمُ.</vt:lpstr>
      <vt:lpstr>اَللَّهُمَّ صَلِّ عَلَى مُحَمَّدٍ وَ آلِ مُحَمَّد</vt:lpstr>
      <vt:lpstr>Please recite   Sūrat al-Fātiḥah for ALL MARHUMEEN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Rehan Ali Lotlikar</dc:creator>
  <cp:lastModifiedBy>natsu dragneel</cp:lastModifiedBy>
  <cp:revision>324</cp:revision>
  <cp:lastPrinted>1601-01-01T00:00:00Z</cp:lastPrinted>
  <dcterms:created xsi:type="dcterms:W3CDTF">1601-01-01T00:00:00Z</dcterms:created>
  <dcterms:modified xsi:type="dcterms:W3CDTF">2020-04-26T21:38:08Z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