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911" r:id="rId21"/>
    <p:sldId id="3912" r:id="rId22"/>
    <p:sldId id="3913" r:id="rId23"/>
    <p:sldId id="3914" r:id="rId24"/>
    <p:sldId id="3893" r:id="rId25"/>
    <p:sldId id="341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D9C68C-55B9-4556-B784-73AD87EA0F7E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27DE9C-CA12-4C13-85BE-89565F018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5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36BC-3BC5-400F-8CDE-D531EBC57D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551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95AC-EA18-410B-88DE-F159199232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60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684A-3E3F-4217-9CB3-3874E15AE6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9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A4E1-6762-4C4F-9DBC-254B4AA387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67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ECBA-F1F2-42FD-AD5D-E9D3C2D0F9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5BF-0BA4-444E-A662-91F83D3E5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30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7ACE-7171-4897-B1AC-B122FDDE14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87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0E48-96B8-4CA4-8EAD-B3070D0D37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299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1D88-E8FF-4935-9283-7BD2C875D6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92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F8D-9C7E-43CA-9A00-B561E9A4FA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88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5FA14-C6F7-4E32-BD22-DF5072A0A6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81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26620C-CF50-41EC-B2F0-C0FEE35B2D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9239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51836" y="1892237"/>
            <a:ext cx="65165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00" y="4162425"/>
            <a:ext cx="662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Sayyid Ibn Tawus has narrated that Imam al-Sadiq and Imam al-Kazim (a.s) instructed that the following supplication is advisably said after each and every obligatory prayer all over the month of Ramadan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990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Allahummar-zuqni Hajja Baytikal-Haram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جَمِيعِ حَوَائِجِ الدُّنْيَا وَالأخِرَةِ فَكُنْ 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(please) stand for me in all of my needs for this worldly life and the Next World.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wafi jami’i hawa`ijid-dunya wal-akhirati fakun li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فِي مَا تَقْضِي وَتُقَدِّرُ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I beseech You regarding that which You decide and determine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inni as`aluka fi ma taqdi watuqaddir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الأمْرِ الْمَحْتُومِ فِي لَيْلَةِ الْقَدْرِ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the inevitable decisions that You make on the Grand Night—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minal-amril-mahtumi fi laylatil-qadr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الْقَضَاءِ الَّذِي لا يُرَدُّ وَلا يُبَدَّلُ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decisions that are neither retreated nor altered—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minal-qadha`il-ladhi la yuraddu wala yubaddal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الْحَرَامِ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that You may include me with the pilgrims to Your Holy House,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taktubani min hujjaji baytikal-haram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الْمَبْرُورِ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حَجُّهُمُ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pilgrimage is admitted by You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al-mabruri hajjuhum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الْمَشْكُورِ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سَعْيُهُمُ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whose efforts are thankfully accepted by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al-mashkuri sa’yuhum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الْمَغْفُورِ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ذُنُوبُهُمُ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whose sins are forgiven by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al-maghfuri dhunubuhum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الْمُكَفَّرِ عَنْهُمْ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سَيِّئَاتُهُمْ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whose offenses are pardoned by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al-mukaffari `anhum sayyi`atuhum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 مَا تَقْضِي وَتُقَدِّرُ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that You, also within Your determined decisions,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waj-`al fi ma taqdi watuqaddir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عُمْرَي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that You decide for me a long life,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tutila `umri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وَتُوَسِّعَ عَلَيَّ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رِزْقِي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expansive sustenance,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watuwassi’a `alayya rizqi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وَتُؤَدِّيَ عَنِّي أَمَانَتِي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وَدَيْنِي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that You help me fulfill my trusts and settle my debts,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watu`addiya `anni amanati wadayni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آمِين رَبَّ الْعَالَمِينَ.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be it, O the Lord of the worlds.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amina rabbal-`alamin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04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ارْزُقْنِي حَجَّ بَيْتِكَ الْحَرَامِ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(please) confer upon me with the grace of pilgrimage to Your Holy House,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allahummar-zuqni hajja baytikal-haram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عَامِي هذَا وَفِي كُلِّ عَامٍ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this year and every year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fi `ami hadha wafi kulli `am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أَبْقَيْتَنِي فِي يُسْرٍ مِنْكَ وَعَافِيَةٍ وَسَعَةِ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رِزْقٍ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long as You keep me alive, with easiness, good health, and expansive sustenance from You.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ma abqaytani fi yusrin minka wa’afiyatin wasa’ati rizq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تُخْلِنِي مِنْ تِلْكَ الْمَوَاقِفِ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الْكَرِيمَةِ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deprive me of these noble situations,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wala tukhlini min tilkal-mawaqifil-karimah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وَالْمَشَاهِدِ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الشَّرِيفَةِ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holy places,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wal-mashahidish-sharifah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وَزِيَارَةِ قَبْرِ نَبِيِّكَ صَلَوَاتُكَ عَلَيْهِ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visiting the tomb of Your Prophet—may Your blessings be upon him and his Household;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waziyarati qabri nabiyyika salawatuka `alayhi wa-alih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5505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15286</TotalTime>
  <Words>819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ارْزُقْنِي حَجَّ بَيْتِكَ الْحَرَامِ</vt:lpstr>
      <vt:lpstr>فِي عَامِي هذَا وَفِي كُلِّ عَامٍ</vt:lpstr>
      <vt:lpstr>مَا أَبْقَيْتَنِي فِي يُسْرٍ مِنْكَ وَعَافِيَةٍ وَسَعَةِ رِزْقٍ</vt:lpstr>
      <vt:lpstr>وَلا تُخْلِنِي مِنْ تِلْكَ الْمَوَاقِفِ الْكَرِيمَةِ</vt:lpstr>
      <vt:lpstr>وَالْمَشَاهِدِ الشَّرِيفَةِ</vt:lpstr>
      <vt:lpstr>وَزِيَارَةِ قَبْرِ نَبِيِّكَ صَلَوَاتُكَ عَلَيْهِ وَآلِهِ</vt:lpstr>
      <vt:lpstr>وَفِي جَمِيعِ حَوَائِجِ الدُّنْيَا وَالأخِرَةِ فَكُنْ لِي</vt:lpstr>
      <vt:lpstr>اللّهُمَّ إنِّي أَسْأَلُكَ فِي مَا تَقْضِي وَتُقَدِّرُ</vt:lpstr>
      <vt:lpstr>مِنْ الأمْرِ الْمَحْتُومِ فِي لَيْلَةِ الْقَدْرِ</vt:lpstr>
      <vt:lpstr>مِنَ الْقَضَاءِ الَّذِي لا يُرَدُّ وَلا يُبَدَّلُ</vt:lpstr>
      <vt:lpstr>أَنْ تَكْتُبَنِي مِنْ حُجَّاجِ بَيْتِكَ الْحَرَامِ</vt:lpstr>
      <vt:lpstr>الْمَبْرُورِ حَجُّهُمُ</vt:lpstr>
      <vt:lpstr>الْمَشْكُورِ سَعْيُهُمُ</vt:lpstr>
      <vt:lpstr>الْمَغْفُورِ ذُنُوبُهُمُ</vt:lpstr>
      <vt:lpstr>الْمُكَفَّرِ عَنْهُمْ سَيِّئَاتُهُمْ</vt:lpstr>
      <vt:lpstr>وَاجْعَلْ فِي مَا تَقْضِي وَتُقَدِّرُ</vt:lpstr>
      <vt:lpstr>أَنْ تُطِيلَ عُمْرَي</vt:lpstr>
      <vt:lpstr>وَتُوَسِّعَ عَلَيَّ رِزْقِي</vt:lpstr>
      <vt:lpstr>وَتُؤَدِّيَ عَنِّي أَمَانَتِي وَدَيْنِي</vt:lpstr>
      <vt:lpstr>آمِين رَبَّ الْعَالَمِينَ.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306</cp:revision>
  <cp:lastPrinted>1601-01-01T00:00:00Z</cp:lastPrinted>
  <dcterms:created xsi:type="dcterms:W3CDTF">1601-01-01T00:00:00Z</dcterms:created>
  <dcterms:modified xsi:type="dcterms:W3CDTF">2020-04-23T09:09:19Z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