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83" r:id="rId2"/>
    <p:sldId id="3661" r:id="rId3"/>
    <p:sldId id="3662" r:id="rId4"/>
    <p:sldId id="3894" r:id="rId5"/>
    <p:sldId id="3895" r:id="rId6"/>
    <p:sldId id="3896" r:id="rId7"/>
    <p:sldId id="3897" r:id="rId8"/>
    <p:sldId id="3893" r:id="rId9"/>
    <p:sldId id="341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 varScale="1">
        <p:scale>
          <a:sx n="89" d="100"/>
          <a:sy n="89" d="100"/>
        </p:scale>
        <p:origin x="855" y="60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E46A3C-FFFB-473D-896F-D4CD7D598773}" type="datetimeFigureOut">
              <a:rPr lang="en-US"/>
              <a:pPr>
                <a:defRPr/>
              </a:pPr>
              <a:t>26-Apr-20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A8AD05-9802-4B2C-BAEF-4A9DFD4E9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2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FD9D3-255C-4098-B986-6C0FE38BC96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870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58033-40BD-47B1-873F-343C871D3C8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8883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CABA6-B1BB-41C1-ACFB-D5A59FBE075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598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8244A-8DAF-4C8C-8DD6-41BB04AA8E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5135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7BDDF-E042-4F7D-A25C-FBE49DC6E6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715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1410E-3AA6-4752-BFA4-9DA6E4C4C4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8671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0ABB2-E866-4110-B4E9-1BFC2EF80A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8442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F9623-8F0C-4B7B-BC67-5C737B4EBB2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8873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3AC94-C465-4196-8FAD-B96D1C6AB19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4145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188FD-7BF2-4E32-A3D5-553611A1219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4100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8E439-EAEE-4D99-9D53-CC1F228A515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1933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6930C3F-481D-435C-9F29-A55A14B7723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864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847725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565749" y="1909762"/>
            <a:ext cx="594265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أَعُوذُ بِجَلالِ وَجْهِكَ الْكَرِيمِ </a:t>
            </a:r>
            <a:endParaRPr 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295400" y="4243387"/>
            <a:ext cx="6629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According to the book of </a:t>
            </a:r>
            <a:r>
              <a:rPr lang="en-US" sz="2400" b="1" i="1" dirty="0">
                <a:solidFill>
                  <a:srgbClr val="FFFF00"/>
                </a:solidFill>
              </a:rPr>
              <a:t>‘</a:t>
            </a:r>
            <a:r>
              <a:rPr lang="en-US" sz="2400" b="1" i="1" dirty="0" err="1">
                <a:solidFill>
                  <a:srgbClr val="FFFF00"/>
                </a:solidFill>
              </a:rPr>
              <a:t>Anis</a:t>
            </a:r>
            <a:r>
              <a:rPr lang="en-US" sz="2400" b="1" i="1" dirty="0">
                <a:solidFill>
                  <a:srgbClr val="FFFF00"/>
                </a:solidFill>
              </a:rPr>
              <a:t> al-</a:t>
            </a:r>
            <a:r>
              <a:rPr lang="en-US" sz="2400" b="1" i="1" dirty="0" err="1">
                <a:solidFill>
                  <a:srgbClr val="FFFF00"/>
                </a:solidFill>
              </a:rPr>
              <a:t>Salihin</a:t>
            </a:r>
            <a:r>
              <a:rPr lang="en-US" sz="2400" b="1" i="1" dirty="0">
                <a:solidFill>
                  <a:srgbClr val="FFFF00"/>
                </a:solidFill>
              </a:rPr>
              <a:t>’</a:t>
            </a:r>
            <a:r>
              <a:rPr lang="en-US" sz="2400" b="1" dirty="0">
                <a:solidFill>
                  <a:srgbClr val="FFFF00"/>
                </a:solidFill>
              </a:rPr>
              <a:t>, it is recommended to say the following supplication every night in Ramadan</a:t>
            </a:r>
          </a:p>
        </p:txBody>
      </p:sp>
      <p:pic>
        <p:nvPicPr>
          <p:cNvPr id="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7166" y="3228945"/>
            <a:ext cx="74186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600" b="1" i="1" dirty="0">
                <a:solidFill>
                  <a:srgbClr val="FFFF00"/>
                </a:solidFill>
                <a:latin typeface="Trebuchet MS" pitchFamily="34" charset="0"/>
              </a:rPr>
              <a:t>A`udhu Bijalali Wajhika alkarimi</a:t>
            </a:r>
            <a:endParaRPr lang="en-GB" sz="4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اے الله! رحمت فرما محمد وآل محمد پر</a:t>
            </a:r>
            <a:endParaRPr lang="en-US" altLang="en-US" sz="2800" b="1" dirty="0">
              <a:latin typeface="Alvi Nastaleeq" pitchFamily="2" charset="0"/>
            </a:endParaRPr>
          </a:p>
          <a:p>
            <a:pPr marL="342900" indent="-342900" eaLnBrk="1" hangingPunct="1">
              <a:defRPr/>
            </a:pPr>
            <a:endParaRPr lang="en-US" altLang="en-US" sz="2800" b="1" dirty="0">
              <a:latin typeface="Alvi Nastaleeq" pitchFamily="2" charset="0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 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51816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All-merciful, the All-compassionate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5585618"/>
            <a:ext cx="9144000" cy="73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أَعُوذُ بِجَلالِ وَجْهِكَ الْكَرِيمِ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seek refuge with the majesty of Your generous aspects,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میں آپ کے فراخ پہلوؤں کی عظمت سے پناہ مانگتا ہوں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4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400" b="1" i="1" dirty="0">
                <a:solidFill>
                  <a:srgbClr val="000066"/>
                </a:solidFill>
                <a:ea typeface="MS Mincho" pitchFamily="49" charset="-128"/>
              </a:rPr>
              <a:t>a`udhu bijalali wajhika alkarimi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يَنْقَضِيَ عَنِّي شَهْرُ رَمَضَانَ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Against that the month of Ramadan elapses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اس کے خلاف رمضان کا مہینہ ختم ہوتا ہے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an yanqadiya `anni shahru ramadana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68899322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يَطْلُعَ الْفَجْرُ مِنْ لَيْلَتِي هذِهِ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Or dawn breaks this night,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  <a:p>
            <a:r>
              <a:rPr lang="ur-PK" b="1" dirty="0"/>
              <a:t>یا اس رات کو طلوع فجر ٹوٹ جائے گا ،</a:t>
            </a:r>
          </a:p>
          <a:p>
            <a:br>
              <a:rPr lang="ur-PK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aw yatlu`a alfajru min laylaty hadhihi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68899322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وَلَكَ قِبَلِي تَبِعَةٌ أَوْ ذَنْبٌ تُعَذِّبُنِي عَلَيْهِ.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there is still a sin or an offense in my record for which You may chastise me.</a:t>
            </a:r>
          </a:p>
          <a:p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مجھ سے پہلے آپ کی کوئی ذمہ داری ہے یا کوئی گناہ جس کے لئے آپ مجھ پر اذیت دیں گے۔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wa laka qibaly tabi`atun aw dhanbun tu`adhdhbuny `alayhi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68899322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اے الله! رحمت فرما محمد وآل)ع( محمد پر</a:t>
            </a:r>
            <a:endParaRPr lang="en-US" altLang="en-US" sz="2800" b="1">
              <a:latin typeface="Alvi Nastaleeq" pitchFamily="2" charset="0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24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fi-FI" sz="24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2531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53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2253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pic>
        <p:nvPicPr>
          <p:cNvPr id="9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15283</TotalTime>
  <Words>459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Alvi Nastaleeq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أَعُوذُ بِجَلالِ وَجْهِكَ الْكَرِيمِ </vt:lpstr>
      <vt:lpstr>أَنْ يَنْقَضِيَ عَنِّي شَهْرُ رَمَضَانَ </vt:lpstr>
      <vt:lpstr>أَوْ يَطْلُعَ الْفَجْرُ مِنْ لَيْلَتِي هذِهِ </vt:lpstr>
      <vt:lpstr>وَلَكَ قِبَلِي تَبِعَةٌ أَوْ ذَنْبٌ تُعَذِّبُنِي عَلَيْهِ.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natsu dragneel</cp:lastModifiedBy>
  <cp:revision>297</cp:revision>
  <cp:lastPrinted>1601-01-01T00:00:00Z</cp:lastPrinted>
  <dcterms:created xsi:type="dcterms:W3CDTF">1601-01-01T00:00:00Z</dcterms:created>
  <dcterms:modified xsi:type="dcterms:W3CDTF">2020-04-26T07:22:56Z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