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0" r:id="rId175"/>
    <p:sldId id="431" r:id="rId176"/>
    <p:sldId id="432" r:id="rId177"/>
    <p:sldId id="433" r:id="rId178"/>
    <p:sldId id="434" r:id="rId179"/>
    <p:sldId id="435" r:id="rId180"/>
    <p:sldId id="436" r:id="rId181"/>
    <p:sldId id="437" r:id="rId182"/>
    <p:sldId id="438" r:id="rId183"/>
    <p:sldId id="439" r:id="rId184"/>
    <p:sldId id="440" r:id="rId185"/>
    <p:sldId id="441" r:id="rId186"/>
    <p:sldId id="442" r:id="rId187"/>
    <p:sldId id="443" r:id="rId188"/>
    <p:sldId id="444" r:id="rId189"/>
    <p:sldId id="445" r:id="rId190"/>
    <p:sldId id="446" r:id="rId191"/>
    <p:sldId id="447" r:id="rId192"/>
    <p:sldId id="448" r:id="rId193"/>
    <p:sldId id="449" r:id="rId194"/>
    <p:sldId id="450" r:id="rId195"/>
    <p:sldId id="451" r:id="rId196"/>
    <p:sldId id="452" r:id="rId197"/>
    <p:sldId id="453" r:id="rId198"/>
    <p:sldId id="454" r:id="rId199"/>
    <p:sldId id="455" r:id="rId200"/>
    <p:sldId id="456" r:id="rId201"/>
    <p:sldId id="457" r:id="rId202"/>
    <p:sldId id="458" r:id="rId203"/>
    <p:sldId id="459" r:id="rId204"/>
    <p:sldId id="460" r:id="rId205"/>
    <p:sldId id="461" r:id="rId206"/>
    <p:sldId id="462" r:id="rId207"/>
    <p:sldId id="463" r:id="rId208"/>
    <p:sldId id="464" r:id="rId209"/>
    <p:sldId id="465" r:id="rId210"/>
    <p:sldId id="466" r:id="rId211"/>
    <p:sldId id="467" r:id="rId212"/>
    <p:sldId id="468" r:id="rId213"/>
    <p:sldId id="469" r:id="rId214"/>
    <p:sldId id="470" r:id="rId215"/>
    <p:sldId id="471" r:id="rId216"/>
    <p:sldId id="472" r:id="rId2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56D3F-71E0-414B-B84C-38BC54C8B046}" v="14" dt="2022-03-31T19:47:43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11" Type="http://schemas.openxmlformats.org/officeDocument/2006/relationships/slide" Target="slides/slide210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222" Type="http://schemas.microsoft.com/office/2016/11/relationships/changesInfo" Target="changesInfos/changesInfo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microsoft.com/office/2015/10/relationships/revisionInfo" Target="revisionInfo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viewProps" Target="viewProps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tableStyles" Target="tableStyles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fzal Merali" userId="cec258a58c8e9129" providerId="LiveId" clId="{1F956D3F-71E0-414B-B84C-38BC54C8B046}"/>
    <pc:docChg chg="undo custSel addSld delSld modSld">
      <pc:chgData name="Afzal Merali" userId="cec258a58c8e9129" providerId="LiveId" clId="{1F956D3F-71E0-414B-B84C-38BC54C8B046}" dt="2022-03-31T19:55:37.371" v="418" actId="20577"/>
      <pc:docMkLst>
        <pc:docMk/>
      </pc:docMkLst>
      <pc:sldChg chg="modSp mod">
        <pc:chgData name="Afzal Merali" userId="cec258a58c8e9129" providerId="LiveId" clId="{1F956D3F-71E0-414B-B84C-38BC54C8B046}" dt="2022-03-31T15:49:15.340" v="11" actId="20577"/>
        <pc:sldMkLst>
          <pc:docMk/>
          <pc:sldMk cId="1827833548" sldId="256"/>
        </pc:sldMkLst>
        <pc:spChg chg="mod">
          <ac:chgData name="Afzal Merali" userId="cec258a58c8e9129" providerId="LiveId" clId="{1F956D3F-71E0-414B-B84C-38BC54C8B046}" dt="2022-03-31T15:49:15.340" v="11" actId="20577"/>
          <ac:spMkLst>
            <pc:docMk/>
            <pc:sldMk cId="1827833548" sldId="256"/>
            <ac:spMk id="8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45:41.638" v="392" actId="20577"/>
        <pc:sldMkLst>
          <pc:docMk/>
          <pc:sldMk cId="2791102090" sldId="258"/>
        </pc:sldMkLst>
        <pc:spChg chg="mod">
          <ac:chgData name="Afzal Merali" userId="cec258a58c8e9129" providerId="LiveId" clId="{1F956D3F-71E0-414B-B84C-38BC54C8B046}" dt="2022-03-31T19:45:41.638" v="392" actId="20577"/>
          <ac:spMkLst>
            <pc:docMk/>
            <pc:sldMk cId="2791102090" sldId="258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5:57:43.050" v="12" actId="20577"/>
        <pc:sldMkLst>
          <pc:docMk/>
          <pc:sldMk cId="2490494630" sldId="259"/>
        </pc:sldMkLst>
        <pc:spChg chg="mod">
          <ac:chgData name="Afzal Merali" userId="cec258a58c8e9129" providerId="LiveId" clId="{1F956D3F-71E0-414B-B84C-38BC54C8B046}" dt="2022-03-31T15:57:43.050" v="12" actId="20577"/>
          <ac:spMkLst>
            <pc:docMk/>
            <pc:sldMk cId="2490494630" sldId="259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00:06.402" v="18" actId="20577"/>
        <pc:sldMkLst>
          <pc:docMk/>
          <pc:sldMk cId="4189648692" sldId="261"/>
        </pc:sldMkLst>
        <pc:spChg chg="mod">
          <ac:chgData name="Afzal Merali" userId="cec258a58c8e9129" providerId="LiveId" clId="{1F956D3F-71E0-414B-B84C-38BC54C8B046}" dt="2022-03-31T16:00:06.402" v="18" actId="20577"/>
          <ac:spMkLst>
            <pc:docMk/>
            <pc:sldMk cId="4189648692" sldId="261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00:18.807" v="19" actId="20577"/>
        <pc:sldMkLst>
          <pc:docMk/>
          <pc:sldMk cId="1140108182" sldId="262"/>
        </pc:sldMkLst>
        <pc:spChg chg="mod">
          <ac:chgData name="Afzal Merali" userId="cec258a58c8e9129" providerId="LiveId" clId="{1F956D3F-71E0-414B-B84C-38BC54C8B046}" dt="2022-03-31T16:00:18.807" v="19" actId="20577"/>
          <ac:spMkLst>
            <pc:docMk/>
            <pc:sldMk cId="1140108182" sldId="262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45:40.574" v="391" actId="20577"/>
        <pc:sldMkLst>
          <pc:docMk/>
          <pc:sldMk cId="2594092" sldId="263"/>
        </pc:sldMkLst>
        <pc:spChg chg="mod">
          <ac:chgData name="Afzal Merali" userId="cec258a58c8e9129" providerId="LiveId" clId="{1F956D3F-71E0-414B-B84C-38BC54C8B046}" dt="2022-03-31T19:45:40.574" v="391" actId="20577"/>
          <ac:spMkLst>
            <pc:docMk/>
            <pc:sldMk cId="2594092" sldId="263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00:54.765" v="22" actId="20577"/>
        <pc:sldMkLst>
          <pc:docMk/>
          <pc:sldMk cId="3635869074" sldId="264"/>
        </pc:sldMkLst>
        <pc:spChg chg="mod">
          <ac:chgData name="Afzal Merali" userId="cec258a58c8e9129" providerId="LiveId" clId="{1F956D3F-71E0-414B-B84C-38BC54C8B046}" dt="2022-03-31T16:00:54.765" v="22" actId="20577"/>
          <ac:spMkLst>
            <pc:docMk/>
            <pc:sldMk cId="3635869074" sldId="264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01:03.746" v="23" actId="20577"/>
        <pc:sldMkLst>
          <pc:docMk/>
          <pc:sldMk cId="4009359177" sldId="265"/>
        </pc:sldMkLst>
        <pc:spChg chg="mod">
          <ac:chgData name="Afzal Merali" userId="cec258a58c8e9129" providerId="LiveId" clId="{1F956D3F-71E0-414B-B84C-38BC54C8B046}" dt="2022-03-31T16:01:03.746" v="23" actId="20577"/>
          <ac:spMkLst>
            <pc:docMk/>
            <pc:sldMk cId="4009359177" sldId="265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47:45.139" v="411" actId="20577"/>
        <pc:sldMkLst>
          <pc:docMk/>
          <pc:sldMk cId="406809025" sldId="267"/>
        </pc:sldMkLst>
        <pc:spChg chg="mod">
          <ac:chgData name="Afzal Merali" userId="cec258a58c8e9129" providerId="LiveId" clId="{1F956D3F-71E0-414B-B84C-38BC54C8B046}" dt="2022-03-31T19:47:45.139" v="411" actId="20577"/>
          <ac:spMkLst>
            <pc:docMk/>
            <pc:sldMk cId="406809025" sldId="267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01:27.303" v="25" actId="20577"/>
        <pc:sldMkLst>
          <pc:docMk/>
          <pc:sldMk cId="3511242091" sldId="268"/>
        </pc:sldMkLst>
        <pc:spChg chg="mod">
          <ac:chgData name="Afzal Merali" userId="cec258a58c8e9129" providerId="LiveId" clId="{1F956D3F-71E0-414B-B84C-38BC54C8B046}" dt="2022-03-31T16:01:27.303" v="25" actId="20577"/>
          <ac:spMkLst>
            <pc:docMk/>
            <pc:sldMk cId="3511242091" sldId="268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01:33.269" v="26" actId="20577"/>
        <pc:sldMkLst>
          <pc:docMk/>
          <pc:sldMk cId="139552667" sldId="269"/>
        </pc:sldMkLst>
        <pc:spChg chg="mod">
          <ac:chgData name="Afzal Merali" userId="cec258a58c8e9129" providerId="LiveId" clId="{1F956D3F-71E0-414B-B84C-38BC54C8B046}" dt="2022-03-31T16:01:33.269" v="26" actId="20577"/>
          <ac:spMkLst>
            <pc:docMk/>
            <pc:sldMk cId="139552667" sldId="269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01:41.182" v="27" actId="20577"/>
        <pc:sldMkLst>
          <pc:docMk/>
          <pc:sldMk cId="354373883" sldId="270"/>
        </pc:sldMkLst>
        <pc:spChg chg="mod">
          <ac:chgData name="Afzal Merali" userId="cec258a58c8e9129" providerId="LiveId" clId="{1F956D3F-71E0-414B-B84C-38BC54C8B046}" dt="2022-03-31T16:01:41.182" v="27" actId="20577"/>
          <ac:spMkLst>
            <pc:docMk/>
            <pc:sldMk cId="354373883" sldId="270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01:48.050" v="28" actId="20577"/>
        <pc:sldMkLst>
          <pc:docMk/>
          <pc:sldMk cId="1255727526" sldId="271"/>
        </pc:sldMkLst>
        <pc:spChg chg="mod">
          <ac:chgData name="Afzal Merali" userId="cec258a58c8e9129" providerId="LiveId" clId="{1F956D3F-71E0-414B-B84C-38BC54C8B046}" dt="2022-03-31T16:01:48.050" v="28" actId="20577"/>
          <ac:spMkLst>
            <pc:docMk/>
            <pc:sldMk cId="1255727526" sldId="271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02:30.854" v="35" actId="20577"/>
        <pc:sldMkLst>
          <pc:docMk/>
          <pc:sldMk cId="3970311114" sldId="272"/>
        </pc:sldMkLst>
        <pc:spChg chg="mod">
          <ac:chgData name="Afzal Merali" userId="cec258a58c8e9129" providerId="LiveId" clId="{1F956D3F-71E0-414B-B84C-38BC54C8B046}" dt="2022-03-31T16:02:30.854" v="35" actId="20577"/>
          <ac:spMkLst>
            <pc:docMk/>
            <pc:sldMk cId="3970311114" sldId="272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03:33.953" v="39" actId="20577"/>
        <pc:sldMkLst>
          <pc:docMk/>
          <pc:sldMk cId="1005847143" sldId="274"/>
        </pc:sldMkLst>
        <pc:spChg chg="mod">
          <ac:chgData name="Afzal Merali" userId="cec258a58c8e9129" providerId="LiveId" clId="{1F956D3F-71E0-414B-B84C-38BC54C8B046}" dt="2022-03-31T16:03:33.953" v="39" actId="20577"/>
          <ac:spMkLst>
            <pc:docMk/>
            <pc:sldMk cId="1005847143" sldId="274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03:50.693" v="43" actId="20577"/>
        <pc:sldMkLst>
          <pc:docMk/>
          <pc:sldMk cId="4143294455" sldId="275"/>
        </pc:sldMkLst>
        <pc:spChg chg="mod">
          <ac:chgData name="Afzal Merali" userId="cec258a58c8e9129" providerId="LiveId" clId="{1F956D3F-71E0-414B-B84C-38BC54C8B046}" dt="2022-03-31T16:03:50.693" v="43" actId="20577"/>
          <ac:spMkLst>
            <pc:docMk/>
            <pc:sldMk cId="4143294455" sldId="275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21:00.641" v="87" actId="20577"/>
        <pc:sldMkLst>
          <pc:docMk/>
          <pc:sldMk cId="618951559" sldId="276"/>
        </pc:sldMkLst>
        <pc:spChg chg="mod">
          <ac:chgData name="Afzal Merali" userId="cec258a58c8e9129" providerId="LiveId" clId="{1F956D3F-71E0-414B-B84C-38BC54C8B046}" dt="2022-03-31T16:21:00.641" v="87" actId="20577"/>
          <ac:spMkLst>
            <pc:docMk/>
            <pc:sldMk cId="618951559" sldId="276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21:07.612" v="88" actId="20577"/>
        <pc:sldMkLst>
          <pc:docMk/>
          <pc:sldMk cId="303213145" sldId="277"/>
        </pc:sldMkLst>
        <pc:spChg chg="mod">
          <ac:chgData name="Afzal Merali" userId="cec258a58c8e9129" providerId="LiveId" clId="{1F956D3F-71E0-414B-B84C-38BC54C8B046}" dt="2022-03-31T16:21:07.612" v="88" actId="20577"/>
          <ac:spMkLst>
            <pc:docMk/>
            <pc:sldMk cId="303213145" sldId="277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07:55.606" v="46" actId="20577"/>
        <pc:sldMkLst>
          <pc:docMk/>
          <pc:sldMk cId="1115188312" sldId="278"/>
        </pc:sldMkLst>
        <pc:spChg chg="mod">
          <ac:chgData name="Afzal Merali" userId="cec258a58c8e9129" providerId="LiveId" clId="{1F956D3F-71E0-414B-B84C-38BC54C8B046}" dt="2022-03-31T16:07:55.606" v="46" actId="20577"/>
          <ac:spMkLst>
            <pc:docMk/>
            <pc:sldMk cId="1115188312" sldId="278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21:54.311" v="89" actId="20577"/>
        <pc:sldMkLst>
          <pc:docMk/>
          <pc:sldMk cId="3660336262" sldId="279"/>
        </pc:sldMkLst>
        <pc:spChg chg="mod">
          <ac:chgData name="Afzal Merali" userId="cec258a58c8e9129" providerId="LiveId" clId="{1F956D3F-71E0-414B-B84C-38BC54C8B046}" dt="2022-03-31T16:21:54.311" v="89" actId="20577"/>
          <ac:spMkLst>
            <pc:docMk/>
            <pc:sldMk cId="3660336262" sldId="279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21:59.698" v="90" actId="20577"/>
        <pc:sldMkLst>
          <pc:docMk/>
          <pc:sldMk cId="50789666" sldId="280"/>
        </pc:sldMkLst>
        <pc:spChg chg="mod">
          <ac:chgData name="Afzal Merali" userId="cec258a58c8e9129" providerId="LiveId" clId="{1F956D3F-71E0-414B-B84C-38BC54C8B046}" dt="2022-03-31T16:21:59.698" v="90" actId="20577"/>
          <ac:spMkLst>
            <pc:docMk/>
            <pc:sldMk cId="50789666" sldId="280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08:19.825" v="48" actId="20577"/>
        <pc:sldMkLst>
          <pc:docMk/>
          <pc:sldMk cId="3266767435" sldId="282"/>
        </pc:sldMkLst>
        <pc:spChg chg="mod">
          <ac:chgData name="Afzal Merali" userId="cec258a58c8e9129" providerId="LiveId" clId="{1F956D3F-71E0-414B-B84C-38BC54C8B046}" dt="2022-03-31T16:08:19.825" v="48" actId="20577"/>
          <ac:spMkLst>
            <pc:docMk/>
            <pc:sldMk cId="3266767435" sldId="282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22:18.813" v="91" actId="20577"/>
        <pc:sldMkLst>
          <pc:docMk/>
          <pc:sldMk cId="1629606228" sldId="283"/>
        </pc:sldMkLst>
        <pc:spChg chg="mod">
          <ac:chgData name="Afzal Merali" userId="cec258a58c8e9129" providerId="LiveId" clId="{1F956D3F-71E0-414B-B84C-38BC54C8B046}" dt="2022-03-31T16:22:18.813" v="91" actId="20577"/>
          <ac:spMkLst>
            <pc:docMk/>
            <pc:sldMk cId="1629606228" sldId="283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09:23.799" v="55" actId="20577"/>
        <pc:sldMkLst>
          <pc:docMk/>
          <pc:sldMk cId="150492815" sldId="284"/>
        </pc:sldMkLst>
        <pc:spChg chg="mod">
          <ac:chgData name="Afzal Merali" userId="cec258a58c8e9129" providerId="LiveId" clId="{1F956D3F-71E0-414B-B84C-38BC54C8B046}" dt="2022-03-31T16:09:23.799" v="55" actId="20577"/>
          <ac:spMkLst>
            <pc:docMk/>
            <pc:sldMk cId="150492815" sldId="284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09:39.667" v="59" actId="20577"/>
        <pc:sldMkLst>
          <pc:docMk/>
          <pc:sldMk cId="3739122273" sldId="286"/>
        </pc:sldMkLst>
        <pc:spChg chg="mod">
          <ac:chgData name="Afzal Merali" userId="cec258a58c8e9129" providerId="LiveId" clId="{1F956D3F-71E0-414B-B84C-38BC54C8B046}" dt="2022-03-31T16:09:39.667" v="59" actId="20577"/>
          <ac:spMkLst>
            <pc:docMk/>
            <pc:sldMk cId="3739122273" sldId="286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09:51.674" v="60" actId="20577"/>
        <pc:sldMkLst>
          <pc:docMk/>
          <pc:sldMk cId="839512046" sldId="288"/>
        </pc:sldMkLst>
        <pc:spChg chg="mod">
          <ac:chgData name="Afzal Merali" userId="cec258a58c8e9129" providerId="LiveId" clId="{1F956D3F-71E0-414B-B84C-38BC54C8B046}" dt="2022-03-31T16:09:51.674" v="60" actId="20577"/>
          <ac:spMkLst>
            <pc:docMk/>
            <pc:sldMk cId="839512046" sldId="288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10:10.095" v="61" actId="20577"/>
        <pc:sldMkLst>
          <pc:docMk/>
          <pc:sldMk cId="850210146" sldId="291"/>
        </pc:sldMkLst>
        <pc:spChg chg="mod">
          <ac:chgData name="Afzal Merali" userId="cec258a58c8e9129" providerId="LiveId" clId="{1F956D3F-71E0-414B-B84C-38BC54C8B046}" dt="2022-03-31T16:10:10.095" v="61" actId="20577"/>
          <ac:spMkLst>
            <pc:docMk/>
            <pc:sldMk cId="850210146" sldId="291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10:29.423" v="64" actId="20577"/>
        <pc:sldMkLst>
          <pc:docMk/>
          <pc:sldMk cId="1561379512" sldId="293"/>
        </pc:sldMkLst>
        <pc:spChg chg="mod">
          <ac:chgData name="Afzal Merali" userId="cec258a58c8e9129" providerId="LiveId" clId="{1F956D3F-71E0-414B-B84C-38BC54C8B046}" dt="2022-03-31T16:10:29.423" v="64" actId="20577"/>
          <ac:spMkLst>
            <pc:docMk/>
            <pc:sldMk cId="1561379512" sldId="293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18:40.832" v="81" actId="20577"/>
        <pc:sldMkLst>
          <pc:docMk/>
          <pc:sldMk cId="3182155715" sldId="294"/>
        </pc:sldMkLst>
        <pc:spChg chg="mod">
          <ac:chgData name="Afzal Merali" userId="cec258a58c8e9129" providerId="LiveId" clId="{1F956D3F-71E0-414B-B84C-38BC54C8B046}" dt="2022-03-31T16:18:40.832" v="81" actId="20577"/>
          <ac:spMkLst>
            <pc:docMk/>
            <pc:sldMk cId="3182155715" sldId="294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15:34.288" v="73" actId="20577"/>
        <pc:sldMkLst>
          <pc:docMk/>
          <pc:sldMk cId="1540530531" sldId="295"/>
        </pc:sldMkLst>
        <pc:spChg chg="mod">
          <ac:chgData name="Afzal Merali" userId="cec258a58c8e9129" providerId="LiveId" clId="{1F956D3F-71E0-414B-B84C-38BC54C8B046}" dt="2022-03-31T16:15:34.288" v="73" actId="20577"/>
          <ac:spMkLst>
            <pc:docMk/>
            <pc:sldMk cId="1540530531" sldId="295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19:42.737" v="85" actId="20577"/>
        <pc:sldMkLst>
          <pc:docMk/>
          <pc:sldMk cId="2543838397" sldId="296"/>
        </pc:sldMkLst>
        <pc:spChg chg="mod">
          <ac:chgData name="Afzal Merali" userId="cec258a58c8e9129" providerId="LiveId" clId="{1F956D3F-71E0-414B-B84C-38BC54C8B046}" dt="2022-03-31T16:19:42.737" v="85" actId="20577"/>
          <ac:spMkLst>
            <pc:docMk/>
            <pc:sldMk cId="2543838397" sldId="296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15:53.367" v="75" actId="20577"/>
        <pc:sldMkLst>
          <pc:docMk/>
          <pc:sldMk cId="2650484193" sldId="298"/>
        </pc:sldMkLst>
        <pc:spChg chg="mod">
          <ac:chgData name="Afzal Merali" userId="cec258a58c8e9129" providerId="LiveId" clId="{1F956D3F-71E0-414B-B84C-38BC54C8B046}" dt="2022-03-31T16:15:53.367" v="75" actId="20577"/>
          <ac:spMkLst>
            <pc:docMk/>
            <pc:sldMk cId="2650484193" sldId="298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48:58.744" v="413" actId="20577"/>
        <pc:sldMkLst>
          <pc:docMk/>
          <pc:sldMk cId="525605392" sldId="299"/>
        </pc:sldMkLst>
        <pc:spChg chg="mod">
          <ac:chgData name="Afzal Merali" userId="cec258a58c8e9129" providerId="LiveId" clId="{1F956D3F-71E0-414B-B84C-38BC54C8B046}" dt="2022-03-31T19:48:58.744" v="413" actId="20577"/>
          <ac:spMkLst>
            <pc:docMk/>
            <pc:sldMk cId="525605392" sldId="299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24:45.747" v="104" actId="20577"/>
        <pc:sldMkLst>
          <pc:docMk/>
          <pc:sldMk cId="3498016478" sldId="300"/>
        </pc:sldMkLst>
        <pc:spChg chg="mod">
          <ac:chgData name="Afzal Merali" userId="cec258a58c8e9129" providerId="LiveId" clId="{1F956D3F-71E0-414B-B84C-38BC54C8B046}" dt="2022-03-31T16:24:45.747" v="104" actId="20577"/>
          <ac:spMkLst>
            <pc:docMk/>
            <pc:sldMk cId="3498016478" sldId="300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24:52.929" v="105" actId="20577"/>
        <pc:sldMkLst>
          <pc:docMk/>
          <pc:sldMk cId="19513204" sldId="301"/>
        </pc:sldMkLst>
        <pc:spChg chg="mod">
          <ac:chgData name="Afzal Merali" userId="cec258a58c8e9129" providerId="LiveId" clId="{1F956D3F-71E0-414B-B84C-38BC54C8B046}" dt="2022-03-31T16:24:52.929" v="105" actId="20577"/>
          <ac:spMkLst>
            <pc:docMk/>
            <pc:sldMk cId="19513204" sldId="301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25:08.832" v="106" actId="20577"/>
        <pc:sldMkLst>
          <pc:docMk/>
          <pc:sldMk cId="371695658" sldId="303"/>
        </pc:sldMkLst>
        <pc:spChg chg="mod">
          <ac:chgData name="Afzal Merali" userId="cec258a58c8e9129" providerId="LiveId" clId="{1F956D3F-71E0-414B-B84C-38BC54C8B046}" dt="2022-03-31T16:25:08.832" v="106" actId="20577"/>
          <ac:spMkLst>
            <pc:docMk/>
            <pc:sldMk cId="371695658" sldId="303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25:14.317" v="107" actId="20577"/>
        <pc:sldMkLst>
          <pc:docMk/>
          <pc:sldMk cId="997736769" sldId="304"/>
        </pc:sldMkLst>
        <pc:spChg chg="mod">
          <ac:chgData name="Afzal Merali" userId="cec258a58c8e9129" providerId="LiveId" clId="{1F956D3F-71E0-414B-B84C-38BC54C8B046}" dt="2022-03-31T16:25:14.317" v="107" actId="20577"/>
          <ac:spMkLst>
            <pc:docMk/>
            <pc:sldMk cId="997736769" sldId="304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6:25:29.274" v="108" actId="20577"/>
        <pc:sldMkLst>
          <pc:docMk/>
          <pc:sldMk cId="2280880335" sldId="306"/>
        </pc:sldMkLst>
        <pc:spChg chg="mod">
          <ac:chgData name="Afzal Merali" userId="cec258a58c8e9129" providerId="LiveId" clId="{1F956D3F-71E0-414B-B84C-38BC54C8B046}" dt="2022-03-31T16:25:29.274" v="108" actId="20577"/>
          <ac:spMkLst>
            <pc:docMk/>
            <pc:sldMk cId="2280880335" sldId="306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48:15.582" v="111" actId="20577"/>
        <pc:sldMkLst>
          <pc:docMk/>
          <pc:sldMk cId="4136162141" sldId="307"/>
        </pc:sldMkLst>
        <pc:spChg chg="mod">
          <ac:chgData name="Afzal Merali" userId="cec258a58c8e9129" providerId="LiveId" clId="{1F956D3F-71E0-414B-B84C-38BC54C8B046}" dt="2022-03-31T17:48:15.582" v="111" actId="20577"/>
          <ac:spMkLst>
            <pc:docMk/>
            <pc:sldMk cId="4136162141" sldId="307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48:34.036" v="114" actId="20577"/>
        <pc:sldMkLst>
          <pc:docMk/>
          <pc:sldMk cId="4015738928" sldId="308"/>
        </pc:sldMkLst>
        <pc:spChg chg="mod">
          <ac:chgData name="Afzal Merali" userId="cec258a58c8e9129" providerId="LiveId" clId="{1F956D3F-71E0-414B-B84C-38BC54C8B046}" dt="2022-03-31T17:48:34.036" v="114" actId="20577"/>
          <ac:spMkLst>
            <pc:docMk/>
            <pc:sldMk cId="4015738928" sldId="308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48:49.595" v="116" actId="20577"/>
        <pc:sldMkLst>
          <pc:docMk/>
          <pc:sldMk cId="1224580981" sldId="310"/>
        </pc:sldMkLst>
        <pc:spChg chg="mod">
          <ac:chgData name="Afzal Merali" userId="cec258a58c8e9129" providerId="LiveId" clId="{1F956D3F-71E0-414B-B84C-38BC54C8B046}" dt="2022-03-31T17:48:49.595" v="116" actId="20577"/>
          <ac:spMkLst>
            <pc:docMk/>
            <pc:sldMk cId="1224580981" sldId="310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49:25.381" v="117" actId="20577"/>
        <pc:sldMkLst>
          <pc:docMk/>
          <pc:sldMk cId="3662528213" sldId="314"/>
        </pc:sldMkLst>
        <pc:spChg chg="mod">
          <ac:chgData name="Afzal Merali" userId="cec258a58c8e9129" providerId="LiveId" clId="{1F956D3F-71E0-414B-B84C-38BC54C8B046}" dt="2022-03-31T17:49:25.381" v="117" actId="20577"/>
          <ac:spMkLst>
            <pc:docMk/>
            <pc:sldMk cId="3662528213" sldId="314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49:38.265" v="118" actId="20577"/>
        <pc:sldMkLst>
          <pc:docMk/>
          <pc:sldMk cId="1772635282" sldId="315"/>
        </pc:sldMkLst>
        <pc:spChg chg="mod">
          <ac:chgData name="Afzal Merali" userId="cec258a58c8e9129" providerId="LiveId" clId="{1F956D3F-71E0-414B-B84C-38BC54C8B046}" dt="2022-03-31T17:49:38.265" v="118" actId="20577"/>
          <ac:spMkLst>
            <pc:docMk/>
            <pc:sldMk cId="1772635282" sldId="315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49:47.322" v="120" actId="20577"/>
        <pc:sldMkLst>
          <pc:docMk/>
          <pc:sldMk cId="3620471334" sldId="316"/>
        </pc:sldMkLst>
        <pc:spChg chg="mod">
          <ac:chgData name="Afzal Merali" userId="cec258a58c8e9129" providerId="LiveId" clId="{1F956D3F-71E0-414B-B84C-38BC54C8B046}" dt="2022-03-31T17:49:47.322" v="120" actId="20577"/>
          <ac:spMkLst>
            <pc:docMk/>
            <pc:sldMk cId="3620471334" sldId="316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50:38.199" v="127" actId="20577"/>
        <pc:sldMkLst>
          <pc:docMk/>
          <pc:sldMk cId="3587545924" sldId="318"/>
        </pc:sldMkLst>
        <pc:spChg chg="mod">
          <ac:chgData name="Afzal Merali" userId="cec258a58c8e9129" providerId="LiveId" clId="{1F956D3F-71E0-414B-B84C-38BC54C8B046}" dt="2022-03-31T17:50:38.199" v="127" actId="20577"/>
          <ac:spMkLst>
            <pc:docMk/>
            <pc:sldMk cId="3587545924" sldId="318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50:46.288" v="128" actId="20577"/>
        <pc:sldMkLst>
          <pc:docMk/>
          <pc:sldMk cId="1282163323" sldId="319"/>
        </pc:sldMkLst>
        <pc:spChg chg="mod">
          <ac:chgData name="Afzal Merali" userId="cec258a58c8e9129" providerId="LiveId" clId="{1F956D3F-71E0-414B-B84C-38BC54C8B046}" dt="2022-03-31T17:50:46.288" v="128" actId="20577"/>
          <ac:spMkLst>
            <pc:docMk/>
            <pc:sldMk cId="1282163323" sldId="319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50:58.573" v="130" actId="20577"/>
        <pc:sldMkLst>
          <pc:docMk/>
          <pc:sldMk cId="2911033613" sldId="320"/>
        </pc:sldMkLst>
        <pc:spChg chg="mod">
          <ac:chgData name="Afzal Merali" userId="cec258a58c8e9129" providerId="LiveId" clId="{1F956D3F-71E0-414B-B84C-38BC54C8B046}" dt="2022-03-31T17:50:58.573" v="130" actId="20577"/>
          <ac:spMkLst>
            <pc:docMk/>
            <pc:sldMk cId="2911033613" sldId="320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51:19.557" v="133" actId="20577"/>
        <pc:sldMkLst>
          <pc:docMk/>
          <pc:sldMk cId="4177383742" sldId="321"/>
        </pc:sldMkLst>
        <pc:spChg chg="mod">
          <ac:chgData name="Afzal Merali" userId="cec258a58c8e9129" providerId="LiveId" clId="{1F956D3F-71E0-414B-B84C-38BC54C8B046}" dt="2022-03-31T17:51:19.557" v="133" actId="20577"/>
          <ac:spMkLst>
            <pc:docMk/>
            <pc:sldMk cId="4177383742" sldId="321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51:26.886" v="134" actId="20577"/>
        <pc:sldMkLst>
          <pc:docMk/>
          <pc:sldMk cId="3611614991" sldId="322"/>
        </pc:sldMkLst>
        <pc:spChg chg="mod">
          <ac:chgData name="Afzal Merali" userId="cec258a58c8e9129" providerId="LiveId" clId="{1F956D3F-71E0-414B-B84C-38BC54C8B046}" dt="2022-03-31T17:51:26.886" v="134" actId="20577"/>
          <ac:spMkLst>
            <pc:docMk/>
            <pc:sldMk cId="3611614991" sldId="322"/>
            <ac:spMk id="3" creationId="{00000000-0000-0000-0000-000000000000}"/>
          </ac:spMkLst>
        </pc:spChg>
      </pc:sldChg>
      <pc:sldChg chg="add del">
        <pc:chgData name="Afzal Merali" userId="cec258a58c8e9129" providerId="LiveId" clId="{1F956D3F-71E0-414B-B84C-38BC54C8B046}" dt="2022-03-31T17:52:22.275" v="137" actId="2696"/>
        <pc:sldMkLst>
          <pc:docMk/>
          <pc:sldMk cId="1401734296" sldId="323"/>
        </pc:sldMkLst>
      </pc:sldChg>
      <pc:sldChg chg="modSp mod">
        <pc:chgData name="Afzal Merali" userId="cec258a58c8e9129" providerId="LiveId" clId="{1F956D3F-71E0-414B-B84C-38BC54C8B046}" dt="2022-03-31T17:52:30.598" v="138" actId="20577"/>
        <pc:sldMkLst>
          <pc:docMk/>
          <pc:sldMk cId="642642068" sldId="324"/>
        </pc:sldMkLst>
        <pc:spChg chg="mod">
          <ac:chgData name="Afzal Merali" userId="cec258a58c8e9129" providerId="LiveId" clId="{1F956D3F-71E0-414B-B84C-38BC54C8B046}" dt="2022-03-31T17:52:30.598" v="138" actId="20577"/>
          <ac:spMkLst>
            <pc:docMk/>
            <pc:sldMk cId="642642068" sldId="324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53:14.028" v="145" actId="20577"/>
        <pc:sldMkLst>
          <pc:docMk/>
          <pc:sldMk cId="3895470880" sldId="325"/>
        </pc:sldMkLst>
        <pc:spChg chg="mod">
          <ac:chgData name="Afzal Merali" userId="cec258a58c8e9129" providerId="LiveId" clId="{1F956D3F-71E0-414B-B84C-38BC54C8B046}" dt="2022-03-31T17:53:14.028" v="145" actId="20577"/>
          <ac:spMkLst>
            <pc:docMk/>
            <pc:sldMk cId="3895470880" sldId="325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55:41.384" v="152" actId="20577"/>
        <pc:sldMkLst>
          <pc:docMk/>
          <pc:sldMk cId="810499082" sldId="326"/>
        </pc:sldMkLst>
        <pc:spChg chg="mod">
          <ac:chgData name="Afzal Merali" userId="cec258a58c8e9129" providerId="LiveId" clId="{1F956D3F-71E0-414B-B84C-38BC54C8B046}" dt="2022-03-31T17:55:41.384" v="152" actId="20577"/>
          <ac:spMkLst>
            <pc:docMk/>
            <pc:sldMk cId="810499082" sldId="326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55:52.348" v="154" actId="20577"/>
        <pc:sldMkLst>
          <pc:docMk/>
          <pc:sldMk cId="541651218" sldId="327"/>
        </pc:sldMkLst>
        <pc:spChg chg="mod">
          <ac:chgData name="Afzal Merali" userId="cec258a58c8e9129" providerId="LiveId" clId="{1F956D3F-71E0-414B-B84C-38BC54C8B046}" dt="2022-03-31T17:55:52.348" v="154" actId="20577"/>
          <ac:spMkLst>
            <pc:docMk/>
            <pc:sldMk cId="541651218" sldId="327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56:14.317" v="155" actId="20577"/>
        <pc:sldMkLst>
          <pc:docMk/>
          <pc:sldMk cId="304377810" sldId="328"/>
        </pc:sldMkLst>
        <pc:spChg chg="mod">
          <ac:chgData name="Afzal Merali" userId="cec258a58c8e9129" providerId="LiveId" clId="{1F956D3F-71E0-414B-B84C-38BC54C8B046}" dt="2022-03-31T17:56:14.317" v="155" actId="20577"/>
          <ac:spMkLst>
            <pc:docMk/>
            <pc:sldMk cId="304377810" sldId="328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56:29.952" v="158" actId="20577"/>
        <pc:sldMkLst>
          <pc:docMk/>
          <pc:sldMk cId="2140683904" sldId="329"/>
        </pc:sldMkLst>
        <pc:spChg chg="mod">
          <ac:chgData name="Afzal Merali" userId="cec258a58c8e9129" providerId="LiveId" clId="{1F956D3F-71E0-414B-B84C-38BC54C8B046}" dt="2022-03-31T17:56:29.952" v="158" actId="20577"/>
          <ac:spMkLst>
            <pc:docMk/>
            <pc:sldMk cId="2140683904" sldId="329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56:41.508" v="160" actId="20577"/>
        <pc:sldMkLst>
          <pc:docMk/>
          <pc:sldMk cId="1875284228" sldId="330"/>
        </pc:sldMkLst>
        <pc:spChg chg="mod">
          <ac:chgData name="Afzal Merali" userId="cec258a58c8e9129" providerId="LiveId" clId="{1F956D3F-71E0-414B-B84C-38BC54C8B046}" dt="2022-03-31T17:56:41.508" v="160" actId="20577"/>
          <ac:spMkLst>
            <pc:docMk/>
            <pc:sldMk cId="1875284228" sldId="330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57:01.534" v="162" actId="20577"/>
        <pc:sldMkLst>
          <pc:docMk/>
          <pc:sldMk cId="1319726455" sldId="331"/>
        </pc:sldMkLst>
        <pc:spChg chg="mod">
          <ac:chgData name="Afzal Merali" userId="cec258a58c8e9129" providerId="LiveId" clId="{1F956D3F-71E0-414B-B84C-38BC54C8B046}" dt="2022-03-31T17:57:01.534" v="162" actId="20577"/>
          <ac:spMkLst>
            <pc:docMk/>
            <pc:sldMk cId="1319726455" sldId="331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57:10.498" v="164" actId="20577"/>
        <pc:sldMkLst>
          <pc:docMk/>
          <pc:sldMk cId="2074782766" sldId="332"/>
        </pc:sldMkLst>
        <pc:spChg chg="mod">
          <ac:chgData name="Afzal Merali" userId="cec258a58c8e9129" providerId="LiveId" clId="{1F956D3F-71E0-414B-B84C-38BC54C8B046}" dt="2022-03-31T17:57:10.498" v="164" actId="20577"/>
          <ac:spMkLst>
            <pc:docMk/>
            <pc:sldMk cId="2074782766" sldId="332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58:17.769" v="165" actId="20577"/>
        <pc:sldMkLst>
          <pc:docMk/>
          <pc:sldMk cId="1765745263" sldId="333"/>
        </pc:sldMkLst>
        <pc:spChg chg="mod">
          <ac:chgData name="Afzal Merali" userId="cec258a58c8e9129" providerId="LiveId" clId="{1F956D3F-71E0-414B-B84C-38BC54C8B046}" dt="2022-03-31T17:58:17.769" v="165" actId="20577"/>
          <ac:spMkLst>
            <pc:docMk/>
            <pc:sldMk cId="1765745263" sldId="333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58:24.908" v="166" actId="20577"/>
        <pc:sldMkLst>
          <pc:docMk/>
          <pc:sldMk cId="294080605" sldId="334"/>
        </pc:sldMkLst>
        <pc:spChg chg="mod">
          <ac:chgData name="Afzal Merali" userId="cec258a58c8e9129" providerId="LiveId" clId="{1F956D3F-71E0-414B-B84C-38BC54C8B046}" dt="2022-03-31T17:58:24.908" v="166" actId="20577"/>
          <ac:spMkLst>
            <pc:docMk/>
            <pc:sldMk cId="294080605" sldId="334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58:33.856" v="167" actId="20577"/>
        <pc:sldMkLst>
          <pc:docMk/>
          <pc:sldMk cId="1436997114" sldId="335"/>
        </pc:sldMkLst>
        <pc:spChg chg="mod">
          <ac:chgData name="Afzal Merali" userId="cec258a58c8e9129" providerId="LiveId" clId="{1F956D3F-71E0-414B-B84C-38BC54C8B046}" dt="2022-03-31T17:58:33.856" v="167" actId="20577"/>
          <ac:spMkLst>
            <pc:docMk/>
            <pc:sldMk cId="1436997114" sldId="335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58:56.448" v="168" actId="20577"/>
        <pc:sldMkLst>
          <pc:docMk/>
          <pc:sldMk cId="1574340933" sldId="336"/>
        </pc:sldMkLst>
        <pc:spChg chg="mod">
          <ac:chgData name="Afzal Merali" userId="cec258a58c8e9129" providerId="LiveId" clId="{1F956D3F-71E0-414B-B84C-38BC54C8B046}" dt="2022-03-31T17:58:56.448" v="168" actId="20577"/>
          <ac:spMkLst>
            <pc:docMk/>
            <pc:sldMk cId="1574340933" sldId="336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59:06.082" v="169" actId="20577"/>
        <pc:sldMkLst>
          <pc:docMk/>
          <pc:sldMk cId="3505393298" sldId="337"/>
        </pc:sldMkLst>
        <pc:spChg chg="mod">
          <ac:chgData name="Afzal Merali" userId="cec258a58c8e9129" providerId="LiveId" clId="{1F956D3F-71E0-414B-B84C-38BC54C8B046}" dt="2022-03-31T17:59:06.082" v="169" actId="20577"/>
          <ac:spMkLst>
            <pc:docMk/>
            <pc:sldMk cId="3505393298" sldId="337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59:17.949" v="170" actId="20577"/>
        <pc:sldMkLst>
          <pc:docMk/>
          <pc:sldMk cId="1969837603" sldId="338"/>
        </pc:sldMkLst>
        <pc:spChg chg="mod">
          <ac:chgData name="Afzal Merali" userId="cec258a58c8e9129" providerId="LiveId" clId="{1F956D3F-71E0-414B-B84C-38BC54C8B046}" dt="2022-03-31T17:59:17.949" v="170" actId="20577"/>
          <ac:spMkLst>
            <pc:docMk/>
            <pc:sldMk cId="1969837603" sldId="338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59:27.294" v="171" actId="20577"/>
        <pc:sldMkLst>
          <pc:docMk/>
          <pc:sldMk cId="3255678716" sldId="339"/>
        </pc:sldMkLst>
        <pc:spChg chg="mod">
          <ac:chgData name="Afzal Merali" userId="cec258a58c8e9129" providerId="LiveId" clId="{1F956D3F-71E0-414B-B84C-38BC54C8B046}" dt="2022-03-31T17:59:27.294" v="171" actId="20577"/>
          <ac:spMkLst>
            <pc:docMk/>
            <pc:sldMk cId="3255678716" sldId="339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59:43.868" v="173" actId="20577"/>
        <pc:sldMkLst>
          <pc:docMk/>
          <pc:sldMk cId="748763240" sldId="340"/>
        </pc:sldMkLst>
        <pc:spChg chg="mod">
          <ac:chgData name="Afzal Merali" userId="cec258a58c8e9129" providerId="LiveId" clId="{1F956D3F-71E0-414B-B84C-38BC54C8B046}" dt="2022-03-31T17:59:43.868" v="173" actId="20577"/>
          <ac:spMkLst>
            <pc:docMk/>
            <pc:sldMk cId="748763240" sldId="340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7:59:52.957" v="174" actId="20577"/>
        <pc:sldMkLst>
          <pc:docMk/>
          <pc:sldMk cId="1572850239" sldId="341"/>
        </pc:sldMkLst>
        <pc:spChg chg="mod">
          <ac:chgData name="Afzal Merali" userId="cec258a58c8e9129" providerId="LiveId" clId="{1F956D3F-71E0-414B-B84C-38BC54C8B046}" dt="2022-03-31T17:59:52.957" v="174" actId="20577"/>
          <ac:spMkLst>
            <pc:docMk/>
            <pc:sldMk cId="1572850239" sldId="341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00:05.447" v="178" actId="20577"/>
        <pc:sldMkLst>
          <pc:docMk/>
          <pc:sldMk cId="3583815044" sldId="342"/>
        </pc:sldMkLst>
        <pc:spChg chg="mod">
          <ac:chgData name="Afzal Merali" userId="cec258a58c8e9129" providerId="LiveId" clId="{1F956D3F-71E0-414B-B84C-38BC54C8B046}" dt="2022-03-31T18:00:05.447" v="178" actId="20577"/>
          <ac:spMkLst>
            <pc:docMk/>
            <pc:sldMk cId="3583815044" sldId="342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00:14.569" v="181" actId="20577"/>
        <pc:sldMkLst>
          <pc:docMk/>
          <pc:sldMk cId="2816052465" sldId="343"/>
        </pc:sldMkLst>
        <pc:spChg chg="mod">
          <ac:chgData name="Afzal Merali" userId="cec258a58c8e9129" providerId="LiveId" clId="{1F956D3F-71E0-414B-B84C-38BC54C8B046}" dt="2022-03-31T18:00:14.569" v="181" actId="20577"/>
          <ac:spMkLst>
            <pc:docMk/>
            <pc:sldMk cId="2816052465" sldId="343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00:25.717" v="183" actId="20577"/>
        <pc:sldMkLst>
          <pc:docMk/>
          <pc:sldMk cId="4276222539" sldId="344"/>
        </pc:sldMkLst>
        <pc:spChg chg="mod">
          <ac:chgData name="Afzal Merali" userId="cec258a58c8e9129" providerId="LiveId" clId="{1F956D3F-71E0-414B-B84C-38BC54C8B046}" dt="2022-03-31T18:00:25.717" v="183" actId="20577"/>
          <ac:spMkLst>
            <pc:docMk/>
            <pc:sldMk cId="4276222539" sldId="344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00:38.434" v="185" actId="20577"/>
        <pc:sldMkLst>
          <pc:docMk/>
          <pc:sldMk cId="2398512334" sldId="345"/>
        </pc:sldMkLst>
        <pc:spChg chg="mod">
          <ac:chgData name="Afzal Merali" userId="cec258a58c8e9129" providerId="LiveId" clId="{1F956D3F-71E0-414B-B84C-38BC54C8B046}" dt="2022-03-31T18:00:38.434" v="185" actId="20577"/>
          <ac:spMkLst>
            <pc:docMk/>
            <pc:sldMk cId="2398512334" sldId="345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00:45.612" v="187" actId="20577"/>
        <pc:sldMkLst>
          <pc:docMk/>
          <pc:sldMk cId="2753887936" sldId="346"/>
        </pc:sldMkLst>
        <pc:spChg chg="mod">
          <ac:chgData name="Afzal Merali" userId="cec258a58c8e9129" providerId="LiveId" clId="{1F956D3F-71E0-414B-B84C-38BC54C8B046}" dt="2022-03-31T18:00:45.612" v="187" actId="20577"/>
          <ac:spMkLst>
            <pc:docMk/>
            <pc:sldMk cId="2753887936" sldId="346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00:54.231" v="188" actId="20577"/>
        <pc:sldMkLst>
          <pc:docMk/>
          <pc:sldMk cId="3589955127" sldId="347"/>
        </pc:sldMkLst>
        <pc:spChg chg="mod">
          <ac:chgData name="Afzal Merali" userId="cec258a58c8e9129" providerId="LiveId" clId="{1F956D3F-71E0-414B-B84C-38BC54C8B046}" dt="2022-03-31T18:00:54.231" v="188" actId="20577"/>
          <ac:spMkLst>
            <pc:docMk/>
            <pc:sldMk cId="3589955127" sldId="347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10:47.344" v="195" actId="20577"/>
        <pc:sldMkLst>
          <pc:docMk/>
          <pc:sldMk cId="1906837518" sldId="352"/>
        </pc:sldMkLst>
        <pc:spChg chg="mod">
          <ac:chgData name="Afzal Merali" userId="cec258a58c8e9129" providerId="LiveId" clId="{1F956D3F-71E0-414B-B84C-38BC54C8B046}" dt="2022-03-31T18:10:47.344" v="195" actId="20577"/>
          <ac:spMkLst>
            <pc:docMk/>
            <pc:sldMk cId="1906837518" sldId="352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11:08.523" v="196" actId="20577"/>
        <pc:sldMkLst>
          <pc:docMk/>
          <pc:sldMk cId="2308518414" sldId="353"/>
        </pc:sldMkLst>
        <pc:spChg chg="mod">
          <ac:chgData name="Afzal Merali" userId="cec258a58c8e9129" providerId="LiveId" clId="{1F956D3F-71E0-414B-B84C-38BC54C8B046}" dt="2022-03-31T18:11:08.523" v="196" actId="20577"/>
          <ac:spMkLst>
            <pc:docMk/>
            <pc:sldMk cId="2308518414" sldId="353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11:20.706" v="197" actId="20577"/>
        <pc:sldMkLst>
          <pc:docMk/>
          <pc:sldMk cId="966228404" sldId="355"/>
        </pc:sldMkLst>
        <pc:spChg chg="mod">
          <ac:chgData name="Afzal Merali" userId="cec258a58c8e9129" providerId="LiveId" clId="{1F956D3F-71E0-414B-B84C-38BC54C8B046}" dt="2022-03-31T18:11:20.706" v="197" actId="20577"/>
          <ac:spMkLst>
            <pc:docMk/>
            <pc:sldMk cId="966228404" sldId="355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11:27.706" v="198" actId="20577"/>
        <pc:sldMkLst>
          <pc:docMk/>
          <pc:sldMk cId="3516474269" sldId="356"/>
        </pc:sldMkLst>
        <pc:spChg chg="mod">
          <ac:chgData name="Afzal Merali" userId="cec258a58c8e9129" providerId="LiveId" clId="{1F956D3F-71E0-414B-B84C-38BC54C8B046}" dt="2022-03-31T18:11:27.706" v="198" actId="20577"/>
          <ac:spMkLst>
            <pc:docMk/>
            <pc:sldMk cId="3516474269" sldId="356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11:38.204" v="200" actId="20577"/>
        <pc:sldMkLst>
          <pc:docMk/>
          <pc:sldMk cId="2228705831" sldId="357"/>
        </pc:sldMkLst>
        <pc:spChg chg="mod">
          <ac:chgData name="Afzal Merali" userId="cec258a58c8e9129" providerId="LiveId" clId="{1F956D3F-71E0-414B-B84C-38BC54C8B046}" dt="2022-03-31T18:11:38.204" v="200" actId="20577"/>
          <ac:spMkLst>
            <pc:docMk/>
            <pc:sldMk cId="2228705831" sldId="357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12:37.511" v="205" actId="20577"/>
        <pc:sldMkLst>
          <pc:docMk/>
          <pc:sldMk cId="3330831685" sldId="358"/>
        </pc:sldMkLst>
        <pc:spChg chg="mod">
          <ac:chgData name="Afzal Merali" userId="cec258a58c8e9129" providerId="LiveId" clId="{1F956D3F-71E0-414B-B84C-38BC54C8B046}" dt="2022-03-31T18:12:37.511" v="205" actId="20577"/>
          <ac:spMkLst>
            <pc:docMk/>
            <pc:sldMk cId="3330831685" sldId="358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12:54.069" v="206" actId="20577"/>
        <pc:sldMkLst>
          <pc:docMk/>
          <pc:sldMk cId="1887314397" sldId="360"/>
        </pc:sldMkLst>
        <pc:spChg chg="mod">
          <ac:chgData name="Afzal Merali" userId="cec258a58c8e9129" providerId="LiveId" clId="{1F956D3F-71E0-414B-B84C-38BC54C8B046}" dt="2022-03-31T18:12:54.069" v="206" actId="20577"/>
          <ac:spMkLst>
            <pc:docMk/>
            <pc:sldMk cId="1887314397" sldId="360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14:40.023" v="207" actId="20577"/>
        <pc:sldMkLst>
          <pc:docMk/>
          <pc:sldMk cId="1520421585" sldId="361"/>
        </pc:sldMkLst>
        <pc:spChg chg="mod">
          <ac:chgData name="Afzal Merali" userId="cec258a58c8e9129" providerId="LiveId" clId="{1F956D3F-71E0-414B-B84C-38BC54C8B046}" dt="2022-03-31T18:14:40.023" v="207" actId="20577"/>
          <ac:spMkLst>
            <pc:docMk/>
            <pc:sldMk cId="1520421585" sldId="361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15:28.872" v="208" actId="20577"/>
        <pc:sldMkLst>
          <pc:docMk/>
          <pc:sldMk cId="878476004" sldId="362"/>
        </pc:sldMkLst>
        <pc:spChg chg="mod">
          <ac:chgData name="Afzal Merali" userId="cec258a58c8e9129" providerId="LiveId" clId="{1F956D3F-71E0-414B-B84C-38BC54C8B046}" dt="2022-03-31T18:15:28.872" v="208" actId="20577"/>
          <ac:spMkLst>
            <pc:docMk/>
            <pc:sldMk cId="878476004" sldId="362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20:13.374" v="215" actId="20577"/>
        <pc:sldMkLst>
          <pc:docMk/>
          <pc:sldMk cId="671059481" sldId="363"/>
        </pc:sldMkLst>
        <pc:spChg chg="mod">
          <ac:chgData name="Afzal Merali" userId="cec258a58c8e9129" providerId="LiveId" clId="{1F956D3F-71E0-414B-B84C-38BC54C8B046}" dt="2022-03-31T18:20:13.374" v="215" actId="20577"/>
          <ac:spMkLst>
            <pc:docMk/>
            <pc:sldMk cId="671059481" sldId="363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20:35.118" v="216" actId="20577"/>
        <pc:sldMkLst>
          <pc:docMk/>
          <pc:sldMk cId="3483603338" sldId="365"/>
        </pc:sldMkLst>
        <pc:spChg chg="mod">
          <ac:chgData name="Afzal Merali" userId="cec258a58c8e9129" providerId="LiveId" clId="{1F956D3F-71E0-414B-B84C-38BC54C8B046}" dt="2022-03-31T18:20:35.118" v="216" actId="20577"/>
          <ac:spMkLst>
            <pc:docMk/>
            <pc:sldMk cId="3483603338" sldId="365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20:49.565" v="217" actId="20577"/>
        <pc:sldMkLst>
          <pc:docMk/>
          <pc:sldMk cId="1603067353" sldId="366"/>
        </pc:sldMkLst>
        <pc:spChg chg="mod">
          <ac:chgData name="Afzal Merali" userId="cec258a58c8e9129" providerId="LiveId" clId="{1F956D3F-71E0-414B-B84C-38BC54C8B046}" dt="2022-03-31T18:20:49.565" v="217" actId="20577"/>
          <ac:spMkLst>
            <pc:docMk/>
            <pc:sldMk cId="1603067353" sldId="366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21:01.833" v="219" actId="20577"/>
        <pc:sldMkLst>
          <pc:docMk/>
          <pc:sldMk cId="417245992" sldId="367"/>
        </pc:sldMkLst>
        <pc:spChg chg="mod">
          <ac:chgData name="Afzal Merali" userId="cec258a58c8e9129" providerId="LiveId" clId="{1F956D3F-71E0-414B-B84C-38BC54C8B046}" dt="2022-03-31T18:21:01.833" v="219" actId="20577"/>
          <ac:spMkLst>
            <pc:docMk/>
            <pc:sldMk cId="417245992" sldId="367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21:21.775" v="221" actId="20577"/>
        <pc:sldMkLst>
          <pc:docMk/>
          <pc:sldMk cId="183452536" sldId="368"/>
        </pc:sldMkLst>
        <pc:spChg chg="mod">
          <ac:chgData name="Afzal Merali" userId="cec258a58c8e9129" providerId="LiveId" clId="{1F956D3F-71E0-414B-B84C-38BC54C8B046}" dt="2022-03-31T18:21:21.775" v="221" actId="20577"/>
          <ac:spMkLst>
            <pc:docMk/>
            <pc:sldMk cId="183452536" sldId="368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21:30.674" v="222" actId="20577"/>
        <pc:sldMkLst>
          <pc:docMk/>
          <pc:sldMk cId="3739693777" sldId="369"/>
        </pc:sldMkLst>
        <pc:spChg chg="mod">
          <ac:chgData name="Afzal Merali" userId="cec258a58c8e9129" providerId="LiveId" clId="{1F956D3F-71E0-414B-B84C-38BC54C8B046}" dt="2022-03-31T18:21:30.674" v="222" actId="20577"/>
          <ac:spMkLst>
            <pc:docMk/>
            <pc:sldMk cId="3739693777" sldId="369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21:49.253" v="223" actId="20577"/>
        <pc:sldMkLst>
          <pc:docMk/>
          <pc:sldMk cId="3844612254" sldId="371"/>
        </pc:sldMkLst>
        <pc:spChg chg="mod">
          <ac:chgData name="Afzal Merali" userId="cec258a58c8e9129" providerId="LiveId" clId="{1F956D3F-71E0-414B-B84C-38BC54C8B046}" dt="2022-03-31T18:21:49.253" v="223" actId="20577"/>
          <ac:spMkLst>
            <pc:docMk/>
            <pc:sldMk cId="3844612254" sldId="371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22:00.060" v="224" actId="20577"/>
        <pc:sldMkLst>
          <pc:docMk/>
          <pc:sldMk cId="3235480619" sldId="372"/>
        </pc:sldMkLst>
        <pc:spChg chg="mod">
          <ac:chgData name="Afzal Merali" userId="cec258a58c8e9129" providerId="LiveId" clId="{1F956D3F-71E0-414B-B84C-38BC54C8B046}" dt="2022-03-31T18:22:00.060" v="224" actId="20577"/>
          <ac:spMkLst>
            <pc:docMk/>
            <pc:sldMk cId="3235480619" sldId="372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22:36.805" v="226" actId="20577"/>
        <pc:sldMkLst>
          <pc:docMk/>
          <pc:sldMk cId="3757841961" sldId="376"/>
        </pc:sldMkLst>
        <pc:spChg chg="mod">
          <ac:chgData name="Afzal Merali" userId="cec258a58c8e9129" providerId="LiveId" clId="{1F956D3F-71E0-414B-B84C-38BC54C8B046}" dt="2022-03-31T18:22:36.805" v="226" actId="20577"/>
          <ac:spMkLst>
            <pc:docMk/>
            <pc:sldMk cId="3757841961" sldId="376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22:58.645" v="228" actId="20577"/>
        <pc:sldMkLst>
          <pc:docMk/>
          <pc:sldMk cId="2070318194" sldId="378"/>
        </pc:sldMkLst>
        <pc:spChg chg="mod">
          <ac:chgData name="Afzal Merali" userId="cec258a58c8e9129" providerId="LiveId" clId="{1F956D3F-71E0-414B-B84C-38BC54C8B046}" dt="2022-03-31T18:22:58.645" v="228" actId="20577"/>
          <ac:spMkLst>
            <pc:docMk/>
            <pc:sldMk cId="2070318194" sldId="378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23:12.142" v="229" actId="20577"/>
        <pc:sldMkLst>
          <pc:docMk/>
          <pc:sldMk cId="1048918861" sldId="379"/>
        </pc:sldMkLst>
        <pc:spChg chg="mod">
          <ac:chgData name="Afzal Merali" userId="cec258a58c8e9129" providerId="LiveId" clId="{1F956D3F-71E0-414B-B84C-38BC54C8B046}" dt="2022-03-31T18:23:12.142" v="229" actId="20577"/>
          <ac:spMkLst>
            <pc:docMk/>
            <pc:sldMk cId="1048918861" sldId="379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23:18.683" v="230" actId="20577"/>
        <pc:sldMkLst>
          <pc:docMk/>
          <pc:sldMk cId="241433622" sldId="380"/>
        </pc:sldMkLst>
        <pc:spChg chg="mod">
          <ac:chgData name="Afzal Merali" userId="cec258a58c8e9129" providerId="LiveId" clId="{1F956D3F-71E0-414B-B84C-38BC54C8B046}" dt="2022-03-31T18:23:18.683" v="230" actId="20577"/>
          <ac:spMkLst>
            <pc:docMk/>
            <pc:sldMk cId="241433622" sldId="380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24:22.859" v="233" actId="20577"/>
        <pc:sldMkLst>
          <pc:docMk/>
          <pc:sldMk cId="776696200" sldId="381"/>
        </pc:sldMkLst>
        <pc:spChg chg="mod">
          <ac:chgData name="Afzal Merali" userId="cec258a58c8e9129" providerId="LiveId" clId="{1F956D3F-71E0-414B-B84C-38BC54C8B046}" dt="2022-03-31T18:24:22.859" v="233" actId="20577"/>
          <ac:spMkLst>
            <pc:docMk/>
            <pc:sldMk cId="776696200" sldId="381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24:39.048" v="236" actId="20577"/>
        <pc:sldMkLst>
          <pc:docMk/>
          <pc:sldMk cId="862370714" sldId="382"/>
        </pc:sldMkLst>
        <pc:spChg chg="mod">
          <ac:chgData name="Afzal Merali" userId="cec258a58c8e9129" providerId="LiveId" clId="{1F956D3F-71E0-414B-B84C-38BC54C8B046}" dt="2022-03-31T18:24:39.048" v="236" actId="20577"/>
          <ac:spMkLst>
            <pc:docMk/>
            <pc:sldMk cId="862370714" sldId="382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27:16.258" v="237" actId="20577"/>
        <pc:sldMkLst>
          <pc:docMk/>
          <pc:sldMk cId="4123378686" sldId="384"/>
        </pc:sldMkLst>
        <pc:spChg chg="mod">
          <ac:chgData name="Afzal Merali" userId="cec258a58c8e9129" providerId="LiveId" clId="{1F956D3F-71E0-414B-B84C-38BC54C8B046}" dt="2022-03-31T18:27:16.258" v="237" actId="20577"/>
          <ac:spMkLst>
            <pc:docMk/>
            <pc:sldMk cId="4123378686" sldId="384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27:24.556" v="238" actId="20577"/>
        <pc:sldMkLst>
          <pc:docMk/>
          <pc:sldMk cId="1636828399" sldId="385"/>
        </pc:sldMkLst>
        <pc:spChg chg="mod">
          <ac:chgData name="Afzal Merali" userId="cec258a58c8e9129" providerId="LiveId" clId="{1F956D3F-71E0-414B-B84C-38BC54C8B046}" dt="2022-03-31T18:27:24.556" v="238" actId="20577"/>
          <ac:spMkLst>
            <pc:docMk/>
            <pc:sldMk cId="1636828399" sldId="385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27:38.145" v="240" actId="20577"/>
        <pc:sldMkLst>
          <pc:docMk/>
          <pc:sldMk cId="724110298" sldId="387"/>
        </pc:sldMkLst>
        <pc:spChg chg="mod">
          <ac:chgData name="Afzal Merali" userId="cec258a58c8e9129" providerId="LiveId" clId="{1F956D3F-71E0-414B-B84C-38BC54C8B046}" dt="2022-03-31T18:27:38.145" v="240" actId="20577"/>
          <ac:spMkLst>
            <pc:docMk/>
            <pc:sldMk cId="724110298" sldId="387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27:44.429" v="241" actId="20577"/>
        <pc:sldMkLst>
          <pc:docMk/>
          <pc:sldMk cId="3359064228" sldId="388"/>
        </pc:sldMkLst>
        <pc:spChg chg="mod">
          <ac:chgData name="Afzal Merali" userId="cec258a58c8e9129" providerId="LiveId" clId="{1F956D3F-71E0-414B-B84C-38BC54C8B046}" dt="2022-03-31T18:27:44.429" v="241" actId="20577"/>
          <ac:spMkLst>
            <pc:docMk/>
            <pc:sldMk cId="3359064228" sldId="388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28:18.753" v="244" actId="20577"/>
        <pc:sldMkLst>
          <pc:docMk/>
          <pc:sldMk cId="2394563622" sldId="389"/>
        </pc:sldMkLst>
        <pc:spChg chg="mod">
          <ac:chgData name="Afzal Merali" userId="cec258a58c8e9129" providerId="LiveId" clId="{1F956D3F-71E0-414B-B84C-38BC54C8B046}" dt="2022-03-31T18:28:18.753" v="244" actId="20577"/>
          <ac:spMkLst>
            <pc:docMk/>
            <pc:sldMk cId="2394563622" sldId="389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28:54.492" v="245" actId="20577"/>
        <pc:sldMkLst>
          <pc:docMk/>
          <pc:sldMk cId="658530175" sldId="390"/>
        </pc:sldMkLst>
        <pc:spChg chg="mod">
          <ac:chgData name="Afzal Merali" userId="cec258a58c8e9129" providerId="LiveId" clId="{1F956D3F-71E0-414B-B84C-38BC54C8B046}" dt="2022-03-31T18:28:54.492" v="245" actId="20577"/>
          <ac:spMkLst>
            <pc:docMk/>
            <pc:sldMk cId="658530175" sldId="390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29:07.013" v="247" actId="20577"/>
        <pc:sldMkLst>
          <pc:docMk/>
          <pc:sldMk cId="1767647436" sldId="391"/>
        </pc:sldMkLst>
        <pc:spChg chg="mod">
          <ac:chgData name="Afzal Merali" userId="cec258a58c8e9129" providerId="LiveId" clId="{1F956D3F-71E0-414B-B84C-38BC54C8B046}" dt="2022-03-31T18:29:07.013" v="247" actId="20577"/>
          <ac:spMkLst>
            <pc:docMk/>
            <pc:sldMk cId="1767647436" sldId="391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29:39.511" v="248" actId="20577"/>
        <pc:sldMkLst>
          <pc:docMk/>
          <pc:sldMk cId="379621777" sldId="392"/>
        </pc:sldMkLst>
        <pc:spChg chg="mod">
          <ac:chgData name="Afzal Merali" userId="cec258a58c8e9129" providerId="LiveId" clId="{1F956D3F-71E0-414B-B84C-38BC54C8B046}" dt="2022-03-31T18:29:39.511" v="248" actId="20577"/>
          <ac:spMkLst>
            <pc:docMk/>
            <pc:sldMk cId="379621777" sldId="392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37:16.931" v="254" actId="20577"/>
        <pc:sldMkLst>
          <pc:docMk/>
          <pc:sldMk cId="3537012486" sldId="393"/>
        </pc:sldMkLst>
        <pc:spChg chg="mod">
          <ac:chgData name="Afzal Merali" userId="cec258a58c8e9129" providerId="LiveId" clId="{1F956D3F-71E0-414B-B84C-38BC54C8B046}" dt="2022-03-31T18:37:16.931" v="254" actId="20577"/>
          <ac:spMkLst>
            <pc:docMk/>
            <pc:sldMk cId="3537012486" sldId="393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38:43.904" v="255" actId="20577"/>
        <pc:sldMkLst>
          <pc:docMk/>
          <pc:sldMk cId="2475631066" sldId="395"/>
        </pc:sldMkLst>
        <pc:spChg chg="mod">
          <ac:chgData name="Afzal Merali" userId="cec258a58c8e9129" providerId="LiveId" clId="{1F956D3F-71E0-414B-B84C-38BC54C8B046}" dt="2022-03-31T18:38:43.904" v="255" actId="20577"/>
          <ac:spMkLst>
            <pc:docMk/>
            <pc:sldMk cId="2475631066" sldId="395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39:33.006" v="256" actId="20577"/>
        <pc:sldMkLst>
          <pc:docMk/>
          <pc:sldMk cId="510270046" sldId="396"/>
        </pc:sldMkLst>
        <pc:spChg chg="mod">
          <ac:chgData name="Afzal Merali" userId="cec258a58c8e9129" providerId="LiveId" clId="{1F956D3F-71E0-414B-B84C-38BC54C8B046}" dt="2022-03-31T18:39:33.006" v="256" actId="20577"/>
          <ac:spMkLst>
            <pc:docMk/>
            <pc:sldMk cId="510270046" sldId="396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40:16.814" v="257" actId="20577"/>
        <pc:sldMkLst>
          <pc:docMk/>
          <pc:sldMk cId="2043768017" sldId="401"/>
        </pc:sldMkLst>
        <pc:spChg chg="mod">
          <ac:chgData name="Afzal Merali" userId="cec258a58c8e9129" providerId="LiveId" clId="{1F956D3F-71E0-414B-B84C-38BC54C8B046}" dt="2022-03-31T18:40:16.814" v="257" actId="20577"/>
          <ac:spMkLst>
            <pc:docMk/>
            <pc:sldMk cId="2043768017" sldId="401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42:27.612" v="267" actId="20577"/>
        <pc:sldMkLst>
          <pc:docMk/>
          <pc:sldMk cId="2597339596" sldId="405"/>
        </pc:sldMkLst>
        <pc:spChg chg="mod">
          <ac:chgData name="Afzal Merali" userId="cec258a58c8e9129" providerId="LiveId" clId="{1F956D3F-71E0-414B-B84C-38BC54C8B046}" dt="2022-03-31T18:42:18.625" v="263" actId="20577"/>
          <ac:spMkLst>
            <pc:docMk/>
            <pc:sldMk cId="2597339596" sldId="405"/>
            <ac:spMk id="3" creationId="{00000000-0000-0000-0000-000000000000}"/>
          </ac:spMkLst>
        </pc:spChg>
        <pc:spChg chg="mod">
          <ac:chgData name="Afzal Merali" userId="cec258a58c8e9129" providerId="LiveId" clId="{1F956D3F-71E0-414B-B84C-38BC54C8B046}" dt="2022-03-31T18:42:27.612" v="267" actId="20577"/>
          <ac:spMkLst>
            <pc:docMk/>
            <pc:sldMk cId="2597339596" sldId="405"/>
            <ac:spMk id="6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42:46.019" v="273" actId="20577"/>
        <pc:sldMkLst>
          <pc:docMk/>
          <pc:sldMk cId="439998543" sldId="406"/>
        </pc:sldMkLst>
        <pc:spChg chg="mod">
          <ac:chgData name="Afzal Merali" userId="cec258a58c8e9129" providerId="LiveId" clId="{1F956D3F-71E0-414B-B84C-38BC54C8B046}" dt="2022-03-31T18:42:46.019" v="273" actId="20577"/>
          <ac:spMkLst>
            <pc:docMk/>
            <pc:sldMk cId="439998543" sldId="406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42:55.291" v="275" actId="20577"/>
        <pc:sldMkLst>
          <pc:docMk/>
          <pc:sldMk cId="1989519560" sldId="407"/>
        </pc:sldMkLst>
        <pc:spChg chg="mod">
          <ac:chgData name="Afzal Merali" userId="cec258a58c8e9129" providerId="LiveId" clId="{1F956D3F-71E0-414B-B84C-38BC54C8B046}" dt="2022-03-31T18:42:55.291" v="275" actId="20577"/>
          <ac:spMkLst>
            <pc:docMk/>
            <pc:sldMk cId="1989519560" sldId="407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43:05.427" v="276" actId="20577"/>
        <pc:sldMkLst>
          <pc:docMk/>
          <pc:sldMk cId="2971733664" sldId="409"/>
        </pc:sldMkLst>
        <pc:spChg chg="mod">
          <ac:chgData name="Afzal Merali" userId="cec258a58c8e9129" providerId="LiveId" clId="{1F956D3F-71E0-414B-B84C-38BC54C8B046}" dt="2022-03-31T18:43:05.427" v="276" actId="20577"/>
          <ac:spMkLst>
            <pc:docMk/>
            <pc:sldMk cId="2971733664" sldId="409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43:14.783" v="277" actId="20577"/>
        <pc:sldMkLst>
          <pc:docMk/>
          <pc:sldMk cId="3436911091" sldId="410"/>
        </pc:sldMkLst>
        <pc:spChg chg="mod">
          <ac:chgData name="Afzal Merali" userId="cec258a58c8e9129" providerId="LiveId" clId="{1F956D3F-71E0-414B-B84C-38BC54C8B046}" dt="2022-03-31T18:43:14.783" v="277" actId="20577"/>
          <ac:spMkLst>
            <pc:docMk/>
            <pc:sldMk cId="3436911091" sldId="410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43:55.197" v="279" actId="20577"/>
        <pc:sldMkLst>
          <pc:docMk/>
          <pc:sldMk cId="1027925571" sldId="415"/>
        </pc:sldMkLst>
        <pc:spChg chg="mod">
          <ac:chgData name="Afzal Merali" userId="cec258a58c8e9129" providerId="LiveId" clId="{1F956D3F-71E0-414B-B84C-38BC54C8B046}" dt="2022-03-31T18:43:55.197" v="279" actId="20577"/>
          <ac:spMkLst>
            <pc:docMk/>
            <pc:sldMk cId="1027925571" sldId="415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44:19.917" v="281" actId="20577"/>
        <pc:sldMkLst>
          <pc:docMk/>
          <pc:sldMk cId="3627618887" sldId="416"/>
        </pc:sldMkLst>
        <pc:spChg chg="mod">
          <ac:chgData name="Afzal Merali" userId="cec258a58c8e9129" providerId="LiveId" clId="{1F956D3F-71E0-414B-B84C-38BC54C8B046}" dt="2022-03-31T18:44:19.917" v="281" actId="20577"/>
          <ac:spMkLst>
            <pc:docMk/>
            <pc:sldMk cId="3627618887" sldId="416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44:38.423" v="283" actId="20577"/>
        <pc:sldMkLst>
          <pc:docMk/>
          <pc:sldMk cId="3244719090" sldId="418"/>
        </pc:sldMkLst>
        <pc:spChg chg="mod">
          <ac:chgData name="Afzal Merali" userId="cec258a58c8e9129" providerId="LiveId" clId="{1F956D3F-71E0-414B-B84C-38BC54C8B046}" dt="2022-03-31T18:44:38.423" v="283" actId="20577"/>
          <ac:spMkLst>
            <pc:docMk/>
            <pc:sldMk cId="3244719090" sldId="418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44:50.635" v="286" actId="20577"/>
        <pc:sldMkLst>
          <pc:docMk/>
          <pc:sldMk cId="2178254853" sldId="419"/>
        </pc:sldMkLst>
        <pc:spChg chg="mod">
          <ac:chgData name="Afzal Merali" userId="cec258a58c8e9129" providerId="LiveId" clId="{1F956D3F-71E0-414B-B84C-38BC54C8B046}" dt="2022-03-31T18:44:50.635" v="286" actId="20577"/>
          <ac:spMkLst>
            <pc:docMk/>
            <pc:sldMk cId="2178254853" sldId="419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45:16.443" v="290" actId="20577"/>
        <pc:sldMkLst>
          <pc:docMk/>
          <pc:sldMk cId="4100635073" sldId="422"/>
        </pc:sldMkLst>
        <pc:spChg chg="mod">
          <ac:chgData name="Afzal Merali" userId="cec258a58c8e9129" providerId="LiveId" clId="{1F956D3F-71E0-414B-B84C-38BC54C8B046}" dt="2022-03-31T18:45:16.443" v="290" actId="20577"/>
          <ac:spMkLst>
            <pc:docMk/>
            <pc:sldMk cId="4100635073" sldId="422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45:28.345" v="294" actId="20577"/>
        <pc:sldMkLst>
          <pc:docMk/>
          <pc:sldMk cId="726638299" sldId="423"/>
        </pc:sldMkLst>
        <pc:spChg chg="mod">
          <ac:chgData name="Afzal Merali" userId="cec258a58c8e9129" providerId="LiveId" clId="{1F956D3F-71E0-414B-B84C-38BC54C8B046}" dt="2022-03-31T18:45:28.345" v="294" actId="20577"/>
          <ac:spMkLst>
            <pc:docMk/>
            <pc:sldMk cId="726638299" sldId="423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45:49.795" v="299" actId="20577"/>
        <pc:sldMkLst>
          <pc:docMk/>
          <pc:sldMk cId="238574103" sldId="424"/>
        </pc:sldMkLst>
        <pc:spChg chg="mod">
          <ac:chgData name="Afzal Merali" userId="cec258a58c8e9129" providerId="LiveId" clId="{1F956D3F-71E0-414B-B84C-38BC54C8B046}" dt="2022-03-31T18:45:49.795" v="299" actId="20577"/>
          <ac:spMkLst>
            <pc:docMk/>
            <pc:sldMk cId="238574103" sldId="424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8:46:12.054" v="300" actId="20577"/>
        <pc:sldMkLst>
          <pc:docMk/>
          <pc:sldMk cId="1946445685" sldId="426"/>
        </pc:sldMkLst>
        <pc:spChg chg="mod">
          <ac:chgData name="Afzal Merali" userId="cec258a58c8e9129" providerId="LiveId" clId="{1F956D3F-71E0-414B-B84C-38BC54C8B046}" dt="2022-03-31T18:46:12.054" v="300" actId="20577"/>
          <ac:spMkLst>
            <pc:docMk/>
            <pc:sldMk cId="1946445685" sldId="426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21:25.234" v="303" actId="20577"/>
        <pc:sldMkLst>
          <pc:docMk/>
          <pc:sldMk cId="1156020629" sldId="428"/>
        </pc:sldMkLst>
        <pc:spChg chg="mod">
          <ac:chgData name="Afzal Merali" userId="cec258a58c8e9129" providerId="LiveId" clId="{1F956D3F-71E0-414B-B84C-38BC54C8B046}" dt="2022-03-31T19:21:25.234" v="303" actId="20577"/>
          <ac:spMkLst>
            <pc:docMk/>
            <pc:sldMk cId="1156020629" sldId="428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21:35.147" v="305" actId="20577"/>
        <pc:sldMkLst>
          <pc:docMk/>
          <pc:sldMk cId="1264994322" sldId="429"/>
        </pc:sldMkLst>
        <pc:spChg chg="mod">
          <ac:chgData name="Afzal Merali" userId="cec258a58c8e9129" providerId="LiveId" clId="{1F956D3F-71E0-414B-B84C-38BC54C8B046}" dt="2022-03-31T19:21:35.147" v="305" actId="20577"/>
          <ac:spMkLst>
            <pc:docMk/>
            <pc:sldMk cId="1264994322" sldId="429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21:58.513" v="311" actId="20577"/>
        <pc:sldMkLst>
          <pc:docMk/>
          <pc:sldMk cId="195880521" sldId="430"/>
        </pc:sldMkLst>
        <pc:spChg chg="mod">
          <ac:chgData name="Afzal Merali" userId="cec258a58c8e9129" providerId="LiveId" clId="{1F956D3F-71E0-414B-B84C-38BC54C8B046}" dt="2022-03-31T19:21:58.513" v="311" actId="20577"/>
          <ac:spMkLst>
            <pc:docMk/>
            <pc:sldMk cId="195880521" sldId="430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22:28.965" v="313" actId="20577"/>
        <pc:sldMkLst>
          <pc:docMk/>
          <pc:sldMk cId="3359227931" sldId="431"/>
        </pc:sldMkLst>
        <pc:spChg chg="mod">
          <ac:chgData name="Afzal Merali" userId="cec258a58c8e9129" providerId="LiveId" clId="{1F956D3F-71E0-414B-B84C-38BC54C8B046}" dt="2022-03-31T19:22:28.965" v="313" actId="20577"/>
          <ac:spMkLst>
            <pc:docMk/>
            <pc:sldMk cId="3359227931" sldId="431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22:40.871" v="315" actId="20577"/>
        <pc:sldMkLst>
          <pc:docMk/>
          <pc:sldMk cId="782770687" sldId="432"/>
        </pc:sldMkLst>
        <pc:spChg chg="mod">
          <ac:chgData name="Afzal Merali" userId="cec258a58c8e9129" providerId="LiveId" clId="{1F956D3F-71E0-414B-B84C-38BC54C8B046}" dt="2022-03-31T19:22:40.871" v="315" actId="20577"/>
          <ac:spMkLst>
            <pc:docMk/>
            <pc:sldMk cId="782770687" sldId="432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23:15.999" v="317" actId="20577"/>
        <pc:sldMkLst>
          <pc:docMk/>
          <pc:sldMk cId="1799763427" sldId="433"/>
        </pc:sldMkLst>
        <pc:spChg chg="mod">
          <ac:chgData name="Afzal Merali" userId="cec258a58c8e9129" providerId="LiveId" clId="{1F956D3F-71E0-414B-B84C-38BC54C8B046}" dt="2022-03-31T19:23:15.999" v="317" actId="20577"/>
          <ac:spMkLst>
            <pc:docMk/>
            <pc:sldMk cId="1799763427" sldId="433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23:23.633" v="318" actId="20577"/>
        <pc:sldMkLst>
          <pc:docMk/>
          <pc:sldMk cId="3980381976" sldId="434"/>
        </pc:sldMkLst>
        <pc:spChg chg="mod">
          <ac:chgData name="Afzal Merali" userId="cec258a58c8e9129" providerId="LiveId" clId="{1F956D3F-71E0-414B-B84C-38BC54C8B046}" dt="2022-03-31T19:23:23.633" v="318" actId="20577"/>
          <ac:spMkLst>
            <pc:docMk/>
            <pc:sldMk cId="3980381976" sldId="434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24:35.802" v="319" actId="20577"/>
        <pc:sldMkLst>
          <pc:docMk/>
          <pc:sldMk cId="3112010739" sldId="435"/>
        </pc:sldMkLst>
        <pc:spChg chg="mod">
          <ac:chgData name="Afzal Merali" userId="cec258a58c8e9129" providerId="LiveId" clId="{1F956D3F-71E0-414B-B84C-38BC54C8B046}" dt="2022-03-31T19:24:35.802" v="319" actId="20577"/>
          <ac:spMkLst>
            <pc:docMk/>
            <pc:sldMk cId="3112010739" sldId="435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24:42.403" v="320" actId="20577"/>
        <pc:sldMkLst>
          <pc:docMk/>
          <pc:sldMk cId="999695164" sldId="436"/>
        </pc:sldMkLst>
        <pc:spChg chg="mod">
          <ac:chgData name="Afzal Merali" userId="cec258a58c8e9129" providerId="LiveId" clId="{1F956D3F-71E0-414B-B84C-38BC54C8B046}" dt="2022-03-31T19:24:42.403" v="320" actId="20577"/>
          <ac:spMkLst>
            <pc:docMk/>
            <pc:sldMk cId="999695164" sldId="436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25:23.396" v="321" actId="20577"/>
        <pc:sldMkLst>
          <pc:docMk/>
          <pc:sldMk cId="2191493414" sldId="437"/>
        </pc:sldMkLst>
        <pc:spChg chg="mod">
          <ac:chgData name="Afzal Merali" userId="cec258a58c8e9129" providerId="LiveId" clId="{1F956D3F-71E0-414B-B84C-38BC54C8B046}" dt="2022-03-31T19:25:23.396" v="321" actId="20577"/>
          <ac:spMkLst>
            <pc:docMk/>
            <pc:sldMk cId="2191493414" sldId="437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25:29.858" v="322" actId="20577"/>
        <pc:sldMkLst>
          <pc:docMk/>
          <pc:sldMk cId="1262573276" sldId="438"/>
        </pc:sldMkLst>
        <pc:spChg chg="mod">
          <ac:chgData name="Afzal Merali" userId="cec258a58c8e9129" providerId="LiveId" clId="{1F956D3F-71E0-414B-B84C-38BC54C8B046}" dt="2022-03-31T19:25:29.858" v="322" actId="20577"/>
          <ac:spMkLst>
            <pc:docMk/>
            <pc:sldMk cId="1262573276" sldId="438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25:38.226" v="324" actId="20577"/>
        <pc:sldMkLst>
          <pc:docMk/>
          <pc:sldMk cId="2323458348" sldId="439"/>
        </pc:sldMkLst>
        <pc:spChg chg="mod">
          <ac:chgData name="Afzal Merali" userId="cec258a58c8e9129" providerId="LiveId" clId="{1F956D3F-71E0-414B-B84C-38BC54C8B046}" dt="2022-03-31T19:25:38.226" v="324" actId="20577"/>
          <ac:spMkLst>
            <pc:docMk/>
            <pc:sldMk cId="2323458348" sldId="439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26:20.685" v="325" actId="20577"/>
        <pc:sldMkLst>
          <pc:docMk/>
          <pc:sldMk cId="2238018898" sldId="440"/>
        </pc:sldMkLst>
        <pc:spChg chg="mod">
          <ac:chgData name="Afzal Merali" userId="cec258a58c8e9129" providerId="LiveId" clId="{1F956D3F-71E0-414B-B84C-38BC54C8B046}" dt="2022-03-31T19:26:20.685" v="325" actId="20577"/>
          <ac:spMkLst>
            <pc:docMk/>
            <pc:sldMk cId="2238018898" sldId="440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26:26.860" v="326" actId="20577"/>
        <pc:sldMkLst>
          <pc:docMk/>
          <pc:sldMk cId="1170651619" sldId="441"/>
        </pc:sldMkLst>
        <pc:spChg chg="mod">
          <ac:chgData name="Afzal Merali" userId="cec258a58c8e9129" providerId="LiveId" clId="{1F956D3F-71E0-414B-B84C-38BC54C8B046}" dt="2022-03-31T19:26:26.860" v="326" actId="20577"/>
          <ac:spMkLst>
            <pc:docMk/>
            <pc:sldMk cId="1170651619" sldId="441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26:31.686" v="327" actId="20577"/>
        <pc:sldMkLst>
          <pc:docMk/>
          <pc:sldMk cId="126873304" sldId="442"/>
        </pc:sldMkLst>
        <pc:spChg chg="mod">
          <ac:chgData name="Afzal Merali" userId="cec258a58c8e9129" providerId="LiveId" clId="{1F956D3F-71E0-414B-B84C-38BC54C8B046}" dt="2022-03-31T19:26:31.686" v="327" actId="20577"/>
          <ac:spMkLst>
            <pc:docMk/>
            <pc:sldMk cId="126873304" sldId="442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26:36.635" v="328" actId="20577"/>
        <pc:sldMkLst>
          <pc:docMk/>
          <pc:sldMk cId="670533377" sldId="443"/>
        </pc:sldMkLst>
        <pc:spChg chg="mod">
          <ac:chgData name="Afzal Merali" userId="cec258a58c8e9129" providerId="LiveId" clId="{1F956D3F-71E0-414B-B84C-38BC54C8B046}" dt="2022-03-31T19:26:36.635" v="328" actId="20577"/>
          <ac:spMkLst>
            <pc:docMk/>
            <pc:sldMk cId="670533377" sldId="443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26:41.917" v="329" actId="20577"/>
        <pc:sldMkLst>
          <pc:docMk/>
          <pc:sldMk cId="36279966" sldId="444"/>
        </pc:sldMkLst>
        <pc:spChg chg="mod">
          <ac:chgData name="Afzal Merali" userId="cec258a58c8e9129" providerId="LiveId" clId="{1F956D3F-71E0-414B-B84C-38BC54C8B046}" dt="2022-03-31T19:26:41.917" v="329" actId="20577"/>
          <ac:spMkLst>
            <pc:docMk/>
            <pc:sldMk cId="36279966" sldId="444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33:21.491" v="343" actId="20577"/>
        <pc:sldMkLst>
          <pc:docMk/>
          <pc:sldMk cId="4135710806" sldId="445"/>
        </pc:sldMkLst>
        <pc:spChg chg="mod">
          <ac:chgData name="Afzal Merali" userId="cec258a58c8e9129" providerId="LiveId" clId="{1F956D3F-71E0-414B-B84C-38BC54C8B046}" dt="2022-03-31T19:32:07.912" v="339" actId="20577"/>
          <ac:spMkLst>
            <pc:docMk/>
            <pc:sldMk cId="4135710806" sldId="445"/>
            <ac:spMk id="3" creationId="{00000000-0000-0000-0000-000000000000}"/>
          </ac:spMkLst>
        </pc:spChg>
        <pc:spChg chg="mod">
          <ac:chgData name="Afzal Merali" userId="cec258a58c8e9129" providerId="LiveId" clId="{1F956D3F-71E0-414B-B84C-38BC54C8B046}" dt="2022-03-31T19:33:21.491" v="343" actId="20577"/>
          <ac:spMkLst>
            <pc:docMk/>
            <pc:sldMk cId="4135710806" sldId="445"/>
            <ac:spMk id="6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34:59.353" v="349" actId="20577"/>
        <pc:sldMkLst>
          <pc:docMk/>
          <pc:sldMk cId="3291186997" sldId="446"/>
        </pc:sldMkLst>
        <pc:spChg chg="mod">
          <ac:chgData name="Afzal Merali" userId="cec258a58c8e9129" providerId="LiveId" clId="{1F956D3F-71E0-414B-B84C-38BC54C8B046}" dt="2022-03-31T19:34:59.353" v="349" actId="20577"/>
          <ac:spMkLst>
            <pc:docMk/>
            <pc:sldMk cId="3291186997" sldId="446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35:10.063" v="350" actId="20577"/>
        <pc:sldMkLst>
          <pc:docMk/>
          <pc:sldMk cId="913296312" sldId="447"/>
        </pc:sldMkLst>
        <pc:spChg chg="mod">
          <ac:chgData name="Afzal Merali" userId="cec258a58c8e9129" providerId="LiveId" clId="{1F956D3F-71E0-414B-B84C-38BC54C8B046}" dt="2022-03-31T19:35:10.063" v="350" actId="20577"/>
          <ac:spMkLst>
            <pc:docMk/>
            <pc:sldMk cId="913296312" sldId="447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36:46.701" v="352" actId="20577"/>
        <pc:sldMkLst>
          <pc:docMk/>
          <pc:sldMk cId="625664445" sldId="448"/>
        </pc:sldMkLst>
        <pc:spChg chg="mod">
          <ac:chgData name="Afzal Merali" userId="cec258a58c8e9129" providerId="LiveId" clId="{1F956D3F-71E0-414B-B84C-38BC54C8B046}" dt="2022-03-31T19:36:46.701" v="352" actId="20577"/>
          <ac:spMkLst>
            <pc:docMk/>
            <pc:sldMk cId="625664445" sldId="448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37:10.380" v="357" actId="20577"/>
        <pc:sldMkLst>
          <pc:docMk/>
          <pc:sldMk cId="3432675282" sldId="449"/>
        </pc:sldMkLst>
        <pc:spChg chg="mod">
          <ac:chgData name="Afzal Merali" userId="cec258a58c8e9129" providerId="LiveId" clId="{1F956D3F-71E0-414B-B84C-38BC54C8B046}" dt="2022-03-31T19:37:10.380" v="357" actId="20577"/>
          <ac:spMkLst>
            <pc:docMk/>
            <pc:sldMk cId="3432675282" sldId="449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37:23.103" v="359" actId="20577"/>
        <pc:sldMkLst>
          <pc:docMk/>
          <pc:sldMk cId="1772630201" sldId="450"/>
        </pc:sldMkLst>
        <pc:spChg chg="mod">
          <ac:chgData name="Afzal Merali" userId="cec258a58c8e9129" providerId="LiveId" clId="{1F956D3F-71E0-414B-B84C-38BC54C8B046}" dt="2022-03-31T19:37:23.103" v="359" actId="20577"/>
          <ac:spMkLst>
            <pc:docMk/>
            <pc:sldMk cId="1772630201" sldId="450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37:54.432" v="360" actId="20577"/>
        <pc:sldMkLst>
          <pc:docMk/>
          <pc:sldMk cId="2946533988" sldId="451"/>
        </pc:sldMkLst>
        <pc:spChg chg="mod">
          <ac:chgData name="Afzal Merali" userId="cec258a58c8e9129" providerId="LiveId" clId="{1F956D3F-71E0-414B-B84C-38BC54C8B046}" dt="2022-03-31T19:37:54.432" v="360" actId="20577"/>
          <ac:spMkLst>
            <pc:docMk/>
            <pc:sldMk cId="2946533988" sldId="451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39:21.885" v="362" actId="20577"/>
        <pc:sldMkLst>
          <pc:docMk/>
          <pc:sldMk cId="3509649408" sldId="452"/>
        </pc:sldMkLst>
        <pc:spChg chg="mod">
          <ac:chgData name="Afzal Merali" userId="cec258a58c8e9129" providerId="LiveId" clId="{1F956D3F-71E0-414B-B84C-38BC54C8B046}" dt="2022-03-31T19:39:21.885" v="362" actId="20577"/>
          <ac:spMkLst>
            <pc:docMk/>
            <pc:sldMk cId="3509649408" sldId="452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39:26.851" v="363" actId="20577"/>
        <pc:sldMkLst>
          <pc:docMk/>
          <pc:sldMk cId="2623407193" sldId="453"/>
        </pc:sldMkLst>
        <pc:spChg chg="mod">
          <ac:chgData name="Afzal Merali" userId="cec258a58c8e9129" providerId="LiveId" clId="{1F956D3F-71E0-414B-B84C-38BC54C8B046}" dt="2022-03-31T19:39:26.851" v="363" actId="20577"/>
          <ac:spMkLst>
            <pc:docMk/>
            <pc:sldMk cId="2623407193" sldId="453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39:57.756" v="365" actId="20577"/>
        <pc:sldMkLst>
          <pc:docMk/>
          <pc:sldMk cId="1902686950" sldId="454"/>
        </pc:sldMkLst>
        <pc:spChg chg="mod">
          <ac:chgData name="Afzal Merali" userId="cec258a58c8e9129" providerId="LiveId" clId="{1F956D3F-71E0-414B-B84C-38BC54C8B046}" dt="2022-03-31T19:39:57.756" v="365" actId="20577"/>
          <ac:spMkLst>
            <pc:docMk/>
            <pc:sldMk cId="1902686950" sldId="454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55:37.371" v="418" actId="20577"/>
        <pc:sldMkLst>
          <pc:docMk/>
          <pc:sldMk cId="104279080" sldId="455"/>
        </pc:sldMkLst>
        <pc:spChg chg="mod">
          <ac:chgData name="Afzal Merali" userId="cec258a58c8e9129" providerId="LiveId" clId="{1F956D3F-71E0-414B-B84C-38BC54C8B046}" dt="2022-03-31T19:55:37.371" v="418" actId="20577"/>
          <ac:spMkLst>
            <pc:docMk/>
            <pc:sldMk cId="104279080" sldId="455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40:35.133" v="370" actId="20577"/>
        <pc:sldMkLst>
          <pc:docMk/>
          <pc:sldMk cId="3453631103" sldId="456"/>
        </pc:sldMkLst>
        <pc:spChg chg="mod">
          <ac:chgData name="Afzal Merali" userId="cec258a58c8e9129" providerId="LiveId" clId="{1F956D3F-71E0-414B-B84C-38BC54C8B046}" dt="2022-03-31T19:40:35.133" v="370" actId="20577"/>
          <ac:spMkLst>
            <pc:docMk/>
            <pc:sldMk cId="3453631103" sldId="456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42:44.523" v="372" actId="20577"/>
        <pc:sldMkLst>
          <pc:docMk/>
          <pc:sldMk cId="2535402198" sldId="459"/>
        </pc:sldMkLst>
        <pc:spChg chg="mod">
          <ac:chgData name="Afzal Merali" userId="cec258a58c8e9129" providerId="LiveId" clId="{1F956D3F-71E0-414B-B84C-38BC54C8B046}" dt="2022-03-31T19:42:44.523" v="372" actId="20577"/>
          <ac:spMkLst>
            <pc:docMk/>
            <pc:sldMk cId="2535402198" sldId="459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42:53.486" v="373" actId="20577"/>
        <pc:sldMkLst>
          <pc:docMk/>
          <pc:sldMk cId="1787885374" sldId="460"/>
        </pc:sldMkLst>
        <pc:spChg chg="mod">
          <ac:chgData name="Afzal Merali" userId="cec258a58c8e9129" providerId="LiveId" clId="{1F956D3F-71E0-414B-B84C-38BC54C8B046}" dt="2022-03-31T19:42:53.486" v="373" actId="20577"/>
          <ac:spMkLst>
            <pc:docMk/>
            <pc:sldMk cId="1787885374" sldId="460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42:58.176" v="374" actId="20577"/>
        <pc:sldMkLst>
          <pc:docMk/>
          <pc:sldMk cId="2705075273" sldId="461"/>
        </pc:sldMkLst>
        <pc:spChg chg="mod">
          <ac:chgData name="Afzal Merali" userId="cec258a58c8e9129" providerId="LiveId" clId="{1F956D3F-71E0-414B-B84C-38BC54C8B046}" dt="2022-03-31T19:42:58.176" v="374" actId="20577"/>
          <ac:spMkLst>
            <pc:docMk/>
            <pc:sldMk cId="2705075273" sldId="461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43:04.276" v="375" actId="20577"/>
        <pc:sldMkLst>
          <pc:docMk/>
          <pc:sldMk cId="727774558" sldId="462"/>
        </pc:sldMkLst>
        <pc:spChg chg="mod">
          <ac:chgData name="Afzal Merali" userId="cec258a58c8e9129" providerId="LiveId" clId="{1F956D3F-71E0-414B-B84C-38BC54C8B046}" dt="2022-03-31T19:43:04.276" v="375" actId="20577"/>
          <ac:spMkLst>
            <pc:docMk/>
            <pc:sldMk cId="727774558" sldId="462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43:09.378" v="376" actId="20577"/>
        <pc:sldMkLst>
          <pc:docMk/>
          <pc:sldMk cId="3350928685" sldId="463"/>
        </pc:sldMkLst>
        <pc:spChg chg="mod">
          <ac:chgData name="Afzal Merali" userId="cec258a58c8e9129" providerId="LiveId" clId="{1F956D3F-71E0-414B-B84C-38BC54C8B046}" dt="2022-03-31T19:43:09.378" v="376" actId="20577"/>
          <ac:spMkLst>
            <pc:docMk/>
            <pc:sldMk cId="3350928685" sldId="463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43:17.403" v="378" actId="20577"/>
        <pc:sldMkLst>
          <pc:docMk/>
          <pc:sldMk cId="3872571683" sldId="464"/>
        </pc:sldMkLst>
        <pc:spChg chg="mod">
          <ac:chgData name="Afzal Merali" userId="cec258a58c8e9129" providerId="LiveId" clId="{1F956D3F-71E0-414B-B84C-38BC54C8B046}" dt="2022-03-31T19:43:17.403" v="378" actId="20577"/>
          <ac:spMkLst>
            <pc:docMk/>
            <pc:sldMk cId="3872571683" sldId="464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43:25.689" v="379" actId="20577"/>
        <pc:sldMkLst>
          <pc:docMk/>
          <pc:sldMk cId="2827008038" sldId="465"/>
        </pc:sldMkLst>
        <pc:spChg chg="mod">
          <ac:chgData name="Afzal Merali" userId="cec258a58c8e9129" providerId="LiveId" clId="{1F956D3F-71E0-414B-B84C-38BC54C8B046}" dt="2022-03-31T19:43:25.689" v="379" actId="20577"/>
          <ac:spMkLst>
            <pc:docMk/>
            <pc:sldMk cId="2827008038" sldId="465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43:32.549" v="380" actId="20577"/>
        <pc:sldMkLst>
          <pc:docMk/>
          <pc:sldMk cId="2973356888" sldId="466"/>
        </pc:sldMkLst>
        <pc:spChg chg="mod">
          <ac:chgData name="Afzal Merali" userId="cec258a58c8e9129" providerId="LiveId" clId="{1F956D3F-71E0-414B-B84C-38BC54C8B046}" dt="2022-03-31T19:43:32.549" v="380" actId="20577"/>
          <ac:spMkLst>
            <pc:docMk/>
            <pc:sldMk cId="2973356888" sldId="466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43:48.160" v="381" actId="20577"/>
        <pc:sldMkLst>
          <pc:docMk/>
          <pc:sldMk cId="2439670418" sldId="469"/>
        </pc:sldMkLst>
        <pc:spChg chg="mod">
          <ac:chgData name="Afzal Merali" userId="cec258a58c8e9129" providerId="LiveId" clId="{1F956D3F-71E0-414B-B84C-38BC54C8B046}" dt="2022-03-31T19:43:48.160" v="381" actId="20577"/>
          <ac:spMkLst>
            <pc:docMk/>
            <pc:sldMk cId="2439670418" sldId="469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44:28.768" v="383" actId="20577"/>
        <pc:sldMkLst>
          <pc:docMk/>
          <pc:sldMk cId="3583043820" sldId="470"/>
        </pc:sldMkLst>
        <pc:spChg chg="mod">
          <ac:chgData name="Afzal Merali" userId="cec258a58c8e9129" providerId="LiveId" clId="{1F956D3F-71E0-414B-B84C-38BC54C8B046}" dt="2022-03-31T19:44:28.768" v="383" actId="20577"/>
          <ac:spMkLst>
            <pc:docMk/>
            <pc:sldMk cId="3583043820" sldId="470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44:42.870" v="386" actId="20577"/>
        <pc:sldMkLst>
          <pc:docMk/>
          <pc:sldMk cId="2365626344" sldId="471"/>
        </pc:sldMkLst>
        <pc:spChg chg="mod">
          <ac:chgData name="Afzal Merali" userId="cec258a58c8e9129" providerId="LiveId" clId="{1F956D3F-71E0-414B-B84C-38BC54C8B046}" dt="2022-03-31T19:44:42.870" v="386" actId="20577"/>
          <ac:spMkLst>
            <pc:docMk/>
            <pc:sldMk cId="2365626344" sldId="471"/>
            <ac:spMk id="3" creationId="{00000000-0000-0000-0000-000000000000}"/>
          </ac:spMkLst>
        </pc:spChg>
      </pc:sldChg>
      <pc:sldChg chg="modSp mod">
        <pc:chgData name="Afzal Merali" userId="cec258a58c8e9129" providerId="LiveId" clId="{1F956D3F-71E0-414B-B84C-38BC54C8B046}" dt="2022-03-31T19:46:50.610" v="401" actId="20577"/>
        <pc:sldMkLst>
          <pc:docMk/>
          <pc:sldMk cId="4024545989" sldId="472"/>
        </pc:sldMkLst>
        <pc:spChg chg="mod">
          <ac:chgData name="Afzal Merali" userId="cec258a58c8e9129" providerId="LiveId" clId="{1F956D3F-71E0-414B-B84C-38BC54C8B046}" dt="2022-03-31T19:46:50.610" v="401" actId="20577"/>
          <ac:spMkLst>
            <pc:docMk/>
            <pc:sldMk cId="4024545989" sldId="47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D33B-08B4-42BC-90EC-A7A5BC219C8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6D3C-6914-42E4-924F-0340ABAF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5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D33B-08B4-42BC-90EC-A7A5BC219C8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6D3C-6914-42E4-924F-0340ABAF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0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D33B-08B4-42BC-90EC-A7A5BC219C8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6D3C-6914-42E4-924F-0340ABAF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4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D33B-08B4-42BC-90EC-A7A5BC219C8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6D3C-6914-42E4-924F-0340ABAF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9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D33B-08B4-42BC-90EC-A7A5BC219C8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6D3C-6914-42E4-924F-0340ABAF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6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D33B-08B4-42BC-90EC-A7A5BC219C8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6D3C-6914-42E4-924F-0340ABAF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D33B-08B4-42BC-90EC-A7A5BC219C8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6D3C-6914-42E4-924F-0340ABAF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0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D33B-08B4-42BC-90EC-A7A5BC219C8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6D3C-6914-42E4-924F-0340ABAF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3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D33B-08B4-42BC-90EC-A7A5BC219C8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6D3C-6914-42E4-924F-0340ABAF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D33B-08B4-42BC-90EC-A7A5BC219C8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6D3C-6914-42E4-924F-0340ABAF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6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D33B-08B4-42BC-90EC-A7A5BC219C8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6D3C-6914-42E4-924F-0340ABAF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9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9D33B-08B4-42BC-90EC-A7A5BC219C8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E6D3C-6914-42E4-924F-0340ABAF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7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094" y="2081466"/>
            <a:ext cx="4577364" cy="25747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1595" y="4336681"/>
            <a:ext cx="7408810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b="1" dirty="0">
                <a:solidFill>
                  <a:srgbClr val="083A69"/>
                </a:solidFill>
                <a:latin typeface="Montserrat SemiBold" panose="00000700000000000000" pitchFamily="50" charset="0"/>
              </a:rPr>
              <a:t>O All</a:t>
            </a:r>
            <a:r>
              <a:rPr lang="en-GB" sz="1700" b="1" dirty="0" err="1">
                <a:solidFill>
                  <a:srgbClr val="083A69"/>
                </a:solidFill>
                <a:latin typeface="Montserrat SemiBold" panose="00000700000000000000" pitchFamily="50" charset="0"/>
              </a:rPr>
              <a:t>ā</a:t>
            </a:r>
            <a:r>
              <a:rPr lang="en-US" sz="1700" b="1" dirty="0">
                <a:solidFill>
                  <a:srgbClr val="083A69"/>
                </a:solidFill>
                <a:latin typeface="Montserrat SemiBold" panose="00000700000000000000" pitchFamily="50" charset="0"/>
              </a:rPr>
              <a:t>h, send your blessings on Muḥammad</a:t>
            </a:r>
          </a:p>
          <a:p>
            <a:pPr algn="ctr"/>
            <a:r>
              <a:rPr lang="en-US" sz="1700" b="1" dirty="0">
                <a:solidFill>
                  <a:srgbClr val="083A69"/>
                </a:solidFill>
                <a:latin typeface="Montserrat SemiBold" panose="00000700000000000000" pitchFamily="50" charset="0"/>
              </a:rPr>
              <a:t>And the family of Muḥammad.</a:t>
            </a:r>
          </a:p>
        </p:txBody>
      </p:sp>
    </p:spTree>
    <p:extLst>
      <p:ext uri="{BB962C8B-B14F-4D97-AF65-F5344CB8AC3E}">
        <p14:creationId xmlns:p14="http://schemas.microsoft.com/office/powerpoint/2010/main" val="1827833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28498"/>
            <a:ext cx="8085275" cy="93871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وَأَجِبْ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يَارَحِيمُ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دَعْوَتِي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9192" y="452187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And answer O most-merciful!  my prayer!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ajib yā raḥīmu daʿwatī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5917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نَكَالِ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الظَّالِمِينَ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makes an example of transgressors,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nakāli ẓ-ẓālimīn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742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صَرِيخِ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الْمُسْتَصْرِخِينَ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The cry of those who call for help,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ṣarīkh il-mustaṣrikhīn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0583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مَوْضِعِ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حَاجَاتِ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الطَّالِبِينَ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The place sought by the seekers,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mawḍiʿi ḥājāt iṭ-ṭālibīn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3168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مُعْتَمَدِ الْمُؤْمِنِينَ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the buttress of the believers.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muʿtamid il-muʾminīn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08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446544"/>
            <a:ext cx="8085275" cy="169277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الحَمْدُ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الَّذِيْ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خَشْيَتِهِ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تَرْعَدُ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السَّمَاءُ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وَسُكَّانُها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84240"/>
            <a:ext cx="809361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Praise be to Allāh, whose awe causes the heavens and their dwellers to quake,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4070341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alḥamdul li-llāh il-ladhī min khashyatihī tarʿadu s-samāʾu wa sukkānuhā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1439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وَتَرْجُفُ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الأَرْضُ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وَعُمَّارُهَا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the earth and its inhabitants to shake,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tarjuf ul-arḍu wa ʿummāruhā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2158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وَتَمُوجُ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البِحارُ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وَمَنْ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يَسْبَحُ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فِي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غَمَراتِهَا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the ocean and all that swim within its depths to heave.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tamūj ul-biḥāru wa man yasbaḥu fī ghamarātihā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47600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409968"/>
            <a:ext cx="8085275" cy="169277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الحَمْدُ للهِ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الَّذِيْ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هَدَانَا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لِهٰذَا</a:t>
            </a:r>
            <a:r>
              <a:rPr lang="en-US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وَمَا كُنَّا لِنَهْتَدِيَ</a:t>
            </a:r>
            <a:endParaRPr lang="en-US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لَوْلا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أَنْ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هَدَانَا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اللهُ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547664"/>
            <a:ext cx="809361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Praise be to </a:t>
            </a:r>
            <a:r>
              <a:rPr lang="en-US" sz="1700" dirty="0" err="1">
                <a:solidFill>
                  <a:srgbClr val="083A69"/>
                </a:solidFill>
                <a:latin typeface="Montserrat SemiBold" panose="00000700000000000000" pitchFamily="50" charset="0"/>
              </a:rPr>
              <a:t>Allāh</a:t>
            </a:r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, who guided us to this, We would have never been guided had not God guided us.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910655"/>
            <a:ext cx="868445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latin typeface="Montserrat Medium" panose="00000600000000000000" pitchFamily="50" charset="0"/>
              </a:rPr>
              <a:t>alḥamdu</a:t>
            </a:r>
            <a:r>
              <a:rPr lang="en-US" sz="1600" dirty="0">
                <a:latin typeface="Montserrat Medium" panose="00000600000000000000" pitchFamily="50" charset="0"/>
              </a:rPr>
              <a:t> li-</a:t>
            </a:r>
            <a:r>
              <a:rPr lang="en-US" sz="1600" dirty="0" err="1">
                <a:latin typeface="Montserrat Medium" panose="00000600000000000000" pitchFamily="50" charset="0"/>
              </a:rPr>
              <a:t>llāh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il-ladhī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hadānā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lihādhā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mā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kunnā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linahtadya</a:t>
            </a:r>
            <a:r>
              <a:rPr lang="en-US" sz="1600" dirty="0">
                <a:latin typeface="Montserrat Medium" panose="00000600000000000000" pitchFamily="50" charset="0"/>
              </a:rPr>
              <a:t> law </a:t>
            </a:r>
            <a:r>
              <a:rPr lang="en-US" sz="1600" dirty="0" err="1">
                <a:latin typeface="Montserrat Medium" panose="00000600000000000000" pitchFamily="50" charset="0"/>
              </a:rPr>
              <a:t>lā</a:t>
            </a:r>
            <a:r>
              <a:rPr lang="en-US" sz="1600" dirty="0">
                <a:latin typeface="Montserrat Medium" panose="00000600000000000000" pitchFamily="50" charset="0"/>
              </a:rPr>
              <a:t> an </a:t>
            </a:r>
            <a:r>
              <a:rPr lang="en-US" sz="1600" dirty="0" err="1">
                <a:latin typeface="Montserrat Medium" panose="00000600000000000000" pitchFamily="50" charset="0"/>
              </a:rPr>
              <a:t>hadān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allāh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5948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الحَمْدُ للهِ الَّذِيْ يَخْلُقُ وَلَمْ يُخْلَقْ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Praise be to Allāh, who creates but is not created,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alḥamdu li-llāh il-ladhī yakhluqu wa lam yukhlaq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9494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وَيَرْزُقُ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يُرْزَقُ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Who sustains but is not sustained,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yarzuqu wa lā yurzaq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0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28498"/>
            <a:ext cx="8085275" cy="93871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وَأَقِلْ ياغَفُورُ</a:t>
            </a:r>
            <a:r>
              <a:rPr lang="en-US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عَثْرَتِي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9192" y="452187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And overlook O oft-forgiving!  my slips!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aqil yā ghafūru ʿathratī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9292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وَيُطْعِمُ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يُطْعَمُ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Who feeds but is not fed,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yuṭʿimu wa lā yuṭʿam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6735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وَيُمِيتُ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الأَحْيَاءَ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Who causes the living to die,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yumīt ul-aḥyāʾa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599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وَيُحْيِي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الْمَوْتَى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brings life to the dead,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way uḥy il-mawtā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253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وَهُوَ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حَيٌ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يَمُوتُ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While He is all-living never dying, 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huwa ḥayy ul-lāyamūt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9377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بِيَدِهِ الخَيْرُ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In His hand is all that is good,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biyadih il-khayr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3150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وَهُوَ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عَلَى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كُلِّ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شَيْءٍ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قَدِيرٌ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He has power over all things.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huwa ʿalā kulli shaiʾin qadīr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1225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اللَّهُمَّ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صَلِّ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عَلَى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مُحَمَّدٍ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عَبْدِكَ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وَرَسُولِكَ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35472"/>
            <a:ext cx="809361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O </a:t>
            </a:r>
            <a:r>
              <a:rPr lang="en-US" sz="1700" dirty="0" err="1">
                <a:solidFill>
                  <a:srgbClr val="083A69"/>
                </a:solidFill>
                <a:latin typeface="Montserrat SemiBold" panose="00000700000000000000" pitchFamily="50" charset="0"/>
              </a:rPr>
              <a:t>Allāh</a:t>
            </a:r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! Send blessings on Muḥammad, Your servant and Your messenger,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latin typeface="Montserrat Medium" panose="00000600000000000000" pitchFamily="50" charset="0"/>
              </a:rPr>
              <a:t>Allāhumma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ṣalli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ʿalā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Muḥammadin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ʿabdika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rasūlik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8061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وَأَمِينِكَ وَصَفِيِّكَ وَحَبِيبِكَ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617509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Your trustee, Your confidant, Your beloved,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amīnika wa ṣafīyyika wa ḥabībik,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3299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وَخِيَرَتِكَ مِنْ خَلْقِكَ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617509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Your chosen of Your creation,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khiyaratika min khalqik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0404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وَحَافِظِ سِرِّكَ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617509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The keeper of Your secret,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ḥāfiẓi sirrik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8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28498"/>
            <a:ext cx="8085275" cy="93871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فَكَمْ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يَا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إِلٰهِي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مِنْ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كُرْبَةٍ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قَدْ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فَرَّجْتَهَا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9192" y="452187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For my God! how many a sorrow You have relieved!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fakam yā ilāhī min kurbatin qad farrajtahā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902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وَمُبَلِّغِ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رِسَالَاتِكِ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617509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The deliverer of Your messages,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muballighi risālātik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4196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أَفْضَلَ وَأَحْسَنَ وَأَجْمَلَ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486704"/>
            <a:ext cx="809361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[Bless him with] the most superior, the most exquisite, the most beautiful,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afḍala wa aḥsan awa ajmala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9752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وَأَكْمَلَ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وَأَزْكَى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وَأَنْمَى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617509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The most complete, the most rarefied, the most nourishing,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akmala wa azkā wa anmā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1819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وَأَطْيَبَ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وَأَطْهَرَ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وَأَسْنَى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617509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The most pleasant, the purest, the most sublime,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aṭyaba wa aṭhara wa asnā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1886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وَأَكْثَرَ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صَلَّيْتَ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وَبَارَكْتَ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617509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the most abundant blessings, benedictions, 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akthara mā ṣallayta wa bārakta,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362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وَتَرَحَّمْتَ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وَتَحَنَّنْتَ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617509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Mercies, affections, 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dirty="0">
                <a:latin typeface="Montserrat Medium" panose="00000600000000000000" pitchFamily="50" charset="0"/>
              </a:rPr>
              <a:t>wa taraḥḥamta wa taḥannanta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9620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وَسَلَّمْت</a:t>
            </a:r>
            <a:r>
              <a:rPr lang="en-US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عَلَى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أَحَدٍ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عِبَادِكَ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وَأَنْبِيَائِكَ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486704"/>
            <a:ext cx="809361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salutations, That You have ever bestowed upon any of Your servants, prophets,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dirty="0">
                <a:latin typeface="Montserrat Medium" panose="00000600000000000000" pitchFamily="50" charset="0"/>
              </a:rPr>
              <a:t>wa sallamtaʿalā aḥadi m-min ʿibādika wa ambīāʾik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7071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531888"/>
            <a:ext cx="8085275" cy="169277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وَرُسُلِكَ وَصَفْوَتِكَ</a:t>
            </a:r>
            <a:r>
              <a:rPr lang="en-US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وَأَهْلِ الكَرامَةِ عَلَيْكَ مِنْ خَلْقِكَ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633008"/>
            <a:ext cx="809361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Messengers or saints, And those You have </a:t>
            </a:r>
            <a:r>
              <a:rPr lang="en-US" sz="1700" dirty="0" err="1">
                <a:solidFill>
                  <a:srgbClr val="083A69"/>
                </a:solidFill>
                <a:latin typeface="Montserrat SemiBold" panose="00000700000000000000" pitchFamily="50" charset="0"/>
              </a:rPr>
              <a:t>honoured</a:t>
            </a:r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 from amongst Your creation.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4106917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dirty="0">
                <a:latin typeface="Montserrat Medium" panose="00000600000000000000" pitchFamily="50" charset="0"/>
              </a:rPr>
              <a:t>wa rusulika wa ṣafwatik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pl-PL" sz="1600" dirty="0">
                <a:latin typeface="Montserrat Medium" panose="00000600000000000000" pitchFamily="50" charset="0"/>
              </a:rPr>
              <a:t>wa ahl il-karāmati ʿalayka min khalqik</a:t>
            </a:r>
          </a:p>
        </p:txBody>
      </p:sp>
    </p:spTree>
    <p:extLst>
      <p:ext uri="{BB962C8B-B14F-4D97-AF65-F5344CB8AC3E}">
        <p14:creationId xmlns:p14="http://schemas.microsoft.com/office/powerpoint/2010/main" val="23101575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اللَّهُمَّ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وَصَلِّ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عَلَى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عَلِيٍّ أَمِيْرِ الْمُؤْمِنِينَ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O </a:t>
            </a:r>
            <a:r>
              <a:rPr lang="en-US" sz="1700" dirty="0" err="1">
                <a:solidFill>
                  <a:srgbClr val="083A69"/>
                </a:solidFill>
                <a:latin typeface="Montserrat SemiBold" panose="00000700000000000000" pitchFamily="50" charset="0"/>
              </a:rPr>
              <a:t>Allāh</a:t>
            </a:r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! Send Your blessings on </a:t>
            </a:r>
            <a:r>
              <a:rPr lang="en-US" sz="1700" dirty="0" err="1">
                <a:solidFill>
                  <a:srgbClr val="083A69"/>
                </a:solidFill>
                <a:latin typeface="Montserrat SemiBold" panose="00000700000000000000" pitchFamily="50" charset="0"/>
              </a:rPr>
              <a:t>ʿAlī</a:t>
            </a:r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, the Commander of the Faithful,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dirty="0">
                <a:latin typeface="Montserrat Medium" panose="00000600000000000000" pitchFamily="50" charset="0"/>
              </a:rPr>
              <a:t>Allāhumma wa ṣalli ʿalā ʿAliyyin amīr il-muʾminīn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7868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وَوَصِيِّ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رَسُولِ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رَبِّ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العَالَمِينَ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The successor to the Messenger of the Lord of the Worlds,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waṣiyyi rasūli rabb il-ʿālamīn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28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28498"/>
            <a:ext cx="8085275" cy="93871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وَهُمُومٍ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قَدْ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كَشَفْتَهَا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9192" y="452187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how many a worry You have dispelled!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humūmin qad kashaftahā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4209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عَبْدِكَ وَوَلِيِّكَ وَأَخِي رَسُولِكَ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Your servant, Your representative, the brother of Your Messenger,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dirty="0">
                <a:latin typeface="Montserrat Medium" panose="00000600000000000000" pitchFamily="50" charset="0"/>
              </a:rPr>
              <a:t>abdika wa walīyika wa akhī rasūlik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6225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وَحُجَّتِكَ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عَلَى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خَلْقِكَ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Your authority over mankind,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dirty="0">
                <a:latin typeface="Montserrat Medium" panose="00000600000000000000" pitchFamily="50" charset="0"/>
              </a:rPr>
              <a:t>wa ḥujjatika ʿalā khalqik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11029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وَآيَتِكَ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الكُبْرَى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Your supreme sign,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āyatik al-kubrā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6422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وَالنَّبَإِ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العَظِيمِ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The great tiding.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wa-n-nabaʾ il-ʿaẓīm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6362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وَصَلِّ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عَلَى</a:t>
            </a:r>
            <a:r>
              <a:rPr lang="en-US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الصِّدِّيقَةِ الطَّاهِرَةِ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send Your blessings upon the pure and truthful one,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ṣallī ʿala ṣ-ṣiddiqat iṭ-ṭāhira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3017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فِاطِمَةَ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سَيِّدَةِ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نِسَاءِ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العَالَمِينَ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Fāṭima, foremost of the women of the worlds.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dirty="0">
                <a:latin typeface="Montserrat Medium" panose="00000600000000000000" pitchFamily="50" charset="0"/>
              </a:rPr>
              <a:t>Fāṭimata sayyidati nisāʾ il-ʿālamīn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4743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وَصَلِّ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عَلَى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سِبْطَي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الرَّحْمَةِ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send Your blessings on the scions of mercy,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ṣallī ʿalā sibṭa r-raḥma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177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وَإِمَامَي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الهُدَى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The two leaders of guidance,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imām al-hudā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1248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الحَسَنِ وَالحُسَيْنِ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Al-Ḥasan and al-Ḥusayn,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al-Ḥasani wa-l-Ḥusayn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976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سَيِّدَيْ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شَبَابِ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أَهْلِ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الجَنَّةِ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The two masters of the youth of the dwellers of Paradise.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sayyiday shabābi ahli j-janna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31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28498"/>
            <a:ext cx="8085275" cy="93871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وَعَثْرَةٍ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قَدْ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أَقَلْتَهَا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9192" y="452187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how many a slip You have overlooked!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ʿathratin qad aqaltahā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266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وَصَلِّ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عَلَى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أَئِمَّةِ الْمُسْلِمِينَ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send Your blessings upon the leaders of the Muslims,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ṣalli ʿalā aʾimmat il-muslimīn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7004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عَلِيِّ بْنِ الحُسَيْنِ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ʿAlī, the son of al-Ḥusayn,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ʿAlī ibn il-Ḥusayn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4333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وَمُحَمَّدِ بْنِ عَلِيٍّ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Muḥammad, the son of </a:t>
            </a:r>
            <a:r>
              <a:rPr lang="en-US" sz="1700" dirty="0" err="1">
                <a:solidFill>
                  <a:srgbClr val="083A69"/>
                </a:solidFill>
                <a:latin typeface="Montserrat SemiBold" panose="00000700000000000000" pitchFamily="50" charset="0"/>
              </a:rPr>
              <a:t>ʿAlī</a:t>
            </a:r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Muḥammad ibni ʿAlī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0305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وَجَعْفَرِ بْنِ مُحَمَّدٍ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 err="1">
                <a:solidFill>
                  <a:srgbClr val="083A69"/>
                </a:solidFill>
                <a:latin typeface="Montserrat SemiBold" panose="00000700000000000000" pitchFamily="50" charset="0"/>
              </a:rPr>
              <a:t>Jaʿfar</a:t>
            </a:r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, the son of Muḥammad,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Jaʿfar ibni Muḥammad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4941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وَمُوسى بْنِ جَعْفَرٍ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Mūsā, the son of Jaʿfar,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Mūsa-bni Jaʿfar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7126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وَعَلِيِّ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بْنِ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مُوسَى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ʿAlī, the son of Mūsā,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ʿAlī ibni Mūsā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6801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وَمُحَمَّدِ بْنِ عَلِيٍّ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Muḥammad, the son of </a:t>
            </a:r>
            <a:r>
              <a:rPr lang="en-US" sz="1700" dirty="0" err="1">
                <a:solidFill>
                  <a:srgbClr val="083A69"/>
                </a:solidFill>
                <a:latin typeface="Montserrat SemiBold" panose="00000700000000000000" pitchFamily="50" charset="0"/>
              </a:rPr>
              <a:t>ʿAlī</a:t>
            </a:r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Muḥammad ibni ʿAlī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3381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وَعَليِّ بْنِ مُحَمَّدٍ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 err="1">
                <a:solidFill>
                  <a:srgbClr val="083A69"/>
                </a:solidFill>
                <a:latin typeface="Montserrat SemiBold" panose="00000700000000000000" pitchFamily="50" charset="0"/>
              </a:rPr>
              <a:t>ʿAlī</a:t>
            </a:r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, the son of Muḥammad,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ʿAlī ibni Muḥammad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0772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وَالحَسَنِ بْنِ عَلِيٍّ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Al-Ḥasan, the son of ʿAlī,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wa-l-Ḥasan ibni ʿAlī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2736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وَالخَلَفِ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الهَادِي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الْمَهْدِيّ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the Heir, the Guide, the Mahdī.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dirty="0" err="1">
                <a:latin typeface="Montserrat Medium" panose="00000600000000000000" pitchFamily="50" charset="0"/>
              </a:rPr>
              <a:t>wa</a:t>
            </a:r>
            <a:r>
              <a:rPr lang="pl-PL" sz="1600" dirty="0">
                <a:latin typeface="Montserrat Medium" panose="00000600000000000000" pitchFamily="50" charset="0"/>
              </a:rPr>
              <a:t>-l-</a:t>
            </a:r>
            <a:r>
              <a:rPr lang="pl-PL" sz="1600" dirty="0" err="1">
                <a:latin typeface="Montserrat Medium" panose="00000600000000000000" pitchFamily="50" charset="0"/>
              </a:rPr>
              <a:t>Khalaf</a:t>
            </a:r>
            <a:r>
              <a:rPr lang="pl-PL" sz="1600" dirty="0">
                <a:latin typeface="Montserrat Medium" panose="00000600000000000000" pitchFamily="50" charset="0"/>
              </a:rPr>
              <a:t> al-</a:t>
            </a:r>
            <a:r>
              <a:rPr lang="pl-PL" sz="1600" dirty="0" err="1">
                <a:latin typeface="Montserrat Medium" panose="00000600000000000000" pitchFamily="50" charset="0"/>
              </a:rPr>
              <a:t>Hād</a:t>
            </a:r>
            <a:r>
              <a:rPr lang="pl-PL" sz="1600" dirty="0">
                <a:latin typeface="Montserrat Medium" panose="00000600000000000000" pitchFamily="50" charset="0"/>
              </a:rPr>
              <a:t> </a:t>
            </a:r>
            <a:r>
              <a:rPr lang="pl-PL" sz="1600" dirty="0" err="1">
                <a:latin typeface="Montserrat Medium" panose="00000600000000000000" pitchFamily="50" charset="0"/>
              </a:rPr>
              <a:t>il-Mahdī</a:t>
            </a:r>
            <a:r>
              <a:rPr lang="en-GB" sz="1600" dirty="0" err="1">
                <a:latin typeface="Montserrat Medium" panose="00000600000000000000" pitchFamily="50" charset="0"/>
              </a:rPr>
              <a:t>yy</a:t>
            </a:r>
            <a:r>
              <a:rPr lang="pl-PL" sz="1600" dirty="0">
                <a:latin typeface="Montserrat Medium" panose="00000600000000000000" pitchFamily="50" charset="0"/>
              </a:rPr>
              <a:t>,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39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28498"/>
            <a:ext cx="8085275" cy="93871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وَرَحْمَةٍ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قَدْ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نَشَرْتَهَا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9192" y="452187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how many a mercy You have outspread!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raḥmatin qad nashartahā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388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حُجَجِكَ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عَلَى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عِبَادِكَ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Your authorities over Your servants,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ḥujajika ʿalā ʿibādik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9854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وَأُمَنَائِكَ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فِي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بِلَادِكِ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Your trustees in Your domains,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umanāʾika fī bilādik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1956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صَلاةً كَثِيرَةً دائِمَةً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[Send upon them] abundant and unceasing blessings!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ṣalātan kathīratan dāʾimatan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0611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اللَّهُمَّ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وَصَلِّ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عَلَى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وَلِيِّ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أَمْرِكِ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O Allāh, and bless the one vested with Your authority,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Allāhumma wa ṣalli ʿalā waliyyi amrik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3366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القَائِمِ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الْمُؤَمَّلِ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The one hoped for who will arise,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alqāʾim il-muʾammali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1109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وَالعَدْلِ الْمُنْتَظَرِ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The awaited bringer of justice,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wa-l-ʿadl il-muntaḍar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0049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وَحُفَّهُ بِمَلائِكَتِكَ الْمُقَرَّبِينَ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surround him with Your angels brought near,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ḥuffahu bi-malāʾikatik al-muqarrabīn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84847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وَأَيِّدْهُ بِرُوحِ القُدُسِ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assist him with the Holy Spirit,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ayyidhu bi-rūḥ il-qudusi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1381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يارَبَّ العَالَمِينَ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O Lord of the Worlds!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yā rabb al-ʿālamīn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32816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اللَّهُمَّ اجْعَلْهُ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الدَّاعِيَ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إِلَى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كِتابِك</a:t>
            </a:r>
            <a:r>
              <a:rPr lang="en-US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وَالقَائِمَ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بِدِينِكَ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462320"/>
            <a:ext cx="809361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O </a:t>
            </a:r>
            <a:r>
              <a:rPr lang="en-US" sz="1700" dirty="0" err="1">
                <a:solidFill>
                  <a:srgbClr val="083A69"/>
                </a:solidFill>
                <a:latin typeface="Montserrat SemiBold" panose="00000700000000000000" pitchFamily="50" charset="0"/>
              </a:rPr>
              <a:t>Allāh</a:t>
            </a:r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, appoint him the </a:t>
            </a:r>
            <a:r>
              <a:rPr lang="en-US" sz="1700" dirty="0" err="1">
                <a:solidFill>
                  <a:srgbClr val="083A69"/>
                </a:solidFill>
                <a:latin typeface="Montserrat SemiBold" panose="00000700000000000000" pitchFamily="50" charset="0"/>
              </a:rPr>
              <a:t>summoner</a:t>
            </a:r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 to Your Book, The establisher of Your religion,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dirty="0">
                <a:latin typeface="Montserrat Medium" panose="00000600000000000000" pitchFamily="50" charset="0"/>
              </a:rPr>
              <a:t>Allāhumma-jʿalhu d-dāʿya ilā kitābikwa-l-qāʾima bi-dīnik</a:t>
            </a:r>
          </a:p>
        </p:txBody>
      </p:sp>
    </p:spTree>
    <p:extLst>
      <p:ext uri="{BB962C8B-B14F-4D97-AF65-F5344CB8AC3E}">
        <p14:creationId xmlns:p14="http://schemas.microsoft.com/office/powerpoint/2010/main" val="1027925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28498"/>
            <a:ext cx="8085275" cy="93871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وَحَلْقَةِ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بَلاءٍ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قَدْ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فَكَكْتَهَا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9192" y="452187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how many a fetter of tribulation You have broken!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ḥalqati balāʾin qad fakaktahā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2752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419910"/>
            <a:ext cx="8085275" cy="169277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اِسْتَخْلِفْهُ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فِي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الأَرْضِ</a:t>
            </a:r>
            <a:r>
              <a:rPr lang="en-US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كَمَا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اسْتَخْلَفْتَ الَّذِيْنَ مِنْ قَبْلِهِ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630758"/>
            <a:ext cx="809361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And make him a successor in the earth, As You made those before him successors,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4043707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 dirty="0">
                <a:latin typeface="Montserrat Medium" panose="00000600000000000000" pitchFamily="50" charset="0"/>
              </a:rPr>
              <a:t>istakhlifhu f il-arḍi kama stakhlaft al-ladhīna min qablih</a:t>
            </a:r>
          </a:p>
        </p:txBody>
      </p:sp>
    </p:spTree>
    <p:extLst>
      <p:ext uri="{BB962C8B-B14F-4D97-AF65-F5344CB8AC3E}">
        <p14:creationId xmlns:p14="http://schemas.microsoft.com/office/powerpoint/2010/main" val="362761888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مَكِّنْ لَهُ دِيْنَهُ الَّذِيْ ارْتَضَيْتَهُ لَهُ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462320"/>
            <a:ext cx="809361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Strengthen the foundations of his faith that You have approved for him,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makkil lahū dīnah ul-ladhi r-taḍaytahu lah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20092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أَبْدِلْهُ مِنْ بَعْدِ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خَوْفِهِ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أَمْنًا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abdilhu mim baʿdi khawfihī amnā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And grant him safety after his fear,</a:t>
            </a:r>
          </a:p>
        </p:txBody>
      </p:sp>
    </p:spTree>
    <p:extLst>
      <p:ext uri="{BB962C8B-B14F-4D97-AF65-F5344CB8AC3E}">
        <p14:creationId xmlns:p14="http://schemas.microsoft.com/office/powerpoint/2010/main" val="324471909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يَعْبُدُكَ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يُشْرِكُ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بِكَ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شَيْئًا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yaʿbuduka lā yushriku bika shayʾā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So that he worships You and associates nothing with You.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25485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اللَّهُمَّ أَعِزَّهُ وَأَعْزِزْ بِهِ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Allāhumma aʿizzahū wa aʿziz bih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O Allāh, strengthen him and strengthen others through him,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23817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وَانْصُرْهُ وَانْتَصِرْ بِهِ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Wa-ns&gt;urhu wa-ntas&gt;ir bih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Aid him and come to the aid of others through him,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4701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وَانْصُرْهُ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نَصْرًا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عَزِيزًا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wa-nṣurhu naṣran ʿazizā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Grant him a mighty support,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3507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وَافْتَحْ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لَهُ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فَتْحًا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يَسِيرًا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wa-ftaḥ lahū fatḥay yasīrā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an easy victory,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3829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وَاجْعَلْ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لَهُ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لَدُنْكَ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سُلْطَانًا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نَصِيْرًا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wa-jʿal lahū mil ladunka sulṭānan naṣīrā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59312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appoint for him a supporting authority from You.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4103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اللَّهُمَّ أَظْهِرْ بِهِ دِينَكَ</a:t>
            </a:r>
            <a:r>
              <a:rPr lang="en-US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وَسُنَّةَ</a:t>
            </a:r>
            <a:r>
              <a:rPr lang="en-US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نَبِيِّكَ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dirty="0">
                <a:latin typeface="Montserrat Medium" panose="00000600000000000000" pitchFamily="50" charset="0"/>
              </a:rPr>
              <a:t>Allāhumma aẓhir bihī dīnak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pl-PL" sz="1600" dirty="0">
                <a:latin typeface="Montserrat Medium" panose="00000600000000000000" pitchFamily="50" charset="0"/>
              </a:rPr>
              <a:t>wa sunnata nabiyyik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0855" y="4558576"/>
            <a:ext cx="809361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O </a:t>
            </a:r>
            <a:r>
              <a:rPr lang="en-US" sz="1700" dirty="0" err="1">
                <a:solidFill>
                  <a:srgbClr val="083A69"/>
                </a:solidFill>
                <a:latin typeface="Montserrat SemiBold" panose="00000700000000000000" pitchFamily="50" charset="0"/>
              </a:rPr>
              <a:t>Allāh</a:t>
            </a:r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, through Him make manifest Your </a:t>
            </a:r>
            <a:r>
              <a:rPr lang="en-US" sz="1700" dirty="0" err="1">
                <a:solidFill>
                  <a:srgbClr val="083A69"/>
                </a:solidFill>
                <a:latin typeface="Montserrat SemiBold" panose="00000700000000000000" pitchFamily="50" charset="0"/>
              </a:rPr>
              <a:t>religion,And</a:t>
            </a:r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 the way of Your Prophet,</a:t>
            </a:r>
          </a:p>
        </p:txBody>
      </p:sp>
    </p:spTree>
    <p:extLst>
      <p:ext uri="{BB962C8B-B14F-4D97-AF65-F5344CB8AC3E}">
        <p14:creationId xmlns:p14="http://schemas.microsoft.com/office/powerpoint/2010/main" val="620751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28498"/>
            <a:ext cx="8085275" cy="93871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الحَمْدُ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للهِ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الَّذِيْ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لَمْ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يَتَّخِذْ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صَاحِبَةً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وَلَا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وَلَدًا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9192" y="452187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Praise be to Allāh who has taken neither son nor consort,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alḥamdu li-llāh il-ladhī lam yattakhidh ṣāḥibataw walā waladā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1111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395856"/>
            <a:ext cx="8085275" cy="169277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حَتَّى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يَسْتَخْفِيَ بِشَيْءٍ مِنَ الحَقِّ</a:t>
            </a:r>
            <a:r>
              <a:rPr lang="en-US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مَخافَةَ أَحَدٍ</a:t>
            </a:r>
            <a:endParaRPr lang="en-US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مِنَ الخَلْقِ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4236228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dirty="0">
                <a:latin typeface="Montserrat Medium" panose="00000600000000000000" pitchFamily="50" charset="0"/>
              </a:rPr>
              <a:t>ḥattā lā yastakhfī bi-shayʾim min al-ḥaqqmakhāfata aḥadim min al-khalq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0855" y="483376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So that he need not hide any part of the truth, For fear of any creature.</a:t>
            </a:r>
          </a:p>
        </p:txBody>
      </p:sp>
    </p:spTree>
    <p:extLst>
      <p:ext uri="{BB962C8B-B14F-4D97-AF65-F5344CB8AC3E}">
        <p14:creationId xmlns:p14="http://schemas.microsoft.com/office/powerpoint/2010/main" val="194644568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اللَّهُمَّ إِنَّا نَرْغَبُ إِلَيْكَ فِي دَوْلَةٍ كَرِيمَةٍ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Allāhumma innā narghabu ilayka fī dawlatin karīmah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O Allāh! We implore You for a noble change in the world,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4558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تُعِزُّ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الإِسْلَامَ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وَأَهْلَهُ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tuʿizzu bih al-islāma wa ahlah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By which You strengthen Islam and its people,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20629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وَتُذِلُّ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النِّفَاقَ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وَأَهْلَهُ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tudhillu bih an-nifāqa wa ahlah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abase hypocrisy and its people,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9432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492112"/>
            <a:ext cx="8085275" cy="169277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وَتَجْعَلُنَا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فِيهَا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الدُّعَاةِ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إِلَى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طَاعَتِكَ</a:t>
            </a:r>
            <a:r>
              <a:rPr lang="en-US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وَالقَادَةِ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إِلى سَبِيلِكَ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4200128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dirty="0">
                <a:latin typeface="Montserrat Medium" panose="00000600000000000000" pitchFamily="50" charset="0"/>
              </a:rPr>
              <a:t>wa tajʿalunā fīhā min ad-duʿāti ilā ṭāʿatikwa-l-qādati ilā sabīlik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0855" y="4582644"/>
            <a:ext cx="809361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In which You make us callers to Your obedience, And leaders to your path,</a:t>
            </a:r>
          </a:p>
        </p:txBody>
      </p:sp>
    </p:spTree>
    <p:extLst>
      <p:ext uri="{BB962C8B-B14F-4D97-AF65-F5344CB8AC3E}">
        <p14:creationId xmlns:p14="http://schemas.microsoft.com/office/powerpoint/2010/main" val="19588052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وَتَرْزُقُنا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كَرامَةَ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الدُّنْيَا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وَالآخِرَةِ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tarzuqunā bihā karāmat ad-dunyā wa-l-ākhira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Through which you grant us dignity in this world and the next.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2793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اللَّهُمَّ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عَرَّفْتَنَا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الحَقِّ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فَحَمِّلْنَاهُ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Allāhumma mā ʿarraftanā min al-ḥaqqi faḥammilnāh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O Allāh! Whatever we know of the truth, let us carry it,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7068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وَمَا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قَصُرْنا</a:t>
            </a:r>
            <a:r>
              <a:rPr lang="en-US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عَنْهُ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فَبَلِّغْنَاهُ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mā qaṣurnā ʿanhu faballighnā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wherever we have fallen short of it, let us attain it.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63427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اللَّهُمَّ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الْمُمْ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شَعْثَنَا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Allāhumm almum bihī shaʿthanā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O Allāh! Through him, put right our disorder,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8197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وَاشْعَبْ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صَدْعَنَا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wa-shʿab bihī ṣadʿanā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Heal our divisions,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10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28498"/>
            <a:ext cx="8085275" cy="93871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وَلَمْ يَكُنْ لَهُ شَرِيكٌ فِي الْمُلْكِ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9192" y="452187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Nor any partner in sovereignty, 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lam yak ul-lahū sharīkun fī l-mulk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27772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وَأَرْتِقْ</a:t>
            </a:r>
            <a:r>
              <a:rPr lang="en-US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فَتْقَنَا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artiq bihī fatqanā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mend our splits,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9516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وَكَثِّرْ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قِلَّتَنَا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kaththir bihī qillatanā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Make many our few,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9341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وَأَعْزِزْ</a:t>
            </a:r>
            <a:r>
              <a:rPr lang="en-US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ذِلَّتَنَا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aʿziz bihī dhillatanā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make mighty our weak,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7327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وَأَغْنِ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عَائِلَنَا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aghni bihī ʿāʾilanā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Enrich our needy,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58348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وَاقْضِ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عَنْ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مُغْرَمِنَا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wa-qḍi bihī ʿan mughraminā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free our debtors,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18898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وَاجْبُرْ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فَقْرَنَا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wa-jbur bihī faqranā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Lift us out of our poverty,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51619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وَسُدَّ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خَلَّتَنَا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sudda bihī khallatanā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remedy our shortcomings,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330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وَيَسِّرْ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عُسْرَنَا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yassir bihī ʿusranā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Make easy our difficulties,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33377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وَبَيِّضْ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وُجُوهَنَا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bayyiḍ bihī wujūhanā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brighten our countenances,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966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وَأَنْجِحْ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طَلِبَتَنَا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dirty="0" err="1">
                <a:latin typeface="Montserrat Medium" panose="00000600000000000000" pitchFamily="50" charset="0"/>
              </a:rPr>
              <a:t>wa</a:t>
            </a:r>
            <a:r>
              <a:rPr lang="pl-PL" sz="1600" dirty="0">
                <a:latin typeface="Montserrat Medium" panose="00000600000000000000" pitchFamily="50" charset="0"/>
              </a:rPr>
              <a:t> </a:t>
            </a:r>
            <a:r>
              <a:rPr lang="pl-PL" sz="1600" dirty="0" err="1">
                <a:latin typeface="Montserrat Medium" panose="00000600000000000000" pitchFamily="50" charset="0"/>
              </a:rPr>
              <a:t>anjiḥ</a:t>
            </a:r>
            <a:r>
              <a:rPr lang="pl-PL" sz="1600" dirty="0">
                <a:latin typeface="Montserrat Medium" panose="00000600000000000000" pitchFamily="50" charset="0"/>
              </a:rPr>
              <a:t> </a:t>
            </a:r>
            <a:r>
              <a:rPr lang="pl-PL" sz="1600" dirty="0" err="1">
                <a:latin typeface="Montserrat Medium" panose="00000600000000000000" pitchFamily="50" charset="0"/>
              </a:rPr>
              <a:t>bihī</a:t>
            </a:r>
            <a:r>
              <a:rPr lang="pl-PL" sz="1600" dirty="0">
                <a:latin typeface="Montserrat Medium" panose="00000600000000000000" pitchFamily="50" charset="0"/>
              </a:rPr>
              <a:t> </a:t>
            </a:r>
            <a:r>
              <a:rPr lang="pl-PL" sz="1600" dirty="0" err="1">
                <a:latin typeface="Montserrat Medium" panose="00000600000000000000" pitchFamily="50" charset="0"/>
              </a:rPr>
              <a:t>ṭalibatanā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make successful our pursuits,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10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وَلَمْ يَكُنْ لَهُ وَلِيٌ مِنَ الذُّلِ</a:t>
            </a:r>
            <a:r>
              <a:rPr lang="en-US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وَكَبِّرْهُ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تَكْبِيرًا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Nor any friend from weakness, And magnify Him in greatness!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 lam yak </a:t>
            </a:r>
            <a:r>
              <a:rPr lang="en-US" sz="1600" dirty="0" err="1">
                <a:latin typeface="Montserrat Medium" panose="00000600000000000000" pitchFamily="50" charset="0"/>
              </a:rPr>
              <a:t>ul-lahū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walīum</a:t>
            </a:r>
            <a:r>
              <a:rPr lang="en-US" sz="1600" dirty="0">
                <a:latin typeface="Montserrat Medium" panose="00000600000000000000" pitchFamily="50" charset="0"/>
              </a:rPr>
              <a:t> min </a:t>
            </a:r>
            <a:r>
              <a:rPr lang="en-US" sz="1600" dirty="0" err="1">
                <a:latin typeface="Montserrat Medium" panose="00000600000000000000" pitchFamily="50" charset="0"/>
              </a:rPr>
              <a:t>adh-dhulli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kabbirhu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takbīrā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847143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وَأَنْجِزْ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مَوَاعِيدَنَا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anjiz bihī mawāʿīdanā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Fulfil our promises,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86997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وَاسْتَجِبْ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دَعْوَتَنَا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wa-stajib bihī daʿwatanā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answer our prayers,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96312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وأَعْطِنَا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سُؤْلَنَا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aʿṭinā bihī suʾlanā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Grant us our requests,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64445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وَبَلِّغْنَا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الدُّنْيَا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وَالآخِرَةِ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آمَالَنَا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ballighnā bihī min ad-dunyā wa-l-ākhirati āmālanā,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Let us attain our hopes in this world and the next,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75282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وَأَعْطِنَا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فَوْقَ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رَغْبَتِنَا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aʿṭinā bihī fawqa raghbatinā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And give us more than we ask!</a:t>
            </a:r>
          </a:p>
        </p:txBody>
      </p:sp>
    </p:spTree>
    <p:extLst>
      <p:ext uri="{BB962C8B-B14F-4D97-AF65-F5344CB8AC3E}">
        <p14:creationId xmlns:p14="http://schemas.microsoft.com/office/powerpoint/2010/main" val="1772630201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خَيْرَ الْمَسْؤُولِينَ</a:t>
            </a:r>
            <a:r>
              <a:rPr lang="en-US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وَأَوْسَعَ الْمُعْطِينَ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dirty="0">
                <a:latin typeface="Montserrat Medium" panose="00000600000000000000" pitchFamily="50" charset="0"/>
              </a:rPr>
              <a:t>yā khayr al-masʾūlīn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pl-PL" sz="1600" dirty="0">
                <a:latin typeface="Montserrat Medium" panose="00000600000000000000" pitchFamily="50" charset="0"/>
              </a:rPr>
              <a:t>wa awsaʿ al-muʿṭīn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0855" y="4558576"/>
            <a:ext cx="809361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O best of those who are beseeched, And most liberal of those who give!</a:t>
            </a:r>
          </a:p>
        </p:txBody>
      </p:sp>
    </p:spTree>
    <p:extLst>
      <p:ext uri="{BB962C8B-B14F-4D97-AF65-F5344CB8AC3E}">
        <p14:creationId xmlns:p14="http://schemas.microsoft.com/office/powerpoint/2010/main" val="2946533988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اِشْفِ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صُدُورَنَا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ishfi bihī ṣudūranā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Through him, heal our breasts,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49408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وَأَذْهِبْ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غَيْظَ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قُلُوبِنَا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adh-hib bihī ghayz&gt;a qulu&gt;bina&gt;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purge our hearts of wrath,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07193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وَاهْدِنَا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لِمَا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اخْتُلِفَ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فِيهِ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الحَقِّ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بِإِذْنِكَ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adh-hib bihī lim-akhtulifa fīhi min al-ḥaqqi bi-idhnik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And guide us by Your will when the truth is in dispute,</a:t>
            </a:r>
          </a:p>
        </p:txBody>
      </p:sp>
    </p:spTree>
    <p:extLst>
      <p:ext uri="{BB962C8B-B14F-4D97-AF65-F5344CB8AC3E}">
        <p14:creationId xmlns:p14="http://schemas.microsoft.com/office/powerpoint/2010/main" val="1902686950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إِنَّكَ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تَهْدِي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مَنْ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تَشَاءُ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إِلَى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صِرَاطٍ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مُسْتَقِيمٍ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innaka tahdī man tashāʾu ilā ṣirāṭim mustaqīm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Surely you guide whom you will to a straight path,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4" t="33463" r="11821" b="20026"/>
          <a:stretch/>
        </p:blipFill>
        <p:spPr>
          <a:xfrm>
            <a:off x="3962808" y="2693074"/>
            <a:ext cx="4240984" cy="1445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1595" y="4475180"/>
            <a:ext cx="740881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In the name of </a:t>
            </a:r>
            <a:r>
              <a:rPr lang="en-US" sz="1700" dirty="0" err="1">
                <a:solidFill>
                  <a:srgbClr val="083A69"/>
                </a:solidFill>
                <a:latin typeface="Montserrat SemiBold" panose="00000700000000000000" pitchFamily="50" charset="0"/>
              </a:rPr>
              <a:t>Allāh</a:t>
            </a:r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, the all compassionate, the most merciful</a:t>
            </a:r>
          </a:p>
        </p:txBody>
      </p:sp>
    </p:spTree>
    <p:extLst>
      <p:ext uri="{BB962C8B-B14F-4D97-AF65-F5344CB8AC3E}">
        <p14:creationId xmlns:p14="http://schemas.microsoft.com/office/powerpoint/2010/main" val="1231783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504307"/>
            <a:ext cx="8085275" cy="172354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الحَمْدُ للهِ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بِجَمِيِعِ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مَحَامِدِهِ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كُلِّهَا</a:t>
            </a:r>
            <a:r>
              <a:rPr lang="en-US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عَلَى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جَمِيعِ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نِعَمِهِ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كُلِّهَا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85200"/>
            <a:ext cx="809361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Praise be to </a:t>
            </a:r>
            <a:r>
              <a:rPr lang="en-US" sz="1700" dirty="0" err="1">
                <a:solidFill>
                  <a:srgbClr val="083A69"/>
                </a:solidFill>
                <a:latin typeface="Montserrat SemiBold" panose="00000700000000000000" pitchFamily="50" charset="0"/>
              </a:rPr>
              <a:t>Allāh</a:t>
            </a:r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 with every form of His praise without omission,</a:t>
            </a:r>
          </a:p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For each and every one of His boons without exception,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4143493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latin typeface="Montserrat Medium" panose="00000600000000000000" pitchFamily="50" charset="0"/>
              </a:rPr>
              <a:t>alḥamdu</a:t>
            </a:r>
            <a:r>
              <a:rPr lang="en-US" sz="1600" dirty="0">
                <a:latin typeface="Montserrat Medium" panose="00000600000000000000" pitchFamily="50" charset="0"/>
              </a:rPr>
              <a:t> li-</a:t>
            </a:r>
            <a:r>
              <a:rPr lang="en-US" sz="1600" dirty="0" err="1">
                <a:latin typeface="Montserrat Medium" panose="00000600000000000000" pitchFamily="50" charset="0"/>
              </a:rPr>
              <a:t>llāhi</a:t>
            </a:r>
            <a:r>
              <a:rPr lang="en-US" sz="1600" dirty="0">
                <a:latin typeface="Montserrat Medium" panose="00000600000000000000" pitchFamily="50" charset="0"/>
              </a:rPr>
              <a:t> bi-</a:t>
            </a:r>
            <a:r>
              <a:rPr lang="en-US" sz="1600" dirty="0" err="1">
                <a:latin typeface="Montserrat Medium" panose="00000600000000000000" pitchFamily="50" charset="0"/>
              </a:rPr>
              <a:t>jamīʿ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maḥāmidihī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kullihā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alā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jamīʿ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niʿamihī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kullihā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294455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وَانْصُرْنَا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عَلَى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عَدُوِّكَ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وَعَدُوِّنَا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wa-nṣurnā bihī ʿalā ʿaduwwika wa ʿaduwwinā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Grant us victory over Your enemy and ours,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31103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إِلَهَ الحَقِّ آمِينَ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ilāh al-ḥaqqi āmīn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Amen, O God of truth!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56514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اللَّهُمَّ إِنَّا نَشْكُوْ إِلَيْكَ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Allāhumma innā nashkū ilayk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O Allāh, we surely complain to You,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50620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فَقْدَ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نَبِيِّنَا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صَلَوَاتُكَ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عَلَيْهِ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وَآلِهِ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faqda nabīyyinā ṣalawātuka ʿalayhi wa ālih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558576"/>
            <a:ext cx="809361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About the loss of our Prophet, may your blessings be upon him and his family,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02198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وَغَيْبَةَ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وَلِيِّنَا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ghaybata waliyyinā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the absence of our patron,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85374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وَكَثْرَةَ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عَدُوِّنَا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kathrata ʿaduwwinā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The multitude of our enemies,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75273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وَقِلَّةَ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عَدَدِنَا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qillata ʿadadinā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The paucity of our numbers,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74558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وَشِدَّةَ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الفِتَنِ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shiddat al-fitani binā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Our severe persecution,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28685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وَتَظاهُرَ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الزَّمَانِ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عَلَيْنَا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taẓāhur az-zamāni ʿalaynā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the fickleness of the age!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571683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فَصَلِّ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عَلَى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مُحَمَّدٍ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وَآلِهِ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faṣalli ʿalā Muḥammadiw wa ālih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So, send your blessings upon Muḥammad and his household,</a:t>
            </a:r>
          </a:p>
        </p:txBody>
      </p:sp>
    </p:spTree>
    <p:extLst>
      <p:ext uri="{BB962C8B-B14F-4D97-AF65-F5344CB8AC3E}">
        <p14:creationId xmlns:p14="http://schemas.microsoft.com/office/powerpoint/2010/main" val="2827008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الحَمْدُ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للهِ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الَّذِيْ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لَا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مُضَادَّ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لَهُ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فِي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مُلْكِهِ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Praise be to Allāh who in His sovereignty has no opponent,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alḥamdu li-llāh il-ladhī lā muḍādda lahū fī mulkih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51559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وَأَعِنَّا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عَلَى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ذلِكَ بِفَتْحٍ مِنْكَ تُعَجِّلُهُ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aʿinnā ʿalā dhālika bi-fatḥim minka tuʿajjiluh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come to our aid, in all of that, by hastening our triumph from You,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56888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وَبِضُرٍ تَكْشِفُهُ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bi-ḍurrin takshifuh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Relieving us of our injuries,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6465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وَنَصْرٍ تُعِزُّهُ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naṣrin tuʿizzuh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Strengthening our support,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71772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وَسُلْطَانِ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حَقٍّ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تُظْهِرُهُ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sulṭāni ḥaqqin tuẓhiruh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Establishing a righteous authority,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70418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وَرَحْمَةٍ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مِنْكَ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تُجَلِّلُنَاهَا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raḥmatim minka tujallilunāhā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Enveloping us in Your mercy,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43820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وَعَافِيَةٍ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مِنْكَ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تُلْبِسُنَاهَا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wa ʿāfiyatim minka tulbisunāhā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garbing us in Your security,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26344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بِرَحْمَتِكَ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أَرْحَمَ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الرَّاحِمِينَ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>
                <a:latin typeface="Montserrat Medium" panose="00000600000000000000" pitchFamily="50" charset="0"/>
              </a:rPr>
              <a:t>bi-raḥmatika yā arḥam ar-rāḥimīn</a:t>
            </a:r>
            <a:endParaRPr lang="pl-PL" sz="1600" dirty="0">
              <a:latin typeface="Montserrat Medium" panose="000006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855" y="4689381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By your mercy, O most-merciful mercifier!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45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وَلَا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مُنَازِعَ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لَهُ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فِي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أَمْرِهِ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for His authority no contestant,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lā munāziʿa lahū fī amrih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3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الحَمْدُ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للهِ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الَّذِيْ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لَا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شَرِيكَ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لَهُ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فِي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خَلْقِهِ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Praise be to Allāh who in His creation has no associate,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alḥamdu li-llāh il-ladhī lā sharīka lahū fī khalqih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88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وَلَاشَبِيهَ</a:t>
            </a:r>
            <a:r>
              <a:rPr lang="en-US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لَهُ فِي عَظَمَتِهِ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in His grandeur no resemblant, 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lā shabīha lahū fī aẓamatih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36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الحَمْدُ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للهِ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الفَاشِي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فِي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الخَلْقِ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أَمْرُهُ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وَحَمْدُهُ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389168"/>
            <a:ext cx="809361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Praise be to Allāh, whose affair and laudation spread throughout creation,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alḥamdu li-llāh il-fāshī f il-khalqi amruhū wa ḥamduh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9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الظَّاهِرِ بالكَرَمِ مَجْدُهُ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Whose glory is manifest in generosity,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aẓ-ẓāhiri bil-karami majduhuh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972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البَاسِطِ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بِالجُودِ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يَدَهُ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Whose hand is ever outstretched in charity,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albāsiṭi b il-jūdi yadah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7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الَّذِيْ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لَا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تَنْقُصُ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خَزَائِنُهُ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Whose treasuries are never exhausted,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al-ladhī lā tanquṣu khazāʾinohū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06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وَلَا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يَزِيدُهُ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كَثرَةُ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العَطَاءِ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إِلَّاجُودًا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وَكَرَمًا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whose liberality only increases His charity and generosity,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lā yazīduhū kathrat ul-ʿaṭāʾi illā jūdaw wa-karamā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4352" y="2804490"/>
            <a:ext cx="6483296" cy="93871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a-IR" sz="55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اللَّهُمَّ</a:t>
            </a:r>
            <a:r>
              <a:rPr lang="fa-IR" sz="55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إِنِّي أَفْتَتِحُ الثَّناءَ بِحَمْدِكَ</a:t>
            </a:r>
            <a:endParaRPr lang="en-US" sz="55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9194" y="4531452"/>
            <a:ext cx="8093612" cy="3539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O </a:t>
            </a:r>
            <a:r>
              <a:rPr lang="en-US" sz="1700" dirty="0" err="1">
                <a:solidFill>
                  <a:srgbClr val="083A69"/>
                </a:solidFill>
                <a:latin typeface="Montserrat SemiBold" panose="00000700000000000000" pitchFamily="50" charset="0"/>
              </a:rPr>
              <a:t>Allāh</a:t>
            </a:r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! I begin my hymn to you with your praise,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9194" y="3903683"/>
            <a:ext cx="80936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latin typeface="Montserrat Medium" panose="00000600000000000000" pitchFamily="50" charset="0"/>
              </a:rPr>
              <a:t>Allāhumma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innī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aftatiḥu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th-thanāʾa</a:t>
            </a:r>
            <a:r>
              <a:rPr lang="en-US" sz="1600" dirty="0">
                <a:latin typeface="Montserrat Medium" panose="00000600000000000000" pitchFamily="50" charset="0"/>
              </a:rPr>
              <a:t> bi-</a:t>
            </a:r>
            <a:r>
              <a:rPr lang="en-US" sz="1600" dirty="0" err="1">
                <a:latin typeface="Montserrat Medium" panose="00000600000000000000" pitchFamily="50" charset="0"/>
              </a:rPr>
              <a:t>ḥamdik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02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إِنَّهُ هُوَ العَزِيزُ الوَهَّابُ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Surely He is the Almighty, the All-munificent!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innahū huw al-ʿazīz ul-wahhāb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868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اللَّهُمَّ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إِنِّي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أَسْأَلُكَ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قَلِيلًا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مِنْ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كَثِيرٍ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O Allāh, I ask You for a little from a lot,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Allāhumma innī asʾaluka qalīlam min kathīr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22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مَعَ حَاجَةٍ بِي إِلَيْهِ عَظِيمَةٍ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While my need of it is urgent,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maʿa ḥājatim bī ilayhi ʿaẓīma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46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وِغِنَاكَ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عَنْهُ قَدْيمٌ</a:t>
            </a:r>
            <a:r>
              <a:rPr lang="en-US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وَهُوَ عِنْدِي كَثِيرٌ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And Your lack of need for it is eternal, And it is an abundance for me,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ghināka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ʿanhu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qadīm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huwa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ʿindī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kathīr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12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وَهُوَ عَلَيْكَ سَهْلٌ يَسِيرٌ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But a trifle for You.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huwa ʿalayka sahluy-yasīr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758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اللَّهُمَّ إِنَّ عَفْوَكَ عَنْ ذَنْبِي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O Allāh, Your forgiveness of my sins,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Allāhumma inna ʿafwaka ʿan dhanbī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34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وَتَجَاوُزَكَ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عَنْ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خَطِيئَتِي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Your overlooking of my lapses,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tajāwuzaka ʿan khaṭīʾatī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10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وَصَفْحَكَ عَنْ ظُلْمِي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Your leniency for my wrongdoing,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ṣafḥaka ʿan ẓulmī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73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وَسِتْرَكَ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عَلَى</a:t>
            </a:r>
            <a:r>
              <a:rPr lang="en-US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قَبِيحِ عَمَلِي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Your concealment of my ugly deeds,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sitraka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ʿalā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qabīhi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ʿamalī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79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443347"/>
            <a:ext cx="8085275" cy="172354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وَحِلْمَكَ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عَنْ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كَثِيرِ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جُرْمِي</a:t>
            </a:r>
            <a:r>
              <a:rPr lang="en-US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عِنْدَمَا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كَانَ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مِنْ</a:t>
            </a:r>
            <a:endParaRPr lang="en-US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خَطَئِي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وَعَمْدِي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596432"/>
            <a:ext cx="809361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And Your forbearance of my profligacy, Whether I did all this mistakenly or </a:t>
            </a:r>
            <a:r>
              <a:rPr lang="en-US" sz="1700" dirty="0" err="1">
                <a:solidFill>
                  <a:srgbClr val="083A69"/>
                </a:solidFill>
                <a:latin typeface="Montserrat SemiBold" panose="00000700000000000000" pitchFamily="50" charset="0"/>
              </a:rPr>
              <a:t>wilfully</a:t>
            </a:r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4155685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ḥilmaka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ʿan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kathīri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jurmī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ʿindamā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kāna</a:t>
            </a:r>
            <a:r>
              <a:rPr lang="en-US" sz="1600" dirty="0">
                <a:latin typeface="Montserrat Medium" panose="00000600000000000000" pitchFamily="50" charset="0"/>
              </a:rPr>
              <a:t> min </a:t>
            </a:r>
            <a:r>
              <a:rPr lang="en-US" sz="1600" dirty="0" err="1">
                <a:latin typeface="Montserrat Medium" panose="00000600000000000000" pitchFamily="50" charset="0"/>
              </a:rPr>
              <a:t>khaṭaʾī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ʿamdī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5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4352" y="2804490"/>
            <a:ext cx="6483296" cy="93871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a-IR" sz="55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وَأَنْتَ </a:t>
            </a:r>
            <a:r>
              <a:rPr lang="fa-IR" sz="55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مُسَدِّدٌ</a:t>
            </a:r>
            <a:r>
              <a:rPr lang="fa-IR" sz="55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5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لِلصَّوَابِ</a:t>
            </a:r>
            <a:r>
              <a:rPr lang="fa-IR" sz="55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بِمَنِّكَ</a:t>
            </a:r>
            <a:endParaRPr lang="en-US" sz="55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9194" y="4531452"/>
            <a:ext cx="8093612" cy="3539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And you forever guide to what is right by your grace,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9194" y="3903683"/>
            <a:ext cx="80936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 anta </a:t>
            </a:r>
            <a:r>
              <a:rPr lang="en-US" sz="1600" dirty="0" err="1">
                <a:latin typeface="Montserrat Medium" panose="00000600000000000000" pitchFamily="50" charset="0"/>
              </a:rPr>
              <a:t>musaddidun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liṣ-ṣawābi</a:t>
            </a:r>
            <a:r>
              <a:rPr lang="en-US" sz="1600" dirty="0">
                <a:latin typeface="Montserrat Medium" panose="00000600000000000000" pitchFamily="50" charset="0"/>
              </a:rPr>
              <a:t> bi-</a:t>
            </a:r>
            <a:r>
              <a:rPr lang="en-US" sz="1600" dirty="0" err="1">
                <a:latin typeface="Montserrat Medium" panose="00000600000000000000" pitchFamily="50" charset="0"/>
              </a:rPr>
              <a:t>mannik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4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443347"/>
            <a:ext cx="8085275" cy="172354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أَطْمَعَنِي فِي أَنْ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أَسْأَلَكَ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مَا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لَا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أَسْتَوْجِبُهُ مِنْكَ</a:t>
            </a:r>
          </a:p>
          <a:p>
            <a:pPr algn="ctr" rtl="1"/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الَّذِيْ رَزَقْتَنِي مِنْ رَحْمَتِكَ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596432"/>
            <a:ext cx="809361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Has emboldened me to ask of You what I do not deserve, You, who granted me a part of Your mercy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4155685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latin typeface="Montserrat Medium" panose="00000600000000000000" pitchFamily="50" charset="0"/>
              </a:rPr>
              <a:t>aṭmaʿnī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fī</a:t>
            </a:r>
            <a:r>
              <a:rPr lang="en-US" sz="1600" dirty="0">
                <a:latin typeface="Montserrat Medium" panose="00000600000000000000" pitchFamily="50" charset="0"/>
              </a:rPr>
              <a:t> an </a:t>
            </a:r>
            <a:r>
              <a:rPr lang="en-US" sz="1600" dirty="0" err="1">
                <a:latin typeface="Montserrat Medium" panose="00000600000000000000" pitchFamily="50" charset="0"/>
              </a:rPr>
              <a:t>asʾalaka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mā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lā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astawjibuhū</a:t>
            </a:r>
            <a:r>
              <a:rPr lang="en-US" sz="1600" dirty="0">
                <a:latin typeface="Montserrat Medium" panose="00000600000000000000" pitchFamily="50" charset="0"/>
              </a:rPr>
              <a:t> mink al-</a:t>
            </a:r>
            <a:r>
              <a:rPr lang="en-US" sz="1600" dirty="0" err="1">
                <a:latin typeface="Montserrat Medium" panose="00000600000000000000" pitchFamily="50" charset="0"/>
              </a:rPr>
              <a:t>ladhī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razaqanī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mir-raḥmatik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305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وَأَرَيْتَنِي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مِنْ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قُدْرَتِكَ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Who showed me a part of Your power,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araytanī min qudratik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38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وَعَرَّفْتَنِي مِنْ إِجابَتِكَ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And made me sure of Your response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ʿarraftanī min ijābatik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29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فَصِرْتُ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أَدْعُوكَ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آمِنًا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So, now, I invoke You confidently,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faṣirtu adʿūka āminā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841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وَأَسْأَلُكَ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مُسْتَأْنِسًا</a:t>
            </a:r>
            <a:r>
              <a:rPr lang="en-US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لَا</a:t>
            </a:r>
            <a:r>
              <a:rPr lang="en-US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خَائِفًا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وَلَا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وَجِلًا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And entreat You intimately, Without fear or trepidation,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asʾaluka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mustaʾnisā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lā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khāʾifaw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walā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wajilā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053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مُدِلًّا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عَلَيْكَ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فِيمَا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قَصَدْتُ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فِيهِ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إِلَيْكَ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Emboldened to ask of You what I seek,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mudillan ʿalayka fimā qaṣadtu fīhi ilayk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0164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فَإِنْ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أَبْطَأَ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عَنِّي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عَتِبْتُ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بِجَهْلِي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عَلَيْكَ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if it is withheld, I might blame You out of ignorance,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faʾin abṭaʾa ʿannī ʿatibtu bi-jahlī ʿalayk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2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3" y="2455539"/>
            <a:ext cx="7997016" cy="172354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وَلَعَلَّ الَّذِيْ أَبْطَأَ عَنِّي هُوَ</a:t>
            </a:r>
            <a:r>
              <a:rPr lang="en-US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خَيْرٌ</a:t>
            </a:r>
            <a:r>
              <a:rPr lang="en-US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لِي</a:t>
            </a:r>
            <a:r>
              <a:rPr lang="en-US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لِعِلْمِكَ بِعَاقِبَةِ الأُمُورِ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608624"/>
            <a:ext cx="809361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When perhaps what is withheld is better for me, For You know the outcome of all affairs,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4094725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laʿall</a:t>
            </a:r>
            <a:r>
              <a:rPr lang="en-US" sz="1600" dirty="0">
                <a:latin typeface="Montserrat Medium" panose="00000600000000000000" pitchFamily="50" charset="0"/>
              </a:rPr>
              <a:t> al-</a:t>
            </a:r>
            <a:r>
              <a:rPr lang="en-US" sz="1600" dirty="0" err="1">
                <a:latin typeface="Montserrat Medium" panose="00000600000000000000" pitchFamily="50" charset="0"/>
              </a:rPr>
              <a:t>ladhī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abṭaʾa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ʿannī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huwa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khayrul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lī</a:t>
            </a:r>
            <a:r>
              <a:rPr lang="en-US" sz="1600" dirty="0">
                <a:latin typeface="Montserrat Medium" panose="00000600000000000000" pitchFamily="50" charset="0"/>
              </a:rPr>
              <a:t> li-</a:t>
            </a:r>
            <a:r>
              <a:rPr lang="en-US" sz="1600" dirty="0" err="1">
                <a:latin typeface="Montserrat Medium" panose="00000600000000000000" pitchFamily="50" charset="0"/>
              </a:rPr>
              <a:t>ʿilmika</a:t>
            </a:r>
            <a:r>
              <a:rPr lang="en-US" sz="1600" dirty="0">
                <a:latin typeface="Montserrat Medium" panose="00000600000000000000" pitchFamily="50" charset="0"/>
              </a:rPr>
              <a:t> bi-</a:t>
            </a:r>
            <a:r>
              <a:rPr lang="en-US" sz="1600" dirty="0" err="1">
                <a:latin typeface="Montserrat Medium" panose="00000600000000000000" pitchFamily="50" charset="0"/>
              </a:rPr>
              <a:t>ʿāqibat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il-umūr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200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3201" y="2453322"/>
            <a:ext cx="7228919" cy="172354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فَلَمْ أَرَ مَوْلىً كَرِيماً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أَصْبَرَ</a:t>
            </a:r>
            <a:r>
              <a:rPr lang="en-US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عَلَى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عبْدٍ لَئِيمٍ مِنْكَ عَلَيَّ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596432"/>
            <a:ext cx="809361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And I have not seen a benefactor more forbearing, Towards an ignoble servant than You are towards 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4082533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atin typeface="Montserrat Medium" panose="00000600000000000000" pitchFamily="50" charset="0"/>
              </a:rPr>
              <a:t>fa-lam </a:t>
            </a:r>
            <a:r>
              <a:rPr lang="en-US" sz="1600" dirty="0" err="1">
                <a:latin typeface="Montserrat Medium" panose="00000600000000000000" pitchFamily="50" charset="0"/>
              </a:rPr>
              <a:t>ara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mawlan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karīman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aṣbara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ʿalā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ʿabdin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laʾīmim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minka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ʿalayya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56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يَا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رَبِّ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إِنَّكَ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تَدْعُونِي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فَأُوَلِّي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عَنْكَ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O Lord! You call me, but I turn away!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yā rabbi innaka tadʿūnī fa uwallī ʿank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3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6694" y="2457152"/>
            <a:ext cx="7538612" cy="178510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5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وَأَيْقَنْتُ أَنَّكَ أَنْتَ</a:t>
            </a:r>
            <a:r>
              <a:rPr lang="en-US" sz="55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5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أَرْحَمُ</a:t>
            </a:r>
            <a:r>
              <a:rPr lang="en-US" sz="55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5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الرَّاحِمِينَ</a:t>
            </a:r>
            <a:r>
              <a:rPr lang="en-US" sz="55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5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فِي مَوْضِعِ العَفْوِ وَالرَّحْمَةِ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9194" y="4645246"/>
            <a:ext cx="809361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And I know with certainty that You are unsurpassed in mercy </a:t>
            </a:r>
          </a:p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in the locus of forgiveness and compassion,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2" y="4291575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ayqantu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annaka</a:t>
            </a:r>
            <a:r>
              <a:rPr lang="en-US" sz="1600" dirty="0">
                <a:latin typeface="Montserrat Medium" panose="00000600000000000000" pitchFamily="50" charset="0"/>
              </a:rPr>
              <a:t> anta </a:t>
            </a:r>
            <a:r>
              <a:rPr lang="en-US" sz="1600" dirty="0" err="1">
                <a:latin typeface="Montserrat Medium" panose="00000600000000000000" pitchFamily="50" charset="0"/>
              </a:rPr>
              <a:t>arḥam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ur-rāḥimīn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fī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mawḍiʿ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il-ʿafwi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-r-</a:t>
            </a:r>
            <a:r>
              <a:rPr lang="en-US" sz="1600" dirty="0" err="1">
                <a:latin typeface="Montserrat Medium" panose="00000600000000000000" pitchFamily="50" charset="0"/>
              </a:rPr>
              <a:t>raḥma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219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وَتَتَحَبَّبُ إِلَيَّ فَأَتَبَغَّضُ إِلَيْكَ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You show me love, and I show You hate!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tataḥabbabu ilayya fa-atabaghghaḍū ilayk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08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وَتَتَوَدَّدُ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إِلَيَّ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فَلَا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أَقْبَلُ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مِنْكَ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You show me affection, but I do not reciprocate!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tatawaddadu ilayya falā aqbalu mink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803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كَأَنَّ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لِيَ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التَّطَوُّلَ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عَلَيْكَ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As if it is I who has something that You need!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kaʾanna liya at-taṭawwula ʿalayk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621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فَلَمْ 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يَمْنَعْكَ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ذَلِكَ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مِنَ الرَّحْمَةِ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لِي</a:t>
            </a:r>
            <a:r>
              <a:rPr lang="en-US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وَالإِحْسَانِ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إِلَيَّ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389168"/>
            <a:ext cx="809361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But that did not prevent You from showing me mercy,  Doing me kindness,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latin typeface="Montserrat Medium" panose="00000600000000000000" pitchFamily="50" charset="0"/>
              </a:rPr>
              <a:t>falam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yamnaʿka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dhālika</a:t>
            </a:r>
            <a:r>
              <a:rPr lang="en-US" sz="1600" dirty="0">
                <a:latin typeface="Montserrat Medium" panose="00000600000000000000" pitchFamily="50" charset="0"/>
              </a:rPr>
              <a:t> min </a:t>
            </a:r>
            <a:r>
              <a:rPr lang="en-US" sz="1600" dirty="0" err="1">
                <a:latin typeface="Montserrat Medium" panose="00000600000000000000" pitchFamily="50" charset="0"/>
              </a:rPr>
              <a:t>ar-raḥmati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lī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-l-</a:t>
            </a:r>
            <a:r>
              <a:rPr lang="en-US" sz="1600" dirty="0" err="1">
                <a:latin typeface="Montserrat Medium" panose="00000600000000000000" pitchFamily="50" charset="0"/>
              </a:rPr>
              <a:t>iḥsāni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ilayya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389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وَالتَّفَضُّلِ عَلَيَّ بِجُودِكَ وَكَرَمِكَ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Or bestowing favours on me out of Your charity and generosity.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wat tafaḍḍuli ʿalayya bi-jūdika wa karamik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25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83446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فَارْحَمْ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عَبْدَكَ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الجَاهِلَ</a:t>
            </a:r>
            <a:r>
              <a:rPr lang="en-US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وَجُدْ عَلَيْهِ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بِفَضْلِ</a:t>
            </a:r>
            <a:r>
              <a:rPr lang="en-US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إِحْسَانِكَ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72048"/>
            <a:ext cx="809361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So have mercy on Your foolish servant, And be charitable to them by the grace of Your kindness,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405814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latin typeface="Montserrat Medium" panose="00000600000000000000" pitchFamily="50" charset="0"/>
              </a:rPr>
              <a:t>farḥam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ʿabdak</a:t>
            </a:r>
            <a:r>
              <a:rPr lang="en-US" sz="1600" dirty="0">
                <a:latin typeface="Montserrat Medium" panose="00000600000000000000" pitchFamily="50" charset="0"/>
              </a:rPr>
              <a:t> al-</a:t>
            </a:r>
            <a:r>
              <a:rPr lang="en-US" sz="1600" dirty="0" err="1">
                <a:latin typeface="Montserrat Medium" panose="00000600000000000000" pitchFamily="50" charset="0"/>
              </a:rPr>
              <a:t>jāhil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wajud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ʿalayhi</a:t>
            </a:r>
            <a:r>
              <a:rPr lang="en-US" sz="1600" dirty="0">
                <a:latin typeface="Montserrat Medium" panose="00000600000000000000" pitchFamily="50" charset="0"/>
              </a:rPr>
              <a:t> bi-</a:t>
            </a:r>
            <a:r>
              <a:rPr lang="en-US" sz="1600" dirty="0" err="1">
                <a:latin typeface="Montserrat Medium" panose="00000600000000000000" pitchFamily="50" charset="0"/>
              </a:rPr>
              <a:t>faḍli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iḥsānik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809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إِنَّكَ جَوادٌ كَرِيمٌ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Surely You are most-charitable, most-generous!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innaka jawādun karīm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981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الحَمْدُ للهِ مَالِكِ الْمُلْكِ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Praise be to Allāh, the master of all sovereignty,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alḥamdu li-llāhi mālik il-mulk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186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مُجْرِي الفُلْكِ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Who sets ships sailing,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mujri l-fulk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099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مُسَخِّرِ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الرِّيَاحِ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Subdues the winds,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musakhkhir ir-riyāḥ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2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6693" y="2713088"/>
            <a:ext cx="7538612" cy="93871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5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وَأَشَدُّ</a:t>
            </a:r>
            <a:r>
              <a:rPr lang="fa-IR" sz="55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5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الْمُعَاقِبِينَ</a:t>
            </a:r>
            <a:r>
              <a:rPr lang="en-US" sz="55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5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فِي </a:t>
            </a:r>
            <a:r>
              <a:rPr lang="fa-IR" sz="55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مَوْضِعِ</a:t>
            </a:r>
            <a:r>
              <a:rPr lang="fa-IR" sz="55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5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النَّكَالِ</a:t>
            </a:r>
            <a:r>
              <a:rPr lang="fa-IR" sz="55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وَالنَّقِمَةِ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9192" y="450968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Unmatched in retribution in the locus of chastisement and wrath,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63077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ashadd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ul-muʿāqibīn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fī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mawḍiʿ</a:t>
            </a:r>
            <a:r>
              <a:rPr lang="en-US" sz="1600" dirty="0">
                <a:latin typeface="Montserrat Medium" panose="00000600000000000000" pitchFamily="50" charset="0"/>
              </a:rPr>
              <a:t> in-</a:t>
            </a:r>
            <a:r>
              <a:rPr lang="en-US" sz="1600" dirty="0" err="1">
                <a:latin typeface="Montserrat Medium" panose="00000600000000000000" pitchFamily="50" charset="0"/>
              </a:rPr>
              <a:t>nikāli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-n-</a:t>
            </a:r>
            <a:r>
              <a:rPr lang="en-US" sz="1600" dirty="0" err="1">
                <a:latin typeface="Montserrat Medium" panose="00000600000000000000" pitchFamily="50" charset="0"/>
              </a:rPr>
              <a:t>naqima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6486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فَالِقِ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الإصْباحِ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Splits the dark at dawn,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fāliq il-iṣbāḥ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352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دَيَّانِ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الدِّينِ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requites all debts,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dayyān ad-dīn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713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رَبِّ العَالَمِينَ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The Lord of the Worlds.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rabb il-ʿālamīn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18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الحَمْدُ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عَلَى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حِلْمِهِ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بَعْدَ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عِلْمِهِ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Praise be to Allāh for His clemency despite His omniscience,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alḥamdu li-llāhi ʿalā ḥilmihī baʿda ʿilmih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459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وَالحَمْدُ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عَلَى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عَفْوِهِ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بَعْدَ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قُدْرَتِهِ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praise be to Allāh for His forgiveness despite His omnipotence,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wa-l-ḥamdu li-llāhi ʿalā ʿafwihī baʿda qudratih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633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وَالحَمْدُ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عَلَى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طُولِ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أَنَاتِهِ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فِي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غَضَبِهِ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praise be to Allāh for His leniency in His wrath,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wa-l-ḥamdu li-llāhi ʿalā ṭūli anātihī fī ghaḍabih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336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وَهُوَ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قَادِرٌ</a:t>
            </a:r>
            <a:r>
              <a:rPr lang="en-US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عَلَى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يُرِيدُ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Even though He can do as He pleases.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huwa qādirun ʿalā mā yurīd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837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الحَمْدُ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خَالِقِ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الخَلْقِ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Praise be to Allāh, creator of all creation,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alḥamdu li-llāhi khāliq il-khalq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149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بَاسِطِ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الرِّزْقِ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Spreader of sustenance,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bāsiṭir rizq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420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43887"/>
            <a:ext cx="8085275" cy="9079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فَالِقِ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الإِصْبَاحِ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Splitter of darkness at dawn,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fāliq il-iṣbāḥ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7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28498"/>
            <a:ext cx="8085275" cy="93871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وَأَعْظَمُ الْمُتَجَبِّرِينَ</a:t>
            </a:r>
            <a:r>
              <a:rPr lang="en-US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فِي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مَوْضِعِ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الكِبْرِيَاءِ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وَالعَظَمَةِ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9192" y="452187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And peerless in omnipotence in the locus of might and grandeur.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 aʿẓam ul-</a:t>
            </a:r>
            <a:r>
              <a:rPr lang="en-US" sz="1600" dirty="0" err="1">
                <a:latin typeface="Montserrat Medium" panose="00000600000000000000" pitchFamily="50" charset="0"/>
              </a:rPr>
              <a:t>mutajabbirīn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fī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mawḍiʿ</a:t>
            </a:r>
            <a:r>
              <a:rPr lang="en-US" sz="1600" dirty="0">
                <a:latin typeface="Montserrat Medium" panose="00000600000000000000" pitchFamily="50" charset="0"/>
              </a:rPr>
              <a:t> il-</a:t>
            </a:r>
            <a:r>
              <a:rPr lang="en-US" sz="1600" dirty="0" err="1">
                <a:latin typeface="Montserrat Medium" panose="00000600000000000000" pitchFamily="50" charset="0"/>
              </a:rPr>
              <a:t>kibrīāʾi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-l-</a:t>
            </a:r>
            <a:r>
              <a:rPr lang="en-US" sz="1600" dirty="0" err="1">
                <a:latin typeface="Montserrat Medium" panose="00000600000000000000" pitchFamily="50" charset="0"/>
              </a:rPr>
              <a:t>ʿaẓima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081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ذِي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الجَلَالِ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وَالإِكْرَامِ</a:t>
            </a:r>
            <a:r>
              <a:rPr lang="en-US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وَالفَضْلِ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وَالإِنْعَامِ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Lord of glory and of </a:t>
            </a:r>
            <a:r>
              <a:rPr lang="en-US" sz="1700" dirty="0" err="1">
                <a:solidFill>
                  <a:srgbClr val="083A69"/>
                </a:solidFill>
                <a:latin typeface="Montserrat SemiBold" panose="00000700000000000000" pitchFamily="50" charset="0"/>
              </a:rPr>
              <a:t>honour</a:t>
            </a:r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, Of grace and of benefaction,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latin typeface="Montserrat Medium" panose="00000600000000000000" pitchFamily="50" charset="0"/>
              </a:rPr>
              <a:t>dhi</a:t>
            </a:r>
            <a:r>
              <a:rPr lang="en-US" sz="1600" dirty="0">
                <a:latin typeface="Montserrat Medium" panose="00000600000000000000" pitchFamily="50" charset="0"/>
              </a:rPr>
              <a:t>-l-</a:t>
            </a:r>
            <a:r>
              <a:rPr lang="en-US" sz="1600" dirty="0" err="1">
                <a:latin typeface="Montserrat Medium" panose="00000600000000000000" pitchFamily="50" charset="0"/>
              </a:rPr>
              <a:t>jalāli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-l-</a:t>
            </a:r>
            <a:r>
              <a:rPr lang="en-US" sz="1600" dirty="0" err="1">
                <a:latin typeface="Montserrat Medium" panose="00000600000000000000" pitchFamily="50" charset="0"/>
              </a:rPr>
              <a:t>ikrām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-l-</a:t>
            </a:r>
            <a:r>
              <a:rPr lang="en-US" sz="1600" dirty="0" err="1">
                <a:latin typeface="Montserrat Medium" panose="00000600000000000000" pitchFamily="50" charset="0"/>
              </a:rPr>
              <a:t>faḍli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-l-</a:t>
            </a:r>
            <a:r>
              <a:rPr lang="en-US" sz="1600" dirty="0" err="1">
                <a:latin typeface="Montserrat Medium" panose="00000600000000000000" pitchFamily="50" charset="0"/>
              </a:rPr>
              <a:t>inʿām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990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الَّذِيْ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بَعُدَ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فَلَا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يُرَى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Transcendent beyond sight,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alladhī baʿuda falā yurā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512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وَقَرُبَ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فَشَهِدَ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النَّجْوَى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Immanent betwixt secrets,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qaruba fashahidan najwā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78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تَبَارَكَ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وَتَعَالَى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Blessed and exalted is He!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tabāraka wa taʿālā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6839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الحَمْدُ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الَّذِيْ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لَيْسَ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لَهُ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مُنَازِعٌ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يُعَادِلُهُ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Praise be to Allāh, who has no contender equal to Him,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alḥamdu li-llāh il-ladhī laysa lahū munāziʿun yuʿādiluh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842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شَبِيهٌ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يُشَاكِلُهُ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Nor any likeness comparable to Him,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lā shabīhun yushākiluh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264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ظَهِيرٌ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يُعَاضِدُهُ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Nor any helper who supports Him,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lā ẓahīrun yuʿāḍiduh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7827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قَهَرَ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بِعِزَّتِهِ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الأَعِزَّاءَ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He conquers the mighty with His might,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qahara bi-ʿizzatihī l-aʿizzāʾ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452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وَتَواضَعَ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لِعَظَمَتِهِ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العُظَمَاءُ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Humbled are the great before His greatness,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tawāḍaʿa liʿaẓamatih il-ʿuẓamāʾu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06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فَبَلَغَ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بِقُدْرَتِهِ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يَشاءُ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attains whatever He wills through His power.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fabalagha bi-qudratihī mā yashāʾu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9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28498"/>
            <a:ext cx="8085275" cy="93871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اللَّهُمَّ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أَذِنْتَ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لِي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فِي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دُعَائِكَ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وَمَسْأَلَتِكَ</a:t>
            </a:r>
            <a:endParaRPr lang="fa-IR" sz="53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9192" y="452187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O Allāh! You have permitted me to invoke You and beseech you,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Allāhumma adhinta lī fī duʿāʾika wa masʾalatik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الحَمْدُ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الَّذِيْ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يُجِيبُنِي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حِينَ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أُنَادِيهِ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Praise be to Allāh, who answers me when I call out to Him!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alḥamdu li-llāh il-ladhī yujībunī ḥīna unādīhi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409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وَيَسْتُرُ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عَلَيَّ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كُلَّ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عَوْرَةٍ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وأَنَا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أَعْصِيهِ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covers my every blemish even while I disobey Him!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yasturu ʿalayya kulla ʿawratin wa ana aʾṣīhi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932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وَيُعَظِّمُ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النِّعْمَةَ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عَلَيَّ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فَلَا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أُجَازِيهِ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magnifies my blessings even while I am ungrateful to Him!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yuʿaẓẓim un-niʿmata ʿalayya falā ujāzīhi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376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فَكَمْ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مَوْهِبَةٍ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هَنِيئَةٍ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قَدْ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أَعْطَانِي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How many a boon has He given me!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fakam min mawhibatin hanīʾatin qad aʿṭānī!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787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وَعَظِيمَةٍ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مَخُوفَةٍ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قَدْ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كَفَانِي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how many a peril has He spared me!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ʿaẓīmatin makhūfatin qad kafānī!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632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وَبَهْجَةٍ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مونِقَةٍ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قَدْ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أَرَانِي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how many a delight has He shown me!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bahjatin mūniqatin qad arānī!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502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فَأُثْنِي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عَلَيْهِ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حَامِدًا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So, I magnify Him with praise,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faʾuthnī ʿalayhi ḥāmidā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150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وَأَذْكُرُهُ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مُسَبِّحًا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invoke Him with glory.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adhkuruhū musabbiḥā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524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الحَمْدُ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الَّذِيْ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يُهْتَكُ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حِجَابُهُ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Praise be to Allāh, whose veil is never rent,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alḥamdu li-llāh il-ladhī lā yuhtaku ḥijābuh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22253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يُغْلَقُ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بَابُهُ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whose door is never closed,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lā yughlaqu bābuh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51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28498"/>
            <a:ext cx="8085275" cy="93871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فَاسْمَعْ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3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يَاسَمِيعُ</a:t>
            </a:r>
            <a:r>
              <a:rPr lang="fa-IR" sz="53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مِدْحَتِي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9192" y="4521875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So, hear O all-hearing!  my hymn!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fasmaʿ yā samīʿu midḥatī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86907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يُرَدُّ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سَائِلُهُ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The one who beseeches Him is never turned away,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lā yuraddu sāʾiluh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8793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وَلَا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يُخَيَّبُ آمِلُهُ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the one who places their hope in Him is never disappointed.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lā yukhayyibu āmiluh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5512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الحَمْدُ للهِ الَّذِيْ يُؤْمِنُ الخَائِفِينَ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Praise be to Allāh, who gives safety to the fearful,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latin typeface="Montserrat Medium" panose="00000600000000000000" pitchFamily="50" charset="0"/>
              </a:rPr>
              <a:t>alḥamdu</a:t>
            </a:r>
            <a:r>
              <a:rPr lang="en-US" sz="1600" dirty="0">
                <a:latin typeface="Montserrat Medium" panose="00000600000000000000" pitchFamily="50" charset="0"/>
              </a:rPr>
              <a:t> li-</a:t>
            </a:r>
            <a:r>
              <a:rPr lang="en-US" sz="1600" dirty="0" err="1">
                <a:latin typeface="Montserrat Medium" panose="00000600000000000000" pitchFamily="50" charset="0"/>
              </a:rPr>
              <a:t>llāh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il-ladhī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yuʾmin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ul-khāefīn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21030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وَيُنَجِّي الصَّالِحِينَ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salvation to the righteous,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yunajji ṣ-ṣāliḥīn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952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وَيَرْفَعُ الْمُسْتَضْعَفِينَ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Who lifts up the downtrodden,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yarfaʿ ul-mustaḍʿafīn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2152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وَيَضَعُ الْمُسْتَكْبِرِينَ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brings low the arrogant,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wa yaḍaʿ ul-mustakbirīn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68764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وَيُهْلِكُ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مُلُوكًا</a:t>
            </a:r>
            <a:r>
              <a:rPr lang="en-US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وَيَسْتَخْلِفُ آخَرِينَ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Who annihilates </a:t>
            </a:r>
            <a:r>
              <a:rPr lang="en-US" sz="1700" dirty="0" err="1">
                <a:solidFill>
                  <a:srgbClr val="083A69"/>
                </a:solidFill>
                <a:latin typeface="Montserrat SemiBold" panose="00000700000000000000" pitchFamily="50" charset="0"/>
              </a:rPr>
              <a:t>kings,And</a:t>
            </a:r>
            <a:r>
              <a:rPr lang="en-US" sz="1700" dirty="0">
                <a:solidFill>
                  <a:srgbClr val="083A69"/>
                </a:solidFill>
                <a:latin typeface="Montserrat SemiBold" panose="00000700000000000000" pitchFamily="50" charset="0"/>
              </a:rPr>
              <a:t> makes successors of others.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yuhliku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mulūkan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wa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yastakḥlifu</a:t>
            </a:r>
            <a:r>
              <a:rPr lang="en-US" sz="1600" dirty="0">
                <a:latin typeface="Montserrat Medium" panose="00000600000000000000" pitchFamily="50" charset="0"/>
              </a:rPr>
              <a:t> </a:t>
            </a:r>
            <a:r>
              <a:rPr lang="en-US" sz="1600" dirty="0" err="1">
                <a:latin typeface="Montserrat Medium" panose="00000600000000000000" pitchFamily="50" charset="0"/>
              </a:rPr>
              <a:t>ākharīn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3751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الحَمْدُ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للهِ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قاصِمِ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الجَبَّارِينَ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Praise be to Allāh, the breaker of tyrants,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alḥamdu li-llāhi qāṣimi j-jabbārīn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1841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مُبِيرِ الظَّالِمِينَ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And annihilator of wrongdoers,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mubīri ẓ-ẓālimīn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5836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192" y="2651581"/>
            <a:ext cx="8085275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مُدْرِكِ</a:t>
            </a:r>
            <a:r>
              <a:rPr lang="fa-IR" sz="5200" dirty="0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a-IR" sz="5200" dirty="0" err="1">
                <a:solidFill>
                  <a:srgbClr val="083A6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الهَارِبِينَ</a:t>
            </a:r>
            <a:endParaRPr lang="fa-IR" sz="5200" dirty="0">
              <a:solidFill>
                <a:srgbClr val="083A6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855" y="4519973"/>
            <a:ext cx="809361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>
                <a:solidFill>
                  <a:srgbClr val="083A69"/>
                </a:solidFill>
                <a:latin typeface="Montserrat SemiBold" panose="00000700000000000000" pitchFamily="50" charset="0"/>
              </a:rPr>
              <a:t>Who overtakes fugitives,</a:t>
            </a:r>
            <a:endParaRPr lang="en-US" sz="1700" dirty="0">
              <a:solidFill>
                <a:srgbClr val="083A69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1" y="3875269"/>
            <a:ext cx="86844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latin typeface="Montserrat Medium" panose="00000600000000000000" pitchFamily="50" charset="0"/>
              </a:rPr>
              <a:t>mudrik il-hāribīn </a:t>
            </a:r>
            <a:endParaRPr lang="en-US" sz="16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28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4020</Words>
  <Application>Microsoft Office PowerPoint</Application>
  <PresentationFormat>Widescreen</PresentationFormat>
  <Paragraphs>651</Paragraphs>
  <Slides>216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216</vt:i4>
      </vt:variant>
    </vt:vector>
  </HeadingPairs>
  <TitlesOfParts>
    <vt:vector size="223" baseType="lpstr">
      <vt:lpstr>Arial</vt:lpstr>
      <vt:lpstr>Calibri</vt:lpstr>
      <vt:lpstr>Calibri Light</vt:lpstr>
      <vt:lpstr>Montserrat Medium</vt:lpstr>
      <vt:lpstr>Montserrat SemiBold</vt:lpstr>
      <vt:lpstr>Traditional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Kazim Mehdi</dc:creator>
  <cp:lastModifiedBy>fatin</cp:lastModifiedBy>
  <cp:revision>47</cp:revision>
  <dcterms:created xsi:type="dcterms:W3CDTF">2022-03-29T11:06:58Z</dcterms:created>
  <dcterms:modified xsi:type="dcterms:W3CDTF">2022-04-01T08:58:02Z</dcterms:modified>
</cp:coreProperties>
</file>