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04" r:id="rId14"/>
    <p:sldId id="353"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الزلزلة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Zalzalah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quake)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99</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يَوْمَئِذٍ يَصْدُرُ ٱلنَّاسُ أَشْتَاتًا لِّيُرَوْا۟ أَعْمَـٰلَهُمْ ﴿٦﴾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mankind will issue forth in various </a:t>
            </a:r>
            <a:r>
              <a:rPr lang="en-US" altLang="en-US" sz="3200" dirty="0" smtClean="0">
                <a:latin typeface="Calibri" panose="020F0502020204030204" pitchFamily="34" charset="0"/>
              </a:rPr>
              <a:t>groups</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to be shown their deeds.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1199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فَمَن يَعْمَلْ مِثْقَالَ ذَرَّةٍ خَيْرًا يَرَهُۥ ﴿٧﴾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whoever does an atom’s weight of good</a:t>
            </a:r>
          </a:p>
          <a:p>
            <a:pPr>
              <a:lnSpc>
                <a:spcPct val="90000"/>
              </a:lnSpc>
            </a:pPr>
            <a:r>
              <a:rPr lang="en-US" altLang="en-US" sz="3200" dirty="0">
                <a:latin typeface="Calibri" panose="020F0502020204030204" pitchFamily="34" charset="0"/>
              </a:rPr>
              <a:t>will see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093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وَمَن يَعْمَلْ مِثْقَالَ ذَرَّةٍ شَرًّا يَرَهُۥ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whoever does an atom’s weight of evil</a:t>
            </a:r>
          </a:p>
          <a:p>
            <a:pPr>
              <a:lnSpc>
                <a:spcPct val="90000"/>
              </a:lnSpc>
            </a:pPr>
            <a:r>
              <a:rPr lang="en-US" altLang="en-US" sz="3200" dirty="0">
                <a:latin typeface="Calibri" panose="020F0502020204030204" pitchFamily="34" charset="0"/>
              </a:rPr>
              <a:t>will see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4882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01877"/>
            <a:ext cx="12192000" cy="66479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Zalzalah</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500" dirty="0">
                <a:solidFill>
                  <a:srgbClr val="FFFF00"/>
                </a:solidFill>
              </a:rPr>
              <a:t>The surah that opens with the mention of The Quake of the earth in utter destruction at the end of the world. It takes its name from “the quake” (al-</a:t>
            </a:r>
            <a:r>
              <a:rPr lang="en-US" altLang="en-US" sz="2500" dirty="0" err="1">
                <a:solidFill>
                  <a:srgbClr val="FFFF00"/>
                </a:solidFill>
              </a:rPr>
              <a:t>zalzalah</a:t>
            </a:r>
            <a:r>
              <a:rPr lang="en-US" altLang="en-US" sz="2500" dirty="0">
                <a:solidFill>
                  <a:srgbClr val="FFFF00"/>
                </a:solidFill>
              </a:rPr>
              <a:t>) mentioned in . The surah deals with scenes from the Day of Judgement</a:t>
            </a:r>
            <a:r>
              <a:rPr lang="en-US" altLang="en-US" sz="2500" dirty="0" smtClean="0">
                <a:solidFill>
                  <a:srgbClr val="FFFF00"/>
                </a:solidFill>
              </a:rPr>
              <a:t>.</a:t>
            </a:r>
            <a:endParaRPr lang="en-US" altLang="en-US" sz="25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500" dirty="0">
                <a:solidFill>
                  <a:srgbClr val="FFFF00"/>
                </a:solidFill>
              </a:rPr>
              <a:t>The surah is also known as: The Convulsion, The Earthquake, The Quaking, The Shaking, The Shock</a:t>
            </a:r>
            <a:r>
              <a:rPr lang="en-US" altLang="en-US" sz="2500" dirty="0" smtClean="0">
                <a:solidFill>
                  <a:srgbClr val="FFFF00"/>
                </a:solidFill>
              </a:rPr>
              <a:t>.</a:t>
            </a:r>
          </a:p>
          <a:p>
            <a:pPr algn="ctr">
              <a:spcBef>
                <a:spcPct val="0"/>
              </a:spcBef>
              <a:buFontTx/>
              <a:buNone/>
            </a:pPr>
            <a:endParaRPr lang="en-US" altLang="en-US" sz="1100" dirty="0">
              <a:solidFill>
                <a:srgbClr val="FFFF00"/>
              </a:solidFill>
            </a:endParaRPr>
          </a:p>
          <a:p>
            <a:pPr algn="ctr">
              <a:spcBef>
                <a:spcPct val="0"/>
              </a:spcBef>
              <a:buFontTx/>
              <a:buNone/>
            </a:pPr>
            <a:r>
              <a:rPr lang="en-US" altLang="en-US" sz="2500" dirty="0">
                <a:solidFill>
                  <a:srgbClr val="FFFF00"/>
                </a:solidFill>
              </a:rPr>
              <a:t>This surah was revealed in </a:t>
            </a:r>
            <a:r>
              <a:rPr lang="en-US" altLang="en-US" sz="2500" dirty="0" smtClean="0">
                <a:solidFill>
                  <a:srgbClr val="FFFF00"/>
                </a:solidFill>
              </a:rPr>
              <a:t>Madinah. </a:t>
            </a:r>
            <a:r>
              <a:rPr lang="en-US" altLang="en-US" sz="2500" dirty="0">
                <a:solidFill>
                  <a:srgbClr val="FFFF00"/>
                </a:solidFill>
              </a:rPr>
              <a:t>It is narrated from Imam </a:t>
            </a:r>
            <a:r>
              <a:rPr lang="en-US" altLang="en-US" sz="2500" dirty="0" err="1">
                <a:solidFill>
                  <a:srgbClr val="FFFF00"/>
                </a:solidFill>
              </a:rPr>
              <a:t>Ja’far</a:t>
            </a:r>
            <a:r>
              <a:rPr lang="en-US" altLang="en-US" sz="2500" dirty="0">
                <a:solidFill>
                  <a:srgbClr val="FFFF00"/>
                </a:solidFill>
              </a:rPr>
              <a:t> as-</a:t>
            </a:r>
            <a:r>
              <a:rPr lang="en-US" altLang="en-US" sz="2500" dirty="0" err="1">
                <a:solidFill>
                  <a:srgbClr val="FFFF00"/>
                </a:solidFill>
              </a:rPr>
              <a:t>Sadiq</a:t>
            </a:r>
            <a:r>
              <a:rPr lang="en-US" altLang="en-US" sz="2500" dirty="0">
                <a:solidFill>
                  <a:srgbClr val="FFFF00"/>
                </a:solidFill>
              </a:rPr>
              <a:t> </a:t>
            </a:r>
            <a:r>
              <a:rPr lang="en-US" altLang="en-US" sz="2500" dirty="0" smtClean="0">
                <a:solidFill>
                  <a:srgbClr val="FFFF00"/>
                </a:solidFill>
              </a:rPr>
              <a:t>(A) </a:t>
            </a:r>
            <a:r>
              <a:rPr lang="en-US" altLang="en-US" sz="2500" dirty="0">
                <a:solidFill>
                  <a:srgbClr val="FFFF00"/>
                </a:solidFill>
              </a:rPr>
              <a:t>that whoever recites this surah in his </a:t>
            </a:r>
            <a:r>
              <a:rPr lang="en-US" altLang="en-US" sz="2500" dirty="0" err="1">
                <a:solidFill>
                  <a:srgbClr val="FFFF00"/>
                </a:solidFill>
              </a:rPr>
              <a:t>nawafil</a:t>
            </a:r>
            <a:r>
              <a:rPr lang="en-US" altLang="en-US" sz="2500" dirty="0">
                <a:solidFill>
                  <a:srgbClr val="FFFF00"/>
                </a:solidFill>
              </a:rPr>
              <a:t> (recommended) prayers will not die as a result of an earthquake and will be saved from all the natural calamities.</a:t>
            </a:r>
          </a:p>
          <a:p>
            <a:pPr algn="ctr">
              <a:spcBef>
                <a:spcPct val="0"/>
              </a:spcBef>
              <a:buFontTx/>
              <a:buNone/>
            </a:pPr>
            <a:r>
              <a:rPr lang="en-US" altLang="en-US" sz="2500" dirty="0">
                <a:solidFill>
                  <a:srgbClr val="FFFF00"/>
                </a:solidFill>
              </a:rPr>
              <a:t>	The experience of death is made easy for the one who recites this surah and he sees the light of Jannah as he is about to die. Then, seventy thousand angels accompany his soul to the heavens. Keeping this surah in one’s possession is a safety from tyrant rulers</a:t>
            </a:r>
            <a:r>
              <a:rPr lang="en-US" altLang="en-US" sz="2500" dirty="0" smtClean="0">
                <a:solidFill>
                  <a:srgbClr val="FFFF00"/>
                </a:solidFill>
              </a:rPr>
              <a:t>.</a:t>
            </a: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إِذَا زُلْزِلَتِ ٱلْأَرْضُ زِلْزَالَهَا ﴿١﴾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earth is rocked with a terrible quake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وَأَخْرَجَتِ ٱلْأَرْضُ أَثْقَالَهَا ﴿٢﴾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earth discharges her burdens,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8150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وَقَالَ ٱلْإِنسَـٰنُ مَا لَهَا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man says, ‘What is the matter with 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6428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يَوْمَئِذٍ تُحَدِّثُ أَخْبَارَهَا ﴿٤﴾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she will relate her chronicles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338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بِأَنَّ رَبَّكَ أَوْحَىٰ لَهَا ﴿٥﴾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her Lord will have inspired 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Zalzalah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1905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11263</TotalTime>
  <Words>476</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إِذَا زُلْزِلَتِ ٱلْأَرْضُ زِلْزَالَهَا ﴿١﴾ </vt:lpstr>
      <vt:lpstr>وَأَخْرَجَتِ ٱلْأَرْضُ أَثْقَالَهَا ﴿٢﴾ </vt:lpstr>
      <vt:lpstr>وَقَالَ ٱلْإِنسَـٰنُ مَا لَهَا ﴿٣﴾</vt:lpstr>
      <vt:lpstr> يَوْمَئِذٍ تُحَدِّثُ أَخْبَارَهَا ﴿٤﴾ </vt:lpstr>
      <vt:lpstr>بِأَنَّ رَبَّكَ أَوْحَىٰ لَهَا ﴿٥﴾ </vt:lpstr>
      <vt:lpstr>يَوْمَئِذٍ يَصْدُرُ ٱلنَّاسُ أَشْتَاتًا لِّيُرَوْا۟ أَعْمَـٰلَهُمْ ﴿٦﴾ </vt:lpstr>
      <vt:lpstr>فَمَن يَعْمَلْ مِثْقَالَ ذَرَّةٍ خَيْرًا يَرَهُۥ ﴿٧﴾ </vt:lpstr>
      <vt:lpstr>وَمَن يَعْمَلْ مِثْقَالَ ذَرَّةٍ شَرًّا يَرَهُۥ ﴿٨﴾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861</cp:revision>
  <dcterms:created xsi:type="dcterms:W3CDTF">2005-07-27T05:58:58Z</dcterms:created>
  <dcterms:modified xsi:type="dcterms:W3CDTF">2020-05-23T01:14:05Z</dcterms:modified>
</cp:coreProperties>
</file>