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04" r:id="rId14"/>
    <p:sldId id="353"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البينة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Bayyinah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proof)</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98</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ٱلَّذِينَ كَفَرُوا۟ مِنْ أَهْلِ ٱلْكِتَـٰبِ وَٱلْمُشْرِكِينَ فِى نَارِ جَهَنَّمَ خَـٰلِدِينَ فِيهَآ ۚ أُو۟لَـٰٓئِكَ هُمْ شَرُّ ٱلْبَرِيَّةِ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smtClean="0">
                <a:latin typeface="Calibri" panose="020F0502020204030204" pitchFamily="34" charset="0"/>
              </a:rPr>
              <a:t>faithless from </a:t>
            </a:r>
            <a:r>
              <a:rPr lang="en-US" altLang="en-US" sz="3200" dirty="0">
                <a:latin typeface="Calibri" panose="020F0502020204030204" pitchFamily="34" charset="0"/>
              </a:rPr>
              <a:t>among the People of the </a:t>
            </a:r>
            <a:r>
              <a:rPr lang="en-US" altLang="en-US" sz="3200" dirty="0" smtClean="0">
                <a:latin typeface="Calibri" panose="020F0502020204030204" pitchFamily="34" charset="0"/>
              </a:rPr>
              <a:t>Book and </a:t>
            </a:r>
            <a:r>
              <a:rPr lang="en-US" altLang="en-US" sz="3200" dirty="0">
                <a:latin typeface="Calibri" panose="020F0502020204030204" pitchFamily="34" charset="0"/>
              </a:rPr>
              <a:t>the </a:t>
            </a:r>
            <a:r>
              <a:rPr lang="en-US" altLang="en-US" sz="3200" dirty="0" smtClean="0">
                <a:latin typeface="Calibri" panose="020F0502020204030204" pitchFamily="34" charset="0"/>
              </a:rPr>
              <a:t>polytheists will </a:t>
            </a:r>
            <a:r>
              <a:rPr lang="en-US" altLang="en-US" sz="3200" dirty="0">
                <a:latin typeface="Calibri" panose="020F0502020204030204" pitchFamily="34" charset="0"/>
              </a:rPr>
              <a:t>be in the fire of </a:t>
            </a:r>
            <a:r>
              <a:rPr lang="en-US" altLang="en-US" sz="3200" dirty="0" smtClean="0">
                <a:latin typeface="Calibri" panose="020F0502020204030204" pitchFamily="34" charset="0"/>
              </a:rPr>
              <a:t>hell, to </a:t>
            </a:r>
            <a:r>
              <a:rPr lang="en-US" altLang="en-US" sz="3200" dirty="0">
                <a:latin typeface="Calibri" panose="020F0502020204030204" pitchFamily="34" charset="0"/>
              </a:rPr>
              <a:t>remain in it [forever</a:t>
            </a:r>
            <a:r>
              <a:rPr lang="en-US" altLang="en-US" sz="3200" dirty="0" smtClean="0">
                <a:latin typeface="Calibri" panose="020F0502020204030204" pitchFamily="34" charset="0"/>
              </a:rPr>
              <a:t>].</a:t>
            </a:r>
          </a:p>
          <a:p>
            <a:pPr>
              <a:lnSpc>
                <a:spcPct val="90000"/>
              </a:lnSpc>
            </a:pPr>
            <a:r>
              <a:rPr lang="en-US" altLang="en-US" sz="3200" dirty="0" smtClean="0">
                <a:latin typeface="Calibri" panose="020F0502020204030204" pitchFamily="34" charset="0"/>
              </a:rPr>
              <a:t>It is they who are the worst of creatures.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6122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ٱلَّذِينَ ءَامَنُوا۟ وَعَمِلُوا۟ ٱلصَّـٰلِحَـٰتِ أُو۟لَـٰٓئِكَ هُمْ خَيْرُ ٱلْبَرِيَّةِ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have faith and do righteous deeds</a:t>
            </a:r>
          </a:p>
          <a:p>
            <a:pPr>
              <a:lnSpc>
                <a:spcPct val="90000"/>
              </a:lnSpc>
            </a:pPr>
            <a:r>
              <a:rPr lang="en-US" altLang="en-US" sz="3200" dirty="0">
                <a:latin typeface="Calibri" panose="020F0502020204030204" pitchFamily="34" charset="0"/>
              </a:rPr>
              <a:t>—it is they who are the best of creatures.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217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54919"/>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جَزَآؤُهُمْ عِندَ رَبِّهِمْ جَنَّـٰتُ عَدْنٍ تَجْرِى مِن تَحْتِهَا ٱلْأَنْهَـٰرُ خَـٰلِدِينَ فِيهَآ أَبَدًا ۖ رَّضِىَ ٱللَّـهُ عَنْهُمْ وَرَضُوا۟ عَنْهُ ۚ ذَٰلِكَ لِمَنْ خَشِىَ رَبَّهُۥ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reward, near their </a:t>
            </a:r>
            <a:r>
              <a:rPr lang="en-US" altLang="en-US" sz="3200" dirty="0" smtClean="0">
                <a:latin typeface="Calibri" panose="020F0502020204030204" pitchFamily="34" charset="0"/>
              </a:rPr>
              <a:t>Lord, is </a:t>
            </a:r>
            <a:r>
              <a:rPr lang="en-US" altLang="en-US" sz="3200" dirty="0">
                <a:latin typeface="Calibri" panose="020F0502020204030204" pitchFamily="34" charset="0"/>
              </a:rPr>
              <a:t>the Gardens of </a:t>
            </a:r>
            <a:r>
              <a:rPr lang="en-US" altLang="en-US" sz="3200" dirty="0" smtClean="0">
                <a:latin typeface="Calibri" panose="020F0502020204030204" pitchFamily="34" charset="0"/>
              </a:rPr>
              <a:t>Eden,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to </a:t>
            </a:r>
            <a:r>
              <a:rPr lang="en-US" altLang="en-US" sz="3200" dirty="0">
                <a:latin typeface="Calibri" panose="020F0502020204030204" pitchFamily="34" charset="0"/>
              </a:rPr>
              <a:t>remain in them forever.</a:t>
            </a:r>
          </a:p>
          <a:p>
            <a:pPr>
              <a:lnSpc>
                <a:spcPct val="90000"/>
              </a:lnSpc>
            </a:pPr>
            <a:r>
              <a:rPr lang="en-US" altLang="en-US" sz="3200" dirty="0">
                <a:latin typeface="Calibri" panose="020F0502020204030204" pitchFamily="34" charset="0"/>
              </a:rPr>
              <a:t>Allah is pleased with </a:t>
            </a:r>
            <a:r>
              <a:rPr lang="en-US" altLang="en-US" sz="3200" dirty="0" smtClean="0">
                <a:latin typeface="Calibri" panose="020F0502020204030204" pitchFamily="34" charset="0"/>
              </a:rPr>
              <a:t>them, and </a:t>
            </a:r>
            <a:r>
              <a:rPr lang="en-US" altLang="en-US" sz="3200" dirty="0">
                <a:latin typeface="Calibri" panose="020F0502020204030204" pitchFamily="34" charset="0"/>
              </a:rPr>
              <a:t>they are pleased with Him.</a:t>
            </a:r>
          </a:p>
          <a:p>
            <a:pPr>
              <a:lnSpc>
                <a:spcPct val="90000"/>
              </a:lnSpc>
            </a:pPr>
            <a:r>
              <a:rPr lang="en-US" altLang="en-US" sz="3200" dirty="0">
                <a:latin typeface="Calibri" panose="020F0502020204030204" pitchFamily="34" charset="0"/>
              </a:rPr>
              <a:t>That is for those who fear their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010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63433"/>
            <a:ext cx="12192000" cy="65248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Bayyinah</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100" dirty="0">
                <a:solidFill>
                  <a:srgbClr val="FFFF00"/>
                </a:solidFill>
              </a:rPr>
              <a:t>The surah that mentions the advent of the message of the Quran and its Messenger as The Proof of a decisive revelation for both the disputing People of the Scripture and the unbelievers unlettered in God’s word. It is named after “the proof” (al-</a:t>
            </a:r>
            <a:r>
              <a:rPr lang="en-US" altLang="en-US" sz="2100" dirty="0" err="1">
                <a:solidFill>
                  <a:srgbClr val="FFFF00"/>
                </a:solidFill>
              </a:rPr>
              <a:t>bayyinah</a:t>
            </a:r>
            <a:r>
              <a:rPr lang="en-US" altLang="en-US" sz="2100" dirty="0">
                <a:solidFill>
                  <a:srgbClr val="FFFF00"/>
                </a:solidFill>
              </a:rPr>
              <a:t>) mentioned in  and . The surah spells out the basic tenets of faith, and contrasts the Fire of Hell with the lasting bliss that will be enjoyed by the faithful</a:t>
            </a:r>
            <a:r>
              <a:rPr lang="en-US" altLang="en-US" sz="2100" dirty="0" smtClean="0">
                <a:solidFill>
                  <a:srgbClr val="FFFF00"/>
                </a:solidFill>
              </a:rPr>
              <a:t>.</a:t>
            </a:r>
            <a:endParaRPr lang="en-US" altLang="en-US" sz="2100" dirty="0">
              <a:solidFill>
                <a:srgbClr val="FFFF00"/>
              </a:solidFill>
            </a:endParaRPr>
          </a:p>
          <a:p>
            <a:pPr algn="ctr">
              <a:spcBef>
                <a:spcPct val="0"/>
              </a:spcBef>
              <a:buFontTx/>
              <a:buNone/>
            </a:pPr>
            <a:endParaRPr lang="en-US" altLang="en-US" sz="2100" dirty="0">
              <a:solidFill>
                <a:srgbClr val="FFFF00"/>
              </a:solidFill>
            </a:endParaRPr>
          </a:p>
          <a:p>
            <a:pPr algn="ctr">
              <a:spcBef>
                <a:spcPct val="0"/>
              </a:spcBef>
              <a:buFontTx/>
              <a:buNone/>
            </a:pPr>
            <a:r>
              <a:rPr lang="en-US" altLang="en-US" sz="2100" dirty="0">
                <a:solidFill>
                  <a:srgbClr val="FFFF00"/>
                </a:solidFill>
              </a:rPr>
              <a:t>The surah is also known as: The Clear Evidence, The Clear Proof, The Clear Sign, The Evidence</a:t>
            </a:r>
            <a:r>
              <a:rPr lang="en-US" altLang="en-US" sz="2100" dirty="0" smtClean="0">
                <a:solidFill>
                  <a:srgbClr val="FFFF00"/>
                </a:solidFill>
              </a:rPr>
              <a:t>.</a:t>
            </a:r>
          </a:p>
          <a:p>
            <a:pPr algn="ctr">
              <a:spcBef>
                <a:spcPct val="0"/>
              </a:spcBef>
              <a:buFontTx/>
              <a:buNone/>
            </a:pPr>
            <a:endParaRPr lang="en-US" altLang="en-US" sz="2100" dirty="0">
              <a:solidFill>
                <a:srgbClr val="FFFF00"/>
              </a:solidFill>
            </a:endParaRPr>
          </a:p>
          <a:p>
            <a:pPr algn="ctr">
              <a:spcBef>
                <a:spcPct val="0"/>
              </a:spcBef>
              <a:buFontTx/>
              <a:buNone/>
            </a:pPr>
            <a:r>
              <a:rPr lang="en-US" altLang="en-US" sz="2100" dirty="0">
                <a:solidFill>
                  <a:srgbClr val="FFFF00"/>
                </a:solidFill>
              </a:rPr>
              <a:t>This </a:t>
            </a:r>
            <a:r>
              <a:rPr lang="en-US" altLang="en-US" sz="2100" dirty="0" smtClean="0">
                <a:solidFill>
                  <a:srgbClr val="FFFF00"/>
                </a:solidFill>
              </a:rPr>
              <a:t>is </a:t>
            </a:r>
            <a:r>
              <a:rPr lang="en-US" altLang="en-US" sz="2100" dirty="0">
                <a:solidFill>
                  <a:srgbClr val="FFFF00"/>
                </a:solidFill>
              </a:rPr>
              <a:t>a ‘</a:t>
            </a:r>
            <a:r>
              <a:rPr lang="en-US" altLang="en-US" sz="2100" dirty="0" err="1">
                <a:solidFill>
                  <a:srgbClr val="FFFF00"/>
                </a:solidFill>
              </a:rPr>
              <a:t>madani</a:t>
            </a:r>
            <a:r>
              <a:rPr lang="en-US" altLang="en-US" sz="2100" dirty="0">
                <a:solidFill>
                  <a:srgbClr val="FFFF00"/>
                </a:solidFill>
              </a:rPr>
              <a:t>’ surah. The Holy Prophet </a:t>
            </a:r>
            <a:r>
              <a:rPr lang="en-US" altLang="en-US" sz="2100" dirty="0" smtClean="0">
                <a:solidFill>
                  <a:srgbClr val="FFFF00"/>
                </a:solidFill>
              </a:rPr>
              <a:t>(S) </a:t>
            </a:r>
            <a:r>
              <a:rPr lang="en-US" altLang="en-US" sz="2100" dirty="0">
                <a:solidFill>
                  <a:srgbClr val="FFFF00"/>
                </a:solidFill>
              </a:rPr>
              <a:t>said that if people knew the benefits of reciting this surah, they would leave their work in order to learn it.</a:t>
            </a:r>
          </a:p>
          <a:p>
            <a:pPr algn="ctr">
              <a:spcBef>
                <a:spcPct val="0"/>
              </a:spcBef>
              <a:buFontTx/>
              <a:buNone/>
            </a:pPr>
            <a:r>
              <a:rPr lang="en-US" altLang="en-US" sz="2100" dirty="0">
                <a:solidFill>
                  <a:srgbClr val="FFFF00"/>
                </a:solidFill>
              </a:rPr>
              <a:t>	If a person recites this surah at night, then Allah (s.w.t.) sends angels to protect the reciter and his faith is also secure. The angels seek forgiveness for him. The reward for reciting this surah is equal to all those things on this Earth upon which the sun shines. </a:t>
            </a:r>
          </a:p>
          <a:p>
            <a:pPr algn="ctr">
              <a:spcBef>
                <a:spcPct val="0"/>
              </a:spcBef>
              <a:buFontTx/>
              <a:buNone/>
            </a:pPr>
            <a:r>
              <a:rPr lang="en-US" altLang="en-US" sz="2100" dirty="0">
                <a:solidFill>
                  <a:srgbClr val="FFFF00"/>
                </a:solidFill>
              </a:rPr>
              <a:t>	Writing and drinking water of this surah is beneficial for cure of ailments. Surah al-</a:t>
            </a:r>
            <a:r>
              <a:rPr lang="en-US" altLang="en-US" sz="2100" dirty="0" err="1">
                <a:solidFill>
                  <a:srgbClr val="FFFF00"/>
                </a:solidFill>
              </a:rPr>
              <a:t>Bayyinah</a:t>
            </a:r>
            <a:r>
              <a:rPr lang="en-US" altLang="en-US" sz="2100" dirty="0">
                <a:solidFill>
                  <a:srgbClr val="FFFF00"/>
                </a:solidFill>
              </a:rPr>
              <a:t> is also good for pregnant women and helps to ensure their safety and the safety of their babies. Reciting this surah before eating food removes any ill effects of the foods.</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لَمْ يَكُنِ ٱلَّذِينَ كَفَرُوا۟ مِنْ أَهْلِ ٱلْكِتَـٰبِ وَٱلْمُشْرِكِينَ مُنفَكِّينَ حَتَّىٰ تَأْتِيَهُمُ ٱلْبَيِّنَةُ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t>
            </a:r>
            <a:r>
              <a:rPr lang="en-US" altLang="en-US" sz="3200" dirty="0" smtClean="0">
                <a:latin typeface="Calibri" panose="020F0502020204030204" pitchFamily="34" charset="0"/>
              </a:rPr>
              <a:t>faithless from </a:t>
            </a:r>
            <a:r>
              <a:rPr lang="en-US" altLang="en-US" sz="3200" dirty="0">
                <a:latin typeface="Calibri" panose="020F0502020204030204" pitchFamily="34" charset="0"/>
              </a:rPr>
              <a:t>among the People of the </a:t>
            </a:r>
            <a:r>
              <a:rPr lang="en-US" altLang="en-US" sz="3200" dirty="0" smtClean="0">
                <a:latin typeface="Calibri" panose="020F0502020204030204" pitchFamily="34" charset="0"/>
              </a:rPr>
              <a:t>Book and </a:t>
            </a:r>
            <a:r>
              <a:rPr lang="en-US" altLang="en-US" sz="3200" dirty="0">
                <a:latin typeface="Calibri" panose="020F0502020204030204" pitchFamily="34" charset="0"/>
              </a:rPr>
              <a:t>the polytheists</a:t>
            </a:r>
          </a:p>
          <a:p>
            <a:pPr>
              <a:lnSpc>
                <a:spcPct val="90000"/>
              </a:lnSpc>
            </a:pPr>
            <a:r>
              <a:rPr lang="en-US" altLang="en-US" sz="3200" dirty="0">
                <a:latin typeface="Calibri" panose="020F0502020204030204" pitchFamily="34" charset="0"/>
              </a:rPr>
              <a:t>were not set </a:t>
            </a:r>
            <a:r>
              <a:rPr lang="en-US" altLang="en-US" sz="3200" dirty="0" smtClean="0">
                <a:latin typeface="Calibri" panose="020F0502020204030204" pitchFamily="34" charset="0"/>
              </a:rPr>
              <a:t>apart until </a:t>
            </a:r>
            <a:r>
              <a:rPr lang="en-US" altLang="en-US" sz="3200" dirty="0">
                <a:latin typeface="Calibri" panose="020F0502020204030204" pitchFamily="34" charset="0"/>
              </a:rPr>
              <a:t>the proof had come to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رَسُولٌ مِّنَ ٱللَّـهِ يَتْلُوا۟ صُحُفًا مُّطَهَّرَةً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 apostle from Allah</a:t>
            </a:r>
          </a:p>
          <a:p>
            <a:pPr>
              <a:lnSpc>
                <a:spcPct val="90000"/>
              </a:lnSpc>
            </a:pPr>
            <a:r>
              <a:rPr lang="en-US" altLang="en-US" sz="3200" dirty="0">
                <a:latin typeface="Calibri" panose="020F0502020204030204" pitchFamily="34" charset="0"/>
              </a:rPr>
              <a:t>reciting impeccable scriptures,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663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فِيهَا كُتُبٌ قَيِّمَةٌ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wherein are upright writings.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4265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تَفَرَّقَ ٱلَّذِينَ أُوتُوا۟ ٱلْكِتَـٰبَ إِلَّا مِنۢ بَعْدِ مَا جَآءَتْهُمُ ٱلْبَيِّنَةُ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were given the Book did not divide,</a:t>
            </a:r>
          </a:p>
          <a:p>
            <a:pPr>
              <a:lnSpc>
                <a:spcPct val="90000"/>
              </a:lnSpc>
            </a:pPr>
            <a:r>
              <a:rPr lang="en-US" altLang="en-US" sz="3200" dirty="0">
                <a:latin typeface="Calibri" panose="020F0502020204030204" pitchFamily="34" charset="0"/>
              </a:rPr>
              <a:t>except after the proof had come to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768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16024" y="1412776"/>
            <a:ext cx="12504712"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أُمِرُوٓا۟ إِلَّا لِيَعْبُدُوا۟ ٱللَّـهَ مُخْلِصِينَ لَهُ ٱلدِّينَ حُنَفَآءَ وَيُقِيمُوا۟ ٱلصَّلَوٰةَ وَيُؤْتُوا۟ ٱلزَّكَوٰةَ ۚ وَذَٰلِكَ دِينُ </a:t>
            </a:r>
            <a:r>
              <a:rPr lang="ar-SA" altLang="en-US" sz="8800" dirty="0" smtClean="0">
                <a:latin typeface="Arabic Typesetting" panose="03020402040406030203" pitchFamily="66" charset="-78"/>
                <a:cs typeface="Arabic Typesetting" panose="03020402040406030203" pitchFamily="66" charset="-78"/>
              </a:rPr>
              <a:t>ٱلْقَيِّمَةِ﴿٥</a:t>
            </a:r>
            <a:r>
              <a:rPr lang="ar-SA" altLang="en-US" sz="8800" dirty="0">
                <a:latin typeface="Arabic Typesetting" panose="03020402040406030203" pitchFamily="66" charset="-78"/>
                <a:cs typeface="Arabic Typesetting" panose="03020402040406030203" pitchFamily="66" charset="-78"/>
              </a:rPr>
              <a:t>﴾</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they were not commanded except to worship </a:t>
            </a:r>
            <a:r>
              <a:rPr lang="en-US" altLang="en-US" sz="3200" dirty="0" smtClean="0">
                <a:latin typeface="Calibri" panose="020F0502020204030204" pitchFamily="34" charset="0"/>
              </a:rPr>
              <a:t>Allah, dedicating their </a:t>
            </a:r>
            <a:r>
              <a:rPr lang="en-US" altLang="en-US" sz="3200" dirty="0">
                <a:latin typeface="Calibri" panose="020F0502020204030204" pitchFamily="34" charset="0"/>
              </a:rPr>
              <a:t>faith to </a:t>
            </a:r>
            <a:r>
              <a:rPr lang="en-US" altLang="en-US" sz="3200" dirty="0" smtClean="0">
                <a:latin typeface="Calibri" panose="020F0502020204030204" pitchFamily="34" charset="0"/>
              </a:rPr>
              <a:t>Him as </a:t>
            </a:r>
            <a:r>
              <a:rPr lang="en-US" altLang="en-US" sz="3200" dirty="0">
                <a:latin typeface="Calibri" panose="020F0502020204030204" pitchFamily="34" charset="0"/>
              </a:rPr>
              <a:t>men of pure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to maintain the prayer and pay the </a:t>
            </a:r>
            <a:r>
              <a:rPr lang="en-US" altLang="en-US" sz="3200" i="1" dirty="0" err="1" smtClean="0">
                <a:latin typeface="Calibri" panose="020F0502020204030204" pitchFamily="34" charset="0"/>
              </a:rPr>
              <a:t>zakāt</a:t>
            </a:r>
            <a:r>
              <a:rPr lang="en-US" altLang="en-US" sz="3200" dirty="0" smtClean="0">
                <a:latin typeface="Calibri" panose="020F0502020204030204" pitchFamily="34" charset="0"/>
              </a:rPr>
              <a:t>. That </a:t>
            </a:r>
            <a:r>
              <a:rPr lang="en-US" altLang="en-US" sz="3200" dirty="0">
                <a:latin typeface="Calibri" panose="020F0502020204030204" pitchFamily="34" charset="0"/>
              </a:rPr>
              <a:t>is the upright religion.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Bayyinah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124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11259</TotalTime>
  <Words>726</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لَمْ يَكُنِ ٱلَّذِينَ كَفَرُوا۟ مِنْ أَهْلِ ٱلْكِتَـٰبِ وَٱلْمُشْرِكِينَ مُنفَكِّينَ حَتَّىٰ تَأْتِيَهُمُ ٱلْبَيِّنَةُ ﴿١﴾</vt:lpstr>
      <vt:lpstr> رَسُولٌ مِّنَ ٱللَّـهِ يَتْلُوا۟ صُحُفًا مُّطَهَّرَةً ﴿٢﴾</vt:lpstr>
      <vt:lpstr> فِيهَا كُتُبٌ قَيِّمَةٌ ﴿٣﴾</vt:lpstr>
      <vt:lpstr> وَمَا تَفَرَّقَ ٱلَّذِينَ أُوتُوا۟ ٱلْكِتَـٰبَ إِلَّا مِنۢ بَعْدِ مَا جَآءَتْهُمُ ٱلْبَيِّنَةُ ﴿٤﴾</vt:lpstr>
      <vt:lpstr> وَمَآ أُمِرُوٓا۟ إِلَّا لِيَعْبُدُوا۟ ٱللَّـهَ مُخْلِصِينَ لَهُ ٱلدِّينَ حُنَفَآءَ وَيُقِيمُوا۟ ٱلصَّلَوٰةَ وَيُؤْتُوا۟ ٱلزَّكَوٰةَ ۚ وَذَٰلِكَ دِينُ ٱلْقَيِّمَةِ﴿٥﴾</vt:lpstr>
      <vt:lpstr>إِنَّ ٱلَّذِينَ كَفَرُوا۟ مِنْ أَهْلِ ٱلْكِتَـٰبِ وَٱلْمُشْرِكِينَ فِى نَارِ جَهَنَّمَ خَـٰلِدِينَ فِيهَآ ۚ أُو۟لَـٰٓئِكَ هُمْ شَرُّ ٱلْبَرِيَّةِ ﴿٦﴾</vt:lpstr>
      <vt:lpstr>إِنَّ ٱلَّذِينَ ءَامَنُوا۟ وَعَمِلُوا۟ ٱلصَّـٰلِحَـٰتِ أُو۟لَـٰٓئِكَ هُمْ خَيْرُ ٱلْبَرِيَّةِ ﴿٧﴾</vt:lpstr>
      <vt:lpstr>جَزَآؤُهُمْ عِندَ رَبِّهِمْ جَنَّـٰتُ عَدْنٍ تَجْرِى مِن تَحْتِهَا ٱلْأَنْهَـٰرُ خَـٰلِدِينَ فِيهَآ أَبَدًا ۖ رَّضِىَ ٱللَّـهُ عَنْهُمْ وَرَضُوا۟ عَنْهُ ۚ ذَٰلِكَ لِمَنْ خَشِىَ رَبَّهُۥ ﴿٨﴾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860</cp:revision>
  <dcterms:created xsi:type="dcterms:W3CDTF">2005-07-27T05:58:58Z</dcterms:created>
  <dcterms:modified xsi:type="dcterms:W3CDTF">2020-05-23T01:07:33Z</dcterms:modified>
</cp:coreProperties>
</file>