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354" r:id="rId2"/>
    <p:sldId id="1074" r:id="rId3"/>
    <p:sldId id="1129" r:id="rId4"/>
    <p:sldId id="766" r:id="rId5"/>
    <p:sldId id="1130" r:id="rId6"/>
    <p:sldId id="1131" r:id="rId7"/>
    <p:sldId id="1132" r:id="rId8"/>
    <p:sldId id="1133" r:id="rId9"/>
    <p:sldId id="1134" r:id="rId10"/>
    <p:sldId id="1135" r:id="rId11"/>
    <p:sldId id="1136" r:id="rId12"/>
    <p:sldId id="1137" r:id="rId13"/>
    <p:sldId id="1104" r:id="rId14"/>
    <p:sldId id="353" r:id="rId1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التين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Tīn</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fig)</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95</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a:solidFill>
                  <a:srgbClr val="FFFF00"/>
                </a:solidFill>
                <a:latin typeface="Trebuchet MS" panose="020B0603020202020204" pitchFamily="34" charset="0"/>
                <a:cs typeface="Traditional Arabic" panose="02020603050405020304" pitchFamily="18" charset="-78"/>
              </a:rPr>
              <a:t>8</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إِلَّا ٱلَّذِينَ ءَامَنُوا۟ وَعَمِلُوا۟ ٱلصَّـٰلِحَـٰتِ فَلَهُمْ أَجْرٌ غَيْرُ مَمْنُونٍ ﴿٦﴾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those who have faith and do righteous deeds.</a:t>
            </a:r>
          </a:p>
          <a:p>
            <a:pPr>
              <a:lnSpc>
                <a:spcPct val="90000"/>
              </a:lnSpc>
            </a:pPr>
            <a:r>
              <a:rPr lang="en-US" altLang="en-US" sz="3200" dirty="0">
                <a:latin typeface="Calibri" panose="020F0502020204030204" pitchFamily="34" charset="0"/>
              </a:rPr>
              <a:t>There will be an everlasting reward for them.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3087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فَمَا يُكَذِّبُكَ بَعْدُ بِٱلدِّينِ ﴿٧﴾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what makes you deny the Retribution?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063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أَلَيْسَ ٱللَّـهُ بِأَحْكَمِ ٱلْحَـٰكِمِينَ ﴿٨﴾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a:latin typeface="Calibri" panose="020F0502020204030204" pitchFamily="34" charset="0"/>
              </a:rPr>
              <a:t>Is not Allah the fairest of all judges?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5667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94211"/>
            <a:ext cx="12192000" cy="6463308"/>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95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Tīn</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500" dirty="0">
                <a:solidFill>
                  <a:srgbClr val="FFFF00"/>
                </a:solidFill>
              </a:rPr>
              <a:t>The surah that opens with the oath of the Divine One swearing by The Fig and the olive, and other signs, representing the Holy Land in which God revealed the Evangel, the Torah, and the Quran, and thereby guided all mankind. </a:t>
            </a:r>
            <a:r>
              <a:rPr lang="en-US" altLang="en-US" sz="2500" dirty="0" smtClean="0">
                <a:solidFill>
                  <a:srgbClr val="FFFF00"/>
                </a:solidFill>
              </a:rPr>
              <a:t>The </a:t>
            </a:r>
            <a:r>
              <a:rPr lang="en-US" altLang="en-US" sz="2500" dirty="0">
                <a:solidFill>
                  <a:srgbClr val="FFFF00"/>
                </a:solidFill>
              </a:rPr>
              <a:t>surah questions how man can deny the Judgement, and emphasizing the importance of faith and good deeds</a:t>
            </a:r>
            <a:r>
              <a:rPr lang="en-US" altLang="en-US" sz="2500" dirty="0" smtClean="0">
                <a:solidFill>
                  <a:srgbClr val="FFFF00"/>
                </a:solidFill>
              </a:rPr>
              <a:t>.</a:t>
            </a:r>
            <a:endParaRPr lang="en-US" altLang="en-US" sz="2500" dirty="0">
              <a:solidFill>
                <a:srgbClr val="FFFF00"/>
              </a:solidFill>
            </a:endParaRPr>
          </a:p>
          <a:p>
            <a:pPr algn="ctr">
              <a:spcBef>
                <a:spcPct val="0"/>
              </a:spcBef>
              <a:buFontTx/>
              <a:buNone/>
            </a:pPr>
            <a:endParaRPr lang="en-US" altLang="en-US" sz="2500" dirty="0">
              <a:solidFill>
                <a:srgbClr val="FFFF00"/>
              </a:solidFill>
            </a:endParaRPr>
          </a:p>
          <a:p>
            <a:pPr algn="ctr">
              <a:spcBef>
                <a:spcPct val="0"/>
              </a:spcBef>
              <a:buFontTx/>
              <a:buNone/>
            </a:pPr>
            <a:r>
              <a:rPr lang="en-US" altLang="en-US" sz="2500" dirty="0">
                <a:solidFill>
                  <a:srgbClr val="FFFF00"/>
                </a:solidFill>
              </a:rPr>
              <a:t>The surah is also known as: The Figtree</a:t>
            </a:r>
            <a:r>
              <a:rPr lang="en-US" altLang="en-US" sz="2500" dirty="0" smtClean="0">
                <a:solidFill>
                  <a:srgbClr val="FFFF00"/>
                </a:solidFill>
              </a:rPr>
              <a:t>.</a:t>
            </a:r>
          </a:p>
          <a:p>
            <a:pPr algn="ctr">
              <a:spcBef>
                <a:spcPct val="0"/>
              </a:spcBef>
              <a:buFontTx/>
              <a:buNone/>
            </a:pPr>
            <a:endParaRPr lang="en-US" altLang="en-US" sz="2500" dirty="0">
              <a:solidFill>
                <a:srgbClr val="FFFF00"/>
              </a:solidFill>
            </a:endParaRPr>
          </a:p>
          <a:p>
            <a:pPr algn="ctr">
              <a:spcBef>
                <a:spcPct val="0"/>
              </a:spcBef>
              <a:buFontTx/>
              <a:buNone/>
            </a:pPr>
            <a:r>
              <a:rPr lang="en-US" altLang="en-US" sz="2500" dirty="0">
                <a:solidFill>
                  <a:srgbClr val="FFFF00"/>
                </a:solidFill>
              </a:rPr>
              <a:t>This surah was revealed in </a:t>
            </a:r>
            <a:r>
              <a:rPr lang="en-US" altLang="en-US" sz="2500" dirty="0" smtClean="0">
                <a:solidFill>
                  <a:srgbClr val="FFFF00"/>
                </a:solidFill>
              </a:rPr>
              <a:t>Makkah. </a:t>
            </a:r>
            <a:r>
              <a:rPr lang="en-US" altLang="en-US" sz="2500" dirty="0">
                <a:solidFill>
                  <a:srgbClr val="FFFF00"/>
                </a:solidFill>
              </a:rPr>
              <a:t>Imam </a:t>
            </a:r>
            <a:r>
              <a:rPr lang="en-US" altLang="en-US" sz="2500" dirty="0" err="1">
                <a:solidFill>
                  <a:srgbClr val="FFFF00"/>
                </a:solidFill>
              </a:rPr>
              <a:t>Ja’far</a:t>
            </a:r>
            <a:r>
              <a:rPr lang="en-US" altLang="en-US" sz="2500" dirty="0">
                <a:solidFill>
                  <a:srgbClr val="FFFF00"/>
                </a:solidFill>
              </a:rPr>
              <a:t> as-</a:t>
            </a:r>
            <a:r>
              <a:rPr lang="en-US" altLang="en-US" sz="2500" dirty="0" err="1">
                <a:solidFill>
                  <a:srgbClr val="FFFF00"/>
                </a:solidFill>
              </a:rPr>
              <a:t>Sadiq</a:t>
            </a:r>
            <a:r>
              <a:rPr lang="en-US" altLang="en-US" sz="2500" dirty="0">
                <a:solidFill>
                  <a:srgbClr val="FFFF00"/>
                </a:solidFill>
              </a:rPr>
              <a:t> </a:t>
            </a:r>
            <a:r>
              <a:rPr lang="en-US" altLang="en-US" sz="2500" dirty="0" smtClean="0">
                <a:solidFill>
                  <a:srgbClr val="FFFF00"/>
                </a:solidFill>
              </a:rPr>
              <a:t>(A) </a:t>
            </a:r>
            <a:r>
              <a:rPr lang="en-US" altLang="en-US" sz="2500" dirty="0">
                <a:solidFill>
                  <a:srgbClr val="FFFF00"/>
                </a:solidFill>
              </a:rPr>
              <a:t>has said the reward for reciting this surah in prayers is a great palace in Jannah</a:t>
            </a:r>
          </a:p>
          <a:p>
            <a:pPr algn="ctr">
              <a:spcBef>
                <a:spcPct val="0"/>
              </a:spcBef>
              <a:buFontTx/>
              <a:buNone/>
            </a:pPr>
            <a:r>
              <a:rPr lang="en-US" altLang="en-US" sz="2500" dirty="0">
                <a:solidFill>
                  <a:srgbClr val="FFFF00"/>
                </a:solidFill>
              </a:rPr>
              <a:t>	It is narrated from the Holy Prophet </a:t>
            </a:r>
            <a:r>
              <a:rPr lang="en-US" altLang="en-US" sz="2500" dirty="0" smtClean="0">
                <a:solidFill>
                  <a:srgbClr val="FFFF00"/>
                </a:solidFill>
              </a:rPr>
              <a:t>(S) </a:t>
            </a:r>
            <a:r>
              <a:rPr lang="en-US" altLang="en-US" sz="2500" dirty="0">
                <a:solidFill>
                  <a:srgbClr val="FFFF00"/>
                </a:solidFill>
              </a:rPr>
              <a:t>that the reward given to the person who recites this surah cannot be counted. If recited on food, it’s evil effects are removed. The one who recites this surah is compared to the person who has visited the Holy Prophet (</a:t>
            </a:r>
            <a:r>
              <a:rPr lang="en-US" altLang="en-US" sz="2500" dirty="0" err="1">
                <a:solidFill>
                  <a:srgbClr val="FFFF00"/>
                </a:solidFill>
              </a:rPr>
              <a:t>s.a.w</a:t>
            </a:r>
            <a:r>
              <a:rPr lang="en-US" altLang="en-US" sz="2500" dirty="0">
                <a:solidFill>
                  <a:srgbClr val="FFFF00"/>
                </a:solidFill>
              </a:rPr>
              <a:t>.) and had his needs fulfilled by him.</a:t>
            </a:r>
          </a:p>
          <a:p>
            <a:pPr algn="ctr">
              <a:spcBef>
                <a:spcPct val="0"/>
              </a:spcBef>
              <a:buFontTx/>
              <a:buNone/>
            </a:pPr>
            <a:endParaRPr lang="en-US" altLang="en-US" sz="24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Tīn</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وَٱلتِّينِ وَٱلزَّيْتُونِ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fig and the olive,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وَطُورِ سِينِينَ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Mount Sinai,</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05099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وَهَـٰذَا ٱلْبَلَدِ ٱلْأَمِينِ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this secure town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47163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لَقَدْ خَلَقْنَا ٱلْإِنسَـٰنَ فِىٓ أَحْسَنِ تَقْوِيمٍ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certainly created </a:t>
            </a:r>
            <a:r>
              <a:rPr lang="en-US" altLang="en-US" sz="3200" dirty="0" smtClean="0">
                <a:latin typeface="Calibri" panose="020F0502020204030204" pitchFamily="34" charset="0"/>
              </a:rPr>
              <a:t>man in </a:t>
            </a:r>
            <a:r>
              <a:rPr lang="en-US" altLang="en-US" sz="3200" dirty="0">
                <a:latin typeface="Calibri" panose="020F0502020204030204" pitchFamily="34" charset="0"/>
              </a:rPr>
              <a:t>the best of forms;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142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ثُمَّ رَدَدْنَـٰهُ أَسْفَلَ سَـٰفِلِينَ ﴿٥﴾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relegated him to the lowest of the low,</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4905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11241</TotalTime>
  <Words>465</Words>
  <Application>Microsoft Office PowerPoint</Application>
  <PresentationFormat>Widescreen</PresentationFormat>
  <Paragraphs>52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وَٱلتِّينِ وَٱلزَّيْتُونِ ﴿١﴾</vt:lpstr>
      <vt:lpstr> وَطُورِ سِينِينَ ﴿٢﴾</vt:lpstr>
      <vt:lpstr> وَهَـٰذَا ٱلْبَلَدِ ٱلْأَمِينِ ﴿٣﴾</vt:lpstr>
      <vt:lpstr> لَقَدْ خَلَقْنَا ٱلْإِنسَـٰنَ فِىٓ أَحْسَنِ تَقْوِيمٍ ﴿٤﴾</vt:lpstr>
      <vt:lpstr> ثُمَّ رَدَدْنَـٰهُ أَسْفَلَ سَـٰفِلِينَ ﴿٥﴾ </vt:lpstr>
      <vt:lpstr>إِلَّا ٱلَّذِينَ ءَامَنُوا۟ وَعَمِلُوا۟ ٱلصَّـٰلِحَـٰتِ فَلَهُمْ أَجْرٌ غَيْرُ مَمْنُونٍ ﴿٦﴾</vt:lpstr>
      <vt:lpstr> فَمَا يُكَذِّبُكَ بَعْدُ بِٱلدِّينِ ﴿٧﴾</vt:lpstr>
      <vt:lpstr> أَلَيْسَ ٱللَّـهُ بِأَحْكَمِ ٱلْحَـٰكِمِينَ ﴿٨﴾</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852</cp:revision>
  <dcterms:created xsi:type="dcterms:W3CDTF">2005-07-27T05:58:58Z</dcterms:created>
  <dcterms:modified xsi:type="dcterms:W3CDTF">2020-05-23T00:36:58Z</dcterms:modified>
</cp:coreProperties>
</file>