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54" r:id="rId2"/>
    <p:sldId id="1074" r:id="rId3"/>
    <p:sldId id="1129" r:id="rId4"/>
    <p:sldId id="766" r:id="rId5"/>
    <p:sldId id="1130" r:id="rId6"/>
    <p:sldId id="1131" r:id="rId7"/>
    <p:sldId id="1132" r:id="rId8"/>
    <p:sldId id="1133" r:id="rId9"/>
    <p:sldId id="1134" r:id="rId10"/>
    <p:sldId id="1135" r:id="rId11"/>
    <p:sldId id="1136" r:id="rId12"/>
    <p:sldId id="1137" r:id="rId13"/>
    <p:sldId id="1104" r:id="rId14"/>
    <p:sldId id="35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138" y="34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الشرح 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Sharḥ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opening)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94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8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 مَعَ ٱلْعُسْرِ يُسْرًا ﴿٦﴾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ease accompanies hardship.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فَإِذَا فَرَغْتَ فَٱنصَبْ ﴿٧﴾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when you are done, appoint</a:t>
            </a:r>
            <a:r>
              <a:rPr lang="en-US" altLang="en-US" sz="3200" dirty="0" smtClean="0">
                <a:latin typeface="Calibri" panose="020F0502020204030204" pitchFamily="34" charset="0"/>
              </a:rPr>
              <a:t>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وَإِلَىٰ رَبِّكَ فَٱرْغَب ﴿٨﴾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turn eagerly to your Lord.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32656"/>
            <a:ext cx="12192000" cy="658641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94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Sharḥ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that opens with a reassurance to the Prophet </a:t>
            </a:r>
            <a:r>
              <a:rPr lang="en-US" altLang="en-US" sz="2400" dirty="0" err="1">
                <a:solidFill>
                  <a:srgbClr val="FFFF00"/>
                </a:solidFill>
              </a:rPr>
              <a:t>Muḥammad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(S) that </a:t>
            </a:r>
            <a:r>
              <a:rPr lang="en-US" altLang="en-US" sz="2400" dirty="0">
                <a:solidFill>
                  <a:srgbClr val="FFFF00"/>
                </a:solidFill>
              </a:rPr>
              <a:t>his divine appointment to receive God’s revelation has been nothing less than the Opening of the breast to sacred wisdom and guidance, and that thereby he has been </a:t>
            </a:r>
            <a:r>
              <a:rPr lang="en-US" altLang="en-US" sz="2400" dirty="0" err="1">
                <a:solidFill>
                  <a:srgbClr val="FFFF00"/>
                </a:solidFill>
              </a:rPr>
              <a:t>honoured</a:t>
            </a:r>
            <a:r>
              <a:rPr lang="en-US" altLang="en-US" sz="2400" dirty="0">
                <a:solidFill>
                  <a:srgbClr val="FFFF00"/>
                </a:solidFill>
              </a:rPr>
              <a:t> for all time, made well-able to bear the mantle of </a:t>
            </a:r>
            <a:r>
              <a:rPr lang="en-US" altLang="en-US" sz="2400" dirty="0" err="1">
                <a:solidFill>
                  <a:srgbClr val="FFFF00"/>
                </a:solidFill>
              </a:rPr>
              <a:t>prophethood</a:t>
            </a:r>
            <a:r>
              <a:rPr lang="en-US" altLang="en-US" sz="2400" dirty="0">
                <a:solidFill>
                  <a:srgbClr val="FFFF00"/>
                </a:solidFill>
              </a:rPr>
              <a:t>, and that ultimately and inevitably he shall be eased unto success. It is named “opening” after the phrase “did We not open” (a lam </a:t>
            </a:r>
            <a:r>
              <a:rPr lang="en-US" altLang="en-US" sz="2400" dirty="0" err="1">
                <a:solidFill>
                  <a:srgbClr val="FFFF00"/>
                </a:solidFill>
              </a:rPr>
              <a:t>nashraḥ</a:t>
            </a:r>
            <a:r>
              <a:rPr lang="en-US" altLang="en-US" sz="2400" dirty="0">
                <a:solidFill>
                  <a:srgbClr val="FFFF00"/>
                </a:solidFill>
              </a:rPr>
              <a:t>) in . The surah is a continuation of the reassurance and encouragement given in the previous surah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is also known as: Broadened Breast, Comfort, Consolation, Relief, The Expanding, The Expansion, The Opening Up, The Opening of The Heart, The Opening-Up of the Heart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This </a:t>
            </a:r>
            <a:r>
              <a:rPr lang="en-US" altLang="en-US" sz="2400" dirty="0" smtClean="0">
                <a:solidFill>
                  <a:srgbClr val="FFFF00"/>
                </a:solidFill>
              </a:rPr>
              <a:t>is a ‘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makki</a:t>
            </a:r>
            <a:r>
              <a:rPr lang="en-US" altLang="en-US" sz="2400" dirty="0" smtClean="0">
                <a:solidFill>
                  <a:srgbClr val="FFFF00"/>
                </a:solidFill>
              </a:rPr>
              <a:t>’ surah. </a:t>
            </a:r>
            <a:r>
              <a:rPr lang="en-US" altLang="en-US" sz="2400" dirty="0">
                <a:solidFill>
                  <a:srgbClr val="FFFF00"/>
                </a:solidFill>
              </a:rPr>
              <a:t>The Holy Prophet </a:t>
            </a:r>
            <a:r>
              <a:rPr lang="en-US" altLang="en-US" sz="2400" dirty="0" smtClean="0">
                <a:solidFill>
                  <a:srgbClr val="FFFF00"/>
                </a:solidFill>
              </a:rPr>
              <a:t>(S) </a:t>
            </a:r>
            <a:r>
              <a:rPr lang="en-US" altLang="en-US" sz="2400" dirty="0">
                <a:solidFill>
                  <a:srgbClr val="FFFF00"/>
                </a:solidFill>
              </a:rPr>
              <a:t>said that Allah (s.w.t.) grants good fortune and </a:t>
            </a:r>
            <a:r>
              <a:rPr lang="en-US" altLang="en-US" sz="2400" dirty="0" err="1">
                <a:solidFill>
                  <a:srgbClr val="FFFF00"/>
                </a:solidFill>
              </a:rPr>
              <a:t>Yaqeen</a:t>
            </a:r>
            <a:r>
              <a:rPr lang="en-US" altLang="en-US" sz="2400" dirty="0">
                <a:solidFill>
                  <a:srgbClr val="FFFF00"/>
                </a:solidFill>
              </a:rPr>
              <a:t> (certitude) in religion, to the person who recites this surah.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Recitation of this surah is also good for relieving chest pains. Drinking water in which this surah has been dissolved is a cure for problems while urination and heart ailments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أَلَمْ نَشْرَحْ لَكَ صَدْرَكَ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Did We not open your breast for you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وَوَضَعْنَا عَنكَ وِزْرَكَ ﴿٢﴾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relieve you of your burden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ٱلَّذِىٓ أَنقَضَ ظَهْرَكَ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which [almost] broke your back?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وَرَفَعْنَا لَكَ ذِكْرَكَ ﴿٤﴾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Did We not exalt your name?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فَإِنَّ مَعَ ٱلْعُسْرِ يُسْرًا ﴿٥﴾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ease accompanies hardship.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Sharḥ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11237</TotalTime>
  <Words>483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أَلَمْ نَشْرَحْ لَكَ صَدْرَكَ ﴿١﴾</vt:lpstr>
      <vt:lpstr> وَوَضَعْنَا عَنكَ وِزْرَكَ ﴿٢﴾</vt:lpstr>
      <vt:lpstr> ٱلَّذِىٓ أَنقَضَ ظَهْرَكَ ﴿٣﴾</vt:lpstr>
      <vt:lpstr> وَرَفَعْنَا لَكَ ذِكْرَكَ ﴿٤﴾</vt:lpstr>
      <vt:lpstr> فَإِنَّ مَعَ ٱلْعُسْرِ يُسْرًا ﴿٥﴾ </vt:lpstr>
      <vt:lpstr>إِنَّ مَعَ ٱلْعُسْرِ يُسْرًا ﴿٦﴾ </vt:lpstr>
      <vt:lpstr>فَإِذَا فَرَغْتَ فَٱنصَبْ ﴿٧﴾ </vt:lpstr>
      <vt:lpstr>وَإِلَىٰ رَبِّكَ فَٱرْغَب ﴿٨﴾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849</cp:revision>
  <dcterms:created xsi:type="dcterms:W3CDTF">2005-07-27T05:58:58Z</dcterms:created>
  <dcterms:modified xsi:type="dcterms:W3CDTF">2020-05-23T00:31:48Z</dcterms:modified>
</cp:coreProperties>
</file>