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49" r:id="rId25"/>
    <p:sldId id="1150" r:id="rId26"/>
    <p:sldId id="1104" r:id="rId27"/>
    <p:sldId id="353"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الليل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Layl</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night)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وَصَدَّقَ بِٱلْحُسْنَىٰ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confirms the best promise,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329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فَسَنُيَسِّرُهُۥ لِلْيُسْرَىٰ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surely ease him into facility.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994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وَأَمَّا مَنۢ بَخِلَ وَٱسْتَغْنَىٰ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him who is stingy</a:t>
            </a:r>
          </a:p>
          <a:p>
            <a:pPr>
              <a:lnSpc>
                <a:spcPct val="90000"/>
              </a:lnSpc>
            </a:pPr>
            <a:r>
              <a:rPr lang="en-US" altLang="en-US" sz="3200" dirty="0">
                <a:latin typeface="Calibri" panose="020F0502020204030204" pitchFamily="34" charset="0"/>
              </a:rPr>
              <a:t>and self-complacent,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485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وَكَذَّبَ بِٱلْحُسْنَىٰ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denies the best promise,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3012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فَسَنُيَسِّرُهُۥ لِلْعُسْرَىٰ ﴿١٠﴾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surely ease him into hardship.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823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وَمَا يُغْنِى عَنْهُ مَالُهُۥٓ إِذَا تَرَدَّىٰٓ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wealth shall not avail him when he perishes.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1684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عَلَيْنَا لَلْـهُدَىٰ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with Us rests guidance,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0858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وَإِنَّ لَنَا لَلْـَٔاخِرَةَ وَٱلْأُولَىٰ ﴿١٣﴾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to Us belong the world and the Hereafter.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6278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فَأَنذَرْتُكُمْ نَارًا تَلَظَّىٰ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 warn you of a blazing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9145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لَا يَصْلَىٰهَآ إِلَّا ٱلْأَشْقَى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none shall enter except the most wretched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115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7268"/>
            <a:ext cx="12192000" cy="669414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Layl</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800" dirty="0" smtClean="0">
                <a:solidFill>
                  <a:srgbClr val="FFFF00"/>
                </a:solidFill>
              </a:rPr>
              <a:t>The </a:t>
            </a:r>
            <a:r>
              <a:rPr lang="en-US" altLang="en-US" sz="2800" dirty="0">
                <a:solidFill>
                  <a:srgbClr val="FFFF00"/>
                </a:solidFill>
              </a:rPr>
              <a:t>surah that opens with the oath of the Divine One swearing by the whelming of The Night that swathes the world in darkness. It is named after “the night” (al-</a:t>
            </a:r>
            <a:r>
              <a:rPr lang="en-US" altLang="en-US" sz="2800" dirty="0" err="1">
                <a:solidFill>
                  <a:srgbClr val="FFFF00"/>
                </a:solidFill>
              </a:rPr>
              <a:t>layl</a:t>
            </a:r>
            <a:r>
              <a:rPr lang="en-US" altLang="en-US" sz="2800" dirty="0">
                <a:solidFill>
                  <a:srgbClr val="FFFF00"/>
                </a:solidFill>
              </a:rPr>
              <a:t>), mentioned in . The surah shows the consequences of the paths people choose and emphasizing God’s guidance and warning</a:t>
            </a:r>
            <a:r>
              <a:rPr lang="en-US" altLang="en-US" sz="2800" dirty="0" smtClean="0">
                <a:solidFill>
                  <a:srgbClr val="FFFF00"/>
                </a:solidFill>
              </a:rPr>
              <a:t>.</a:t>
            </a:r>
          </a:p>
          <a:p>
            <a:pPr algn="ctr">
              <a:spcBef>
                <a:spcPct val="0"/>
              </a:spcBef>
              <a:buFontTx/>
              <a:buNone/>
            </a:pPr>
            <a:r>
              <a:rPr lang="en-US" altLang="en-US" sz="2800" dirty="0">
                <a:solidFill>
                  <a:srgbClr val="FFFF00"/>
                </a:solidFill>
              </a:rPr>
              <a:t>There are 21 </a:t>
            </a:r>
            <a:r>
              <a:rPr lang="en-US" altLang="en-US" sz="2800" dirty="0" err="1">
                <a:solidFill>
                  <a:srgbClr val="FFFF00"/>
                </a:solidFill>
              </a:rPr>
              <a:t>ayaat</a:t>
            </a:r>
            <a:r>
              <a:rPr lang="en-US" altLang="en-US" sz="2800" dirty="0">
                <a:solidFill>
                  <a:srgbClr val="FFFF00"/>
                </a:solidFill>
              </a:rPr>
              <a:t> in this surah and it was revealed in Makkah. The holy Prophet (</a:t>
            </a:r>
            <a:r>
              <a:rPr lang="en-US" altLang="en-US" sz="2800" dirty="0" err="1">
                <a:solidFill>
                  <a:srgbClr val="FFFF00"/>
                </a:solidFill>
              </a:rPr>
              <a:t>s.a.w</a:t>
            </a:r>
            <a:r>
              <a:rPr lang="en-US" altLang="en-US" sz="2800" dirty="0">
                <a:solidFill>
                  <a:srgbClr val="FFFF00"/>
                </a:solidFill>
              </a:rPr>
              <a:t>.) has said that the reward of reciting this surah is so much that the one who recites it will be pleased when he sees it in his Book of Deeds. His inspiration of good deeds (</a:t>
            </a:r>
            <a:r>
              <a:rPr lang="en-US" altLang="en-US" sz="2800" dirty="0" err="1">
                <a:solidFill>
                  <a:srgbClr val="FFFF00"/>
                </a:solidFill>
              </a:rPr>
              <a:t>Tawfiq</a:t>
            </a:r>
            <a:r>
              <a:rPr lang="en-US" altLang="en-US" sz="2800" dirty="0">
                <a:solidFill>
                  <a:srgbClr val="FFFF00"/>
                </a:solidFill>
              </a:rPr>
              <a:t>) will also increase. </a:t>
            </a:r>
            <a:r>
              <a:rPr lang="en-US" altLang="en-US" sz="2800" dirty="0" smtClean="0">
                <a:solidFill>
                  <a:srgbClr val="FFFF00"/>
                </a:solidFill>
              </a:rPr>
              <a:t> If </a:t>
            </a:r>
            <a:r>
              <a:rPr lang="en-US" altLang="en-US" sz="2800" dirty="0">
                <a:solidFill>
                  <a:srgbClr val="FFFF00"/>
                </a:solidFill>
              </a:rPr>
              <a:t>recited 15 times before sleeping, one will dream about what pleases him most. Reciting it in the </a:t>
            </a:r>
            <a:r>
              <a:rPr lang="en-US" altLang="en-US" sz="2800" dirty="0" err="1">
                <a:solidFill>
                  <a:srgbClr val="FFFF00"/>
                </a:solidFill>
              </a:rPr>
              <a:t>I’sha</a:t>
            </a:r>
            <a:r>
              <a:rPr lang="en-US" altLang="en-US" sz="2800" dirty="0">
                <a:solidFill>
                  <a:srgbClr val="FFFF00"/>
                </a:solidFill>
              </a:rPr>
              <a:t> prayers, carries the reward of completing a quarter of the holy Qur’an and is guaranteed that the prayers are accepted</a:t>
            </a:r>
            <a:r>
              <a:rPr lang="en-US" altLang="en-US" sz="2800" dirty="0" smtClean="0">
                <a:solidFill>
                  <a:srgbClr val="FFFF00"/>
                </a:solidFill>
              </a:rPr>
              <a:t>.</a:t>
            </a:r>
          </a:p>
          <a:p>
            <a:pPr algn="ctr">
              <a:spcBef>
                <a:spcPct val="0"/>
              </a:spcBef>
              <a:buFontTx/>
              <a:buNone/>
            </a:pP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كَذَّبَ وَتَوَلَّىٰ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denies and turns back.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3891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وَسَيُجَنَّبُهَا ٱلْأَتْقَى ﴿١٧﴾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t>
            </a:r>
            <a:r>
              <a:rPr lang="en-US" altLang="en-US" sz="3200" dirty="0" err="1">
                <a:latin typeface="Calibri" panose="020F0502020204030204" pitchFamily="34" charset="0"/>
              </a:rPr>
              <a:t>Godwary</a:t>
            </a:r>
            <a:r>
              <a:rPr lang="en-US" altLang="en-US" sz="3200" dirty="0">
                <a:latin typeface="Calibri" panose="020F0502020204030204" pitchFamily="34" charset="0"/>
              </a:rPr>
              <a:t> shall be spared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345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ٱلَّذِى يُؤْتِى مَالَهُۥ يَتَزَكَّىٰ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gives his wealth to purify himself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9279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لِأَحَدٍ عِندَهُۥ مِن نِّعْمَةٍ تُجْزَىٰٓ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does not expect any reward from anyone,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9877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إِلَّا ٱبْتِغَآءَ وَجْهِ رَبِّهِ ٱلْأَعْلَىٰ ﴿٢٠﴾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seeks only the pleasure of his Lord,</a:t>
            </a:r>
          </a:p>
          <a:p>
            <a:pPr>
              <a:lnSpc>
                <a:spcPct val="90000"/>
              </a:lnSpc>
            </a:pPr>
            <a:r>
              <a:rPr lang="en-US" altLang="en-US" sz="3200" dirty="0">
                <a:latin typeface="Calibri" panose="020F0502020204030204" pitchFamily="34" charset="0"/>
              </a:rPr>
              <a:t>the Most Exalted,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914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وَلَسَوْفَ يَرْضَىٰ ﴿٢١﴾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surely, soon he will be well-pleased.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1643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وَٱلَّيْلِ إِذَا يَغْشَىٰ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night when it envelops,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وَٱلنَّهَارِ إِذَا تَجَلَّىٰ ﴿٢﴾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day when it brightens,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1249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وَمَا خَلَقَ ٱلذَّكَرَ وَٱلْأُنثَىٰٓ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Him who created the male and the female: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83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سَعْيَكُمْ لَشَتَّىٰ ﴿٤﴾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a:t>
            </a:r>
            <a:r>
              <a:rPr lang="en-US" altLang="en-US" sz="3200" dirty="0" err="1">
                <a:latin typeface="Calibri" panose="020F0502020204030204" pitchFamily="34" charset="0"/>
              </a:rPr>
              <a:t>endeavours</a:t>
            </a:r>
            <a:r>
              <a:rPr lang="en-US" altLang="en-US" sz="3200" dirty="0">
                <a:latin typeface="Calibri" panose="020F0502020204030204" pitchFamily="34" charset="0"/>
              </a:rPr>
              <a:t> are indeed unlike.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033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فَأَمَّا مَنْ أَعْطَىٰ وَٱتَّقَىٰ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 gives and is </a:t>
            </a:r>
            <a:r>
              <a:rPr lang="en-US" altLang="en-US" sz="3200" dirty="0" err="1">
                <a:latin typeface="Calibri" panose="020F0502020204030204" pitchFamily="34" charset="0"/>
              </a:rPr>
              <a:t>Godwary</a:t>
            </a:r>
            <a:endParaRPr lang="en-US" altLang="en-US" sz="3200"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Layl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8999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11226</TotalTime>
  <Words>721</Words>
  <Application>Microsoft Office PowerPoint</Application>
  <PresentationFormat>Widescreen</PresentationFormat>
  <Paragraphs>88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وَٱلَّيْلِ إِذَا يَغْشَىٰ ﴿١﴾</vt:lpstr>
      <vt:lpstr> وَٱلنَّهَارِ إِذَا تَجَلَّىٰ ﴿٢﴾ </vt:lpstr>
      <vt:lpstr>وَمَا خَلَقَ ٱلذَّكَرَ وَٱلْأُنثَىٰٓ ﴿٣﴾ </vt:lpstr>
      <vt:lpstr>إِنَّ سَعْيَكُمْ لَشَتَّىٰ ﴿٤﴾ </vt:lpstr>
      <vt:lpstr>فَأَمَّا مَنْ أَعْطَىٰ وَٱتَّقَىٰ ﴿٥﴾</vt:lpstr>
      <vt:lpstr> وَصَدَّقَ بِٱلْحُسْنَىٰ ﴿٦﴾</vt:lpstr>
      <vt:lpstr> فَسَنُيَسِّرُهُۥ لِلْيُسْرَىٰ ﴿٧﴾</vt:lpstr>
      <vt:lpstr> وَأَمَّا مَنۢ بَخِلَ وَٱسْتَغْنَىٰ ﴿٨﴾</vt:lpstr>
      <vt:lpstr> وَكَذَّبَ بِٱلْحُسْنَىٰ ﴿٩﴾</vt:lpstr>
      <vt:lpstr> فَسَنُيَسِّرُهُۥ لِلْعُسْرَىٰ ﴿١٠﴾ </vt:lpstr>
      <vt:lpstr>وَمَا يُغْنِى عَنْهُ مَالُهُۥٓ إِذَا تَرَدَّىٰٓ ﴿١١﴾</vt:lpstr>
      <vt:lpstr> إِنَّ عَلَيْنَا لَلْـهُدَىٰ ﴿١٢﴾</vt:lpstr>
      <vt:lpstr> وَإِنَّ لَنَا لَلْـَٔاخِرَةَ وَٱلْأُولَىٰ ﴿١٣﴾</vt:lpstr>
      <vt:lpstr> فَأَنذَرْتُكُمْ نَارًا تَلَظَّىٰ ﴿١٤﴾</vt:lpstr>
      <vt:lpstr>لَا يَصْلَىٰهَآ إِلَّا ٱلْأَشْقَى ﴿١٥﴾</vt:lpstr>
      <vt:lpstr> ٱلَّذِى كَذَّبَ وَتَوَلَّىٰ ﴿١٦﴾</vt:lpstr>
      <vt:lpstr> وَسَيُجَنَّبُهَا ٱلْأَتْقَى ﴿١٧﴾ </vt:lpstr>
      <vt:lpstr>ٱلَّذِى يُؤْتِى مَالَهُۥ يَتَزَكَّىٰ ﴿١٨﴾</vt:lpstr>
      <vt:lpstr> وَمَا لِأَحَدٍ عِندَهُۥ مِن نِّعْمَةٍ تُجْزَىٰٓ ﴿١٩﴾</vt:lpstr>
      <vt:lpstr> إِلَّا ٱبْتِغَآءَ وَجْهِ رَبِّهِ ٱلْأَعْلَىٰ ﴿٢٠﴾</vt:lpstr>
      <vt:lpstr> وَلَسَوْفَ يَرْضَىٰ ﴿٢١﴾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843</cp:revision>
  <dcterms:created xsi:type="dcterms:W3CDTF">2005-07-27T05:58:58Z</dcterms:created>
  <dcterms:modified xsi:type="dcterms:W3CDTF">2020-05-23T00:18:09Z</dcterms:modified>
</cp:coreProperties>
</file>