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41" r:id="rId17"/>
    <p:sldId id="1142" r:id="rId18"/>
    <p:sldId id="1143" r:id="rId19"/>
    <p:sldId id="1144" r:id="rId20"/>
    <p:sldId id="1145" r:id="rId21"/>
    <p:sldId id="1146" r:id="rId22"/>
    <p:sldId id="1147" r:id="rId23"/>
    <p:sldId id="1148" r:id="rId24"/>
    <p:sldId id="1149" r:id="rId25"/>
    <p:sldId id="1104" r:id="rId26"/>
    <p:sldId id="353"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البلد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Balad</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city)</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90</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20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يَقُولُ أَهْلَكْتُ مَالًا لُّبَدًا ﴿٦﴾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says, ‘I have squandered immense wealth.’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720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أَيَحْسَبُ أَن لَّمْ يَرَهُۥٓ أَحَدٌ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he suppose that no one sees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363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أَلَمْ نَجْعَل لَّهُۥ عَيْنَيْنِ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We not made for him two eyes,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7268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وَلِسَانًا وَشَفَتَيْنِ ﴿٩﴾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tongue, and two lips,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3574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وَهَدَيْنَـٰهُ ٱلنَّجْدَيْنِ ﴿١٠﴾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shown him the two paths [of good and evil]?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4005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فَلَا ٱقْتَحَمَ ٱلْعَقَبَةَ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he has not embarked upon the uphill task.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55807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وَمَآ أَدْرَىٰكَ مَا ٱلْعَقَبَةُ ﴿١٢﴾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what will show you what is the uphill task?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6591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فَكُّ رَقَبَةٍ ﴿١٣﴾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 freeing of a slave,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268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أَوْ إِطْعَـٰمٌ فِى يَوْمٍ ذِى مَسْغَبَةٍ ﴿١٤﴾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feeding [the needy] on a day of starvation,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1357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يَتِيمًا ذَا مَقْرَبَةٍ ﴿١٥﴾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an orphan among relatives,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9535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6672"/>
            <a:ext cx="12192000" cy="654025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90</a:t>
            </a:r>
            <a:r>
              <a:rPr lang="en-US" altLang="en-US" sz="2800" dirty="0" smtClean="0">
                <a:solidFill>
                  <a:srgbClr val="FFFF00"/>
                </a:solidFill>
              </a:rPr>
              <a:t>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Balad</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400" dirty="0">
                <a:solidFill>
                  <a:srgbClr val="FFFF00"/>
                </a:solidFill>
              </a:rPr>
              <a:t>The surah that opens with the emphatic oath of the Divine One swearing by The City, that mankind us under the absolute power and watchfulness of God. It takes its name after the “city” or “town” (</a:t>
            </a:r>
            <a:r>
              <a:rPr lang="en-US" altLang="en-US" sz="2400" dirty="0" err="1">
                <a:solidFill>
                  <a:srgbClr val="FFFF00"/>
                </a:solidFill>
              </a:rPr>
              <a:t>balad</a:t>
            </a:r>
            <a:r>
              <a:rPr lang="en-US" altLang="en-US" sz="2400" dirty="0">
                <a:solidFill>
                  <a:srgbClr val="FFFF00"/>
                </a:solidFill>
              </a:rPr>
              <a:t>) mentioned in . The essential point of this surah is that man is created to work and be judged. He should therefore seek to do good deeds rather than indulge in arrogance and wastefulness</a:t>
            </a:r>
            <a:r>
              <a:rPr lang="en-US" altLang="en-US" sz="2400" dirty="0" smtClean="0">
                <a:solidFill>
                  <a:srgbClr val="FFFF00"/>
                </a:solidFill>
              </a:rPr>
              <a:t>.</a:t>
            </a:r>
            <a:endParaRPr lang="en-US" altLang="en-US" sz="2400" dirty="0">
              <a:solidFill>
                <a:srgbClr val="FFFF00"/>
              </a:solidFill>
            </a:endParaRPr>
          </a:p>
          <a:p>
            <a:pPr algn="ctr">
              <a:spcBef>
                <a:spcPct val="0"/>
              </a:spcBef>
              <a:buFontTx/>
              <a:buNone/>
            </a:pPr>
            <a:endParaRPr lang="en-US" altLang="en-US" sz="1100" dirty="0">
              <a:solidFill>
                <a:srgbClr val="FFFF00"/>
              </a:solidFill>
            </a:endParaRPr>
          </a:p>
          <a:p>
            <a:pPr algn="ctr">
              <a:spcBef>
                <a:spcPct val="0"/>
              </a:spcBef>
              <a:buFontTx/>
              <a:buNone/>
            </a:pPr>
            <a:r>
              <a:rPr lang="en-US" altLang="en-US" sz="2400" dirty="0">
                <a:solidFill>
                  <a:srgbClr val="FFFF00"/>
                </a:solidFill>
              </a:rPr>
              <a:t>The surah is also known as: (This) Countryside, The Earth, The Land, The Town..</a:t>
            </a:r>
            <a:endParaRPr lang="en-US" altLang="en-US" sz="2400" dirty="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400" dirty="0">
                <a:solidFill>
                  <a:srgbClr val="FFFF00"/>
                </a:solidFill>
              </a:rPr>
              <a:t>This surah </a:t>
            </a:r>
            <a:r>
              <a:rPr lang="en-US" altLang="en-US" sz="2400" dirty="0" smtClean="0">
                <a:solidFill>
                  <a:srgbClr val="FFFF00"/>
                </a:solidFill>
              </a:rPr>
              <a:t>was </a:t>
            </a:r>
            <a:r>
              <a:rPr lang="en-US" altLang="en-US" sz="2400" dirty="0">
                <a:solidFill>
                  <a:srgbClr val="FFFF00"/>
                </a:solidFill>
              </a:rPr>
              <a:t>revealed in Makkah. </a:t>
            </a:r>
            <a:r>
              <a:rPr lang="en-US" altLang="en-US" sz="2400" dirty="0" smtClean="0">
                <a:solidFill>
                  <a:srgbClr val="FFFF00"/>
                </a:solidFill>
              </a:rPr>
              <a:t>The </a:t>
            </a:r>
            <a:r>
              <a:rPr lang="en-US" altLang="en-US" sz="2400" dirty="0">
                <a:solidFill>
                  <a:srgbClr val="FFFF00"/>
                </a:solidFill>
              </a:rPr>
              <a:t>Holy Prophet </a:t>
            </a:r>
            <a:r>
              <a:rPr lang="en-US" altLang="en-US" sz="2400" dirty="0" smtClean="0">
                <a:solidFill>
                  <a:srgbClr val="FFFF00"/>
                </a:solidFill>
              </a:rPr>
              <a:t>(S) </a:t>
            </a:r>
            <a:r>
              <a:rPr lang="en-US" altLang="en-US" sz="2400" dirty="0">
                <a:solidFill>
                  <a:srgbClr val="FFFF00"/>
                </a:solidFill>
              </a:rPr>
              <a:t>has said that whoever recites this surah will be safe from the </a:t>
            </a:r>
            <a:r>
              <a:rPr lang="en-US" altLang="en-US" sz="2400" dirty="0" smtClean="0">
                <a:solidFill>
                  <a:srgbClr val="FFFF00"/>
                </a:solidFill>
              </a:rPr>
              <a:t>wrath </a:t>
            </a:r>
            <a:r>
              <a:rPr lang="en-US" altLang="en-US" sz="2400" dirty="0">
                <a:solidFill>
                  <a:srgbClr val="FFFF00"/>
                </a:solidFill>
              </a:rPr>
              <a:t>of Allah (s.w.t.) on the Day of Reckoning. Those who recite this surah in their </a:t>
            </a:r>
            <a:r>
              <a:rPr lang="en-US" altLang="en-US" sz="2400" dirty="0" err="1">
                <a:solidFill>
                  <a:srgbClr val="FFFF00"/>
                </a:solidFill>
              </a:rPr>
              <a:t>faraa’idh</a:t>
            </a:r>
            <a:r>
              <a:rPr lang="en-US" altLang="en-US" sz="2400" dirty="0">
                <a:solidFill>
                  <a:srgbClr val="FFFF00"/>
                </a:solidFill>
              </a:rPr>
              <a:t> prayers, will be counted among the pious and will given a highly status in the company of the Prophets and martyrs.</a:t>
            </a:r>
          </a:p>
          <a:p>
            <a:pPr algn="ctr">
              <a:spcBef>
                <a:spcPct val="0"/>
              </a:spcBef>
              <a:buFontTx/>
              <a:buNone/>
            </a:pPr>
            <a:r>
              <a:rPr lang="en-US" altLang="en-US" sz="2400" dirty="0">
                <a:solidFill>
                  <a:srgbClr val="FFFF00"/>
                </a:solidFill>
              </a:rPr>
              <a:t>	Writing this surah as a talisman and tying it around the neck of a child keeps him safe from illness. Water in which this surah has been dissolved, if put in the nostrils, acts as a cure for nose ailments.</a:t>
            </a: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أَوْ مِسْكِينًا ذَا مَتْرَبَةٍ ﴿١٦﴾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a needy man in desolation,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7023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ثُمَّ كَانَ مِنَ ٱلَّذِينَ ءَامَنُوا۟ وَتَوَاصَوْا۟ بِٱلصَّبْرِ وَتَوَاصَوْا۟ بِٱلْمَرْحَمَةِ ﴿١٧﴾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while being one of those who have </a:t>
            </a:r>
            <a:r>
              <a:rPr lang="en-US" altLang="en-US" sz="3200" dirty="0" smtClean="0">
                <a:latin typeface="Calibri" panose="020F0502020204030204" pitchFamily="34" charset="0"/>
              </a:rPr>
              <a:t>faith</a:t>
            </a:r>
          </a:p>
          <a:p>
            <a:pPr>
              <a:lnSpc>
                <a:spcPct val="90000"/>
              </a:lnSpc>
            </a:pPr>
            <a:r>
              <a:rPr lang="en-US" altLang="en-US" sz="3200" dirty="0" smtClean="0">
                <a:latin typeface="Calibri" panose="020F0502020204030204" pitchFamily="34" charset="0"/>
              </a:rPr>
              <a:t>and who enjoin one another to patience,</a:t>
            </a:r>
          </a:p>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enjoin one another to compassion.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8568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أُو۟لَـٰٓئِكَ أَصْحَـٰبُ ٱلْمَيْمَنَةِ ﴿١٨﴾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People of the Right Hand.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1894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وَٱلَّذِينَ كَفَرُوا۟ بِـَٔايَـٰتِنَا هُمْ أَصْحَـٰبُ ٱلْمَشْـَٔمَةِ ﴿١٩﴾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those who defy Our signs,</a:t>
            </a:r>
          </a:p>
          <a:p>
            <a:pPr>
              <a:lnSpc>
                <a:spcPct val="90000"/>
              </a:lnSpc>
            </a:pPr>
            <a:r>
              <a:rPr lang="en-US" altLang="en-US" sz="3200" dirty="0">
                <a:latin typeface="Calibri" panose="020F0502020204030204" pitchFamily="34" charset="0"/>
              </a:rPr>
              <a:t>they are the People of the Left Hand.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1653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عَلَيْهِمْ نَارٌ مُّؤْصَدَةٌۢ ﴿٢٠﴾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[Imposed] upon them will be a closed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3023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لَآ أُقْسِمُ بِهَـٰذَا ٱلْبَلَدِ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swear by this town,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وَأَنتَ حِلٌّۢ بِهَـٰذَا ٱلْبَلَدِ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you reside in this town;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1714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وَوَالِدٍ وَمَا وَلَدَ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father and him whom he begot: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4359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لَقَدْ خَلَقْنَا ٱلْإِنسَـٰنَ فِى كَبَدٍ ﴿٤﴾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created man in travail.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184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أَيَحْسَبُ أَن لَّن يَقْدِرَ عَلَيْهِ أَحَدٌ ﴿٥﴾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he </a:t>
            </a:r>
            <a:r>
              <a:rPr lang="en-US" altLang="en-US" sz="3200" dirty="0" smtClean="0">
                <a:latin typeface="Calibri" panose="020F0502020204030204" pitchFamily="34" charset="0"/>
              </a:rPr>
              <a:t>suppose that </a:t>
            </a:r>
            <a:r>
              <a:rPr lang="en-US" altLang="en-US" sz="3200" dirty="0">
                <a:latin typeface="Calibri" panose="020F0502020204030204" pitchFamily="34" charset="0"/>
              </a:rPr>
              <a:t>no one will ever have power over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Balad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228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11210</TotalTime>
  <Words>802</Words>
  <Application>Microsoft Office PowerPoint</Application>
  <PresentationFormat>Widescreen</PresentationFormat>
  <Paragraphs>90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لَآ أُقْسِمُ بِهَـٰذَا ٱلْبَلَدِ ﴿١﴾</vt:lpstr>
      <vt:lpstr> وَأَنتَ حِلٌّۢ بِهَـٰذَا ٱلْبَلَدِ ﴿٢﴾</vt:lpstr>
      <vt:lpstr> وَوَالِدٍ وَمَا وَلَدَ ﴿٣﴾</vt:lpstr>
      <vt:lpstr> لَقَدْ خَلَقْنَا ٱلْإِنسَـٰنَ فِى كَبَدٍ ﴿٤﴾ </vt:lpstr>
      <vt:lpstr>أَيَحْسَبُ أَن لَّن يَقْدِرَ عَلَيْهِ أَحَدٌ ﴿٥﴾ </vt:lpstr>
      <vt:lpstr>يَقُولُ أَهْلَكْتُ مَالًا لُّبَدًا ﴿٦﴾ </vt:lpstr>
      <vt:lpstr>أَيَحْسَبُ أَن لَّمْ يَرَهُۥٓ أَحَدٌ ﴿٧﴾</vt:lpstr>
      <vt:lpstr> أَلَمْ نَجْعَل لَّهُۥ عَيْنَيْنِ ﴿٨﴾</vt:lpstr>
      <vt:lpstr> وَلِسَانًا وَشَفَتَيْنِ ﴿٩﴾</vt:lpstr>
      <vt:lpstr> وَهَدَيْنَـٰهُ ٱلنَّجْدَيْنِ ﴿١٠﴾</vt:lpstr>
      <vt:lpstr> فَلَا ٱقْتَحَمَ ٱلْعَقَبَةَ ﴿١١﴾</vt:lpstr>
      <vt:lpstr> وَمَآ أَدْرَىٰكَ مَا ٱلْعَقَبَةُ ﴿١٢﴾</vt:lpstr>
      <vt:lpstr> فَكُّ رَقَبَةٍ ﴿١٣﴾ </vt:lpstr>
      <vt:lpstr>أَوْ إِطْعَـٰمٌ فِى يَوْمٍ ذِى مَسْغَبَةٍ ﴿١٤﴾ </vt:lpstr>
      <vt:lpstr>يَتِيمًا ذَا مَقْرَبَةٍ ﴿١٥﴾ </vt:lpstr>
      <vt:lpstr>أَوْ مِسْكِينًا ذَا مَتْرَبَةٍ ﴿١٦﴾</vt:lpstr>
      <vt:lpstr> ثُمَّ كَانَ مِنَ ٱلَّذِينَ ءَامَنُوا۟ وَتَوَاصَوْا۟ بِٱلصَّبْرِ وَتَوَاصَوْا۟ بِٱلْمَرْحَمَةِ ﴿١٧﴾</vt:lpstr>
      <vt:lpstr> أُو۟لَـٰٓئِكَ أَصْحَـٰبُ ٱلْمَيْمَنَةِ ﴿١٨﴾ </vt:lpstr>
      <vt:lpstr>وَٱلَّذِينَ كَفَرُوا۟ بِـَٔايَـٰتِنَا هُمْ أَصْحَـٰبُ ٱلْمَشْـَٔمَةِ ﴿١٩﴾ </vt:lpstr>
      <vt:lpstr>عَلَيْهِمْ نَارٌ مُّؤْصَدَةٌۢ ﴿٢٠﴾</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836</cp:revision>
  <dcterms:created xsi:type="dcterms:W3CDTF">2005-07-27T05:58:58Z</dcterms:created>
  <dcterms:modified xsi:type="dcterms:W3CDTF">2020-05-22T23:59:16Z</dcterms:modified>
</cp:coreProperties>
</file>