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38"/>
  </p:notesMasterIdLst>
  <p:sldIdLst>
    <p:sldId id="354" r:id="rId2"/>
    <p:sldId id="1074" r:id="rId3"/>
    <p:sldId id="1129" r:id="rId4"/>
    <p:sldId id="766" r:id="rId5"/>
    <p:sldId id="1130" r:id="rId6"/>
    <p:sldId id="1131" r:id="rId7"/>
    <p:sldId id="1132" r:id="rId8"/>
    <p:sldId id="1133" r:id="rId9"/>
    <p:sldId id="1134" r:id="rId10"/>
    <p:sldId id="1135" r:id="rId11"/>
    <p:sldId id="1136" r:id="rId12"/>
    <p:sldId id="1137" r:id="rId13"/>
    <p:sldId id="1138" r:id="rId14"/>
    <p:sldId id="1139" r:id="rId15"/>
    <p:sldId id="1140" r:id="rId16"/>
    <p:sldId id="1141" r:id="rId17"/>
    <p:sldId id="1142" r:id="rId18"/>
    <p:sldId id="1143" r:id="rId19"/>
    <p:sldId id="1144" r:id="rId20"/>
    <p:sldId id="1145" r:id="rId21"/>
    <p:sldId id="1146" r:id="rId22"/>
    <p:sldId id="1147" r:id="rId23"/>
    <p:sldId id="1148" r:id="rId24"/>
    <p:sldId id="1149" r:id="rId25"/>
    <p:sldId id="1150" r:id="rId26"/>
    <p:sldId id="1151" r:id="rId27"/>
    <p:sldId id="1152" r:id="rId28"/>
    <p:sldId id="1153" r:id="rId29"/>
    <p:sldId id="1154" r:id="rId30"/>
    <p:sldId id="1155" r:id="rId31"/>
    <p:sldId id="1156" r:id="rId32"/>
    <p:sldId id="1157" r:id="rId33"/>
    <p:sldId id="1158" r:id="rId34"/>
    <p:sldId id="1159" r:id="rId35"/>
    <p:sldId id="1104" r:id="rId36"/>
    <p:sldId id="353" r:id="rId37"/>
  </p:sldIdLst>
  <p:sldSz cx="12192000" cy="6858000"/>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varScale="1">
        <p:scale>
          <a:sx n="83" d="100"/>
          <a:sy n="83" d="100"/>
        </p:scale>
        <p:origin x="658" y="72"/>
      </p:cViewPr>
      <p:guideLst>
        <p:guide orient="horz" pos="2160"/>
        <p:guide pos="3840"/>
      </p:guideLst>
    </p:cSldViewPr>
  </p:slideViewPr>
  <p:notesTextViewPr>
    <p:cViewPr>
      <p:scale>
        <a:sx n="100" d="100"/>
        <a:sy n="100" d="100"/>
      </p:scale>
      <p:origin x="0" y="0"/>
    </p:cViewPr>
  </p:notesTextViewPr>
  <p:sorterViewPr>
    <p:cViewPr varScale="1">
      <p:scale>
        <a:sx n="100" d="100"/>
        <a:sy n="100" d="100"/>
      </p:scale>
      <p:origin x="0" y="-682"/>
    </p:cViewPr>
  </p:sorterViewPr>
  <p:notesViewPr>
    <p:cSldViewPr showGuides="1">
      <p:cViewPr varScale="1">
        <p:scale>
          <a:sx n="67" d="100"/>
          <a:sy n="67" d="100"/>
        </p:scale>
        <p:origin x="3120" y="4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B9FB2DA-2DB0-4902-BF29-6178C8F12731}" type="datetimeFigureOut">
              <a:rPr lang="en-US" smtClean="0"/>
              <a:t>23/05/2020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4C18BA8-729A-4A1A-A10C-1EA9550D919F}" type="slidenum">
              <a:rPr lang="en-US" smtClean="0"/>
              <a:t>‹#›</a:t>
            </a:fld>
            <a:endParaRPr lang="en-US"/>
          </a:p>
        </p:txBody>
      </p:sp>
    </p:spTree>
    <p:extLst>
      <p:ext uri="{BB962C8B-B14F-4D97-AF65-F5344CB8AC3E}">
        <p14:creationId xmlns:p14="http://schemas.microsoft.com/office/powerpoint/2010/main" val="25276266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lvl1pPr>
              <a:defRPr sz="6600"/>
            </a:lvl1pPr>
          </a:lstStyle>
          <a:p>
            <a:r>
              <a:rPr lang="en-US" dirty="0"/>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sz="4400" b="1"/>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994ABE72-BCAF-46D7-B7D3-25953FEBAA87}" type="slidenum">
              <a:rPr lang="en-US" altLang="en-US" smtClean="0"/>
              <a:pPr>
                <a:defRPr/>
              </a:pPr>
              <a:t>‹#›</a:t>
            </a:fld>
            <a:endParaRPr lang="en-US" altLang="en-US" dirty="0"/>
          </a:p>
        </p:txBody>
      </p:sp>
    </p:spTree>
    <p:extLst>
      <p:ext uri="{BB962C8B-B14F-4D97-AF65-F5344CB8AC3E}">
        <p14:creationId xmlns:p14="http://schemas.microsoft.com/office/powerpoint/2010/main" val="35461866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7D0B0D39-27C3-43B3-A1B2-2576C8780AFA}" type="slidenum">
              <a:rPr lang="en-US" altLang="en-US" smtClean="0"/>
              <a:pPr>
                <a:defRPr/>
              </a:pPr>
              <a:t>‹#›</a:t>
            </a:fld>
            <a:endParaRPr lang="en-US" altLang="en-US" dirty="0"/>
          </a:p>
        </p:txBody>
      </p:sp>
    </p:spTree>
    <p:extLst>
      <p:ext uri="{BB962C8B-B14F-4D97-AF65-F5344CB8AC3E}">
        <p14:creationId xmlns:p14="http://schemas.microsoft.com/office/powerpoint/2010/main" val="37287408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lvl1pPr>
              <a:defRPr/>
            </a:lvl1pPr>
          </a:lstStyle>
          <a:p>
            <a:r>
              <a:rPr lang="en-US" dirty="0"/>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lvl1pPr>
              <a:defRPr/>
            </a:lvl1pPr>
            <a:lvl2pPr>
              <a:defRPr/>
            </a:lvl2pPr>
            <a:lvl3pPr>
              <a:defRPr/>
            </a:lvl3pPr>
            <a:lvl4pPr>
              <a:defRPr/>
            </a:lvl4pPr>
            <a:lvl5pP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40D009D4-2482-44BA-BD70-E6926F7ACD7B}" type="slidenum">
              <a:rPr lang="en-US" altLang="en-US" smtClean="0"/>
              <a:pPr>
                <a:defRPr/>
              </a:pPr>
              <a:t>‹#›</a:t>
            </a:fld>
            <a:endParaRPr lang="en-US" altLang="en-US" dirty="0"/>
          </a:p>
        </p:txBody>
      </p:sp>
    </p:spTree>
    <p:extLst>
      <p:ext uri="{BB962C8B-B14F-4D97-AF65-F5344CB8AC3E}">
        <p14:creationId xmlns:p14="http://schemas.microsoft.com/office/powerpoint/2010/main" val="1746452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Content Placeholder 2"/>
          <p:cNvSpPr>
            <a:spLocks noGrp="1"/>
          </p:cNvSpPr>
          <p:nvPr>
            <p:ph idx="1"/>
          </p:nvPr>
        </p:nvSpPr>
        <p:spPr/>
        <p:txBody>
          <a:bodyPr/>
          <a:lstStyle>
            <a:lvl1pPr>
              <a:defRPr/>
            </a:lvl1pPr>
            <a:lvl2pPr>
              <a:defRPr/>
            </a:lvl2pPr>
            <a:lvl3pPr>
              <a:defRPr/>
            </a:lvl3pPr>
            <a:lvl4pPr>
              <a:defRPr/>
            </a:lvl4pPr>
            <a:lvl5pP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202CC391-230A-4C75-A95E-BD681A3E9883}" type="slidenum">
              <a:rPr lang="en-US" altLang="en-US" smtClean="0"/>
              <a:pPr>
                <a:defRPr/>
              </a:pPr>
              <a:t>‹#›</a:t>
            </a:fld>
            <a:endParaRPr lang="en-US" altLang="en-US" dirty="0"/>
          </a:p>
        </p:txBody>
      </p:sp>
    </p:spTree>
    <p:extLst>
      <p:ext uri="{BB962C8B-B14F-4D97-AF65-F5344CB8AC3E}">
        <p14:creationId xmlns:p14="http://schemas.microsoft.com/office/powerpoint/2010/main" val="35782165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dirty="0"/>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5BD49952-A64B-4123-B9F3-513F28A56A1E}" type="slidenum">
              <a:rPr lang="en-US" altLang="en-US" smtClean="0"/>
              <a:pPr>
                <a:defRPr/>
              </a:pPr>
              <a:t>‹#›</a:t>
            </a:fld>
            <a:endParaRPr lang="en-US" altLang="en-US" dirty="0"/>
          </a:p>
        </p:txBody>
      </p:sp>
    </p:spTree>
    <p:extLst>
      <p:ext uri="{BB962C8B-B14F-4D97-AF65-F5344CB8AC3E}">
        <p14:creationId xmlns:p14="http://schemas.microsoft.com/office/powerpoint/2010/main" val="8854790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8B22091E-2B50-44CD-A438-55995C535E67}" type="slidenum">
              <a:rPr lang="en-US" altLang="en-US" smtClean="0"/>
              <a:pPr>
                <a:defRPr/>
              </a:pPr>
              <a:t>‹#›</a:t>
            </a:fld>
            <a:endParaRPr lang="en-US" altLang="en-US" dirty="0"/>
          </a:p>
        </p:txBody>
      </p:sp>
    </p:spTree>
    <p:extLst>
      <p:ext uri="{BB962C8B-B14F-4D97-AF65-F5344CB8AC3E}">
        <p14:creationId xmlns:p14="http://schemas.microsoft.com/office/powerpoint/2010/main" val="29358293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793A5AF6-A73A-4597-AAC5-03679945185B}" type="slidenum">
              <a:rPr lang="en-US" altLang="en-US" smtClean="0"/>
              <a:pPr>
                <a:defRPr/>
              </a:pPr>
              <a:t>‹#›</a:t>
            </a:fld>
            <a:endParaRPr lang="en-US" altLang="en-US" dirty="0"/>
          </a:p>
        </p:txBody>
      </p:sp>
    </p:spTree>
    <p:extLst>
      <p:ext uri="{BB962C8B-B14F-4D97-AF65-F5344CB8AC3E}">
        <p14:creationId xmlns:p14="http://schemas.microsoft.com/office/powerpoint/2010/main" val="41424896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FE94B729-27E6-45CF-B133-0D7085EBE924}" type="slidenum">
              <a:rPr lang="en-US" altLang="en-US" smtClean="0"/>
              <a:pPr>
                <a:defRPr/>
              </a:pPr>
              <a:t>‹#›</a:t>
            </a:fld>
            <a:endParaRPr lang="en-US" altLang="en-US" dirty="0"/>
          </a:p>
        </p:txBody>
      </p:sp>
    </p:spTree>
    <p:extLst>
      <p:ext uri="{BB962C8B-B14F-4D97-AF65-F5344CB8AC3E}">
        <p14:creationId xmlns:p14="http://schemas.microsoft.com/office/powerpoint/2010/main" val="12618190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281E1367-BC26-4FB2-995E-6C45998B9980}" type="slidenum">
              <a:rPr lang="en-US" altLang="en-US" smtClean="0"/>
              <a:pPr>
                <a:defRPr/>
              </a:pPr>
              <a:t>‹#›</a:t>
            </a:fld>
            <a:endParaRPr lang="en-US" altLang="en-US" dirty="0"/>
          </a:p>
        </p:txBody>
      </p:sp>
    </p:spTree>
    <p:extLst>
      <p:ext uri="{BB962C8B-B14F-4D97-AF65-F5344CB8AC3E}">
        <p14:creationId xmlns:p14="http://schemas.microsoft.com/office/powerpoint/2010/main" val="25714482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dirty="0"/>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53DDCF08-895D-48D0-8554-DCCB32D92B33}" type="slidenum">
              <a:rPr lang="en-US" altLang="en-US" smtClean="0"/>
              <a:pPr>
                <a:defRPr/>
              </a:pPr>
              <a:t>‹#›</a:t>
            </a:fld>
            <a:endParaRPr lang="en-US" altLang="en-US" dirty="0"/>
          </a:p>
        </p:txBody>
      </p:sp>
    </p:spTree>
    <p:extLst>
      <p:ext uri="{BB962C8B-B14F-4D97-AF65-F5344CB8AC3E}">
        <p14:creationId xmlns:p14="http://schemas.microsoft.com/office/powerpoint/2010/main" val="34721151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dirty="0"/>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F32F48A0-D49B-44A2-8E35-74F78817953C}" type="slidenum">
              <a:rPr lang="en-US" altLang="en-US" smtClean="0"/>
              <a:pPr>
                <a:defRPr/>
              </a:pPr>
              <a:t>‹#›</a:t>
            </a:fld>
            <a:endParaRPr lang="en-US" altLang="en-US" dirty="0"/>
          </a:p>
        </p:txBody>
      </p:sp>
    </p:spTree>
    <p:extLst>
      <p:ext uri="{BB962C8B-B14F-4D97-AF65-F5344CB8AC3E}">
        <p14:creationId xmlns:p14="http://schemas.microsoft.com/office/powerpoint/2010/main" val="18549995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19125" y="811074"/>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defRPr sz="1400">
                <a:solidFill>
                  <a:srgbClr val="000066"/>
                </a:solidFill>
                <a:latin typeface="Arial" panose="020B0604020202020204" pitchFamily="34" charset="0"/>
                <a:cs typeface="Arial" pitchFamily="34" charset="0"/>
              </a:defRPr>
            </a:lvl1pPr>
          </a:lstStyle>
          <a:p>
            <a:pPr>
              <a:defRPr/>
            </a:pPr>
            <a:endParaRPr lang="en-US" altLang="en-US" dirty="0"/>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a:defRPr sz="1400">
                <a:solidFill>
                  <a:srgbClr val="000066"/>
                </a:solidFill>
                <a:latin typeface="Arial" panose="020B0604020202020204" pitchFamily="34" charset="0"/>
                <a:cs typeface="Arial" pitchFamily="34" charset="0"/>
              </a:defRPr>
            </a:lvl1pPr>
          </a:lstStyle>
          <a:p>
            <a:pPr>
              <a:defRPr/>
            </a:pPr>
            <a:endParaRPr lang="en-US" altLang="en-US" dirty="0"/>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a:defRPr sz="1400">
                <a:solidFill>
                  <a:srgbClr val="000066"/>
                </a:solidFill>
                <a:latin typeface="Arial" panose="020B0604020202020204" pitchFamily="34" charset="0"/>
              </a:defRPr>
            </a:lvl1pPr>
          </a:lstStyle>
          <a:p>
            <a:pPr>
              <a:defRPr/>
            </a:pPr>
            <a:fld id="{D1CACF3B-0E3D-463E-9C8D-41F0FF224CBB}" type="slidenum">
              <a:rPr lang="en-US" altLang="en-US" smtClean="0"/>
              <a:pPr>
                <a:defRPr/>
              </a:pPr>
              <a:t>‹#›</a:t>
            </a:fld>
            <a:endParaRPr lang="en-US" altLang="en-US" dirty="0"/>
          </a:p>
        </p:txBody>
      </p:sp>
    </p:spTree>
    <p:extLst>
      <p:ext uri="{BB962C8B-B14F-4D97-AF65-F5344CB8AC3E}">
        <p14:creationId xmlns:p14="http://schemas.microsoft.com/office/powerpoint/2010/main" val="414319309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rtl="0" eaLnBrk="1" fontAlgn="base" hangingPunct="1">
        <a:spcBef>
          <a:spcPct val="0"/>
        </a:spcBef>
        <a:spcAft>
          <a:spcPct val="0"/>
        </a:spcAft>
        <a:defRPr sz="4400">
          <a:solidFill>
            <a:srgbClr val="000066"/>
          </a:solidFill>
          <a:latin typeface="Arial" panose="020B0604020202020204" pitchFamily="34" charset="0"/>
          <a:ea typeface="+mj-ea"/>
          <a:cs typeface="+mj-cs"/>
        </a:defRPr>
      </a:lvl1pPr>
      <a:lvl2pPr algn="ctr" rtl="0" eaLnBrk="1" fontAlgn="base" hangingPunct="1">
        <a:spcBef>
          <a:spcPct val="0"/>
        </a:spcBef>
        <a:spcAft>
          <a:spcPct val="0"/>
        </a:spcAft>
        <a:defRPr sz="4400">
          <a:solidFill>
            <a:srgbClr val="000066"/>
          </a:solidFill>
          <a:latin typeface="Arial" pitchFamily="34" charset="0"/>
          <a:cs typeface="Arial" pitchFamily="34" charset="0"/>
        </a:defRPr>
      </a:lvl2pPr>
      <a:lvl3pPr algn="ctr" rtl="0" eaLnBrk="1" fontAlgn="base" hangingPunct="1">
        <a:spcBef>
          <a:spcPct val="0"/>
        </a:spcBef>
        <a:spcAft>
          <a:spcPct val="0"/>
        </a:spcAft>
        <a:defRPr sz="4400">
          <a:solidFill>
            <a:srgbClr val="000066"/>
          </a:solidFill>
          <a:latin typeface="Arial" pitchFamily="34" charset="0"/>
          <a:cs typeface="Arial" pitchFamily="34" charset="0"/>
        </a:defRPr>
      </a:lvl3pPr>
      <a:lvl4pPr algn="ctr" rtl="0" eaLnBrk="1" fontAlgn="base" hangingPunct="1">
        <a:spcBef>
          <a:spcPct val="0"/>
        </a:spcBef>
        <a:spcAft>
          <a:spcPct val="0"/>
        </a:spcAft>
        <a:defRPr sz="4400">
          <a:solidFill>
            <a:srgbClr val="000066"/>
          </a:solidFill>
          <a:latin typeface="Arial" pitchFamily="34" charset="0"/>
          <a:cs typeface="Arial" pitchFamily="34" charset="0"/>
        </a:defRPr>
      </a:lvl4pPr>
      <a:lvl5pPr algn="ctr" rtl="0" eaLnBrk="1" fontAlgn="base" hangingPunct="1">
        <a:spcBef>
          <a:spcPct val="0"/>
        </a:spcBef>
        <a:spcAft>
          <a:spcPct val="0"/>
        </a:spcAft>
        <a:defRPr sz="4400">
          <a:solidFill>
            <a:srgbClr val="000066"/>
          </a:solidFill>
          <a:latin typeface="Arial" pitchFamily="34" charset="0"/>
          <a:cs typeface="Arial" pitchFamily="34" charset="0"/>
        </a:defRPr>
      </a:lvl5pPr>
      <a:lvl6pPr marL="457200" algn="ctr" rtl="0" eaLnBrk="1" fontAlgn="base" hangingPunct="1">
        <a:spcBef>
          <a:spcPct val="0"/>
        </a:spcBef>
        <a:spcAft>
          <a:spcPct val="0"/>
        </a:spcAft>
        <a:defRPr sz="4400">
          <a:solidFill>
            <a:srgbClr val="000066"/>
          </a:solidFill>
          <a:latin typeface="Arial" pitchFamily="34" charset="0"/>
          <a:cs typeface="Arial" pitchFamily="34" charset="0"/>
        </a:defRPr>
      </a:lvl6pPr>
      <a:lvl7pPr marL="914400" algn="ctr" rtl="0" eaLnBrk="1" fontAlgn="base" hangingPunct="1">
        <a:spcBef>
          <a:spcPct val="0"/>
        </a:spcBef>
        <a:spcAft>
          <a:spcPct val="0"/>
        </a:spcAft>
        <a:defRPr sz="4400">
          <a:solidFill>
            <a:srgbClr val="000066"/>
          </a:solidFill>
          <a:latin typeface="Arial" pitchFamily="34" charset="0"/>
          <a:cs typeface="Arial" pitchFamily="34" charset="0"/>
        </a:defRPr>
      </a:lvl7pPr>
      <a:lvl8pPr marL="1371600" algn="ctr" rtl="0" eaLnBrk="1" fontAlgn="base" hangingPunct="1">
        <a:spcBef>
          <a:spcPct val="0"/>
        </a:spcBef>
        <a:spcAft>
          <a:spcPct val="0"/>
        </a:spcAft>
        <a:defRPr sz="4400">
          <a:solidFill>
            <a:srgbClr val="000066"/>
          </a:solidFill>
          <a:latin typeface="Arial" pitchFamily="34" charset="0"/>
          <a:cs typeface="Arial" pitchFamily="34" charset="0"/>
        </a:defRPr>
      </a:lvl8pPr>
      <a:lvl9pPr marL="1828800" algn="ctr" rtl="0" eaLnBrk="1" fontAlgn="base" hangingPunct="1">
        <a:spcBef>
          <a:spcPct val="0"/>
        </a:spcBef>
        <a:spcAft>
          <a:spcPct val="0"/>
        </a:spcAft>
        <a:defRPr sz="4400">
          <a:solidFill>
            <a:srgbClr val="000066"/>
          </a:solidFill>
          <a:latin typeface="Arial" pitchFamily="34" charset="0"/>
          <a:cs typeface="Arial" pitchFamily="34" charset="0"/>
        </a:defRPr>
      </a:lvl9pPr>
    </p:titleStyle>
    <p:bodyStyle>
      <a:lvl1pPr marL="342900" indent="-342900" algn="l" rtl="0" eaLnBrk="1" fontAlgn="base" hangingPunct="1">
        <a:spcBef>
          <a:spcPct val="20000"/>
        </a:spcBef>
        <a:spcAft>
          <a:spcPct val="0"/>
        </a:spcAft>
        <a:buChar char="•"/>
        <a:defRPr sz="3200">
          <a:solidFill>
            <a:srgbClr val="000066"/>
          </a:solidFill>
          <a:latin typeface="Arial" panose="020B0604020202020204" pitchFamily="34" charset="0"/>
          <a:ea typeface="+mn-ea"/>
          <a:cs typeface="+mn-cs"/>
        </a:defRPr>
      </a:lvl1pPr>
      <a:lvl2pPr marL="742950" indent="-285750" algn="l" rtl="0" eaLnBrk="1" fontAlgn="base" hangingPunct="1">
        <a:spcBef>
          <a:spcPct val="20000"/>
        </a:spcBef>
        <a:spcAft>
          <a:spcPct val="0"/>
        </a:spcAft>
        <a:buChar char="–"/>
        <a:defRPr sz="2800">
          <a:solidFill>
            <a:srgbClr val="000066"/>
          </a:solidFill>
          <a:latin typeface="Arial" panose="020B0604020202020204" pitchFamily="34" charset="0"/>
          <a:cs typeface="+mn-cs"/>
        </a:defRPr>
      </a:lvl2pPr>
      <a:lvl3pPr marL="1143000" indent="-228600" algn="l" rtl="0" eaLnBrk="1" fontAlgn="base" hangingPunct="1">
        <a:spcBef>
          <a:spcPct val="20000"/>
        </a:spcBef>
        <a:spcAft>
          <a:spcPct val="0"/>
        </a:spcAft>
        <a:buChar char="•"/>
        <a:defRPr sz="2400">
          <a:solidFill>
            <a:srgbClr val="000066"/>
          </a:solidFill>
          <a:latin typeface="Arial" panose="020B0604020202020204" pitchFamily="34" charset="0"/>
          <a:cs typeface="+mn-cs"/>
        </a:defRPr>
      </a:lvl3pPr>
      <a:lvl4pPr marL="1600200" indent="-228600" algn="l" rtl="0" eaLnBrk="1" fontAlgn="base" hangingPunct="1">
        <a:spcBef>
          <a:spcPct val="20000"/>
        </a:spcBef>
        <a:spcAft>
          <a:spcPct val="0"/>
        </a:spcAft>
        <a:buChar char="–"/>
        <a:defRPr sz="2000">
          <a:solidFill>
            <a:srgbClr val="000066"/>
          </a:solidFill>
          <a:latin typeface="Arial" panose="020B0604020202020204" pitchFamily="34" charset="0"/>
          <a:cs typeface="+mn-cs"/>
        </a:defRPr>
      </a:lvl4pPr>
      <a:lvl5pPr marL="2057400" indent="-228600" algn="l" rtl="0" eaLnBrk="1" fontAlgn="base" hangingPunct="1">
        <a:spcBef>
          <a:spcPct val="20000"/>
        </a:spcBef>
        <a:spcAft>
          <a:spcPct val="0"/>
        </a:spcAft>
        <a:buChar char="»"/>
        <a:defRPr sz="2000">
          <a:solidFill>
            <a:srgbClr val="000066"/>
          </a:solidFill>
          <a:latin typeface="Arial" panose="020B0604020202020204" pitchFamily="34" charset="0"/>
          <a:cs typeface="+mn-cs"/>
        </a:defRPr>
      </a:lvl5pPr>
      <a:lvl6pPr marL="2514600" indent="-228600" algn="l" rtl="0" eaLnBrk="1" fontAlgn="base" hangingPunct="1">
        <a:spcBef>
          <a:spcPct val="20000"/>
        </a:spcBef>
        <a:spcAft>
          <a:spcPct val="0"/>
        </a:spcAft>
        <a:buChar char="»"/>
        <a:defRPr sz="2000">
          <a:solidFill>
            <a:srgbClr val="000066"/>
          </a:solidFill>
          <a:latin typeface="+mn-lt"/>
          <a:cs typeface="+mn-cs"/>
        </a:defRPr>
      </a:lvl6pPr>
      <a:lvl7pPr marL="2971800" indent="-228600" algn="l" rtl="0" eaLnBrk="1" fontAlgn="base" hangingPunct="1">
        <a:spcBef>
          <a:spcPct val="20000"/>
        </a:spcBef>
        <a:spcAft>
          <a:spcPct val="0"/>
        </a:spcAft>
        <a:buChar char="»"/>
        <a:defRPr sz="2000">
          <a:solidFill>
            <a:srgbClr val="000066"/>
          </a:solidFill>
          <a:latin typeface="+mn-lt"/>
          <a:cs typeface="+mn-cs"/>
        </a:defRPr>
      </a:lvl7pPr>
      <a:lvl8pPr marL="3429000" indent="-228600" algn="l" rtl="0" eaLnBrk="1" fontAlgn="base" hangingPunct="1">
        <a:spcBef>
          <a:spcPct val="20000"/>
        </a:spcBef>
        <a:spcAft>
          <a:spcPct val="0"/>
        </a:spcAft>
        <a:buChar char="»"/>
        <a:defRPr sz="2000">
          <a:solidFill>
            <a:srgbClr val="000066"/>
          </a:solidFill>
          <a:latin typeface="+mn-lt"/>
          <a:cs typeface="+mn-cs"/>
        </a:defRPr>
      </a:lvl8pPr>
      <a:lvl9pPr marL="3886200" indent="-228600" algn="l" rtl="0" eaLnBrk="1" fontAlgn="base" hangingPunct="1">
        <a:spcBef>
          <a:spcPct val="20000"/>
        </a:spcBef>
        <a:spcAft>
          <a:spcPct val="0"/>
        </a:spcAft>
        <a:buChar char="»"/>
        <a:defRPr sz="2000">
          <a:solidFill>
            <a:srgbClr val="000066"/>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AutoShape 2"/>
          <p:cNvSpPr>
            <a:spLocks noChangeArrowheads="1"/>
          </p:cNvSpPr>
          <p:nvPr/>
        </p:nvSpPr>
        <p:spPr bwMode="auto">
          <a:xfrm>
            <a:off x="551384" y="740698"/>
            <a:ext cx="11089232" cy="5280590"/>
          </a:xfrm>
          <a:prstGeom prst="plaque">
            <a:avLst>
              <a:gd name="adj" fmla="val 16667"/>
            </a:avLst>
          </a:prstGeom>
          <a:gradFill rotWithShape="1">
            <a:gsLst>
              <a:gs pos="0">
                <a:srgbClr val="003399"/>
              </a:gs>
              <a:gs pos="50000">
                <a:srgbClr val="001847"/>
              </a:gs>
              <a:gs pos="100000">
                <a:srgbClr val="003399"/>
              </a:gs>
            </a:gsLst>
            <a:lin ang="27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spcBef>
                <a:spcPct val="20000"/>
              </a:spcBef>
              <a:buChar char="•"/>
              <a:defRPr sz="3200" b="1">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b="1">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b="1">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b="1">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b="1">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b="0" dirty="0">
              <a:solidFill>
                <a:schemeClr val="bg1"/>
              </a:solidFill>
              <a:cs typeface="Simplified Arabic" panose="02020603050405020304" pitchFamily="18" charset="-78"/>
            </a:endParaRPr>
          </a:p>
        </p:txBody>
      </p:sp>
      <p:sp>
        <p:nvSpPr>
          <p:cNvPr id="240643" name="Rectangle 3"/>
          <p:cNvSpPr>
            <a:spLocks noChangeArrowheads="1"/>
          </p:cNvSpPr>
          <p:nvPr/>
        </p:nvSpPr>
        <p:spPr bwMode="auto">
          <a:xfrm>
            <a:off x="1271464" y="952267"/>
            <a:ext cx="9643538" cy="48320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b="1">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b="1">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b="1">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b="1">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b="1">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ar-SA" altLang="en-US" sz="9600" b="0" dirty="0">
                <a:solidFill>
                  <a:srgbClr val="FFFF00"/>
                </a:solidFill>
                <a:latin typeface="Arabic Typesetting" panose="03020402040406030203" pitchFamily="66" charset="-78"/>
                <a:cs typeface="Arabic Typesetting" panose="03020402040406030203" pitchFamily="66" charset="-78"/>
              </a:rPr>
              <a:t>سورة </a:t>
            </a:r>
            <a:r>
              <a:rPr lang="ar-SA" altLang="en-US" sz="9600" b="0" dirty="0" smtClean="0">
                <a:solidFill>
                  <a:srgbClr val="FFFF00"/>
                </a:solidFill>
                <a:latin typeface="Arabic Typesetting" panose="03020402040406030203" pitchFamily="66" charset="-78"/>
                <a:cs typeface="Arabic Typesetting" panose="03020402040406030203" pitchFamily="66" charset="-78"/>
              </a:rPr>
              <a:t>الفجر </a:t>
            </a:r>
            <a:endParaRPr lang="ar-SA" altLang="en-US" sz="9600" b="0" dirty="0" smtClean="0">
              <a:solidFill>
                <a:srgbClr val="FFFF00"/>
              </a:solidFill>
              <a:latin typeface="Arabic Typesetting" panose="03020402040406030203" pitchFamily="66" charset="-78"/>
              <a:cs typeface="Arabic Typesetting" panose="03020402040406030203" pitchFamily="66" charset="-78"/>
            </a:endParaRPr>
          </a:p>
          <a:p>
            <a:pPr algn="ctr" eaLnBrk="1" hangingPunct="1">
              <a:spcBef>
                <a:spcPct val="0"/>
              </a:spcBef>
              <a:buFontTx/>
              <a:buNone/>
            </a:pPr>
            <a:r>
              <a:rPr lang="en-GB" altLang="en-US" sz="7200" dirty="0" err="1" smtClean="0">
                <a:solidFill>
                  <a:srgbClr val="FFFF00"/>
                </a:solidFill>
                <a:latin typeface="Trebuchet MS" panose="020B0603020202020204" pitchFamily="34" charset="0"/>
                <a:cs typeface="Traditional Arabic" panose="02020603050405020304" pitchFamily="18" charset="-78"/>
              </a:rPr>
              <a:t>Súráh</a:t>
            </a:r>
            <a:r>
              <a:rPr lang="en-GB" altLang="en-US" sz="7200" dirty="0">
                <a:solidFill>
                  <a:srgbClr val="FFFF00"/>
                </a:solidFill>
                <a:latin typeface="Trebuchet MS" panose="020B0603020202020204" pitchFamily="34" charset="0"/>
                <a:cs typeface="Traditional Arabic" panose="02020603050405020304" pitchFamily="18" charset="-78"/>
              </a:rPr>
              <a:t> </a:t>
            </a:r>
            <a:r>
              <a:rPr lang="en-GB" altLang="en-US" sz="7200" dirty="0" smtClean="0">
                <a:solidFill>
                  <a:srgbClr val="FFFF00"/>
                </a:solidFill>
                <a:latin typeface="Trebuchet MS" panose="020B0603020202020204" pitchFamily="34" charset="0"/>
                <a:cs typeface="Traditional Arabic" panose="02020603050405020304" pitchFamily="18" charset="-78"/>
              </a:rPr>
              <a:t>al-</a:t>
            </a:r>
            <a:r>
              <a:rPr lang="en-GB" altLang="en-US" sz="7200" dirty="0" err="1" smtClean="0">
                <a:solidFill>
                  <a:srgbClr val="FFFF00"/>
                </a:solidFill>
                <a:latin typeface="Trebuchet MS" panose="020B0603020202020204" pitchFamily="34" charset="0"/>
                <a:cs typeface="Traditional Arabic" panose="02020603050405020304" pitchFamily="18" charset="-78"/>
              </a:rPr>
              <a:t>Fajr</a:t>
            </a:r>
            <a:r>
              <a:rPr lang="en-GB" altLang="en-US" sz="7200" dirty="0" smtClean="0">
                <a:solidFill>
                  <a:srgbClr val="FFFF00"/>
                </a:solidFill>
                <a:latin typeface="Trebuchet MS" panose="020B0603020202020204" pitchFamily="34" charset="0"/>
                <a:cs typeface="Traditional Arabic" panose="02020603050405020304" pitchFamily="18" charset="-78"/>
              </a:rPr>
              <a:t>  </a:t>
            </a:r>
            <a:endParaRPr lang="en-GB" altLang="en-US" sz="7200" dirty="0" smtClean="0">
              <a:solidFill>
                <a:srgbClr val="FFFF00"/>
              </a:solidFill>
              <a:latin typeface="Trebuchet MS" panose="020B0603020202020204" pitchFamily="34" charset="0"/>
              <a:cs typeface="Traditional Arabic" panose="02020603050405020304" pitchFamily="18" charset="-78"/>
            </a:endParaRPr>
          </a:p>
          <a:p>
            <a:pPr algn="ctr" eaLnBrk="1" hangingPunct="1">
              <a:spcBef>
                <a:spcPct val="0"/>
              </a:spcBef>
              <a:buFontTx/>
              <a:buNone/>
            </a:pPr>
            <a:r>
              <a:rPr lang="en-GB" altLang="en-US" sz="6000" dirty="0" smtClean="0">
                <a:solidFill>
                  <a:srgbClr val="FFFF00"/>
                </a:solidFill>
                <a:latin typeface="Trebuchet MS" panose="020B0603020202020204" pitchFamily="34" charset="0"/>
                <a:cs typeface="Traditional Arabic" panose="02020603050405020304" pitchFamily="18" charset="-78"/>
              </a:rPr>
              <a:t>(t</a:t>
            </a:r>
            <a:r>
              <a:rPr lang="en-US" altLang="en-US" sz="6000" dirty="0" smtClean="0">
                <a:solidFill>
                  <a:srgbClr val="FFFF00"/>
                </a:solidFill>
                <a:latin typeface="Trebuchet MS" panose="020B0603020202020204" pitchFamily="34" charset="0"/>
                <a:cs typeface="Traditional Arabic" panose="02020603050405020304" pitchFamily="18" charset="-78"/>
              </a:rPr>
              <a:t>he </a:t>
            </a:r>
            <a:r>
              <a:rPr lang="en-US" altLang="en-US" sz="6000" dirty="0" smtClean="0">
                <a:solidFill>
                  <a:srgbClr val="FFFF00"/>
                </a:solidFill>
                <a:latin typeface="Trebuchet MS" panose="020B0603020202020204" pitchFamily="34" charset="0"/>
                <a:cs typeface="Traditional Arabic" panose="02020603050405020304" pitchFamily="18" charset="-78"/>
              </a:rPr>
              <a:t>dawn)</a:t>
            </a:r>
            <a:endParaRPr lang="en-GB" altLang="en-US" sz="6000" dirty="0">
              <a:solidFill>
                <a:srgbClr val="FFFF00"/>
              </a:solidFill>
              <a:latin typeface="Trebuchet MS" panose="020B0603020202020204" pitchFamily="34" charset="0"/>
              <a:cs typeface="Traditional Arabic" panose="02020603050405020304" pitchFamily="18" charset="-78"/>
            </a:endParaRPr>
          </a:p>
          <a:p>
            <a:pPr algn="ctr" eaLnBrk="1" hangingPunct="1">
              <a:spcBef>
                <a:spcPct val="0"/>
              </a:spcBef>
              <a:buFontTx/>
              <a:buNone/>
            </a:pPr>
            <a:r>
              <a:rPr lang="en-GB" altLang="en-US" sz="4000" dirty="0" err="1">
                <a:solidFill>
                  <a:srgbClr val="FFFF00"/>
                </a:solidFill>
                <a:latin typeface="Trebuchet MS" panose="020B0603020202020204" pitchFamily="34" charset="0"/>
                <a:cs typeface="Traditional Arabic" panose="02020603050405020304" pitchFamily="18" charset="-78"/>
              </a:rPr>
              <a:t>Súráh</a:t>
            </a:r>
            <a:r>
              <a:rPr lang="en-GB" altLang="en-US" sz="4000" dirty="0">
                <a:solidFill>
                  <a:srgbClr val="FFFF00"/>
                </a:solidFill>
                <a:latin typeface="Trebuchet MS" panose="020B0603020202020204" pitchFamily="34" charset="0"/>
                <a:cs typeface="Traditional Arabic" panose="02020603050405020304" pitchFamily="18" charset="-78"/>
              </a:rPr>
              <a:t> # </a:t>
            </a:r>
            <a:r>
              <a:rPr lang="en-GB" altLang="en-US" sz="4000" dirty="0" smtClean="0">
                <a:solidFill>
                  <a:srgbClr val="FFFF00"/>
                </a:solidFill>
                <a:latin typeface="Trebuchet MS" panose="020B0603020202020204" pitchFamily="34" charset="0"/>
                <a:cs typeface="Traditional Arabic" panose="02020603050405020304" pitchFamily="18" charset="-78"/>
              </a:rPr>
              <a:t>89</a:t>
            </a:r>
            <a:endParaRPr lang="en-GB" altLang="en-US" sz="4000" dirty="0" smtClean="0">
              <a:solidFill>
                <a:srgbClr val="FFFF00"/>
              </a:solidFill>
              <a:latin typeface="Trebuchet MS" panose="020B0603020202020204" pitchFamily="34" charset="0"/>
              <a:cs typeface="Traditional Arabic" panose="02020603050405020304" pitchFamily="18" charset="-78"/>
            </a:endParaRPr>
          </a:p>
          <a:p>
            <a:pPr algn="ctr" eaLnBrk="1" hangingPunct="1">
              <a:spcBef>
                <a:spcPct val="0"/>
              </a:spcBef>
              <a:buFontTx/>
              <a:buNone/>
            </a:pPr>
            <a:r>
              <a:rPr lang="en-GB" altLang="en-US" sz="4000" dirty="0" smtClean="0">
                <a:solidFill>
                  <a:srgbClr val="FFFF00"/>
                </a:solidFill>
                <a:latin typeface="Trebuchet MS" panose="020B0603020202020204" pitchFamily="34" charset="0"/>
                <a:cs typeface="Traditional Arabic" panose="02020603050405020304" pitchFamily="18" charset="-78"/>
              </a:rPr>
              <a:t>Verses # </a:t>
            </a:r>
            <a:r>
              <a:rPr lang="en-GB" altLang="en-US" sz="4000" dirty="0" smtClean="0">
                <a:solidFill>
                  <a:srgbClr val="FFFF00"/>
                </a:solidFill>
                <a:latin typeface="Trebuchet MS" panose="020B0603020202020204" pitchFamily="34" charset="0"/>
                <a:cs typeface="Traditional Arabic" panose="02020603050405020304" pitchFamily="18" charset="-78"/>
              </a:rPr>
              <a:t>30</a:t>
            </a:r>
            <a:endParaRPr lang="en-US" altLang="en-US" sz="7200" dirty="0">
              <a:solidFill>
                <a:srgbClr val="FFFF00"/>
              </a:solidFill>
              <a:latin typeface="Trebuchet MS" panose="020B0603020202020204" pitchFamily="34" charset="0"/>
              <a:cs typeface="Traditional Arabic" panose="02020603050405020304" pitchFamily="18" charset="-78"/>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8800" dirty="0">
                <a:latin typeface="Arabic Typesetting" panose="03020402040406030203" pitchFamily="66" charset="-78"/>
                <a:cs typeface="Arabic Typesetting" panose="03020402040406030203" pitchFamily="66" charset="-78"/>
              </a:rPr>
              <a:t>أَلَمْ تَرَ كَيْفَ فَعَلَ رَبُّكَ بِعَادٍ ﴿٦﴾</a:t>
            </a:r>
            <a:endParaRPr lang="en-US" altLang="en-US" sz="88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Have you not regarded</a:t>
            </a:r>
          </a:p>
          <a:p>
            <a:pPr>
              <a:lnSpc>
                <a:spcPct val="90000"/>
              </a:lnSpc>
            </a:pPr>
            <a:r>
              <a:rPr lang="en-US" altLang="en-US" sz="3200" dirty="0">
                <a:latin typeface="Calibri" panose="020F0502020204030204" pitchFamily="34" charset="0"/>
              </a:rPr>
              <a:t>how your Lord dealt with [the people of] </a:t>
            </a:r>
            <a:r>
              <a:rPr lang="en-US" altLang="en-US" sz="3200" i="1" dirty="0" err="1">
                <a:latin typeface="Calibri" panose="020F0502020204030204" pitchFamily="34" charset="0"/>
              </a:rPr>
              <a:t>ʿĀd</a:t>
            </a:r>
            <a:r>
              <a:rPr lang="en-US" altLang="en-US" sz="3200" dirty="0">
                <a:latin typeface="Calibri" panose="020F0502020204030204" pitchFamily="34" charset="0"/>
              </a:rPr>
              <a:t>,</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Fajr</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24289826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8800" dirty="0">
                <a:latin typeface="Arabic Typesetting" panose="03020402040406030203" pitchFamily="66" charset="-78"/>
                <a:cs typeface="Arabic Typesetting" panose="03020402040406030203" pitchFamily="66" charset="-78"/>
              </a:rPr>
              <a:t> إِرَمَ ذَاتِ ٱلْعِمَادِ ﴿٧﴾</a:t>
            </a:r>
            <a:endParaRPr lang="en-US" altLang="en-US" sz="88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[and] </a:t>
            </a:r>
            <a:r>
              <a:rPr lang="en-US" altLang="en-US" sz="3200" dirty="0" err="1">
                <a:latin typeface="Calibri" panose="020F0502020204030204" pitchFamily="34" charset="0"/>
              </a:rPr>
              <a:t>Iram</a:t>
            </a:r>
            <a:r>
              <a:rPr lang="en-US" altLang="en-US" sz="3200" dirty="0">
                <a:latin typeface="Calibri" panose="020F0502020204030204" pitchFamily="34" charset="0"/>
              </a:rPr>
              <a:t>, [the city] of the pillars,</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Fajr</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35222197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8800" dirty="0">
                <a:latin typeface="Arabic Typesetting" panose="03020402040406030203" pitchFamily="66" charset="-78"/>
                <a:cs typeface="Arabic Typesetting" panose="03020402040406030203" pitchFamily="66" charset="-78"/>
              </a:rPr>
              <a:t> ٱلَّتِى لَمْ يُخْلَقْ مِثْلُهَا فِى ٱلْبِلَـٰدِ ﴿٨﴾ </a:t>
            </a:r>
            <a:endParaRPr lang="en-US" altLang="en-US" sz="88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the like of which was not created among cities,</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Fajr</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95349775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8800" dirty="0">
                <a:latin typeface="Arabic Typesetting" panose="03020402040406030203" pitchFamily="66" charset="-78"/>
                <a:cs typeface="Arabic Typesetting" panose="03020402040406030203" pitchFamily="66" charset="-78"/>
              </a:rPr>
              <a:t>وَثَمُودَ ٱلَّذِينَ جَابُوا۟ ٱلصَّخْرَ بِٱلْوَادِ ﴿٩﴾</a:t>
            </a:r>
            <a:endParaRPr lang="en-US" altLang="en-US" sz="88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and [the people of] </a:t>
            </a:r>
            <a:r>
              <a:rPr lang="en-US" altLang="en-US" sz="3200" dirty="0" err="1">
                <a:latin typeface="Calibri" panose="020F0502020204030204" pitchFamily="34" charset="0"/>
              </a:rPr>
              <a:t>Thamūd</a:t>
            </a:r>
            <a:r>
              <a:rPr lang="en-US" altLang="en-US" sz="3200" dirty="0">
                <a:latin typeface="Calibri" panose="020F0502020204030204" pitchFamily="34" charset="0"/>
              </a:rPr>
              <a:t>,</a:t>
            </a:r>
          </a:p>
          <a:p>
            <a:pPr>
              <a:lnSpc>
                <a:spcPct val="90000"/>
              </a:lnSpc>
            </a:pPr>
            <a:r>
              <a:rPr lang="en-US" altLang="en-US" sz="3200" dirty="0">
                <a:latin typeface="Calibri" panose="020F0502020204030204" pitchFamily="34" charset="0"/>
              </a:rPr>
              <a:t>who hollowed out the rocks in the valley,</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Fajr</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424871627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8800" dirty="0">
                <a:latin typeface="Arabic Typesetting" panose="03020402040406030203" pitchFamily="66" charset="-78"/>
                <a:cs typeface="Arabic Typesetting" panose="03020402040406030203" pitchFamily="66" charset="-78"/>
              </a:rPr>
              <a:t> وَفِرْعَوْنَ ذِى ٱلْأَوْتَادِ ﴿١٠﴾</a:t>
            </a:r>
            <a:endParaRPr lang="en-US" altLang="en-US" sz="88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and Pharaoh, the </a:t>
            </a:r>
            <a:r>
              <a:rPr lang="en-US" altLang="en-US" sz="3200" dirty="0" err="1">
                <a:latin typeface="Calibri" panose="020F0502020204030204" pitchFamily="34" charset="0"/>
              </a:rPr>
              <a:t>impaler</a:t>
            </a:r>
            <a:r>
              <a:rPr lang="en-US" altLang="en-US" sz="3200" dirty="0" smtClean="0">
                <a:latin typeface="Calibri" panose="020F0502020204030204" pitchFamily="34" charset="0"/>
              </a:rPr>
              <a:t>,</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Fajr</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77160829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8800" dirty="0">
                <a:latin typeface="Arabic Typesetting" panose="03020402040406030203" pitchFamily="66" charset="-78"/>
                <a:cs typeface="Arabic Typesetting" panose="03020402040406030203" pitchFamily="66" charset="-78"/>
              </a:rPr>
              <a:t> ٱلَّذِينَ طَغَوْا۟ فِى ٱلْبِلَـٰدِ ﴿١١﴾</a:t>
            </a:r>
            <a:endParaRPr lang="en-US" altLang="en-US" sz="88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—those who rebelled [against Allah] in their cities</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Fajr</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84710666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8800" dirty="0">
                <a:latin typeface="Arabic Typesetting" panose="03020402040406030203" pitchFamily="66" charset="-78"/>
                <a:cs typeface="Arabic Typesetting" panose="03020402040406030203" pitchFamily="66" charset="-78"/>
              </a:rPr>
              <a:t> فَأَكْثَرُوا۟ فِيهَا ٱلْفَسَادَ ﴿١٢﴾ </a:t>
            </a:r>
            <a:endParaRPr lang="en-US" altLang="en-US" sz="88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and caused much corruption in them,</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Fajr</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64477974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8800" dirty="0">
                <a:latin typeface="Arabic Typesetting" panose="03020402040406030203" pitchFamily="66" charset="-78"/>
                <a:cs typeface="Arabic Typesetting" panose="03020402040406030203" pitchFamily="66" charset="-78"/>
              </a:rPr>
              <a:t>فَصَبَّ عَلَيْهِمْ رَبُّكَ سَوْطَ عَذَابٍ ﴿١٣﴾</a:t>
            </a:r>
            <a:endParaRPr lang="en-US" altLang="en-US" sz="88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so your Lord poured on them</a:t>
            </a:r>
          </a:p>
          <a:p>
            <a:pPr>
              <a:lnSpc>
                <a:spcPct val="90000"/>
              </a:lnSpc>
            </a:pPr>
            <a:r>
              <a:rPr lang="en-US" altLang="en-US" sz="3200" dirty="0">
                <a:latin typeface="Calibri" panose="020F0502020204030204" pitchFamily="34" charset="0"/>
              </a:rPr>
              <a:t>lashes of punishment.</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Fajr</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82664474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8800" dirty="0">
                <a:latin typeface="Arabic Typesetting" panose="03020402040406030203" pitchFamily="66" charset="-78"/>
                <a:cs typeface="Arabic Typesetting" panose="03020402040406030203" pitchFamily="66" charset="-78"/>
              </a:rPr>
              <a:t> إِنَّ رَبَّكَ لَبِٱلْمِرْصَادِ ﴿١٤﴾</a:t>
            </a:r>
            <a:endParaRPr lang="en-US" altLang="en-US" sz="88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Indeed your Lord is in ambush.</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Fajr</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41124060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8800" dirty="0">
                <a:latin typeface="Arabic Typesetting" panose="03020402040406030203" pitchFamily="66" charset="-78"/>
                <a:cs typeface="Arabic Typesetting" panose="03020402040406030203" pitchFamily="66" charset="-78"/>
              </a:rPr>
              <a:t> فَأَمَّا ٱلْإِنسَـٰنُ إِذَا مَا ٱبْتَلَىٰهُ رَبُّهُۥ فَأَكْرَمَهُۥ وَنَعَّمَهُۥ فَيَقُولُ رَبِّىٓ أَكْرَمَنِ ﴿١٥﴾</a:t>
            </a:r>
            <a:endParaRPr lang="en-US" altLang="en-US" sz="88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As for man, whenever his Lord tests </a:t>
            </a:r>
            <a:r>
              <a:rPr lang="en-US" altLang="en-US" sz="3200" dirty="0" smtClean="0">
                <a:latin typeface="Calibri" panose="020F0502020204030204" pitchFamily="34" charset="0"/>
              </a:rPr>
              <a:t>him and </a:t>
            </a:r>
            <a:r>
              <a:rPr lang="en-US" altLang="en-US" sz="3200" dirty="0">
                <a:latin typeface="Calibri" panose="020F0502020204030204" pitchFamily="34" charset="0"/>
              </a:rPr>
              <a:t>grants him </a:t>
            </a:r>
            <a:r>
              <a:rPr lang="en-US" altLang="en-US" sz="3200" dirty="0" err="1">
                <a:latin typeface="Calibri" panose="020F0502020204030204" pitchFamily="34" charset="0"/>
              </a:rPr>
              <a:t>honour</a:t>
            </a:r>
            <a:r>
              <a:rPr lang="en-US" altLang="en-US" sz="3200" dirty="0">
                <a:latin typeface="Calibri" panose="020F0502020204030204" pitchFamily="34" charset="0"/>
              </a:rPr>
              <a:t> and blesses </a:t>
            </a:r>
            <a:r>
              <a:rPr lang="en-US" altLang="en-US" sz="3200" dirty="0" smtClean="0">
                <a:latin typeface="Calibri" panose="020F0502020204030204" pitchFamily="34" charset="0"/>
              </a:rPr>
              <a:t>him, he </a:t>
            </a:r>
            <a:r>
              <a:rPr lang="en-US" altLang="en-US" sz="3200" dirty="0">
                <a:latin typeface="Calibri" panose="020F0502020204030204" pitchFamily="34" charset="0"/>
              </a:rPr>
              <a:t>says, ‘My Lord has </a:t>
            </a:r>
            <a:r>
              <a:rPr lang="en-US" altLang="en-US" sz="3200" dirty="0" err="1">
                <a:latin typeface="Calibri" panose="020F0502020204030204" pitchFamily="34" charset="0"/>
              </a:rPr>
              <a:t>honoured</a:t>
            </a:r>
            <a:r>
              <a:rPr lang="en-US" altLang="en-US" sz="3200" dirty="0">
                <a:latin typeface="Calibri" panose="020F0502020204030204" pitchFamily="34" charset="0"/>
              </a:rPr>
              <a:t> me.’</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Fajr</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59397696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2"/>
          <p:cNvSpPr txBox="1">
            <a:spLocks noChangeArrowheads="1"/>
          </p:cNvSpPr>
          <p:nvPr/>
        </p:nvSpPr>
        <p:spPr bwMode="auto">
          <a:xfrm>
            <a:off x="0" y="422076"/>
            <a:ext cx="12192000" cy="6478697"/>
          </a:xfrm>
          <a:prstGeom prst="rect">
            <a:avLst/>
          </a:prstGeom>
          <a:gradFill rotWithShape="1">
            <a:gsLst>
              <a:gs pos="0">
                <a:srgbClr val="003399"/>
              </a:gs>
              <a:gs pos="50000">
                <a:srgbClr val="001847"/>
              </a:gs>
              <a:gs pos="100000">
                <a:srgbClr val="003399"/>
              </a:gs>
            </a:gsLst>
            <a:lin ang="27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spcBef>
                <a:spcPct val="20000"/>
              </a:spcBef>
              <a:buChar char="•"/>
              <a:defRPr sz="3200" b="1">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b="1">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b="1">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b="1">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b="1">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9pPr>
          </a:lstStyle>
          <a:p>
            <a:pPr algn="ctr">
              <a:spcBef>
                <a:spcPct val="0"/>
              </a:spcBef>
              <a:buFontTx/>
              <a:buNone/>
            </a:pPr>
            <a:r>
              <a:rPr lang="en-US" altLang="en-US" sz="2800" dirty="0" smtClean="0">
                <a:solidFill>
                  <a:srgbClr val="FFFF00"/>
                </a:solidFill>
              </a:rPr>
              <a:t>Chapter </a:t>
            </a:r>
            <a:r>
              <a:rPr lang="en-US" altLang="en-US" sz="2800" dirty="0" smtClean="0">
                <a:solidFill>
                  <a:srgbClr val="FFFF00"/>
                </a:solidFill>
              </a:rPr>
              <a:t>89  </a:t>
            </a:r>
            <a:r>
              <a:rPr lang="en-US" altLang="en-US" sz="2800" dirty="0">
                <a:solidFill>
                  <a:srgbClr val="FFFF00"/>
                </a:solidFill>
              </a:rPr>
              <a:t>- </a:t>
            </a:r>
            <a:r>
              <a:rPr lang="en-US" altLang="en-US" sz="2800" dirty="0" err="1">
                <a:solidFill>
                  <a:srgbClr val="FFFF00"/>
                </a:solidFill>
              </a:rPr>
              <a:t>Súrah</a:t>
            </a:r>
            <a:r>
              <a:rPr lang="en-US" altLang="en-US" sz="2800" dirty="0">
                <a:solidFill>
                  <a:srgbClr val="FFFF00"/>
                </a:solidFill>
              </a:rPr>
              <a:t> </a:t>
            </a:r>
            <a:r>
              <a:rPr lang="en-US" altLang="en-US" sz="2800" dirty="0" smtClean="0">
                <a:solidFill>
                  <a:srgbClr val="FFFF00"/>
                </a:solidFill>
              </a:rPr>
              <a:t>al-</a:t>
            </a:r>
            <a:r>
              <a:rPr lang="en-US" altLang="en-US" sz="2800" dirty="0" err="1" smtClean="0">
                <a:solidFill>
                  <a:srgbClr val="FFFF00"/>
                </a:solidFill>
              </a:rPr>
              <a:t>Fajr</a:t>
            </a:r>
            <a:endParaRPr lang="en-US" altLang="en-US" sz="2800" dirty="0" smtClean="0">
              <a:solidFill>
                <a:srgbClr val="FFFF00"/>
              </a:solidFill>
            </a:endParaRPr>
          </a:p>
          <a:p>
            <a:pPr algn="ctr">
              <a:spcBef>
                <a:spcPct val="0"/>
              </a:spcBef>
              <a:buFontTx/>
              <a:buNone/>
            </a:pPr>
            <a:endParaRPr lang="en-US" altLang="en-US" sz="1200" dirty="0" smtClean="0">
              <a:solidFill>
                <a:srgbClr val="FFFF00"/>
              </a:solidFill>
            </a:endParaRPr>
          </a:p>
          <a:p>
            <a:pPr algn="ctr">
              <a:spcBef>
                <a:spcPct val="0"/>
              </a:spcBef>
              <a:buFontTx/>
              <a:buNone/>
            </a:pPr>
            <a:r>
              <a:rPr lang="en-US" altLang="en-US" sz="2200" dirty="0" smtClean="0">
                <a:solidFill>
                  <a:srgbClr val="FFFF00"/>
                </a:solidFill>
              </a:rPr>
              <a:t>The </a:t>
            </a:r>
            <a:r>
              <a:rPr lang="en-US" altLang="en-US" sz="2200" dirty="0">
                <a:solidFill>
                  <a:srgbClr val="FFFF00"/>
                </a:solidFill>
              </a:rPr>
              <a:t>surah that opens with the oath of the Divine One swearing by The Dawn, and other natural occurrences and sacred designations, as a means of categorical affirmation to mankind that God shall, indeed, hold all people accountable. It is names after “the dawn” (al-</a:t>
            </a:r>
            <a:r>
              <a:rPr lang="en-US" altLang="en-US" sz="2200" dirty="0" err="1">
                <a:solidFill>
                  <a:srgbClr val="FFFF00"/>
                </a:solidFill>
              </a:rPr>
              <a:t>fajr</a:t>
            </a:r>
            <a:r>
              <a:rPr lang="en-US" altLang="en-US" sz="2200" dirty="0">
                <a:solidFill>
                  <a:srgbClr val="FFFF00"/>
                </a:solidFill>
              </a:rPr>
              <a:t>) mentioned in . A surah in which God emphasizes that the tyrants of the Prophet’s time will be like those He dealt with in the past. The surah compares the destiny of the ungrateful with that of the souls at peace</a:t>
            </a:r>
            <a:r>
              <a:rPr lang="en-US" altLang="en-US" sz="2200" dirty="0" smtClean="0">
                <a:solidFill>
                  <a:srgbClr val="FFFF00"/>
                </a:solidFill>
              </a:rPr>
              <a:t>.</a:t>
            </a:r>
            <a:endParaRPr lang="en-US" altLang="en-US" sz="2200" dirty="0">
              <a:solidFill>
                <a:srgbClr val="FFFF00"/>
              </a:solidFill>
            </a:endParaRPr>
          </a:p>
          <a:p>
            <a:pPr algn="ctr">
              <a:spcBef>
                <a:spcPct val="0"/>
              </a:spcBef>
              <a:buFontTx/>
              <a:buNone/>
            </a:pPr>
            <a:endParaRPr lang="en-US" altLang="en-US" sz="1200" dirty="0">
              <a:solidFill>
                <a:srgbClr val="FFFF00"/>
              </a:solidFill>
            </a:endParaRPr>
          </a:p>
          <a:p>
            <a:pPr algn="ctr">
              <a:spcBef>
                <a:spcPct val="0"/>
              </a:spcBef>
              <a:buFontTx/>
              <a:buNone/>
            </a:pPr>
            <a:r>
              <a:rPr lang="en-US" altLang="en-US" sz="2200" dirty="0">
                <a:solidFill>
                  <a:srgbClr val="FFFF00"/>
                </a:solidFill>
              </a:rPr>
              <a:t>The surah is also known as: The Daybreak</a:t>
            </a:r>
            <a:r>
              <a:rPr lang="en-US" altLang="en-US" sz="2200" dirty="0" smtClean="0">
                <a:solidFill>
                  <a:srgbClr val="FFFF00"/>
                </a:solidFill>
              </a:rPr>
              <a:t>.</a:t>
            </a:r>
          </a:p>
          <a:p>
            <a:pPr algn="ctr">
              <a:spcBef>
                <a:spcPct val="0"/>
              </a:spcBef>
              <a:buFontTx/>
              <a:buNone/>
            </a:pPr>
            <a:endParaRPr lang="en-US" altLang="en-US" sz="1200" dirty="0">
              <a:solidFill>
                <a:srgbClr val="FFFF00"/>
              </a:solidFill>
            </a:endParaRPr>
          </a:p>
          <a:p>
            <a:pPr algn="ctr">
              <a:spcBef>
                <a:spcPct val="0"/>
              </a:spcBef>
              <a:buFontTx/>
              <a:buNone/>
            </a:pPr>
            <a:r>
              <a:rPr lang="en-US" altLang="en-US" sz="2200" dirty="0">
                <a:solidFill>
                  <a:srgbClr val="FFFF00"/>
                </a:solidFill>
              </a:rPr>
              <a:t>This surah was revealed in </a:t>
            </a:r>
            <a:r>
              <a:rPr lang="en-US" altLang="en-US" sz="2200" dirty="0" smtClean="0">
                <a:solidFill>
                  <a:srgbClr val="FFFF00"/>
                </a:solidFill>
              </a:rPr>
              <a:t>Makkah. </a:t>
            </a:r>
            <a:r>
              <a:rPr lang="en-US" altLang="en-US" sz="2200" dirty="0">
                <a:solidFill>
                  <a:srgbClr val="FFFF00"/>
                </a:solidFill>
              </a:rPr>
              <a:t>Imam </a:t>
            </a:r>
            <a:r>
              <a:rPr lang="en-US" altLang="en-US" sz="2200" dirty="0" err="1">
                <a:solidFill>
                  <a:srgbClr val="FFFF00"/>
                </a:solidFill>
              </a:rPr>
              <a:t>Ja’far</a:t>
            </a:r>
            <a:r>
              <a:rPr lang="en-US" altLang="en-US" sz="2200" dirty="0">
                <a:solidFill>
                  <a:srgbClr val="FFFF00"/>
                </a:solidFill>
              </a:rPr>
              <a:t> as-</a:t>
            </a:r>
            <a:r>
              <a:rPr lang="en-US" altLang="en-US" sz="2200" dirty="0" err="1">
                <a:solidFill>
                  <a:srgbClr val="FFFF00"/>
                </a:solidFill>
              </a:rPr>
              <a:t>Sadiq</a:t>
            </a:r>
            <a:r>
              <a:rPr lang="en-US" altLang="en-US" sz="2200" dirty="0">
                <a:solidFill>
                  <a:srgbClr val="FFFF00"/>
                </a:solidFill>
              </a:rPr>
              <a:t> </a:t>
            </a:r>
            <a:r>
              <a:rPr lang="en-US" altLang="en-US" sz="2200" dirty="0" smtClean="0">
                <a:solidFill>
                  <a:srgbClr val="FFFF00"/>
                </a:solidFill>
              </a:rPr>
              <a:t>(A.) </a:t>
            </a:r>
            <a:r>
              <a:rPr lang="en-US" altLang="en-US" sz="2200" dirty="0">
                <a:solidFill>
                  <a:srgbClr val="FFFF00"/>
                </a:solidFill>
              </a:rPr>
              <a:t>urged believers to recite this surah in their prayers as it is the surah of Imam Hussein </a:t>
            </a:r>
            <a:r>
              <a:rPr lang="en-US" altLang="en-US" sz="2200" dirty="0" smtClean="0">
                <a:solidFill>
                  <a:srgbClr val="FFFF00"/>
                </a:solidFill>
              </a:rPr>
              <a:t>(A) </a:t>
            </a:r>
            <a:r>
              <a:rPr lang="en-US" altLang="en-US" sz="2200" dirty="0">
                <a:solidFill>
                  <a:srgbClr val="FFFF00"/>
                </a:solidFill>
              </a:rPr>
              <a:t>and the one who recites it often will be in the company of Imam Hussein </a:t>
            </a:r>
            <a:r>
              <a:rPr lang="en-US" altLang="en-US" sz="2200" dirty="0" smtClean="0">
                <a:solidFill>
                  <a:srgbClr val="FFFF00"/>
                </a:solidFill>
              </a:rPr>
              <a:t>(A) </a:t>
            </a:r>
            <a:r>
              <a:rPr lang="en-US" altLang="en-US" sz="2200" dirty="0">
                <a:solidFill>
                  <a:srgbClr val="FFFF00"/>
                </a:solidFill>
              </a:rPr>
              <a:t>on the Day of </a:t>
            </a:r>
            <a:r>
              <a:rPr lang="en-US" altLang="en-US" sz="2200" dirty="0" smtClean="0">
                <a:solidFill>
                  <a:srgbClr val="FFFF00"/>
                </a:solidFill>
              </a:rPr>
              <a:t>Judgement. It </a:t>
            </a:r>
            <a:r>
              <a:rPr lang="en-US" altLang="en-US" sz="2200" dirty="0">
                <a:solidFill>
                  <a:srgbClr val="FFFF00"/>
                </a:solidFill>
              </a:rPr>
              <a:t>is narrated from the Holy Prophet </a:t>
            </a:r>
            <a:r>
              <a:rPr lang="en-US" altLang="en-US" sz="2200" dirty="0" smtClean="0">
                <a:solidFill>
                  <a:srgbClr val="FFFF00"/>
                </a:solidFill>
              </a:rPr>
              <a:t>(S) </a:t>
            </a:r>
            <a:r>
              <a:rPr lang="en-US" altLang="en-US" sz="2200" dirty="0">
                <a:solidFill>
                  <a:srgbClr val="FFFF00"/>
                </a:solidFill>
              </a:rPr>
              <a:t>that the one who recites this surah, Allah (s.w.t.) will forgive his sins amounting to ten times the number of people who recite this surah. On the Day of Reckoning he will have a shining light. If this surah is written as a talisman and then tied to one’s back, after which he goes into his wife, then Allah (s.w.t.) will give him a child who will be a means of pride and blessings for him</a:t>
            </a:r>
            <a:r>
              <a:rPr lang="en-US" altLang="en-US" sz="2200" dirty="0" smtClean="0">
                <a:solidFill>
                  <a:srgbClr val="FFFF00"/>
                </a:solidFill>
              </a:rPr>
              <a:t>.</a:t>
            </a:r>
            <a:endParaRPr lang="en-US" altLang="en-US" sz="2200" dirty="0">
              <a:solidFill>
                <a:srgbClr val="FFFF00"/>
              </a:solidFill>
            </a:endParaRPr>
          </a:p>
          <a:p>
            <a:pPr algn="ctr">
              <a:spcBef>
                <a:spcPct val="0"/>
              </a:spcBef>
              <a:buFontTx/>
              <a:buNone/>
            </a:pPr>
            <a:endParaRPr lang="en-US" altLang="en-US" sz="2100" dirty="0">
              <a:solidFill>
                <a:srgbClr val="FFFF00"/>
              </a:solidFill>
            </a:endParaRPr>
          </a:p>
        </p:txBody>
      </p:sp>
      <p:sp>
        <p:nvSpPr>
          <p:cNvPr id="3"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Fajr</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62517347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8800" dirty="0">
                <a:latin typeface="Arabic Typesetting" panose="03020402040406030203" pitchFamily="66" charset="-78"/>
                <a:cs typeface="Arabic Typesetting" panose="03020402040406030203" pitchFamily="66" charset="-78"/>
              </a:rPr>
              <a:t> وَأَمَّآ إِذَا مَا ٱبْتَلَىٰهُ فَقَدَرَ عَلَيْهِ رِزْقَهُۥ فَيَقُولُ رَبِّىٓ أَهَـٰنَنِ ﴿١٦﴾ </a:t>
            </a:r>
            <a:endParaRPr lang="en-US" altLang="en-US" sz="88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But when He tests </a:t>
            </a:r>
            <a:r>
              <a:rPr lang="en-US" altLang="en-US" sz="3200" dirty="0" smtClean="0">
                <a:latin typeface="Calibri" panose="020F0502020204030204" pitchFamily="34" charset="0"/>
              </a:rPr>
              <a:t>him and </a:t>
            </a:r>
            <a:r>
              <a:rPr lang="en-US" altLang="en-US" sz="3200" dirty="0">
                <a:latin typeface="Calibri" panose="020F0502020204030204" pitchFamily="34" charset="0"/>
              </a:rPr>
              <a:t>tightens for him his provision,</a:t>
            </a:r>
          </a:p>
          <a:p>
            <a:pPr>
              <a:lnSpc>
                <a:spcPct val="90000"/>
              </a:lnSpc>
            </a:pPr>
            <a:r>
              <a:rPr lang="en-US" altLang="en-US" sz="3200" dirty="0">
                <a:latin typeface="Calibri" panose="020F0502020204030204" pitchFamily="34" charset="0"/>
              </a:rPr>
              <a:t>he says, ‘My Lord has humiliated me.’</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Fajr</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23049405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8800" dirty="0">
                <a:latin typeface="Arabic Typesetting" panose="03020402040406030203" pitchFamily="66" charset="-78"/>
                <a:cs typeface="Arabic Typesetting" panose="03020402040406030203" pitchFamily="66" charset="-78"/>
              </a:rPr>
              <a:t>كَلَّا ۖ بَل لَّا تُكْرِمُونَ ٱلْيَتِيمَ ﴿١٧﴾</a:t>
            </a:r>
            <a:endParaRPr lang="en-US" altLang="en-US" sz="88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No </a:t>
            </a:r>
            <a:r>
              <a:rPr lang="en-US" altLang="en-US" sz="3200" dirty="0" smtClean="0">
                <a:latin typeface="Calibri" panose="020F0502020204030204" pitchFamily="34" charset="0"/>
              </a:rPr>
              <a:t>indeed! Rather </a:t>
            </a:r>
            <a:r>
              <a:rPr lang="en-US" altLang="en-US" sz="3200" dirty="0">
                <a:latin typeface="Calibri" panose="020F0502020204030204" pitchFamily="34" charset="0"/>
              </a:rPr>
              <a:t>you do not </a:t>
            </a:r>
            <a:r>
              <a:rPr lang="en-US" altLang="en-US" sz="3200" dirty="0" err="1">
                <a:latin typeface="Calibri" panose="020F0502020204030204" pitchFamily="34" charset="0"/>
              </a:rPr>
              <a:t>honour</a:t>
            </a:r>
            <a:r>
              <a:rPr lang="en-US" altLang="en-US" sz="3200" dirty="0">
                <a:latin typeface="Calibri" panose="020F0502020204030204" pitchFamily="34" charset="0"/>
              </a:rPr>
              <a:t> the orphan,</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Fajr</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84195326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8800" dirty="0">
                <a:latin typeface="Arabic Typesetting" panose="03020402040406030203" pitchFamily="66" charset="-78"/>
                <a:cs typeface="Arabic Typesetting" panose="03020402040406030203" pitchFamily="66" charset="-78"/>
              </a:rPr>
              <a:t> وَلَا تَحَـٰٓضُّونَ عَلَىٰ طَعَامِ ٱلْمِسْكِينِ ﴿١٨﴾</a:t>
            </a:r>
            <a:endParaRPr lang="en-US" altLang="en-US" sz="88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and do not urge the feeding of the needy,</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Fajr</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91331993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8800" dirty="0">
                <a:latin typeface="Arabic Typesetting" panose="03020402040406030203" pitchFamily="66" charset="-78"/>
                <a:cs typeface="Arabic Typesetting" panose="03020402040406030203" pitchFamily="66" charset="-78"/>
              </a:rPr>
              <a:t> وَتَأْكُلُونَ ٱلتُّرَاثَ أَكْلًا لَّمًّا ﴿١٩﴾</a:t>
            </a:r>
            <a:endParaRPr lang="en-US" altLang="en-US" sz="88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and you eat the inheritance rapaciously,</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Fajr</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5139727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8800" dirty="0">
                <a:latin typeface="Arabic Typesetting" panose="03020402040406030203" pitchFamily="66" charset="-78"/>
                <a:cs typeface="Arabic Typesetting" panose="03020402040406030203" pitchFamily="66" charset="-78"/>
              </a:rPr>
              <a:t> وَتُحِبُّونَ ٱلْمَالَ حُبًّا جَمًّا ﴿٢٠﴾</a:t>
            </a:r>
            <a:endParaRPr lang="en-US" altLang="en-US" sz="88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and you love wealth with much fondness.</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Fajr</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77996647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8800" dirty="0">
                <a:latin typeface="Arabic Typesetting" panose="03020402040406030203" pitchFamily="66" charset="-78"/>
                <a:cs typeface="Arabic Typesetting" panose="03020402040406030203" pitchFamily="66" charset="-78"/>
              </a:rPr>
              <a:t> كَلَّآ إِذَا دُكَّتِ ٱلْأَرْضُ دَكًّا دَكًّا ﴿٢١﴾</a:t>
            </a:r>
            <a:endParaRPr lang="en-US" altLang="en-US" sz="88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No </a:t>
            </a:r>
            <a:r>
              <a:rPr lang="en-US" altLang="en-US" sz="3200" dirty="0" smtClean="0">
                <a:latin typeface="Calibri" panose="020F0502020204030204" pitchFamily="34" charset="0"/>
              </a:rPr>
              <a:t>indeed! When </a:t>
            </a:r>
            <a:r>
              <a:rPr lang="en-US" altLang="en-US" sz="3200" dirty="0">
                <a:latin typeface="Calibri" panose="020F0502020204030204" pitchFamily="34" charset="0"/>
              </a:rPr>
              <a:t>the earth </a:t>
            </a:r>
            <a:r>
              <a:rPr lang="en-US" altLang="en-US" sz="3200">
                <a:latin typeface="Calibri" panose="020F0502020204030204" pitchFamily="34" charset="0"/>
              </a:rPr>
              <a:t>is </a:t>
            </a:r>
            <a:r>
              <a:rPr lang="en-US" altLang="en-US" sz="3200" smtClean="0">
                <a:latin typeface="Calibri" panose="020F0502020204030204" pitchFamily="34" charset="0"/>
              </a:rPr>
              <a:t>levelled </a:t>
            </a:r>
            <a:r>
              <a:rPr lang="en-US" altLang="en-US" sz="3200" dirty="0">
                <a:latin typeface="Calibri" panose="020F0502020204030204" pitchFamily="34" charset="0"/>
              </a:rPr>
              <a:t>to a plain,</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Fajr</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16313425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8800" dirty="0">
                <a:latin typeface="Arabic Typesetting" panose="03020402040406030203" pitchFamily="66" charset="-78"/>
                <a:cs typeface="Arabic Typesetting" panose="03020402040406030203" pitchFamily="66" charset="-78"/>
              </a:rPr>
              <a:t> وَجَآءَ رَبُّكَ وَٱلْمَلَكُ صَفًّا صَفًّا ﴿٢٢﴾</a:t>
            </a:r>
            <a:endParaRPr lang="en-US" altLang="en-US" sz="88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and your Lord and the angels arrive in ranks,</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Fajr</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53827925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8800" dirty="0">
                <a:latin typeface="Arabic Typesetting" panose="03020402040406030203" pitchFamily="66" charset="-78"/>
                <a:cs typeface="Arabic Typesetting" panose="03020402040406030203" pitchFamily="66" charset="-78"/>
              </a:rPr>
              <a:t> وَجِا۟ىٓءَ يَوْمَئِذٍۭ بِجَهَنَّمَ ۚ يَوْمَئِذٍ يَتَذَكَّرُ ٱلْإِنسَـٰنُ وَأَنَّىٰ لَهُ ٱلذِّكْرَىٰ ﴿٢٣﴾</a:t>
            </a:r>
            <a:endParaRPr lang="en-US" altLang="en-US" sz="88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the day when hell is brought [near</a:t>
            </a:r>
            <a:r>
              <a:rPr lang="en-US" altLang="en-US" sz="3200" dirty="0" smtClean="0">
                <a:latin typeface="Calibri" panose="020F0502020204030204" pitchFamily="34" charset="0"/>
              </a:rPr>
              <a:t>], on </a:t>
            </a:r>
            <a:r>
              <a:rPr lang="en-US" altLang="en-US" sz="3200" dirty="0">
                <a:latin typeface="Calibri" panose="020F0502020204030204" pitchFamily="34" charset="0"/>
              </a:rPr>
              <a:t>that day man will take admonition</a:t>
            </a:r>
          </a:p>
          <a:p>
            <a:pPr>
              <a:lnSpc>
                <a:spcPct val="90000"/>
              </a:lnSpc>
            </a:pPr>
            <a:r>
              <a:rPr lang="en-US" altLang="en-US" sz="3200" dirty="0">
                <a:latin typeface="Calibri" panose="020F0502020204030204" pitchFamily="34" charset="0"/>
              </a:rPr>
              <a:t>but what will the admonition avail him?</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Fajr</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72250866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8800" dirty="0">
                <a:latin typeface="Arabic Typesetting" panose="03020402040406030203" pitchFamily="66" charset="-78"/>
                <a:cs typeface="Arabic Typesetting" panose="03020402040406030203" pitchFamily="66" charset="-78"/>
              </a:rPr>
              <a:t>يَقُولُ يَـٰلَيْتَنِى قَدَّمْتُ لِحَيَاتِى ﴿٢٤﴾</a:t>
            </a:r>
            <a:endParaRPr lang="en-US" altLang="en-US" sz="88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He will say, ‘Alas, had I sent ahead for my life!’</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Fajr</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7116814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8800" dirty="0">
                <a:latin typeface="Arabic Typesetting" panose="03020402040406030203" pitchFamily="66" charset="-78"/>
                <a:cs typeface="Arabic Typesetting" panose="03020402040406030203" pitchFamily="66" charset="-78"/>
              </a:rPr>
              <a:t> فَيَوْمَئِذٍ لَّا يُعَذِّبُ عَذَابَهُۥٓ أَحَدٌ ﴿٢٥﴾</a:t>
            </a:r>
            <a:endParaRPr lang="en-US" altLang="en-US" sz="88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On that day none shall punish as He punishes,</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Fajr</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59173726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ctrTitle"/>
          </p:nvPr>
        </p:nvSpPr>
        <p:spPr>
          <a:xfrm>
            <a:off x="1703512" y="1412878"/>
            <a:ext cx="8710736"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8800" dirty="0">
                <a:latin typeface="Arabic Typesetting" panose="03020402040406030203" pitchFamily="66" charset="-78"/>
                <a:cs typeface="Arabic Typesetting" panose="03020402040406030203" pitchFamily="66" charset="-78"/>
              </a:rPr>
              <a:t>اَللَّهُمَّ صَلِّ عَلَى مُحَمَّدٍ وَ آلِ مُحَمَّد</a:t>
            </a:r>
            <a:endParaRPr lang="en-US" altLang="en-US" sz="8800" dirty="0">
              <a:latin typeface="Arabic Typesetting" panose="03020402040406030203" pitchFamily="66" charset="-78"/>
              <a:cs typeface="Arabic Typesetting" panose="03020402040406030203" pitchFamily="66" charset="-78"/>
            </a:endParaRPr>
          </a:p>
        </p:txBody>
      </p:sp>
      <p:sp>
        <p:nvSpPr>
          <p:cNvPr id="91139" name="Rectangle 3"/>
          <p:cNvSpPr>
            <a:spLocks noGrp="1" noChangeArrowheads="1"/>
          </p:cNvSpPr>
          <p:nvPr>
            <p:ph type="subTitle" idx="1"/>
          </p:nvPr>
        </p:nvSpPr>
        <p:spPr>
          <a:xfrm>
            <a:off x="1631953" y="3886200"/>
            <a:ext cx="8964613"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O Allah send Your blessings on Muhammad</a:t>
            </a:r>
          </a:p>
          <a:p>
            <a:pPr>
              <a:lnSpc>
                <a:spcPct val="90000"/>
              </a:lnSpc>
            </a:pPr>
            <a:r>
              <a:rPr lang="en-US" altLang="en-US" sz="3200" dirty="0">
                <a:latin typeface="Calibri" panose="020F0502020204030204" pitchFamily="34" charset="0"/>
              </a:rPr>
              <a:t>and the family of Muhammad.</a:t>
            </a:r>
          </a:p>
        </p:txBody>
      </p:sp>
      <p:sp>
        <p:nvSpPr>
          <p:cNvPr id="5"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Fajr</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88869458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8800" dirty="0">
                <a:latin typeface="Arabic Typesetting" panose="03020402040406030203" pitchFamily="66" charset="-78"/>
                <a:cs typeface="Arabic Typesetting" panose="03020402040406030203" pitchFamily="66" charset="-78"/>
              </a:rPr>
              <a:t> وَلَا يُوثِقُ وَثَاقَهُۥٓ أَحَدٌ ﴿٢٦﴾</a:t>
            </a:r>
            <a:endParaRPr lang="en-US" altLang="en-US" sz="88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and none shall bind as He binds.</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Fajr</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09703911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8800" dirty="0">
                <a:latin typeface="Arabic Typesetting" panose="03020402040406030203" pitchFamily="66" charset="-78"/>
                <a:cs typeface="Arabic Typesetting" panose="03020402040406030203" pitchFamily="66" charset="-78"/>
              </a:rPr>
              <a:t> يَـٰٓأَيَّتُهَا ٱلنَّفْسُ ٱلْمُطْمَئِنَّةُ ﴿٢٧﴾</a:t>
            </a:r>
            <a:endParaRPr lang="en-US" altLang="en-US" sz="88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‘O soul at peace!</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Fajr</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93460484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8800" dirty="0">
                <a:latin typeface="Arabic Typesetting" panose="03020402040406030203" pitchFamily="66" charset="-78"/>
                <a:cs typeface="Arabic Typesetting" panose="03020402040406030203" pitchFamily="66" charset="-78"/>
              </a:rPr>
              <a:t> ٱرْجِعِىٓ إِلَىٰ رَبِّكِ رَاضِيَةً مَّرْضِيَّةً ﴿٢٨﴾ </a:t>
            </a:r>
            <a:endParaRPr lang="en-US" altLang="en-US" sz="88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Return to your Lord, pleased, pleasing!</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Fajr</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62934653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8800" dirty="0">
                <a:latin typeface="Arabic Typesetting" panose="03020402040406030203" pitchFamily="66" charset="-78"/>
                <a:cs typeface="Arabic Typesetting" panose="03020402040406030203" pitchFamily="66" charset="-78"/>
              </a:rPr>
              <a:t>فَٱدْخُلِى فِى عِبَـٰدِى ﴿٢٩﴾ </a:t>
            </a:r>
            <a:endParaRPr lang="en-US" altLang="en-US" sz="88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Then enter among My servants!</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Fajr</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37651944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8800" dirty="0">
                <a:latin typeface="Arabic Typesetting" panose="03020402040406030203" pitchFamily="66" charset="-78"/>
                <a:cs typeface="Arabic Typesetting" panose="03020402040406030203" pitchFamily="66" charset="-78"/>
              </a:rPr>
              <a:t>وَٱدْخُلِى جَنَّتِى ﴿٣٠﴾</a:t>
            </a:r>
            <a:endParaRPr lang="en-US" altLang="en-US" sz="88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And enter My paradise!’</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Fajr</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64489447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ctrTitle"/>
          </p:nvPr>
        </p:nvSpPr>
        <p:spPr>
          <a:xfrm>
            <a:off x="1703512" y="1412878"/>
            <a:ext cx="8710736"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8800" dirty="0">
                <a:latin typeface="Arabic Typesetting" panose="03020402040406030203" pitchFamily="66" charset="-78"/>
                <a:cs typeface="Arabic Typesetting" panose="03020402040406030203" pitchFamily="66" charset="-78"/>
              </a:rPr>
              <a:t>اَللَّهُمَّ صَلِّ عَلَى مُحَمَّدٍ وَ آلِ مُحَمَّد</a:t>
            </a:r>
            <a:endParaRPr lang="en-US" altLang="en-US" sz="8800" dirty="0">
              <a:latin typeface="Arabic Typesetting" panose="03020402040406030203" pitchFamily="66" charset="-78"/>
              <a:cs typeface="Arabic Typesetting" panose="03020402040406030203" pitchFamily="66" charset="-78"/>
            </a:endParaRPr>
          </a:p>
        </p:txBody>
      </p:sp>
      <p:sp>
        <p:nvSpPr>
          <p:cNvPr id="91139" name="Rectangle 3"/>
          <p:cNvSpPr>
            <a:spLocks noGrp="1" noChangeArrowheads="1"/>
          </p:cNvSpPr>
          <p:nvPr>
            <p:ph type="subTitle" idx="1"/>
          </p:nvPr>
        </p:nvSpPr>
        <p:spPr>
          <a:xfrm>
            <a:off x="1631953" y="3886200"/>
            <a:ext cx="8964613"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O Allah send Your blessings on Muhammad</a:t>
            </a:r>
          </a:p>
          <a:p>
            <a:pPr>
              <a:lnSpc>
                <a:spcPct val="90000"/>
              </a:lnSpc>
            </a:pPr>
            <a:r>
              <a:rPr lang="en-US" altLang="en-US" sz="3200" dirty="0">
                <a:latin typeface="Calibri" panose="020F0502020204030204" pitchFamily="34" charset="0"/>
              </a:rPr>
              <a:t>and the family of Muhammad.</a:t>
            </a:r>
          </a:p>
        </p:txBody>
      </p:sp>
      <p:sp>
        <p:nvSpPr>
          <p:cNvPr id="5"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Fajr</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59898363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AutoShape 2"/>
          <p:cNvSpPr>
            <a:spLocks noChangeArrowheads="1"/>
          </p:cNvSpPr>
          <p:nvPr/>
        </p:nvSpPr>
        <p:spPr bwMode="auto">
          <a:xfrm>
            <a:off x="542383" y="1052736"/>
            <a:ext cx="11107234" cy="5112568"/>
          </a:xfrm>
          <a:prstGeom prst="plaque">
            <a:avLst>
              <a:gd name="adj" fmla="val 16667"/>
            </a:avLst>
          </a:prstGeom>
          <a:gradFill rotWithShape="1">
            <a:gsLst>
              <a:gs pos="0">
                <a:srgbClr val="003399"/>
              </a:gs>
              <a:gs pos="50000">
                <a:srgbClr val="001847"/>
              </a:gs>
              <a:gs pos="100000">
                <a:srgbClr val="003399"/>
              </a:gs>
            </a:gsLst>
            <a:lin ang="27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spcBef>
                <a:spcPct val="20000"/>
              </a:spcBef>
              <a:buChar char="•"/>
              <a:defRPr sz="3200" b="1">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b="1">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b="1">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b="1">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b="1">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b="0" dirty="0">
              <a:solidFill>
                <a:schemeClr val="bg1"/>
              </a:solidFill>
              <a:cs typeface="Simplified Arabic" panose="02020603050405020304" pitchFamily="18" charset="-78"/>
            </a:endParaRPr>
          </a:p>
        </p:txBody>
      </p:sp>
      <p:sp>
        <p:nvSpPr>
          <p:cNvPr id="92163" name="Rectangle 3"/>
          <p:cNvSpPr>
            <a:spLocks noGrp="1" noChangeArrowheads="1"/>
          </p:cNvSpPr>
          <p:nvPr>
            <p:ph type="ctrTitle"/>
          </p:nvPr>
        </p:nvSpPr>
        <p:spPr>
          <a:xfrm>
            <a:off x="2209800" y="3149600"/>
            <a:ext cx="7772400" cy="1143000"/>
          </a:xfrm>
          <a:noFill/>
        </p:spPr>
        <p:txBody>
          <a:bodyPr anchor="ctr">
            <a:normAutofit fontScale="90000"/>
          </a:bodyPr>
          <a:lstStyle/>
          <a:p>
            <a:pPr eaLnBrk="1" hangingPunct="1"/>
            <a:r>
              <a:rPr lang="en-US" altLang="en-US" b="1" dirty="0">
                <a:solidFill>
                  <a:srgbClr val="FFFF00"/>
                </a:solidFill>
                <a:latin typeface="Trebuchet MS" panose="020B0603020202020204" pitchFamily="34" charset="0"/>
              </a:rPr>
              <a:t>Please recite  </a:t>
            </a:r>
            <a:br>
              <a:rPr lang="en-US" altLang="en-US" b="1" dirty="0">
                <a:solidFill>
                  <a:srgbClr val="FFFF00"/>
                </a:solidFill>
                <a:latin typeface="Trebuchet MS" panose="020B0603020202020204" pitchFamily="34" charset="0"/>
              </a:rPr>
            </a:br>
            <a:r>
              <a:rPr lang="en-US" altLang="en-US" b="1" dirty="0">
                <a:solidFill>
                  <a:srgbClr val="FFFF00"/>
                </a:solidFill>
                <a:latin typeface="Trebuchet MS" panose="020B0603020202020204" pitchFamily="34" charset="0"/>
              </a:rPr>
              <a:t>Surat al-</a:t>
            </a:r>
            <a:r>
              <a:rPr lang="en-US" altLang="en-US" b="1" dirty="0" err="1">
                <a:solidFill>
                  <a:srgbClr val="FFFF00"/>
                </a:solidFill>
                <a:latin typeface="Trebuchet MS" panose="020B0603020202020204" pitchFamily="34" charset="0"/>
              </a:rPr>
              <a:t>Fatihah</a:t>
            </a:r>
            <a:r>
              <a:rPr lang="en-US" altLang="en-US" b="1" dirty="0">
                <a:solidFill>
                  <a:srgbClr val="FFFF00"/>
                </a:solidFill>
                <a:latin typeface="Trebuchet MS" panose="020B0603020202020204" pitchFamily="34" charset="0"/>
              </a:rPr>
              <a:t/>
            </a:r>
            <a:br>
              <a:rPr lang="en-US" altLang="en-US" b="1" dirty="0">
                <a:solidFill>
                  <a:srgbClr val="FFFF00"/>
                </a:solidFill>
                <a:latin typeface="Trebuchet MS" panose="020B0603020202020204" pitchFamily="34" charset="0"/>
              </a:rPr>
            </a:br>
            <a:r>
              <a:rPr lang="en-US" altLang="en-US" b="1" dirty="0">
                <a:solidFill>
                  <a:srgbClr val="FFFF00"/>
                </a:solidFill>
                <a:latin typeface="Trebuchet MS" panose="020B0603020202020204" pitchFamily="34" charset="0"/>
              </a:rPr>
              <a:t>for</a:t>
            </a:r>
            <a:br>
              <a:rPr lang="en-US" altLang="en-US" b="1" dirty="0">
                <a:solidFill>
                  <a:srgbClr val="FFFF00"/>
                </a:solidFill>
                <a:latin typeface="Trebuchet MS" panose="020B0603020202020204" pitchFamily="34" charset="0"/>
              </a:rPr>
            </a:br>
            <a:r>
              <a:rPr lang="en-US" altLang="en-US" b="1" dirty="0">
                <a:solidFill>
                  <a:srgbClr val="FFFF00"/>
                </a:solidFill>
                <a:latin typeface="Trebuchet MS" panose="020B0603020202020204" pitchFamily="34" charset="0"/>
              </a:rPr>
              <a:t>ALL MARHUMEEN</a:t>
            </a:r>
            <a:br>
              <a:rPr lang="en-US" altLang="en-US" b="1" dirty="0">
                <a:solidFill>
                  <a:srgbClr val="FFFF00"/>
                </a:solidFill>
                <a:latin typeface="Trebuchet MS" panose="020B0603020202020204" pitchFamily="34" charset="0"/>
              </a:rPr>
            </a:br>
            <a:endParaRPr lang="en-GB" altLang="en-US" b="1" dirty="0">
              <a:solidFill>
                <a:srgbClr val="FFFF00"/>
              </a:solidFill>
              <a:latin typeface="Trebuchet MS" panose="020B0603020202020204"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Fajr</a:t>
            </a:r>
            <a:endParaRPr lang="en-US" altLang="en-US" b="1" dirty="0">
              <a:solidFill>
                <a:srgbClr val="FFFF99"/>
              </a:solidFill>
              <a:latin typeface="Trebuchet MS" panose="020B0603020202020204" pitchFamily="34" charset="0"/>
            </a:endParaRPr>
          </a:p>
        </p:txBody>
      </p:sp>
      <p:sp>
        <p:nvSpPr>
          <p:cNvPr id="7" name="Rectangle 2"/>
          <p:cNvSpPr>
            <a:spLocks noGrp="1" noChangeArrowheads="1"/>
          </p:cNvSpPr>
          <p:nvPr>
            <p:ph type="ctrTitle"/>
          </p:nvPr>
        </p:nvSpPr>
        <p:spPr>
          <a:xfrm>
            <a:off x="2209800" y="1412878"/>
            <a:ext cx="77724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8800" dirty="0">
                <a:latin typeface="Arabic Typesetting" panose="03020402040406030203" pitchFamily="66" charset="-78"/>
                <a:cs typeface="Arabic Typesetting" panose="03020402040406030203" pitchFamily="66" charset="-78"/>
              </a:rPr>
              <a:t>بِسْمِ اللهِ الرَّحْمنِ الرَّحِيمِ</a:t>
            </a:r>
            <a:endParaRPr lang="en-US" altLang="en-US" sz="8800" dirty="0">
              <a:latin typeface="Arabic Typesetting" panose="03020402040406030203" pitchFamily="66" charset="-78"/>
              <a:cs typeface="Arabic Typesetting" panose="03020402040406030203" pitchFamily="66" charset="-78"/>
            </a:endParaRPr>
          </a:p>
        </p:txBody>
      </p:sp>
      <p:sp>
        <p:nvSpPr>
          <p:cNvPr id="8" name="Rectangle 3"/>
          <p:cNvSpPr>
            <a:spLocks noGrp="1" noChangeArrowheads="1"/>
          </p:cNvSpPr>
          <p:nvPr>
            <p:ph type="subTitle" idx="1"/>
          </p:nvPr>
        </p:nvSpPr>
        <p:spPr>
          <a:xfrm>
            <a:off x="1259577" y="3886200"/>
            <a:ext cx="9732967"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In the name of Allah </a:t>
            </a:r>
            <a:endParaRPr lang="en-US" altLang="en-US" sz="3200" dirty="0" smtClean="0">
              <a:latin typeface="Calibri" panose="020F0502020204030204" pitchFamily="34" charset="0"/>
            </a:endParaRPr>
          </a:p>
          <a:p>
            <a:pPr>
              <a:lnSpc>
                <a:spcPct val="90000"/>
              </a:lnSpc>
            </a:pPr>
            <a:r>
              <a:rPr lang="en-US" altLang="en-US" sz="3200" dirty="0" smtClean="0">
                <a:latin typeface="Calibri" panose="020F0502020204030204" pitchFamily="34" charset="0"/>
              </a:rPr>
              <a:t>the </a:t>
            </a:r>
            <a:r>
              <a:rPr lang="en-US" altLang="en-US" sz="3200" dirty="0">
                <a:latin typeface="Calibri" panose="020F0502020204030204" pitchFamily="34" charset="0"/>
              </a:rPr>
              <a:t>All-beneficent, the All-merciful.</a:t>
            </a:r>
          </a:p>
        </p:txBody>
      </p:sp>
    </p:spTree>
    <p:extLst>
      <p:ext uri="{BB962C8B-B14F-4D97-AF65-F5344CB8AC3E}">
        <p14:creationId xmlns:p14="http://schemas.microsoft.com/office/powerpoint/2010/main" val="119146816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8800" dirty="0">
                <a:latin typeface="Arabic Typesetting" panose="03020402040406030203" pitchFamily="66" charset="-78"/>
                <a:cs typeface="Arabic Typesetting" panose="03020402040406030203" pitchFamily="66" charset="-78"/>
              </a:rPr>
              <a:t>وَٱلْفَجْرِ ﴿١﴾</a:t>
            </a:r>
            <a:endParaRPr lang="en-US" altLang="en-US" sz="88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By the Dawn</a:t>
            </a:r>
            <a:r>
              <a:rPr lang="en-US" altLang="en-US" sz="3200" dirty="0" smtClean="0">
                <a:latin typeface="Calibri" panose="020F0502020204030204" pitchFamily="34" charset="0"/>
              </a:rPr>
              <a:t>,</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Fajr</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93592019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8800" dirty="0">
                <a:latin typeface="Arabic Typesetting" panose="03020402040406030203" pitchFamily="66" charset="-78"/>
                <a:cs typeface="Arabic Typesetting" panose="03020402040406030203" pitchFamily="66" charset="-78"/>
              </a:rPr>
              <a:t> وَلَيَالٍ عَشْرٍ ﴿٢﴾</a:t>
            </a:r>
            <a:endParaRPr lang="en-US" altLang="en-US" sz="88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by the ten nights,</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Fajr</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406928819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8800" dirty="0">
                <a:latin typeface="Arabic Typesetting" panose="03020402040406030203" pitchFamily="66" charset="-78"/>
                <a:cs typeface="Arabic Typesetting" panose="03020402040406030203" pitchFamily="66" charset="-78"/>
              </a:rPr>
              <a:t> وَٱلشَّفْعِ وَٱلْوَتْرِ ﴿٣﴾ </a:t>
            </a:r>
            <a:endParaRPr lang="en-US" altLang="en-US" sz="88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by the Even and the Odd,</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Fajr</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31152122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8800" dirty="0">
                <a:latin typeface="Arabic Typesetting" panose="03020402040406030203" pitchFamily="66" charset="-78"/>
                <a:cs typeface="Arabic Typesetting" panose="03020402040406030203" pitchFamily="66" charset="-78"/>
              </a:rPr>
              <a:t>وَٱلَّيْلِ إِذَا يَسْرِ ﴿٤﴾</a:t>
            </a:r>
            <a:endParaRPr lang="en-US" altLang="en-US" sz="88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by the night when it departs!</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Fajr</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42237003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8800" dirty="0">
                <a:latin typeface="Arabic Typesetting" panose="03020402040406030203" pitchFamily="66" charset="-78"/>
                <a:cs typeface="Arabic Typesetting" panose="03020402040406030203" pitchFamily="66" charset="-78"/>
              </a:rPr>
              <a:t> هَلْ فِى ذَٰلِكَ قَسَمٌ لِّذِى حِجْرٍ ﴿٥﴾ </a:t>
            </a:r>
            <a:endParaRPr lang="en-US" altLang="en-US" sz="88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Is there an oath in that for one possessing intellect?</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Fajr</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27559678"/>
      </p:ext>
    </p:extLst>
  </p:cSld>
  <p:clrMapOvr>
    <a:masterClrMapping/>
  </p:clrMapOvr>
  <p:timing>
    <p:tnLst>
      <p:par>
        <p:cTn id="1" dur="indefinite" restart="never" nodeType="tmRoot"/>
      </p:par>
    </p:tnLst>
  </p:timing>
</p:sld>
</file>

<file path=ppt/theme/theme1.xml><?xml version="1.0" encoding="utf-8"?>
<a:theme xmlns:a="http://schemas.openxmlformats.org/drawingml/2006/main" name="Ramadan">
  <a:themeElements>
    <a:clrScheme name="Default Design 14">
      <a:dk1>
        <a:srgbClr val="FFFFFF"/>
      </a:dk1>
      <a:lt1>
        <a:srgbClr val="FFFFFF"/>
      </a:lt1>
      <a:dk2>
        <a:srgbClr val="FFFFFF"/>
      </a:dk2>
      <a:lt2>
        <a:srgbClr val="808080"/>
      </a:lt2>
      <a:accent1>
        <a:srgbClr val="BBE0E3"/>
      </a:accent1>
      <a:accent2>
        <a:srgbClr val="333399"/>
      </a:accent2>
      <a:accent3>
        <a:srgbClr val="FFFFFF"/>
      </a:accent3>
      <a:accent4>
        <a:srgbClr val="DADADA"/>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FFFFFF"/>
        </a:dk1>
        <a:lt1>
          <a:srgbClr val="FFFFFF"/>
        </a:lt1>
        <a:dk2>
          <a:srgbClr val="000000"/>
        </a:dk2>
        <a:lt2>
          <a:srgbClr val="808080"/>
        </a:lt2>
        <a:accent1>
          <a:srgbClr val="BBE0E3"/>
        </a:accent1>
        <a:accent2>
          <a:srgbClr val="333399"/>
        </a:accent2>
        <a:accent3>
          <a:srgbClr val="FFFFFF"/>
        </a:accent3>
        <a:accent4>
          <a:srgbClr val="DADADA"/>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FFFFFF"/>
        </a:dk1>
        <a:lt1>
          <a:srgbClr val="FFFFFF"/>
        </a:lt1>
        <a:dk2>
          <a:srgbClr val="FFFFFF"/>
        </a:dk2>
        <a:lt2>
          <a:srgbClr val="808080"/>
        </a:lt2>
        <a:accent1>
          <a:srgbClr val="BBE0E3"/>
        </a:accent1>
        <a:accent2>
          <a:srgbClr val="333399"/>
        </a:accent2>
        <a:accent3>
          <a:srgbClr val="FFFFFF"/>
        </a:accent3>
        <a:accent4>
          <a:srgbClr val="DADADA"/>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Ramadan" id="{68211E4D-6D3C-4BAD-B43A-4C008CCCE099}" vid="{6F245041-EF16-4D15-BF38-936EE785D5A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11202</TotalTime>
  <Words>1121</Words>
  <Application>Microsoft Office PowerPoint</Application>
  <PresentationFormat>Widescreen</PresentationFormat>
  <Paragraphs>121</Paragraphs>
  <Slides>36</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36</vt:i4>
      </vt:variant>
    </vt:vector>
  </HeadingPairs>
  <TitlesOfParts>
    <vt:vector size="43" baseType="lpstr">
      <vt:lpstr>Arabic Typesetting</vt:lpstr>
      <vt:lpstr>Arial</vt:lpstr>
      <vt:lpstr>Calibri</vt:lpstr>
      <vt:lpstr>Simplified Arabic</vt:lpstr>
      <vt:lpstr>Traditional Arabic</vt:lpstr>
      <vt:lpstr>Trebuchet MS</vt:lpstr>
      <vt:lpstr>Ramadan</vt:lpstr>
      <vt:lpstr>PowerPoint Presentation</vt:lpstr>
      <vt:lpstr>PowerPoint Presentation</vt:lpstr>
      <vt:lpstr>اَللَّهُمَّ صَلِّ عَلَى مُحَمَّدٍ وَ آلِ مُحَمَّد</vt:lpstr>
      <vt:lpstr>بِسْمِ اللهِ الرَّحْمنِ الرَّحِيمِ</vt:lpstr>
      <vt:lpstr>وَٱلْفَجْرِ ﴿١﴾</vt:lpstr>
      <vt:lpstr> وَلَيَالٍ عَشْرٍ ﴿٢﴾</vt:lpstr>
      <vt:lpstr> وَٱلشَّفْعِ وَٱلْوَتْرِ ﴿٣﴾ </vt:lpstr>
      <vt:lpstr>وَٱلَّيْلِ إِذَا يَسْرِ ﴿٤﴾</vt:lpstr>
      <vt:lpstr> هَلْ فِى ذَٰلِكَ قَسَمٌ لِّذِى حِجْرٍ ﴿٥﴾ </vt:lpstr>
      <vt:lpstr>أَلَمْ تَرَ كَيْفَ فَعَلَ رَبُّكَ بِعَادٍ ﴿٦﴾</vt:lpstr>
      <vt:lpstr> إِرَمَ ذَاتِ ٱلْعِمَادِ ﴿٧﴾</vt:lpstr>
      <vt:lpstr> ٱلَّتِى لَمْ يُخْلَقْ مِثْلُهَا فِى ٱلْبِلَـٰدِ ﴿٨﴾ </vt:lpstr>
      <vt:lpstr>وَثَمُودَ ٱلَّذِينَ جَابُوا۟ ٱلصَّخْرَ بِٱلْوَادِ ﴿٩﴾</vt:lpstr>
      <vt:lpstr> وَفِرْعَوْنَ ذِى ٱلْأَوْتَادِ ﴿١٠﴾</vt:lpstr>
      <vt:lpstr> ٱلَّذِينَ طَغَوْا۟ فِى ٱلْبِلَـٰدِ ﴿١١﴾</vt:lpstr>
      <vt:lpstr> فَأَكْثَرُوا۟ فِيهَا ٱلْفَسَادَ ﴿١٢﴾ </vt:lpstr>
      <vt:lpstr>فَصَبَّ عَلَيْهِمْ رَبُّكَ سَوْطَ عَذَابٍ ﴿١٣﴾</vt:lpstr>
      <vt:lpstr> إِنَّ رَبَّكَ لَبِٱلْمِرْصَادِ ﴿١٤﴾</vt:lpstr>
      <vt:lpstr> فَأَمَّا ٱلْإِنسَـٰنُ إِذَا مَا ٱبْتَلَىٰهُ رَبُّهُۥ فَأَكْرَمَهُۥ وَنَعَّمَهُۥ فَيَقُولُ رَبِّىٓ أَكْرَمَنِ ﴿١٥﴾</vt:lpstr>
      <vt:lpstr> وَأَمَّآ إِذَا مَا ٱبْتَلَىٰهُ فَقَدَرَ عَلَيْهِ رِزْقَهُۥ فَيَقُولُ رَبِّىٓ أَهَـٰنَنِ ﴿١٦﴾ </vt:lpstr>
      <vt:lpstr>كَلَّا ۖ بَل لَّا تُكْرِمُونَ ٱلْيَتِيمَ ﴿١٧﴾</vt:lpstr>
      <vt:lpstr> وَلَا تَحَـٰٓضُّونَ عَلَىٰ طَعَامِ ٱلْمِسْكِينِ ﴿١٨﴾</vt:lpstr>
      <vt:lpstr> وَتَأْكُلُونَ ٱلتُّرَاثَ أَكْلًا لَّمًّا ﴿١٩﴾</vt:lpstr>
      <vt:lpstr> وَتُحِبُّونَ ٱلْمَالَ حُبًّا جَمًّا ﴿٢٠﴾</vt:lpstr>
      <vt:lpstr> كَلَّآ إِذَا دُكَّتِ ٱلْأَرْضُ دَكًّا دَكًّا ﴿٢١﴾</vt:lpstr>
      <vt:lpstr> وَجَآءَ رَبُّكَ وَٱلْمَلَكُ صَفًّا صَفًّا ﴿٢٢﴾</vt:lpstr>
      <vt:lpstr> وَجِا۟ىٓءَ يَوْمَئِذٍۭ بِجَهَنَّمَ ۚ يَوْمَئِذٍ يَتَذَكَّرُ ٱلْإِنسَـٰنُ وَأَنَّىٰ لَهُ ٱلذِّكْرَىٰ ﴿٢٣﴾</vt:lpstr>
      <vt:lpstr>يَقُولُ يَـٰلَيْتَنِى قَدَّمْتُ لِحَيَاتِى ﴿٢٤﴾</vt:lpstr>
      <vt:lpstr> فَيَوْمَئِذٍ لَّا يُعَذِّبُ عَذَابَهُۥٓ أَحَدٌ ﴿٢٥﴾</vt:lpstr>
      <vt:lpstr> وَلَا يُوثِقُ وَثَاقَهُۥٓ أَحَدٌ ﴿٢٦﴾</vt:lpstr>
      <vt:lpstr> يَـٰٓأَيَّتُهَا ٱلنَّفْسُ ٱلْمُطْمَئِنَّةُ ﴿٢٧﴾</vt:lpstr>
      <vt:lpstr> ٱرْجِعِىٓ إِلَىٰ رَبِّكِ رَاضِيَةً مَّرْضِيَّةً ﴿٢٨﴾ </vt:lpstr>
      <vt:lpstr>فَٱدْخُلِى فِى عِبَـٰدِى ﴿٢٩﴾ </vt:lpstr>
      <vt:lpstr>وَٱدْخُلِى جَنَّتِى ﴿٣٠﴾</vt:lpstr>
      <vt:lpstr>اَللَّهُمَّ صَلِّ عَلَى مُحَمَّدٍ وَ آلِ مُحَمَّد</vt:lpstr>
      <vt:lpstr>Please recite   Surat al-Fatihah for ALL MARHUMEEN </vt:lpstr>
    </vt:vector>
  </TitlesOfParts>
  <Company>DOHMS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يس</dc:title>
  <dc:creator>Rehan Ali Lotlikar</dc:creator>
  <cp:lastModifiedBy>Rehan Ali Lotlikar</cp:lastModifiedBy>
  <cp:revision>833</cp:revision>
  <dcterms:created xsi:type="dcterms:W3CDTF">2005-07-27T05:58:58Z</dcterms:created>
  <dcterms:modified xsi:type="dcterms:W3CDTF">2020-05-22T23:49:50Z</dcterms:modified>
</cp:coreProperties>
</file>