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49" r:id="rId25"/>
    <p:sldId id="1150" r:id="rId26"/>
    <p:sldId id="1151" r:id="rId27"/>
    <p:sldId id="1104" r:id="rId28"/>
    <p:sldId id="353"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البروج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Burūj</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houses)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إِذْ هُمْ عَلَيْهَا قُعُودٌ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above which they sat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954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وَهُمْ عَلَىٰ مَا يَفْعَلُونَ بِٱلْمُؤْمِنِينَ شُهُودٌ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they were themselves</a:t>
            </a:r>
          </a:p>
          <a:p>
            <a:pPr>
              <a:lnSpc>
                <a:spcPct val="90000"/>
              </a:lnSpc>
            </a:pPr>
            <a:r>
              <a:rPr lang="en-US" altLang="en-US" sz="3200" dirty="0">
                <a:latin typeface="Calibri" panose="020F0502020204030204" pitchFamily="34" charset="0"/>
              </a:rPr>
              <a:t>witnesses to what they did to the faithful.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140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نَقَمُوا۟ مِنْهُمْ إِلَّآ أَن يُؤْمِنُوا۟ بِٱللَّـهِ ٱلْعَزِيزِ ٱلْحَمِيدِ ﴿٨﴾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were vindictive towards them only</a:t>
            </a:r>
          </a:p>
          <a:p>
            <a:pPr>
              <a:lnSpc>
                <a:spcPct val="90000"/>
              </a:lnSpc>
            </a:pPr>
            <a:r>
              <a:rPr lang="en-US" altLang="en-US" sz="3200" dirty="0">
                <a:latin typeface="Calibri" panose="020F0502020204030204" pitchFamily="34" charset="0"/>
              </a:rPr>
              <a:t>because they had faith in Allah,</a:t>
            </a:r>
          </a:p>
          <a:p>
            <a:pPr>
              <a:lnSpc>
                <a:spcPct val="90000"/>
              </a:lnSpc>
            </a:pPr>
            <a:r>
              <a:rPr lang="en-US" altLang="en-US" sz="3200" dirty="0">
                <a:latin typeface="Calibri" panose="020F0502020204030204" pitchFamily="34" charset="0"/>
              </a:rPr>
              <a:t>the All-mighty, the All-laudable,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839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ٱلَّذِى لَهُۥ مُلْكُ ٱلسَّمَـٰوَٰتِ وَٱلْأَرْضِ ۚ وَٱللَّـهُ عَلَىٰ كُلِّ شَىْءٍ شَهِيدٌ ﴿٩﴾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whom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and Allah is witness to all things.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838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ٱلَّذِينَ فَتَنُوا۟ ٱلْمُؤْمِنِينَ وَٱلْمُؤْمِنَـٰتِ ثُمَّ لَمْ يَتُوبُوا۟ فَلَهُمْ عَذَابُ جَهَنَّمَ وَلَهُمْ عَذَابُ ٱلْحَرِيقِ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t>
            </a:r>
            <a:r>
              <a:rPr lang="en-US" altLang="en-US" sz="3200" dirty="0" smtClean="0">
                <a:latin typeface="Calibri" panose="020F0502020204030204" pitchFamily="34" charset="0"/>
              </a:rPr>
              <a:t>persecute the </a:t>
            </a:r>
            <a:r>
              <a:rPr lang="en-US" altLang="en-US" sz="3200" dirty="0">
                <a:latin typeface="Calibri" panose="020F0502020204030204" pitchFamily="34" charset="0"/>
              </a:rPr>
              <a:t>faithful men and women,</a:t>
            </a:r>
          </a:p>
          <a:p>
            <a:pPr>
              <a:lnSpc>
                <a:spcPct val="90000"/>
              </a:lnSpc>
            </a:pPr>
            <a:r>
              <a:rPr lang="en-US" altLang="en-US" sz="3200" dirty="0">
                <a:latin typeface="Calibri" panose="020F0502020204030204" pitchFamily="34" charset="0"/>
              </a:rPr>
              <a:t>and then do not </a:t>
            </a:r>
            <a:r>
              <a:rPr lang="en-US" altLang="en-US" sz="3200" dirty="0" smtClean="0">
                <a:latin typeface="Calibri" panose="020F0502020204030204" pitchFamily="34" charset="0"/>
              </a:rPr>
              <a:t>repent, for </a:t>
            </a:r>
            <a:r>
              <a:rPr lang="en-US" altLang="en-US" sz="3200" dirty="0">
                <a:latin typeface="Calibri" panose="020F0502020204030204" pitchFamily="34" charset="0"/>
              </a:rPr>
              <a:t>them there is the punishment of hell,</a:t>
            </a:r>
          </a:p>
          <a:p>
            <a:pPr>
              <a:lnSpc>
                <a:spcPct val="90000"/>
              </a:lnSpc>
            </a:pPr>
            <a:r>
              <a:rPr lang="en-US" altLang="en-US" sz="3200" dirty="0">
                <a:latin typeface="Calibri" panose="020F0502020204030204" pitchFamily="34" charset="0"/>
              </a:rPr>
              <a:t>and for them there is the punishment of burning.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7320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ٱلَّذِينَ ءَامَنُوا۟ وَعَمِلُوا۟ ٱلصَّـٰلِحَـٰتِ لَهُمْ جَنَّـٰتٌ تَجْرِى مِن تَحْتِهَا ٱلْأَنْهَـٰرُ ۚ ذَٰلِكَ ٱلْفَوْزُ ٱلْكَبِيرُ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have faith and do righteous deeds</a:t>
            </a:r>
            <a:r>
              <a:rPr lang="en-US" altLang="en-US" sz="3200" dirty="0" smtClean="0">
                <a:latin typeface="Calibri" panose="020F0502020204030204" pitchFamily="34" charset="0"/>
              </a:rPr>
              <a:t>, —</a:t>
            </a:r>
            <a:r>
              <a:rPr lang="en-US" altLang="en-US" sz="3200" dirty="0">
                <a:latin typeface="Calibri" panose="020F0502020204030204" pitchFamily="34" charset="0"/>
              </a:rPr>
              <a:t>for them will be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them.</a:t>
            </a:r>
          </a:p>
          <a:p>
            <a:pPr>
              <a:lnSpc>
                <a:spcPct val="90000"/>
              </a:lnSpc>
            </a:pPr>
            <a:r>
              <a:rPr lang="en-US" altLang="en-US" sz="3200" dirty="0">
                <a:latin typeface="Calibri" panose="020F0502020204030204" pitchFamily="34" charset="0"/>
              </a:rPr>
              <a:t>That is the supreme success.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44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بَطْشَ رَبِّكَ لَشَدِيدٌ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Lord’s striking is severe.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056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إِنَّهُۥ هُوَ يُبْدِئُ وَيُعِيدُ ﴿١٣﴾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He who originates and brings back again,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660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وَهُوَ ٱلْغَفُورُ ٱلْوَدُودُ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is the All-forgiving, the All-affectionate,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152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ذُو ٱلْعَرْشِ ٱلْمَجِيدُ ﴿١٥﴾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Lord of the Throne, the </a:t>
            </a:r>
            <a:r>
              <a:rPr lang="en-US" altLang="en-US" sz="3200">
                <a:latin typeface="Calibri" panose="020F0502020204030204" pitchFamily="34" charset="0"/>
              </a:rPr>
              <a:t>All-glorious</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607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8480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Burūj</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opens with a three-part oath of the Divine One, who swears by the sky studded with The Houses, by the assurance that the Day of Resurrection shall come, and by His Own Universal Witness, which beholds all, that the believers shall have their reward, and the unbelievers their punishment, in the Hereafter. It takes is name from “the houses” (</a:t>
            </a:r>
            <a:r>
              <a:rPr lang="en-US" altLang="en-US" sz="2100" dirty="0" err="1">
                <a:solidFill>
                  <a:srgbClr val="FFFF00"/>
                </a:solidFill>
              </a:rPr>
              <a:t>burūj</a:t>
            </a:r>
            <a:r>
              <a:rPr lang="en-US" altLang="en-US" sz="2100" dirty="0">
                <a:solidFill>
                  <a:srgbClr val="FFFF00"/>
                </a:solidFill>
              </a:rPr>
              <a:t>) mentioned in , normally understood in conjunction to the constellations. The surah strengthened the heart of the Prophet </a:t>
            </a:r>
            <a:r>
              <a:rPr lang="en-US" altLang="en-US" sz="2100" dirty="0" err="1">
                <a:solidFill>
                  <a:srgbClr val="FFFF00"/>
                </a:solidFill>
              </a:rPr>
              <a:t>Muḥammad</a:t>
            </a:r>
            <a:r>
              <a:rPr lang="en-US" altLang="en-US" sz="2100" dirty="0">
                <a:solidFill>
                  <a:srgbClr val="FFFF00"/>
                </a:solidFill>
              </a:rPr>
              <a:t> and his followers by referring to the fate of those who tortured earlier believers. The title expresses God’s power over the whole universe, from the stars in the sky to the evildoers referred to in this surah. Indeed, His all-encompassing power is a recurring theme throughout the surah.«</a:t>
            </a: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is also known as: Signs of the Zodiac, The Constellations, The Houses of the Zodiac, The Towering Constellations, Zodiacal Signs</a:t>
            </a:r>
            <a:r>
              <a:rPr lang="en-US" altLang="en-US" sz="2100" dirty="0" smtClean="0">
                <a:solidFill>
                  <a:srgbClr val="FFFF00"/>
                </a:solidFill>
              </a:rPr>
              <a:t>.</a:t>
            </a:r>
          </a:p>
          <a:p>
            <a:pPr algn="ctr">
              <a:spcBef>
                <a:spcPct val="0"/>
              </a:spcBef>
              <a:buFontTx/>
              <a:buNone/>
            </a:pPr>
            <a:r>
              <a:rPr lang="en-US" altLang="en-US" sz="2100" dirty="0" smtClean="0">
                <a:solidFill>
                  <a:srgbClr val="FFFF00"/>
                </a:solidFill>
              </a:rPr>
              <a:t>This is a ‘</a:t>
            </a:r>
            <a:r>
              <a:rPr lang="en-US" altLang="en-US" sz="2100" dirty="0" err="1" smtClean="0">
                <a:solidFill>
                  <a:srgbClr val="FFFF00"/>
                </a:solidFill>
              </a:rPr>
              <a:t>makki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It is narrated from the Holy Prophet </a:t>
            </a:r>
            <a:r>
              <a:rPr lang="en-US" altLang="en-US" sz="2100" dirty="0" smtClean="0">
                <a:solidFill>
                  <a:srgbClr val="FFFF00"/>
                </a:solidFill>
              </a:rPr>
              <a:t>(S) </a:t>
            </a:r>
            <a:r>
              <a:rPr lang="en-US" altLang="en-US" sz="2100" dirty="0">
                <a:solidFill>
                  <a:srgbClr val="FFFF00"/>
                </a:solidFill>
              </a:rPr>
              <a:t>that the one who recites this surah will be near the Prophets and Messengers on the Day of Judgement. The reward for reciting this surah is ten times the number of people who gather on the plains of </a:t>
            </a:r>
            <a:r>
              <a:rPr lang="en-US" altLang="en-US" sz="2100" dirty="0" err="1" smtClean="0">
                <a:solidFill>
                  <a:srgbClr val="FFFF00"/>
                </a:solidFill>
              </a:rPr>
              <a:t>Arafah</a:t>
            </a:r>
            <a:r>
              <a:rPr lang="en-US" altLang="en-US" sz="2100" dirty="0" smtClean="0">
                <a:solidFill>
                  <a:srgbClr val="FFFF00"/>
                </a:solidFill>
              </a:rPr>
              <a:t>. Reciting </a:t>
            </a:r>
            <a:r>
              <a:rPr lang="en-US" altLang="en-US" sz="2100" dirty="0">
                <a:solidFill>
                  <a:srgbClr val="FFFF00"/>
                </a:solidFill>
              </a:rPr>
              <a:t>this surah saves one from dangers and if recited before sleeping, one is kept under the protection of Allah (s.w.t.) for the whole night. When trying to wean a baby (stop it from breastfeeding and start eating solid foods), this surah should be written and tied as a talisman around the baby’s </a:t>
            </a:r>
            <a:r>
              <a:rPr lang="en-US" altLang="en-US" sz="2100" dirty="0" smtClean="0">
                <a:solidFill>
                  <a:srgbClr val="FFFF00"/>
                </a:solidFill>
              </a:rPr>
              <a:t>neck.</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فَعَّالٌ لِّمَا يُرِيدُ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doer of what He desires.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267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هَلْ أَتَىٰكَ حَدِيثُ ٱلْجُنُودِ ﴿١٧﴾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 receive the story of the hosts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6497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فِرْعَوْنَ وَثَمُودَ ﴿١٨﴾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Pharaoh and </a:t>
            </a:r>
            <a:r>
              <a:rPr lang="en-US" altLang="en-US" sz="3200" dirty="0" err="1">
                <a:latin typeface="Calibri" panose="020F0502020204030204" pitchFamily="34" charset="0"/>
              </a:rPr>
              <a:t>Thamūd</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8401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بَلِ ٱلَّذِينَ كَفَرُوا۟ فِى تَكْذِيبٍ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 faithless dwell in denial,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91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وَٱللَّـهُ مِن وَرَآئِهِم مُّحِيطٌۢ ﴿٢٠﴾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besieges them from all around.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5959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بَلْ هُوَ قُرْءَانٌ مَّجِيدٌ ﴿٢١﴾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it is a glorious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321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فِى لَوْحٍ مَّحْفُوظٍۭ ﴿٢٢﴾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preserved tablet.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6189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وَٱلسَّمَآءِ ذَاتِ ٱلْبُرُوجِ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sky with its houses,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وَٱلْيَوْمِ ٱلْمَوْعُودِ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Promised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2082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وَشَاهِدٍ وَمَشْهُودٍ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a:t>
            </a:r>
            <a:r>
              <a:rPr lang="en-US" altLang="en-US" sz="3200" dirty="0" smtClean="0">
                <a:latin typeface="Calibri" panose="020F0502020204030204" pitchFamily="34" charset="0"/>
              </a:rPr>
              <a:t>Witness </a:t>
            </a:r>
            <a:r>
              <a:rPr lang="en-US" altLang="en-US" sz="3200" dirty="0">
                <a:latin typeface="Calibri" panose="020F0502020204030204" pitchFamily="34" charset="0"/>
              </a:rPr>
              <a:t>and the Witnessed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569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قُتِلَ أَصْحَـٰبُ ٱلْأُخْدُودِ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perish the Men of the Ditch!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2062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ٱلنَّارِ ذَاتِ ٱلْوَقُودِ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fire, abounding in fuel,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Burūj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676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11149</TotalTime>
  <Words>962</Words>
  <Application>Microsoft Office PowerPoint</Application>
  <PresentationFormat>Widescreen</PresentationFormat>
  <Paragraphs>97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وَٱلسَّمَآءِ ذَاتِ ٱلْبُرُوجِ ﴿١﴾</vt:lpstr>
      <vt:lpstr> وَٱلْيَوْمِ ٱلْمَوْعُودِ ﴿٢﴾</vt:lpstr>
      <vt:lpstr> وَشَاهِدٍ وَمَشْهُودٍ ﴿٣﴾</vt:lpstr>
      <vt:lpstr> قُتِلَ أَصْحَـٰبُ ٱلْأُخْدُودِ ﴿٤﴾</vt:lpstr>
      <vt:lpstr> ٱلنَّارِ ذَاتِ ٱلْوَقُودِ ﴿٥﴾</vt:lpstr>
      <vt:lpstr> إِذْ هُمْ عَلَيْهَا قُعُودٌ ﴿٦﴾</vt:lpstr>
      <vt:lpstr> وَهُمْ عَلَىٰ مَا يَفْعَلُونَ بِٱلْمُؤْمِنِينَ شُهُودٌ ﴿٧﴾</vt:lpstr>
      <vt:lpstr> وَمَا نَقَمُوا۟ مِنْهُمْ إِلَّآ أَن يُؤْمِنُوا۟ بِٱللَّـهِ ٱلْعَزِيزِ ٱلْحَمِيدِ ﴿٨﴾ </vt:lpstr>
      <vt:lpstr>ٱلَّذِى لَهُۥ مُلْكُ ٱلسَّمَـٰوَٰتِ وَٱلْأَرْضِ ۚ وَٱللَّـهُ عَلَىٰ كُلِّ شَىْءٍ شَهِيدٌ ﴿٩﴾ </vt:lpstr>
      <vt:lpstr>إِنَّ ٱلَّذِينَ فَتَنُوا۟ ٱلْمُؤْمِنِينَ وَٱلْمُؤْمِنَـٰتِ ثُمَّ لَمْ يَتُوبُوا۟ فَلَهُمْ عَذَابُ جَهَنَّمَ وَلَهُمْ عَذَابُ ٱلْحَرِيقِ ﴿١٠﴾</vt:lpstr>
      <vt:lpstr> إِنَّ ٱلَّذِينَ ءَامَنُوا۟ وَعَمِلُوا۟ ٱلصَّـٰلِحَـٰتِ لَهُمْ جَنَّـٰتٌ تَجْرِى مِن تَحْتِهَا ٱلْأَنْهَـٰرُ ۚ ذَٰلِكَ ٱلْفَوْزُ ٱلْكَبِيرُ ﴿١١﴾</vt:lpstr>
      <vt:lpstr> إِنَّ بَطْشَ رَبِّكَ لَشَدِيدٌ ﴿١٢﴾</vt:lpstr>
      <vt:lpstr> إِنَّهُۥ هُوَ يُبْدِئُ وَيُعِيدُ ﴿١٣﴾ </vt:lpstr>
      <vt:lpstr>وَهُوَ ٱلْغَفُورُ ٱلْوَدُودُ ﴿١٤﴾</vt:lpstr>
      <vt:lpstr> ذُو ٱلْعَرْشِ ٱلْمَجِيدُ ﴿١٥﴾ </vt:lpstr>
      <vt:lpstr>فَعَّالٌ لِّمَا يُرِيدُ ﴿١٦﴾</vt:lpstr>
      <vt:lpstr> هَلْ أَتَىٰكَ حَدِيثُ ٱلْجُنُودِ ﴿١٧﴾ </vt:lpstr>
      <vt:lpstr>فِرْعَوْنَ وَثَمُودَ ﴿١٨﴾ </vt:lpstr>
      <vt:lpstr>بَلِ ٱلَّذِينَ كَفَرُوا۟ فِى تَكْذِيبٍ ﴿١٩﴾</vt:lpstr>
      <vt:lpstr> وَٱللَّـهُ مِن وَرَآئِهِم مُّحِيطٌۢ ﴿٢٠﴾</vt:lpstr>
      <vt:lpstr> بَلْ هُوَ قُرْءَانٌ مَّجِيدٌ ﴿٢١﴾ </vt:lpstr>
      <vt:lpstr>فِى لَوْحٍ مَّحْفُوظٍۭ ﴿٢٢﴾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819</cp:revision>
  <dcterms:created xsi:type="dcterms:W3CDTF">2005-07-27T05:58:58Z</dcterms:created>
  <dcterms:modified xsi:type="dcterms:W3CDTF">2020-05-22T22:46:18Z</dcterms:modified>
</cp:coreProperties>
</file>