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354" r:id="rId2"/>
    <p:sldId id="1074" r:id="rId3"/>
    <p:sldId id="893" r:id="rId4"/>
    <p:sldId id="766" r:id="rId5"/>
    <p:sldId id="1075" r:id="rId6"/>
    <p:sldId id="1105" r:id="rId7"/>
    <p:sldId id="1106" r:id="rId8"/>
    <p:sldId id="1107" r:id="rId9"/>
    <p:sldId id="1108" r:id="rId10"/>
    <p:sldId id="1109" r:id="rId11"/>
    <p:sldId id="1110" r:id="rId12"/>
    <p:sldId id="1111" r:id="rId13"/>
    <p:sldId id="1112" r:id="rId14"/>
    <p:sldId id="1113" r:id="rId15"/>
    <p:sldId id="1114" r:id="rId16"/>
    <p:sldId id="1115" r:id="rId17"/>
    <p:sldId id="1116" r:id="rId18"/>
    <p:sldId id="1117" r:id="rId19"/>
    <p:sldId id="1118" r:id="rId20"/>
    <p:sldId id="1119" r:id="rId21"/>
    <p:sldId id="1120" r:id="rId22"/>
    <p:sldId id="1121" r:id="rId23"/>
    <p:sldId id="1122" r:id="rId24"/>
    <p:sldId id="1123" r:id="rId25"/>
    <p:sldId id="1124" r:id="rId26"/>
    <p:sldId id="1125" r:id="rId27"/>
    <p:sldId id="1126" r:id="rId28"/>
    <p:sldId id="1127" r:id="rId29"/>
    <p:sldId id="1128" r:id="rId30"/>
    <p:sldId id="1129" r:id="rId31"/>
    <p:sldId id="1130" r:id="rId32"/>
    <p:sldId id="1131" r:id="rId33"/>
    <p:sldId id="1132" r:id="rId34"/>
    <p:sldId id="1133" r:id="rId35"/>
    <p:sldId id="1134" r:id="rId36"/>
    <p:sldId id="1135" r:id="rId37"/>
    <p:sldId id="1136" r:id="rId38"/>
    <p:sldId id="1137" r:id="rId39"/>
    <p:sldId id="1138" r:id="rId40"/>
    <p:sldId id="1139" r:id="rId41"/>
    <p:sldId id="1104" r:id="rId42"/>
    <p:sldId id="353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المطففين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Muṭaffifīn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(t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he defrauders)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83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36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يَوْمَ يَقُومُ ٱلنَّاسُ لِرَبِّ ٱلْعَـٰلَمِينَ ﴿٦﴾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 day when mankind will </a:t>
            </a:r>
            <a:r>
              <a:rPr lang="en-US" altLang="en-US" sz="3200" dirty="0" smtClean="0">
                <a:latin typeface="Calibri" panose="020F0502020204030204" pitchFamily="34" charset="0"/>
              </a:rPr>
              <a:t>stand before </a:t>
            </a:r>
            <a:r>
              <a:rPr lang="en-US" altLang="en-US" sz="3200" dirty="0">
                <a:latin typeface="Calibri" panose="020F0502020204030204" pitchFamily="34" charset="0"/>
              </a:rPr>
              <a:t>the Lord of all the worlds?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كَلَّآ إِنَّ كِتَـٰبَ ٱلْفُجَّارِ لَفِى سِجِّينٍ ﴿٧﴾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 indeed! The record of the vicious is indeed in </a:t>
            </a:r>
            <a:r>
              <a:rPr lang="en-US" altLang="en-US" sz="3200" i="1" dirty="0" err="1">
                <a:latin typeface="Calibri" panose="020F0502020204030204" pitchFamily="34" charset="0"/>
              </a:rPr>
              <a:t>Sijjīn</a:t>
            </a:r>
            <a:r>
              <a:rPr lang="en-US" altLang="en-US" sz="32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وَمَآ أَدْرَىٰكَ مَا سِجِّينٌ ﴿٨﴾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what will show you what is </a:t>
            </a:r>
            <a:r>
              <a:rPr lang="en-US" altLang="en-US" sz="3200" i="1" dirty="0" err="1">
                <a:latin typeface="Calibri" panose="020F0502020204030204" pitchFamily="34" charset="0"/>
              </a:rPr>
              <a:t>Sijjīn</a:t>
            </a:r>
            <a:r>
              <a:rPr lang="en-US" altLang="en-US" sz="3200" dirty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كِتَـٰبٌ مَّرْقُومٌ ﴿٩﴾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It is a written record.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﴿١٠﴾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ٱلَّذِينَ يُكَذِّبُونَ بِيَوْمِ ٱلدِّينِ ﴿١١﴾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 deny the Day of Retribution;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وَمَا يُكَذِّبُ بِهِۦٓ إِلَّا كُلُّ مُعْتَدٍ أَثِيمٍ ﴿١٢﴾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none denies it except every sinful transgressor.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إِذَا تُتْلَىٰ عَلَيْهِ ءَايَـٰتُنَا قَالَ أَسَـٰطِيرُ ٱلْأَوَّلِينَ ﴿١٣﴾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Our signs are recited to him,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says, ‘Myths of the ancients!’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كَلَّا ۖ بَلْ ۜ رَانَ عَلَىٰ قُلُوبِهِم مَّا كَانُوا۟ يَكْسِبُونَ ﴿١٤﴾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 indeed! Rather their hearts have </a:t>
            </a:r>
            <a:r>
              <a:rPr lang="en-US" altLang="en-US" sz="3200">
                <a:latin typeface="Calibri" panose="020F0502020204030204" pitchFamily="34" charset="0"/>
              </a:rPr>
              <a:t>been </a:t>
            </a:r>
            <a:r>
              <a:rPr lang="en-US" altLang="en-US" sz="3200" smtClean="0">
                <a:latin typeface="Calibri" panose="020F0502020204030204" pitchFamily="34" charset="0"/>
              </a:rPr>
              <a:t>sullied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what they have been earning.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كَلَّآ إِنَّهُمْ عَن رَّبِّهِمْ يَوْمَئِذٍ لَّمَحْجُوبُونَ ﴿١٥﴾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 </a:t>
            </a:r>
            <a:r>
              <a:rPr lang="en-US" altLang="en-US" sz="3200" dirty="0" smtClean="0">
                <a:latin typeface="Calibri" panose="020F0502020204030204" pitchFamily="34" charset="0"/>
              </a:rPr>
              <a:t>indeed! They </a:t>
            </a:r>
            <a:r>
              <a:rPr lang="en-US" altLang="en-US" sz="3200" dirty="0">
                <a:latin typeface="Calibri" panose="020F0502020204030204" pitchFamily="34" charset="0"/>
              </a:rPr>
              <a:t>will be alienated from their Lord on that day.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32657"/>
            <a:ext cx="12192000" cy="654025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83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Muṭaffifīn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The </a:t>
            </a:r>
            <a:r>
              <a:rPr lang="en-US" altLang="en-US" sz="2200" dirty="0">
                <a:solidFill>
                  <a:srgbClr val="FFFF00"/>
                </a:solidFill>
              </a:rPr>
              <a:t>surah that opens with a dire divine warning of a debasing punishment awaiting in the Hereafter for those who practice cheating as a norm in commerce, and whom is calls The Defrauders because they insist on receiving a full amount in return for the partial measure that they themselves give. It takes its name from , which condemns the tradesmen who cheat customers by using short weights and measures (</a:t>
            </a:r>
            <a:r>
              <a:rPr lang="en-US" altLang="en-US" sz="2200" dirty="0" err="1">
                <a:solidFill>
                  <a:srgbClr val="FFFF00"/>
                </a:solidFill>
              </a:rPr>
              <a:t>muṭaffifūn</a:t>
            </a:r>
            <a:r>
              <a:rPr lang="en-US" altLang="en-US" sz="2200" dirty="0">
                <a:solidFill>
                  <a:srgbClr val="FFFF00"/>
                </a:solidFill>
              </a:rPr>
              <a:t>). It appears that the practice of cheating have been prevalent in Mecca, and is strongly condemned here and elsewhere in the </a:t>
            </a:r>
            <a:r>
              <a:rPr lang="en-US" altLang="en-US" sz="2200" dirty="0" smtClean="0">
                <a:solidFill>
                  <a:srgbClr val="FFFF00"/>
                </a:solidFill>
              </a:rPr>
              <a:t>Quran.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The surah is also known as: The Cheats, The Dealing in Fraud, The Defrauders, The </a:t>
            </a:r>
            <a:r>
              <a:rPr lang="en-US" altLang="en-US" sz="2200" dirty="0" err="1">
                <a:solidFill>
                  <a:srgbClr val="FFFF00"/>
                </a:solidFill>
              </a:rPr>
              <a:t>Stinters</a:t>
            </a:r>
            <a:r>
              <a:rPr lang="en-US" altLang="en-US" sz="2200" dirty="0">
                <a:solidFill>
                  <a:srgbClr val="FFFF00"/>
                </a:solidFill>
              </a:rPr>
              <a:t>, The Unjust, Those who Give Short Measure</a:t>
            </a:r>
            <a:r>
              <a:rPr lang="en-US" altLang="en-US" sz="22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This surah was revealed in Makkah and it has 36 verses. Imam </a:t>
            </a:r>
            <a:r>
              <a:rPr lang="en-US" altLang="en-US" sz="2200" dirty="0" err="1">
                <a:solidFill>
                  <a:srgbClr val="FFFF00"/>
                </a:solidFill>
              </a:rPr>
              <a:t>Ja’far</a:t>
            </a:r>
            <a:r>
              <a:rPr lang="en-US" altLang="en-US" sz="2200" dirty="0">
                <a:solidFill>
                  <a:srgbClr val="FFFF00"/>
                </a:solidFill>
              </a:rPr>
              <a:t> as-</a:t>
            </a:r>
            <a:r>
              <a:rPr lang="en-US" altLang="en-US" sz="2200" dirty="0" err="1">
                <a:solidFill>
                  <a:srgbClr val="FFFF00"/>
                </a:solidFill>
              </a:rPr>
              <a:t>Sadiq</a:t>
            </a:r>
            <a:r>
              <a:rPr lang="en-US" altLang="en-US" sz="2200" dirty="0">
                <a:solidFill>
                  <a:srgbClr val="FFFF00"/>
                </a:solidFill>
              </a:rPr>
              <a:t> (</a:t>
            </a:r>
            <a:r>
              <a:rPr lang="en-US" altLang="en-US" sz="2200" dirty="0" err="1">
                <a:solidFill>
                  <a:srgbClr val="FFFF00"/>
                </a:solidFill>
              </a:rPr>
              <a:t>a.s</a:t>
            </a:r>
            <a:r>
              <a:rPr lang="en-US" altLang="en-US" sz="2200" dirty="0">
                <a:solidFill>
                  <a:srgbClr val="FFFF00"/>
                </a:solidFill>
              </a:rPr>
              <a:t>.) has said that if a person recites this surah in his </a:t>
            </a:r>
            <a:r>
              <a:rPr lang="en-US" altLang="en-US" sz="2200" dirty="0" err="1">
                <a:solidFill>
                  <a:srgbClr val="FFFF00"/>
                </a:solidFill>
              </a:rPr>
              <a:t>faraa’idh</a:t>
            </a:r>
            <a:r>
              <a:rPr lang="en-US" altLang="en-US" sz="2200" dirty="0">
                <a:solidFill>
                  <a:srgbClr val="FFFF00"/>
                </a:solidFill>
              </a:rPr>
              <a:t> prayers, he will be safe from Jahannam. He will not even see it, hear it or even come close to it. His accounts for deeds will not be taken.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	It is narrated from the Holy Prophet (</a:t>
            </a:r>
            <a:r>
              <a:rPr lang="en-US" altLang="en-US" sz="2200" dirty="0" err="1">
                <a:solidFill>
                  <a:srgbClr val="FFFF00"/>
                </a:solidFill>
              </a:rPr>
              <a:t>s.a.w</a:t>
            </a:r>
            <a:r>
              <a:rPr lang="en-US" altLang="en-US" sz="2200" dirty="0">
                <a:solidFill>
                  <a:srgbClr val="FFFF00"/>
                </a:solidFill>
              </a:rPr>
              <a:t>.) that if this surah is recited on a treasure, it will remain safe. In fact, reciting it on anything keeps it safe, even from the vermin of the Earth</a:t>
            </a:r>
            <a:r>
              <a:rPr lang="en-US" altLang="en-US" sz="2200" dirty="0" smtClean="0">
                <a:solidFill>
                  <a:srgbClr val="FFFF00"/>
                </a:solidFill>
              </a:rPr>
              <a:t>.</a:t>
            </a: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إِنَّهُمْ لَصَالُوا۟ ٱلْجَحِيمِ ﴿١٦﴾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they will indeed enter hell,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يُقَالُ هَـٰذَا ٱلَّذِى كُنتُم بِهِۦ تُكَذِّبُونَ ﴿١٧﴾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told</a:t>
            </a:r>
            <a:r>
              <a:rPr lang="en-US" altLang="en-US" sz="3200" dirty="0" smtClean="0">
                <a:latin typeface="Calibri" panose="020F0502020204030204" pitchFamily="34" charset="0"/>
              </a:rPr>
              <a:t>, ‘</a:t>
            </a:r>
            <a:r>
              <a:rPr lang="en-US" altLang="en-US" sz="3200" dirty="0">
                <a:latin typeface="Calibri" panose="020F0502020204030204" pitchFamily="34" charset="0"/>
              </a:rPr>
              <a:t>This is what you used to deny!’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كَلَّآ إِنَّ كِتَـٰبَ ٱلْأَبْرَارِ لَفِى عِلِّيِّينَ ﴿١٨﴾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 indeed!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record of the pious is indeed in </a:t>
            </a:r>
            <a:r>
              <a:rPr lang="en-US" altLang="en-US" sz="3200" i="1" dirty="0" err="1">
                <a:latin typeface="Calibri" panose="020F0502020204030204" pitchFamily="34" charset="0"/>
              </a:rPr>
              <a:t>Illīyūn</a:t>
            </a:r>
            <a:r>
              <a:rPr lang="en-US" altLang="en-US" sz="3200" dirty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وَمَآ أَدْرَىٰكَ مَا عِلِّيُّونَ ﴿١٩﴾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what will show you what is </a:t>
            </a:r>
            <a:r>
              <a:rPr lang="en-US" altLang="en-US" sz="3200" i="1" dirty="0" err="1">
                <a:latin typeface="Calibri" panose="020F0502020204030204" pitchFamily="34" charset="0"/>
              </a:rPr>
              <a:t>Illīyūn</a:t>
            </a:r>
            <a:r>
              <a:rPr lang="en-US" altLang="en-US" sz="3200" dirty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كِتَـٰبٌ مَّرْقُومٌ ﴿٢٠﴾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It is a written record,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يَشْهَدُهُ ٱلْمُقَرَّبُونَ ﴿٢١﴾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witnessed by those brought near [to Allah].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ٱلْأَبْرَارَ لَفِى نَعِيمٍ ﴿٢٢﴾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 pious shall be amid bliss,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عَلَى ٱلْأَرَآئِكِ يَنظُرُونَ ﴿٢٣﴾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observing, [as they recline] on couches.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تَعْرِفُ فِى وُجُوهِهِمْ نَضْرَةَ ٱلنَّعِيمِ ﴿٢٤﴾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You will perceive in their faces the freshness of bliss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يُسْقَوْنَ مِن رَّحِيقٍ مَّخْتُومٍ ﴿٢٥﴾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as they are served with a sealed wine,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خِتَـٰمُهُۥ مِسْكٌ ۚ وَفِى ذَٰلِكَ فَلْيَتَنَافَسِ ٱلْمُتَنَـٰفِسُونَ ﴿٢٦﴾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whose seal is musk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—for such let the </a:t>
            </a:r>
            <a:r>
              <a:rPr lang="en-US" altLang="en-US" sz="3200" dirty="0" err="1">
                <a:latin typeface="Calibri" panose="020F0502020204030204" pitchFamily="34" charset="0"/>
              </a:rPr>
              <a:t>viers</a:t>
            </a:r>
            <a:r>
              <a:rPr lang="en-US" altLang="en-US" sz="3200" dirty="0">
                <a:latin typeface="Calibri" panose="020F0502020204030204" pitchFamily="34" charset="0"/>
              </a:rPr>
              <a:t> vie—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وَمِزَاجُهُۥ مِن تَسْنِيمٍ ﴿٢٧﴾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whose seasoning is from </a:t>
            </a:r>
            <a:r>
              <a:rPr lang="en-US" altLang="en-US" sz="3200" i="1" dirty="0" err="1">
                <a:latin typeface="Calibri" panose="020F0502020204030204" pitchFamily="34" charset="0"/>
              </a:rPr>
              <a:t>Tasnīm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عَيْنًا يَشْرَبُ بِهَا ٱلْمُقَرَّبُونَ ﴿٢٨﴾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 spring where those brought near [to Allah] drink.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ٱلَّذِينَ أَجْرَمُوا۟ كَانُوا۟ مِنَ ٱلَّذِينَ ءَامَنُوا۟ يَضْحَكُونَ ﴿٢٩﴾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 guilty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used to laugh at the faithful,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مَرُّوا۟ بِهِمْ يَتَغَامَزُونَ ﴿٣٠﴾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they passed them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they would wink at each other,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وَإِذَا ٱنقَلَبُوٓا۟ إِلَىٰٓ أَهْلِهِمُ ٱنقَلَبُوا۟ فَكِهِينَ ﴿٣١﴾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they returned to their folks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would return rejoicing,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رَأَوْهُمْ قَالُوٓا۟ إِنَّ هَـٰٓؤُلَآءِ لَضَآلُّونَ ﴿٣٢﴾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they saw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 they </a:t>
            </a:r>
            <a:r>
              <a:rPr lang="en-US" altLang="en-US" sz="3200" dirty="0">
                <a:latin typeface="Calibri" panose="020F0502020204030204" pitchFamily="34" charset="0"/>
              </a:rPr>
              <a:t>would say,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‘Indeed those are the astray!’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وَمَآ أُرْسِلُوا۟ عَلَيْهِمْ حَـٰفِظِينَ ﴿٣٣﴾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Though they were not sent to watch over them.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فَٱلْيَوْمَ ٱلَّذِينَ ءَامَنُوا۟ مِنَ ٱلْكُفَّارِ يَضْحَكُونَ ﴿٣٤﴾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today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faithful will </a:t>
            </a:r>
            <a:r>
              <a:rPr lang="en-US" altLang="en-US" sz="3200" dirty="0">
                <a:latin typeface="Calibri" panose="020F0502020204030204" pitchFamily="34" charset="0"/>
              </a:rPr>
              <a:t>laugh at the faithless,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عَلَى ٱلْأَرَآئِكِ يَنظُرُونَ ﴿٣٥﴾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observing from couches: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هَلْ ثُوِّبَ ٱلْكُفَّارُ مَا كَانُوا۟ يَفْعَلُونَ ﴿٣٦﴾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Have the faithless been </a:t>
            </a:r>
            <a:r>
              <a:rPr lang="en-US" altLang="en-US" sz="3200" dirty="0" smtClean="0">
                <a:latin typeface="Calibri" panose="020F0502020204030204" pitchFamily="34" charset="0"/>
              </a:rPr>
              <a:t>requited for </a:t>
            </a:r>
            <a:r>
              <a:rPr lang="en-US" altLang="en-US" sz="3200" dirty="0">
                <a:latin typeface="Calibri" panose="020F0502020204030204" pitchFamily="34" charset="0"/>
              </a:rPr>
              <a:t>what they used to do?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وَيْلٌ لِّلْمُطَفِّفِينَ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defrauders who use short measures,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ٱلَّذِينَ إِذَا ٱكْتَالُوا۟ عَلَى ٱلنَّاسِ يَسْتَوْفُونَ ﴿٢﴾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who, when they measure [a commodity bought]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from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people, take </a:t>
            </a:r>
            <a:r>
              <a:rPr lang="en-US" altLang="en-US" sz="3200" dirty="0">
                <a:latin typeface="Calibri" panose="020F0502020204030204" pitchFamily="34" charset="0"/>
              </a:rPr>
              <a:t>the full measure,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كَالُوهُمْ أَو وَّزَنُوهُمْ يُخْسِرُونَ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diminish when they measure or weigh for them.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أَلَا يَظُنُّ أُو۟لَـٰٓئِكَ أَنَّهُم مَّبْعُوثُونَ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Do they not know that they will be resurrected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لِيَوْمٍ عَظِيمٍ ﴿٥﴾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on a tremendous day,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Muṭaffifīn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1244</Words>
  <Application>Microsoft Office PowerPoint</Application>
  <PresentationFormat>Widescreen</PresentationFormat>
  <Paragraphs>144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وَيْلٌ لِّلْمُطَفِّفِينَ ﴿١﴾</vt:lpstr>
      <vt:lpstr> ٱلَّذِينَ إِذَا ٱكْتَالُوا۟ عَلَى ٱلنَّاسِ يَسْتَوْفُونَ ﴿٢﴾</vt:lpstr>
      <vt:lpstr> وَإِذَا كَالُوهُمْ أَو وَّزَنُوهُمْ يُخْسِرُونَ ﴿٣﴾</vt:lpstr>
      <vt:lpstr> أَلَا يَظُنُّ أُو۟لَـٰٓئِكَ أَنَّهُم مَّبْعُوثُونَ ﴿٤﴾</vt:lpstr>
      <vt:lpstr> لِيَوْمٍ عَظِيمٍ ﴿٥﴾</vt:lpstr>
      <vt:lpstr> يَوْمَ يَقُومُ ٱلنَّاسُ لِرَبِّ ٱلْعَـٰلَمِينَ ﴿٦﴾</vt:lpstr>
      <vt:lpstr>كَلَّآ إِنَّ كِتَـٰبَ ٱلْفُجَّارِ لَفِى سِجِّينٍ ﴿٧﴾</vt:lpstr>
      <vt:lpstr> وَمَآ أَدْرَىٰكَ مَا سِجِّينٌ ﴿٨﴾ </vt:lpstr>
      <vt:lpstr>كِتَـٰبٌ مَّرْقُومٌ ﴿٩﴾</vt:lpstr>
      <vt:lpstr> وَيْلٌ يَوْمَئِذٍ لِّلْمُكَذِّبِينَ ﴿١٠﴾ </vt:lpstr>
      <vt:lpstr>ٱلَّذِينَ يُكَذِّبُونَ بِيَوْمِ ٱلدِّينِ ﴿١١﴾ </vt:lpstr>
      <vt:lpstr>وَمَا يُكَذِّبُ بِهِۦٓ إِلَّا كُلُّ مُعْتَدٍ أَثِيمٍ ﴿١٢﴾</vt:lpstr>
      <vt:lpstr> إِذَا تُتْلَىٰ عَلَيْهِ ءَايَـٰتُنَا قَالَ أَسَـٰطِيرُ ٱلْأَوَّلِينَ ﴿١٣﴾</vt:lpstr>
      <vt:lpstr> كَلَّا ۖ بَلْ ۜ رَانَ عَلَىٰ قُلُوبِهِم مَّا كَانُوا۟ يَكْسِبُونَ ﴿١٤﴾</vt:lpstr>
      <vt:lpstr> كَلَّآ إِنَّهُمْ عَن رَّبِّهِمْ يَوْمَئِذٍ لَّمَحْجُوبُونَ ﴿١٥﴾</vt:lpstr>
      <vt:lpstr> ثُمَّ إِنَّهُمْ لَصَالُوا۟ ٱلْجَحِيمِ ﴿١٦﴾</vt:lpstr>
      <vt:lpstr> ثُمَّ يُقَالُ هَـٰذَا ٱلَّذِى كُنتُم بِهِۦ تُكَذِّبُونَ ﴿١٧﴾</vt:lpstr>
      <vt:lpstr> كَلَّآ إِنَّ كِتَـٰبَ ٱلْأَبْرَارِ لَفِى عِلِّيِّينَ ﴿١٨﴾</vt:lpstr>
      <vt:lpstr> وَمَآ أَدْرَىٰكَ مَا عِلِّيُّونَ ﴿١٩﴾</vt:lpstr>
      <vt:lpstr> كِتَـٰبٌ مَّرْقُومٌ ﴿٢٠﴾</vt:lpstr>
      <vt:lpstr> يَشْهَدُهُ ٱلْمُقَرَّبُونَ ﴿٢١﴾</vt:lpstr>
      <vt:lpstr> إِنَّ ٱلْأَبْرَارَ لَفِى نَعِيمٍ ﴿٢٢﴾ </vt:lpstr>
      <vt:lpstr>عَلَى ٱلْأَرَآئِكِ يَنظُرُونَ ﴿٢٣﴾ </vt:lpstr>
      <vt:lpstr>تَعْرِفُ فِى وُجُوهِهِمْ نَضْرَةَ ٱلنَّعِيمِ ﴿٢٤﴾</vt:lpstr>
      <vt:lpstr> يُسْقَوْنَ مِن رَّحِيقٍ مَّخْتُومٍ ﴿٢٥﴾</vt:lpstr>
      <vt:lpstr> خِتَـٰمُهُۥ مِسْكٌ ۚ وَفِى ذَٰلِكَ فَلْيَتَنَافَسِ ٱلْمُتَنَـٰفِسُونَ ﴿٢٦﴾ </vt:lpstr>
      <vt:lpstr>وَمِزَاجُهُۥ مِن تَسْنِيمٍ ﴿٢٧﴾ </vt:lpstr>
      <vt:lpstr>عَيْنًا يَشْرَبُ بِهَا ٱلْمُقَرَّبُونَ ﴿٢٨﴾</vt:lpstr>
      <vt:lpstr> إِنَّ ٱلَّذِينَ أَجْرَمُوا۟ كَانُوا۟ مِنَ ٱلَّذِينَ ءَامَنُوا۟ يَضْحَكُونَ ﴿٢٩﴾</vt:lpstr>
      <vt:lpstr> وَإِذَا مَرُّوا۟ بِهِمْ يَتَغَامَزُونَ ﴿٣٠﴾ </vt:lpstr>
      <vt:lpstr>وَإِذَا ٱنقَلَبُوٓا۟ إِلَىٰٓ أَهْلِهِمُ ٱنقَلَبُوا۟ فَكِهِينَ ﴿٣١﴾</vt:lpstr>
      <vt:lpstr> وَإِذَا رَأَوْهُمْ قَالُوٓا۟ إِنَّ هَـٰٓؤُلَآءِ لَضَآلُّونَ ﴿٣٢﴾</vt:lpstr>
      <vt:lpstr> وَمَآ أُرْسِلُوا۟ عَلَيْهِمْ حَـٰفِظِينَ ﴿٣٣﴾</vt:lpstr>
      <vt:lpstr> فَٱلْيَوْمَ ٱلَّذِينَ ءَامَنُوا۟ مِنَ ٱلْكُفَّارِ يَضْحَكُونَ ﴿٣٤﴾</vt:lpstr>
      <vt:lpstr>عَلَى ٱلْأَرَآئِكِ يَنظُرُونَ ﴿٣٥﴾ </vt:lpstr>
      <vt:lpstr>هَلْ ثُوِّبَ ٱلْكُفَّارُ مَا كَانُوا۟ يَفْعَلُونَ ﴿٣٦﴾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812</cp:revision>
  <dcterms:created xsi:type="dcterms:W3CDTF">2005-07-27T05:58:58Z</dcterms:created>
  <dcterms:modified xsi:type="dcterms:W3CDTF">2020-05-22T21:09:22Z</dcterms:modified>
</cp:coreProperties>
</file>