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54" r:id="rId2"/>
    <p:sldId id="1074" r:id="rId3"/>
    <p:sldId id="893" r:id="rId4"/>
    <p:sldId id="766" r:id="rId5"/>
    <p:sldId id="1075" r:id="rId6"/>
    <p:sldId id="1105" r:id="rId7"/>
    <p:sldId id="1106" r:id="rId8"/>
    <p:sldId id="1107" r:id="rId9"/>
    <p:sldId id="1108" r:id="rId10"/>
    <p:sldId id="1109" r:id="rId11"/>
    <p:sldId id="1110" r:id="rId12"/>
    <p:sldId id="1111" r:id="rId13"/>
    <p:sldId id="1112" r:id="rId14"/>
    <p:sldId id="1113" r:id="rId15"/>
    <p:sldId id="1114" r:id="rId16"/>
    <p:sldId id="1115" r:id="rId17"/>
    <p:sldId id="1116" r:id="rId18"/>
    <p:sldId id="1117" r:id="rId19"/>
    <p:sldId id="1118" r:id="rId20"/>
    <p:sldId id="1119" r:id="rId21"/>
    <p:sldId id="1120" r:id="rId22"/>
    <p:sldId id="1121" r:id="rId23"/>
    <p:sldId id="1122" r:id="rId24"/>
    <p:sldId id="1104" r:id="rId25"/>
    <p:sldId id="353"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34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22/05/2020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الإنفطار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Infiṭār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rending)</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يَـٰٓأَيُّهَا ٱلْإِنسَـٰنُ مَا غَرَّكَ بِرَبِّكَ ٱلْكَرِيمِ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man! What </a:t>
            </a:r>
            <a:r>
              <a:rPr lang="en-US" altLang="en-US" sz="3200" dirty="0">
                <a:latin typeface="Calibri" panose="020F0502020204030204" pitchFamily="34" charset="0"/>
              </a:rPr>
              <a:t>has deceived you about your </a:t>
            </a:r>
            <a:r>
              <a:rPr lang="en-US" altLang="en-US" sz="3200" dirty="0" smtClean="0">
                <a:latin typeface="Calibri" panose="020F0502020204030204" pitchFamily="34" charset="0"/>
              </a:rPr>
              <a:t>generous </a:t>
            </a:r>
            <a:r>
              <a:rPr lang="en-US" altLang="en-US" sz="3200" dirty="0">
                <a:latin typeface="Calibri" panose="020F0502020204030204" pitchFamily="34" charset="0"/>
              </a:rPr>
              <a:t>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106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خَلَقَكَ فَسَوَّىٰكَ فَعَدَلَكَ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created you and proportioned you,</a:t>
            </a:r>
          </a:p>
          <a:p>
            <a:pPr>
              <a:lnSpc>
                <a:spcPct val="90000"/>
              </a:lnSpc>
            </a:pPr>
            <a:r>
              <a:rPr lang="en-US" altLang="en-US" sz="3200" dirty="0">
                <a:latin typeface="Calibri" panose="020F0502020204030204" pitchFamily="34" charset="0"/>
              </a:rPr>
              <a:t>and gave you an upright nature,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6040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فِىٓ أَىِّ صُورَةٍ مَّا شَآءَ رَكَّبَكَ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composed you in any form that He wished?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978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كَلَّا بَلْ تُكَذِّبُونَ بِٱلدِّينِ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Rather you deny the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91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وَإِنَّ عَلَيْكُمْ لَحَـٰفِظِينَ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there are over you watchers,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8617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كِرَامًا كَـٰتِبِينَ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noble writers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9209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يَعْلَمُونَ مَا تَفْعَلُونَ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know whatever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1031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ٱلْأَبْرَارَ لَفِى نَعِيمٍ ﴿١٣﴾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pious shall be amid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4532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وَإِنَّ ٱلْفُجَّارَ لَفِى جَحِيمٍ ﴿١٤﴾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the vicious shall be in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9768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يَصْلَوْنَهَا يَوْمَ ٱلدِّينِ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entering it on the Day of </a:t>
            </a:r>
            <a:r>
              <a:rPr lang="en-US" altLang="en-US" sz="3200">
                <a:latin typeface="Calibri" panose="020F0502020204030204" pitchFamily="34" charset="0"/>
              </a:rPr>
              <a:t>Retribution</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577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Infiṭār</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with a riveting description of The Rending open of the sky at the onset of the Day of Resurrection and assets that every human is being watched by angels and shall stand accountable before God in the Hereafter. It takes its name from “the renting” or “torn apart” (</a:t>
            </a:r>
            <a:r>
              <a:rPr lang="en-US" altLang="en-US" sz="2200" dirty="0" err="1">
                <a:solidFill>
                  <a:srgbClr val="FFFF00"/>
                </a:solidFill>
              </a:rPr>
              <a:t>infiṭār</a:t>
            </a:r>
            <a:r>
              <a:rPr lang="en-US" altLang="en-US" sz="2200" dirty="0">
                <a:solidFill>
                  <a:srgbClr val="FFFF00"/>
                </a:solidFill>
              </a:rPr>
              <a:t>) of the sky mentioned in . The surah deals with man’s ingratitude and his failure to concede that the Day of Judgement will come</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1100" dirty="0">
              <a:solidFill>
                <a:srgbClr val="FFFF00"/>
              </a:solidFill>
            </a:endParaRPr>
          </a:p>
          <a:p>
            <a:pPr algn="ctr">
              <a:spcBef>
                <a:spcPct val="0"/>
              </a:spcBef>
              <a:buFontTx/>
              <a:buNone/>
            </a:pPr>
            <a:r>
              <a:rPr lang="en-US" altLang="en-US" sz="2200" dirty="0">
                <a:solidFill>
                  <a:srgbClr val="FFFF00"/>
                </a:solidFill>
              </a:rPr>
              <a:t>The surah is also known as: Bursting Apart, Cleft Asunder, The Cataclysm, The Cleaving Asunder, The Splitting, Torn Apart</a:t>
            </a:r>
            <a:r>
              <a:rPr lang="en-US" altLang="en-US" sz="2200" dirty="0" smtClean="0">
                <a:solidFill>
                  <a:srgbClr val="FFFF00"/>
                </a:solidFill>
              </a:rPr>
              <a:t>.</a:t>
            </a:r>
          </a:p>
          <a:p>
            <a:pPr algn="ctr">
              <a:spcBef>
                <a:spcPct val="0"/>
              </a:spcBef>
              <a:buFontTx/>
              <a:buNone/>
            </a:pPr>
            <a:endParaRPr lang="en-US" altLang="en-US" sz="1050" dirty="0">
              <a:solidFill>
                <a:srgbClr val="FFFF00"/>
              </a:solidFill>
            </a:endParaRPr>
          </a:p>
          <a:p>
            <a:pPr algn="ctr">
              <a:spcBef>
                <a:spcPct val="0"/>
              </a:spcBef>
              <a:buFontTx/>
              <a:buNone/>
            </a:pPr>
            <a:r>
              <a:rPr lang="en-US" altLang="en-US" sz="2200" dirty="0" smtClean="0">
                <a:solidFill>
                  <a:srgbClr val="FFFF00"/>
                </a:solidFill>
              </a:rPr>
              <a:t>This surah revealed </a:t>
            </a:r>
            <a:r>
              <a:rPr lang="en-US" altLang="en-US" sz="2200" dirty="0">
                <a:solidFill>
                  <a:srgbClr val="FFFF00"/>
                </a:solidFill>
              </a:rPr>
              <a:t>in Makkah. The Holy Prophet </a:t>
            </a:r>
            <a:r>
              <a:rPr lang="en-US" altLang="en-US" sz="2200" dirty="0" smtClean="0">
                <a:solidFill>
                  <a:srgbClr val="FFFF00"/>
                </a:solidFill>
              </a:rPr>
              <a:t>(S) </a:t>
            </a:r>
            <a:r>
              <a:rPr lang="en-US" altLang="en-US" sz="2200" dirty="0">
                <a:solidFill>
                  <a:srgbClr val="FFFF00"/>
                </a:solidFill>
              </a:rPr>
              <a:t>said that if a person recites this surah frequently in his prayers then on the Day of Judgement there will be no curtain between Allah (s.w.t.) and himself and when his book of deeds will be opened, Allah (s.w.t.) will protect him from humiliation.</a:t>
            </a:r>
          </a:p>
          <a:p>
            <a:pPr algn="ctr">
              <a:spcBef>
                <a:spcPct val="0"/>
              </a:spcBef>
              <a:buFontTx/>
              <a:buNone/>
            </a:pPr>
            <a:r>
              <a:rPr lang="en-US" altLang="en-US" sz="2200" dirty="0">
                <a:solidFill>
                  <a:srgbClr val="FFFF00"/>
                </a:solidFill>
              </a:rPr>
              <a:t>	If a prisoner writes this surah and keeps it with him, he will be released sooner and he will be saved from any dangers. It is narrated from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that even if the sins of the one who recites this surah are equal to the drops of rain, he will still be forgiven. This surah is also good for the eyes and one should blow gently into the eyes after reciting this surah</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هُمْ عَنْهَا بِغَآئِبِينَ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shall not be absent from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5086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أَدْرَىٰكَ مَا يَوْمُ ٱلدِّينِ ﴿١٧﴾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will show you</a:t>
            </a:r>
          </a:p>
          <a:p>
            <a:pPr>
              <a:lnSpc>
                <a:spcPct val="90000"/>
              </a:lnSpc>
            </a:pPr>
            <a:r>
              <a:rPr lang="en-US" altLang="en-US" sz="3200" dirty="0">
                <a:latin typeface="Calibri" panose="020F0502020204030204" pitchFamily="34" charset="0"/>
              </a:rPr>
              <a:t>what is the Day of Retribution?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0577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مَآ أَدْرَىٰكَ مَا يَوْمُ ٱلدِّينِ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Again, what will show</a:t>
            </a:r>
          </a:p>
          <a:p>
            <a:pPr>
              <a:lnSpc>
                <a:spcPct val="90000"/>
              </a:lnSpc>
            </a:pPr>
            <a:r>
              <a:rPr lang="en-US" altLang="en-US" sz="3200" dirty="0">
                <a:latin typeface="Calibri" panose="020F0502020204030204" pitchFamily="34" charset="0"/>
              </a:rPr>
              <a:t>you what is the Day of Retribution?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2514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يَوْمَ لَا تَمْلِكُ نَفْسٌ لِّنَفْسٍ شَيْـًٔا ۖ وَٱلْأَمْرُ يَوْمَئِذٍ لِّلَّـهِ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 </a:t>
            </a:r>
            <a:r>
              <a:rPr lang="en-US" altLang="en-US" sz="3200" dirty="0" smtClean="0">
                <a:latin typeface="Calibri" panose="020F0502020204030204" pitchFamily="34" charset="0"/>
              </a:rPr>
              <a:t>day when </a:t>
            </a:r>
            <a:r>
              <a:rPr lang="en-US" altLang="en-US" sz="3200" dirty="0">
                <a:latin typeface="Calibri" panose="020F0502020204030204" pitchFamily="34" charset="0"/>
              </a:rPr>
              <a:t>no soul will be of any avail to another soul</a:t>
            </a:r>
          </a:p>
          <a:p>
            <a:pPr>
              <a:lnSpc>
                <a:spcPct val="90000"/>
              </a:lnSpc>
            </a:pPr>
            <a:r>
              <a:rPr lang="en-US" altLang="en-US" sz="3200" dirty="0">
                <a:latin typeface="Calibri" panose="020F0502020204030204" pitchFamily="34" charset="0"/>
              </a:rPr>
              <a:t>and all command that day will belong to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1537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إِذَا ٱلسَّمَآءُ ٱنفَطَرَتْ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sky is rent apart,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ٱلْكَوَاكِبُ ٱنتَثَرَتْ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stars are scattered,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28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ٱلْبِحَارُ فُجِّرَتْ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seas are merged,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2697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وَإِذَا ٱلْقُبُورُ بُعْثِرَتْ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graves are overturned,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208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عَلِمَتْ نَفْسٌ مَّا قَدَّمَتْ وَأَخَّرَتْ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 soul shall know what it has sent</a:t>
            </a:r>
          </a:p>
          <a:p>
            <a:pPr>
              <a:lnSpc>
                <a:spcPct val="90000"/>
              </a:lnSpc>
            </a:pPr>
            <a:r>
              <a:rPr lang="en-US" altLang="en-US" sz="3200" dirty="0">
                <a:latin typeface="Calibri" panose="020F0502020204030204" pitchFamily="34" charset="0"/>
              </a:rPr>
              <a:t>ahead and left behind.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Infiṭār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3465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11014</TotalTime>
  <Words>816</Words>
  <Application>Microsoft Office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إِذَا ٱلسَّمَآءُ ٱنفَطَرَتْ ﴿١﴾</vt:lpstr>
      <vt:lpstr> وَإِذَا ٱلْكَوَاكِبُ ٱنتَثَرَتْ ﴿٢﴾</vt:lpstr>
      <vt:lpstr> وَإِذَا ٱلْبِحَارُ فُجِّرَتْ ﴿٣﴾</vt:lpstr>
      <vt:lpstr> وَإِذَا ٱلْقُبُورُ بُعْثِرَتْ ﴿٤﴾</vt:lpstr>
      <vt:lpstr> عَلِمَتْ نَفْسٌ مَّا قَدَّمَتْ وَأَخَّرَتْ ﴿٥﴾</vt:lpstr>
      <vt:lpstr> يَـٰٓأَيُّهَا ٱلْإِنسَـٰنُ مَا غَرَّكَ بِرَبِّكَ ٱلْكَرِيمِ ﴿٦﴾</vt:lpstr>
      <vt:lpstr> ٱلَّذِى خَلَقَكَ فَسَوَّىٰكَ فَعَدَلَكَ ﴿٧﴾</vt:lpstr>
      <vt:lpstr> فِىٓ أَىِّ صُورَةٍ مَّا شَآءَ رَكَّبَكَ ﴿٨﴾</vt:lpstr>
      <vt:lpstr> كَلَّا بَلْ تُكَذِّبُونَ بِٱلدِّينِ ﴿٩﴾</vt:lpstr>
      <vt:lpstr> وَإِنَّ عَلَيْكُمْ لَحَـٰفِظِينَ ﴿١٠﴾</vt:lpstr>
      <vt:lpstr> كِرَامًا كَـٰتِبِينَ ﴿١١﴾</vt:lpstr>
      <vt:lpstr> يَعْلَمُونَ مَا تَفْعَلُونَ ﴿١٢﴾</vt:lpstr>
      <vt:lpstr> إِنَّ ٱلْأَبْرَارَ لَفِى نَعِيمٍ ﴿١٣﴾</vt:lpstr>
      <vt:lpstr> وَإِنَّ ٱلْفُجَّارَ لَفِى جَحِيمٍ ﴿١٤﴾ </vt:lpstr>
      <vt:lpstr>يَصْلَوْنَهَا يَوْمَ ٱلدِّينِ ﴿١٥﴾</vt:lpstr>
      <vt:lpstr> وَمَا هُمْ عَنْهَا بِغَآئِبِينَ ﴿١٦﴾</vt:lpstr>
      <vt:lpstr> وَمَآ أَدْرَىٰكَ مَا يَوْمُ ٱلدِّينِ ﴿١٧﴾</vt:lpstr>
      <vt:lpstr> ثُمَّ مَآ أَدْرَىٰكَ مَا يَوْمُ ٱلدِّينِ ﴿١٨﴾</vt:lpstr>
      <vt:lpstr> يَوْمَ لَا تَمْلِكُ نَفْسٌ لِّنَفْسٍ شَيْـًٔا ۖ وَٱلْأَمْرُ يَوْمَئِذٍ لِّلَّـهِ ﴿١٩﴾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803</cp:revision>
  <dcterms:created xsi:type="dcterms:W3CDTF">2005-07-27T05:58:58Z</dcterms:created>
  <dcterms:modified xsi:type="dcterms:W3CDTF">2020-05-22T17:33:40Z</dcterms:modified>
</cp:coreProperties>
</file>