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353"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8707"/>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22/05/2020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التكوير</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Takwīr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winding up)</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ٱلْبِحَارُ سُجِّرَتْ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seas are set afire,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4626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ٱلنُّفُوسُ زُوِّجَتْ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souls are assorted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8123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ٱلْمَوْءُۥدَةُ سُئِلَتْ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girl buried-alive will be asked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618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بِأَىِّ ذَنۢبٍ قُتِلَتْ ﴿٩﴾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what sin she was killed.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408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ٱلصُّحُفُ نُشِرَتْ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records [of deeds] are unfolded,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86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ٱلسَّمَآءُ كُشِطَتْ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sky is stripped off,</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9825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ٱلْجَحِيمُ سُعِّرَتْ ﴿١٢﴾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hell is set ablaze,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242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ٱلْجَنَّةُ أُزْلِفَتْ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paradise is brought near,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2290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عَلِمَتْ نَفْسٌ مَّآ أَحْضَرَتْ ﴿١٤﴾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 soul shall know what it has readied [for itself].</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6638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فَلَآ أُقْسِمُ بِٱلْخُنَّسِ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swear by the stars that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447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6815"/>
            <a:ext cx="12192000" cy="66325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Takwīr</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a riveting description of The Winding Up of the sun at the end of earthly life and the dawn of eternity. It takes its name from “the winding up”, “the enfolding” or “the darkening” (</a:t>
            </a:r>
            <a:r>
              <a:rPr lang="en-US" altLang="en-US" sz="2400" dirty="0" err="1">
                <a:solidFill>
                  <a:srgbClr val="FFFF00"/>
                </a:solidFill>
              </a:rPr>
              <a:t>takwīr</a:t>
            </a:r>
            <a:r>
              <a:rPr lang="en-US" altLang="en-US" sz="2400" dirty="0">
                <a:solidFill>
                  <a:srgbClr val="FFFF00"/>
                </a:solidFill>
              </a:rPr>
              <a:t>) of the sun as mentioned in . The surah stress the fact that people will be confronted by their deeds on Judgement Day, asserting the truth of the Quran, and calling people to the right path. It opens with a powerful description of events on that Day.«</a:t>
            </a:r>
          </a:p>
          <a:p>
            <a:pPr algn="ctr">
              <a:spcBef>
                <a:spcPct val="0"/>
              </a:spcBef>
              <a:buFontTx/>
              <a:buNone/>
            </a:pPr>
            <a:endParaRPr lang="en-US" altLang="en-US" sz="2400" dirty="0">
              <a:solidFill>
                <a:srgbClr val="FFFF00"/>
              </a:solidFill>
            </a:endParaRPr>
          </a:p>
          <a:p>
            <a:pPr algn="ctr">
              <a:spcBef>
                <a:spcPct val="0"/>
              </a:spcBef>
              <a:buFontTx/>
              <a:buNone/>
            </a:pPr>
            <a:r>
              <a:rPr lang="en-US" altLang="en-US" sz="2400" dirty="0">
                <a:solidFill>
                  <a:srgbClr val="FFFF00"/>
                </a:solidFill>
              </a:rPr>
              <a:t>The surah is also known as: Shrouded in Darkness, The Cessation, The Compacting, The Darkening, The Enfolding, The Folding up, Wrapping Things Up</a:t>
            </a:r>
            <a:r>
              <a:rPr lang="en-US" altLang="en-US" sz="2400" dirty="0" smtClean="0">
                <a:solidFill>
                  <a:srgbClr val="FFFF00"/>
                </a:solidFill>
              </a:rPr>
              <a:t>.</a:t>
            </a:r>
          </a:p>
          <a:p>
            <a:pPr algn="ctr">
              <a:spcBef>
                <a:spcPct val="0"/>
              </a:spcBef>
              <a:buFontTx/>
              <a:buNone/>
            </a:pPr>
            <a:endParaRPr lang="en-US" altLang="en-US" sz="2400" dirty="0" smtClean="0">
              <a:solidFill>
                <a:srgbClr val="FFFF00"/>
              </a:solidFill>
            </a:endParaRPr>
          </a:p>
          <a:p>
            <a:pPr algn="ctr">
              <a:spcBef>
                <a:spcPct val="0"/>
              </a:spcBef>
              <a:buFontTx/>
              <a:buNone/>
            </a:pPr>
            <a:r>
              <a:rPr lang="en-US" altLang="en-US" sz="2400" dirty="0" smtClean="0">
                <a:solidFill>
                  <a:srgbClr val="FFFF00"/>
                </a:solidFill>
              </a:rPr>
              <a:t>This is a </a:t>
            </a:r>
            <a:r>
              <a:rPr lang="en-US" altLang="en-US" sz="2400" dirty="0">
                <a:solidFill>
                  <a:srgbClr val="FFFF00"/>
                </a:solidFill>
              </a:rPr>
              <a:t>‘</a:t>
            </a:r>
            <a:r>
              <a:rPr lang="en-US" altLang="en-US" sz="2400" dirty="0" err="1">
                <a:solidFill>
                  <a:srgbClr val="FFFF00"/>
                </a:solidFill>
              </a:rPr>
              <a:t>makki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The Holy Prophet </a:t>
            </a:r>
            <a:r>
              <a:rPr lang="en-US" altLang="en-US" sz="2400" dirty="0" smtClean="0">
                <a:solidFill>
                  <a:srgbClr val="FFFF00"/>
                </a:solidFill>
              </a:rPr>
              <a:t>(S) </a:t>
            </a:r>
            <a:r>
              <a:rPr lang="en-US" altLang="en-US" sz="2400" dirty="0">
                <a:solidFill>
                  <a:srgbClr val="FFFF00"/>
                </a:solidFill>
              </a:rPr>
              <a:t>said that the person who recites this surah will be happy on the day when the book of deeds of people will be opened. Whoever wishes that Allah (s.w.t.) should show him His Mercy on the Day of Judgement should recite this </a:t>
            </a:r>
            <a:r>
              <a:rPr lang="en-US" altLang="en-US" sz="2400" dirty="0" smtClean="0">
                <a:solidFill>
                  <a:srgbClr val="FFFF00"/>
                </a:solidFill>
              </a:rPr>
              <a:t>surah. Recitation </a:t>
            </a:r>
            <a:r>
              <a:rPr lang="en-US" altLang="en-US" sz="2400" dirty="0">
                <a:solidFill>
                  <a:srgbClr val="FFFF00"/>
                </a:solidFill>
              </a:rPr>
              <a:t>of this surah is especially good for the eyes. It improves vision and removes any ailments of the eyes.</a:t>
            </a:r>
          </a:p>
          <a:p>
            <a:pPr algn="ctr">
              <a:spcBef>
                <a:spcPct val="0"/>
              </a:spcBef>
              <a:buFontTx/>
              <a:buNone/>
            </a:pP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ٱلْجَوَارِ ٱلْكُنَّسِ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planets that hide,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8813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وَٱلَّيْلِ إِذَا عَسْعَسَ ﴿١٧﴾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as it approaches,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548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وَٱلصُّبْحِ إِذَا تَنَفَّسَ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dawn as it breathes,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43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إِنَّهُۥ لَقَوْلُ رَسُولٍ كَرِيمٍ ﴿١٩﴾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the speech of a noble apostle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2685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ذِى قُوَّةٍ عِندَ ذِى ٱلْعَرْشِ مَكِينٍ ﴿٢٠﴾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powerful and eminent with the Lord of the Throne,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0575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مُّطَاعٍ ثَمَّ أَمِينٍ ﴿٢١﴾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who is heard and trustworthy as well.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2519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صَاحِبُكُم بِمَجْنُونٍ ﴿٢٢﴾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companion is not crazy: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6308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وَلَقَدْ رَءَاهُ بِٱلْأُفُقِ ٱلْمُبِينِ ﴿٢٣﴾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he saw him on the manifest horizon,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3716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هُوَ عَلَى ٱلْغَيْبِ بِضَنِينٍ ﴿٢٤﴾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is not miserly concerning the Unseen.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59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هُوَ بِقَوْلِ شَيْطَـٰنٍ رَّجِيمٍ ﴿٢٥﴾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not the speech of an outcast Satan.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3913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فَأَيْنَ تَذْهَبُونَ ﴿٢٦﴾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where are you going?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7251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هُوَ إِلَّا ذِكْرٌ لِّلْعَـٰلَمِينَ ﴿٢٧﴾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just a reminder for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8746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لِمَن شَآءَ مِنكُمْ أَن يَسْتَقِيمَ ﴿٢٨﴾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those of you who wish to be steadfast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1986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تَشَآءُونَ إِلَّآ أَن يَشَآءَ ٱللَّـهُ رَبُّ ٱلْعَـٰلَمِينَ ﴿٢٩﴾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you do not </a:t>
            </a:r>
            <a:r>
              <a:rPr lang="en-US" altLang="en-US" sz="3200" dirty="0" smtClean="0">
                <a:latin typeface="Calibri" panose="020F0502020204030204" pitchFamily="34" charset="0"/>
              </a:rPr>
              <a:t>wish unless </a:t>
            </a:r>
            <a:r>
              <a:rPr lang="en-US" altLang="en-US" sz="3200" dirty="0">
                <a:latin typeface="Calibri" panose="020F0502020204030204" pitchFamily="34" charset="0"/>
              </a:rPr>
              <a:t>it is wished by Allah,</a:t>
            </a:r>
          </a:p>
          <a:p>
            <a:pPr>
              <a:lnSpc>
                <a:spcPct val="90000"/>
              </a:lnSpc>
            </a:pPr>
            <a:r>
              <a:rPr lang="en-US" altLang="en-US" sz="3200" dirty="0">
                <a:latin typeface="Calibri" panose="020F0502020204030204" pitchFamily="34" charset="0"/>
              </a:rPr>
              <a:t>the Lord of all the worlds.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7003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إِذَا ٱلشَّمْسُ كُوِّرَتْ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sun is wound up</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ٱلنُّجُومُ ٱنكَدَرَتْ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stars scatter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758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ٱلْجِبَالُ سُيِّرَتْ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mountains are set moving,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7776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وَإِذَا ٱلْعِشَارُ عُطِّلَتْ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pregnant camels are neglected,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3459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ٱلْوُحُوشُ حُشِرَتْ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wild beasts are mustered,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Takwīr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870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11002</TotalTime>
  <Words>950</Words>
  <Application>Microsoft Office PowerPoint</Application>
  <PresentationFormat>Widescreen</PresentationFormat>
  <Paragraphs>114</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إِذَا ٱلشَّمْسُ كُوِّرَتْ ﴿١﴾</vt:lpstr>
      <vt:lpstr>وَإِذَا ٱلنُّجُومُ ٱنكَدَرَتْ ﴿٢﴾</vt:lpstr>
      <vt:lpstr> وَإِذَا ٱلْجِبَالُ سُيِّرَتْ ﴿٣﴾ </vt:lpstr>
      <vt:lpstr>وَإِذَا ٱلْعِشَارُ عُطِّلَتْ ﴿٤﴾</vt:lpstr>
      <vt:lpstr> وَإِذَا ٱلْوُحُوشُ حُشِرَتْ ﴿٥﴾</vt:lpstr>
      <vt:lpstr> وَإِذَا ٱلْبِحَارُ سُجِّرَتْ ﴿٦﴾</vt:lpstr>
      <vt:lpstr> وَإِذَا ٱلنُّفُوسُ زُوِّجَتْ ﴿٧﴾</vt:lpstr>
      <vt:lpstr> وَإِذَا ٱلْمَوْءُۥدَةُ سُئِلَتْ ﴿٨﴾</vt:lpstr>
      <vt:lpstr> بِأَىِّ ذَنۢبٍ قُتِلَتْ ﴿٩﴾ </vt:lpstr>
      <vt:lpstr>وَإِذَا ٱلصُّحُفُ نُشِرَتْ ﴿١٠﴾</vt:lpstr>
      <vt:lpstr> وَإِذَا ٱلسَّمَآءُ كُشِطَتْ ﴿١١﴾</vt:lpstr>
      <vt:lpstr> وَإِذَا ٱلْجَحِيمُ سُعِّرَتْ ﴿١٢﴾ </vt:lpstr>
      <vt:lpstr>وَإِذَا ٱلْجَنَّةُ أُزْلِفَتْ ﴿١٣﴾</vt:lpstr>
      <vt:lpstr> عَلِمَتْ نَفْسٌ مَّآ أَحْضَرَتْ ﴿١٤﴾ </vt:lpstr>
      <vt:lpstr>فَلَآ أُقْسِمُ بِٱلْخُنَّسِ ﴿١٥﴾</vt:lpstr>
      <vt:lpstr> ٱلْجَوَارِ ٱلْكُنَّسِ ﴿١٦﴾</vt:lpstr>
      <vt:lpstr> وَٱلَّيْلِ إِذَا عَسْعَسَ ﴿١٧﴾ </vt:lpstr>
      <vt:lpstr>وَٱلصُّبْحِ إِذَا تَنَفَّسَ ﴿١٨﴾</vt:lpstr>
      <vt:lpstr> إِنَّهُۥ لَقَوْلُ رَسُولٍ كَرِيمٍ ﴿١٩﴾ </vt:lpstr>
      <vt:lpstr>ذِى قُوَّةٍ عِندَ ذِى ٱلْعَرْشِ مَكِينٍ ﴿٢٠﴾</vt:lpstr>
      <vt:lpstr> مُّطَاعٍ ثَمَّ أَمِينٍ ﴿٢١﴾</vt:lpstr>
      <vt:lpstr> وَمَا صَاحِبُكُم بِمَجْنُونٍ ﴿٢٢﴾</vt:lpstr>
      <vt:lpstr> وَلَقَدْ رَءَاهُ بِٱلْأُفُقِ ٱلْمُبِينِ ﴿٢٣﴾</vt:lpstr>
      <vt:lpstr> وَمَا هُوَ عَلَى ٱلْغَيْبِ بِضَنِينٍ ﴿٢٤﴾</vt:lpstr>
      <vt:lpstr> وَمَا هُوَ بِقَوْلِ شَيْطَـٰنٍ رَّجِيمٍ ﴿٢٥﴾</vt:lpstr>
      <vt:lpstr> فَأَيْنَ تَذْهَبُونَ ﴿٢٦﴾</vt:lpstr>
      <vt:lpstr> إِنْ هُوَ إِلَّا ذِكْرٌ لِّلْعَـٰلَمِينَ ﴿٢٧﴾</vt:lpstr>
      <vt:lpstr> لِمَن شَآءَ مِنكُمْ أَن يَسْتَقِيمَ ﴿٢٨﴾</vt:lpstr>
      <vt:lpstr> وَمَا تَشَآءُونَ إِلَّآ أَن يَشَآءَ ٱللَّـهُ رَبُّ ٱلْعَـٰلَمِينَ ﴿٢٩﴾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799</cp:revision>
  <dcterms:created xsi:type="dcterms:W3CDTF">2005-07-27T05:58:58Z</dcterms:created>
  <dcterms:modified xsi:type="dcterms:W3CDTF">2020-05-22T17:18:54Z</dcterms:modified>
</cp:coreProperties>
</file>