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1115" r:id="rId46"/>
    <p:sldId id="1116" r:id="rId47"/>
    <p:sldId id="352" r:id="rId48"/>
    <p:sldId id="353" r:id="rId4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8" d="100"/>
          <a:sy n="88" d="100"/>
        </p:scale>
        <p:origin x="466"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عبس</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ʿAbasa</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he frowned)</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فَأَنتَ لَهُۥ تَصَدَّىٰ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attend to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8312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عَلَيْكَ أَلَّا يَزَّكَّىٰ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though you are not liable</a:t>
            </a:r>
          </a:p>
          <a:p>
            <a:pPr>
              <a:lnSpc>
                <a:spcPct val="90000"/>
              </a:lnSpc>
            </a:pPr>
            <a:r>
              <a:rPr lang="en-US" altLang="en-US" sz="3200" dirty="0">
                <a:latin typeface="Calibri" panose="020F0502020204030204" pitchFamily="34" charset="0"/>
              </a:rPr>
              <a:t>if he does not purify himself.</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7825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وَأَمَّا مَن جَآءَكَ يَسْعَىٰ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he who comes hurrying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0192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يَخْشَىٰ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while he fears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4195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فَأَنتَ عَنْهُ تَلَهَّىٰ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neglectful of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51223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كَلَّآ إِنَّهَا تَذْكِرَةٌ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These [verses of the </a:t>
            </a:r>
            <a:r>
              <a:rPr lang="en-US" altLang="en-US" sz="3200" dirty="0" err="1">
                <a:latin typeface="Calibri" panose="020F0502020204030204" pitchFamily="34" charset="0"/>
              </a:rPr>
              <a:t>Qurʾān</a:t>
            </a:r>
            <a:r>
              <a:rPr lang="en-US" altLang="en-US" sz="3200" dirty="0">
                <a:latin typeface="Calibri" panose="020F0502020204030204" pitchFamily="34" charset="0"/>
              </a:rPr>
              <a:t>] are a reminder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1443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شَآءَ ذَكَرَهُۥ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let anyone who wishes remember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1308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صُحُفٍ مُّكَرَّمَةٍ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t>
            </a:r>
            <a:r>
              <a:rPr lang="en-US" altLang="en-US" sz="3200" dirty="0" err="1">
                <a:latin typeface="Calibri" panose="020F0502020204030204" pitchFamily="34" charset="0"/>
              </a:rPr>
              <a:t>honoured</a:t>
            </a:r>
            <a:r>
              <a:rPr lang="en-US" altLang="en-US" sz="3200" dirty="0">
                <a:latin typeface="Calibri" panose="020F0502020204030204" pitchFamily="34" charset="0"/>
              </a:rPr>
              <a:t> scriptures,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96427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مَّرْفُوعَةٍ مُّطَهَّرَةٍۭ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exalted and purified,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4009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بِأَيْدِى سَفَرَةٍ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hands of envoys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64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80</a:t>
            </a:r>
            <a:r>
              <a:rPr lang="en-US" altLang="en-US" sz="2800" dirty="0" smtClean="0">
                <a:solidFill>
                  <a:srgbClr val="FFFF00"/>
                </a:solidFill>
              </a:rPr>
              <a:t>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ʿAbasa</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with admonishing the Prophet and refers to him as He [who] Frowned and turned away. While the Prophet was speaking to some unbelieving nobles of Quraysh, hoping to convert them, a blind Muslim man came up to learn from him, but in his eagerness to attract the disbelievers to Islam, the Prophet frowned at him. The Prophet is then reproached and told not to concern himself with the disbelievers. It takes its name from the word “he frowned” (</a:t>
            </a:r>
            <a:r>
              <a:rPr lang="en-US" altLang="en-US" sz="2400" dirty="0" err="1">
                <a:solidFill>
                  <a:srgbClr val="FFFF00"/>
                </a:solidFill>
              </a:rPr>
              <a:t>ʿabasa</a:t>
            </a:r>
            <a:r>
              <a:rPr lang="en-US" altLang="en-US" sz="2400" dirty="0" smtClean="0">
                <a:solidFill>
                  <a:srgbClr val="FFFF00"/>
                </a:solidFill>
              </a:rPr>
              <a:t>). </a:t>
            </a:r>
            <a:r>
              <a:rPr lang="en-US" altLang="en-US" sz="2400" dirty="0">
                <a:solidFill>
                  <a:srgbClr val="FFFF00"/>
                </a:solidFill>
              </a:rPr>
              <a:t>The surah also deals with the condemnation of man’s ingratitude: man becomes self-satisfied and forgets his origin and his final return to God</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is also known as: He Made a Wry Face, He Who </a:t>
            </a:r>
            <a:r>
              <a:rPr lang="en-US" altLang="en-US" sz="2400" dirty="0" smtClean="0">
                <a:solidFill>
                  <a:srgbClr val="FFFF00"/>
                </a:solidFill>
              </a:rPr>
              <a:t>Frowned.</a:t>
            </a:r>
          </a:p>
          <a:p>
            <a:pPr algn="ctr">
              <a:spcBef>
                <a:spcPct val="0"/>
              </a:spcBef>
              <a:buFontTx/>
              <a:buNone/>
            </a:pPr>
            <a:r>
              <a:rPr lang="en-US" altLang="en-US" sz="2400" dirty="0">
                <a:solidFill>
                  <a:srgbClr val="FFFF00"/>
                </a:solidFill>
              </a:rPr>
              <a:t>This surah </a:t>
            </a:r>
            <a:r>
              <a:rPr lang="en-US" altLang="en-US" sz="2400" dirty="0" smtClean="0">
                <a:solidFill>
                  <a:srgbClr val="FFFF00"/>
                </a:solidFill>
              </a:rPr>
              <a:t>was </a:t>
            </a:r>
            <a:r>
              <a:rPr lang="en-US" altLang="en-US" sz="2400" dirty="0">
                <a:solidFill>
                  <a:srgbClr val="FFFF00"/>
                </a:solidFill>
              </a:rPr>
              <a:t>revealed in Makkah. It is narrated from the Holy  Prophet </a:t>
            </a:r>
            <a:r>
              <a:rPr lang="en-US" altLang="en-US" sz="2400" dirty="0" smtClean="0">
                <a:solidFill>
                  <a:srgbClr val="FFFF00"/>
                </a:solidFill>
              </a:rPr>
              <a:t>(S) </a:t>
            </a:r>
            <a:r>
              <a:rPr lang="en-US" altLang="en-US" sz="2400" dirty="0">
                <a:solidFill>
                  <a:srgbClr val="FFFF00"/>
                </a:solidFill>
              </a:rPr>
              <a:t>that the person who recites this surah will come out of his grave laughing on the Day of Resurrection.</a:t>
            </a:r>
          </a:p>
          <a:p>
            <a:pPr algn="ctr">
              <a:spcBef>
                <a:spcPct val="0"/>
              </a:spcBef>
              <a:buFontTx/>
              <a:buNone/>
            </a:pPr>
            <a:r>
              <a:rPr lang="en-US" altLang="en-US" sz="2400" dirty="0">
                <a:solidFill>
                  <a:srgbClr val="FFFF00"/>
                </a:solidFill>
              </a:rPr>
              <a:t>	Writing this surah as a talisman on deerskin and keeping it in one’s possession makes one successful in all his </a:t>
            </a:r>
            <a:r>
              <a:rPr lang="en-US" altLang="en-US" sz="2400" dirty="0" err="1">
                <a:solidFill>
                  <a:srgbClr val="FFFF00"/>
                </a:solidFill>
              </a:rPr>
              <a:t>endeavours</a:t>
            </a:r>
            <a:r>
              <a:rPr lang="en-US" altLang="en-US" sz="2400" dirty="0">
                <a:solidFill>
                  <a:srgbClr val="FFFF00"/>
                </a:solidFill>
              </a:rPr>
              <a:t>. If it is recited during a journey, then the </a:t>
            </a:r>
            <a:r>
              <a:rPr lang="en-US" altLang="en-US" sz="2400" dirty="0" err="1">
                <a:solidFill>
                  <a:srgbClr val="FFFF00"/>
                </a:solidFill>
              </a:rPr>
              <a:t>traveller</a:t>
            </a:r>
            <a:r>
              <a:rPr lang="en-US" altLang="en-US" sz="2400" dirty="0">
                <a:solidFill>
                  <a:srgbClr val="FFFF00"/>
                </a:solidFill>
              </a:rPr>
              <a:t> will return home safely. Whoever recites this surah with surah at-</a:t>
            </a:r>
            <a:r>
              <a:rPr lang="en-US" altLang="en-US" sz="2400" dirty="0" err="1">
                <a:solidFill>
                  <a:srgbClr val="FFFF00"/>
                </a:solidFill>
              </a:rPr>
              <a:t>Takweer</a:t>
            </a:r>
            <a:r>
              <a:rPr lang="en-US" altLang="en-US" sz="2400" dirty="0">
                <a:solidFill>
                  <a:srgbClr val="FFFF00"/>
                </a:solidFill>
              </a:rPr>
              <a:t> will be under the shade of the Holy Prophet </a:t>
            </a:r>
            <a:r>
              <a:rPr lang="en-US" altLang="en-US" sz="2400" dirty="0" smtClean="0">
                <a:solidFill>
                  <a:srgbClr val="FFFF00"/>
                </a:solidFill>
              </a:rPr>
              <a:t>(S) </a:t>
            </a:r>
            <a:r>
              <a:rPr lang="en-US" altLang="en-US" sz="2400" dirty="0">
                <a:solidFill>
                  <a:srgbClr val="FFFF00"/>
                </a:solidFill>
              </a:rPr>
              <a:t>in Jannah</a:t>
            </a:r>
            <a:r>
              <a:rPr lang="en-US" altLang="en-US" sz="2400" dirty="0" smtClean="0">
                <a:solidFill>
                  <a:srgbClr val="FFFF00"/>
                </a:solidFill>
              </a:rPr>
              <a:t>.</a:t>
            </a: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كِرَامٍۭ بَرَرَةٍ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noble and pious.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9081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قُتِلَ ٱلْإِنسَـٰنُ مَآ أَكْفَرَهُۥ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Perish man! How ungrateful is he!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5297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أَىِّ شَىْءٍ خَلَقَهُۥ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what has He created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2542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نُّطْفَةٍ خَلَقَهُۥ فَقَدَّرَهُۥ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has created him from a drop of [seminal] fluid,</a:t>
            </a:r>
          </a:p>
          <a:p>
            <a:pPr>
              <a:lnSpc>
                <a:spcPct val="90000"/>
              </a:lnSpc>
            </a:pPr>
            <a:r>
              <a:rPr lang="en-US" altLang="en-US" sz="3200" dirty="0">
                <a:latin typeface="Calibri" panose="020F0502020204030204" pitchFamily="34" charset="0"/>
              </a:rPr>
              <a:t>and then proportioned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5994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ٱلسَّبِيلَ يَسَّرَهُۥ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made the way easy for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5183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أَمَاتَهُۥ فَأَقْبَرَهُۥ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made him die and buried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1850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إِذَا شَآءَ أَنشَرَهُۥ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then, when He wished, resurrected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9246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كَلَّا لَمَّا يَقْضِ مَآ أَمَرَهُۥ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He has not yet carried out</a:t>
            </a:r>
          </a:p>
          <a:p>
            <a:pPr>
              <a:lnSpc>
                <a:spcPct val="90000"/>
              </a:lnSpc>
            </a:pPr>
            <a:r>
              <a:rPr lang="en-US" altLang="en-US" sz="3200" dirty="0">
                <a:latin typeface="Calibri" panose="020F0502020204030204" pitchFamily="34" charset="0"/>
              </a:rPr>
              <a:t>what He had commanded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5238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فَلْيَنظُرِ ٱلْإِنسَـٰنُ إِلَىٰ طَعَامِهِۦٓ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let man </a:t>
            </a:r>
            <a:r>
              <a:rPr lang="en-US" altLang="en-US" sz="3200" dirty="0" smtClean="0">
                <a:latin typeface="Calibri" panose="020F0502020204030204" pitchFamily="34" charset="0"/>
              </a:rPr>
              <a:t>observe </a:t>
            </a:r>
            <a:r>
              <a:rPr lang="en-US" altLang="en-US" sz="3200" dirty="0">
                <a:latin typeface="Calibri" panose="020F0502020204030204" pitchFamily="34" charset="0"/>
              </a:rPr>
              <a:t>his food: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9252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أَنَّا صَبَبْنَا ٱلْمَآءَ صَبًّا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poured down water plenteously,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807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شَقَقْنَا ٱلْأَرْضَ شَقًّا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split the earth into fissures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7119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فَأَنۢبَتْنَا فِيهَا حَبًّا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made the grain grow in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9202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وَعِنَبًا وَقَضْبًا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vines and vegetables,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1946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وَزَيْتُونًا وَنَخْلًا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olives and date palms,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221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وَحَدَآئِقَ غُلْبًا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densely-planted gardens,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7900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وَفَـٰكِهَةً وَأَبًّا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fruits and pastures,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8553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مَّتَـٰعًا لَّكُمْ وَلِأَنْعَـٰمِكُمْ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sustenance for you and your livestock.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6673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جَآءَتِ ٱلصَّآخَّةُ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 deafening Cry comes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3759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يَفِرُّ ٱلْمَرْءُ مِنْ أَخِيهِ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a man will evade his brother,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8335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وَأُمِّهِۦ وَأَبِيهِ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mother and his father,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3931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وَصَـٰحِبَتِهِۦ وَبَنِيهِ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spouse and his sons—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3587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لِكُلِّ ٱمْرِئٍ مِّنْهُمْ يَوْمَئِذٍ شَأْنٌ يُغْنِيهِ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each of them will have</a:t>
            </a:r>
          </a:p>
          <a:p>
            <a:pPr>
              <a:lnSpc>
                <a:spcPct val="90000"/>
              </a:lnSpc>
            </a:pPr>
            <a:r>
              <a:rPr lang="en-US" altLang="en-US" sz="3200" dirty="0">
                <a:latin typeface="Calibri" panose="020F0502020204030204" pitchFamily="34" charset="0"/>
              </a:rPr>
              <a:t>a task to keep him preoccupied.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6877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وُجُوهٌ يَوْمَئِذٍ مُّسْفِرَةٌ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day some faces will be bright,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4281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ضَاحِكَةٌ مُّسْتَبْشِرَةٌ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laughing and joyous.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55008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وَوُجُوهٌ يَوْمَئِذٍ عَلَيْهَا غَبَرَةٌ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some faces on that day</a:t>
            </a:r>
          </a:p>
          <a:p>
            <a:pPr>
              <a:lnSpc>
                <a:spcPct val="90000"/>
              </a:lnSpc>
            </a:pPr>
            <a:r>
              <a:rPr lang="en-US" altLang="en-US" sz="3200" dirty="0">
                <a:latin typeface="Calibri" panose="020F0502020204030204" pitchFamily="34" charset="0"/>
              </a:rPr>
              <a:t>will be covered with dust,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5416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تَرْهَقُهَا قَتَرَةٌ ﴿٤١﴾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overcast with gloom.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1343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أُو۟لَـٰٓئِكَ هُمُ ٱلْكَفَرَةُ ٱلْفَجَرَةُ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they who are the faithless, the vicious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38038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عَبَسَ وَتَوَلَّىٰٓ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frowned and turned away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جَآءَهُ ٱلْأَعْمَىٰ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blind man approached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9335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يُدْرِيكَ لَعَلَّهُۥ يَزَّكَّىٰٓ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how do you know,</a:t>
            </a:r>
          </a:p>
          <a:p>
            <a:pPr>
              <a:lnSpc>
                <a:spcPct val="90000"/>
              </a:lnSpc>
            </a:pPr>
            <a:r>
              <a:rPr lang="en-US" altLang="en-US" sz="3200" dirty="0">
                <a:latin typeface="Calibri" panose="020F0502020204030204" pitchFamily="34" charset="0"/>
              </a:rPr>
              <a:t>maybe he would purify himself,</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8755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يَذَّكَّرُ فَتَنفَعَهُ ٱلذِّكْرَىٰٓ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take admonition,</a:t>
            </a:r>
          </a:p>
          <a:p>
            <a:pPr>
              <a:lnSpc>
                <a:spcPct val="90000"/>
              </a:lnSpc>
            </a:pPr>
            <a:r>
              <a:rPr lang="en-US" altLang="en-US" sz="3200" dirty="0">
                <a:latin typeface="Calibri" panose="020F0502020204030204" pitchFamily="34" charset="0"/>
              </a:rPr>
              <a:t>and the admonition would benefit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4003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أَمَّا مَنِ ٱسْتَغْنَىٰ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as for someone who is self-complacent,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ʿAbasa</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9895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10982</TotalTime>
  <Words>1227</Words>
  <Application>Microsoft Office PowerPoint</Application>
  <PresentationFormat>Widescreen</PresentationFormat>
  <Paragraphs>158</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عَبَسَ وَتَوَلَّىٰٓ ﴿١﴾</vt:lpstr>
      <vt:lpstr> أَن جَآءَهُ ٱلْأَعْمَىٰ ﴿٢﴾</vt:lpstr>
      <vt:lpstr> وَمَا يُدْرِيكَ لَعَلَّهُۥ يَزَّكَّىٰٓ ﴿٣﴾</vt:lpstr>
      <vt:lpstr> أَوْ يَذَّكَّرُ فَتَنفَعَهُ ٱلذِّكْرَىٰٓ ﴿٤﴾</vt:lpstr>
      <vt:lpstr> أَمَّا مَنِ ٱسْتَغْنَىٰ ﴿٥﴾</vt:lpstr>
      <vt:lpstr> فَأَنتَ لَهُۥ تَصَدَّىٰ ﴿٦﴾</vt:lpstr>
      <vt:lpstr> وَمَا عَلَيْكَ أَلَّا يَزَّكَّىٰ ﴿٧﴾</vt:lpstr>
      <vt:lpstr>وَأَمَّا مَن جَآءَكَ يَسْعَىٰ ﴿٨﴾</vt:lpstr>
      <vt:lpstr> وَهُوَ يَخْشَىٰ ﴿٩﴾</vt:lpstr>
      <vt:lpstr> فَأَنتَ عَنْهُ تَلَهَّىٰ ﴿١٠﴾</vt:lpstr>
      <vt:lpstr> كَلَّآ إِنَّهَا تَذْكِرَةٌ ﴿١١﴾</vt:lpstr>
      <vt:lpstr> فَمَن شَآءَ ذَكَرَهُۥ ﴿١٢﴾</vt:lpstr>
      <vt:lpstr> فِى صُحُفٍ مُّكَرَّمَةٍ ﴿١٣﴾</vt:lpstr>
      <vt:lpstr> مَّرْفُوعَةٍ مُّطَهَّرَةٍۭ ﴿١٤﴾</vt:lpstr>
      <vt:lpstr> بِأَيْدِى سَفَرَةٍ ﴿١٥﴾</vt:lpstr>
      <vt:lpstr> كِرَامٍۭ بَرَرَةٍ ﴿١٦﴾</vt:lpstr>
      <vt:lpstr> قُتِلَ ٱلْإِنسَـٰنُ مَآ أَكْفَرَهُۥ ﴿١٧﴾</vt:lpstr>
      <vt:lpstr> مِنْ أَىِّ شَىْءٍ خَلَقَهُۥ ﴿١٨﴾</vt:lpstr>
      <vt:lpstr> مِن نُّطْفَةٍ خَلَقَهُۥ فَقَدَّرَهُۥ ﴿١٩﴾</vt:lpstr>
      <vt:lpstr> ثُمَّ ٱلسَّبِيلَ يَسَّرَهُۥ ﴿٢٠﴾</vt:lpstr>
      <vt:lpstr> ثُمَّ أَمَاتَهُۥ فَأَقْبَرَهُۥ ﴿٢١﴾</vt:lpstr>
      <vt:lpstr> ثُمَّ إِذَا شَآءَ أَنشَرَهُۥ ﴿٢٢﴾ </vt:lpstr>
      <vt:lpstr>كَلَّا لَمَّا يَقْضِ مَآ أَمَرَهُۥ ﴿٢٣﴾</vt:lpstr>
      <vt:lpstr> فَلْيَنظُرِ ٱلْإِنسَـٰنُ إِلَىٰ طَعَامِهِۦٓ ﴿٢٤﴾</vt:lpstr>
      <vt:lpstr> أَنَّا صَبَبْنَا ٱلْمَآءَ صَبًّا ﴿٢٥﴾</vt:lpstr>
      <vt:lpstr> ثُمَّ شَقَقْنَا ٱلْأَرْضَ شَقًّا ﴿٢٦﴾</vt:lpstr>
      <vt:lpstr> فَأَنۢبَتْنَا فِيهَا حَبًّا ﴿٢٧﴾</vt:lpstr>
      <vt:lpstr> وَعِنَبًا وَقَضْبًا ﴿٢٨﴾</vt:lpstr>
      <vt:lpstr> وَزَيْتُونًا وَنَخْلًا ﴿٢٩﴾</vt:lpstr>
      <vt:lpstr> وَحَدَآئِقَ غُلْبًا ﴿٣٠﴾</vt:lpstr>
      <vt:lpstr> وَفَـٰكِهَةً وَأَبًّا ﴿٣١﴾</vt:lpstr>
      <vt:lpstr> مَّتَـٰعًا لَّكُمْ وَلِأَنْعَـٰمِكُمْ ﴿٣٢﴾</vt:lpstr>
      <vt:lpstr> فَإِذَا جَآءَتِ ٱلصَّآخَّةُ ﴿٣٣﴾</vt:lpstr>
      <vt:lpstr> يَوْمَ يَفِرُّ ٱلْمَرْءُ مِنْ أَخِيهِ ﴿٣٤﴾</vt:lpstr>
      <vt:lpstr> وَأُمِّهِۦ وَأَبِيهِ ﴿٣٥﴾</vt:lpstr>
      <vt:lpstr> وَصَـٰحِبَتِهِۦ وَبَنِيهِ ﴿٣٦﴾</vt:lpstr>
      <vt:lpstr> لِكُلِّ ٱمْرِئٍ مِّنْهُمْ يَوْمَئِذٍ شَأْنٌ يُغْنِيهِ ﴿٣٧﴾</vt:lpstr>
      <vt:lpstr> وُجُوهٌ يَوْمَئِذٍ مُّسْفِرَةٌ ﴿٣٨﴾</vt:lpstr>
      <vt:lpstr> ضَاحِكَةٌ مُّسْتَبْشِرَةٌ ﴿٣٩﴾</vt:lpstr>
      <vt:lpstr> وَوُجُوهٌ يَوْمَئِذٍ عَلَيْهَا غَبَرَةٌ ﴿٤٠﴾</vt:lpstr>
      <vt:lpstr> تَرْهَقُهَا قَتَرَةٌ ﴿٤١﴾ </vt:lpstr>
      <vt:lpstr>أُو۟لَـٰٓئِكَ هُمُ ٱلْكَفَرَةُ ٱلْفَجَرَةُ ﴿٤٢﴾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795</cp:revision>
  <dcterms:created xsi:type="dcterms:W3CDTF">2005-07-27T05:58:58Z</dcterms:created>
  <dcterms:modified xsi:type="dcterms:W3CDTF">2020-05-21T10:19:06Z</dcterms:modified>
</cp:coreProperties>
</file>