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54" r:id="rId2"/>
    <p:sldId id="1074" r:id="rId3"/>
    <p:sldId id="893" r:id="rId4"/>
    <p:sldId id="766" r:id="rId5"/>
    <p:sldId id="1075" r:id="rId6"/>
    <p:sldId id="1076" r:id="rId7"/>
    <p:sldId id="1077" r:id="rId8"/>
    <p:sldId id="1078" r:id="rId9"/>
    <p:sldId id="1079" r:id="rId10"/>
    <p:sldId id="1080" r:id="rId11"/>
    <p:sldId id="1081" r:id="rId12"/>
    <p:sldId id="1082" r:id="rId13"/>
    <p:sldId id="1083" r:id="rId14"/>
    <p:sldId id="1084" r:id="rId15"/>
    <p:sldId id="1085" r:id="rId16"/>
    <p:sldId id="1086" r:id="rId17"/>
    <p:sldId id="1087" r:id="rId18"/>
    <p:sldId id="1088" r:id="rId19"/>
    <p:sldId id="1089" r:id="rId20"/>
    <p:sldId id="1090" r:id="rId21"/>
    <p:sldId id="1091" r:id="rId22"/>
    <p:sldId id="1092" r:id="rId23"/>
    <p:sldId id="1093" r:id="rId24"/>
    <p:sldId id="1094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5" r:id="rId36"/>
    <p:sldId id="352" r:id="rId37"/>
    <p:sldId id="353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4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21/05/2020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الانسان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Insān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man)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76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31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عَيْنًا يَشْرَبُ بِهَا عِبَادُ ٱللَّـهِ يُفَجِّرُونَهَا تَفْجِيرًا ﴿٦﴾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 spring where the servants of Allah drink,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which they make to gush forth as they please.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يُوفُونَ بِٱلنَّذْرِ وَيَخَافُونَ يَوْمًا كَانَ شَرُّهُۥ مُسْتَطِيرًا ﴿٧﴾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fulfill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vows and </a:t>
            </a:r>
            <a:r>
              <a:rPr lang="en-US" altLang="en-US" sz="3200" dirty="0">
                <a:latin typeface="Calibri" panose="020F0502020204030204" pitchFamily="34" charset="0"/>
              </a:rPr>
              <a:t>fear a day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whose ill will be widespread.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وَيُطْعِمُونَ ٱلطَّعَامَ عَلَىٰ حُبِّهِۦ مِسْكِينًا وَيَتِيمًا وَأَسِيرًا ﴿٨﴾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give food, for the love of Him,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to the needy, the orphan and the prisoner,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إِنَّمَا نُطْعِمُكُمْ لِوَجْهِ ٱللَّـهِ لَا نُرِيدُ مِنكُمْ جَزَآءً وَلَا شُكُورًا ﴿٩﴾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[saying,] ‘We feed you only for the sake of Allah.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We do not want any reward from </a:t>
            </a:r>
            <a:r>
              <a:rPr lang="en-US" altLang="en-US" sz="3200" dirty="0" smtClean="0">
                <a:latin typeface="Calibri" panose="020F0502020204030204" pitchFamily="34" charset="0"/>
              </a:rPr>
              <a:t>you nor </a:t>
            </a:r>
            <a:r>
              <a:rPr lang="en-US" altLang="en-US" sz="3200" dirty="0">
                <a:latin typeface="Calibri" panose="020F0502020204030204" pitchFamily="34" charset="0"/>
              </a:rPr>
              <a:t>any thanks.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إِنَّا نَخَافُ مِن رَّبِّنَا يَوْمًا عَبُوسًا قَمْطَرِيرًا ﴿١٠﴾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fear from our Lord a day,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frowning and fateful.’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فَوَقَىٰهُمُ ٱللَّـهُ شَرَّ ذَٰلِكَ ٱلْيَوْمِ وَلَقَّىٰهُمْ نَضْرَةً وَسُرُورًا ﴿١١﴾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Allah saved them from the ills of that day,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granted them freshness and joy.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وَجَزَىٰهُم بِمَا صَبَرُوا۟ جَنَّةً وَحَرِيرًا ﴿١٢﴾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He rewarded them for their patience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with a garden and [garments of] silk,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مُّتَّكِـِٔينَ فِيهَا عَلَى ٱلْأَرَآئِكِ ۖ لَا يَرَوْنَ فِيهَا شَمْسًا وَلَا زَمْهَرِيرًا ﴿١٣﴾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reclining therein on couches.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will find in it neither any [scorching] </a:t>
            </a:r>
            <a:r>
              <a:rPr lang="en-US" altLang="en-US" sz="3200" dirty="0" smtClean="0">
                <a:latin typeface="Calibri" panose="020F0502020204030204" pitchFamily="34" charset="0"/>
              </a:rPr>
              <a:t>sun, nor </a:t>
            </a:r>
            <a:r>
              <a:rPr lang="en-US" altLang="en-US" sz="3200" dirty="0">
                <a:latin typeface="Calibri" panose="020F0502020204030204" pitchFamily="34" charset="0"/>
              </a:rPr>
              <a:t>any [biting] cold.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وَدَانِيَةً عَلَيْهِمْ ظِلَـٰلُهَا وَذُلِّلَتْ قُطُوفُهَا تَذْلِيلًا ﴿١٤﴾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Its shades will be close over them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its clusters [of fruits] will be hanging low.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وَيُطَافُ عَلَيْهِم بِـَٔانِيَةٍ مِّن فِضَّةٍ وَأَكْوَابٍ كَانَتْ قَوَارِيرَا۠ ﴿١٥﴾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will be served around with vessels of silver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goblets of crystal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35260"/>
            <a:ext cx="12192000" cy="669414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76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Insān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 smtClean="0">
                <a:solidFill>
                  <a:srgbClr val="FFFF00"/>
                </a:solidFill>
              </a:rPr>
              <a:t>The </a:t>
            </a:r>
            <a:r>
              <a:rPr lang="en-US" altLang="en-US" sz="2300" dirty="0">
                <a:solidFill>
                  <a:srgbClr val="FFFF00"/>
                </a:solidFill>
              </a:rPr>
              <a:t>surah that opens with a question posed to arrogant Man about his utter nothingness before God brought him into existence. It takes its name from the word “man” (al-</a:t>
            </a:r>
            <a:r>
              <a:rPr lang="en-US" altLang="en-US" sz="2300" dirty="0" err="1">
                <a:solidFill>
                  <a:srgbClr val="FFFF00"/>
                </a:solidFill>
              </a:rPr>
              <a:t>insān</a:t>
            </a:r>
            <a:r>
              <a:rPr lang="en-US" altLang="en-US" sz="2300" dirty="0">
                <a:solidFill>
                  <a:srgbClr val="FFFF00"/>
                </a:solidFill>
              </a:rPr>
              <a:t>) mentioned in . The surah speaks of how man is </a:t>
            </a:r>
            <a:r>
              <a:rPr lang="en-US" altLang="en-US" sz="2300" dirty="0" smtClean="0">
                <a:solidFill>
                  <a:srgbClr val="FFFF00"/>
                </a:solidFill>
              </a:rPr>
              <a:t>tested </a:t>
            </a:r>
            <a:r>
              <a:rPr lang="en-US" altLang="en-US" sz="2300" dirty="0">
                <a:solidFill>
                  <a:srgbClr val="FFFF00"/>
                </a:solidFill>
              </a:rPr>
              <a:t>and what the results will be for the </a:t>
            </a:r>
            <a:r>
              <a:rPr lang="en-US" altLang="en-US" sz="2300" dirty="0" smtClean="0">
                <a:solidFill>
                  <a:srgbClr val="FFFF00"/>
                </a:solidFill>
              </a:rPr>
              <a:t>evildoers and </a:t>
            </a:r>
            <a:r>
              <a:rPr lang="en-US" altLang="en-US" sz="2300" dirty="0">
                <a:solidFill>
                  <a:srgbClr val="FFFF00"/>
                </a:solidFill>
              </a:rPr>
              <a:t>for the </a:t>
            </a:r>
            <a:r>
              <a:rPr lang="en-US" altLang="en-US" sz="2300" dirty="0" smtClean="0">
                <a:solidFill>
                  <a:srgbClr val="FFFF00"/>
                </a:solidFill>
              </a:rPr>
              <a:t>righteous. </a:t>
            </a:r>
            <a:r>
              <a:rPr lang="en-US" altLang="en-US" sz="2300" dirty="0">
                <a:solidFill>
                  <a:srgbClr val="FFFF00"/>
                </a:solidFill>
              </a:rPr>
              <a:t>The Prophet is urged to persevere in his devotion and to bear with </a:t>
            </a:r>
            <a:r>
              <a:rPr lang="en-US" altLang="en-US" sz="2300" dirty="0" smtClean="0">
                <a:solidFill>
                  <a:srgbClr val="FFFF00"/>
                </a:solidFill>
              </a:rPr>
              <a:t>patience.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</a:rPr>
              <a:t>The surah is also known as: Every (Man).</a:t>
            </a:r>
            <a:endParaRPr lang="en-US" altLang="en-US" sz="23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3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</a:rPr>
              <a:t>This surah is also called ad-</a:t>
            </a:r>
            <a:r>
              <a:rPr lang="en-US" altLang="en-US" sz="2300" dirty="0" err="1">
                <a:solidFill>
                  <a:srgbClr val="FFFF00"/>
                </a:solidFill>
              </a:rPr>
              <a:t>Dahr</a:t>
            </a:r>
            <a:r>
              <a:rPr lang="en-US" altLang="en-US" sz="2300" dirty="0">
                <a:solidFill>
                  <a:srgbClr val="FFFF00"/>
                </a:solidFill>
              </a:rPr>
              <a:t> (The Period). It was revealed in </a:t>
            </a:r>
            <a:r>
              <a:rPr lang="en-US" altLang="en-US" sz="2300" dirty="0" smtClean="0">
                <a:solidFill>
                  <a:srgbClr val="FFFF00"/>
                </a:solidFill>
              </a:rPr>
              <a:t>Makkah. </a:t>
            </a:r>
            <a:r>
              <a:rPr lang="en-US" altLang="en-US" sz="2300" dirty="0">
                <a:solidFill>
                  <a:srgbClr val="FFFF00"/>
                </a:solidFill>
              </a:rPr>
              <a:t>It is narrated from the Holy Prophet (s.w.t.) that the reward for reciting this surah is Jannah and its bounties.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</a:rPr>
              <a:t>If a person recites this surah, especially on Thursday mornings, he will be rewarded with a hundred </a:t>
            </a:r>
            <a:r>
              <a:rPr lang="en-US" altLang="en-US" sz="2300" dirty="0" err="1">
                <a:solidFill>
                  <a:srgbClr val="FFFF00"/>
                </a:solidFill>
              </a:rPr>
              <a:t>houries</a:t>
            </a:r>
            <a:r>
              <a:rPr lang="en-US" altLang="en-US" sz="2300" dirty="0">
                <a:solidFill>
                  <a:srgbClr val="FFFF00"/>
                </a:solidFill>
              </a:rPr>
              <a:t> and four thousand slaves in Jannah and he will be given a place close to that of the Holy Prophet </a:t>
            </a:r>
            <a:r>
              <a:rPr lang="en-US" altLang="en-US" sz="2300" dirty="0" smtClean="0">
                <a:solidFill>
                  <a:srgbClr val="FFFF00"/>
                </a:solidFill>
              </a:rPr>
              <a:t>(S). </a:t>
            </a:r>
            <a:r>
              <a:rPr lang="en-US" altLang="en-US" sz="2300" dirty="0">
                <a:solidFill>
                  <a:srgbClr val="FFFF00"/>
                </a:solidFill>
              </a:rPr>
              <a:t>Reciting it win war brings victory. Drinking water in which this surah has been dissolved is good for those with heart problems.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قَوَارِيرَا۟ مِن فِضَّةٍ قَدَّرُوهَا تَقْدِيرًا ﴿١٦﴾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—crystal of silver</a:t>
            </a:r>
            <a:r>
              <a:rPr lang="en-US" altLang="en-US" sz="3200" dirty="0" smtClean="0">
                <a:latin typeface="Calibri" panose="020F0502020204030204" pitchFamily="34" charset="0"/>
              </a:rPr>
              <a:t>—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[from] which they dispense in a precise measure.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وَيُسْقَوْنَ فِيهَا كَأْسًا كَانَ مِزَاجُهَا زَنجَبِيلًا ﴿١٧﴾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will be served therein with a cup of a drink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seasoned with </a:t>
            </a:r>
            <a:r>
              <a:rPr lang="en-US" altLang="en-US" sz="3200" dirty="0" smtClean="0">
                <a:latin typeface="Calibri" panose="020F0502020204030204" pitchFamily="34" charset="0"/>
              </a:rPr>
              <a:t>ginger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عَيْنًا فِيهَا تُسَمَّىٰ سَلْسَبِيلًا ﴿١٨﴾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 spring in it, named </a:t>
            </a:r>
            <a:r>
              <a:rPr lang="en-US" altLang="en-US" sz="3200" i="1" dirty="0" err="1">
                <a:latin typeface="Calibri" panose="020F0502020204030204" pitchFamily="34" charset="0"/>
              </a:rPr>
              <a:t>Salsabīl</a:t>
            </a:r>
            <a:r>
              <a:rPr lang="en-US" altLang="en-US" sz="3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وَيَطُوفُ عَلَيْهِمْ وِلْدَٰنٌ مُّخَلَّدُونَ إِذَا رَأَيْتَهُمْ حَسِبْتَهُمْ لُؤْلُؤًا مَّنثُورًا ﴿١٩﴾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will be waited upon by immortal youths,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whom, when you see them,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you will suppose them to be scattered pearls.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رَأَيْتَ ثَمَّ رَأَيْتَ نَعِيمًا وَمُلْكًا كَبِيرًا ﴿٢٠﴾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As you look,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you will see there bliss and a great kingdom.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عَـٰلِيَهُمْ ثِيَابُ سُندُسٍ خُضْرٌ وَإِسْتَبْرَقٌ ۖ وَحُلُّوٓا۟ أَسَاوِرَ مِن فِضَّةٍ وَسَقَىٰهُمْ رَبُّهُمْ شَرَابًا طَهُورًا ﴿٢١﴾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Upon them will be cloaks of green silk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</a:t>
            </a:r>
            <a:r>
              <a:rPr lang="en-US" altLang="en-US" sz="3200" dirty="0" smtClean="0">
                <a:latin typeface="Calibri" panose="020F0502020204030204" pitchFamily="34" charset="0"/>
              </a:rPr>
              <a:t>brocade and </a:t>
            </a:r>
            <a:r>
              <a:rPr lang="en-US" altLang="en-US" sz="3200" dirty="0">
                <a:latin typeface="Calibri" panose="020F0502020204030204" pitchFamily="34" charset="0"/>
              </a:rPr>
              <a:t>they will be adorned with bracelets of silver.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Their Lord will give them to drink a pure drink.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هَـٰذَا كَانَ لَكُمْ جَزَآءً وَكَانَ سَعْيُكُم مَّشْكُورًا ﴿٢٢﴾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[They will be told]: ‘This is indeed your reward,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your </a:t>
            </a:r>
            <a:r>
              <a:rPr lang="en-US" altLang="en-US" sz="3200" dirty="0" err="1">
                <a:latin typeface="Calibri" panose="020F0502020204030204" pitchFamily="34" charset="0"/>
              </a:rPr>
              <a:t>endeavour</a:t>
            </a:r>
            <a:r>
              <a:rPr lang="en-US" altLang="en-US" sz="3200" dirty="0">
                <a:latin typeface="Calibri" panose="020F0502020204030204" pitchFamily="34" charset="0"/>
              </a:rPr>
              <a:t> has been well-appreciated.’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إِنَّا نَحْنُ نَزَّلْنَا عَلَيْكَ ٱلْقُرْءَانَ تَنزِيلًا ﴿٢٣﴾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have sent down to you the </a:t>
            </a:r>
            <a:r>
              <a:rPr lang="en-US" altLang="en-US" sz="3200" dirty="0" err="1">
                <a:latin typeface="Calibri" panose="020F0502020204030204" pitchFamily="34" charset="0"/>
              </a:rPr>
              <a:t>Qurʾān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a gradual descent.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فَٱصْبِرْ لِحُكْمِ رَبِّكَ وَلَا تُطِعْ مِنْهُمْ ءَاثِمًا أَوْ كَفُورًا ﴿٢٤﴾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submit patiently to the judgement of your Lord,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do not obey any sinner or ingrate among them,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وَٱذْكُرِ ٱسْمَ رَبِّكَ بُكْرَةً وَأَصِيلًا ﴿٢٥﴾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celebrate the Name of your Lord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morning and evening,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وَمِنَ ٱلَّيْلِ فَٱسْجُدْ لَهُۥ وَسَبِّحْهُ لَيْلًا طَوِيلًا ﴿٢٦﴾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worship Him for a watch of the night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glorify Him the night long.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هَـٰٓؤُلَآءِ يُحِبُّونَ ٱلْعَاجِلَةَ وَيَذَرُونَ وَرَآءَهُمْ يَوْمًا ثَقِيلًا ﴿٢٧﴾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they love this transitory life,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disregard a weighty day ahead of them.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نَّحْنُ خَلَقْنَـٰهُمْ وَشَدَدْنَآ أَسْرَهُمْ ۖ وَإِذَا شِئْنَا بَدَّلْنَآ أَمْثَـٰلَهُمْ تَبْدِيلًا ﴿٢٨﴾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We created them and made their joints firm,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whenever We </a:t>
            </a:r>
            <a:r>
              <a:rPr lang="en-US" altLang="en-US" sz="3200" dirty="0" smtClean="0">
                <a:latin typeface="Calibri" panose="020F0502020204030204" pitchFamily="34" charset="0"/>
              </a:rPr>
              <a:t>like We </a:t>
            </a:r>
            <a:r>
              <a:rPr lang="en-US" altLang="en-US" sz="3200" dirty="0">
                <a:latin typeface="Calibri" panose="020F0502020204030204" pitchFamily="34" charset="0"/>
              </a:rPr>
              <a:t>will replace them with others like them.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هَـٰذِهِۦ تَذْكِرَةٌ ۖ فَمَن شَآءَ ٱتَّخَذَ إِلَىٰ رَبِّهِۦ سَبِيلًا ﴿٢٩﴾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This is indeed a reminder.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let anyone who wishes take the way toward his Lord.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وَمَا تَشَآءُونَ إِلَّآ أَن يَشَآءَ ٱللَّـهُ ۚ إِنَّ ٱللَّـهَ كَانَ عَلِيمًا حَكِيمًا ﴿٣٠﴾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you do not </a:t>
            </a:r>
            <a:r>
              <a:rPr lang="en-US" altLang="en-US" sz="3200" dirty="0" smtClean="0">
                <a:latin typeface="Calibri" panose="020F0502020204030204" pitchFamily="34" charset="0"/>
              </a:rPr>
              <a:t>wish unless </a:t>
            </a:r>
            <a:r>
              <a:rPr lang="en-US" altLang="en-US" sz="3200" dirty="0">
                <a:latin typeface="Calibri" panose="020F0502020204030204" pitchFamily="34" charset="0"/>
              </a:rPr>
              <a:t>it is wished by Allah.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Allah is all-knowing, all-wise.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يُدْخِلُ مَن يَشَآءُ فِى رَحْمَتِهِۦ ۚ وَٱلظَّـٰلِمِينَ أَعَدَّ لَهُمْ عَذَابًا أَلِيمًۢا ﴿٣١﴾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He admits whomever He wishes into His mercy,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as for the wrongdoers,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He has prepared for them a painful punishment.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</a:t>
            </a:r>
            <a:r>
              <a:rPr lang="en-US" altLang="en-US" sz="3200" dirty="0">
                <a:latin typeface="Calibri" panose="020F0502020204030204" pitchFamily="34" charset="0"/>
              </a:rPr>
              <a:t>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هَلْ أَتَىٰ عَلَى ٱلْإِنسَـٰنِ حِينٌ مِّنَ ٱلدَّهْرِ لَمْ يَكُن شَيْـًٔا مَّذْكُورًا ﴿١﴾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Has there been for man a period of time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he was not anything worthy of mention?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إِنَّا خَلَقْنَا ٱلْإِنسَـٰنَ مِن نُّطْفَةٍ أَمْشَاجٍ نَّبْتَلِيهِ فَجَعَلْنَـٰهُ سَمِيعًۢا بَصِيرًا ﴿٢</a:t>
            </a: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created </a:t>
            </a:r>
            <a:r>
              <a:rPr lang="en-US" altLang="en-US" sz="3200" dirty="0" smtClean="0">
                <a:latin typeface="Calibri" panose="020F0502020204030204" pitchFamily="34" charset="0"/>
              </a:rPr>
              <a:t>man from </a:t>
            </a:r>
            <a:r>
              <a:rPr lang="en-US" altLang="en-US" sz="3200" dirty="0">
                <a:latin typeface="Calibri" panose="020F0502020204030204" pitchFamily="34" charset="0"/>
              </a:rPr>
              <a:t>the drop of a mixed </a:t>
            </a:r>
            <a:r>
              <a:rPr lang="en-US" altLang="en-US" sz="3200" dirty="0" smtClean="0">
                <a:latin typeface="Calibri" panose="020F0502020204030204" pitchFamily="34" charset="0"/>
              </a:rPr>
              <a:t>fluid</a:t>
            </a: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that We may test him.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We made him endowed with hearing and sight.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إِنَّا هَدَيْنَـٰهُ ٱلسَّبِيلَ إِمَّا شَاكِرًا وَإِمَّا كَفُورًا ﴿٣﴾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have guided him to the way,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be he grateful or ungrateful.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إِنَّآ أَعْتَدْنَا لِلْكَـٰفِرِينَ سَلَـٰسِلَا۟ وَأَغْلَـٰلًا وَسَعِيرًا ﴿٤﴾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We have prepared for the faithless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chains, iron collars, and a blaze.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 ٱلْأَبْرَارَ يَشْرَبُونَ مِن كَأْسٍ كَانَ مِزَاجُهَا كَافُورًا ﴿٥﴾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the pious will drink from a cup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seasoned with camphor,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Insān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10879</TotalTime>
  <Words>1413</Words>
  <Application>Microsoft Office PowerPoint</Application>
  <PresentationFormat>Widescreen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هَلْ أَتَىٰ عَلَى ٱلْإِنسَـٰنِ حِينٌ مِّنَ ٱلدَّهْرِ لَمْ يَكُن شَيْـًٔا مَّذْكُورًا ﴿١﴾</vt:lpstr>
      <vt:lpstr> إِنَّا خَلَقْنَا ٱلْإِنسَـٰنَ مِن نُّطْفَةٍ أَمْشَاجٍ نَّبْتَلِيهِ فَجَعَلْنَـٰهُ سَمِيعًۢا بَصِيرًا ﴿٢﴾</vt:lpstr>
      <vt:lpstr>إِنَّا هَدَيْنَـٰهُ ٱلسَّبِيلَ إِمَّا شَاكِرًا وَإِمَّا كَفُورًا ﴿٣﴾</vt:lpstr>
      <vt:lpstr> إِنَّآ أَعْتَدْنَا لِلْكَـٰفِرِينَ سَلَـٰسِلَا۟ وَأَغْلَـٰلًا وَسَعِيرًا ﴿٤﴾</vt:lpstr>
      <vt:lpstr> إِنَّ ٱلْأَبْرَارَ يَشْرَبُونَ مِن كَأْسٍ كَانَ مِزَاجُهَا كَافُورًا ﴿٥﴾</vt:lpstr>
      <vt:lpstr>عَيْنًا يَشْرَبُ بِهَا عِبَادُ ٱللَّـهِ يُفَجِّرُونَهَا تَفْجِيرًا ﴿٦﴾</vt:lpstr>
      <vt:lpstr> يُوفُونَ بِٱلنَّذْرِ وَيَخَافُونَ يَوْمًا كَانَ شَرُّهُۥ مُسْتَطِيرًا ﴿٧﴾</vt:lpstr>
      <vt:lpstr> وَيُطْعِمُونَ ٱلطَّعَامَ عَلَىٰ حُبِّهِۦ مِسْكِينًا وَيَتِيمًا وَأَسِيرًا ﴿٨﴾</vt:lpstr>
      <vt:lpstr> إِنَّمَا نُطْعِمُكُمْ لِوَجْهِ ٱللَّـهِ لَا نُرِيدُ مِنكُمْ جَزَآءً وَلَا شُكُورًا ﴿٩﴾</vt:lpstr>
      <vt:lpstr> إِنَّا نَخَافُ مِن رَّبِّنَا يَوْمًا عَبُوسًا قَمْطَرِيرًا ﴿١٠﴾ </vt:lpstr>
      <vt:lpstr>فَوَقَىٰهُمُ ٱللَّـهُ شَرَّ ذَٰلِكَ ٱلْيَوْمِ وَلَقَّىٰهُمْ نَضْرَةً وَسُرُورًا ﴿١١﴾</vt:lpstr>
      <vt:lpstr> وَجَزَىٰهُم بِمَا صَبَرُوا۟ جَنَّةً وَحَرِيرًا ﴿١٢﴾</vt:lpstr>
      <vt:lpstr> مُّتَّكِـِٔينَ فِيهَا عَلَى ٱلْأَرَآئِكِ ۖ لَا يَرَوْنَ فِيهَا شَمْسًا وَلَا زَمْهَرِيرًا ﴿١٣﴾</vt:lpstr>
      <vt:lpstr> وَدَانِيَةً عَلَيْهِمْ ظِلَـٰلُهَا وَذُلِّلَتْ قُطُوفُهَا تَذْلِيلًا ﴿١٤﴾</vt:lpstr>
      <vt:lpstr> وَيُطَافُ عَلَيْهِم بِـَٔانِيَةٍ مِّن فِضَّةٍ وَأَكْوَابٍ كَانَتْ قَوَارِيرَا۠ ﴿١٥﴾</vt:lpstr>
      <vt:lpstr> قَوَارِيرَا۟ مِن فِضَّةٍ قَدَّرُوهَا تَقْدِيرًا ﴿١٦﴾</vt:lpstr>
      <vt:lpstr> وَيُسْقَوْنَ فِيهَا كَأْسًا كَانَ مِزَاجُهَا زَنجَبِيلًا ﴿١٧﴾</vt:lpstr>
      <vt:lpstr> عَيْنًا فِيهَا تُسَمَّىٰ سَلْسَبِيلًا ﴿١٨﴾</vt:lpstr>
      <vt:lpstr> وَيَطُوفُ عَلَيْهِمْ وِلْدَٰنٌ مُّخَلَّدُونَ إِذَا رَأَيْتَهُمْ حَسِبْتَهُمْ لُؤْلُؤًا مَّنثُورًا ﴿١٩﴾</vt:lpstr>
      <vt:lpstr> وَإِذَا رَأَيْتَ ثَمَّ رَأَيْتَ نَعِيمًا وَمُلْكًا كَبِيرًا ﴿٢٠﴾ </vt:lpstr>
      <vt:lpstr>عَـٰلِيَهُمْ ثِيَابُ سُندُسٍ خُضْرٌ وَإِسْتَبْرَقٌ ۖ وَحُلُّوٓا۟ أَسَاوِرَ مِن فِضَّةٍ وَسَقَىٰهُمْ رَبُّهُمْ شَرَابًا طَهُورًا ﴿٢١﴾</vt:lpstr>
      <vt:lpstr> إِنَّ هَـٰذَا كَانَ لَكُمْ جَزَآءً وَكَانَ سَعْيُكُم مَّشْكُورًا ﴿٢٢﴾</vt:lpstr>
      <vt:lpstr> إِنَّا نَحْنُ نَزَّلْنَا عَلَيْكَ ٱلْقُرْءَانَ تَنزِيلًا ﴿٢٣﴾</vt:lpstr>
      <vt:lpstr> فَٱصْبِرْ لِحُكْمِ رَبِّكَ وَلَا تُطِعْ مِنْهُمْ ءَاثِمًا أَوْ كَفُورًا ﴿٢٤﴾</vt:lpstr>
      <vt:lpstr> وَٱذْكُرِ ٱسْمَ رَبِّكَ بُكْرَةً وَأَصِيلًا ﴿٢٥﴾</vt:lpstr>
      <vt:lpstr>وَمِنَ ٱلَّيْلِ فَٱسْجُدْ لَهُۥ وَسَبِّحْهُ لَيْلًا طَوِيلًا ﴿٢٦﴾</vt:lpstr>
      <vt:lpstr> إِنَّ هَـٰٓؤُلَآءِ يُحِبُّونَ ٱلْعَاجِلَةَ وَيَذَرُونَ وَرَآءَهُمْ يَوْمًا ثَقِيلًا ﴿٢٧﴾</vt:lpstr>
      <vt:lpstr> نَّحْنُ خَلَقْنَـٰهُمْ وَشَدَدْنَآ أَسْرَهُمْ ۖ وَإِذَا شِئْنَا بَدَّلْنَآ أَمْثَـٰلَهُمْ تَبْدِيلًا ﴿٢٨﴾</vt:lpstr>
      <vt:lpstr> إِنَّ هَـٰذِهِۦ تَذْكِرَةٌ ۖ فَمَن شَآءَ ٱتَّخَذَ إِلَىٰ رَبِّهِۦ سَبِيلًا ﴿٢٩﴾</vt:lpstr>
      <vt:lpstr> وَمَا تَشَآءُونَ إِلَّآ أَن يَشَآءَ ٱللَّـهُ ۚ إِنَّ ٱللَّـهَ كَانَ عَلِيمًا حَكِيمًا ﴿٣٠﴾ </vt:lpstr>
      <vt:lpstr>يُدْخِلُ مَن يَشَآءُ فِى رَحْمَتِهِۦ ۚ وَٱلظَّـٰلِمِينَ أَعَدَّ لَهُمْ عَذَابًا أَلِيمًۢا ﴿٣١﴾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773</cp:revision>
  <dcterms:created xsi:type="dcterms:W3CDTF">2005-07-27T05:58:58Z</dcterms:created>
  <dcterms:modified xsi:type="dcterms:W3CDTF">2020-05-21T07:49:51Z</dcterms:modified>
</cp:coreProperties>
</file>