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354" r:id="rId2"/>
    <p:sldId id="355" r:id="rId3"/>
    <p:sldId id="1128" r:id="rId4"/>
    <p:sldId id="766" r:id="rId5"/>
    <p:sldId id="1129" r:id="rId6"/>
    <p:sldId id="1130" r:id="rId7"/>
    <p:sldId id="1131" r:id="rId8"/>
    <p:sldId id="1132" r:id="rId9"/>
    <p:sldId id="1133" r:id="rId10"/>
    <p:sldId id="1134" r:id="rId11"/>
    <p:sldId id="1135" r:id="rId12"/>
    <p:sldId id="1136" r:id="rId13"/>
    <p:sldId id="1137" r:id="rId14"/>
    <p:sldId id="1138" r:id="rId15"/>
    <p:sldId id="1139" r:id="rId16"/>
    <p:sldId id="1140" r:id="rId17"/>
    <p:sldId id="1141" r:id="rId18"/>
    <p:sldId id="1142" r:id="rId19"/>
    <p:sldId id="1143" r:id="rId20"/>
    <p:sldId id="1144" r:id="rId21"/>
    <p:sldId id="1145" r:id="rId22"/>
    <p:sldId id="1146" r:id="rId23"/>
    <p:sldId id="1147" r:id="rId24"/>
    <p:sldId id="1148" r:id="rId25"/>
    <p:sldId id="1149" r:id="rId26"/>
    <p:sldId id="1150" r:id="rId27"/>
    <p:sldId id="1151" r:id="rId28"/>
    <p:sldId id="1152" r:id="rId29"/>
    <p:sldId id="1153" r:id="rId30"/>
    <p:sldId id="1154" r:id="rId31"/>
    <p:sldId id="1155" r:id="rId32"/>
    <p:sldId id="1156" r:id="rId33"/>
    <p:sldId id="1157" r:id="rId34"/>
    <p:sldId id="1158" r:id="rId35"/>
    <p:sldId id="1159" r:id="rId36"/>
    <p:sldId id="1160" r:id="rId37"/>
    <p:sldId id="1161" r:id="rId38"/>
    <p:sldId id="1162" r:id="rId39"/>
    <p:sldId id="1163" r:id="rId40"/>
    <p:sldId id="1164" r:id="rId41"/>
    <p:sldId id="1165" r:id="rId42"/>
    <p:sldId id="1166" r:id="rId43"/>
    <p:sldId id="1167" r:id="rId44"/>
    <p:sldId id="1168" r:id="rId45"/>
    <p:sldId id="1169" r:id="rId46"/>
    <p:sldId id="1170" r:id="rId47"/>
    <p:sldId id="1171" r:id="rId48"/>
    <p:sldId id="1172" r:id="rId49"/>
    <p:sldId id="1173" r:id="rId50"/>
    <p:sldId id="1174" r:id="rId51"/>
    <p:sldId id="1175" r:id="rId52"/>
    <p:sldId id="1176" r:id="rId53"/>
    <p:sldId id="1177" r:id="rId54"/>
    <p:sldId id="1178" r:id="rId55"/>
    <p:sldId id="1179" r:id="rId56"/>
    <p:sldId id="1180" r:id="rId57"/>
    <p:sldId id="1181" r:id="rId58"/>
    <p:sldId id="1182" r:id="rId59"/>
    <p:sldId id="1183" r:id="rId60"/>
    <p:sldId id="1184" r:id="rId61"/>
    <p:sldId id="1185" r:id="rId62"/>
    <p:sldId id="1186" r:id="rId63"/>
    <p:sldId id="1187" r:id="rId64"/>
    <p:sldId id="1188" r:id="rId65"/>
    <p:sldId id="1189" r:id="rId66"/>
    <p:sldId id="1190" r:id="rId67"/>
    <p:sldId id="352" r:id="rId68"/>
    <p:sldId id="353" r:id="rId6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618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النجم</a:t>
            </a:r>
            <a:endParaRPr lang="ar-SA" altLang="en-US" sz="9600" b="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Najm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6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the </a:t>
            </a:r>
            <a:r>
              <a:rPr lang="en-US" altLang="en-US" sz="66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star)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53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62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ذُو مِرَّةٍ فَٱسْتَوَىٰ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possessed of sound judgement</a:t>
            </a:r>
            <a:r>
              <a:rPr lang="en-US" altLang="en-US" sz="3200" dirty="0" smtClean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He </a:t>
            </a:r>
            <a:r>
              <a:rPr lang="en-US" altLang="en-US" sz="3200" dirty="0">
                <a:latin typeface="Calibri" panose="020F0502020204030204" pitchFamily="34" charset="0"/>
              </a:rPr>
              <a:t>settled</a:t>
            </a:r>
            <a:r>
              <a:rPr lang="en-US" altLang="en-US" sz="3200" dirty="0" smtClean="0">
                <a:latin typeface="Calibri" panose="020F0502020204030204" pitchFamily="34" charset="0"/>
              </a:rPr>
              <a:t>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وَهُوَ بِٱلْأُفُقِ ٱلْأَعْلَىٰ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while he was on the highest horizon.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دَنَا فَتَدَلَّىٰ ﴿٨﴾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he drew nearer and nearer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فَكَانَ قَابَ قَوْسَيْنِ أَوْ أَدْنَىٰ ﴿٩﴾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until he was within two bows’ length or even nearer,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فَأَوْحَىٰٓ إِلَىٰ عَبْدِهِۦ مَآ أَوْحَىٰ ﴿١٠﴾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whereat He revealed to His servant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whatever He revealed.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مَا كَذَبَ ٱلْفُؤَادُ مَا رَأَىٰٓ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heart did not deny what it saw.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أَفَتُمَـٰرُونَهُۥ عَلَىٰ مَا يَرَىٰ ﴿١٢﴾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Will you then dispute with him about what he saw?!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وَلَقَدْ رَءَاهُ نَزْلَةً أُخْرَىٰ ﴿١٣﴾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Certainly he saw </a:t>
            </a:r>
            <a:r>
              <a:rPr lang="en-US" altLang="en-US" sz="3200" dirty="0" smtClean="0">
                <a:latin typeface="Calibri" panose="020F0502020204030204" pitchFamily="34" charset="0"/>
              </a:rPr>
              <a:t>it </a:t>
            </a:r>
            <a:r>
              <a:rPr lang="en-US" altLang="en-US" sz="3200" dirty="0">
                <a:latin typeface="Calibri" panose="020F0502020204030204" pitchFamily="34" charset="0"/>
              </a:rPr>
              <a:t>yet another time,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عِندَ سِدْرَةِ ٱلْمُنتَهَىٰ ﴿١٤﴾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</a:t>
            </a:r>
            <a:r>
              <a:rPr lang="en-US" altLang="en-US" sz="3200" dirty="0" err="1">
                <a:latin typeface="Calibri" panose="020F0502020204030204" pitchFamily="34" charset="0"/>
              </a:rPr>
              <a:t>Lote</a:t>
            </a:r>
            <a:r>
              <a:rPr lang="en-US" altLang="en-US" sz="3200" dirty="0">
                <a:latin typeface="Calibri" panose="020F0502020204030204" pitchFamily="34" charset="0"/>
              </a:rPr>
              <a:t> Tree of the Ultimate Boundary,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عِندَهَا جَنَّةُ ٱلْمَأْوَىٰٓ ﴿١٥﴾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near which is the Garden of the Abode,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27593"/>
            <a:ext cx="12192000" cy="660180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53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Najm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The </a:t>
            </a:r>
            <a:r>
              <a:rPr lang="en-US" altLang="en-US" sz="2400" dirty="0">
                <a:solidFill>
                  <a:srgbClr val="FFFF00"/>
                </a:solidFill>
              </a:rPr>
              <a:t>surah that opens with the oath of the Divine One swearing by every one of The Stars, as they descend and disappear beneath the horizon, that </a:t>
            </a:r>
            <a:r>
              <a:rPr lang="en-US" altLang="en-US" sz="2400" dirty="0" err="1">
                <a:solidFill>
                  <a:srgbClr val="FFFF00"/>
                </a:solidFill>
              </a:rPr>
              <a:t>Muḥammad</a:t>
            </a:r>
            <a:r>
              <a:rPr lang="en-US" altLang="en-US" sz="2400" dirty="0">
                <a:solidFill>
                  <a:srgbClr val="FFFF00"/>
                </a:solidFill>
              </a:rPr>
              <a:t> is indeed God’s awaited Messenger. It takes its name from , which mentions “the stars” (</a:t>
            </a:r>
            <a:r>
              <a:rPr lang="en-US" altLang="en-US" sz="2400" dirty="0" err="1">
                <a:solidFill>
                  <a:srgbClr val="FFFF00"/>
                </a:solidFill>
              </a:rPr>
              <a:t>najm</a:t>
            </a:r>
            <a:r>
              <a:rPr lang="en-US" altLang="en-US" sz="2400" dirty="0">
                <a:solidFill>
                  <a:srgbClr val="FFFF00"/>
                </a:solidFill>
              </a:rPr>
              <a:t>). The surah confirms the divine source of the Prophet’s message and refers to his ascension to heaven during the Night </a:t>
            </a:r>
            <a:r>
              <a:rPr lang="en-US" altLang="en-US" sz="2400" dirty="0" smtClean="0">
                <a:solidFill>
                  <a:srgbClr val="FFFF00"/>
                </a:solidFill>
              </a:rPr>
              <a:t>Journey. </a:t>
            </a:r>
            <a:r>
              <a:rPr lang="en-US" altLang="en-US" sz="2400" dirty="0">
                <a:solidFill>
                  <a:srgbClr val="FFFF00"/>
                </a:solidFill>
              </a:rPr>
              <a:t>The surah refutes the claims of the disbelievers about the goddesses and the </a:t>
            </a:r>
            <a:r>
              <a:rPr lang="en-US" altLang="en-US" sz="2400" dirty="0" smtClean="0">
                <a:solidFill>
                  <a:srgbClr val="FFFF00"/>
                </a:solidFill>
              </a:rPr>
              <a:t>angels, </a:t>
            </a:r>
            <a:r>
              <a:rPr lang="en-US" altLang="en-US" sz="2400" dirty="0">
                <a:solidFill>
                  <a:srgbClr val="FFFF00"/>
                </a:solidFill>
              </a:rPr>
              <a:t>and lists several truths about God’s power. It closes with a warning of the imminent Day of </a:t>
            </a:r>
            <a:r>
              <a:rPr lang="en-US" altLang="en-US" sz="2400" dirty="0" smtClean="0">
                <a:solidFill>
                  <a:srgbClr val="FFFF00"/>
                </a:solidFill>
              </a:rPr>
              <a:t>Judgement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is also known as: The Pleiades.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This surah was revealed in </a:t>
            </a:r>
            <a:r>
              <a:rPr lang="en-US" altLang="en-US" sz="2400" dirty="0" smtClean="0">
                <a:solidFill>
                  <a:srgbClr val="FFFF00"/>
                </a:solidFill>
              </a:rPr>
              <a:t>Makkah. </a:t>
            </a:r>
            <a:r>
              <a:rPr lang="en-US" altLang="en-US" sz="2400" dirty="0">
                <a:solidFill>
                  <a:srgbClr val="FFFF00"/>
                </a:solidFill>
              </a:rPr>
              <a:t>The reward for reciting this surah is ten times the number of believers and sinners combined. The reciter will lead a respectable and </a:t>
            </a:r>
            <a:r>
              <a:rPr lang="en-US" altLang="en-US" sz="2400" dirty="0" err="1">
                <a:solidFill>
                  <a:srgbClr val="FFFF00"/>
                </a:solidFill>
              </a:rPr>
              <a:t>honourable</a:t>
            </a:r>
            <a:r>
              <a:rPr lang="en-US" altLang="en-US" sz="2400" dirty="0">
                <a:solidFill>
                  <a:srgbClr val="FFFF00"/>
                </a:solidFill>
              </a:rPr>
              <a:t> life and people will love and respect him.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Writing this surah and keeping it at a talisman makes one courageous in front of the ruler and makes the ruler respect him. He also comes out victorious in debates and discussions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إِذْ يَغْشَى ٱلسِّدْرَةَ مَا يَغْشَىٰ ﴿١٦﴾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there covered the </a:t>
            </a:r>
            <a:r>
              <a:rPr lang="en-US" altLang="en-US" sz="3200" dirty="0" err="1">
                <a:latin typeface="Calibri" panose="020F0502020204030204" pitchFamily="34" charset="0"/>
              </a:rPr>
              <a:t>Lote</a:t>
            </a:r>
            <a:r>
              <a:rPr lang="en-US" altLang="en-US" sz="3200" dirty="0">
                <a:latin typeface="Calibri" panose="020F0502020204030204" pitchFamily="34" charset="0"/>
              </a:rPr>
              <a:t> Tree what covered it.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مَا زَاغَ ٱلْبَصَرُ وَمَا طَغَىٰ ﴿١٧﴾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gaze did not swerve,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did it overstep the bounds.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لَقَدْ رَأَىٰ مِنْ ءَايَـٰتِ رَبِّهِ ٱلْكُبْرَىٰٓ ﴿١٨﴾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Certainly he saw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some of the greatest signs of his Lord.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أَفَرَءَيْتُمُ ٱللَّـٰتَ وَٱلْعُزَّىٰ ﴿١٩﴾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Have you considered </a:t>
            </a:r>
            <a:r>
              <a:rPr lang="en-US" altLang="en-US" sz="3200" i="1" dirty="0" err="1">
                <a:latin typeface="Calibri" panose="020F0502020204030204" pitchFamily="34" charset="0"/>
              </a:rPr>
              <a:t>Lāt</a:t>
            </a:r>
            <a:r>
              <a:rPr lang="en-US" altLang="en-US" sz="3200" dirty="0">
                <a:latin typeface="Calibri" panose="020F0502020204030204" pitchFamily="34" charset="0"/>
              </a:rPr>
              <a:t> and </a:t>
            </a:r>
            <a:r>
              <a:rPr lang="en-US" altLang="en-US" sz="3200" i="1" dirty="0" err="1">
                <a:latin typeface="Calibri" panose="020F0502020204030204" pitchFamily="34" charset="0"/>
              </a:rPr>
              <a:t>ʿUzzā</a:t>
            </a:r>
            <a:r>
              <a:rPr lang="en-US" altLang="en-US" sz="3200" dirty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وَمَنَوٰةَ ٱلثَّالِثَةَ ٱلْأُخْرَىٰٓ ﴿٢٠﴾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</a:t>
            </a:r>
            <a:r>
              <a:rPr lang="en-US" altLang="en-US" sz="3200" i="1" dirty="0" err="1">
                <a:latin typeface="Calibri" panose="020F0502020204030204" pitchFamily="34" charset="0"/>
              </a:rPr>
              <a:t>Manāt</a:t>
            </a:r>
            <a:r>
              <a:rPr lang="en-US" altLang="en-US" sz="3200" dirty="0">
                <a:latin typeface="Calibri" panose="020F0502020204030204" pitchFamily="34" charset="0"/>
              </a:rPr>
              <a:t>, the third one?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أَلَكُمُ ٱلذَّكَرُ وَلَهُ ٱلْأُنثَىٰ ﴿٢١﴾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Are you to have males and He females?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تِلْكَ إِذًا قِسْمَةٌ ضِيزَىٰٓ ﴿٢٢﴾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That, then, will be an unfair division!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إِنْ هِىَ إِلَّآ أَسْمَآءٌ سَمَّيْتُمُوهَآ أَنتُمْ وَءَابَآؤُكُم مَّآ أَنزَلَ ٱللَّـهُ بِهَا مِن سُلْطَـٰنٍ ۚ إِن يَتَّبِعُونَ إِلَّا ٱلظَّنَّ وَمَا تَهْوَى ٱلْأَنفُسُ ۖ وَلَقَدْ جَآءَهُم مِّن رَّبِّهِمُ ٱلْهُدَىٰٓ ﴿٢٣﴾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These are but names which you have </a:t>
            </a:r>
            <a:r>
              <a:rPr lang="en-US" altLang="en-US" sz="3200" dirty="0" smtClean="0">
                <a:latin typeface="Calibri" panose="020F0502020204030204" pitchFamily="34" charset="0"/>
              </a:rPr>
              <a:t>coined —you </a:t>
            </a:r>
            <a:r>
              <a:rPr lang="en-US" altLang="en-US" sz="3200" dirty="0">
                <a:latin typeface="Calibri" panose="020F0502020204030204" pitchFamily="34" charset="0"/>
              </a:rPr>
              <a:t>and 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fathers— for </a:t>
            </a:r>
            <a:r>
              <a:rPr lang="en-US" altLang="en-US" sz="3200" dirty="0">
                <a:latin typeface="Calibri" panose="020F0502020204030204" pitchFamily="34" charset="0"/>
              </a:rPr>
              <a:t>which Allah has not sent down any </a:t>
            </a:r>
            <a:r>
              <a:rPr lang="en-US" altLang="en-US" sz="3200" dirty="0" smtClean="0">
                <a:latin typeface="Calibri" panose="020F0502020204030204" pitchFamily="34" charset="0"/>
              </a:rPr>
              <a:t>authority. They </a:t>
            </a:r>
            <a:r>
              <a:rPr lang="en-US" altLang="en-US" sz="3200" dirty="0">
                <a:latin typeface="Calibri" panose="020F0502020204030204" pitchFamily="34" charset="0"/>
              </a:rPr>
              <a:t>follow nothing but </a:t>
            </a:r>
            <a:r>
              <a:rPr lang="en-US" altLang="en-US" sz="3200" dirty="0" smtClean="0">
                <a:latin typeface="Calibri" panose="020F0502020204030204" pitchFamily="34" charset="0"/>
              </a:rPr>
              <a:t>conjectures and </a:t>
            </a:r>
            <a:r>
              <a:rPr lang="en-US" altLang="en-US" sz="3200" dirty="0">
                <a:latin typeface="Calibri" panose="020F0502020204030204" pitchFamily="34" charset="0"/>
              </a:rPr>
              <a:t>the desires of the [lower] </a:t>
            </a:r>
            <a:r>
              <a:rPr lang="en-US" altLang="en-US" sz="3200" dirty="0" smtClean="0">
                <a:latin typeface="Calibri" panose="020F0502020204030204" pitchFamily="34" charset="0"/>
              </a:rPr>
              <a:t>soul, while </a:t>
            </a:r>
            <a:r>
              <a:rPr lang="en-US" altLang="en-US" sz="3200" dirty="0">
                <a:latin typeface="Calibri" panose="020F0502020204030204" pitchFamily="34" charset="0"/>
              </a:rPr>
              <a:t>there has already come to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 the </a:t>
            </a:r>
            <a:r>
              <a:rPr lang="en-US" altLang="en-US" sz="3200" dirty="0">
                <a:latin typeface="Calibri" panose="020F0502020204030204" pitchFamily="34" charset="0"/>
              </a:rPr>
              <a:t>guidance from their Lord.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أَمْ لِلْإِنسَـٰنِ مَا تَمَنَّىٰ ﴿٢٤﴾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Shall man have whatever he yearns for?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فَلِلَّـهِ ٱلْـَٔاخِرَةُ وَٱلْأُولَىٰ ﴿٢٥﴾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Yet to Allah belong this world and the Hereafter.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وَكَم مِّن مَّلَكٍ فِى ٱلسَّمَـٰوَٰتِ لَا تُغْنِى شَفَـٰعَتُهُمْ شَيْـًٔا إِلَّا مِنۢ بَعْدِ أَن يَأْذَنَ ٱللَّـهُ لِمَن يَشَآءُ وَيَرْضَىٰٓ ﴿٢٦﴾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How many an angel there is in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heavens whose </a:t>
            </a:r>
            <a:r>
              <a:rPr lang="en-US" altLang="en-US" sz="3200" dirty="0">
                <a:latin typeface="Calibri" panose="020F0502020204030204" pitchFamily="34" charset="0"/>
              </a:rPr>
              <a:t>intercession is of no avail in any </a:t>
            </a:r>
            <a:r>
              <a:rPr lang="en-US" altLang="en-US" sz="3200" dirty="0" smtClean="0">
                <a:latin typeface="Calibri" panose="020F0502020204030204" pitchFamily="34" charset="0"/>
              </a:rPr>
              <a:t>way except </a:t>
            </a:r>
            <a:r>
              <a:rPr lang="en-US" altLang="en-US" sz="3200" dirty="0">
                <a:latin typeface="Calibri" panose="020F0502020204030204" pitchFamily="34" charset="0"/>
              </a:rPr>
              <a:t>after Allah grants </a:t>
            </a:r>
            <a:r>
              <a:rPr lang="en-US" altLang="en-US" sz="3200" dirty="0" smtClean="0">
                <a:latin typeface="Calibri" panose="020F0502020204030204" pitchFamily="34" charset="0"/>
              </a:rPr>
              <a:t>permission to </a:t>
            </a:r>
            <a:r>
              <a:rPr lang="en-US" altLang="en-US" sz="3200" dirty="0">
                <a:latin typeface="Calibri" panose="020F0502020204030204" pitchFamily="34" charset="0"/>
              </a:rPr>
              <a:t>whomever He wishes and approves of!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 ٱلَّذِينَ لَا يُؤْمِنُونَ بِٱلْـَٔاخِرَةِ لَيُسَمُّونَ ٱلْمَلَـٰٓئِكَةَ تَسْمِيَةَ ٱلْأُنثَىٰ ﴿٢٧﴾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those who do not believe in the Hereafter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give female names to the angels.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وَمَا لَهُم بِهِۦ مِنْ عِلْمٍ ۖ إِن يَتَّبِعُونَ إِلَّا ٱلظَّنَّ ۖ وَإِنَّ ٱلظَّنَّ لَا يُغْنِى مِنَ ٱلْحَقِّ شَيْـًٔا ﴿٢٨﴾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do not have any knowledge of that.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follow nothing but conjectures,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indeed conjecture is no substitute for the truth.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فَأَعْرِضْ عَن مَّن تَوَلَّىٰ عَن ذِكْرِنَا وَلَمْ يُرِدْ إِلَّا ٱلْحَيَوٰةَ ٱلدُّنْيَا ﴿٢٩﴾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avoid those who turn away from Our remembrance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desire nothing but the life of the world.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ذَٰلِكَ مَبْلَغُهُم مِّنَ ٱلْعِلْمِ ۚ إِنَّ رَبَّكَ هُوَ أَعْلَمُ بِمَن ضَلَّ عَن سَبِيلِهِۦ وَهُوَ أَعْلَمُ بِمَنِ ٱهْتَدَىٰ ﴿٣٠﴾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is the ultimate reach of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knowledge. Indeed </a:t>
            </a:r>
            <a:r>
              <a:rPr lang="en-US" altLang="en-US" sz="3200" dirty="0">
                <a:latin typeface="Calibri" panose="020F0502020204030204" pitchFamily="34" charset="0"/>
              </a:rPr>
              <a:t>your Lord knows </a:t>
            </a:r>
            <a:r>
              <a:rPr lang="en-US" altLang="en-US" sz="3200" dirty="0" smtClean="0">
                <a:latin typeface="Calibri" panose="020F0502020204030204" pitchFamily="34" charset="0"/>
              </a:rPr>
              <a:t>best those </a:t>
            </a:r>
            <a:r>
              <a:rPr lang="en-US" altLang="en-US" sz="3200" dirty="0">
                <a:latin typeface="Calibri" panose="020F0502020204030204" pitchFamily="34" charset="0"/>
              </a:rPr>
              <a:t>who stray from His </a:t>
            </a:r>
            <a:r>
              <a:rPr lang="en-US" altLang="en-US" sz="3200" dirty="0" smtClean="0">
                <a:latin typeface="Calibri" panose="020F0502020204030204" pitchFamily="34" charset="0"/>
              </a:rPr>
              <a:t>way, and </a:t>
            </a:r>
            <a:r>
              <a:rPr lang="en-US" altLang="en-US" sz="3200" dirty="0">
                <a:latin typeface="Calibri" panose="020F0502020204030204" pitchFamily="34" charset="0"/>
              </a:rPr>
              <a:t>He knows best those who are [rightly] guided.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وَلِلَّـهِ مَا فِى ٱلسَّمَـٰوَٰتِ وَمَا فِى ٱلْأَرْضِ لِيَجْزِىَ ٱلَّذِينَ أَسَـٰٓـُٔوا۟ بِمَا عَمِلُوا۟ وَيَجْزِىَ ٱلَّذِينَ أَحْسَنُوا۟ بِٱلْحُسْنَى ﴿٣١﴾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To Allah belongs whatever is in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heavens and </a:t>
            </a:r>
            <a:r>
              <a:rPr lang="en-US" altLang="en-US" sz="3200" dirty="0">
                <a:latin typeface="Calibri" panose="020F0502020204030204" pitchFamily="34" charset="0"/>
              </a:rPr>
              <a:t>whatever is in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earth, that </a:t>
            </a:r>
            <a:r>
              <a:rPr lang="en-US" altLang="en-US" sz="3200" dirty="0">
                <a:latin typeface="Calibri" panose="020F0502020204030204" pitchFamily="34" charset="0"/>
              </a:rPr>
              <a:t>He may requite those who do </a:t>
            </a:r>
            <a:r>
              <a:rPr lang="en-US" altLang="en-US" sz="3200" dirty="0" smtClean="0">
                <a:latin typeface="Calibri" panose="020F0502020204030204" pitchFamily="34" charset="0"/>
              </a:rPr>
              <a:t>evil for </a:t>
            </a:r>
            <a:r>
              <a:rPr lang="en-US" altLang="en-US" sz="3200" dirty="0">
                <a:latin typeface="Calibri" panose="020F0502020204030204" pitchFamily="34" charset="0"/>
              </a:rPr>
              <a:t>what they have </a:t>
            </a:r>
            <a:r>
              <a:rPr lang="en-US" altLang="en-US" sz="3200" dirty="0" smtClean="0">
                <a:latin typeface="Calibri" panose="020F0502020204030204" pitchFamily="34" charset="0"/>
              </a:rPr>
              <a:t>done, and </a:t>
            </a:r>
            <a:r>
              <a:rPr lang="en-US" altLang="en-US" sz="3200" dirty="0">
                <a:latin typeface="Calibri" panose="020F0502020204030204" pitchFamily="34" charset="0"/>
              </a:rPr>
              <a:t>reward those who do </a:t>
            </a:r>
            <a:r>
              <a:rPr lang="en-US" altLang="en-US" sz="3200" dirty="0" smtClean="0">
                <a:latin typeface="Calibri" panose="020F0502020204030204" pitchFamily="34" charset="0"/>
              </a:rPr>
              <a:t>good with </a:t>
            </a:r>
            <a:r>
              <a:rPr lang="en-US" altLang="en-US" sz="3200" dirty="0">
                <a:latin typeface="Calibri" panose="020F0502020204030204" pitchFamily="34" charset="0"/>
              </a:rPr>
              <a:t>the best [of rewards].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ٱلَّذِينَ يَجْتَنِبُونَ كَبَـٰٓئِرَ ٱلْإِثْمِ وَٱلْفَوَٰحِشَ إِلَّا ٱللَّمَمَ ۚ إِنَّ رَبَّكَ وَٰسِعُ ٱلْمَغْفِرَةِ ۚ هُوَ أَعْلَمُ بِكُمْ إِذْ أَنشَأَكُم مِّنَ ٱلْأَرْضِ وَإِذْ أَنتُمْ أَجِنَّةٌ فِى بُطُونِ أُمَّهَـٰتِكُمْ ۖ فَلَا تُزَكُّوٓا۟ أَنفُسَكُمْ ۖ هُوَ أَعْلَمُ بِمَنِ ٱتَّقَىٰٓ ﴿٣٢﴾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Those who avoid major </a:t>
            </a:r>
            <a:r>
              <a:rPr lang="en-US" altLang="en-US" sz="3200" dirty="0" smtClean="0">
                <a:latin typeface="Calibri" panose="020F0502020204030204" pitchFamily="34" charset="0"/>
              </a:rPr>
              <a:t>sins and indecencies, excepting </a:t>
            </a:r>
            <a:r>
              <a:rPr lang="en-US" altLang="en-US" sz="3200" dirty="0">
                <a:latin typeface="Calibri" panose="020F0502020204030204" pitchFamily="34" charset="0"/>
              </a:rPr>
              <a:t>[minor and occasional] </a:t>
            </a:r>
            <a:r>
              <a:rPr lang="en-US" altLang="en-US" sz="3200" dirty="0" smtClean="0">
                <a:latin typeface="Calibri" panose="020F0502020204030204" pitchFamily="34" charset="0"/>
              </a:rPr>
              <a:t>lapses. Indeed </a:t>
            </a:r>
            <a:r>
              <a:rPr lang="en-US" altLang="en-US" sz="3200" dirty="0">
                <a:latin typeface="Calibri" panose="020F0502020204030204" pitchFamily="34" charset="0"/>
              </a:rPr>
              <a:t>your Lord is expansive in [His] </a:t>
            </a:r>
            <a:r>
              <a:rPr lang="en-US" altLang="en-US" sz="3200" dirty="0" smtClean="0">
                <a:latin typeface="Calibri" panose="020F0502020204030204" pitchFamily="34" charset="0"/>
              </a:rPr>
              <a:t>forgiveness. He </a:t>
            </a:r>
            <a:r>
              <a:rPr lang="en-US" altLang="en-US" sz="3200" dirty="0">
                <a:latin typeface="Calibri" panose="020F0502020204030204" pitchFamily="34" charset="0"/>
              </a:rPr>
              <a:t>knows you </a:t>
            </a:r>
            <a:r>
              <a:rPr lang="en-US" altLang="en-US" sz="3200" dirty="0" smtClean="0">
                <a:latin typeface="Calibri" panose="020F0502020204030204" pitchFamily="34" charset="0"/>
              </a:rPr>
              <a:t>best since </a:t>
            </a:r>
            <a:r>
              <a:rPr lang="en-US" altLang="en-US" sz="3200" dirty="0">
                <a:latin typeface="Calibri" panose="020F0502020204030204" pitchFamily="34" charset="0"/>
              </a:rPr>
              <a:t>[the time] He produced you from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earth, and </a:t>
            </a:r>
            <a:r>
              <a:rPr lang="en-US" altLang="en-US" sz="3200" dirty="0">
                <a:latin typeface="Calibri" panose="020F0502020204030204" pitchFamily="34" charset="0"/>
              </a:rPr>
              <a:t>since you were </a:t>
            </a:r>
            <a:r>
              <a:rPr lang="en-US" altLang="en-US" sz="3200" dirty="0" smtClean="0">
                <a:latin typeface="Calibri" panose="020F0502020204030204" pitchFamily="34" charset="0"/>
              </a:rPr>
              <a:t>fetuses in </a:t>
            </a:r>
            <a:r>
              <a:rPr lang="en-US" altLang="en-US" sz="3200" dirty="0">
                <a:latin typeface="Calibri" panose="020F0502020204030204" pitchFamily="34" charset="0"/>
              </a:rPr>
              <a:t>the bellies of 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mothers. So </a:t>
            </a:r>
            <a:r>
              <a:rPr lang="en-US" altLang="en-US" sz="3200" dirty="0">
                <a:latin typeface="Calibri" panose="020F0502020204030204" pitchFamily="34" charset="0"/>
              </a:rPr>
              <a:t>do not flaunt 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piety: He </a:t>
            </a:r>
            <a:r>
              <a:rPr lang="en-US" altLang="en-US" sz="3200" dirty="0">
                <a:latin typeface="Calibri" panose="020F0502020204030204" pitchFamily="34" charset="0"/>
              </a:rPr>
              <a:t>knows best those who are </a:t>
            </a:r>
            <a:r>
              <a:rPr lang="en-US" altLang="en-US" sz="3200" dirty="0" err="1">
                <a:latin typeface="Calibri" panose="020F0502020204030204" pitchFamily="34" charset="0"/>
              </a:rPr>
              <a:t>Godwary</a:t>
            </a:r>
            <a:r>
              <a:rPr lang="en-US" altLang="en-US" sz="3200" dirty="0">
                <a:latin typeface="Calibri" panose="020F0502020204030204" pitchFamily="34" charset="0"/>
              </a:rPr>
              <a:t>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أَفَرَءَيْتَ ٱلَّذِى تَوَلَّىٰ ﴿٣٣﴾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Did you see him who turned away,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وَأَعْطَىٰ قَلِيلًا وَأَكْدَىٰٓ ﴿٣٤﴾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gave a little and held off?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أَعِندَهُۥ عِلْمُ ٱلْغَيْبِ فَهُوَ يَرَىٰٓ ﴿٣٥﴾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Does he have the knowledge of the Unseen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that he sees?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أَمْ لَمْ يُنَبَّأْ بِمَا فِى صُحُفِ مُوسَىٰ ﴿٣٦﴾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Has he not been informed of what is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scriptures of Moses,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وَإِبْرَٰهِيمَ ٱلَّذِى وَفَّىٰٓ ﴿٣٧﴾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of Abraham, who fulfilled [his summons]: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أَلَّا تَزِرُ وَازِرَةٌ وِزْرَ أُخْرَىٰ ﴿٣٨﴾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no bearer shall bear another’s burden,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 لَّيْسَ لِلْإِنسَـٰنِ إِلَّا مَا سَعَىٰ ﴿٣٩﴾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nothing belongs to man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except what he strives for,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 سَعْيَهُۥ سَوْفَ يُرَىٰ ﴿٤٠﴾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he will soon be shown his </a:t>
            </a:r>
            <a:r>
              <a:rPr lang="en-US" altLang="en-US" sz="3200" dirty="0" err="1">
                <a:latin typeface="Calibri" panose="020F0502020204030204" pitchFamily="34" charset="0"/>
              </a:rPr>
              <a:t>endeavour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يُجْزَىٰهُ ٱلْجَزَآءَ ٱلْأَوْفَىٰ ﴿٤١﴾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he will be rewarded for it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with the fullest reward;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 إِلَىٰ رَبِّكَ ٱلْمُنتَهَىٰ ﴿٤٢﴾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the terminus is toward your Lord,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وَأَنَّهُۥ هُوَ أَضْحَكَ وَأَبْكَىٰ ﴿٤٣﴾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makes [men] laugh,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makes [them] weep,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وَأَنَّهُۥ هُوَ أَمَاتَ وَأَحْيَا ﴿٤٤﴾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brings death and gives life,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وَأَنَّهُۥ خَلَقَ ٱلزَّوْجَيْنِ ٱلذَّكَرَ وَٱلْأُنثَىٰ ﴿٤٥﴾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created the mates</a:t>
            </a:r>
            <a:r>
              <a:rPr lang="en-US" altLang="en-US" sz="3200" dirty="0" smtClean="0">
                <a:latin typeface="Calibri" panose="020F0502020204030204" pitchFamily="34" charset="0"/>
              </a:rPr>
              <a:t>,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male and the female,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وَٱلنَّجْمِ إِذَا هَوَىٰ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star when it sets</a:t>
            </a:r>
            <a:r>
              <a:rPr lang="en-US" altLang="en-US" sz="3200" dirty="0" smtClean="0">
                <a:latin typeface="Calibri" panose="020F0502020204030204" pitchFamily="34" charset="0"/>
              </a:rPr>
              <a:t>: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مِن نُّطْفَةٍ إِذَا تُمْنَىٰ ﴿٤٦﴾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from a drop of [seminal] fluid when emitted;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 عَلَيْهِ ٱلنَّشْأَةَ ٱلْأُخْرَىٰ ﴿٤٧﴾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with Him lies the second genesis,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وَأَنَّهُۥ هُوَ أَغْنَىٰ وَأَقْنَىٰ ﴿٤٨﴾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enriches and grants possessions,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وَأَنَّهُۥ هُوَ رَبُّ ٱلشِّعْرَىٰ ﴿٤٩﴾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is the Lord of Sirius;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وَأَنَّهُۥٓ أَهْلَكَ عَادًا ٱلْأُولَىٰ ﴿٥٠﴾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that it is He who destroyed the former </a:t>
            </a:r>
            <a:r>
              <a:rPr lang="en-US" altLang="en-US" sz="3200" i="1" dirty="0" err="1">
                <a:latin typeface="Calibri" panose="020F0502020204030204" pitchFamily="34" charset="0"/>
              </a:rPr>
              <a:t>ʿĀd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وَثَمُودَا۟ فَمَآ أَبْقَىٰ ﴿٥١﴾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</a:t>
            </a:r>
            <a:r>
              <a:rPr lang="en-US" altLang="en-US" sz="3200" i="1" dirty="0" err="1">
                <a:latin typeface="Calibri" panose="020F0502020204030204" pitchFamily="34" charset="0"/>
              </a:rPr>
              <a:t>Thamud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sparing none [of them];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وَقَوْمَ نُوحٍ مِّن قَبْلُ ۖ إِنَّهُمْ كَانُوا۟ هُمْ أَظْلَمَ وَأَطْغَىٰ ﴿٥٢﴾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people of Noah before that;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they were more unjust and rebellious;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وَٱلْمُؤْتَفِكَةَ أَهْوَىٰ ﴿٥٣﴾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He overthrew the town that was overturned</a:t>
            </a:r>
            <a:r>
              <a:rPr lang="en-US" altLang="en-US" sz="3200" dirty="0" smtClean="0">
                <a:latin typeface="Calibri" panose="020F0502020204030204" pitchFamily="34" charset="0"/>
              </a:rPr>
              <a:t>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فَغَشَّىٰهَا مَا غَشَّىٰ ﴿٥٤﴾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covering it with what covered it.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فَبِأَىِّ ءَالَآءِ رَبِّكَ تَتَمَارَىٰ ﴿٥٥﴾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which of the bounties of your Lord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will you dispute?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مَا ضَلَّ صَاحِبُكُمْ وَمَا غَوَىٰ ﴿٢﴾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companion </a:t>
            </a:r>
            <a:r>
              <a:rPr lang="en-US" altLang="en-US" sz="3200" dirty="0">
                <a:latin typeface="Calibri" panose="020F0502020204030204" pitchFamily="34" charset="0"/>
              </a:rPr>
              <a:t>has neither gone astray,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gone amiss.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هَـٰذَا نَذِيرٌ مِّنَ ٱلنُّذُرِ ٱلْأُولَىٰٓ ﴿٥٦﴾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This is a warner,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[in the tradition] of the </a:t>
            </a:r>
            <a:r>
              <a:rPr lang="en-US" altLang="en-US" sz="3200" dirty="0" err="1">
                <a:latin typeface="Calibri" panose="020F0502020204030204" pitchFamily="34" charset="0"/>
              </a:rPr>
              <a:t>warners</a:t>
            </a:r>
            <a:r>
              <a:rPr lang="en-US" altLang="en-US" sz="3200" dirty="0">
                <a:latin typeface="Calibri" panose="020F0502020204030204" pitchFamily="34" charset="0"/>
              </a:rPr>
              <a:t> of old.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أَزِفَتِ ٱلْـَٔازِفَةُ ﴿٥٧﴾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 Imminent [Hour] is near at hand.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لَيْسَ لَهَا مِن دُونِ ٱللَّـهِ كَاشِفَةٌ ﴿٥٨﴾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There is none that may unveil it besides Allah.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أَفَمِنْ هَـٰذَا ٱلْحَدِيثِ تَعْجَبُونَ ﴿٥٩﴾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Do you then wonder at this discourse,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وَتَضْحَكُونَ وَلَا تَبْكُونَ ﴿٦٠﴾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laugh and not weep,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وَأَنتُمْ سَـٰمِدُونَ ﴿٦١﴾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while you remain heedless?!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فَٱسْجُدُوا۟ لِلَّـهِ وَٱعْبُدُوا۟ ۩ ﴿٦٢﴾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prostrate yourselves to Allah and worship Him!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4" y="5395565"/>
            <a:ext cx="4536504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** </a:t>
            </a:r>
            <a:r>
              <a:rPr lang="en-US" altLang="en-US" sz="2400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Wajib</a:t>
            </a:r>
            <a:r>
              <a:rPr lang="en-US" altLang="en-US" sz="2400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solidFill>
                  <a:srgbClr val="FFFF99"/>
                </a:solidFill>
                <a:latin typeface="Trebuchet MS" panose="020B0603020202020204" pitchFamily="34" charset="0"/>
              </a:rPr>
              <a:t>(obligatory) </a:t>
            </a:r>
            <a:r>
              <a:rPr lang="en-US" altLang="en-US" sz="2400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Sajdah **</a:t>
            </a:r>
            <a:endParaRPr lang="en-US" altLang="en-US" sz="2400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وَمَا يَنطِقُ عَنِ ٱلْهَوَىٰٓ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does he speak out of [his own] desire: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إِنْ هُوَ إِلَّا وَحْىٌ يُوحَىٰ ﴿٤﴾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it is just a revelation that is revealed [to him],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عَلَّمَهُۥ شَدِيدُ ٱلْقُوَىٰ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taught him by One of great powers,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Najm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10213</TotalTime>
  <Words>2122</Words>
  <Application>Microsoft Office PowerPoint</Application>
  <PresentationFormat>Widescreen</PresentationFormat>
  <Paragraphs>231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وَٱلنَّجْمِ إِذَا هَوَىٰ ﴿١﴾</vt:lpstr>
      <vt:lpstr> مَا ضَلَّ صَاحِبُكُمْ وَمَا غَوَىٰ ﴿٢﴾</vt:lpstr>
      <vt:lpstr> وَمَا يَنطِقُ عَنِ ٱلْهَوَىٰٓ ﴿٣﴾</vt:lpstr>
      <vt:lpstr> إِنْ هُوَ إِلَّا وَحْىٌ يُوحَىٰ ﴿٤﴾</vt:lpstr>
      <vt:lpstr> عَلَّمَهُۥ شَدِيدُ ٱلْقُوَىٰ ﴿٥﴾</vt:lpstr>
      <vt:lpstr> ذُو مِرَّةٍ فَٱسْتَوَىٰ ﴿٦﴾</vt:lpstr>
      <vt:lpstr> وَهُوَ بِٱلْأُفُقِ ٱلْأَعْلَىٰ ﴿٧﴾</vt:lpstr>
      <vt:lpstr> ثُمَّ دَنَا فَتَدَلَّىٰ ﴿٨﴾ </vt:lpstr>
      <vt:lpstr>فَكَانَ قَابَ قَوْسَيْنِ أَوْ أَدْنَىٰ ﴿٩﴾</vt:lpstr>
      <vt:lpstr> فَأَوْحَىٰٓ إِلَىٰ عَبْدِهِۦ مَآ أَوْحَىٰ ﴿١٠﴾</vt:lpstr>
      <vt:lpstr> مَا كَذَبَ ٱلْفُؤَادُ مَا رَأَىٰٓ ﴿١١﴾</vt:lpstr>
      <vt:lpstr> أَفَتُمَـٰرُونَهُۥ عَلَىٰ مَا يَرَىٰ ﴿١٢﴾</vt:lpstr>
      <vt:lpstr> وَلَقَدْ رَءَاهُ نَزْلَةً أُخْرَىٰ ﴿١٣﴾</vt:lpstr>
      <vt:lpstr> عِندَ سِدْرَةِ ٱلْمُنتَهَىٰ ﴿١٤﴾</vt:lpstr>
      <vt:lpstr> عِندَهَا جَنَّةُ ٱلْمَأْوَىٰٓ ﴿١٥﴾</vt:lpstr>
      <vt:lpstr> إِذْ يَغْشَى ٱلسِّدْرَةَ مَا يَغْشَىٰ ﴿١٦﴾</vt:lpstr>
      <vt:lpstr> مَا زَاغَ ٱلْبَصَرُ وَمَا طَغَىٰ ﴿١٧﴾</vt:lpstr>
      <vt:lpstr> لَقَدْ رَأَىٰ مِنْ ءَايَـٰتِ رَبِّهِ ٱلْكُبْرَىٰٓ ﴿١٨﴾</vt:lpstr>
      <vt:lpstr> أَفَرَءَيْتُمُ ٱللَّـٰتَ وَٱلْعُزَّىٰ ﴿١٩﴾ </vt:lpstr>
      <vt:lpstr>وَمَنَوٰةَ ٱلثَّالِثَةَ ٱلْأُخْرَىٰٓ ﴿٢٠﴾ </vt:lpstr>
      <vt:lpstr>أَلَكُمُ ٱلذَّكَرُ وَلَهُ ٱلْأُنثَىٰ ﴿٢١﴾</vt:lpstr>
      <vt:lpstr> تِلْكَ إِذًا قِسْمَةٌ ضِيزَىٰٓ ﴿٢٢﴾</vt:lpstr>
      <vt:lpstr> إِنْ هِىَ إِلَّآ أَسْمَآءٌ سَمَّيْتُمُوهَآ أَنتُمْ وَءَابَآؤُكُم مَّآ أَنزَلَ ٱللَّـهُ بِهَا مِن سُلْطَـٰنٍ ۚ إِن يَتَّبِعُونَ إِلَّا ٱلظَّنَّ وَمَا تَهْوَى ٱلْأَنفُسُ ۖ وَلَقَدْ جَآءَهُم مِّن رَّبِّهِمُ ٱلْهُدَىٰٓ ﴿٢٣﴾</vt:lpstr>
      <vt:lpstr> أَمْ لِلْإِنسَـٰنِ مَا تَمَنَّىٰ ﴿٢٤﴾</vt:lpstr>
      <vt:lpstr> فَلِلَّـهِ ٱلْـَٔاخِرَةُ وَٱلْأُولَىٰ ﴿٢٥﴾</vt:lpstr>
      <vt:lpstr> وَكَم مِّن مَّلَكٍ فِى ٱلسَّمَـٰوَٰتِ لَا تُغْنِى شَفَـٰعَتُهُمْ شَيْـًٔا إِلَّا مِنۢ بَعْدِ أَن يَأْذَنَ ٱللَّـهُ لِمَن يَشَآءُ وَيَرْضَىٰٓ ﴿٢٦﴾</vt:lpstr>
      <vt:lpstr>إِنَّ ٱلَّذِينَ لَا يُؤْمِنُونَ بِٱلْـَٔاخِرَةِ لَيُسَمُّونَ ٱلْمَلَـٰٓئِكَةَ تَسْمِيَةَ ٱلْأُنثَىٰ ﴿٢٧﴾ </vt:lpstr>
      <vt:lpstr>وَمَا لَهُم بِهِۦ مِنْ عِلْمٍ ۖ إِن يَتَّبِعُونَ إِلَّا ٱلظَّنَّ ۖ وَإِنَّ ٱلظَّنَّ لَا يُغْنِى مِنَ ٱلْحَقِّ شَيْـًٔا ﴿٢٨﴾</vt:lpstr>
      <vt:lpstr> فَأَعْرِضْ عَن مَّن تَوَلَّىٰ عَن ذِكْرِنَا وَلَمْ يُرِدْ إِلَّا ٱلْحَيَوٰةَ ٱلدُّنْيَا ﴿٢٩﴾</vt:lpstr>
      <vt:lpstr> ذَٰلِكَ مَبْلَغُهُم مِّنَ ٱلْعِلْمِ ۚ إِنَّ رَبَّكَ هُوَ أَعْلَمُ بِمَن ضَلَّ عَن سَبِيلِهِۦ وَهُوَ أَعْلَمُ بِمَنِ ٱهْتَدَىٰ ﴿٣٠﴾ </vt:lpstr>
      <vt:lpstr>وَلِلَّـهِ مَا فِى ٱلسَّمَـٰوَٰتِ وَمَا فِى ٱلْأَرْضِ لِيَجْزِىَ ٱلَّذِينَ أَسَـٰٓـُٔوا۟ بِمَا عَمِلُوا۟ وَيَجْزِىَ ٱلَّذِينَ أَحْسَنُوا۟ بِٱلْحُسْنَى ﴿٣١﴾</vt:lpstr>
      <vt:lpstr> ٱلَّذِينَ يَجْتَنِبُونَ كَبَـٰٓئِرَ ٱلْإِثْمِ وَٱلْفَوَٰحِشَ إِلَّا ٱللَّمَمَ ۚ إِنَّ رَبَّكَ وَٰسِعُ ٱلْمَغْفِرَةِ ۚ هُوَ أَعْلَمُ بِكُمْ إِذْ أَنشَأَكُم مِّنَ ٱلْأَرْضِ وَإِذْ أَنتُمْ أَجِنَّةٌ فِى بُطُونِ أُمَّهَـٰتِكُمْ ۖ فَلَا تُزَكُّوٓا۟ أَنفُسَكُمْ ۖ هُوَ أَعْلَمُ بِمَنِ ٱتَّقَىٰٓ ﴿٣٢﴾</vt:lpstr>
      <vt:lpstr> أَفَرَءَيْتَ ٱلَّذِى تَوَلَّىٰ ﴿٣٣﴾</vt:lpstr>
      <vt:lpstr> وَأَعْطَىٰ قَلِيلًا وَأَكْدَىٰٓ ﴿٣٤﴾</vt:lpstr>
      <vt:lpstr> أَعِندَهُۥ عِلْمُ ٱلْغَيْبِ فَهُوَ يَرَىٰٓ ﴿٣٥﴾ </vt:lpstr>
      <vt:lpstr>أَمْ لَمْ يُنَبَّأْ بِمَا فِى صُحُفِ مُوسَىٰ ﴿٣٦﴾</vt:lpstr>
      <vt:lpstr> وَإِبْرَٰهِيمَ ٱلَّذِى وَفَّىٰٓ ﴿٣٧﴾</vt:lpstr>
      <vt:lpstr> أَلَّا تَزِرُ وَازِرَةٌ وِزْرَ أُخْرَىٰ ﴿٣٨﴾</vt:lpstr>
      <vt:lpstr> وَأَن لَّيْسَ لِلْإِنسَـٰنِ إِلَّا مَا سَعَىٰ ﴿٣٩﴾</vt:lpstr>
      <vt:lpstr> وَأَنَّ سَعْيَهُۥ سَوْفَ يُرَىٰ ﴿٤٠﴾</vt:lpstr>
      <vt:lpstr> ثُمَّ يُجْزَىٰهُ ٱلْجَزَآءَ ٱلْأَوْفَىٰ ﴿٤١﴾</vt:lpstr>
      <vt:lpstr> وَأَنَّ إِلَىٰ رَبِّكَ ٱلْمُنتَهَىٰ ﴿٤٢﴾ </vt:lpstr>
      <vt:lpstr>وَأَنَّهُۥ هُوَ أَضْحَكَ وَأَبْكَىٰ ﴿٤٣﴾</vt:lpstr>
      <vt:lpstr> وَأَنَّهُۥ هُوَ أَمَاتَ وَأَحْيَا ﴿٤٤﴾</vt:lpstr>
      <vt:lpstr>وَأَنَّهُۥ خَلَقَ ٱلزَّوْجَيْنِ ٱلذَّكَرَ وَٱلْأُنثَىٰ ﴿٤٥﴾ </vt:lpstr>
      <vt:lpstr>مِن نُّطْفَةٍ إِذَا تُمْنَىٰ ﴿٤٦﴾</vt:lpstr>
      <vt:lpstr> وَأَنَّ عَلَيْهِ ٱلنَّشْأَةَ ٱلْأُخْرَىٰ ﴿٤٧﴾ </vt:lpstr>
      <vt:lpstr>وَأَنَّهُۥ هُوَ أَغْنَىٰ وَأَقْنَىٰ ﴿٤٨﴾</vt:lpstr>
      <vt:lpstr> وَأَنَّهُۥ هُوَ رَبُّ ٱلشِّعْرَىٰ ﴿٤٩﴾</vt:lpstr>
      <vt:lpstr> وَأَنَّهُۥٓ أَهْلَكَ عَادًا ٱلْأُولَىٰ ﴿٥٠﴾</vt:lpstr>
      <vt:lpstr> وَثَمُودَا۟ فَمَآ أَبْقَىٰ ﴿٥١﴾</vt:lpstr>
      <vt:lpstr> وَقَوْمَ نُوحٍ مِّن قَبْلُ ۖ إِنَّهُمْ كَانُوا۟ هُمْ أَظْلَمَ وَأَطْغَىٰ ﴿٥٢﴾</vt:lpstr>
      <vt:lpstr> وَٱلْمُؤْتَفِكَةَ أَهْوَىٰ ﴿٥٣﴾</vt:lpstr>
      <vt:lpstr> فَغَشَّىٰهَا مَا غَشَّىٰ ﴿٥٤﴾</vt:lpstr>
      <vt:lpstr> فَبِأَىِّ ءَالَآءِ رَبِّكَ تَتَمَارَىٰ ﴿٥٥﴾</vt:lpstr>
      <vt:lpstr> هَـٰذَا نَذِيرٌ مِّنَ ٱلنُّذُرِ ٱلْأُولَىٰٓ ﴿٥٦﴾ </vt:lpstr>
      <vt:lpstr>أَزِفَتِ ٱلْـَٔازِفَةُ ﴿٥٧﴾</vt:lpstr>
      <vt:lpstr> لَيْسَ لَهَا مِن دُونِ ٱللَّـهِ كَاشِفَةٌ ﴿٥٨﴾</vt:lpstr>
      <vt:lpstr> أَفَمِنْ هَـٰذَا ٱلْحَدِيثِ تَعْجَبُونَ ﴿٥٩﴾</vt:lpstr>
      <vt:lpstr> وَتَضْحَكُونَ وَلَا تَبْكُونَ ﴿٦٠﴾ </vt:lpstr>
      <vt:lpstr>وَأَنتُمْ سَـٰمِدُونَ ﴿٦١﴾</vt:lpstr>
      <vt:lpstr> فَٱسْجُدُوا۟ لِلَّـهِ وَٱعْبُدُوا۟ ۩ ﴿٦٢﴾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780</cp:revision>
  <dcterms:created xsi:type="dcterms:W3CDTF">2005-07-27T05:58:58Z</dcterms:created>
  <dcterms:modified xsi:type="dcterms:W3CDTF">2020-05-18T09:53:29Z</dcterms:modified>
</cp:coreProperties>
</file>