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8"/>
  </p:notesMasterIdLst>
  <p:sldIdLst>
    <p:sldId id="354" r:id="rId2"/>
    <p:sldId id="355" r:id="rId3"/>
    <p:sldId id="893" r:id="rId4"/>
    <p:sldId id="766" r:id="rId5"/>
    <p:sldId id="1071" r:id="rId6"/>
    <p:sldId id="1072" r:id="rId7"/>
    <p:sldId id="1073" r:id="rId8"/>
    <p:sldId id="1074" r:id="rId9"/>
    <p:sldId id="1075" r:id="rId10"/>
    <p:sldId id="1076" r:id="rId11"/>
    <p:sldId id="1077" r:id="rId12"/>
    <p:sldId id="1078" r:id="rId13"/>
    <p:sldId id="1079" r:id="rId14"/>
    <p:sldId id="1080" r:id="rId15"/>
    <p:sldId id="1081" r:id="rId16"/>
    <p:sldId id="1082" r:id="rId17"/>
    <p:sldId id="1083" r:id="rId18"/>
    <p:sldId id="1084" r:id="rId19"/>
    <p:sldId id="1085" r:id="rId20"/>
    <p:sldId id="1086" r:id="rId21"/>
    <p:sldId id="1087" r:id="rId22"/>
    <p:sldId id="1088" r:id="rId23"/>
    <p:sldId id="1089" r:id="rId24"/>
    <p:sldId id="1090" r:id="rId25"/>
    <p:sldId id="1091" r:id="rId26"/>
    <p:sldId id="1156" r:id="rId27"/>
    <p:sldId id="1092" r:id="rId28"/>
    <p:sldId id="1093" r:id="rId29"/>
    <p:sldId id="1094" r:id="rId30"/>
    <p:sldId id="1095" r:id="rId31"/>
    <p:sldId id="1096" r:id="rId32"/>
    <p:sldId id="1097" r:id="rId33"/>
    <p:sldId id="1098" r:id="rId34"/>
    <p:sldId id="1157" r:id="rId35"/>
    <p:sldId id="1099" r:id="rId36"/>
    <p:sldId id="1100" r:id="rId37"/>
    <p:sldId id="1101" r:id="rId38"/>
    <p:sldId id="1102" r:id="rId39"/>
    <p:sldId id="1103" r:id="rId40"/>
    <p:sldId id="1104" r:id="rId41"/>
    <p:sldId id="1105" r:id="rId42"/>
    <p:sldId id="1106" r:id="rId43"/>
    <p:sldId id="1107" r:id="rId44"/>
    <p:sldId id="1108" r:id="rId45"/>
    <p:sldId id="1109" r:id="rId46"/>
    <p:sldId id="1110" r:id="rId47"/>
    <p:sldId id="1111" r:id="rId48"/>
    <p:sldId id="1112" r:id="rId49"/>
    <p:sldId id="1113" r:id="rId50"/>
    <p:sldId id="1114" r:id="rId51"/>
    <p:sldId id="1115" r:id="rId52"/>
    <p:sldId id="1116" r:id="rId53"/>
    <p:sldId id="1117" r:id="rId54"/>
    <p:sldId id="1118" r:id="rId55"/>
    <p:sldId id="1119" r:id="rId56"/>
    <p:sldId id="1120" r:id="rId57"/>
    <p:sldId id="1121" r:id="rId58"/>
    <p:sldId id="1122" r:id="rId59"/>
    <p:sldId id="1123" r:id="rId60"/>
    <p:sldId id="1124" r:id="rId61"/>
    <p:sldId id="1125" r:id="rId62"/>
    <p:sldId id="1126" r:id="rId63"/>
    <p:sldId id="1127" r:id="rId64"/>
    <p:sldId id="1128" r:id="rId65"/>
    <p:sldId id="1129" r:id="rId66"/>
    <p:sldId id="1130" r:id="rId67"/>
    <p:sldId id="1131" r:id="rId68"/>
    <p:sldId id="1132" r:id="rId69"/>
    <p:sldId id="1133" r:id="rId70"/>
    <p:sldId id="1134" r:id="rId71"/>
    <p:sldId id="1135" r:id="rId72"/>
    <p:sldId id="1136" r:id="rId73"/>
    <p:sldId id="1137" r:id="rId74"/>
    <p:sldId id="1158" r:id="rId75"/>
    <p:sldId id="1138" r:id="rId76"/>
    <p:sldId id="1139" r:id="rId77"/>
    <p:sldId id="1140" r:id="rId78"/>
    <p:sldId id="1141" r:id="rId79"/>
    <p:sldId id="1142" r:id="rId80"/>
    <p:sldId id="1143" r:id="rId81"/>
    <p:sldId id="1144" r:id="rId82"/>
    <p:sldId id="1145" r:id="rId83"/>
    <p:sldId id="1146" r:id="rId84"/>
    <p:sldId id="1147" r:id="rId85"/>
    <p:sldId id="1148" r:id="rId86"/>
    <p:sldId id="1159" r:id="rId87"/>
    <p:sldId id="1149" r:id="rId88"/>
    <p:sldId id="1150" r:id="rId89"/>
    <p:sldId id="1151" r:id="rId90"/>
    <p:sldId id="1152" r:id="rId91"/>
    <p:sldId id="1160" r:id="rId92"/>
    <p:sldId id="1153" r:id="rId93"/>
    <p:sldId id="1154" r:id="rId94"/>
    <p:sldId id="1155" r:id="rId95"/>
    <p:sldId id="352" r:id="rId96"/>
    <p:sldId id="353" r:id="rId9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showGuides="1">
      <p:cViewPr>
        <p:scale>
          <a:sx n="70" d="100"/>
          <a:sy n="70" d="100"/>
        </p:scale>
        <p:origin x="1142" y="341"/>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43"/>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16/05/2020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غافر</a:t>
            </a: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Ghāfir</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forgiver)</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40</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85</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وَكَذَٰلِكَ حَقَّتْ كَلِمَتُ رَبِّكَ عَلَى ٱلَّذِينَ كَفَرُوٓا۟ أَنَّهُمْ أَصْحَـٰبُ ٱلنَّارِ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how the word of your Lord became due concerning the faithless, that they shall be inmates of the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6812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يَحْمِلُونَ ٱلْعَرْشَ وَمَنْ حَوْلَهُۥ يُسَبِّحُونَ بِحَمْدِ رَبِّهِمْ وَيُؤْمِنُونَ بِهِۦ وَيَسْتَغْفِرُونَ لِلَّذِينَ ءَامَنُوا۟ رَبَّنَا وَسِعْتَ كُلَّ شَىْءٍ رَّحْمَةً وَعِلْمًا فَٱغْفِرْ لِلَّذِينَ تَابُوا۟ وَٱتَّبَعُوا۟ سَبِيلَكَ وَقِهِمْ عَذَابَ ٱلْجَحِيمِ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bear the Throne, and those around it, celebrate the praise of their Lord and have faith in Him, and they plead for forgiveness for the faithful: ‘Our Lord! You comprehend all things in mercy and knowledge. So forgive those who repent and follow Your way and save them from the punishment of hell.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58535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رَبَّنَا وَأَدْخِلْهُمْ جَنَّـٰتِ عَدْنٍ ٱلَّتِى وَعَدتَّهُمْ وَمَن صَلَحَ مِنْ ءَابَآئِهِمْ وَأَزْوَٰجِهِمْ وَذُرِّيَّـٰتِهِمْ ۚ إِنَّكَ أَنتَ ٱلْعَزِيزُ ٱلْحَكِيمُ ﴿٨﴾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Our Lord! Admit them into the Gardens of Eden, which You have promised them, along with whoever is righteous among their forebears, their spouses and their descendants</a:t>
            </a:r>
            <a:r>
              <a:rPr lang="en-US" altLang="en-US" sz="3200" dirty="0" smtClean="0">
                <a:latin typeface="Calibri" panose="020F0502020204030204" pitchFamily="34" charset="0"/>
              </a:rPr>
              <a:t>. </a:t>
            </a:r>
            <a:r>
              <a:rPr lang="en-US" altLang="en-US" sz="3200" dirty="0">
                <a:latin typeface="Calibri" panose="020F0502020204030204" pitchFamily="34" charset="0"/>
              </a:rPr>
              <a:t>Indeed You are the All-mighty, the All-wise.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04077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وَقِهِمُ ٱلسَّيِّـَٔاتِ ۚ وَمَن تَقِ ٱلسَّيِّـَٔاتِ يَوْمَئِذٍ فَقَدْ رَحِمْتَهُۥ ۚ وَذَٰلِكَ هُوَ ٱلْفَوْزُ ٱلْعَظِيمُ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Save them from the ills; and whomever You save from the ills that day</a:t>
            </a:r>
            <a:r>
              <a:rPr lang="en-US" altLang="en-US" sz="3200" dirty="0" smtClean="0">
                <a:latin typeface="Calibri" panose="020F0502020204030204" pitchFamily="34" charset="0"/>
              </a:rPr>
              <a:t>, </a:t>
            </a:r>
            <a:r>
              <a:rPr lang="en-US" altLang="en-US" sz="3200" dirty="0">
                <a:latin typeface="Calibri" panose="020F0502020204030204" pitchFamily="34" charset="0"/>
              </a:rPr>
              <a:t>You will have had mercy upon him, and that is the great success.’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6262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كَفَرُوا۟ يُنَادَوْنَ لَمَقْتُ ٱللَّـهِ أَكْبَرُ مِن مَّقْتِكُمْ أَنفُسَكُمْ إِذْ تُدْعَوْنَ إِلَى ٱلْإِيمَـٰنِ فَتَكْفُرُونَ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it will be proclaimed to the faithless: ‘Surely Allah’s outrage [towards you] is greater than your outrage towards yourselves, as you were invited to faith, but you disbelieved.’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90201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رَبَّنَآ أَمَتَّنَا ٱثْنَتَيْنِ وَأَحْيَيْتَنَا ٱثْنَتَيْنِ فَٱعْتَرَفْنَا بِذُنُوبِنَا فَهَلْ إِلَىٰ خُرُوجٍ مِّن سَبِيلٍ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‘Our Lord! Twice did You make us die, and twice did You give us life. We admit our sins. Is there any way out [from this plight]?’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00164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ذَٰلِكُم بِأَنَّهُۥٓ إِذَا دُعِىَ ٱللَّـهُ وَحْدَهُۥ كَفَرْتُمْ ۖ وَإِن يُشْرَكْ بِهِۦ تُؤْمِنُوا۟ ۚ فَٱلْحُكْمُ لِلَّـهِ ٱلْعَلِىِّ ٱلْكَبِيرِ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[plight of yours] is because, when Allah was invoked alone, you would disbelieve, but if partners were ascribed to Him you would believe. So the judgment belongs to Allah, the All-exalted, the All-great.’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7528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ٱلَّذِى يُرِيكُمْ ءَايَـٰتِهِۦ وَيُنَزِّلُ لَكُم مِّنَ ٱلسَّمَآءِ رِزْقًا ۚ وَمَا يَتَذَكَّرُ إِلَّا مَن يُنِيبُ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shows you His signs and sends down for you provision from the sky. Yet no one takes admonition except him who returns penitently [to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0691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فَٱدْعُوا۟ ٱللَّـهَ مُخْلِصِينَ لَهُ ٱلدِّينَ وَلَوْ كَرِهَ ٱلْكَـٰفِرُونَ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supplicate Allah, putting exclusive faith in Him, though the faithless should be averse.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9089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رَفِيعُ ٱلدَّرَجَـٰتِ ذُو ٱلْعَرْشِ يُلْقِى ٱلرُّوحَ مِنْ أَمْرِهِۦ عَلَىٰ مَن يَشَآءُ مِنْ عِبَادِهِۦ لِيُنذِرَ يَوْمَ ٱلتَّلَاقِ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Raiser of ranks, Lord of the Throne, He casts the Spirit of His command upon whomever of His servants that He wishes, that he may warn [people] of the Day of Encounter.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8424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70974"/>
            <a:ext cx="12192000" cy="6586418"/>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40</a:t>
            </a:r>
            <a:r>
              <a:rPr lang="en-US" altLang="en-US" sz="2800" dirty="0" smtClean="0">
                <a:solidFill>
                  <a:srgbClr val="FFFF00"/>
                </a:solidFill>
              </a:rPr>
              <a:t>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Ghāfir</a:t>
            </a:r>
            <a:endParaRPr lang="en-US" altLang="en-US" sz="2800" dirty="0" smtClean="0">
              <a:solidFill>
                <a:srgbClr val="FFFF00"/>
              </a:solidFill>
            </a:endParaRPr>
          </a:p>
          <a:p>
            <a:pPr algn="ctr">
              <a:spcBef>
                <a:spcPct val="0"/>
              </a:spcBef>
              <a:buFontTx/>
              <a:buNone/>
            </a:pPr>
            <a:endParaRPr lang="en-US" altLang="en-US" sz="1600" dirty="0" smtClean="0">
              <a:solidFill>
                <a:srgbClr val="FFFF00"/>
              </a:solidFill>
            </a:endParaRPr>
          </a:p>
          <a:p>
            <a:pPr algn="ctr">
              <a:spcBef>
                <a:spcPct val="0"/>
              </a:spcBef>
              <a:buFontTx/>
              <a:buNone/>
            </a:pPr>
            <a:r>
              <a:rPr lang="en-US" altLang="en-US" sz="2100" dirty="0" smtClean="0">
                <a:solidFill>
                  <a:srgbClr val="FFFF00"/>
                </a:solidFill>
              </a:rPr>
              <a:t>The </a:t>
            </a:r>
            <a:r>
              <a:rPr lang="en-US" altLang="en-US" sz="2100" dirty="0">
                <a:solidFill>
                  <a:srgbClr val="FFFF00"/>
                </a:solidFill>
              </a:rPr>
              <a:t>surah that describes the Divine Being as the one and only God, who is The Forgiver of Sin, the Acceptor of Repentance, but also the Severe in Punishment. It takes its name from the phrase “forgiver of sins” (</a:t>
            </a:r>
            <a:r>
              <a:rPr lang="en-US" altLang="en-US" sz="2100" dirty="0" err="1">
                <a:solidFill>
                  <a:srgbClr val="FFFF00"/>
                </a:solidFill>
              </a:rPr>
              <a:t>ghāfir</a:t>
            </a:r>
            <a:r>
              <a:rPr lang="en-US" altLang="en-US" sz="2100" dirty="0">
                <a:solidFill>
                  <a:srgbClr val="FFFF00"/>
                </a:solidFill>
              </a:rPr>
              <a:t> al-</a:t>
            </a:r>
            <a:r>
              <a:rPr lang="en-US" altLang="en-US" sz="2100" dirty="0" err="1">
                <a:solidFill>
                  <a:srgbClr val="FFFF00"/>
                </a:solidFill>
              </a:rPr>
              <a:t>dhanb</a:t>
            </a:r>
            <a:r>
              <a:rPr lang="en-US" altLang="en-US" sz="2100" dirty="0">
                <a:solidFill>
                  <a:srgbClr val="FFFF00"/>
                </a:solidFill>
              </a:rPr>
              <a:t>) which occurs in . A surah with two recurring themes: disputing God’s truth </a:t>
            </a:r>
            <a:r>
              <a:rPr lang="en-US" altLang="en-US" sz="2100" dirty="0" smtClean="0">
                <a:solidFill>
                  <a:srgbClr val="FFFF00"/>
                </a:solidFill>
              </a:rPr>
              <a:t>and </a:t>
            </a:r>
            <a:r>
              <a:rPr lang="en-US" altLang="en-US" sz="2100" dirty="0">
                <a:solidFill>
                  <a:srgbClr val="FFFF00"/>
                </a:solidFill>
              </a:rPr>
              <a:t>calling upon </a:t>
            </a:r>
            <a:r>
              <a:rPr lang="en-US" altLang="en-US" sz="2100" dirty="0" smtClean="0">
                <a:solidFill>
                  <a:srgbClr val="FFFF00"/>
                </a:solidFill>
              </a:rPr>
              <a:t>Him. </a:t>
            </a:r>
            <a:r>
              <a:rPr lang="en-US" altLang="en-US" sz="2100" dirty="0">
                <a:solidFill>
                  <a:srgbClr val="FFFF00"/>
                </a:solidFill>
              </a:rPr>
              <a:t>In the opening verses God is described as the Forgiver, and the Accepter of repentance, yet severe in punishment, and this dual aspect is exemplified in the surah. The central section of the surah deals with the story of Pharaoh and </a:t>
            </a:r>
            <a:r>
              <a:rPr lang="en-US" altLang="en-US" sz="2100" dirty="0" smtClean="0">
                <a:solidFill>
                  <a:srgbClr val="FFFF00"/>
                </a:solidFill>
              </a:rPr>
              <a:t>Moses: </a:t>
            </a:r>
            <a:r>
              <a:rPr lang="en-US" altLang="en-US" sz="2100" dirty="0">
                <a:solidFill>
                  <a:srgbClr val="FFFF00"/>
                </a:solidFill>
              </a:rPr>
              <a:t>the destruction of one and victory of the other are stated in  and . The Prophet is, in his turn, urged to be steadfast and to ignore the taunts of the </a:t>
            </a:r>
            <a:r>
              <a:rPr lang="en-US" altLang="en-US" sz="2100" dirty="0" smtClean="0">
                <a:solidFill>
                  <a:srgbClr val="FFFF00"/>
                </a:solidFill>
              </a:rPr>
              <a:t>disbelievers.</a:t>
            </a:r>
            <a:endParaRPr lang="en-US" altLang="en-US" sz="2100" dirty="0">
              <a:solidFill>
                <a:srgbClr val="FFFF00"/>
              </a:solidFill>
            </a:endParaRPr>
          </a:p>
          <a:p>
            <a:pPr algn="ctr">
              <a:spcBef>
                <a:spcPct val="0"/>
              </a:spcBef>
              <a:buFontTx/>
              <a:buNone/>
            </a:pPr>
            <a:r>
              <a:rPr lang="en-US" altLang="en-US" sz="2100" dirty="0" smtClean="0">
                <a:solidFill>
                  <a:srgbClr val="FFFF00"/>
                </a:solidFill>
              </a:rPr>
              <a:t>The </a:t>
            </a:r>
            <a:r>
              <a:rPr lang="en-US" altLang="en-US" sz="2100" dirty="0">
                <a:solidFill>
                  <a:srgbClr val="FFFF00"/>
                </a:solidFill>
              </a:rPr>
              <a:t>surah is also known as: Forgiving, The Believer, The Forgiving (God), The Forgiving </a:t>
            </a:r>
            <a:r>
              <a:rPr lang="en-US" altLang="en-US" sz="2100" dirty="0" smtClean="0">
                <a:solidFill>
                  <a:srgbClr val="FFFF00"/>
                </a:solidFill>
              </a:rPr>
              <a:t>One.</a:t>
            </a:r>
          </a:p>
          <a:p>
            <a:pPr algn="ctr">
              <a:spcBef>
                <a:spcPct val="0"/>
              </a:spcBef>
              <a:buFontTx/>
              <a:buNone/>
            </a:pPr>
            <a:r>
              <a:rPr lang="en-US" altLang="en-US" sz="2100" dirty="0">
                <a:solidFill>
                  <a:srgbClr val="FFFF00"/>
                </a:solidFill>
              </a:rPr>
              <a:t>This is a ‘</a:t>
            </a:r>
            <a:r>
              <a:rPr lang="en-US" altLang="en-US" sz="2100" dirty="0" err="1">
                <a:solidFill>
                  <a:srgbClr val="FFFF00"/>
                </a:solidFill>
              </a:rPr>
              <a:t>makki</a:t>
            </a:r>
            <a:r>
              <a:rPr lang="en-US" altLang="en-US" sz="2100" dirty="0">
                <a:solidFill>
                  <a:srgbClr val="FFFF00"/>
                </a:solidFill>
              </a:rPr>
              <a:t>’ </a:t>
            </a:r>
            <a:r>
              <a:rPr lang="en-US" altLang="en-US" sz="2100" dirty="0" smtClean="0">
                <a:solidFill>
                  <a:srgbClr val="FFFF00"/>
                </a:solidFill>
              </a:rPr>
              <a:t>surah. </a:t>
            </a:r>
            <a:r>
              <a:rPr lang="en-US" altLang="en-US" sz="2100" dirty="0">
                <a:solidFill>
                  <a:srgbClr val="FFFF00"/>
                </a:solidFill>
              </a:rPr>
              <a:t>When a person recites this surah then the souls of all the </a:t>
            </a:r>
            <a:r>
              <a:rPr lang="en-US" altLang="en-US" sz="2100" dirty="0" smtClean="0">
                <a:solidFill>
                  <a:srgbClr val="FFFF00"/>
                </a:solidFill>
              </a:rPr>
              <a:t>Prophets (A), </a:t>
            </a:r>
            <a:r>
              <a:rPr lang="en-US" altLang="en-US" sz="2100" dirty="0">
                <a:solidFill>
                  <a:srgbClr val="FFFF00"/>
                </a:solidFill>
              </a:rPr>
              <a:t>the truthful people and the believers send salutations to him and pray for his forgiveness. Imam </a:t>
            </a:r>
            <a:r>
              <a:rPr lang="en-US" altLang="en-US" sz="2100" dirty="0" err="1">
                <a:solidFill>
                  <a:srgbClr val="FFFF00"/>
                </a:solidFill>
              </a:rPr>
              <a:t>Ja’far</a:t>
            </a:r>
            <a:r>
              <a:rPr lang="en-US" altLang="en-US" sz="2100" dirty="0">
                <a:solidFill>
                  <a:srgbClr val="FFFF00"/>
                </a:solidFill>
              </a:rPr>
              <a:t>  as-</a:t>
            </a:r>
            <a:r>
              <a:rPr lang="en-US" altLang="en-US" sz="2100" dirty="0" err="1">
                <a:solidFill>
                  <a:srgbClr val="FFFF00"/>
                </a:solidFill>
              </a:rPr>
              <a:t>Sadiq</a:t>
            </a:r>
            <a:r>
              <a:rPr lang="en-US" altLang="en-US" sz="2100" dirty="0">
                <a:solidFill>
                  <a:srgbClr val="FFFF00"/>
                </a:solidFill>
              </a:rPr>
              <a:t> </a:t>
            </a:r>
            <a:r>
              <a:rPr lang="en-US" altLang="en-US" sz="2100" dirty="0" smtClean="0">
                <a:solidFill>
                  <a:srgbClr val="FFFF00"/>
                </a:solidFill>
              </a:rPr>
              <a:t>(A) </a:t>
            </a:r>
            <a:r>
              <a:rPr lang="en-US" altLang="en-US" sz="2100" dirty="0">
                <a:solidFill>
                  <a:srgbClr val="FFFF00"/>
                </a:solidFill>
              </a:rPr>
              <a:t>has said that whoever recites this surah once in every three days, his sins will be forgiven and he will become a God-fearing </a:t>
            </a:r>
            <a:r>
              <a:rPr lang="en-US" altLang="en-US" sz="2100" dirty="0" smtClean="0">
                <a:solidFill>
                  <a:srgbClr val="FFFF00"/>
                </a:solidFill>
              </a:rPr>
              <a:t>person. It </a:t>
            </a:r>
            <a:r>
              <a:rPr lang="en-US" altLang="en-US" sz="2100" dirty="0">
                <a:solidFill>
                  <a:srgbClr val="FFFF00"/>
                </a:solidFill>
              </a:rPr>
              <a:t>is narrated from the Holy Prophet </a:t>
            </a:r>
            <a:r>
              <a:rPr lang="en-US" altLang="en-US" sz="2100" dirty="0" smtClean="0">
                <a:solidFill>
                  <a:srgbClr val="FFFF00"/>
                </a:solidFill>
              </a:rPr>
              <a:t>(S) </a:t>
            </a:r>
            <a:r>
              <a:rPr lang="en-US" altLang="en-US" sz="2100" dirty="0">
                <a:solidFill>
                  <a:srgbClr val="FFFF00"/>
                </a:solidFill>
              </a:rPr>
              <a:t>that if this surah is written and kept in a garden or farm, then the plants or crops will become more fruit bearing and green. If kept in a business premises then business will prosper and more profit will be gained. Keeping this surah as a talisman works as a cure for wounds and scars. This surah is also a remedy for heart problems, dizziness and nausea</a:t>
            </a:r>
            <a:r>
              <a:rPr lang="en-US" altLang="en-US" sz="2100" dirty="0" smtClean="0">
                <a:solidFill>
                  <a:srgbClr val="FFFF00"/>
                </a:solidFill>
              </a:rPr>
              <a:t>. </a:t>
            </a:r>
          </a:p>
          <a:p>
            <a:pPr algn="ctr">
              <a:spcBef>
                <a:spcPct val="0"/>
              </a:spcBef>
              <a:buFontTx/>
              <a:buNone/>
            </a:pP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هُم بَـٰرِزُونَ ۖ لَا يَخْفَىٰ عَلَى ٱللَّـهِ مِنْهُمْ شَىْءٌ ۚ لِّمَنِ ٱلْمُلْكُ ٱلْيَوْمَ ۖ لِلَّـهِ ٱلْوَٰحِدِ ٱلْقَهَّارِ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they will emerge [from their graves], nothing about them will be hidden from Allah. ‘To whom does the sovereignty belong today?’ ‘To Allah, the One, the All-paramount!’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12062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ٱلْيَوْمَ تُجْزَىٰ كُلُّ نَفْسٍۭ بِمَا كَسَبَتْ ۚ لَا ظُلْمَ ٱلْيَوْمَ ۚ إِنَّ ٱللَّـهَ سَرِيعُ ٱلْحِسَابِ ﴿١٧﴾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‘Today every soul shall be requited for what it has earned. There will be no injustice today. Indeed Allah is swift at reckoning.’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547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وَأَنذِرْهُمْ يَوْمَ ٱلْـَٔازِفَةِ إِذِ ٱلْقُلُوبُ لَدَى ٱلْحَنَاجِرِ كَـٰظِمِينَ ۚ مَا لِلظَّـٰلِمِينَ مِنْ حَمِيمٍ وَلَا شَفِيعٍ يُطَاعُ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Warn them of the Imminent </a:t>
            </a:r>
            <a:r>
              <a:rPr lang="en-US" altLang="en-US" sz="3200" dirty="0" smtClean="0">
                <a:latin typeface="Calibri" panose="020F0502020204030204" pitchFamily="34" charset="0"/>
              </a:rPr>
              <a:t>Day </a:t>
            </a:r>
            <a:r>
              <a:rPr lang="en-US" altLang="en-US" sz="3200" dirty="0">
                <a:latin typeface="Calibri" panose="020F0502020204030204" pitchFamily="34" charset="0"/>
              </a:rPr>
              <a:t>when the hearts will be at the throats, choking with suppressed agony, [and] the wrongdoers will have no sympathizer, nor any intercessor who might be heard.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1945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يَعْلَمُ خَآئِنَةَ ٱلْأَعْيُنِ وَمَا تُخْفِى ٱلصُّدُورُ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knows the treachery of the eyes</a:t>
            </a:r>
            <a:r>
              <a:rPr lang="en-US" altLang="en-US" sz="3200" dirty="0" smtClean="0">
                <a:latin typeface="Calibri" panose="020F0502020204030204" pitchFamily="34" charset="0"/>
              </a:rPr>
              <a:t>, </a:t>
            </a:r>
            <a:r>
              <a:rPr lang="en-US" altLang="en-US" sz="3200" dirty="0">
                <a:latin typeface="Calibri" panose="020F0502020204030204" pitchFamily="34" charset="0"/>
              </a:rPr>
              <a:t>and what the breasts hide.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912842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وَٱللَّـهُ يَقْضِى بِٱلْحَقِّ ۖ وَٱلَّذِينَ يَدْعُونَ مِن دُونِهِۦ لَا يَقْضُونَ بِشَىْءٍ ۗ إِنَّ ٱللَّـهَ هُوَ ٱلسَّمِيعُ ٱلْبَصِيرُ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Allah judges with justice</a:t>
            </a:r>
            <a:r>
              <a:rPr lang="en-US" altLang="en-US" sz="3200" dirty="0" smtClean="0">
                <a:latin typeface="Calibri" panose="020F0502020204030204" pitchFamily="34" charset="0"/>
              </a:rPr>
              <a:t>, </a:t>
            </a:r>
            <a:r>
              <a:rPr lang="en-US" altLang="en-US" sz="3200" dirty="0">
                <a:latin typeface="Calibri" panose="020F0502020204030204" pitchFamily="34" charset="0"/>
              </a:rPr>
              <a:t>while those whom they invoke besides Him do not judge by anything. Indeed it is Allah who is the All-hearing, the All-seeing.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77244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يَسِيرُوا۟ فِى ٱلْأَرْضِ فَيَنظُرُوا۟ كَيْفَ كَانَ عَـٰقِبَةُ ٱلَّذِينَ كَانُوا۟ مِن قَبْلِهِمْ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traveled over the land so that they may observe how was the fate of those who were before them?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0986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كَانُوا۟ </a:t>
            </a:r>
            <a:r>
              <a:rPr lang="ar-SA" altLang="en-US" sz="7200" dirty="0">
                <a:latin typeface="Arabic Typesetting" panose="03020402040406030203" pitchFamily="66" charset="-78"/>
                <a:cs typeface="Arabic Typesetting" panose="03020402040406030203" pitchFamily="66" charset="-78"/>
              </a:rPr>
              <a:t>هُمْ أَشَدَّ مِنْهُمْ قُوَّةً وَءَاثَارًا فِى ٱلْأَرْضِ فَأَخَذَهُمُ ٱللَّـهُ بِذُنُوبِهِمْ وَمَا كَانَ لَهُم مِّنَ ٱللَّـهِ مِن وَاقٍ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were greater than them in might and with respect to the effects [they left] in the land. But then Allah seized them for their sins, and they had no defender against Allah[’s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4810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بِأَنَّهُمْ كَانَت تَّأْتِيهِمْ رُسُلُهُم بِٱلْبَيِّنَـٰتِ فَكَفَرُوا۟ فَأَخَذَهُمُ ٱللَّـهُ ۚ إِنَّهُۥ قَوِىٌّ شَدِيدُ ٱلْعِقَابِ ﴿٢٢﴾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was because their apostles used to bring them manifest proofs, but they defied [them]. So Allah seized them. Indeed He is all-strong, severe in retribution.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73801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أَرْسَلْنَا مُوسَىٰ بِـَٔايَـٰتِنَا وَسُلْطَـٰنٍ مُّبِينٍ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sent Moses with Our signs and a manifest authority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4320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إِلَىٰ فِرْعَوْنَ وَهَـٰمَـٰنَ وَقَـٰرُونَ فَقَالُوا۟ سَـٰحِرٌ كَذَّابٌ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Pharaoh, </a:t>
            </a:r>
            <a:r>
              <a:rPr lang="en-US" altLang="en-US" sz="3200" dirty="0" err="1">
                <a:latin typeface="Calibri" panose="020F0502020204030204" pitchFamily="34" charset="0"/>
              </a:rPr>
              <a:t>Hāmān</a:t>
            </a:r>
            <a:r>
              <a:rPr lang="en-US" altLang="en-US" sz="3200" dirty="0">
                <a:latin typeface="Calibri" panose="020F0502020204030204" pitchFamily="34" charset="0"/>
              </a:rPr>
              <a:t> and </a:t>
            </a:r>
            <a:r>
              <a:rPr lang="en-US" altLang="en-US" sz="3200" dirty="0" err="1">
                <a:latin typeface="Calibri" panose="020F0502020204030204" pitchFamily="34" charset="0"/>
              </a:rPr>
              <a:t>Korah</a:t>
            </a:r>
            <a:r>
              <a:rPr lang="en-US" altLang="en-US" sz="3200" dirty="0">
                <a:latin typeface="Calibri" panose="020F0502020204030204" pitchFamily="34" charset="0"/>
              </a:rPr>
              <a:t>, but they said, ‘A magician, a mendacious liar.’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2452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جَآءَهُم بِٱلْحَقِّ مِنْ عِندِنَا قَالُوا۟ ٱقْتُلُوٓا۟ أَبْنَآءَ ٱلَّذِينَ ءَامَنُوا۟ مَعَهُۥ وَٱسْتَحْيُوا۟ نِسَآءَهُمْ ۚ وَمَا كَيْدُ ٱلْكَـٰفِرِينَ إِلَّا فِى ضَلَـٰلٍ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he brought them the truth from Us, they said, ‘Kill the sons of the faithful who are with him, and spare their women.’ But the </a:t>
            </a:r>
            <a:r>
              <a:rPr lang="en-US" altLang="en-US" sz="3200" dirty="0" smtClean="0">
                <a:latin typeface="Calibri" panose="020F0502020204030204" pitchFamily="34" charset="0"/>
              </a:rPr>
              <a:t>stratagems </a:t>
            </a:r>
            <a:r>
              <a:rPr lang="en-US" altLang="en-US" sz="3200" dirty="0">
                <a:latin typeface="Calibri" panose="020F0502020204030204" pitchFamily="34" charset="0"/>
              </a:rPr>
              <a:t>of the faithless only go awry.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30454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وَقَالَ فِرْعَوْنُ ذَرُونِىٓ أَقْتُلْ مُوسَىٰ وَلْيَدْعُ رَبَّهُۥٓ ۖ إِنِّىٓ أَخَافُ أَن يُبَدِّلَ دِينَكُمْ أَوْ أَن يُظْهِرَ فِى ٱلْأَرْضِ ٱلْفَسَادَ ﴿٢٦﴾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Pharaoh said, ‘Let me slay Moses, and let him invoke his Lord. Indeed I fear that he will change your religion, or bring forth corruption in the land.’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87123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وَقَالَ مُوسَىٰٓ إِنِّى عُذْتُ بِرَبِّى وَرَبِّكُم مِّن كُلِّ مُتَكَبِّرٍ لَّا يُؤْمِنُ بِيَوْمِ ٱلْحِسَابِ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Moses said, ‘Indeed I seek the protection of my Lord and your Lord from every arrogant one who does not believe in the Day of Reckoning.’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1353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رَجُلٌ مُّؤْمِنٌ مِّنْ ءَالِ فِرْعَوْنَ يَكْتُمُ إِيمَـٰنَهُۥٓ أَتَقْتُلُونَ رَجُلًا أَن يَقُولَ رَبِّىَ ٱللَّـهُ وَقَدْ جَآءَكُم بِٱلْبَيِّنَـٰتِ مِن رَّبِّكُمْ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Said a man of faith from Pharaoh’s clan, who concealed his faith, ‘Will you kill a man for saying, “My Lord is Allah,” while he has already brought you manifest proofs from your Lord?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519990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وَإِن </a:t>
            </a:r>
            <a:r>
              <a:rPr lang="ar-SA" altLang="en-US" sz="7200" dirty="0">
                <a:latin typeface="Arabic Typesetting" panose="03020402040406030203" pitchFamily="66" charset="-78"/>
                <a:cs typeface="Arabic Typesetting" panose="03020402040406030203" pitchFamily="66" charset="-78"/>
              </a:rPr>
              <a:t>يَكُ كَـٰذِبًا فَعَلَيْهِ كَذِبُهُۥ ۖ وَإِن يَكُ صَادِقًا يُصِبْكُم بَعْضُ ٱلَّذِى يَعِدُكُمْ ۖ إِنَّ ٱللَّـهَ لَا يَهْدِى مَنْ هُوَ مُسْرِفٌ كَذَّابٌ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Said a man of faith from Pharaoh’s clan, who concealed his faith, ‘Will you kill a man for saying, “My Lord is Allah,” while he has already brought you manifest proofs from your Lord?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84143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يَـٰقَوْمِ لَكُمُ ٱلْمُلْكُ ٱلْيَوْمَ ظَـٰهِرِينَ فِى ٱلْأَرْضِ فَمَن يَنصُرُنَا مِنۢ بَأْسِ ٱللَّـهِ إِن جَآءَنَا ۚ قَالَ فِرْعَوْنُ مَآ أُرِيكُمْ إِلَّا مَآ أَرَىٰ وَمَآ أَهْدِيكُمْ إِلَّا سَبِيلَ ٱلرَّشَادِ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people! Today sovereignty belongs to you</a:t>
            </a:r>
            <a:r>
              <a:rPr lang="en-US" altLang="en-US" sz="3200" dirty="0" smtClean="0">
                <a:latin typeface="Calibri" panose="020F0502020204030204" pitchFamily="34" charset="0"/>
              </a:rPr>
              <a:t>, </a:t>
            </a:r>
            <a:r>
              <a:rPr lang="en-US" altLang="en-US" sz="3200" dirty="0">
                <a:latin typeface="Calibri" panose="020F0502020204030204" pitchFamily="34" charset="0"/>
              </a:rPr>
              <a:t>and you are dominant in the land. But who will save us from Allah’s punishment should it overtake us?’ Pharaoh said, ‘I just point out to you what I see [to be advisable for you], and I guide you only to the way of rectitude.’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60267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ٱلَّذِىٓ ءَامَنَ يَـٰقَوْمِ إِنِّىٓ أَخَافُ عَلَيْكُم مِّثْلَ يَوْمِ ٱلْأَحْزَابِ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who had faith said, ‘O my people! Indeed I fear for you [a day] like the day of the [heathen] factions;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34404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مِثْلَ دَأْبِ قَوْمِ نُوحٍ وَعَادٍ وَثَمُودَ وَٱلَّذِينَ مِنۢ بَعْدِهِمْ ۚ وَمَا ٱللَّـهُ يُرِيدُ ظُلْمًا لِّلْعِبَادِ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like the case of the people of Noah, of </a:t>
            </a:r>
            <a:r>
              <a:rPr lang="en-US" altLang="en-US" sz="3200" dirty="0" err="1">
                <a:latin typeface="Calibri" panose="020F0502020204030204" pitchFamily="34" charset="0"/>
              </a:rPr>
              <a:t>ʿĀd</a:t>
            </a:r>
            <a:r>
              <a:rPr lang="en-US" altLang="en-US" sz="3200" dirty="0">
                <a:latin typeface="Calibri" panose="020F0502020204030204" pitchFamily="34" charset="0"/>
              </a:rPr>
              <a:t> and </a:t>
            </a:r>
            <a:r>
              <a:rPr lang="en-US" altLang="en-US" sz="3200" dirty="0" err="1">
                <a:latin typeface="Calibri" panose="020F0502020204030204" pitchFamily="34" charset="0"/>
              </a:rPr>
              <a:t>Thamūd</a:t>
            </a:r>
            <a:r>
              <a:rPr lang="en-US" altLang="en-US" sz="3200" dirty="0">
                <a:latin typeface="Calibri" panose="020F0502020204030204" pitchFamily="34" charset="0"/>
              </a:rPr>
              <a:t>, and those who were after them, and Allah does not desire any wrong for [His]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3383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وَيَـٰقَوْمِ إِنِّىٓ أَخَافُ عَلَيْكُمْ يَوْمَ ٱلتَّنَادِ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people! Indeed I fear for you a day of mutual distress calls,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72938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تُوَلُّونَ مُدْبِرِينَ مَا لَكُم مِّنَ ٱللَّـهِ مِنْ عَاصِمٍ ۗ وَمَن يُضْلِلِ ٱللَّـهُ فَمَا لَهُۥ مِنْ هَادٍ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 day when you will turn back [to flee], not having anyone to protect you from Allah, and whomever Allah leads astray has no guide.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77047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جَآءَكُمْ يُوسُفُ مِن قَبْلُ بِٱلْبَيِّنَـٰتِ فَمَا زِلْتُمْ فِى شَكٍّۢ مِّمَّا جَآءَكُم بِهِۦ ۖ حَتَّىٰٓ إِذَا هَلَكَ قُلْتُمْ لَن يَبْعَثَ ٱللَّـهُ مِنۢ بَعْدِهِۦ رَسُولًا ۚ كَذَٰلِكَ يُضِلُّ ٱللَّـهُ مَنْ هُوَ مُسْرِفٌ مُّرْتَابٌ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Joseph brought you manifest proofs earlier, but you continued to remain in doubt concerning what he had brought you. When he died, you said, “Allah will never send any apostle after him.” That is how Allah leads astray those who are profligate, skeptical.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32382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يُجَـٰدِلُونَ فِىٓ ءَايَـٰتِ ٱللَّـهِ بِغَيْرِ سُلْطَـٰنٍ أَتَىٰهُمْ ۖ كَبُرَ مَقْتًا عِندَ ٱللَّـهِ وَعِندَ ٱلَّذِينَ ءَامَنُوا۟ ۚ كَذَٰلِكَ يَطْبَعُ ٱللَّـهُ عَلَىٰ كُلِّ قَلْبِ مُتَكَبِّرٍ جَبَّارٍ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dispute the signs of Allah without any authority that may have come to them —[that is] greatly outrageous to Allah and to those who have faith. That is how Allah seals the heart of every arrogant tyrant.’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31266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فِرْعَوْنُ يَـٰهَـٰمَـٰنُ ٱبْنِ لِى صَرْحًا لَّعَلِّىٓ أَبْلُغُ ٱلْأَسْبَـٰبَ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Pharaoh said, ‘O </a:t>
            </a:r>
            <a:r>
              <a:rPr lang="en-US" altLang="en-US" sz="3200" dirty="0" err="1">
                <a:latin typeface="Calibri" panose="020F0502020204030204" pitchFamily="34" charset="0"/>
              </a:rPr>
              <a:t>Hāmān</a:t>
            </a:r>
            <a:r>
              <a:rPr lang="en-US" altLang="en-US" sz="3200" dirty="0">
                <a:latin typeface="Calibri" panose="020F0502020204030204" pitchFamily="34" charset="0"/>
              </a:rPr>
              <a:t>! Build me a tower so that I may reach the </a:t>
            </a:r>
            <a:r>
              <a:rPr lang="en-US" altLang="en-US" sz="3200" dirty="0" smtClean="0">
                <a:latin typeface="Calibri" panose="020F0502020204030204" pitchFamily="34" charset="0"/>
              </a:rPr>
              <a:t>routes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16884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أَسْبَـٰبَ ٱلسَّمَـٰوَٰتِ فَأَطَّلِعَ إِلَىٰٓ إِلَـٰهِ مُوسَىٰ وَإِنِّى لَأَظُنُّهُۥ كَـٰذِبًا ۚ وَكَذَٰلِكَ زُيِّنَ لِفِرْعَوْنَ سُوٓءُ عَمَلِهِۦ وَصُدَّ عَنِ ٱلسَّبِيلِ ۚ وَمَا كَيْدُ فِرْعَوْنَ إِلَّا فِى تَبَابٍ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routes of the heavens— and take a look at the God of Moses, and indeed I consider him a liar.’ To Pharaoh was thus presented as decorous the evil of his conduct, and he was kept from the way [of Allah], and Pharaoh’s </a:t>
            </a:r>
            <a:r>
              <a:rPr lang="en-US" altLang="en-US" sz="3200" dirty="0" smtClean="0">
                <a:latin typeface="Calibri" panose="020F0502020204030204" pitchFamily="34" charset="0"/>
              </a:rPr>
              <a:t>stratagems </a:t>
            </a:r>
            <a:r>
              <a:rPr lang="en-US" altLang="en-US" sz="3200" dirty="0">
                <a:latin typeface="Calibri" panose="020F0502020204030204" pitchFamily="34" charset="0"/>
              </a:rPr>
              <a:t>only led him into ruin.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01937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ٱلَّذِىٓ ءَامَنَ يَـٰقَوْمِ ٱتَّبِعُونِ أَهْدِكُمْ سَبِيلَ ٱلرَّشَادِ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 who had faith said, ‘O my people! Follow me, I will guide you to the way of rectitude.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761823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يَـٰقَوْمِ إِنَّمَا هَـٰذِهِ ٱلْحَيَوٰةُ ٱلدُّنْيَا مَتَـٰعٌ وَإِنَّ ٱلْـَٔاخِرَةَ هِىَ دَارُ ٱلْقَرَارِ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people! This life of the world is only a [passing] enjoyment, and indeed the Hereafter is the abiding home.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267725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عَمِلَ سَيِّئَةً فَلَا يُجْزَىٰٓ إِلَّا مِثْلَهَا ۖ وَمَنْ عَمِلَ صَـٰلِحًا مِّن ذَكَرٍ أَوْ أُنثَىٰ وَهُوَ مُؤْمِنٌ فَأُو۟لَـٰٓئِكَ يَدْخُلُونَ ٱلْجَنَّةَ يُرْزَقُونَ فِيهَا بِغَيْرِ حِسَابٍ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Whoever commits a misdeed shall not be requited except with its like, but whoever acts righteously, whether male or female, should he be faithful —such shall enter paradise, provided therein without any reckoning.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6896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وَيَـٰقَوْمِ مَا لِىٓ أَدْعُوكُمْ إِلَى ٱلنَّجَوٰةِ وَتَدْعُونَنِىٓ إِلَى ٱلنَّارِ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my people! [Think,] what makes me invite you to deliverance while you invite me toward the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397834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تَدْعُونَنِى لِأَكْفُرَ بِٱللَّـهِ وَأُشْرِكَ بِهِۦ مَا لَيْسَ لِى بِهِۦ عِلْمٌ وَأَنَا۠ أَدْعُوكُمْ إِلَى ٱلْعَزِيزِ ٱلْغَفَّـٰرِ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invite me to defy Allah and to ascribe to Him partners of which I have no knowledge, while I call you to the All-mighty, the All-forgiver.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28572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جَرَمَ أَنَّمَا تَدْعُونَنِىٓ إِلَيْهِ لَيْسَ لَهُۥ دَعْوَةٌ فِى ٱلدُّنْيَا وَلَا فِى ٱلْـَٔاخِرَةِ وَأَنَّ مَرَدَّنَآ إِلَى ٱللَّـهِ وَأَنَّ ٱلْمُسْرِفِينَ هُمْ أَصْحَـٰبُ ٱلنَّارِ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Undoubtedly, that to which you invite me has no invitation in the world nor in the Hereafter, and indeed our return will be to Allah, and indeed it is the profligates who will be inmates of the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3986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حمٓ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Ḥā</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5302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فَسَتَذْكُرُونَ مَآ أَقُولُ لَكُمْ ۚ وَأُفَوِّضُ أَمْرِىٓ إِلَى ٱللَّـهِ ۚ إِنَّ ٱللَّـهَ بَصِيرٌۢ بِٱلْعِبَادِ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Soon you will remember what I tell you, and I entrust my affair to Allah. Indeed Allah sees best the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668051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فَوَقَىٰهُ ٱللَّـهُ سَيِّـَٔاتِ مَا مَكَرُوا۟ ۖ وَحَاقَ بِـَٔالِ فِرْعَوْنَ سُوٓءُ ٱلْعَذَابِ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Allah saved him from their evil schemes, while a terrible punishment besieged Pharaoh’s clan: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3615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ٱلنَّارُ يُعْرَضُونَ عَلَيْهَا غُدُوًّا وَعَشِيًّا ۖ وَيَوْمَ تَقُومُ ٱلسَّاعَةُ أَدْخِلُوٓا۟ ءَالَ فِرْعَوْنَ أَشَدَّ ٱلْعَذَابِ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Fire, to which they are exposed morning and evening. And on the day when the Hour sets in Pharaoh’s clan will enter the severest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80436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يَتَحَآجُّونَ فِى ٱلنَّارِ فَيَقُولُ ٱلضُّعَفَـٰٓؤُا۟ لِلَّذِينَ ٱسْتَكْبَرُوٓا۟ إِنَّا كُنَّا لَكُمْ تَبَعًا فَهَلْ أَنتُم مُّغْنُونَ عَنَّا نَصِيبًا مِّنَ ٱلنَّارِ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they argue in the Fire, the weak will say to those who were arrogant, ‘Indeed we used to follow you; so will you avail us against any portion of the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745951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ٱلَّذِينَ ٱسْتَكْبَرُوٓا۟ إِنَّا كُلٌّ فِيهَآ إِنَّ ٱللَّـهَ قَدْ حَكَمَ بَيْنَ ٱلْعِبَادِ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were arrogant will say, ‘Indeed we are all [together] in it. Indeed Allah has judged between [His] servants.’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498787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وَقَالَ ٱلَّذِينَ فِى ٱلنَّارِ لِخَزَنَةِ جَهَنَّمَ ٱدْعُوا۟ رَبَّكُمْ يُخَفِّفْ عَنَّا يَوْمًا مِّنَ ٱلْعَذَابِ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in the Fire will say to the keepers of hell, ‘Supplicate your Lord to lighten for us [at least] a day’s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68136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أَوَلَمْ تَكُ تَأْتِيكُمْ رُسُلُكُم بِٱلْبَيِّنَـٰتِ ۖ قَالُوا۟ بَلَىٰ ۚ قَالُوا۟ فَٱدْعُوا۟ ۗ وَمَا دُعَـٰٓؤُا۟ ٱلْكَـٰفِرِينَ إِلَّا فِى ضَلَـٰلٍ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‘Did not your apostles use to bring you manifest proofs?’ They will say, ‘Yes.’ They will say, ‘Then supplicate [Him] yourselves.’ But the supplications of the faithless only go awry.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07046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لَنَنصُرُ رُسُلَنَا وَٱلَّذِينَ ءَامَنُوا۟ فِى ٱلْحَيَوٰةِ ٱلدُّنْيَا وَيَوْمَ يَقُومُ ٱلْأَشْهَـٰدُ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shall help Our apostles and those who have faith in the life of the world and on the day when the witnesses rise up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96584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لَا يَنفَعُ ٱلظَّـٰلِمِينَ مَعْذِرَتُهُمْ ۖ وَلَهُمُ ٱللَّعْنَةُ وَلَهُمْ سُوٓءُ ٱلدَّارِ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 excuses of the wrongdoers will not benefit them, and the curse will lie on them, and for them will be the ills of the [ultimate] abode.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89790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وَلَقَدْ ءَاتَيْنَا مُوسَى ٱلْهُدَىٰ وَأَوْرَثْنَا بَنِىٓ إِسْرَٰٓءِيلَ ٱلْكِتَـٰبَ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gave Moses the guidance and We made the Children of Israel heirs to the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4565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تَنزِيلُ ٱلْكِتَـٰبِ مِنَ ٱللَّـهِ ٱلْعَزِيزِ ٱلْعَلِيمِ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[gradual] sending down of the Book is from Allah, the All-mighty, the All-knowing,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017498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هُدًى وَذِكْرَىٰ لِأُو۟لِى ٱلْأَلْبَـٰبِ ﴿٥٤﴾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a guidance and an admonition for those who possess intellect.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25218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فَٱصْبِرْ إِنَّ وَعْدَ ٱللَّـهِ حَقٌّ وَٱسْتَغْفِرْ لِذَنۢبِكَ وَسَبِّحْ بِحَمْدِ رَبِّكَ بِٱلْعَشِىِّ وَٱلْإِبْكَـٰرِ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patient! Allah’s promise is indeed true. And plead for [Allah’s] forgiveness for your sin, and celebrate the praise of your Lord morning and evening.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05310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ٱلَّذِينَ يُجَـٰدِلُونَ فِىٓ ءَايَـٰتِ ٱللَّـهِ بِغَيْرِ سُلْطَـٰنٍ أَتَىٰهُمْ ۙ إِن فِى صُدُورِهِمْ إِلَّا كِبْرٌ مَّا هُم بِبَـٰلِغِيهِ ۚ فَٱسْتَعِذْ بِٱللَّـهِ ۖ إِنَّهُۥ هُوَ ٱلسَّمِيعُ ٱلْبَصِيرُ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dispute the signs of Allah without any authority that may have come to them —there is only vanity in their breasts, which they will never satisfy. So seek the protection of Allah; indeed He is the All-hearing, the All-seeing.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638081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لَخَلْقُ ٱلسَّمَـٰوَٰتِ وَٱلْأَرْضِ أَكْبَرُ مِنْ خَلْقِ ٱلنَّاسِ وَلَـٰكِنَّ أَكْثَرَ ٱلنَّاسِ لَا يَعْلَمُونَ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Surely the creation of the heavens and the earth is more prodigious than the creation of mankind</a:t>
            </a:r>
            <a:r>
              <a:rPr lang="en-US" altLang="en-US" sz="3200" dirty="0" smtClean="0">
                <a:latin typeface="Calibri" panose="020F0502020204030204" pitchFamily="34" charset="0"/>
              </a:rPr>
              <a:t>, </a:t>
            </a:r>
            <a:r>
              <a:rPr lang="en-US" altLang="en-US" sz="3200" dirty="0">
                <a:latin typeface="Calibri" panose="020F0502020204030204" pitchFamily="34" charset="0"/>
              </a:rPr>
              <a:t>but most people do not know.</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39775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يَسْتَوِى ٱلْأَعْمَىٰ وَٱلْبَصِيرُ وَٱلَّذِينَ ءَامَنُوا۟ وَعَمِلُوا۟ ٱلصَّـٰلِحَـٰتِ وَلَا ٱلْمُسِىٓءُ ۚ قَلِيلًا مَّا تَتَذَكَّرُونَ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blind one and the seer are not equal, neither are those who have faith and do righteous deeds and the evildoing. Little is the admonition that you take!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64853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ٱلسَّاعَةَ لَـَٔاتِيَةٌ لَّا رَيْبَ فِيهَا وَلَـٰكِنَّ أَكْثَرَ ٱلنَّاسِ لَا يُؤْمِنُونَ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Hour is bound to come; there is no doubt in it. But most people do not believe.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42526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وَقَالَ رَبُّكُمُ ٱدْعُونِىٓ أَسْتَجِبْ لَكُمْ ۚ إِنَّ ٱلَّذِينَ يَسْتَكْبِرُونَ عَنْ عِبَادَتِى سَيَدْخُلُونَ جَهَنَّمَ دَاخِرِينَ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Your Lord has said, ‘Call Me, and I will hear you!’ Indeed those who are disdainful of My worship will enter hell in utter humility.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968186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جَعَلَ لَكُمُ ٱلَّيْلَ لِتَسْكُنُوا۟ فِيهِ وَٱلنَّهَارَ مُبْصِرًا ۚ إِنَّ ٱللَّـهَ لَذُو فَضْلٍ عَلَى ٱلنَّاسِ وَلَـٰكِنَّ أَكْثَرَ ٱلنَّاسِ لَا يَشْكُرُونَ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made the night for you, that you may rest in it, and the day to provide visibility. Indeed Allah is gracious to mankind, but most people do not give thanks.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057458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ذَٰلِكُمُ ٱللَّـهُ رَبُّكُمْ خَـٰلِقُ كُلِّ شَىْءٍ لَّآ إِلَـٰهَ إِلَّا هُوَ ۖ فَأَنَّىٰ تُؤْفَكُونَ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Allah, your Lord, the creator of all things, there is no god except Him. Then where do you stray?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68233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كَذَٰلِكَ يُؤْفَكُ ٱلَّذِينَ كَانُوا۟ بِـَٔايَـٰتِ ٱللَّـهِ يَجْحَدُونَ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Thus are made to stray those who are used to impugning the signs of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2346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غَافِرِ ٱلذَّنۢبِ وَقَابِلِ ٱلتَّوْبِ شَدِيدِ ٱلْعِقَابِ ذِى ٱلطَّوْلِ ۖ لَآ إِلَـٰهَ إِلَّا هُوَ ۖ إِلَيْهِ ٱلْمَصِيرُ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forgiver of sins and acceptor of repentance, severe in retribution, [yet] all-bountiful, there is no god except Him, [and] toward Him is the destination.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192606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جَعَلَ لَكُمُ ٱلْأَرْضَ قَرَارًا وَٱلسَّمَآءَ بِنَآءً وَصَوَّرَكُمْ فَأَحْسَنَ صُوَرَكُمْ وَرَزَقَكُم مِّنَ ٱلطَّيِّبَـٰتِ ۚ ذَٰلِكُمُ ٱللَّـهُ رَبُّكُمْ ۖ فَتَبَارَكَ ٱللَّـهُ رَبُّ ٱلْعَـٰلَمِينَ ﴿٦٤﴾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made the earth an abode for you, and the sky a canopy, and He formed you and perfected your forms, and provided you with all the good things. That is Allah, your Lord! Blessed is Allah,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320193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هُوَ ٱلْحَىُّ لَآ إِلَـٰهَ إِلَّا هُوَ فَٱدْعُوهُ مُخْلِصِينَ لَهُ ٱلدِّينَ ۗ ٱلْحَمْدُ لِلَّـهِ رَبِّ ٱلْعَـٰلَمِينَ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is the Living One, there is no god except Him. So supplicate Him, putting exclusive faith in Him. All praise belongs to Allah,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0697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قُلْ إِنِّى نُهِيتُ أَنْ أَعْبُدَ ٱلَّذِينَ تَدْعُونَ مِن دُونِ ٱللَّـهِ لَمَّا جَآءَنِىَ ٱلْبَيِّنَـٰتُ مِن رَّبِّى وَأُمِرْتُ أَنْ أُسْلِمَ لِرَبِّ ٱلْعَـٰلَمِينَ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‘I have been forbidden to worship those whom you invoke besides Allah, since there have come to me manifest proofs from my Lord, and I have been commanded to submit to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460466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هُوَ ٱلَّذِى خَلَقَكُم مِّن تُرَابٍ ثُمَّ مِن نُّطْفَةٍ ثُمَّ مِنْ عَلَقَةٍ ثُمَّ يُخْرِجُكُمْ طِفْلًا ثُمَّ لِتَبْلُغُوٓا۟ أَشُدَّكُمْ ثُمَّ لِتَكُونُوا۟ شُيُوخًا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created you from dust, then from a drop of [seminal] fluid, then from a clinging mass, then He brings you forth as infants, then [He nourishes you] so that you may come of age, then that you may become </a:t>
            </a:r>
            <a:r>
              <a:rPr lang="en-US" altLang="en-US" sz="3200" dirty="0" smtClean="0">
                <a:latin typeface="Calibri" panose="020F0502020204030204" pitchFamily="34" charset="0"/>
              </a:rPr>
              <a:t>aged —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776272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هوَمِنكُم </a:t>
            </a:r>
            <a:r>
              <a:rPr lang="ar-SA" altLang="en-US" sz="7200" dirty="0">
                <a:latin typeface="Arabic Typesetting" panose="03020402040406030203" pitchFamily="66" charset="-78"/>
                <a:cs typeface="Arabic Typesetting" panose="03020402040406030203" pitchFamily="66" charset="-78"/>
              </a:rPr>
              <a:t>مَّن يُتَوَفَّىٰ مِن قَبْلُ ۖ وَلِتَبْلُغُوٓا۟ أَجَلًا مُّسَمًّى وَلَعَلَّكُمْ تَعْقِلُونَ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though </a:t>
            </a:r>
            <a:r>
              <a:rPr lang="en-US" altLang="en-US" sz="3200" dirty="0">
                <a:latin typeface="Calibri" panose="020F0502020204030204" pitchFamily="34" charset="0"/>
              </a:rPr>
              <a:t>there are some of you who die earlier— and that you may complete a specified term, and so that you may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80714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هُوَ ٱلَّذِى يُحْىِۦ وَيُمِيتُ ۖ فَإِذَا قَضَىٰٓ أَمْرًا فَإِنَّمَا يَقُولُ لَهُۥ كُن فَيَكُونُ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He who gives life and brings death. So when He decides on a matter, He just says to it, ‘Be!’ and it is.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294675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إِلَى ٱلَّذِينَ يُجَـٰدِلُونَ فِىٓ ءَايَـٰتِ ٱللَّـهِ أَنَّىٰ يُصْرَفُونَ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those who dispute the signs of Allah, where they are being led away [from Allah’s way]?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070902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كَذَّبُوا۟ بِٱلْكِتَـٰبِ وَبِمَآ أَرْسَلْنَا بِهِۦ رُسُلَنَا ۖ فَسَوْفَ يَعْلَمُونَ ﴿٧٠﴾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deny the Book and what we have sent with Our apostles. Soon they will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803790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إِذِ ٱلْأَغْلَـٰلُ فِىٓ أَعْنَـٰقِهِمْ وَٱلسَّلَـٰسِلُ يُسْحَبُونَ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[with] iron collars around their necks and chains, they are dragged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36505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ٱلْحَمِيمِ ثُمَّ فِى ٱلنَّارِ يُسْجَرُونَ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into scalding waters and then set aflame in the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84668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يُجَـٰدِلُ فِىٓ ءَايَـٰتِ ٱللَّـهِ إِلَّا ٱلَّذِينَ كَفَرُوا۟ فَلَا يَغْرُرْكَ تَقَلُّبُهُمْ فِى ٱلْبِلَـٰدِ ﴿٤﴾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one disputes the signs of Allah except the faithless. So do not be misled by their bustle in the towns.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40016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قِيلَ لَهُمْ أَيْنَ مَا كُنتُمْ تُشْرِكُونَ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they will be told, ‘Where are those you used to take as partners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23442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دُونِ ٱللَّـهِ ۖ قَالُوا۟ ضَلُّوا۟ عَنَّا بَل لَّمْ نَكُن نَّدْعُوا۟ مِن قَبْلُ شَيْـًٔا ۚ كَذَٰلِكَ يُضِلُّ ٱللَّـهُ ٱلْكَـٰفِرِينَ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besides Allah?’ They will say, ‘They have forsaken us. Rather, we did not invoke anything before.’ That is how Allah leads astray the faithless.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195876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ذَٰلِكُم بِمَا كُنتُمْ تَفْرَحُونَ فِى ٱلْأَرْضِ بِغَيْرِ ٱلْحَقِّ وَبِمَا كُنتُمْ تَمْرَحُونَ ﴿٧٥﴾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because you used to exult unduly on the earth and because you used to walk exultantly.’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487518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ٱدْخُلُوٓا۟ أَبْوَٰبَ جَهَنَّمَ خَـٰلِدِينَ فِيهَا ۖ فَبِئْسَ مَثْوَى ٱلْمُتَكَبِّرِينَ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Enter the gates of hell, to remain in it [forever].’ Evil is the [final] abode of the arrogant.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3856003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فَٱصْبِرْ إِنَّ وَعْدَ ٱللَّـهِ حَقٌّ ۚ فَإِمَّا نُرِيَنَّكَ بَعْضَ ٱلَّذِى نَعِدُهُمْ أَوْ نَتَوَفَّيَنَّكَ فَإِلَيْنَا يُرْجَعُونَ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patient! Allah’s promise is indeed true. Whether We show you a part of what We promise them, or take you away [before that], [in any case] they will be brought back to 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7686248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وَلَقَدْ أَرْسَلْنَا رُسُلًا مِّن قَبْلِكَ مِنْهُم مَّن قَصَصْنَا عَلَيْكَ وَمِنْهُم مَّن لَّمْ نَقْصُصْ عَلَيْكَ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Certainly We have sent apostles before you. Of them are those We have recounted to you, and of them are those We have not recounted to you.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85914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وَمَا </a:t>
            </a:r>
            <a:r>
              <a:rPr lang="ar-SA" altLang="en-US" sz="7200" dirty="0">
                <a:latin typeface="Arabic Typesetting" panose="03020402040406030203" pitchFamily="66" charset="-78"/>
                <a:cs typeface="Arabic Typesetting" panose="03020402040406030203" pitchFamily="66" charset="-78"/>
              </a:rPr>
              <a:t>كَانَ لِرَسُولٍ أَن يَأْتِىَ بِـَٔايَةٍ إِلَّا بِإِذْنِ ٱللَّـهِ ۚ فَإِذَا جَآءَ أَمْرُ ٱللَّـهِ قُضِىَ بِٱلْحَقِّ وَخَسِرَ هُنَالِكَ ٱلْمُبْطِلُونَ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An </a:t>
            </a:r>
            <a:r>
              <a:rPr lang="en-US" altLang="en-US" sz="3200" dirty="0">
                <a:latin typeface="Calibri" panose="020F0502020204030204" pitchFamily="34" charset="0"/>
              </a:rPr>
              <a:t>apostle may not bring any sign except by Allah’s permission. Hence when Allah’s edict comes, judgment is made with justice, and it is thence that the falsifiers become losers.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404569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ٱللَّـهُ ٱلَّذِى جَعَلَ لَكُمُ ٱلْأَنْعَـٰمَ لِتَرْكَبُوا۟ مِنْهَا وَمِنْهَا تَأْكُلُونَ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Allah who created the cattle for you that you may ride some of them, and some of them you eat;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432600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وَلَكُمْ فِيهَا مَنَـٰفِعُ وَلِتَبْلُغُوا۟ عَلَيْهَا حَاجَةً فِى صُدُورِكُمْ وَعَلَيْهَا وَعَلَى ٱلْفُلْكِ تُحْمَلُونَ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there are [numerous] uses in them for you, and that over </a:t>
            </a:r>
            <a:r>
              <a:rPr lang="en-US" altLang="en-US" sz="3200" dirty="0" smtClean="0">
                <a:latin typeface="Calibri" panose="020F0502020204030204" pitchFamily="34" charset="0"/>
              </a:rPr>
              <a:t>them </a:t>
            </a:r>
            <a:r>
              <a:rPr lang="en-US" altLang="en-US" sz="3200" dirty="0">
                <a:latin typeface="Calibri" panose="020F0502020204030204" pitchFamily="34" charset="0"/>
              </a:rPr>
              <a:t>you may satisfy any need that is in your breasts, and you are carried on them and on ships.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868011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وَيُرِيكُمْ ءَايَـٰتِهِۦ فَأَىَّ ءَايَـٰتِ ٱللَّـهِ تُنكِرُونَ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shows you His signs. So which of the signs of Allah do you deny?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4382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كَذَّبَتْ قَبْلَهُمْ قَوْمُ نُوحٍ وَٱلْأَحْزَابُ مِنۢ بَعْدِهِمْ ۖ وَهَمَّتْ كُلُّ أُمَّةٍۭ بِرَسُولِهِمْ لِيَأْخُذُوهُ ۖ وَجَـٰدَلُوا۟ بِٱلْبَـٰطِلِ لِيُدْحِضُوا۟ بِهِ ٱلْحَقَّ فَأَخَذْتُهُمْ ۖ فَكَيْفَ كَانَ عِقَابِ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of Noah denied before them and the [heathen] factions [who came] after them. Every nation attempted to lay hands on their apostle, and disputed erroneously to refute the truth. Then I seized them; so how was My retribution?!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060900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أَفَلَمْ يَسِيرُوا۟ فِى ٱلْأَرْضِ فَيَنظُرُوا۟ كَيْفَ كَانَ عَـٰقِبَةُ ٱلَّذِينَ مِن قَبْلِهِمْ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travelled over the land so that they may observe how was the fate of those who were before them? </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72138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كَانُوٓا۟ </a:t>
            </a:r>
            <a:r>
              <a:rPr lang="ar-SA" altLang="en-US" sz="7200" dirty="0">
                <a:latin typeface="Arabic Typesetting" panose="03020402040406030203" pitchFamily="66" charset="-78"/>
                <a:cs typeface="Arabic Typesetting" panose="03020402040406030203" pitchFamily="66" charset="-78"/>
              </a:rPr>
              <a:t>أَكْثَرَ مِنْهُمْ وَأَشَدَّ قُوَّةً وَءَاثَارًا فِى ٱلْأَرْضِ فَمَآ أَغْنَىٰ عَنْهُم مَّا كَانُوا۟ يَكْسِبُونَ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They </a:t>
            </a:r>
            <a:r>
              <a:rPr lang="en-US" altLang="en-US" sz="3200" dirty="0">
                <a:latin typeface="Calibri" panose="020F0502020204030204" pitchFamily="34" charset="0"/>
              </a:rPr>
              <a:t>were more numerous than them and were greater [than them] in power and with respect to the effects [they left] in the land. But what they used to earn did not avail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6759688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جَآءَتْهُمْ رُسُلُهُم بِٱلْبَيِّنَـٰتِ فَرِحُوا۟ بِمَا عِندَهُم مِّنَ ٱلْعِلْمِ وَحَاقَ بِهِم مَّا كَانُوا۟ بِهِۦ يَسْتَهْزِءُونَ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their apostles brought them manifest proofs, they exulted in the knowledge they possessed, and they were besieged by what they used to deride.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490002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رَأَوْا۟ بَأْسَنَا قَالُوٓا۟ ءَامَنَّا بِٱللَّـهِ وَحْدَهُۥ وَكَفَرْنَا بِمَا كُنَّا بِهِۦ مُشْرِكِينَ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when they sighted Our punishment, they said, ‘We believe in Allah alone, and disavow what we used to take as His partners.’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14069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 يَكُ يَنفَعُهُمْ إِيمَـٰنُهُمْ لَمَّا رَأَوْا۟ بَأْسَنَا ۖ سُنَّتَ ٱللَّـهِ ٱلَّتِى قَدْ خَلَتْ فِى عِبَادِهِۦ ۖ وَخَسِرَ هُنَالِكَ ٱلْكَـٰفِرُونَ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their faith was of no benefit to them when they sighted Our punishment —Allah’s precedent which has passed among His servants, and it is thence that the faithless will be losers.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694501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Ghāfir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11172</TotalTime>
  <Words>5367</Words>
  <Application>Microsoft Office PowerPoint</Application>
  <PresentationFormat>Widescreen</PresentationFormat>
  <Paragraphs>294</Paragraphs>
  <Slides>96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96</vt:i4>
      </vt:variant>
    </vt:vector>
  </HeadingPairs>
  <TitlesOfParts>
    <vt:vector size="103"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حمٓ ﴿١﴾</vt:lpstr>
      <vt:lpstr> تَنزِيلُ ٱلْكِتَـٰبِ مِنَ ٱللَّـهِ ٱلْعَزِيزِ ٱلْعَلِيمِ ﴿٢﴾</vt:lpstr>
      <vt:lpstr> غَافِرِ ٱلذَّنۢبِ وَقَابِلِ ٱلتَّوْبِ شَدِيدِ ٱلْعِقَابِ ذِى ٱلطَّوْلِ ۖ لَآ إِلَـٰهَ إِلَّا هُوَ ۖ إِلَيْهِ ٱلْمَصِيرُ ﴿٣﴾</vt:lpstr>
      <vt:lpstr> مَا يُجَـٰدِلُ فِىٓ ءَايَـٰتِ ٱللَّـهِ إِلَّا ٱلَّذِينَ كَفَرُوا۟ فَلَا يَغْرُرْكَ تَقَلُّبُهُمْ فِى ٱلْبِلَـٰدِ ﴿٤﴾ </vt:lpstr>
      <vt:lpstr>كَذَّبَتْ قَبْلَهُمْ قَوْمُ نُوحٍ وَٱلْأَحْزَابُ مِنۢ بَعْدِهِمْ ۖ وَهَمَّتْ كُلُّ أُمَّةٍۭ بِرَسُولِهِمْ لِيَأْخُذُوهُ ۖ وَجَـٰدَلُوا۟ بِٱلْبَـٰطِلِ لِيُدْحِضُوا۟ بِهِ ٱلْحَقَّ فَأَخَذْتُهُمْ ۖ فَكَيْفَ كَانَ عِقَابِ ﴿٥﴾</vt:lpstr>
      <vt:lpstr> وَكَذَٰلِكَ حَقَّتْ كَلِمَتُ رَبِّكَ عَلَى ٱلَّذِينَ كَفَرُوٓا۟ أَنَّهُمْ أَصْحَـٰبُ ٱلنَّارِ ﴿٦﴾</vt:lpstr>
      <vt:lpstr> ٱلَّذِينَ يَحْمِلُونَ ٱلْعَرْشَ وَمَنْ حَوْلَهُۥ يُسَبِّحُونَ بِحَمْدِ رَبِّهِمْ وَيُؤْمِنُونَ بِهِۦ وَيَسْتَغْفِرُونَ لِلَّذِينَ ءَامَنُوا۟ رَبَّنَا وَسِعْتَ كُلَّ شَىْءٍ رَّحْمَةً وَعِلْمًا فَٱغْفِرْ لِلَّذِينَ تَابُوا۟ وَٱتَّبَعُوا۟ سَبِيلَكَ وَقِهِمْ عَذَابَ ٱلْجَحِيمِ ﴿٧﴾</vt:lpstr>
      <vt:lpstr>رَبَّنَا وَأَدْخِلْهُمْ جَنَّـٰتِ عَدْنٍ ٱلَّتِى وَعَدتَّهُمْ وَمَن صَلَحَ مِنْ ءَابَآئِهِمْ وَأَزْوَٰجِهِمْ وَذُرِّيَّـٰتِهِمْ ۚ إِنَّكَ أَنتَ ٱلْعَزِيزُ ٱلْحَكِيمُ ﴿٨﴾ </vt:lpstr>
      <vt:lpstr>وَقِهِمُ ٱلسَّيِّـَٔاتِ ۚ وَمَن تَقِ ٱلسَّيِّـَٔاتِ يَوْمَئِذٍ فَقَدْ رَحِمْتَهُۥ ۚ وَذَٰلِكَ هُوَ ٱلْفَوْزُ ٱلْعَظِيمُ ﴿٩﴾</vt:lpstr>
      <vt:lpstr> إِنَّ ٱلَّذِينَ كَفَرُوا۟ يُنَادَوْنَ لَمَقْتُ ٱللَّـهِ أَكْبَرُ مِن مَّقْتِكُمْ أَنفُسَكُمْ إِذْ تُدْعَوْنَ إِلَى ٱلْإِيمَـٰنِ فَتَكْفُرُونَ ﴿١٠﴾</vt:lpstr>
      <vt:lpstr> قَالُوا۟ رَبَّنَآ أَمَتَّنَا ٱثْنَتَيْنِ وَأَحْيَيْتَنَا ٱثْنَتَيْنِ فَٱعْتَرَفْنَا بِذُنُوبِنَا فَهَلْ إِلَىٰ خُرُوجٍ مِّن سَبِيلٍ ﴿١١﴾</vt:lpstr>
      <vt:lpstr> ذَٰلِكُم بِأَنَّهُۥٓ إِذَا دُعِىَ ٱللَّـهُ وَحْدَهُۥ كَفَرْتُمْ ۖ وَإِن يُشْرَكْ بِهِۦ تُؤْمِنُوا۟ ۚ فَٱلْحُكْمُ لِلَّـهِ ٱلْعَلِىِّ ٱلْكَبِيرِ ﴿١٢﴾</vt:lpstr>
      <vt:lpstr> هُوَ ٱلَّذِى يُرِيكُمْ ءَايَـٰتِهِۦ وَيُنَزِّلُ لَكُم مِّنَ ٱلسَّمَآءِ رِزْقًا ۚ وَمَا يَتَذَكَّرُ إِلَّا مَن يُنِيبُ ﴿١٣﴾</vt:lpstr>
      <vt:lpstr> فَٱدْعُوا۟ ٱللَّـهَ مُخْلِصِينَ لَهُ ٱلدِّينَ وَلَوْ كَرِهَ ٱلْكَـٰفِرُونَ ﴿١٤﴾</vt:lpstr>
      <vt:lpstr> رَفِيعُ ٱلدَّرَجَـٰتِ ذُو ٱلْعَرْشِ يُلْقِى ٱلرُّوحَ مِنْ أَمْرِهِۦ عَلَىٰ مَن يَشَآءُ مِنْ عِبَادِهِۦ لِيُنذِرَ يَوْمَ ٱلتَّلَاقِ ﴿١٥﴾</vt:lpstr>
      <vt:lpstr> يَوْمَ هُم بَـٰرِزُونَ ۖ لَا يَخْفَىٰ عَلَى ٱللَّـهِ مِنْهُمْ شَىْءٌ ۚ لِّمَنِ ٱلْمُلْكُ ٱلْيَوْمَ ۖ لِلَّـهِ ٱلْوَٰحِدِ ٱلْقَهَّارِ ﴿١٦﴾</vt:lpstr>
      <vt:lpstr>ٱلْيَوْمَ تُجْزَىٰ كُلُّ نَفْسٍۭ بِمَا كَسَبَتْ ۚ لَا ظُلْمَ ٱلْيَوْمَ ۚ إِنَّ ٱللَّـهَ سَرِيعُ ٱلْحِسَابِ ﴿١٧﴾ </vt:lpstr>
      <vt:lpstr>وَأَنذِرْهُمْ يَوْمَ ٱلْـَٔازِفَةِ إِذِ ٱلْقُلُوبُ لَدَى ٱلْحَنَاجِرِ كَـٰظِمِينَ ۚ مَا لِلظَّـٰلِمِينَ مِنْ حَمِيمٍ وَلَا شَفِيعٍ يُطَاعُ ﴿١٨﴾</vt:lpstr>
      <vt:lpstr> يَعْلَمُ خَآئِنَةَ ٱلْأَعْيُنِ وَمَا تُخْفِى ٱلصُّدُورُ ﴿١٩﴾</vt:lpstr>
      <vt:lpstr> وَٱللَّـهُ يَقْضِى بِٱلْحَقِّ ۖ وَٱلَّذِينَ يَدْعُونَ مِن دُونِهِۦ لَا يَقْضُونَ بِشَىْءٍ ۗ إِنَّ ٱللَّـهَ هُوَ ٱلسَّمِيعُ ٱلْبَصِيرُ ﴿٢٠﴾</vt:lpstr>
      <vt:lpstr> أَوَلَمْ يَسِيرُوا۟ فِى ٱلْأَرْضِ فَيَنظُرُوا۟ كَيْفَ كَانَ عَـٰقِبَةُ ٱلَّذِينَ كَانُوا۟ مِن قَبْلِهِمْ ۚ</vt:lpstr>
      <vt:lpstr>كَانُوا۟ هُمْ أَشَدَّ مِنْهُمْ قُوَّةً وَءَاثَارًا فِى ٱلْأَرْضِ فَأَخَذَهُمُ ٱللَّـهُ بِذُنُوبِهِمْ وَمَا كَانَ لَهُم مِّنَ ٱللَّـهِ مِن وَاقٍ ﴿٢١﴾</vt:lpstr>
      <vt:lpstr> ذَٰلِكَ بِأَنَّهُمْ كَانَت تَّأْتِيهِمْ رُسُلُهُم بِٱلْبَيِّنَـٰتِ فَكَفَرُوا۟ فَأَخَذَهُمُ ٱللَّـهُ ۚ إِنَّهُۥ قَوِىٌّ شَدِيدُ ٱلْعِقَابِ ﴿٢٢﴾ </vt:lpstr>
      <vt:lpstr>وَلَقَدْ أَرْسَلْنَا مُوسَىٰ بِـَٔايَـٰتِنَا وَسُلْطَـٰنٍ مُّبِينٍ ﴿٢٣﴾</vt:lpstr>
      <vt:lpstr> إِلَىٰ فِرْعَوْنَ وَهَـٰمَـٰنَ وَقَـٰرُونَ فَقَالُوا۟ سَـٰحِرٌ كَذَّابٌ ﴿٢٤﴾</vt:lpstr>
      <vt:lpstr>فَلَمَّا جَآءَهُم بِٱلْحَقِّ مِنْ عِندِنَا قَالُوا۟ ٱقْتُلُوٓا۟ أَبْنَآءَ ٱلَّذِينَ ءَامَنُوا۟ مَعَهُۥ وَٱسْتَحْيُوا۟ نِسَآءَهُمْ ۚ وَمَا كَيْدُ ٱلْكَـٰفِرِينَ إِلَّا فِى ضَلَـٰلٍ ﴿٢٥﴾</vt:lpstr>
      <vt:lpstr>وَقَالَ فِرْعَوْنُ ذَرُونِىٓ أَقْتُلْ مُوسَىٰ وَلْيَدْعُ رَبَّهُۥٓ ۖ إِنِّىٓ أَخَافُ أَن يُبَدِّلَ دِينَكُمْ أَوْ أَن يُظْهِرَ فِى ٱلْأَرْضِ ٱلْفَسَادَ ﴿٢٦﴾ </vt:lpstr>
      <vt:lpstr>وَقَالَ مُوسَىٰٓ إِنِّى عُذْتُ بِرَبِّى وَرَبِّكُم مِّن كُلِّ مُتَكَبِّرٍ لَّا يُؤْمِنُ بِيَوْمِ ٱلْحِسَابِ ﴿٢٧﴾</vt:lpstr>
      <vt:lpstr> وَقَالَ رَجُلٌ مُّؤْمِنٌ مِّنْ ءَالِ فِرْعَوْنَ يَكْتُمُ إِيمَـٰنَهُۥٓ أَتَقْتُلُونَ رَجُلًا أَن يَقُولَ رَبِّىَ ٱللَّـهُ وَقَدْ جَآءَكُم بِٱلْبَيِّنَـٰتِ مِن رَّبِّكُمْ ۖ</vt:lpstr>
      <vt:lpstr>وَإِن يَكُ كَـٰذِبًا فَعَلَيْهِ كَذِبُهُۥ ۖ وَإِن يَكُ صَادِقًا يُصِبْكُم بَعْضُ ٱلَّذِى يَعِدُكُمْ ۖ إِنَّ ٱللَّـهَ لَا يَهْدِى مَنْ هُوَ مُسْرِفٌ كَذَّابٌ ﴿٢٨﴾</vt:lpstr>
      <vt:lpstr> يَـٰقَوْمِ لَكُمُ ٱلْمُلْكُ ٱلْيَوْمَ ظَـٰهِرِينَ فِى ٱلْأَرْضِ فَمَن يَنصُرُنَا مِنۢ بَأْسِ ٱللَّـهِ إِن جَآءَنَا ۚ قَالَ فِرْعَوْنُ مَآ أُرِيكُمْ إِلَّا مَآ أَرَىٰ وَمَآ أَهْدِيكُمْ إِلَّا سَبِيلَ ٱلرَّشَادِ ﴿٢٩﴾</vt:lpstr>
      <vt:lpstr> وَقَالَ ٱلَّذِىٓ ءَامَنَ يَـٰقَوْمِ إِنِّىٓ أَخَافُ عَلَيْكُم مِّثْلَ يَوْمِ ٱلْأَحْزَابِ ﴿٣٠﴾</vt:lpstr>
      <vt:lpstr> مِثْلَ دَأْبِ قَوْمِ نُوحٍ وَعَادٍ وَثَمُودَ وَٱلَّذِينَ مِنۢ بَعْدِهِمْ ۚ وَمَا ٱللَّـهُ يُرِيدُ ظُلْمًا لِّلْعِبَادِ ﴿٣١﴾</vt:lpstr>
      <vt:lpstr> وَيَـٰقَوْمِ إِنِّىٓ أَخَافُ عَلَيْكُمْ يَوْمَ ٱلتَّنَادِ ﴿٣٢﴾</vt:lpstr>
      <vt:lpstr> يَوْمَ تُوَلُّونَ مُدْبِرِينَ مَا لَكُم مِّنَ ٱللَّـهِ مِنْ عَاصِمٍ ۗ وَمَن يُضْلِلِ ٱللَّـهُ فَمَا لَهُۥ مِنْ هَادٍ ﴿٣٣﴾</vt:lpstr>
      <vt:lpstr>وَلَقَدْ جَآءَكُمْ يُوسُفُ مِن قَبْلُ بِٱلْبَيِّنَـٰتِ فَمَا زِلْتُمْ فِى شَكٍّۢ مِّمَّا جَآءَكُم بِهِۦ ۖ حَتَّىٰٓ إِذَا هَلَكَ قُلْتُمْ لَن يَبْعَثَ ٱللَّـهُ مِنۢ بَعْدِهِۦ رَسُولًا ۚ كَذَٰلِكَ يُضِلُّ ٱللَّـهُ مَنْ هُوَ مُسْرِفٌ مُّرْتَابٌ ﴿٣٤﴾</vt:lpstr>
      <vt:lpstr> ٱلَّذِينَ يُجَـٰدِلُونَ فِىٓ ءَايَـٰتِ ٱللَّـهِ بِغَيْرِ سُلْطَـٰنٍ أَتَىٰهُمْ ۖ كَبُرَ مَقْتًا عِندَ ٱللَّـهِ وَعِندَ ٱلَّذِينَ ءَامَنُوا۟ ۚ كَذَٰلِكَ يَطْبَعُ ٱللَّـهُ عَلَىٰ كُلِّ قَلْبِ مُتَكَبِّرٍ جَبَّارٍ ﴿٣٥﴾</vt:lpstr>
      <vt:lpstr> وَقَالَ فِرْعَوْنُ يَـٰهَـٰمَـٰنُ ٱبْنِ لِى صَرْحًا لَّعَلِّىٓ أَبْلُغُ ٱلْأَسْبَـٰبَ ﴿٣٦﴾</vt:lpstr>
      <vt:lpstr> أَسْبَـٰبَ ٱلسَّمَـٰوَٰتِ فَأَطَّلِعَ إِلَىٰٓ إِلَـٰهِ مُوسَىٰ وَإِنِّى لَأَظُنُّهُۥ كَـٰذِبًا ۚ وَكَذَٰلِكَ زُيِّنَ لِفِرْعَوْنَ سُوٓءُ عَمَلِهِۦ وَصُدَّ عَنِ ٱلسَّبِيلِ ۚ وَمَا كَيْدُ فِرْعَوْنَ إِلَّا فِى تَبَابٍ ﴿٣٧﴾</vt:lpstr>
      <vt:lpstr> وَقَالَ ٱلَّذِىٓ ءَامَنَ يَـٰقَوْمِ ٱتَّبِعُونِ أَهْدِكُمْ سَبِيلَ ٱلرَّشَادِ ﴿٣٨﴾</vt:lpstr>
      <vt:lpstr> يَـٰقَوْمِ إِنَّمَا هَـٰذِهِ ٱلْحَيَوٰةُ ٱلدُّنْيَا مَتَـٰعٌ وَإِنَّ ٱلْـَٔاخِرَةَ هِىَ دَارُ ٱلْقَرَارِ ﴿٣٩﴾</vt:lpstr>
      <vt:lpstr> مَنْ عَمِلَ سَيِّئَةً فَلَا يُجْزَىٰٓ إِلَّا مِثْلَهَا ۖ وَمَنْ عَمِلَ صَـٰلِحًا مِّن ذَكَرٍ أَوْ أُنثَىٰ وَهُوَ مُؤْمِنٌ فَأُو۟لَـٰٓئِكَ يَدْخُلُونَ ٱلْجَنَّةَ يُرْزَقُونَ فِيهَا بِغَيْرِ حِسَابٍ ﴿٤٠﴾</vt:lpstr>
      <vt:lpstr> وَيَـٰقَوْمِ مَا لِىٓ أَدْعُوكُمْ إِلَى ٱلنَّجَوٰةِ وَتَدْعُونَنِىٓ إِلَى ٱلنَّارِ ﴿٤١﴾</vt:lpstr>
      <vt:lpstr> تَدْعُونَنِى لِأَكْفُرَ بِٱللَّـهِ وَأُشْرِكَ بِهِۦ مَا لَيْسَ لِى بِهِۦ عِلْمٌ وَأَنَا۠ أَدْعُوكُمْ إِلَى ٱلْعَزِيزِ ٱلْغَفَّـٰرِ ﴿٤٢﴾</vt:lpstr>
      <vt:lpstr> لَا جَرَمَ أَنَّمَا تَدْعُونَنِىٓ إِلَيْهِ لَيْسَ لَهُۥ دَعْوَةٌ فِى ٱلدُّنْيَا وَلَا فِى ٱلْـَٔاخِرَةِ وَأَنَّ مَرَدَّنَآ إِلَى ٱللَّـهِ وَأَنَّ ٱلْمُسْرِفِينَ هُمْ أَصْحَـٰبُ ٱلنَّارِ ﴿٤٣﴾</vt:lpstr>
      <vt:lpstr> فَسَتَذْكُرُونَ مَآ أَقُولُ لَكُمْ ۚ وَأُفَوِّضُ أَمْرِىٓ إِلَى ٱللَّـهِ ۚ إِنَّ ٱللَّـهَ بَصِيرٌۢ بِٱلْعِبَادِ ﴿٤٤﴾</vt:lpstr>
      <vt:lpstr> فَوَقَىٰهُ ٱللَّـهُ سَيِّـَٔاتِ مَا مَكَرُوا۟ ۖ وَحَاقَ بِـَٔالِ فِرْعَوْنَ سُوٓءُ ٱلْعَذَابِ ﴿٤٥﴾</vt:lpstr>
      <vt:lpstr> ٱلنَّارُ يُعْرَضُونَ عَلَيْهَا غُدُوًّا وَعَشِيًّا ۖ وَيَوْمَ تَقُومُ ٱلسَّاعَةُ أَدْخِلُوٓا۟ ءَالَ فِرْعَوْنَ أَشَدَّ ٱلْعَذَابِ ﴿٤٦﴾</vt:lpstr>
      <vt:lpstr> وَإِذْ يَتَحَآجُّونَ فِى ٱلنَّارِ فَيَقُولُ ٱلضُّعَفَـٰٓؤُا۟ لِلَّذِينَ ٱسْتَكْبَرُوٓا۟ إِنَّا كُنَّا لَكُمْ تَبَعًا فَهَلْ أَنتُم مُّغْنُونَ عَنَّا نَصِيبًا مِّنَ ٱلنَّارِ ﴿٤٧﴾</vt:lpstr>
      <vt:lpstr>قَالَ ٱلَّذِينَ ٱسْتَكْبَرُوٓا۟ إِنَّا كُلٌّ فِيهَآ إِنَّ ٱللَّـهَ قَدْ حَكَمَ بَيْنَ ٱلْعِبَادِ ﴿٤٨﴾</vt:lpstr>
      <vt:lpstr>وَقَالَ ٱلَّذِينَ فِى ٱلنَّارِ لِخَزَنَةِ جَهَنَّمَ ٱدْعُوا۟ رَبَّكُمْ يُخَفِّفْ عَنَّا يَوْمًا مِّنَ ٱلْعَذَابِ ﴿٤٩﴾</vt:lpstr>
      <vt:lpstr>قَالُوٓا۟ أَوَلَمْ تَكُ تَأْتِيكُمْ رُسُلُكُم بِٱلْبَيِّنَـٰتِ ۖ قَالُوا۟ بَلَىٰ ۚ قَالُوا۟ فَٱدْعُوا۟ ۗ وَمَا دُعَـٰٓؤُا۟ ٱلْكَـٰفِرِينَ إِلَّا فِى ضَلَـٰلٍ ﴿٥٠﴾</vt:lpstr>
      <vt:lpstr> إِنَّا لَنَنصُرُ رُسُلَنَا وَٱلَّذِينَ ءَامَنُوا۟ فِى ٱلْحَيَوٰةِ ٱلدُّنْيَا وَيَوْمَ يَقُومُ ٱلْأَشْهَـٰدُ ﴿٥١﴾</vt:lpstr>
      <vt:lpstr> يَوْمَ لَا يَنفَعُ ٱلظَّـٰلِمِينَ مَعْذِرَتُهُمْ ۖ وَلَهُمُ ٱللَّعْنَةُ وَلَهُمْ سُوٓءُ ٱلدَّارِ ﴿٥٢﴾</vt:lpstr>
      <vt:lpstr> وَلَقَدْ ءَاتَيْنَا مُوسَى ٱلْهُدَىٰ وَأَوْرَثْنَا بَنِىٓ إِسْرَٰٓءِيلَ ٱلْكِتَـٰبَ ﴿٥٣﴾</vt:lpstr>
      <vt:lpstr> هُدًى وَذِكْرَىٰ لِأُو۟لِى ٱلْأَلْبَـٰبِ ﴿٥٤﴾ </vt:lpstr>
      <vt:lpstr>فَٱصْبِرْ إِنَّ وَعْدَ ٱللَّـهِ حَقٌّ وَٱسْتَغْفِرْ لِذَنۢبِكَ وَسَبِّحْ بِحَمْدِ رَبِّكَ بِٱلْعَشِىِّ وَٱلْإِبْكَـٰرِ ﴿٥٥﴾</vt:lpstr>
      <vt:lpstr> إِنَّ ٱلَّذِينَ يُجَـٰدِلُونَ فِىٓ ءَايَـٰتِ ٱللَّـهِ بِغَيْرِ سُلْطَـٰنٍ أَتَىٰهُمْ ۙ إِن فِى صُدُورِهِمْ إِلَّا كِبْرٌ مَّا هُم بِبَـٰلِغِيهِ ۚ فَٱسْتَعِذْ بِٱللَّـهِ ۖ إِنَّهُۥ هُوَ ٱلسَّمِيعُ ٱلْبَصِيرُ ﴿٥٦﴾</vt:lpstr>
      <vt:lpstr> لَخَلْقُ ٱلسَّمَـٰوَٰتِ وَٱلْأَرْضِ أَكْبَرُ مِنْ خَلْقِ ٱلنَّاسِ وَلَـٰكِنَّ أَكْثَرَ ٱلنَّاسِ لَا يَعْلَمُونَ ﴿٥٧﴾</vt:lpstr>
      <vt:lpstr> وَمَا يَسْتَوِى ٱلْأَعْمَىٰ وَٱلْبَصِيرُ وَٱلَّذِينَ ءَامَنُوا۟ وَعَمِلُوا۟ ٱلصَّـٰلِحَـٰتِ وَلَا ٱلْمُسِىٓءُ ۚ قَلِيلًا مَّا تَتَذَكَّرُونَ ﴿٥٨﴾</vt:lpstr>
      <vt:lpstr>إِنَّ ٱلسَّاعَةَ لَـَٔاتِيَةٌ لَّا رَيْبَ فِيهَا وَلَـٰكِنَّ أَكْثَرَ ٱلنَّاسِ لَا يُؤْمِنُونَ ﴿٥٩﴾</vt:lpstr>
      <vt:lpstr> وَقَالَ رَبُّكُمُ ٱدْعُونِىٓ أَسْتَجِبْ لَكُمْ ۚ إِنَّ ٱلَّذِينَ يَسْتَكْبِرُونَ عَنْ عِبَادَتِى سَيَدْخُلُونَ جَهَنَّمَ دَاخِرِينَ ﴿٦٠﴾</vt:lpstr>
      <vt:lpstr> ٱللَّـهُ ٱلَّذِى جَعَلَ لَكُمُ ٱلَّيْلَ لِتَسْكُنُوا۟ فِيهِ وَٱلنَّهَارَ مُبْصِرًا ۚ إِنَّ ٱللَّـهَ لَذُو فَضْلٍ عَلَى ٱلنَّاسِ وَلَـٰكِنَّ أَكْثَرَ ٱلنَّاسِ لَا يَشْكُرُونَ ﴿٦١﴾</vt:lpstr>
      <vt:lpstr>ذَٰلِكُمُ ٱللَّـهُ رَبُّكُمْ خَـٰلِقُ كُلِّ شَىْءٍ لَّآ إِلَـٰهَ إِلَّا هُوَ ۖ فَأَنَّىٰ تُؤْفَكُونَ ﴿٦٢﴾</vt:lpstr>
      <vt:lpstr> كَذَٰلِكَ يُؤْفَكُ ٱلَّذِينَ كَانُوا۟ بِـَٔايَـٰتِ ٱللَّـهِ يَجْحَدُونَ ﴿٦٣﴾</vt:lpstr>
      <vt:lpstr> ٱللَّـهُ ٱلَّذِى جَعَلَ لَكُمُ ٱلْأَرْضَ قَرَارًا وَٱلسَّمَآءَ بِنَآءً وَصَوَّرَكُمْ فَأَحْسَنَ صُوَرَكُمْ وَرَزَقَكُم مِّنَ ٱلطَّيِّبَـٰتِ ۚ ذَٰلِكُمُ ٱللَّـهُ رَبُّكُمْ ۖ فَتَبَارَكَ ٱللَّـهُ رَبُّ ٱلْعَـٰلَمِينَ ﴿٦٤﴾</vt:lpstr>
      <vt:lpstr> هُوَ ٱلْحَىُّ لَآ إِلَـٰهَ إِلَّا هُوَ فَٱدْعُوهُ مُخْلِصِينَ لَهُ ٱلدِّينَ ۗ ٱلْحَمْدُ لِلَّـهِ رَبِّ ٱلْعَـٰلَمِينَ ﴿٦٥﴾</vt:lpstr>
      <vt:lpstr>قُلْ إِنِّى نُهِيتُ أَنْ أَعْبُدَ ٱلَّذِينَ تَدْعُونَ مِن دُونِ ٱللَّـهِ لَمَّا جَآءَنِىَ ٱلْبَيِّنَـٰتُ مِن رَّبِّى وَأُمِرْتُ أَنْ أُسْلِمَ لِرَبِّ ٱلْعَـٰلَمِينَ ﴿٦٦﴾</vt:lpstr>
      <vt:lpstr>هُوَ ٱلَّذِى خَلَقَكُم مِّن تُرَابٍ ثُمَّ مِن نُّطْفَةٍ ثُمَّ مِنْ عَلَقَةٍ ثُمَّ يُخْرِجُكُمْ طِفْلًا ثُمَّ لِتَبْلُغُوٓا۟ أَشُدَّكُمْ ثُمَّ لِتَكُونُوا۟ شُيُوخًا ۚ</vt:lpstr>
      <vt:lpstr>هوَمِنكُم مَّن يُتَوَفَّىٰ مِن قَبْلُ ۖ وَلِتَبْلُغُوٓا۟ أَجَلًا مُّسَمًّى وَلَعَلَّكُمْ تَعْقِلُونَ ﴿٦٧﴾</vt:lpstr>
      <vt:lpstr>هُوَ ٱلَّذِى يُحْىِۦ وَيُمِيتُ ۖ فَإِذَا قَضَىٰٓ أَمْرًا فَإِنَّمَا يَقُولُ لَهُۥ كُن فَيَكُونُ ﴿٦٨﴾</vt:lpstr>
      <vt:lpstr> أَلَمْ تَرَ إِلَى ٱلَّذِينَ يُجَـٰدِلُونَ فِىٓ ءَايَـٰتِ ٱللَّـهِ أَنَّىٰ يُصْرَفُونَ ﴿٦٩﴾</vt:lpstr>
      <vt:lpstr> ٱلَّذِينَ كَذَّبُوا۟ بِٱلْكِتَـٰبِ وَبِمَآ أَرْسَلْنَا بِهِۦ رُسُلَنَا ۖ فَسَوْفَ يَعْلَمُونَ ﴿٧٠﴾ </vt:lpstr>
      <vt:lpstr>إِذِ ٱلْأَغْلَـٰلُ فِىٓ أَعْنَـٰقِهِمْ وَٱلسَّلَـٰسِلُ يُسْحَبُونَ ﴿٧١﴾</vt:lpstr>
      <vt:lpstr> فِى ٱلْحَمِيمِ ثُمَّ فِى ٱلنَّارِ يُسْجَرُونَ ﴿٧٢﴾</vt:lpstr>
      <vt:lpstr> ثُمَّ قِيلَ لَهُمْ أَيْنَ مَا كُنتُمْ تُشْرِكُونَ ﴿٧٣﴾</vt:lpstr>
      <vt:lpstr> مِن دُونِ ٱللَّـهِ ۖ قَالُوا۟ ضَلُّوا۟ عَنَّا بَل لَّمْ نَكُن نَّدْعُوا۟ مِن قَبْلُ شَيْـًٔا ۚ كَذَٰلِكَ يُضِلُّ ٱللَّـهُ ٱلْكَـٰفِرِينَ ﴿٧٤﴾</vt:lpstr>
      <vt:lpstr>ذَٰلِكُم بِمَا كُنتُمْ تَفْرَحُونَ فِى ٱلْأَرْضِ بِغَيْرِ ٱلْحَقِّ وَبِمَا كُنتُمْ تَمْرَحُونَ ﴿٧٥﴾ </vt:lpstr>
      <vt:lpstr>ٱدْخُلُوٓا۟ أَبْوَٰبَ جَهَنَّمَ خَـٰلِدِينَ فِيهَا ۖ فَبِئْسَ مَثْوَى ٱلْمُتَكَبِّرِينَ ﴿٧٦﴾</vt:lpstr>
      <vt:lpstr> فَٱصْبِرْ إِنَّ وَعْدَ ٱللَّـهِ حَقٌّ ۚ فَإِمَّا نُرِيَنَّكَ بَعْضَ ٱلَّذِى نَعِدُهُمْ أَوْ نَتَوَفَّيَنَّكَ فَإِلَيْنَا يُرْجَعُونَ ﴿٧٧﴾</vt:lpstr>
      <vt:lpstr>وَلَقَدْ أَرْسَلْنَا رُسُلًا مِّن قَبْلِكَ مِنْهُم مَّن قَصَصْنَا عَلَيْكَ وَمِنْهُم مَّن لَّمْ نَقْصُصْ عَلَيْكَ ۗ</vt:lpstr>
      <vt:lpstr>وَمَا كَانَ لِرَسُولٍ أَن يَأْتِىَ بِـَٔايَةٍ إِلَّا بِإِذْنِ ٱللَّـهِ ۚ فَإِذَا جَآءَ أَمْرُ ٱللَّـهِ قُضِىَ بِٱلْحَقِّ وَخَسِرَ هُنَالِكَ ٱلْمُبْطِلُونَ ﴿٧٨﴾</vt:lpstr>
      <vt:lpstr> ٱللَّـهُ ٱلَّذِى جَعَلَ لَكُمُ ٱلْأَنْعَـٰمَ لِتَرْكَبُوا۟ مِنْهَا وَمِنْهَا تَأْكُلُونَ ﴿٧٩﴾</vt:lpstr>
      <vt:lpstr> وَلَكُمْ فِيهَا مَنَـٰفِعُ وَلِتَبْلُغُوا۟ عَلَيْهَا حَاجَةً فِى صُدُورِكُمْ وَعَلَيْهَا وَعَلَى ٱلْفُلْكِ تُحْمَلُونَ ﴿٨٠﴾</vt:lpstr>
      <vt:lpstr> وَيُرِيكُمْ ءَايَـٰتِهِۦ فَأَىَّ ءَايَـٰتِ ٱللَّـهِ تُنكِرُونَ ﴿٨١﴾</vt:lpstr>
      <vt:lpstr> أَفَلَمْ يَسِيرُوا۟ فِى ٱلْأَرْضِ فَيَنظُرُوا۟ كَيْفَ كَانَ عَـٰقِبَةُ ٱلَّذِينَ مِن قَبْلِهِمْ ۚ</vt:lpstr>
      <vt:lpstr>كَانُوٓا۟ أَكْثَرَ مِنْهُمْ وَأَشَدَّ قُوَّةً وَءَاثَارًا فِى ٱلْأَرْضِ فَمَآ أَغْنَىٰ عَنْهُم مَّا كَانُوا۟ يَكْسِبُونَ ﴿٨٢﴾</vt:lpstr>
      <vt:lpstr> فَلَمَّا جَآءَتْهُمْ رُسُلُهُم بِٱلْبَيِّنَـٰتِ فَرِحُوا۟ بِمَا عِندَهُم مِّنَ ٱلْعِلْمِ وَحَاقَ بِهِم مَّا كَانُوا۟ بِهِۦ يَسْتَهْزِءُونَ ﴿٨٣﴾</vt:lpstr>
      <vt:lpstr> فَلَمَّا رَأَوْا۟ بَأْسَنَا قَالُوٓا۟ ءَامَنَّا بِٱللَّـهِ وَحْدَهُۥ وَكَفَرْنَا بِمَا كُنَّا بِهِۦ مُشْرِكِينَ ﴿٨٤﴾</vt:lpstr>
      <vt:lpstr> فَلَمْ يَكُ يَنفَعُهُمْ إِيمَـٰنُهُمْ لَمَّا رَأَوْا۟ بَأْسَنَا ۖ سُنَّتَ ٱللَّـهِ ٱلَّتِى قَدْ خَلَتْ فِى عِبَادِهِۦ ۖ وَخَسِرَ هُنَالِكَ ٱلْكَـٰفِرُونَ ﴿٨٥﴾</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747</cp:revision>
  <dcterms:created xsi:type="dcterms:W3CDTF">2005-07-27T05:58:58Z</dcterms:created>
  <dcterms:modified xsi:type="dcterms:W3CDTF">2020-05-16T21:39:12Z</dcterms:modified>
</cp:coreProperties>
</file>