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9"/>
  </p:notesMasterIdLst>
  <p:sldIdLst>
    <p:sldId id="354" r:id="rId2"/>
    <p:sldId id="355" r:id="rId3"/>
    <p:sldId id="893" r:id="rId4"/>
    <p:sldId id="766" r:id="rId5"/>
    <p:sldId id="1071" r:id="rId6"/>
    <p:sldId id="1072" r:id="rId7"/>
    <p:sldId id="1073" r:id="rId8"/>
    <p:sldId id="1074" r:id="rId9"/>
    <p:sldId id="1075" r:id="rId10"/>
    <p:sldId id="1076" r:id="rId11"/>
    <p:sldId id="1146" r:id="rId12"/>
    <p:sldId id="1077" r:id="rId13"/>
    <p:sldId id="1147" r:id="rId14"/>
    <p:sldId id="1078" r:id="rId15"/>
    <p:sldId id="1148" r:id="rId16"/>
    <p:sldId id="1079" r:id="rId17"/>
    <p:sldId id="1080" r:id="rId18"/>
    <p:sldId id="1081" r:id="rId19"/>
    <p:sldId id="1082" r:id="rId20"/>
    <p:sldId id="1083" r:id="rId21"/>
    <p:sldId id="1084" r:id="rId22"/>
    <p:sldId id="1085" r:id="rId23"/>
    <p:sldId id="1086" r:id="rId24"/>
    <p:sldId id="1087" r:id="rId25"/>
    <p:sldId id="1088" r:id="rId26"/>
    <p:sldId id="1089" r:id="rId27"/>
    <p:sldId id="1090" r:id="rId28"/>
    <p:sldId id="1091" r:id="rId29"/>
    <p:sldId id="1092" r:id="rId30"/>
    <p:sldId id="1093" r:id="rId31"/>
    <p:sldId id="1149" r:id="rId32"/>
    <p:sldId id="1094" r:id="rId33"/>
    <p:sldId id="1095" r:id="rId34"/>
    <p:sldId id="1096" r:id="rId35"/>
    <p:sldId id="1097" r:id="rId36"/>
    <p:sldId id="1098" r:id="rId37"/>
    <p:sldId id="1099" r:id="rId38"/>
    <p:sldId id="1100" r:id="rId39"/>
    <p:sldId id="1101" r:id="rId40"/>
    <p:sldId id="1102" r:id="rId41"/>
    <p:sldId id="1103" r:id="rId42"/>
    <p:sldId id="1104" r:id="rId43"/>
    <p:sldId id="1105" r:id="rId44"/>
    <p:sldId id="1106" r:id="rId45"/>
    <p:sldId id="1107" r:id="rId46"/>
    <p:sldId id="1108" r:id="rId47"/>
    <p:sldId id="1150" r:id="rId48"/>
    <p:sldId id="1109" r:id="rId49"/>
    <p:sldId id="1110" r:id="rId50"/>
    <p:sldId id="1111" r:id="rId51"/>
    <p:sldId id="1112" r:id="rId52"/>
    <p:sldId id="1113" r:id="rId53"/>
    <p:sldId id="1114" r:id="rId54"/>
    <p:sldId id="1115" r:id="rId55"/>
    <p:sldId id="1116" r:id="rId56"/>
    <p:sldId id="1117" r:id="rId57"/>
    <p:sldId id="1118" r:id="rId58"/>
    <p:sldId id="1119" r:id="rId59"/>
    <p:sldId id="1120" r:id="rId60"/>
    <p:sldId id="1121" r:id="rId61"/>
    <p:sldId id="1122" r:id="rId62"/>
    <p:sldId id="1123" r:id="rId63"/>
    <p:sldId id="1124" r:id="rId64"/>
    <p:sldId id="1125" r:id="rId65"/>
    <p:sldId id="1126" r:id="rId66"/>
    <p:sldId id="1135" r:id="rId67"/>
    <p:sldId id="1136" r:id="rId68"/>
    <p:sldId id="1137" r:id="rId69"/>
    <p:sldId id="1138" r:id="rId70"/>
    <p:sldId id="1139" r:id="rId71"/>
    <p:sldId id="1140" r:id="rId72"/>
    <p:sldId id="1141" r:id="rId73"/>
    <p:sldId id="1142" r:id="rId74"/>
    <p:sldId id="1143" r:id="rId75"/>
    <p:sldId id="1144" r:id="rId76"/>
    <p:sldId id="1145" r:id="rId77"/>
    <p:sldId id="1127" r:id="rId78"/>
    <p:sldId id="1128" r:id="rId79"/>
    <p:sldId id="1129" r:id="rId80"/>
    <p:sldId id="1130" r:id="rId81"/>
    <p:sldId id="1151" r:id="rId82"/>
    <p:sldId id="1131" r:id="rId83"/>
    <p:sldId id="1132" r:id="rId84"/>
    <p:sldId id="1133" r:id="rId85"/>
    <p:sldId id="1134" r:id="rId86"/>
    <p:sldId id="352" r:id="rId87"/>
    <p:sldId id="353" r:id="rId8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1138" y="34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813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16/05/2020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الزمر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Zumar</a:t>
            </a:r>
            <a:r>
              <a:rPr lang="en-GB" altLang="en-US" sz="7200" dirty="0" smtClean="0">
                <a:solidFill>
                  <a:srgbClr val="FFFF00"/>
                </a:solidFill>
                <a:latin typeface="Trebuchet MS" panose="020B0603020202020204" pitchFamily="34" charset="0"/>
                <a:cs typeface="Traditional Arabic" panose="02020603050405020304" pitchFamily="18" charset="-78"/>
              </a:rPr>
              <a:t>  </a:t>
            </a: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throngs)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39</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75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خَلَقَكُم مِّن نَّفْسٍ وَٰحِدَةٍ ثُمَّ جَعَلَ مِنْهَا زَوْجَهَا وَأَنزَلَ لَكُم مِّنَ ٱلْأَنْعَـٰمِ ثَمَـٰنِيَةَ أَزْوَٰجٍ ۚ يَخْلُقُكُمْ فِى بُطُونِ أُمَّهَـٰتِكُمْ خَلْقًا مِّنۢ بَعْدِ خَلْقٍ فِى ظُلُمَـٰتٍ ثَلَـٰثٍ ۚ ذَٰلِكُمُ ٱللَّـهُ رَبُّكُمْ لَهُ ٱلْمُلْكُ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you from a single soul, then made from it its mate, and He has sent down for you eight mates of the cattle</a:t>
            </a:r>
            <a:r>
              <a:rPr lang="en-US" altLang="en-US" sz="3200" dirty="0" smtClean="0">
                <a:latin typeface="Calibri" panose="020F0502020204030204" pitchFamily="34" charset="0"/>
              </a:rPr>
              <a:t>. </a:t>
            </a:r>
            <a:r>
              <a:rPr lang="en-US" altLang="en-US" sz="3200" dirty="0">
                <a:latin typeface="Calibri" panose="020F0502020204030204" pitchFamily="34" charset="0"/>
              </a:rPr>
              <a:t>He creates you in the wombs of your mothers, creation after creation, in a threefold darkness. That is Allah, your Lord! To Him belongs all sovereignty.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64454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لَآ </a:t>
            </a:r>
            <a:r>
              <a:rPr lang="ar-SA" altLang="en-US" sz="7200" dirty="0">
                <a:latin typeface="Arabic Typesetting" panose="03020402040406030203" pitchFamily="66" charset="-78"/>
                <a:cs typeface="Arabic Typesetting" panose="03020402040406030203" pitchFamily="66" charset="-78"/>
              </a:rPr>
              <a:t>إِلَـٰهَ إِلَّا هُوَ ۖ فَأَنَّىٰ تُصْرَفُونَ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There </a:t>
            </a:r>
            <a:r>
              <a:rPr lang="en-US" altLang="en-US" sz="3200" dirty="0">
                <a:latin typeface="Calibri" panose="020F0502020204030204" pitchFamily="34" charset="0"/>
              </a:rPr>
              <a:t>is no god except Him. Then where are you being led away?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7382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تَكْفُرُوا۟ فَإِنَّ ٱللَّـهَ غَنِىٌّ عَنكُمْ ۖ وَلَا يَرْضَىٰ لِعِبَادِهِ ٱلْكُفْرَ ۖ وَإِن تَشْكُرُوا۟ يَرْضَهُ لَكُمْ ۗ وَلَا تَزِرُ وَازِرَةٌ وِزْرَ أُخْرَىٰ ۗ ثُمَّ إِلَىٰ رَبِّكُم مَّرْجِعُكُمْ فَيُنَبِّئُكُم بِمَا كُنتُمْ تَعْمَلُونَ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are ungrateful</a:t>
            </a:r>
            <a:r>
              <a:rPr lang="en-US" altLang="en-US" sz="3200" dirty="0" smtClean="0">
                <a:latin typeface="Calibri" panose="020F0502020204030204" pitchFamily="34" charset="0"/>
              </a:rPr>
              <a:t>, </a:t>
            </a:r>
            <a:r>
              <a:rPr lang="en-US" altLang="en-US" sz="3200" dirty="0">
                <a:latin typeface="Calibri" panose="020F0502020204030204" pitchFamily="34" charset="0"/>
              </a:rPr>
              <a:t>indeed Allah has no need of you, though He does not approve ingratitude for His servants; and if you give thanks He approves that for you. No bearer shall bear another’s burden; then to your Lord will be your return, whereat He will inform you concerning what you used to do.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59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إِنَّهُۥ </a:t>
            </a:r>
            <a:r>
              <a:rPr lang="ar-SA" altLang="en-US" sz="7200" dirty="0">
                <a:latin typeface="Arabic Typesetting" panose="03020402040406030203" pitchFamily="66" charset="-78"/>
                <a:cs typeface="Arabic Typesetting" panose="03020402040406030203" pitchFamily="66" charset="-78"/>
              </a:rPr>
              <a:t>عَلِيمٌۢ بِذَاتِ ٱلصُّدُورِ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Indeed </a:t>
            </a:r>
            <a:r>
              <a:rPr lang="en-US" altLang="en-US" sz="3200" dirty="0">
                <a:latin typeface="Calibri" panose="020F0502020204030204" pitchFamily="34" charset="0"/>
              </a:rPr>
              <a:t>He knows best what is in the breasts.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163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وَإِذَا </a:t>
            </a:r>
            <a:r>
              <a:rPr lang="ar-SA" altLang="en-US" sz="7200" dirty="0">
                <a:latin typeface="Arabic Typesetting" panose="03020402040406030203" pitchFamily="66" charset="-78"/>
                <a:cs typeface="Arabic Typesetting" panose="03020402040406030203" pitchFamily="66" charset="-78"/>
              </a:rPr>
              <a:t>مَسَّ ٱلْإِنسَـٰنَ ضُرٌّ دَعَا رَبَّهُۥ مُنِيبًا إِلَيْهِ ثُمَّ إِذَا خَوَّلَهُۥ نِعْمَةً مِّنْهُ نَسِىَ مَا كَانَ يَدْعُوٓا۟ إِلَيْهِ مِن قَبْلُ وَجَعَلَ لِلَّـهِ أَندَادًا لِّيُضِلَّ عَن سَبِيلِهِۦ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distress befalls man, he supplicates his Lord, turning to Him penitently. Then, when He grants him a blessing from Himself, he forgets that for which he had supplicated Him before</a:t>
            </a:r>
            <a:r>
              <a:rPr lang="en-US" altLang="en-US" sz="3200" dirty="0" smtClean="0">
                <a:latin typeface="Calibri" panose="020F0502020204030204" pitchFamily="34" charset="0"/>
              </a:rPr>
              <a:t>, </a:t>
            </a:r>
            <a:r>
              <a:rPr lang="en-US" altLang="en-US" sz="3200" dirty="0">
                <a:latin typeface="Calibri" panose="020F0502020204030204" pitchFamily="34" charset="0"/>
              </a:rPr>
              <a:t>and sets up equals to Allah that he may lead [people] astray from His way.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682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قُلْ </a:t>
            </a:r>
            <a:r>
              <a:rPr lang="ar-SA" altLang="en-US" sz="7200" dirty="0">
                <a:latin typeface="Arabic Typesetting" panose="03020402040406030203" pitchFamily="66" charset="-78"/>
                <a:cs typeface="Arabic Typesetting" panose="03020402040406030203" pitchFamily="66" charset="-78"/>
              </a:rPr>
              <a:t>تَمَتَّعْ بِكُفْرِكَ قَلِيلًا ۖ إِنَّكَ مِنْ أَصْحَـٰبِ ٱلنَّارِ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Say</a:t>
            </a:r>
            <a:r>
              <a:rPr lang="en-US" altLang="en-US" sz="3200" dirty="0">
                <a:latin typeface="Calibri" panose="020F0502020204030204" pitchFamily="34" charset="0"/>
              </a:rPr>
              <a:t>, ‘Revel in your </a:t>
            </a:r>
            <a:r>
              <a:rPr lang="en-US" altLang="en-US" sz="3200" dirty="0" smtClean="0">
                <a:latin typeface="Calibri" panose="020F0502020204030204" pitchFamily="34" charset="0"/>
              </a:rPr>
              <a:t>ingratitude </a:t>
            </a:r>
            <a:r>
              <a:rPr lang="en-US" altLang="en-US" sz="3200" dirty="0">
                <a:latin typeface="Calibri" panose="020F0502020204030204" pitchFamily="34" charset="0"/>
              </a:rPr>
              <a:t>for a while. Indeed you are among the inmates of the 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527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أَمَّنْ هُوَ قَـٰنِتٌ ءَانَآءَ ٱلَّيْلِ سَاجِدًا وَقَآئِمًا يَحْذَرُ ٱلْـَٔاخِرَةَ وَيَرْجُوا۟ رَحْمَةَ رَبِّهِۦ ۗ قُلْ هَلْ يَسْتَوِى ٱلَّذِينَ يَعْلَمُونَ وَٱلَّذِينَ لَا يَعْلَمُونَ ۗ إِنَّمَا يَتَذَكَّرُ أُو۟لُوا۟ ٱلْأَلْبَـٰبِ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a:t>
            </a:r>
            <a:r>
              <a:rPr lang="en-US" altLang="en-US" sz="3200" dirty="0" smtClean="0">
                <a:latin typeface="Calibri" panose="020F0502020204030204" pitchFamily="34" charset="0"/>
              </a:rPr>
              <a:t>supplicates </a:t>
            </a:r>
            <a:r>
              <a:rPr lang="en-US" altLang="en-US" sz="3200" dirty="0">
                <a:latin typeface="Calibri" panose="020F0502020204030204" pitchFamily="34" charset="0"/>
              </a:rPr>
              <a:t>in the watches of the night, prostrating and standing, apprehensive of the Hereafter and expecting the mercy of his Lord … </a:t>
            </a:r>
            <a:r>
              <a:rPr lang="en-US" altLang="en-US" sz="3200" dirty="0" smtClean="0">
                <a:latin typeface="Calibri" panose="020F0502020204030204" pitchFamily="34" charset="0"/>
              </a:rPr>
              <a:t>? </a:t>
            </a:r>
            <a:r>
              <a:rPr lang="en-US" altLang="en-US" sz="3200" dirty="0">
                <a:latin typeface="Calibri" panose="020F0502020204030204" pitchFamily="34" charset="0"/>
              </a:rPr>
              <a:t>Say, ‘Are those who know equal to those who do not know?’ Only those who possess intellect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1342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يَـٰعِبَادِ ٱلَّذِينَ ءَامَنُوا۟ ٱتَّقُوا۟ رَبَّكُمْ ۚ لِلَّذِينَ أَحْسَنُوا۟ فِى هَـٰذِهِ ٱلدُّنْيَا حَسَنَةٌ ۗ وَأَرْضُ ٱللَّـهِ وَٰسِعَةٌ ۗ إِنَّمَا يُوَفَّى ٱلصَّـٰبِرُونَ أَجْرَهُم بِغَيْرِ حِسَابٍ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‘[Allah declares:] “O My servants who have faith! Be wary of your Lord. For those who do good in this world there will be a good [reward], and Allah’s earth is vast. Indeed the patient will be paid in full their reward without any reckoning.”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6756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إِنِّىٓ أُمِرْتُ أَنْ أَعْبُدَ ٱللَّـهَ مُخْلِصًا لَّهُ ٱلدِّينَ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I have been commanded to worship Allah with exclusive faith in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92856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وَأُمِرْتُ لِأَنْ أَكُونَ أَوَّلَ ٱلْمُسْلِمِينَ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have been commanded to be the first of those who submit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6149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44791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39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Zumar</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200" dirty="0">
                <a:solidFill>
                  <a:srgbClr val="FFFF00"/>
                </a:solidFill>
              </a:rPr>
              <a:t>The surah that mentions The Throngs of the unbelievers who shall be driven to Hell in the Hereafter, and the companies of the God-fearing who shall be ushered to Paradise in </a:t>
            </a:r>
            <a:r>
              <a:rPr lang="en-US" altLang="en-US" sz="2200" dirty="0" err="1">
                <a:solidFill>
                  <a:srgbClr val="FFFF00"/>
                </a:solidFill>
              </a:rPr>
              <a:t>honour</a:t>
            </a:r>
            <a:r>
              <a:rPr lang="en-US" altLang="en-US" sz="2200" dirty="0">
                <a:solidFill>
                  <a:srgbClr val="FFFF00"/>
                </a:solidFill>
              </a:rPr>
              <a:t>. It takes its name from  and  in which the word “throngs” (</a:t>
            </a:r>
            <a:r>
              <a:rPr lang="en-US" altLang="en-US" sz="2200" dirty="0" err="1">
                <a:solidFill>
                  <a:srgbClr val="FFFF00"/>
                </a:solidFill>
              </a:rPr>
              <a:t>zumar</a:t>
            </a:r>
            <a:r>
              <a:rPr lang="en-US" altLang="en-US" sz="2200" dirty="0">
                <a:solidFill>
                  <a:srgbClr val="FFFF00"/>
                </a:solidFill>
              </a:rPr>
              <a:t>) occurs. The main focus of the surah is the contrast between those who follow the true faith, and those who ascribe partners to God. The surah emphasizes that people are free to choose whether to believe or </a:t>
            </a:r>
            <a:r>
              <a:rPr lang="en-US" altLang="en-US" sz="2200" dirty="0" smtClean="0">
                <a:solidFill>
                  <a:srgbClr val="FFFF00"/>
                </a:solidFill>
              </a:rPr>
              <a:t>disbelieve, </a:t>
            </a:r>
            <a:r>
              <a:rPr lang="en-US" altLang="en-US" sz="2200" dirty="0">
                <a:solidFill>
                  <a:srgbClr val="FFFF00"/>
                </a:solidFill>
              </a:rPr>
              <a:t>but urges them in the strongest possible terms to turn to the right path while there is still time to </a:t>
            </a:r>
            <a:r>
              <a:rPr lang="en-US" altLang="en-US" sz="2200" dirty="0" smtClean="0">
                <a:solidFill>
                  <a:srgbClr val="FFFF00"/>
                </a:solidFill>
              </a:rPr>
              <a:t>repent.</a:t>
            </a:r>
            <a:endParaRPr lang="en-US" altLang="en-US" sz="2200" dirty="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The Companies, The Crowds, The Multitudes, The Small Groups</a:t>
            </a:r>
            <a:r>
              <a:rPr lang="en-US" altLang="en-US" sz="2200" dirty="0" smtClean="0">
                <a:solidFill>
                  <a:srgbClr val="FFFF00"/>
                </a:solidFill>
              </a:rPr>
              <a:t>.</a:t>
            </a:r>
            <a:endParaRPr lang="en-US" altLang="en-US" sz="2200" dirty="0" smtClean="0">
              <a:solidFill>
                <a:srgbClr val="FFFF00"/>
              </a:solidFill>
            </a:endParaRPr>
          </a:p>
          <a:p>
            <a:pPr algn="ctr">
              <a:spcBef>
                <a:spcPct val="0"/>
              </a:spcBef>
              <a:buFontTx/>
              <a:buNone/>
            </a:pPr>
            <a:r>
              <a:rPr lang="en-US" altLang="en-US" sz="2200" dirty="0">
                <a:solidFill>
                  <a:srgbClr val="FFFF00"/>
                </a:solidFill>
              </a:rPr>
              <a:t>This surah </a:t>
            </a:r>
            <a:r>
              <a:rPr lang="en-US" altLang="en-US" sz="2200" dirty="0" smtClean="0">
                <a:solidFill>
                  <a:srgbClr val="FFFF00"/>
                </a:solidFill>
              </a:rPr>
              <a:t>was </a:t>
            </a:r>
            <a:r>
              <a:rPr lang="en-US" altLang="en-US" sz="2200" dirty="0">
                <a:solidFill>
                  <a:srgbClr val="FFFF00"/>
                </a:solidFill>
              </a:rPr>
              <a:t>revealed in Makkah.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said that whoever  recites this surah will be given a </a:t>
            </a:r>
            <a:r>
              <a:rPr lang="en-US" altLang="en-US" sz="2200" dirty="0" err="1">
                <a:solidFill>
                  <a:srgbClr val="FFFF00"/>
                </a:solidFill>
              </a:rPr>
              <a:t>honourable</a:t>
            </a:r>
            <a:r>
              <a:rPr lang="en-US" altLang="en-US" sz="2200" dirty="0">
                <a:solidFill>
                  <a:srgbClr val="FFFF00"/>
                </a:solidFill>
              </a:rPr>
              <a:t> and respectable status in this life and in the hereafter. Allah (s.w.t.) will give him so much respect in the eyes of the people that they will be in awe. The fire of Jahannam will be made </a:t>
            </a:r>
            <a:r>
              <a:rPr lang="en-US" altLang="en-US" sz="2200" dirty="0" err="1">
                <a:solidFill>
                  <a:srgbClr val="FFFF00"/>
                </a:solidFill>
              </a:rPr>
              <a:t>haraam</a:t>
            </a:r>
            <a:r>
              <a:rPr lang="en-US" altLang="en-US" sz="2200" dirty="0">
                <a:solidFill>
                  <a:srgbClr val="FFFF00"/>
                </a:solidFill>
              </a:rPr>
              <a:t> on his body </a:t>
            </a:r>
            <a:r>
              <a:rPr lang="en-US" altLang="en-US" sz="2200" dirty="0" smtClean="0">
                <a:solidFill>
                  <a:srgbClr val="FFFF00"/>
                </a:solidFill>
              </a:rPr>
              <a:t>(i.e.. </a:t>
            </a:r>
            <a:r>
              <a:rPr lang="en-US" altLang="en-US" sz="2200" dirty="0">
                <a:solidFill>
                  <a:srgbClr val="FFFF00"/>
                </a:solidFill>
              </a:rPr>
              <a:t>he will never enter hell fire) and the gifts he will get in Jannah will be </a:t>
            </a:r>
            <a:r>
              <a:rPr lang="en-US" altLang="en-US" sz="2200" dirty="0" smtClean="0">
                <a:solidFill>
                  <a:srgbClr val="FFFF00"/>
                </a:solidFill>
              </a:rPr>
              <a:t>countless. The </a:t>
            </a:r>
            <a:r>
              <a:rPr lang="en-US" altLang="en-US" sz="2200" dirty="0">
                <a:solidFill>
                  <a:srgbClr val="FFFF00"/>
                </a:solidFill>
              </a:rPr>
              <a:t>Holy Prophet </a:t>
            </a:r>
            <a:r>
              <a:rPr lang="en-US" altLang="en-US" sz="2200" dirty="0" smtClean="0">
                <a:solidFill>
                  <a:srgbClr val="FFFF00"/>
                </a:solidFill>
              </a:rPr>
              <a:t>(S) </a:t>
            </a:r>
            <a:r>
              <a:rPr lang="en-US" altLang="en-US" sz="2200" dirty="0">
                <a:solidFill>
                  <a:srgbClr val="FFFF00"/>
                </a:solidFill>
              </a:rPr>
              <a:t>has said that is a person keeps this surah (written) in his possession then whoever meets him will praise him. If this surah is tied to one’s arm then whoever sees him will praise him</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إِنِّىٓ أَخَافُ إِنْ عَصَيْتُ رَبِّى عَذَابَ يَوْمٍ عَظِيمٍ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should I disobey my Lord, I fear the punishment of a tremendous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485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ٱللَّـهَ أَعْبُدُ مُخْلِصًا لَّهُۥ دِينِى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‘[Only] Allah do I worship, putting my exclusive faith in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9678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فَٱعْبُدُوا۟ مَا شِئْتُم مِّن دُونِهِۦ ۗ قُلْ إِنَّ ٱلْخَـٰسِرِينَ ٱلَّذِينَ خَسِرُوٓا۟ أَنفُسَهُمْ وَأَهْلِيهِمْ يَوْمَ ٱلْقِيَـٰمَةِ ۗ أَلَا ذَٰلِكَ هُوَ ٱلْخُسْرَانُ ٱلْمُبِينُ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worship whatever you wish besides Him.’ Say, ‘Indeed the losers are those who ruin themselves and their families on the Day of Resurrection.’ Look! That is a manifest loss!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636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مِّن فَوْقِهِمْ ظُلَلٌ مِّنَ ٱلنَّارِ وَمِن تَحْتِهِمْ ظُلَلٌ ۚ ذَٰلِكَ يُخَوِّفُ ٱللَّـهُ بِهِۦ عِبَادَهُۥ ۚ يَـٰعِبَادِ فَٱتَّقُونِ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will be canopies of fire above them, and [similar] canopies beneath them. With that Allah deters His servants. So, My servants, be wary of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339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ٱجْتَنَبُوا۟ ٱلطَّـٰغُوتَ أَن يَعْبُدُوهَا وَأَنَابُوٓا۟ إِلَى ٱللَّـهِ لَهُمُ ٱلْبُشْرَىٰ ۚ فَبَشِّرْ عِبَادِ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stay clear of the worship of the Rebel and turn penitently to Allah, there is good news for them. So give good news to My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384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يَسْتَمِعُونَ ٱلْقَوْلَ فَيَتَّبِعُونَ أَحْسَنَهُۥٓ ۚ أُو۟لَـٰٓئِكَ ٱلَّذِينَ هَدَىٰهُمُ ٱللَّـهُ ۖ وَأُو۟لَـٰٓئِكَ هُمْ أُو۟لُوا۟ ٱلْأَلْبَـٰبِ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listen to the word [of Allah] and follow the best [sense] of it. They are the ones whom Allah has guided, and it is they who possess intellect.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9264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حَقَّ عَلَيْهِ كَلِمَةُ ٱلْعَذَابِ أَفَأَنتَ تُنقِذُ مَن فِى ٱلنَّارِ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Can he against whom the word of punishment has become due</a:t>
            </a:r>
            <a:r>
              <a:rPr lang="en-US" altLang="en-US" sz="3200" dirty="0" smtClean="0">
                <a:latin typeface="Calibri" panose="020F0502020204030204" pitchFamily="34" charset="0"/>
              </a:rPr>
              <a:t>? </a:t>
            </a:r>
            <a:r>
              <a:rPr lang="en-US" altLang="en-US" sz="3200" dirty="0">
                <a:latin typeface="Calibri" panose="020F0502020204030204" pitchFamily="34" charset="0"/>
              </a:rPr>
              <a:t>Can you rescue someone who is in the 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5667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لَـٰكِنِ ٱلَّذِينَ ٱتَّقَوْا۟ رَبَّهُمْ لَهُمْ غُرَفٌ مِّن فَوْقِهَا غُرَفٌ مَّبْنِيَّةٌ تَجْرِى مِن تَحْتِهَا ٱلْأَنْهَـٰرُ ۖ وَعْدَ ٱللَّـهِ ۖ لَا يُخْلِفُ ٱللَّـهُ ٱلْمِيعَادَ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those who are wary of their Lord, for them there will be lofty abodes with [other] lofty abodes built above them, with streams running beneath them —a promise of Allah. Allah does not break His promise.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7084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أَلَمْ تَرَ أَنَّ ٱللَّـهَ أَنزَلَ مِنَ ٱلسَّمَآءِ مَآءً فَسَلَكَهُۥ يَنَـٰبِيعَ فِى ٱلْأَرْضِ ثُمَّ يُخْرِجُ بِهِۦ زَرْعًا مُّخْتَلِفًا أَلْوَٰنُهُۥ ثُمَّ يَهِيجُ فَتَرَىٰهُ مُصْفَرًّا ثُمَّ يَجْعَلُهُۥ حُطَـٰمًا ۚ إِنَّ فِى ذَٰلِكَ لَذِكْرَىٰ لِأُو۟لِى ٱلْأَلْبَـٰبِ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seen that Allah sends down water from the sky, then He conducts it through the ground as springs. Then with it He brings forth crops of diverse hues. Then they wither and you see them turn yellow. Then He turns them into chaff. There is indeed an admonition in that for those who possess intellect.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1396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أَفَمَن شَرَحَ ٱللَّـهُ صَدْرَهُۥ لِلْإِسْلَـٰمِ فَهُوَ عَلَىٰ نُورٍ مِّن رَّبِّهِۦ ۚ فَوَيْلٌ لِّلْقَـٰسِيَةِ قُلُوبُهُم مِّن ذِكْرِ ٱللَّـهِ ۚ أُو۟لَـٰٓئِكَ فِى ضَلَـٰلٍ مُّبِينٍ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someone whose breast Allah has opened to Islam so that he follows a light from His Lord</a:t>
            </a:r>
            <a:r>
              <a:rPr lang="en-US" altLang="en-US" sz="3200" dirty="0" smtClean="0">
                <a:latin typeface="Calibri" panose="020F0502020204030204" pitchFamily="34" charset="0"/>
              </a:rPr>
              <a:t>? </a:t>
            </a:r>
            <a:r>
              <a:rPr lang="en-US" altLang="en-US" sz="3200" dirty="0">
                <a:latin typeface="Calibri" panose="020F0502020204030204" pitchFamily="34" charset="0"/>
              </a:rPr>
              <a:t>So woe to those whose hearts have been hardened to the remembrance of Allah. They are in manifest error.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71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نَزَّلَ أَحْسَنَ ٱلْحَدِيثِ كِتَـٰبًا مُّتَشَـٰبِهًا مَّثَانِىَ تَقْشَعِرُّ مِنْهُ جُلُودُ ٱلَّذِينَ يَخْشَوْنَ رَبَّهُمْ ثُمَّ تَلِينُ جُلُودُهُمْ وَقُلُوبُهُمْ إِلَىٰ ذِكْرِ ٱللَّـهِ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sent down the best of discourses, a scripture [composed] of </a:t>
            </a:r>
            <a:r>
              <a:rPr lang="en-US" altLang="en-US" sz="3200" dirty="0" smtClean="0">
                <a:latin typeface="Calibri" panose="020F0502020204030204" pitchFamily="34" charset="0"/>
              </a:rPr>
              <a:t>similar </a:t>
            </a:r>
            <a:r>
              <a:rPr lang="en-US" altLang="en-US" sz="3200" dirty="0">
                <a:latin typeface="Calibri" panose="020F0502020204030204" pitchFamily="34" charset="0"/>
              </a:rPr>
              <a:t>motifs, whereat quiver the skins of those who fear their Lord, then their skins and hearts soften to Allah’s remembrance.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8121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ذَٰلِكَ </a:t>
            </a:r>
            <a:r>
              <a:rPr lang="ar-SA" altLang="en-US" sz="7200" dirty="0">
                <a:latin typeface="Arabic Typesetting" panose="03020402040406030203" pitchFamily="66" charset="-78"/>
                <a:cs typeface="Arabic Typesetting" panose="03020402040406030203" pitchFamily="66" charset="-78"/>
              </a:rPr>
              <a:t>هُدَى ٱللَّـهِ يَهْدِى بِهِۦ مَن يَشَآءُ ۚ وَمَن يُضْلِلِ ٱللَّـهُ فَمَا لَهُۥ مِنْ هَادٍ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That </a:t>
            </a:r>
            <a:r>
              <a:rPr lang="en-US" altLang="en-US" sz="3200" dirty="0">
                <a:latin typeface="Calibri" panose="020F0502020204030204" pitchFamily="34" charset="0"/>
              </a:rPr>
              <a:t>is Allah’s guidance, by which He guides whomever He wishes; and whomever Allah leads astray, has no guide.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3153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أَفَمَن يَتَّقِى بِوَجْهِهِۦ سُوٓءَ ٱلْعَذَابِ يَوْمَ ٱلْقِيَـٰمَةِ ۚ وَقِيلَ لِلظَّـٰلِمِينَ ذُوقُوا۟ مَا كُنتُمْ تَكْسِبُونَ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someone who fends off with his face the terrible punishment [meted out to him] on the Day of Resurrection</a:t>
            </a:r>
            <a:r>
              <a:rPr lang="en-US" altLang="en-US" sz="3200" dirty="0" smtClean="0">
                <a:latin typeface="Calibri" panose="020F0502020204030204" pitchFamily="34" charset="0"/>
              </a:rPr>
              <a:t>? </a:t>
            </a:r>
            <a:r>
              <a:rPr lang="en-US" altLang="en-US" sz="3200" dirty="0">
                <a:latin typeface="Calibri" panose="020F0502020204030204" pitchFamily="34" charset="0"/>
              </a:rPr>
              <a:t>And the wrongdoers will be told, ‘Taste what you used to earn.’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4035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كَذَّبَ ٱلَّذِينَ مِن قَبْلِهِمْ فَأَتَىٰهُمُ ٱلْعَذَابُ مِنْ حَيْثُ لَا يَشْعُرُونَ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before them impugned [the apostles], whereat the punishment overtook them whence they were not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761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فَأَذَاقَهُمُ ٱللَّـهُ ٱلْخِزْىَ فِى ٱلْحَيَوٰةِ ٱلدُّنْيَا ۖ وَلَعَذَابُ ٱلْـَٔاخِرَةِ أَكْبَرُ ۚ لَوْ كَانُوا۟ يَعْلَمُونَ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Allah made them taste disgrace in the life of the world, and the punishment of the Hereafter will surely be greater, had they known.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3322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ضَرَبْنَا لِلنَّاسِ فِى هَـٰذَا ٱلْقُرْءَانِ مِن كُلِّ مَثَلٍ لَّعَلَّهُمْ يَتَذَكَّرُونَ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drawn for mankind in this </a:t>
            </a:r>
            <a:r>
              <a:rPr lang="en-US" altLang="en-US" sz="3200" dirty="0" err="1">
                <a:latin typeface="Calibri" panose="020F0502020204030204" pitchFamily="34" charset="0"/>
              </a:rPr>
              <a:t>Qurʾān</a:t>
            </a:r>
            <a:r>
              <a:rPr lang="en-US" altLang="en-US" sz="3200" dirty="0">
                <a:latin typeface="Calibri" panose="020F0502020204030204" pitchFamily="34" charset="0"/>
              </a:rPr>
              <a:t> every [kind of] example, so that they may take admonition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2187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قُرْءَانًا عَرَبِيًّا غَيْرَ ذِى عِوَجٍ لَّعَلَّهُمْ يَتَّقُونَ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 Arabic </a:t>
            </a:r>
            <a:r>
              <a:rPr lang="en-US" altLang="en-US" sz="3200" dirty="0" err="1">
                <a:latin typeface="Calibri" panose="020F0502020204030204" pitchFamily="34" charset="0"/>
              </a:rPr>
              <a:t>Qurʾān</a:t>
            </a:r>
            <a:r>
              <a:rPr lang="en-US" altLang="en-US" sz="3200" dirty="0">
                <a:latin typeface="Calibri" panose="020F0502020204030204" pitchFamily="34" charset="0"/>
              </a:rPr>
              <a:t>, without any deviousness, so that they may be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1796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ضَرَبَ ٱللَّـهُ مَثَلًا رَّجُلًا فِيهِ شُرَكَآءُ مُتَشَـٰكِسُونَ وَرَجُلًا سَلَمًا لِّرَجُلٍ هَلْ يَسْتَوِيَانِ مَثَلًا ۚ ٱلْحَمْدُ لِلَّـهِ ۚ بَلْ أَكْثَرُهُمْ لَا يَعْلَمُونَ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draws an example: a man jointly owned by several contending masters, and a man belonging entirely to one man: are the two equal in comparison</a:t>
            </a:r>
            <a:r>
              <a:rPr lang="en-US" altLang="en-US" sz="3200" dirty="0" smtClean="0">
                <a:latin typeface="Calibri" panose="020F0502020204030204" pitchFamily="34" charset="0"/>
              </a:rPr>
              <a:t>? </a:t>
            </a:r>
            <a:r>
              <a:rPr lang="en-US" altLang="en-US" sz="3200" dirty="0">
                <a:latin typeface="Calibri" panose="020F0502020204030204" pitchFamily="34" charset="0"/>
              </a:rPr>
              <a:t>All praise belongs to Allah! But most of them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0659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إِنَّكَ مَيِّتٌ وَإِنَّهُم مَّيِّتُونَ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indeed die, and they [too] will die indeed.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2755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إِنَّكُمْ يَوْمَ ٱلْقِيَـٰمَةِ عِندَ رَبِّكُمْ تَخْتَصِمُونَ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on the Day of Resurrection you will indeed contend before your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307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أَظْلَمُ مِمَّن كَذَبَ عَلَى ٱللَّـهِ وَكَذَّبَ بِٱلصِّدْقِ إِذْ جَآءَهُۥٓ ۚ أَلَيْسَ فِى جَهَنَّمَ مَثْوًى لِّلْكَـٰفِرِينَ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who is a greater wrongdoer than him who attributes a falsehood to Allah, and denies the truth when it reaches him? Is not the [final] abode of the faithless in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4544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وَٱلَّذِى جَآءَ بِٱلصِّدْقِ وَصَدَّقَ بِهِۦٓ ۙ أُو۟لَـٰٓئِكَ هُمُ ٱلْمُتَّقُونَ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brings the truth and he who confirms it —it is they who are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655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مَّا يَشَآءُونَ عِندَ رَبِّهِمْ ۚ ذَٰلِكَ جَزَآءُ ٱلْمُحْسِنِينَ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have whatever they wish near their Lord. That is the reward of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2151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لِيُكَفِّرَ ٱللَّـهُ عَنْهُمْ أَسْوَأَ ٱلَّذِى عَمِلُوا۟ وَيَجْزِيَهُمْ أَجْرَهُم بِأَحْسَنِ ٱلَّذِى كَانُوا۟ يَعْمَلُونَ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that Allah may absolve them of the worst of what they did, and pay them their reward by the best of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898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أَلَيْسَ ٱللَّـهُ بِكَافٍ عَبْدَهُۥ ۖ وَيُخَوِّفُونَكَ بِٱلَّذِينَ مِن دُونِهِۦ ۚ وَمَن يُضْلِلِ ٱللَّـهُ فَمَا لَهُۥ مِنْ هَادٍ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not Allah suffice [to defend] His servant? </a:t>
            </a:r>
            <a:r>
              <a:rPr lang="en-US" altLang="en-US" sz="3200" dirty="0" smtClean="0">
                <a:latin typeface="Calibri" panose="020F0502020204030204" pitchFamily="34" charset="0"/>
              </a:rPr>
              <a:t>They </a:t>
            </a:r>
            <a:r>
              <a:rPr lang="en-US" altLang="en-US" sz="3200" dirty="0">
                <a:latin typeface="Calibri" panose="020F0502020204030204" pitchFamily="34" charset="0"/>
              </a:rPr>
              <a:t>would frighten you of others than Him. Yet whomever Allah leads astray, has no guide,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95825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يَهْدِ ٱللَّـهُ فَمَا لَهُۥ مِن مُّضِلٍّ ۗ أَلَيْسَ ٱللَّـهُ بِعَزِيزٍ ذِى ٱنتِقَامٍ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whomever Allah guides, there is no one who can lead him astray. Is not Allah an all-mighty avenger?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0657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سَأَلْتَهُم مَّنْ خَلَقَ ٱلسَّمَـٰوَٰتِ وَٱلْأَرْضَ لَيَقُولُنَّ ٱللَّـهُ ۚ قُلْ أَفَرَءَيْتُم مَّا تَدْعُونَ مِن دُونِ ٱللَّـهِ إِنْ أَرَادَنِىَ ٱللَّـهُ بِضُرٍّ هَلْ هُنَّ كَـٰشِفَـٰتُ ضُرِّهِۦٓ أَوْ أَرَادَنِى بِرَحْمَةٍ هَلْ هُنَّ مُمْسِكَـٰتُ رَحْمَتِهِۦ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you ask them, ‘Who created the heavens and the earth?’ they will surely say, ‘Allah.’ Say, ‘Have you considered what you invoke besides Allah? Should Allah desire some distress for me, can they remove the distress visited by Him? Or should He desire some mercy for me, can they withhold His mercy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21632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قُلْ </a:t>
            </a:r>
            <a:r>
              <a:rPr lang="ar-SA" altLang="en-US" sz="7200" dirty="0">
                <a:latin typeface="Arabic Typesetting" panose="03020402040406030203" pitchFamily="66" charset="-78"/>
                <a:cs typeface="Arabic Typesetting" panose="03020402040406030203" pitchFamily="66" charset="-78"/>
              </a:rPr>
              <a:t>حَسْبِىَ ٱللَّـهُ ۖ عَلَيْهِ يَتَوَكَّلُ ٱلْمُتَوَكِّلُونَ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Say</a:t>
            </a:r>
            <a:r>
              <a:rPr lang="en-US" altLang="en-US" sz="3200" dirty="0">
                <a:latin typeface="Calibri" panose="020F0502020204030204" pitchFamily="34" charset="0"/>
              </a:rPr>
              <a:t>, ‘Allah is sufficient for me. In Him let all the trusting put their trust.’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8746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يَـٰقَوْمِ ٱعْمَلُوا۟ عَلَىٰ مَكَانَتِكُمْ إِنِّى عَـٰمِلٌ ۖ فَسَوْفَ تَعْلَمُونَ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 my people! Act according to your ability. I too am acting. Soon you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6628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يَأْتِيهِ عَذَابٌ يُخْزِيهِ وَيَحِلُّ عَلَيْهِ عَذَابٌ مُّقِيمٌ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will be overtaken by a punishment that will disgrace him, and on whom a lasting punishment will descend.’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167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تَنزِيلُ ٱلْكِتَـٰبِ مِنَ ٱللَّـهِ ٱلْعَزِيزِ ٱلْحَكِيمِ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[gradual] sending down of the Book is from Allah, the All-mighty, the All-wise.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30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إِنَّآ أَنزَلْنَا عَلَيْكَ ٱلْكِتَـٰبَ لِلنَّاسِ بِٱلْحَقِّ ۖ فَمَنِ ٱهْتَدَىٰ فَلِنَفْسِهِۦ ۖ وَمَن ضَلَّ فَإِنَّمَا يَضِلُّ عَلَيْهَا ۖ وَمَآ أَنتَ عَلَيْهِم بِوَكِيلٍ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sent down the Book to you for [the deliverance of] mankind with the truth. So whoever is guided is guided for his own sake, and whoever goes astray, goes astray to his own detriment, and it is not your duty to watch over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6349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يَتَوَفَّى ٱلْأَنفُسَ حِينَ مَوْتِهَا وَٱلَّتِى لَمْ تَمُتْ فِى مَنَامِهَا ۖ فَيُمْسِكُ ٱلَّتِى قَضَىٰ عَلَيْهَا ٱلْمَوْتَ وَيُرْسِلُ ٱلْأُخْرَىٰٓ إِلَىٰٓ أَجَلٍ مُّسَمًّى ۚ إِنَّ فِى ذَٰلِكَ لَـَٔايَـٰتٍ لِّقَوْمٍ يَتَفَكَّرُونَ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takes the souls at the time of their death, and those who have not died in their sleep. Then He retains those for whom He has ordained death and releases the others until a specified time. There are indeed signs in that for a people who reflect.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51181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ٱتَّخَذُوا۟ مِن دُونِ ٱللَّـهِ شُفَعَآءَ ۚ قُلْ أَوَلَوْ كَانُوا۟ لَا يَمْلِكُونَ شَيْـًٔا وَلَا يَعْقِلُونَ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taken intercessors besides Allah? Say, ‘What! Even though they have no control over anything and cannot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390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لِّلَّـهِ ٱلشَّفَـٰعَةُ جَمِيعًا ۖ لَّهُۥ مُلْكُ ٱلسَّمَـٰوَٰتِ وَٱلْأَرْضِ ۖ ثُمَّ إِلَيْهِ تُرْجَعُونَ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 intercession rests with Allah. To Him belongs the kingdom of the heavens and the earth; then you will be brought back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34832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ذُكِرَ ٱللَّـهُ وَحْدَهُ ٱشْمَأَزَّتْ قُلُوبُ ٱلَّذِينَ لَا يُؤْمِنُونَ بِٱلْـَٔاخِرَةِ ۖ وَإِذَا ذُكِرَ ٱلَّذِينَ مِن دُونِهِۦٓ إِذَا هُمْ يَسْتَبْشِرُونَ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Allah is mentioned alone, [thereat] shrink away the hearts of those who do not believe in the Hereafter, but when others are mentioned besides Him, behold, they rejoice!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13590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ٱللَّـهُمَّ فَاطِرَ ٱلسَّمَـٰوَٰتِ وَٱلْأَرْضِ عَـٰلِمَ ٱلْغَيْبِ وَٱلشَّهَـٰدَةِ أَنتَ تَحْكُمُ بَيْنَ عِبَادِكَ فِى مَا كَانُوا۟ فِيهِ يَخْتَلِفُونَ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 Allah! Originator of the heavens and the earth, Knower of the sensible and the Unseen, You will judge between Your servants concerning that about which they used to differ.’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7363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أَنَّ لِلَّذِينَ ظَلَمُوا۟ مَا فِى ٱلْأَرْضِ جَمِيعًا وَمِثْلَهُۥ مَعَهُۥ لَٱفْتَدَوْا۟ بِهِۦ مِن سُوٓءِ ٱلْعَذَابِ يَوْمَ ٱلْقِيَـٰمَةِ ۚ وَبَدَا لَهُم مِّنَ ٱللَّـهِ مَا لَمْ يَكُونُوا۟ يَحْتَسِبُونَ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Even if the wrongdoers possessed all that is on the earth, and as much of it besides, they would surely offer it to redeem themselves with it from a terrible punishment on the Day of Resurrection, and there will appear to them from Allah what they had never reckoned.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611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وَبَدَا لَهُمْ سَيِّـَٔاتُ مَا كَسَبُوا۟ وَحَاقَ بِهِم مَّا كَانُوا۟ بِهِۦ يَسْتَهْزِءُونَ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evils of what they had earned will appear to them, and they will be besieged by what they used to deride.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8240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مَسَّ ٱلْإِنسَـٰنَ ضُرٌّ دَعَانَا ثُمَّ إِذَا خَوَّلْنَـٰهُ نِعْمَةً مِّنَّا قَالَ إِنَّمَآ أُوتِيتُهُۥ عَلَىٰ عِلْمٍۭ ۚ بَلْ هِىَ فِتْنَةٌ وَلَـٰكِنَّ أَكْثَرَهُمْ لَا يَعْلَمُونَ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distress befalls man, he supplicates Us. Then, when We grant him a blessing from Us, he says, ‘I was given it by virtue of [my] knowledge.’ Rather it is a test, but most of them do not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5231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قَالَهَا ٱلَّذِينَ مِن قَبْلِهِمْ فَمَآ أَغْنَىٰ عَنْهُم مَّا كَانُوا۟ يَكْسِبُونَ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before them [also] said that, but what they used to earn did not avail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86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أَنزَلْنَآ إِلَيْكَ ٱلْكِتَـٰبَ بِٱلْحَقِّ فَٱعْبُدِ ٱللَّـهَ مُخْلِصًا لَّهُ ٱلدِّينَ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sent down the Book to you with the truth; so worship Allah, putting exclusive </a:t>
            </a:r>
            <a:r>
              <a:rPr lang="en-US" altLang="en-US" sz="3200" dirty="0" smtClean="0">
                <a:latin typeface="Calibri" panose="020F0502020204030204" pitchFamily="34" charset="0"/>
              </a:rPr>
              <a:t>faith </a:t>
            </a:r>
            <a:r>
              <a:rPr lang="en-US" altLang="en-US" sz="3200" dirty="0">
                <a:latin typeface="Calibri" panose="020F0502020204030204" pitchFamily="34" charset="0"/>
              </a:rPr>
              <a:t>in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5548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فَأَصَابَهُمْ سَيِّـَٔاتُ مَا كَسَبُوا۟ ۚ وَٱلَّذِينَ ظَلَمُوا۟ مِنْ هَـٰٓؤُلَآءِ سَيُصِيبُهُمْ سَيِّـَٔاتُ مَا كَسَبُوا۟ وَمَا هُم بِمُعْجِزِينَ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evils of what they had earned visited them, and as for the wrongdoers among these, the evils of what they earn shall be visited on them and they will not thwart [Allah’s might].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86084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يَعْلَمُوٓا۟ أَنَّ ٱللَّـهَ يَبْسُطُ ٱلرِّزْقَ لِمَن يَشَآءُ وَيَقْدِرُ ۚ إِنَّ فِى ذَٰلِكَ لَـَٔايَـٰتٍ لِّقَوْمٍ يُؤْمِنُونَ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know that Allah expands the provision for whomever He wishes and tightens it [for whomever He wishes]? There are indeed signs in that for a people who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90500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يَـٰعِبَادِىَ ٱلَّذِينَ أَسْرَفُوا۟ عَلَىٰٓ أَنفُسِهِمْ لَا تَقْنَطُوا۟ مِن رَّحْمَةِ ٱللَّـهِ ۚ إِنَّ ٱللَّـهَ يَغْفِرُ ٱلذُّنُوبَ جَمِيعًا ۚ إِنَّهُۥ هُوَ ٱلْغَفُورُ ٱلرَّحِيمُ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[that Allah declares,] ‘O My servants who have committed excesses against their own souls, do not despair of the mercy of Allah. Indeed Allah will forgive all sins. Indeed He is the All-forgiving,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4009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وَأَنِيبُوٓا۟ إِلَىٰ رَبِّكُمْ وَأَسْلِمُوا۟ لَهُۥ مِن قَبْلِ أَن يَأْتِيَكُمُ ٱلْعَذَابُ ثُمَّ لَا تُنصَرُونَ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Turn penitently to Him and submit to Him before the punishment overtakes you, whereupon you will not be helped.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6143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وَٱتَّبِعُوٓا۟ أَحْسَنَ مَآ أُنزِلَ إِلَيْكُم مِّن رَّبِّكُم مِّن قَبْلِ أَن يَأْتِيَكُمُ ٱلْعَذَابُ بَغْتَةً وَأَنتُمْ لَا تَشْعُرُونَ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follow the best of what has been sent down to you from your Lord, before the punishment overtakes you suddenly while you are unaware.’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3256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تَقُولَ نَفْسٌ يَـٰحَسْرَتَىٰ عَلَىٰ مَا فَرَّطتُ فِى جَنۢبِ ٱللَّـهِ وَإِن كُنتُ لَمِنَ ٱلسَّـٰخِرِينَ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Lest anyone should say, ‘Alas for my negligence in the vicinage of Allah! Indeed I was among those who ridiculed.’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7157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 تَقُولَ لَوْ أَنَّ ٱللَّـهَ هَدَىٰنِى لَكُنتُ مِنَ ٱلْمُتَّقِينَ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say, ‘Had Allah guided me I would have surely been among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45095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تَقُولَ حِينَ تَرَى ٱلْعَذَابَ لَوْ أَنَّ لِى كَرَّةً فَأَكُونَ مِنَ ٱلْمُحْسِنِينَ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say, when he sights the punishment, ‘If only there had been a second chance for me I would be among the virtuous!’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60855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بَلَىٰ قَدْ جَآءَتْكَ ءَايَـٰتِى فَكَذَّبْتَ بِهَا وَٱسْتَكْبَرْتَ وَكُنتَ مِنَ ٱلْكَـٰفِرِينَ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‘Yes, My signs certainly came to you, but you denied them and acted arrogantly and you were among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00382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ٱلْقِيَـٰمَةِ تَرَى ٱلَّذِينَ كَذَبُوا۟ عَلَى ٱللَّـهِ وُجُوهُهُم مُّسْوَدَّةٌ ۚ أَلَيْسَ فِى جَهَنَّمَ مَثْوًى لِّلْمُتَكَبِّرِينَ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of Resurrection you will see those who attributed lies to Allah with their faces blackened. Is not the [final] abode of the arrogant in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8466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أَلَا لِلَّـهِ ٱلدِّينُ ٱلْخَالِصُ ۚ وَٱلَّذِينَ ٱتَّخَذُوا۟ مِن دُونِهِۦٓ أَوْلِيَآءَ مَا نَعْبُدُهُمْ إِلَّا لِيُقَرِّبُونَآ إِلَى ٱللَّـهِ زُلْفَىٰٓ إِنَّ ٱللَّـهَ يَحْكُمُ بَيْنَهُمْ فِى مَا هُمْ فِيهِ يَخْتَلِفُونَ ۗ إِنَّ ٱللَّـهَ لَا يَهْدِى مَنْ هُوَ كَـٰذِبٌ كَفَّارٌ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[Only] exclusive faith is worthy of Allah, and those who take guardians besides Him [claiming,] ‘We only worship them so that they may bring us near to Allah,’ Allah will indeed judge between them concerning that about which they differ. Indeed Allah does not guide someone who is a liar and an ingrate.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77728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وَيُنَجِّى ٱللَّـهُ ٱلَّذِينَ ٱتَّقَوْا۟ بِمَفَازَتِهِمْ لَا يَمَسُّهُمُ ٱلسُّوٓءُ وَلَا هُمْ يَحْزَنُونَ ﴿٦١﴾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will deliver those who were </a:t>
            </a:r>
            <a:r>
              <a:rPr lang="en-US" altLang="en-US" sz="3200" dirty="0" err="1">
                <a:latin typeface="Calibri" panose="020F0502020204030204" pitchFamily="34" charset="0"/>
              </a:rPr>
              <a:t>Godwary</a:t>
            </a:r>
            <a:r>
              <a:rPr lang="en-US" altLang="en-US" sz="3200" dirty="0">
                <a:latin typeface="Calibri" panose="020F0502020204030204" pitchFamily="34" charset="0"/>
              </a:rPr>
              <a:t> with their salvation. No ill shall touch them, nor will they grieve.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271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ٱللَّـهُ خَـٰلِقُ كُلِّ شَىْءٍ ۖ وَهُوَ عَلَىٰ كُلِّ شَىْءٍ وَكِيلٌ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is creator of all things, and He watches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63002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لَّهُۥ مَقَالِيدُ ٱلسَّمَـٰوَٰتِ وَٱلْأَرْضِ ۗ وَٱلَّذِينَ كَفَرُوا۟ بِـَٔايَـٰتِ ٱللَّـهِ أُو۟لَـٰٓئِكَ هُمُ ٱلْخَـٰسِرُونَ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Him belong the keys of the heavens and the earth, and those who disbelieve in the signs of Allah —it is they who are the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2787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أَفَغَيْرَ ٱللَّـهِ تَأْمُرُوٓنِّىٓ أَعْبُدُ أَيُّهَا ٱلْجَـٰهِلُونَ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‘Will you, then, bid me to worship other than Allah, O you senseless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28839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أُوحِىَ إِلَيْكَ وَإِلَى ٱلَّذِينَ مِن قَبْلِكَ لَئِنْ أَشْرَكْتَ لَيَحْبَطَنَّ عَمَلُكَ وَلَتَكُونَنَّ مِنَ ٱلْخَـٰسِرِينَ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it has been revealed to you and to those [who have been] before you: ‘If you ascribe a partner to Allah your works shall fail and you shall surely be among the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03318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ٱللَّـهَ فَٱعْبُدْ وَكُن مِّنَ ٱلشَّـٰكِرِينَ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worship Allah, and be among the grateful!’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715900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قَدَرُوا۟ ٱللَّـهَ حَقَّ قَدْرِهِۦ وَٱلْأَرْضُ جَمِيعًا قَبْضَتُهُۥ يَوْمَ ٱلْقِيَـٰمَةِ وَٱلسَّمَـٰوَٰتُ مَطْوِيَّـٰتٌۢ بِيَمِينِهِۦ ۚ سُبْحَـٰنَهُۥ وَتَعَـٰلَىٰ عَمَّا يُشْرِكُونَ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regard Allah with the regard due to Him, yet the entire earth will be in His fist on the Day of Resurrection, and the heavens, scrolled, in His right hand. Immaculate is He and exalted above [having] any partners that they ascribe [to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27753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وَنُفِخَ فِى ٱلصُّورِ فَصَعِقَ مَن فِى ٱلسَّمَـٰوَٰتِ وَمَن فِى ٱلْأَرْضِ إِلَّا مَن شَآءَ ٱللَّـهُ ۖ ثُمَّ نُفِخَ فِيهِ أُخْرَىٰ فَإِذَا هُمْ قِيَامٌ يَنظُرُونَ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Trumpet will be blown, and whoever is in the heavens will swoon and whoever is on the earth, except whomever Allah wishes. Then it will be blown a second time, behold, they will rise up, looking 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26142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وَأَشْرَقَتِ ٱلْأَرْضُ بِنُورِ رَبِّهَا وَوُضِعَ ٱلْكِتَـٰبُ وَجِا۟ىٓءَ بِٱلنَّبِيِّـۧنَ وَٱلشُّهَدَآءِ وَقُضِىَ بَيْنَهُم بِٱلْحَقِّ وَهُمْ لَا يُظْلَمُونَ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earth will glow with the light of her Lord, and the </a:t>
            </a:r>
            <a:r>
              <a:rPr lang="en-US" altLang="en-US" sz="3200" dirty="0" smtClean="0">
                <a:latin typeface="Calibri" panose="020F0502020204030204" pitchFamily="34" charset="0"/>
              </a:rPr>
              <a:t>Book </a:t>
            </a:r>
            <a:r>
              <a:rPr lang="en-US" altLang="en-US" sz="3200" dirty="0">
                <a:latin typeface="Calibri" panose="020F0502020204030204" pitchFamily="34" charset="0"/>
              </a:rPr>
              <a:t>will be set up, and the prophets and the </a:t>
            </a:r>
            <a:r>
              <a:rPr lang="en-US" altLang="en-US" sz="3200" dirty="0" smtClean="0">
                <a:latin typeface="Calibri" panose="020F0502020204030204" pitchFamily="34" charset="0"/>
              </a:rPr>
              <a:t>martyrs </a:t>
            </a:r>
            <a:r>
              <a:rPr lang="en-US" altLang="en-US" sz="3200" dirty="0">
                <a:latin typeface="Calibri" panose="020F0502020204030204" pitchFamily="34" charset="0"/>
              </a:rPr>
              <a:t>will be brought, and judgment will be made between them with justice, and they will not be wronged.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1470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وَوُفِّيَتْ كُلُّ نَفْسٍ مَّا عَمِلَتْ وَهُوَ أَعْلَمُ بِمَا يَفْعَلُونَ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soul will be recompensed fully for what it has done, and He is best aware of what they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8543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أَرَادَ ٱللَّـهُ أَن يَتَّخِذَ وَلَدًا لَّٱصْطَفَىٰ مِمَّا يَخْلُقُ مَا يَشَآءُ ۚ سُبْحَـٰنَهُۥ ۖ هُوَ ٱللَّـهُ ٱلْوَٰحِدُ ٱلْقَهَّارُ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Allah intended to take a son, He could have chosen from those He has created whatever He wished. Immaculate is He! He is Allah, the One, the All-paramount.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8818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وَسِيقَ ٱلَّذِينَ كَفَرُوٓا۟ إِلَىٰ جَهَنَّمَ زُمَرًا ۖ حَتَّىٰٓ إِذَا جَآءُوهَا فُتِحَتْ أَبْوَٰبُهَا وَقَالَ لَهُمْ خَزَنَتُهَآ أَلَمْ يَأْتِكُمْ رُسُلٌ مِّنكُمْ يَتْلُونَ عَلَيْكُمْ ءَايَـٰتِ رَبِّكُمْ وَيُنذِرُونَكُمْ لِقَآءَ يَوْمِكُمْ هَـٰذَا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will be driven to hell in throngs. When they reach it, and its gates are opened, its keepers will say to them, ‘Did there not come to you [any] apostles from among yourselves, reciting to you the signs of your Lord and warning you of the encounter of this day of yours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46967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قَالُوا۟ </a:t>
            </a:r>
            <a:r>
              <a:rPr lang="ar-SA" altLang="en-US" sz="7200" dirty="0">
                <a:latin typeface="Arabic Typesetting" panose="03020402040406030203" pitchFamily="66" charset="-78"/>
                <a:cs typeface="Arabic Typesetting" panose="03020402040406030203" pitchFamily="66" charset="-78"/>
              </a:rPr>
              <a:t>بَلَىٰ وَلَـٰكِنْ حَقَّتْ كَلِمَةُ ٱلْعَذَابِ عَلَى ٱلْكَـٰفِرِينَ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will say, ‘Yes, but the word of punishment became due against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21435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قِيلَ ٱدْخُلُوٓا۟ أَبْوَٰبَ جَهَنَّمَ خَـٰلِدِينَ فِيهَا ۖ فَبِئْسَ مَثْوَى ٱلْمُتَكَبِّرِينَ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said, ‘Enter the gates of hell to remain in it [forever]. Evil is the [ultimate] abode of the arrogant.’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18700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وَسِيقَ ٱلَّذِينَ ٱتَّقَوْا۟ رَبَّهُمْ إِلَى ٱلْجَنَّةِ زُمَرًا ۖ حَتَّىٰٓ إِذَا جَآءُوهَا وَفُتِحَتْ أَبْوَٰبُهَا وَقَالَ لَهُمْ خَزَنَتُهَا سَلَـٰمٌ عَلَيْكُمْ طِبْتُمْ فَٱدْخُلُوهَا خَـٰلِدِينَ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wary of their Lord will be led to paradise in throngs. When they reach it, and its gates are opened, its keepers will say to them, ‘Peace be to you! You are welcome</a:t>
            </a:r>
            <a:r>
              <a:rPr lang="en-US" altLang="en-US" sz="3200" dirty="0" smtClean="0">
                <a:latin typeface="Calibri" panose="020F0502020204030204" pitchFamily="34" charset="0"/>
              </a:rPr>
              <a:t>! </a:t>
            </a:r>
            <a:r>
              <a:rPr lang="en-US" altLang="en-US" sz="3200" dirty="0">
                <a:latin typeface="Calibri" panose="020F0502020204030204" pitchFamily="34" charset="0"/>
              </a:rPr>
              <a:t>Enter it to remain [forever].’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0013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ٱلْحَمْدُ لِلَّـهِ ٱلَّذِى صَدَقَنَا وَعْدَهُۥ وَأَوْرَثَنَا ٱلْأَرْضَ نَتَبَوَّأُ مِنَ ٱلْجَنَّةِ حَيْثُ نَشَآءُ ۖ فَنِعْمَ أَجْرُ ٱلْعَـٰمِلِينَ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‘All praise belongs to Allah, who has fulfilled His promise to us and made us heirs to the earth, that we may settle in paradise wherever we may wish!’ How excellent is the reward of the workers [of righteousness]!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22026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وَتَرَى ٱلْمَلَـٰٓئِكَةَ حَآفِّينَ مِنْ حَوْلِ ٱلْعَرْشِ يُسَبِّحُونَ بِحَمْدِ رَبِّهِمْ ۖ وَقُضِىَ بَيْنَهُم بِٱلْحَقِّ وَقِيلَ ٱلْحَمْدُ لِلَّـهِ رَبِّ ٱلْعَـٰلَمِينَ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will see the angels surrounding the Throne, celebrating the praise of their Lord, and judgment will be made between them with justice, and it will be said, ‘All praise belongs to Allah,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8783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خَلَقَ ٱلسَّمَـٰوَٰتِ وَٱلْأَرْضَ بِٱلْحَقِّ ۖ يُكَوِّرُ ٱلَّيْلَ عَلَى ٱلنَّهَارِ وَيُكَوِّرُ ٱلنَّهَارَ عَلَى ٱلَّيْلِ ۖ وَسَخَّرَ ٱلشَّمْسَ وَٱلْقَمَرَ ۖ كُلٌّ يَجْرِى لِأَجَلٍ مُّسَمًّى ۗ أَلَا هُوَ ٱلْعَزِيزُ ٱلْغَفَّـٰرُ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created the heavens and the earth with reason. He winds the night over the day, and winds the day over the night, and He has disposed the sun and the moon, each moving for a specified term</a:t>
            </a:r>
            <a:r>
              <a:rPr lang="en-US" altLang="en-US" sz="3200" dirty="0" smtClean="0">
                <a:latin typeface="Calibri" panose="020F0502020204030204" pitchFamily="34" charset="0"/>
              </a:rPr>
              <a:t>. </a:t>
            </a:r>
            <a:r>
              <a:rPr lang="en-US" altLang="en-US" sz="3200" dirty="0">
                <a:latin typeface="Calibri" panose="020F0502020204030204" pitchFamily="34" charset="0"/>
              </a:rPr>
              <a:t>Look! He is the All-mighty, the All-forgiver!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Zumar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6226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10459</TotalTime>
  <Words>5089</Words>
  <Application>Microsoft Office PowerPoint</Application>
  <PresentationFormat>Widescreen</PresentationFormat>
  <Paragraphs>267</Paragraphs>
  <Slides>87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تَنزِيلُ ٱلْكِتَـٰبِ مِنَ ٱللَّـهِ ٱلْعَزِيزِ ٱلْحَكِيمِ ﴿١﴾</vt:lpstr>
      <vt:lpstr> إِنَّآ أَنزَلْنَآ إِلَيْكَ ٱلْكِتَـٰبَ بِٱلْحَقِّ فَٱعْبُدِ ٱللَّـهَ مُخْلِصًا لَّهُ ٱلدِّينَ ﴿٢﴾</vt:lpstr>
      <vt:lpstr> أَلَا لِلَّـهِ ٱلدِّينُ ٱلْخَالِصُ ۚ وَٱلَّذِينَ ٱتَّخَذُوا۟ مِن دُونِهِۦٓ أَوْلِيَآءَ مَا نَعْبُدُهُمْ إِلَّا لِيُقَرِّبُونَآ إِلَى ٱللَّـهِ زُلْفَىٰٓ إِنَّ ٱللَّـهَ يَحْكُمُ بَيْنَهُمْ فِى مَا هُمْ فِيهِ يَخْتَلِفُونَ ۗ إِنَّ ٱللَّـهَ لَا يَهْدِى مَنْ هُوَ كَـٰذِبٌ كَفَّارٌ ﴿٣﴾</vt:lpstr>
      <vt:lpstr> لَّوْ أَرَادَ ٱللَّـهُ أَن يَتَّخِذَ وَلَدًا لَّٱصْطَفَىٰ مِمَّا يَخْلُقُ مَا يَشَآءُ ۚ سُبْحَـٰنَهُۥ ۖ هُوَ ٱللَّـهُ ٱلْوَٰحِدُ ٱلْقَهَّارُ ﴿٤﴾</vt:lpstr>
      <vt:lpstr> خَلَقَ ٱلسَّمَـٰوَٰتِ وَٱلْأَرْضَ بِٱلْحَقِّ ۖ يُكَوِّرُ ٱلَّيْلَ عَلَى ٱلنَّهَارِ وَيُكَوِّرُ ٱلنَّهَارَ عَلَى ٱلَّيْلِ ۖ وَسَخَّرَ ٱلشَّمْسَ وَٱلْقَمَرَ ۖ كُلٌّ يَجْرِى لِأَجَلٍ مُّسَمًّى ۗ أَلَا هُوَ ٱلْعَزِيزُ ٱلْغَفَّـٰرُ ﴿٥﴾</vt:lpstr>
      <vt:lpstr>خَلَقَكُم مِّن نَّفْسٍ وَٰحِدَةٍ ثُمَّ جَعَلَ مِنْهَا زَوْجَهَا وَأَنزَلَ لَكُم مِّنَ ٱلْأَنْعَـٰمِ ثَمَـٰنِيَةَ أَزْوَٰجٍ ۚ يَخْلُقُكُمْ فِى بُطُونِ أُمَّهَـٰتِكُمْ خَلْقًا مِّنۢ بَعْدِ خَلْقٍ فِى ظُلُمَـٰتٍ ثَلَـٰثٍ ۚ ذَٰلِكُمُ ٱللَّـهُ رَبُّكُمْ لَهُ ٱلْمُلْكُ ۖ</vt:lpstr>
      <vt:lpstr>لَآ إِلَـٰهَ إِلَّا هُوَ ۖ فَأَنَّىٰ تُصْرَفُونَ ﴿٦﴾</vt:lpstr>
      <vt:lpstr> إِن تَكْفُرُوا۟ فَإِنَّ ٱللَّـهَ غَنِىٌّ عَنكُمْ ۖ وَلَا يَرْضَىٰ لِعِبَادِهِ ٱلْكُفْرَ ۖ وَإِن تَشْكُرُوا۟ يَرْضَهُ لَكُمْ ۗ وَلَا تَزِرُ وَازِرَةٌ وِزْرَ أُخْرَىٰ ۗ ثُمَّ إِلَىٰ رَبِّكُم مَّرْجِعُكُمْ فَيُنَبِّئُكُم بِمَا كُنتُمْ تَعْمَلُونَ ۚ</vt:lpstr>
      <vt:lpstr>إِنَّهُۥ عَلِيمٌۢ بِذَاتِ ٱلصُّدُورِ ﴿٧﴾</vt:lpstr>
      <vt:lpstr>وَإِذَا مَسَّ ٱلْإِنسَـٰنَ ضُرٌّ دَعَا رَبَّهُۥ مُنِيبًا إِلَيْهِ ثُمَّ إِذَا خَوَّلَهُۥ نِعْمَةً مِّنْهُ نَسِىَ مَا كَانَ يَدْعُوٓا۟ إِلَيْهِ مِن قَبْلُ وَجَعَلَ لِلَّـهِ أَندَادًا لِّيُضِلَّ عَن سَبِيلِهِۦ ۚ</vt:lpstr>
      <vt:lpstr>قُلْ تَمَتَّعْ بِكُفْرِكَ قَلِيلًا ۖ إِنَّكَ مِنْ أَصْحَـٰبِ ٱلنَّارِ ﴿٨﴾</vt:lpstr>
      <vt:lpstr>أَمَّنْ هُوَ قَـٰنِتٌ ءَانَآءَ ٱلَّيْلِ سَاجِدًا وَقَآئِمًا يَحْذَرُ ٱلْـَٔاخِرَةَ وَيَرْجُوا۟ رَحْمَةَ رَبِّهِۦ ۗ قُلْ هَلْ يَسْتَوِى ٱلَّذِينَ يَعْلَمُونَ وَٱلَّذِينَ لَا يَعْلَمُونَ ۗ إِنَّمَا يَتَذَكَّرُ أُو۟لُوا۟ ٱلْأَلْبَـٰبِ ﴿٩﴾</vt:lpstr>
      <vt:lpstr> قُلْ يَـٰعِبَادِ ٱلَّذِينَ ءَامَنُوا۟ ٱتَّقُوا۟ رَبَّكُمْ ۚ لِلَّذِينَ أَحْسَنُوا۟ فِى هَـٰذِهِ ٱلدُّنْيَا حَسَنَةٌ ۗ وَأَرْضُ ٱللَّـهِ وَٰسِعَةٌ ۗ إِنَّمَا يُوَفَّى ٱلصَّـٰبِرُونَ أَجْرَهُم بِغَيْرِ حِسَابٍ ﴿١٠﴾</vt:lpstr>
      <vt:lpstr>قُلْ إِنِّىٓ أُمِرْتُ أَنْ أَعْبُدَ ٱللَّـهَ مُخْلِصًا لَّهُ ٱلدِّينَ ﴿١١﴾</vt:lpstr>
      <vt:lpstr> وَأُمِرْتُ لِأَنْ أَكُونَ أَوَّلَ ٱلْمُسْلِمِينَ ﴿١٢﴾</vt:lpstr>
      <vt:lpstr> قُلْ إِنِّىٓ أَخَافُ إِنْ عَصَيْتُ رَبِّى عَذَابَ يَوْمٍ عَظِيمٍ ﴿١٣﴾</vt:lpstr>
      <vt:lpstr> قُلِ ٱللَّـهَ أَعْبُدُ مُخْلِصًا لَّهُۥ دِينِى ﴿١٤﴾</vt:lpstr>
      <vt:lpstr> فَٱعْبُدُوا۟ مَا شِئْتُم مِّن دُونِهِۦ ۗ قُلْ إِنَّ ٱلْخَـٰسِرِينَ ٱلَّذِينَ خَسِرُوٓا۟ أَنفُسَهُمْ وَأَهْلِيهِمْ يَوْمَ ٱلْقِيَـٰمَةِ ۗ أَلَا ذَٰلِكَ هُوَ ٱلْخُسْرَانُ ٱلْمُبِينُ ﴿١٥﴾</vt:lpstr>
      <vt:lpstr> لَهُم مِّن فَوْقِهِمْ ظُلَلٌ مِّنَ ٱلنَّارِ وَمِن تَحْتِهِمْ ظُلَلٌ ۚ ذَٰلِكَ يُخَوِّفُ ٱللَّـهُ بِهِۦ عِبَادَهُۥ ۚ يَـٰعِبَادِ فَٱتَّقُونِ ﴿١٦﴾</vt:lpstr>
      <vt:lpstr> وَٱلَّذِينَ ٱجْتَنَبُوا۟ ٱلطَّـٰغُوتَ أَن يَعْبُدُوهَا وَأَنَابُوٓا۟ إِلَى ٱللَّـهِ لَهُمُ ٱلْبُشْرَىٰ ۚ فَبَشِّرْ عِبَادِ ﴿١٧﴾</vt:lpstr>
      <vt:lpstr> ٱلَّذِينَ يَسْتَمِعُونَ ٱلْقَوْلَ فَيَتَّبِعُونَ أَحْسَنَهُۥٓ ۚ أُو۟لَـٰٓئِكَ ٱلَّذِينَ هَدَىٰهُمُ ٱللَّـهُ ۖ وَأُو۟لَـٰٓئِكَ هُمْ أُو۟لُوا۟ ٱلْأَلْبَـٰبِ ﴿١٨﴾</vt:lpstr>
      <vt:lpstr> أَفَمَنْ حَقَّ عَلَيْهِ كَلِمَةُ ٱلْعَذَابِ أَفَأَنتَ تُنقِذُ مَن فِى ٱلنَّارِ ﴿١٩﴾</vt:lpstr>
      <vt:lpstr> لَـٰكِنِ ٱلَّذِينَ ٱتَّقَوْا۟ رَبَّهُمْ لَهُمْ غُرَفٌ مِّن فَوْقِهَا غُرَفٌ مَّبْنِيَّةٌ تَجْرِى مِن تَحْتِهَا ٱلْأَنْهَـٰرُ ۖ وَعْدَ ٱللَّـهِ ۖ لَا يُخْلِفُ ٱللَّـهُ ٱلْمِيعَادَ ﴿٢٠﴾ </vt:lpstr>
      <vt:lpstr>أَلَمْ تَرَ أَنَّ ٱللَّـهَ أَنزَلَ مِنَ ٱلسَّمَآءِ مَآءً فَسَلَكَهُۥ يَنَـٰبِيعَ فِى ٱلْأَرْضِ ثُمَّ يُخْرِجُ بِهِۦ زَرْعًا مُّخْتَلِفًا أَلْوَٰنُهُۥ ثُمَّ يَهِيجُ فَتَرَىٰهُ مُصْفَرًّا ثُمَّ يَجْعَلُهُۥ حُطَـٰمًا ۚ إِنَّ فِى ذَٰلِكَ لَذِكْرَىٰ لِأُو۟لِى ٱلْأَلْبَـٰبِ ﴿٢١﴾</vt:lpstr>
      <vt:lpstr>أَفَمَن شَرَحَ ٱللَّـهُ صَدْرَهُۥ لِلْإِسْلَـٰمِ فَهُوَ عَلَىٰ نُورٍ مِّن رَّبِّهِۦ ۚ فَوَيْلٌ لِّلْقَـٰسِيَةِ قُلُوبُهُم مِّن ذِكْرِ ٱللَّـهِ ۚ أُو۟لَـٰٓئِكَ فِى ضَلَـٰلٍ مُّبِينٍ ﴿٢٢﴾</vt:lpstr>
      <vt:lpstr> ٱللَّـهُ نَزَّلَ أَحْسَنَ ٱلْحَدِيثِ كِتَـٰبًا مُّتَشَـٰبِهًا مَّثَانِىَ تَقْشَعِرُّ مِنْهُ جُلُودُ ٱلَّذِينَ يَخْشَوْنَ رَبَّهُمْ ثُمَّ تَلِينُ جُلُودُهُمْ وَقُلُوبُهُمْ إِلَىٰ ذِكْرِ ٱللَّـهِ ۚ</vt:lpstr>
      <vt:lpstr>ذَٰلِكَ هُدَى ٱللَّـهِ يَهْدِى بِهِۦ مَن يَشَآءُ ۚ وَمَن يُضْلِلِ ٱللَّـهُ فَمَا لَهُۥ مِنْ هَادٍ ﴿٢٣﴾</vt:lpstr>
      <vt:lpstr> أَفَمَن يَتَّقِى بِوَجْهِهِۦ سُوٓءَ ٱلْعَذَابِ يَوْمَ ٱلْقِيَـٰمَةِ ۚ وَقِيلَ لِلظَّـٰلِمِينَ ذُوقُوا۟ مَا كُنتُمْ تَكْسِبُونَ ﴿٢٤﴾ </vt:lpstr>
      <vt:lpstr>كَذَّبَ ٱلَّذِينَ مِن قَبْلِهِمْ فَأَتَىٰهُمُ ٱلْعَذَابُ مِنْ حَيْثُ لَا يَشْعُرُونَ ﴿٢٥﴾</vt:lpstr>
      <vt:lpstr> فَأَذَاقَهُمُ ٱللَّـهُ ٱلْخِزْىَ فِى ٱلْحَيَوٰةِ ٱلدُّنْيَا ۖ وَلَعَذَابُ ٱلْـَٔاخِرَةِ أَكْبَرُ ۚ لَوْ كَانُوا۟ يَعْلَمُونَ ﴿٢٦﴾</vt:lpstr>
      <vt:lpstr> وَلَقَدْ ضَرَبْنَا لِلنَّاسِ فِى هَـٰذَا ٱلْقُرْءَانِ مِن كُلِّ مَثَلٍ لَّعَلَّهُمْ يَتَذَكَّرُونَ ﴿٢٧﴾</vt:lpstr>
      <vt:lpstr> قُرْءَانًا عَرَبِيًّا غَيْرَ ذِى عِوَجٍ لَّعَلَّهُمْ يَتَّقُونَ ﴿٢٨﴾</vt:lpstr>
      <vt:lpstr> ضَرَبَ ٱللَّـهُ مَثَلًا رَّجُلًا فِيهِ شُرَكَآءُ مُتَشَـٰكِسُونَ وَرَجُلًا سَلَمًا لِّرَجُلٍ هَلْ يَسْتَوِيَانِ مَثَلًا ۚ ٱلْحَمْدُ لِلَّـهِ ۚ بَلْ أَكْثَرُهُمْ لَا يَعْلَمُونَ ﴿٢٩﴾</vt:lpstr>
      <vt:lpstr> إِنَّكَ مَيِّتٌ وَإِنَّهُم مَّيِّتُونَ ﴿٣٠﴾</vt:lpstr>
      <vt:lpstr> ثُمَّ إِنَّكُمْ يَوْمَ ٱلْقِيَـٰمَةِ عِندَ رَبِّكُمْ تَخْتَصِمُونَ ﴿٣١﴾</vt:lpstr>
      <vt:lpstr> فَمَنْ أَظْلَمُ مِمَّن كَذَبَ عَلَى ٱللَّـهِ وَكَذَّبَ بِٱلصِّدْقِ إِذْ جَآءَهُۥٓ ۚ أَلَيْسَ فِى جَهَنَّمَ مَثْوًى لِّلْكَـٰفِرِينَ ﴿٣٢﴾</vt:lpstr>
      <vt:lpstr> وَٱلَّذِى جَآءَ بِٱلصِّدْقِ وَصَدَّقَ بِهِۦٓ ۙ أُو۟لَـٰٓئِكَ هُمُ ٱلْمُتَّقُونَ ﴿٣٣﴾</vt:lpstr>
      <vt:lpstr> لَهُم مَّا يَشَآءُونَ عِندَ رَبِّهِمْ ۚ ذَٰلِكَ جَزَآءُ ٱلْمُحْسِنِينَ ﴿٣٤﴾</vt:lpstr>
      <vt:lpstr> لِيُكَفِّرَ ٱللَّـهُ عَنْهُمْ أَسْوَأَ ٱلَّذِى عَمِلُوا۟ وَيَجْزِيَهُمْ أَجْرَهُم بِأَحْسَنِ ٱلَّذِى كَانُوا۟ يَعْمَلُونَ ﴿٣٥﴾</vt:lpstr>
      <vt:lpstr> أَلَيْسَ ٱللَّـهُ بِكَافٍ عَبْدَهُۥ ۖ وَيُخَوِّفُونَكَ بِٱلَّذِينَ مِن دُونِهِۦ ۚ وَمَن يُضْلِلِ ٱللَّـهُ فَمَا لَهُۥ مِنْ هَادٍ ﴿٣٦﴾</vt:lpstr>
      <vt:lpstr> وَمَن يَهْدِ ٱللَّـهُ فَمَا لَهُۥ مِن مُّضِلٍّ ۗ أَلَيْسَ ٱللَّـهُ بِعَزِيزٍ ذِى ٱنتِقَامٍ ﴿٣٧﴾</vt:lpstr>
      <vt:lpstr> وَلَئِن سَأَلْتَهُم مَّنْ خَلَقَ ٱلسَّمَـٰوَٰتِ وَٱلْأَرْضَ لَيَقُولُنَّ ٱللَّـهُ ۚ قُلْ أَفَرَءَيْتُم مَّا تَدْعُونَ مِن دُونِ ٱللَّـهِ إِنْ أَرَادَنِىَ ٱللَّـهُ بِضُرٍّ هَلْ هُنَّ كَـٰشِفَـٰتُ ضُرِّهِۦٓ أَوْ أَرَادَنِى بِرَحْمَةٍ هَلْ هُنَّ مُمْسِكَـٰتُ رَحْمَتِهِۦ ۚ</vt:lpstr>
      <vt:lpstr>قُلْ حَسْبِىَ ٱللَّـهُ ۖ عَلَيْهِ يَتَوَكَّلُ ٱلْمُتَوَكِّلُونَ ﴿٣٨﴾</vt:lpstr>
      <vt:lpstr> قُلْ يَـٰقَوْمِ ٱعْمَلُوا۟ عَلَىٰ مَكَانَتِكُمْ إِنِّى عَـٰمِلٌ ۖ فَسَوْفَ تَعْلَمُونَ ﴿٣٩﴾</vt:lpstr>
      <vt:lpstr> مَن يَأْتِيهِ عَذَابٌ يُخْزِيهِ وَيَحِلُّ عَلَيْهِ عَذَابٌ مُّقِيمٌ ﴿٤٠﴾</vt:lpstr>
      <vt:lpstr>إِنَّآ أَنزَلْنَا عَلَيْكَ ٱلْكِتَـٰبَ لِلنَّاسِ بِٱلْحَقِّ ۖ فَمَنِ ٱهْتَدَىٰ فَلِنَفْسِهِۦ ۖ وَمَن ضَلَّ فَإِنَّمَا يَضِلُّ عَلَيْهَا ۖ وَمَآ أَنتَ عَلَيْهِم بِوَكِيلٍ ﴿٤١﴾</vt:lpstr>
      <vt:lpstr> ٱللَّـهُ يَتَوَفَّى ٱلْأَنفُسَ حِينَ مَوْتِهَا وَٱلَّتِى لَمْ تَمُتْ فِى مَنَامِهَا ۖ فَيُمْسِكُ ٱلَّتِى قَضَىٰ عَلَيْهَا ٱلْمَوْتَ وَيُرْسِلُ ٱلْأُخْرَىٰٓ إِلَىٰٓ أَجَلٍ مُّسَمًّى ۚ إِنَّ فِى ذَٰلِكَ لَـَٔايَـٰتٍ لِّقَوْمٍ يَتَفَكَّرُونَ ﴿٤٢﴾</vt:lpstr>
      <vt:lpstr> أَمِ ٱتَّخَذُوا۟ مِن دُونِ ٱللَّـهِ شُفَعَآءَ ۚ قُلْ أَوَلَوْ كَانُوا۟ لَا يَمْلِكُونَ شَيْـًٔا وَلَا يَعْقِلُونَ ﴿٤٣﴾</vt:lpstr>
      <vt:lpstr> قُل لِّلَّـهِ ٱلشَّفَـٰعَةُ جَمِيعًا ۖ لَّهُۥ مُلْكُ ٱلسَّمَـٰوَٰتِ وَٱلْأَرْضِ ۖ ثُمَّ إِلَيْهِ تُرْجَعُونَ ﴿٤٤﴾</vt:lpstr>
      <vt:lpstr> وَإِذَا ذُكِرَ ٱللَّـهُ وَحْدَهُ ٱشْمَأَزَّتْ قُلُوبُ ٱلَّذِينَ لَا يُؤْمِنُونَ بِٱلْـَٔاخِرَةِ ۖ وَإِذَا ذُكِرَ ٱلَّذِينَ مِن دُونِهِۦٓ إِذَا هُمْ يَسْتَبْشِرُونَ ﴿٤٥﴾</vt:lpstr>
      <vt:lpstr> قُلِ ٱللَّـهُمَّ فَاطِرَ ٱلسَّمَـٰوَٰتِ وَٱلْأَرْضِ عَـٰلِمَ ٱلْغَيْبِ وَٱلشَّهَـٰدَةِ أَنتَ تَحْكُمُ بَيْنَ عِبَادِكَ فِى مَا كَانُوا۟ فِيهِ يَخْتَلِفُونَ ﴿٤٦﴾</vt:lpstr>
      <vt:lpstr> وَلَوْ أَنَّ لِلَّذِينَ ظَلَمُوا۟ مَا فِى ٱلْأَرْضِ جَمِيعًا وَمِثْلَهُۥ مَعَهُۥ لَٱفْتَدَوْا۟ بِهِۦ مِن سُوٓءِ ٱلْعَذَابِ يَوْمَ ٱلْقِيَـٰمَةِ ۚ وَبَدَا لَهُم مِّنَ ٱللَّـهِ مَا لَمْ يَكُونُوا۟ يَحْتَسِبُونَ ﴿٤٧﴾</vt:lpstr>
      <vt:lpstr>وَبَدَا لَهُمْ سَيِّـَٔاتُ مَا كَسَبُوا۟ وَحَاقَ بِهِم مَّا كَانُوا۟ بِهِۦ يَسْتَهْزِءُونَ ﴿٤٨﴾</vt:lpstr>
      <vt:lpstr> فَإِذَا مَسَّ ٱلْإِنسَـٰنَ ضُرٌّ دَعَانَا ثُمَّ إِذَا خَوَّلْنَـٰهُ نِعْمَةً مِّنَّا قَالَ إِنَّمَآ أُوتِيتُهُۥ عَلَىٰ عِلْمٍۭ ۚ بَلْ هِىَ فِتْنَةٌ وَلَـٰكِنَّ أَكْثَرَهُمْ لَا يَعْلَمُونَ ﴿٤٩﴾</vt:lpstr>
      <vt:lpstr> قَدْ قَالَهَا ٱلَّذِينَ مِن قَبْلِهِمْ فَمَآ أَغْنَىٰ عَنْهُم مَّا كَانُوا۟ يَكْسِبُونَ ﴿٥٠﴾</vt:lpstr>
      <vt:lpstr> فَأَصَابَهُمْ سَيِّـَٔاتُ مَا كَسَبُوا۟ ۚ وَٱلَّذِينَ ظَلَمُوا۟ مِنْ هَـٰٓؤُلَآءِ سَيُصِيبُهُمْ سَيِّـَٔاتُ مَا كَسَبُوا۟ وَمَا هُم بِمُعْجِزِينَ ﴿٥١﴾</vt:lpstr>
      <vt:lpstr> أَوَلَمْ يَعْلَمُوٓا۟ أَنَّ ٱللَّـهَ يَبْسُطُ ٱلرِّزْقَ لِمَن يَشَآءُ وَيَقْدِرُ ۚ إِنَّ فِى ذَٰلِكَ لَـَٔايَـٰتٍ لِّقَوْمٍ يُؤْمِنُونَ ﴿٥٢﴾</vt:lpstr>
      <vt:lpstr> قُلْ يَـٰعِبَادِىَ ٱلَّذِينَ أَسْرَفُوا۟ عَلَىٰٓ أَنفُسِهِمْ لَا تَقْنَطُوا۟ مِن رَّحْمَةِ ٱللَّـهِ ۚ إِنَّ ٱللَّـهَ يَغْفِرُ ٱلذُّنُوبَ جَمِيعًا ۚ إِنَّهُۥ هُوَ ٱلْغَفُورُ ٱلرَّحِيمُ ﴿٥٣﴾</vt:lpstr>
      <vt:lpstr> وَأَنِيبُوٓا۟ إِلَىٰ رَبِّكُمْ وَأَسْلِمُوا۟ لَهُۥ مِن قَبْلِ أَن يَأْتِيَكُمُ ٱلْعَذَابُ ثُمَّ لَا تُنصَرُونَ ﴿٥٤﴾</vt:lpstr>
      <vt:lpstr> وَٱتَّبِعُوٓا۟ أَحْسَنَ مَآ أُنزِلَ إِلَيْكُم مِّن رَّبِّكُم مِّن قَبْلِ أَن يَأْتِيَكُمُ ٱلْعَذَابُ بَغْتَةً وَأَنتُمْ لَا تَشْعُرُونَ ﴿٥٥﴾</vt:lpstr>
      <vt:lpstr> أَن تَقُولَ نَفْسٌ يَـٰحَسْرَتَىٰ عَلَىٰ مَا فَرَّطتُ فِى جَنۢبِ ٱللَّـهِ وَإِن كُنتُ لَمِنَ ٱلسَّـٰخِرِينَ ﴿٥٦﴾</vt:lpstr>
      <vt:lpstr>أَوْ تَقُولَ لَوْ أَنَّ ٱللَّـهَ هَدَىٰنِى لَكُنتُ مِنَ ٱلْمُتَّقِينَ ﴿٥٧﴾</vt:lpstr>
      <vt:lpstr> أَوْ تَقُولَ حِينَ تَرَى ٱلْعَذَابَ لَوْ أَنَّ لِى كَرَّةً فَأَكُونَ مِنَ ٱلْمُحْسِنِينَ ﴿٥٨﴾</vt:lpstr>
      <vt:lpstr> بَلَىٰ قَدْ جَآءَتْكَ ءَايَـٰتِى فَكَذَّبْتَ بِهَا وَٱسْتَكْبَرْتَ وَكُنتَ مِنَ ٱلْكَـٰفِرِينَ ﴿٥٩﴾</vt:lpstr>
      <vt:lpstr> وَيَوْمَ ٱلْقِيَـٰمَةِ تَرَى ٱلَّذِينَ كَذَبُوا۟ عَلَى ٱللَّـهِ وُجُوهُهُم مُّسْوَدَّةٌ ۚ أَلَيْسَ فِى جَهَنَّمَ مَثْوًى لِّلْمُتَكَبِّرِينَ ﴿٦٠﴾</vt:lpstr>
      <vt:lpstr> وَيُنَجِّى ٱللَّـهُ ٱلَّذِينَ ٱتَّقَوْا۟ بِمَفَازَتِهِمْ لَا يَمَسُّهُمُ ٱلسُّوٓءُ وَلَا هُمْ يَحْزَنُونَ ﴿٦١﴾ </vt:lpstr>
      <vt:lpstr>ٱللَّـهُ خَـٰلِقُ كُلِّ شَىْءٍ ۖ وَهُوَ عَلَىٰ كُلِّ شَىْءٍ وَكِيلٌ ﴿٦٢﴾</vt:lpstr>
      <vt:lpstr> لَّهُۥ مَقَالِيدُ ٱلسَّمَـٰوَٰتِ وَٱلْأَرْضِ ۗ وَٱلَّذِينَ كَفَرُوا۟ بِـَٔايَـٰتِ ٱللَّـهِ أُو۟لَـٰٓئِكَ هُمُ ٱلْخَـٰسِرُونَ ﴿٦٣﴾</vt:lpstr>
      <vt:lpstr> قُلْ أَفَغَيْرَ ٱللَّـهِ تَأْمُرُوٓنِّىٓ أَعْبُدُ أَيُّهَا ٱلْجَـٰهِلُونَ ﴿٦٤﴾</vt:lpstr>
      <vt:lpstr> وَلَقَدْ أُوحِىَ إِلَيْكَ وَإِلَى ٱلَّذِينَ مِن قَبْلِكَ لَئِنْ أَشْرَكْتَ لَيَحْبَطَنَّ عَمَلُكَ وَلَتَكُونَنَّ مِنَ ٱلْخَـٰسِرِينَ ﴿٦٥﴾</vt:lpstr>
      <vt:lpstr> بَلِ ٱللَّـهَ فَٱعْبُدْ وَكُن مِّنَ ٱلشَّـٰكِرِينَ ﴿٦٦﴾</vt:lpstr>
      <vt:lpstr> وَمَا قَدَرُوا۟ ٱللَّـهَ حَقَّ قَدْرِهِۦ وَٱلْأَرْضُ جَمِيعًا قَبْضَتُهُۥ يَوْمَ ٱلْقِيَـٰمَةِ وَٱلسَّمَـٰوَٰتُ مَطْوِيَّـٰتٌۢ بِيَمِينِهِۦ ۚ سُبْحَـٰنَهُۥ وَتَعَـٰلَىٰ عَمَّا يُشْرِكُونَ ﴿٦٧﴾</vt:lpstr>
      <vt:lpstr>وَنُفِخَ فِى ٱلصُّورِ فَصَعِقَ مَن فِى ٱلسَّمَـٰوَٰتِ وَمَن فِى ٱلْأَرْضِ إِلَّا مَن شَآءَ ٱللَّـهُ ۖ ثُمَّ نُفِخَ فِيهِ أُخْرَىٰ فَإِذَا هُمْ قِيَامٌ يَنظُرُونَ ﴿٦٨﴾</vt:lpstr>
      <vt:lpstr> وَأَشْرَقَتِ ٱلْأَرْضُ بِنُورِ رَبِّهَا وَوُضِعَ ٱلْكِتَـٰبُ وَجِا۟ىٓءَ بِٱلنَّبِيِّـۧنَ وَٱلشُّهَدَآءِ وَقُضِىَ بَيْنَهُم بِٱلْحَقِّ وَهُمْ لَا يُظْلَمُونَ ﴿٦٩﴾</vt:lpstr>
      <vt:lpstr> وَوُفِّيَتْ كُلُّ نَفْسٍ مَّا عَمِلَتْ وَهُوَ أَعْلَمُ بِمَا يَفْعَلُونَ ﴿٧٠﴾</vt:lpstr>
      <vt:lpstr> وَسِيقَ ٱلَّذِينَ كَفَرُوٓا۟ إِلَىٰ جَهَنَّمَ زُمَرًا ۖ حَتَّىٰٓ إِذَا جَآءُوهَا فُتِحَتْ أَبْوَٰبُهَا وَقَالَ لَهُمْ خَزَنَتُهَآ أَلَمْ يَأْتِكُمْ رُسُلٌ مِّنكُمْ يَتْلُونَ عَلَيْكُمْ ءَايَـٰتِ رَبِّكُمْ وَيُنذِرُونَكُمْ لِقَآءَ يَوْمِكُمْ هَـٰذَا ۚ</vt:lpstr>
      <vt:lpstr>قَالُوا۟ بَلَىٰ وَلَـٰكِنْ حَقَّتْ كَلِمَةُ ٱلْعَذَابِ عَلَى ٱلْكَـٰفِرِينَ ﴿٧١﴾</vt:lpstr>
      <vt:lpstr> قِيلَ ٱدْخُلُوٓا۟ أَبْوَٰبَ جَهَنَّمَ خَـٰلِدِينَ فِيهَا ۖ فَبِئْسَ مَثْوَى ٱلْمُتَكَبِّرِينَ ﴿٧٢﴾</vt:lpstr>
      <vt:lpstr> وَسِيقَ ٱلَّذِينَ ٱتَّقَوْا۟ رَبَّهُمْ إِلَى ٱلْجَنَّةِ زُمَرًا ۖ حَتَّىٰٓ إِذَا جَآءُوهَا وَفُتِحَتْ أَبْوَٰبُهَا وَقَالَ لَهُمْ خَزَنَتُهَا سَلَـٰمٌ عَلَيْكُمْ طِبْتُمْ فَٱدْخُلُوهَا خَـٰلِدِينَ ﴿٧٣﴾</vt:lpstr>
      <vt:lpstr> وَقَالُوا۟ ٱلْحَمْدُ لِلَّـهِ ٱلَّذِى صَدَقَنَا وَعْدَهُۥ وَأَوْرَثَنَا ٱلْأَرْضَ نَتَبَوَّأُ مِنَ ٱلْجَنَّةِ حَيْثُ نَشَآءُ ۖ فَنِعْمَ أَجْرُ ٱلْعَـٰمِلِينَ ﴿٧٤﴾</vt:lpstr>
      <vt:lpstr>وَتَرَى ٱلْمَلَـٰٓئِكَةَ حَآفِّينَ مِنْ حَوْلِ ٱلْعَرْشِ يُسَبِّحُونَ بِحَمْدِ رَبِّهِمْ ۖ وَقُضِىَ بَيْنَهُم بِٱلْحَقِّ وَقِيلَ ٱلْحَمْدُ لِلَّـهِ رَبِّ ٱلْعَـٰلَمِينَ ﴿٧٥﴾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732</cp:revision>
  <dcterms:created xsi:type="dcterms:W3CDTF">2005-07-27T05:58:58Z</dcterms:created>
  <dcterms:modified xsi:type="dcterms:W3CDTF">2020-05-16T00:53:13Z</dcterms:modified>
</cp:coreProperties>
</file>