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354" r:id="rId2"/>
    <p:sldId id="355" r:id="rId3"/>
    <p:sldId id="893" r:id="rId4"/>
    <p:sldId id="766" r:id="rId5"/>
    <p:sldId id="1068" r:id="rId6"/>
    <p:sldId id="1069" r:id="rId7"/>
    <p:sldId id="1070" r:id="rId8"/>
    <p:sldId id="1071" r:id="rId9"/>
    <p:sldId id="1072" r:id="rId10"/>
    <p:sldId id="1073" r:id="rId11"/>
    <p:sldId id="1074" r:id="rId12"/>
    <p:sldId id="1075" r:id="rId13"/>
    <p:sldId id="1076" r:id="rId14"/>
    <p:sldId id="1077" r:id="rId15"/>
    <p:sldId id="1078" r:id="rId16"/>
    <p:sldId id="1113" r:id="rId17"/>
    <p:sldId id="1079" r:id="rId18"/>
    <p:sldId id="1114" r:id="rId19"/>
    <p:sldId id="1080" r:id="rId20"/>
    <p:sldId id="1115" r:id="rId21"/>
    <p:sldId id="1081" r:id="rId22"/>
    <p:sldId id="1082" r:id="rId23"/>
    <p:sldId id="1083" r:id="rId24"/>
    <p:sldId id="1084" r:id="rId25"/>
    <p:sldId id="1085" r:id="rId26"/>
    <p:sldId id="1116" r:id="rId27"/>
    <p:sldId id="1086" r:id="rId28"/>
    <p:sldId id="1087" r:id="rId29"/>
    <p:sldId id="1088" r:id="rId30"/>
    <p:sldId id="1089" r:id="rId31"/>
    <p:sldId id="1090" r:id="rId32"/>
    <p:sldId id="1091" r:id="rId33"/>
    <p:sldId id="1092" r:id="rId34"/>
    <p:sldId id="1093" r:id="rId35"/>
    <p:sldId id="1094" r:id="rId36"/>
    <p:sldId id="1095" r:id="rId37"/>
    <p:sldId id="1096" r:id="rId38"/>
    <p:sldId id="1097" r:id="rId39"/>
    <p:sldId id="1098" r:id="rId40"/>
    <p:sldId id="1099" r:id="rId41"/>
    <p:sldId id="1100" r:id="rId42"/>
    <p:sldId id="1101" r:id="rId43"/>
    <p:sldId id="1102" r:id="rId44"/>
    <p:sldId id="1103" r:id="rId45"/>
    <p:sldId id="1104" r:id="rId46"/>
    <p:sldId id="1105" r:id="rId47"/>
    <p:sldId id="1106" r:id="rId48"/>
    <p:sldId id="1107" r:id="rId49"/>
    <p:sldId id="1117" r:id="rId50"/>
    <p:sldId id="1108" r:id="rId51"/>
    <p:sldId id="1109" r:id="rId52"/>
    <p:sldId id="1110" r:id="rId53"/>
    <p:sldId id="1111" r:id="rId54"/>
    <p:sldId id="1112" r:id="rId55"/>
    <p:sldId id="352" r:id="rId56"/>
    <p:sldId id="353"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414" y="-73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فاطر</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Fāṭir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originator)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35</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45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ٱلشَّيْطَـٰنَ لَكُمْ عَدُوٌّ فَٱتَّخِذُوهُ عَدُوًّا ۚ إِنَّمَا يَدْعُوا۟ حِزْبَهُۥ لِيَكُونُوا۟ مِنْ أَصْحَـٰبِ ٱلسَّعِيرِ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Satan is indeed your enemy, so treat him as an enemy. He only invites his confederates so that they may be among the inmates of the Blaze.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5763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كَفَرُوا۟ لَهُمْ عَذَابٌ شَدِيدٌ ۖ وَٱلَّذِينَ ءَامَنُوا۟ وَعَمِلُوا۟ ٱلصَّـٰلِحَـٰتِ لَهُم مَّغْفِرَةٌ وَأَجْرٌ كَبِيرٌ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a severe punishment for the faithless, but for those who have faith and do righteous deeds there will be forgiveness and a great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8919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زُيِّنَ لَهُۥ سُوٓءُ عَمَلِهِۦ فَرَءَاهُ حَسَنًا ۖ فَإِنَّ ٱللَّـهَ يُضِلُّ مَن يَشَآءُ وَيَهْدِى مَن يَشَآءُ ۖ فَلَا تَذْهَبْ نَفْسُكَ عَلَيْهِمْ حَسَرَٰتٍ ۚ إِنَّ ٱللَّـهَ عَلِيمٌۢ بِمَا يَصْنَعُونَ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someone the evil of whose conduct is presented as decorous to him, so he regards it as good… </a:t>
            </a:r>
            <a:r>
              <a:rPr lang="en-US" altLang="en-US" sz="3200" dirty="0" smtClean="0">
                <a:latin typeface="Calibri" panose="020F0502020204030204" pitchFamily="34" charset="0"/>
              </a:rPr>
              <a:t>. </a:t>
            </a:r>
            <a:r>
              <a:rPr lang="en-US" altLang="en-US" sz="3200" dirty="0">
                <a:latin typeface="Calibri" panose="020F0502020204030204" pitchFamily="34" charset="0"/>
              </a:rPr>
              <a:t>Indeed Allah leads astray whomever He wishes, and guides whomever He wishes. So do not fret yourself to death regretting for them. Indeed Allah knows best what they do.</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8477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ٱلَّذِىٓ أَرْسَلَ ٱلرِّيَـٰحَ فَتُثِيرُ سَحَابًا فَسُقْنَـٰهُ إِلَىٰ بَلَدٍ مَّيِّتٍ فَأَحْيَيْنَا بِهِ ٱلْأَرْضَ بَعْدَ مَوْتِهَا ۚ كَذَٰلِكَ ٱلنُّشُورُ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sends the winds and they raise a cloud; then We drive it toward a dead land and with it revive the earth after its death. Likewise will be the resurrection [of the dead].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50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مَن </a:t>
            </a:r>
            <a:r>
              <a:rPr lang="ar-SA" altLang="en-US" sz="7200" dirty="0">
                <a:latin typeface="Arabic Typesetting" panose="03020402040406030203" pitchFamily="66" charset="-78"/>
                <a:cs typeface="Arabic Typesetting" panose="03020402040406030203" pitchFamily="66" charset="-78"/>
              </a:rPr>
              <a:t>كَانَ يُرِيدُ ٱلْعِزَّةَ فَلِلَّـهِ ٱلْعِزَّةُ جَمِيعًا ۚ إِلَيْهِ يَصْعَدُ ٱلْكَلِمُ ٱلطَّيِّبُ وَٱلْعَمَلُ ٱلصَّـٰلِحُ يَرْفَعُهُۥ ۚ وَٱلَّذِينَ يَمْكُرُونَ ٱلسَّيِّـَٔاتِ لَهُمْ عَذَابٌ شَدِيدٌ ۖ وَمَكْرُ أُو۟لَـٰٓئِكَ هُوَ يَبُورُ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seeks </a:t>
            </a:r>
            <a:r>
              <a:rPr lang="en-US" altLang="en-US" sz="3200" dirty="0" err="1" smtClean="0">
                <a:latin typeface="Calibri" panose="020F0502020204030204" pitchFamily="34" charset="0"/>
              </a:rPr>
              <a:t>honour</a:t>
            </a:r>
            <a:r>
              <a:rPr lang="en-US" altLang="en-US" sz="3200" dirty="0" smtClean="0">
                <a:latin typeface="Calibri" panose="020F0502020204030204" pitchFamily="34" charset="0"/>
              </a:rPr>
              <a:t> </a:t>
            </a:r>
            <a:r>
              <a:rPr lang="en-US" altLang="en-US" sz="3200" dirty="0">
                <a:latin typeface="Calibri" panose="020F0502020204030204" pitchFamily="34" charset="0"/>
              </a:rPr>
              <a:t>[should know that] </a:t>
            </a:r>
            <a:r>
              <a:rPr lang="en-US" altLang="en-US" sz="3200" dirty="0" err="1">
                <a:latin typeface="Calibri" panose="020F0502020204030204" pitchFamily="34" charset="0"/>
              </a:rPr>
              <a:t>honour</a:t>
            </a:r>
            <a:r>
              <a:rPr lang="en-US" altLang="en-US" sz="3200" dirty="0">
                <a:latin typeface="Calibri" panose="020F0502020204030204" pitchFamily="34" charset="0"/>
              </a:rPr>
              <a:t> entirely belongs to Allah. To Him ascends the good word, and He elevates righteous </a:t>
            </a:r>
            <a:r>
              <a:rPr lang="en-US" altLang="en-US" sz="3200">
                <a:latin typeface="Calibri" panose="020F0502020204030204" pitchFamily="34" charset="0"/>
              </a:rPr>
              <a:t>conduct</a:t>
            </a:r>
            <a:r>
              <a:rPr lang="en-US" altLang="en-US" sz="3200" smtClean="0">
                <a:latin typeface="Calibri" panose="020F0502020204030204" pitchFamily="34" charset="0"/>
              </a:rPr>
              <a:t>; </a:t>
            </a:r>
            <a:r>
              <a:rPr lang="en-US" altLang="en-US" sz="3200" dirty="0">
                <a:latin typeface="Calibri" panose="020F0502020204030204" pitchFamily="34" charset="0"/>
              </a:rPr>
              <a:t>as for those who devise evil schemes, there is a severe punishment for them, and their plotting shall come to naught.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7300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وَٱللَّـهُ </a:t>
            </a:r>
            <a:r>
              <a:rPr lang="ar-SA" altLang="en-US" sz="7200" dirty="0">
                <a:latin typeface="Arabic Typesetting" panose="03020402040406030203" pitchFamily="66" charset="-78"/>
                <a:cs typeface="Arabic Typesetting" panose="03020402040406030203" pitchFamily="66" charset="-78"/>
              </a:rPr>
              <a:t>خَلَقَكُم مِّن تُرَابٍ ثُمَّ مِن نُّطْفَةٍ ثُمَّ جَعَلَكُمْ أَزْوَٰجًا ۚ وَمَا تَحْمِلُ مِنْ أُنثَىٰ وَلَا تَضَعُ إِلَّا بِعِلْمِهِۦ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created you from dust, then from a drop of [seminal] fluid, then He made you mates</a:t>
            </a:r>
            <a:r>
              <a:rPr lang="en-US" altLang="en-US" sz="3200" dirty="0" smtClean="0">
                <a:latin typeface="Calibri" panose="020F0502020204030204" pitchFamily="34" charset="0"/>
              </a:rPr>
              <a:t>. </a:t>
            </a:r>
            <a:r>
              <a:rPr lang="en-US" altLang="en-US" sz="3200" dirty="0">
                <a:latin typeface="Calibri" panose="020F0502020204030204" pitchFamily="34" charset="0"/>
              </a:rPr>
              <a:t>No female conceives or delivers except with His knowledge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3519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يُعَمَّرُ مِن مُّعَمَّرٍ وَلَا يُنقَصُ مِنْ عُمُرِهِۦٓ إِلَّا فِى كِتَـٰبٍ ۚ إِنَّ ذَٰلِكَ عَلَى ٱللَّـهِ يَسِيرٌ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no elderly person advances in years, nor is anything diminished of his life, but it is [recorded] in a Book. That is indeed easy for Allah.</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34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يَسْتَوِى ٱلْبَحْرَانِ هَـٰذَا عَذْبٌ فُرَاتٌ سَآئِغٌ شَرَابُهُۥ وَهَـٰذَا مِلْحٌ أُجَاجٌ ۖ وَمِن كُلٍّۢ تَأْكُلُونَ لَحْمًا طَرِيًّا وَتَسْتَخْرِجُونَ حِلْيَةً تَلْبَسُونَهَا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 alike are the two seas</a:t>
            </a:r>
            <a:r>
              <a:rPr lang="en-US" altLang="en-US" sz="3200" dirty="0" smtClean="0">
                <a:latin typeface="Calibri" panose="020F0502020204030204" pitchFamily="34" charset="0"/>
              </a:rPr>
              <a:t>: </a:t>
            </a:r>
            <a:r>
              <a:rPr lang="en-US" altLang="en-US" sz="3200" dirty="0">
                <a:latin typeface="Calibri" panose="020F0502020204030204" pitchFamily="34" charset="0"/>
              </a:rPr>
              <a:t>this one sweet and agreeable, pleasant to drink, and that one briny and bitter, and from each you eat fresh meat and obtain ornaments which you </a:t>
            </a:r>
            <a:r>
              <a:rPr lang="en-US" altLang="en-US" sz="3200" dirty="0" smtClean="0">
                <a:latin typeface="Calibri" panose="020F0502020204030204" pitchFamily="34" charset="0"/>
              </a:rPr>
              <a:t>wear.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9070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وَتَرَى </a:t>
            </a:r>
            <a:r>
              <a:rPr lang="ar-SA" altLang="en-US" sz="7200" dirty="0">
                <a:latin typeface="Arabic Typesetting" panose="03020402040406030203" pitchFamily="66" charset="-78"/>
                <a:cs typeface="Arabic Typesetting" panose="03020402040406030203" pitchFamily="66" charset="-78"/>
              </a:rPr>
              <a:t>ٱلْفُلْكَ فِيهِ مَوَاخِرَ لِتَبْتَغُوا۟ مِن فَضْلِهِۦ وَلَعَلَّكُمْ تَشْكُرُونَ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you see the ships plowing through them, that you may seek of His grace, and so that you may give thanks.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5735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يُولِجُ ٱلَّيْلَ فِى ٱلنَّهَارِ وَيُولِجُ ٱلنَّهَارَ فِى ٱلَّيْلِ وَسَخَّرَ ٱلشَّمْسَ وَٱلْقَمَرَ كُلٌّ يَجْرِى لِأَجَلٍ مُّسَمًّى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makes the night pass into the day and makes the day pass into the night, and He has disposed the sun and the moon, each moving for a specified term.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310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53562"/>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35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Fāṭir</a:t>
            </a:r>
            <a:endParaRPr lang="en-US" altLang="en-US" sz="2800" dirty="0" smtClean="0">
              <a:solidFill>
                <a:srgbClr val="FFFF00"/>
              </a:solidFill>
            </a:endParaRPr>
          </a:p>
          <a:p>
            <a:pPr algn="ctr">
              <a:spcBef>
                <a:spcPct val="0"/>
              </a:spcBef>
              <a:buFontTx/>
              <a:buNone/>
            </a:pPr>
            <a:endParaRPr lang="en-US" altLang="en-US" sz="20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opens with the praise of God as The Originator of the heavens and the earth. It takes its name from the word “</a:t>
            </a:r>
            <a:r>
              <a:rPr lang="en-US" altLang="en-US" sz="2300" dirty="0" err="1">
                <a:solidFill>
                  <a:srgbClr val="FFFF00"/>
                </a:solidFill>
              </a:rPr>
              <a:t>fāṭir</a:t>
            </a:r>
            <a:r>
              <a:rPr lang="en-US" altLang="en-US" sz="2300" dirty="0">
                <a:solidFill>
                  <a:srgbClr val="FFFF00"/>
                </a:solidFill>
              </a:rPr>
              <a:t>” (</a:t>
            </a:r>
            <a:r>
              <a:rPr lang="en-US" altLang="en-US" sz="2300" dirty="0" err="1">
                <a:solidFill>
                  <a:srgbClr val="FFFF00"/>
                </a:solidFill>
              </a:rPr>
              <a:t>orginator</a:t>
            </a:r>
            <a:r>
              <a:rPr lang="en-US" altLang="en-US" sz="2300" dirty="0">
                <a:solidFill>
                  <a:srgbClr val="FFFF00"/>
                </a:solidFill>
              </a:rPr>
              <a:t>), which occurs in . The surah affirms God’s power and Creation and contrasts this with the powerlessness and uselessness of the “partners” set up by the idolaters. The surah warns the idolaters of their punishment and comforts the Prophet through mention of previous messengers who were also rejected as liars. The great rewards that await believers are </a:t>
            </a:r>
            <a:r>
              <a:rPr lang="en-US" altLang="en-US" sz="2300" dirty="0" smtClean="0">
                <a:solidFill>
                  <a:srgbClr val="FFFF00"/>
                </a:solidFill>
              </a:rPr>
              <a:t>described.</a:t>
            </a:r>
            <a:endParaRPr lang="en-US" altLang="en-US" sz="2300" dirty="0">
              <a:solidFill>
                <a:srgbClr val="FFFF00"/>
              </a:solidFill>
            </a:endParaRPr>
          </a:p>
          <a:p>
            <a:pPr algn="ctr">
              <a:spcBef>
                <a:spcPct val="0"/>
              </a:spcBef>
              <a:buFontTx/>
              <a:buNone/>
            </a:pPr>
            <a:r>
              <a:rPr lang="en-US" altLang="en-US" sz="2300" dirty="0">
                <a:solidFill>
                  <a:srgbClr val="FFFF00"/>
                </a:solidFill>
              </a:rPr>
              <a:t>The surah is also known as: Sole Originator, The Bringer into Being, The Creator</a:t>
            </a:r>
            <a:r>
              <a:rPr lang="en-US" altLang="en-US" sz="2300" dirty="0" smtClean="0">
                <a:solidFill>
                  <a:srgbClr val="FFFF00"/>
                </a:solidFill>
              </a:rPr>
              <a:t>.</a:t>
            </a:r>
            <a:endParaRPr lang="en-US" altLang="en-US" sz="2300" dirty="0">
              <a:solidFill>
                <a:srgbClr val="FFFF00"/>
              </a:solidFill>
            </a:endParaRPr>
          </a:p>
          <a:p>
            <a:pPr algn="ctr">
              <a:spcBef>
                <a:spcPct val="0"/>
              </a:spcBef>
              <a:buFontTx/>
              <a:buNone/>
            </a:pPr>
            <a:r>
              <a:rPr lang="en-US" altLang="en-US" sz="2300" dirty="0">
                <a:solidFill>
                  <a:srgbClr val="FFFF00"/>
                </a:solidFill>
              </a:rPr>
              <a:t>There are 45 </a:t>
            </a:r>
            <a:r>
              <a:rPr lang="en-US" altLang="en-US" sz="2300" dirty="0" err="1">
                <a:solidFill>
                  <a:srgbClr val="FFFF00"/>
                </a:solidFill>
              </a:rPr>
              <a:t>ayaat</a:t>
            </a:r>
            <a:r>
              <a:rPr lang="en-US" altLang="en-US" sz="2300" dirty="0">
                <a:solidFill>
                  <a:srgbClr val="FFFF00"/>
                </a:solidFill>
              </a:rPr>
              <a:t> in this surah and it was revealed in Makkah. In a narration from the Holy Prophet (</a:t>
            </a:r>
            <a:r>
              <a:rPr lang="en-US" altLang="en-US" sz="2300" dirty="0" err="1">
                <a:solidFill>
                  <a:srgbClr val="FFFF00"/>
                </a:solidFill>
              </a:rPr>
              <a:t>s.a.w</a:t>
            </a:r>
            <a:r>
              <a:rPr lang="en-US" altLang="en-US" sz="2300" dirty="0">
                <a:solidFill>
                  <a:srgbClr val="FFFF00"/>
                </a:solidFill>
              </a:rPr>
              <a:t>.) it is said that three doors of Jannah will be opened for the person who recites this surah. He will be able to enter it through whichever door he pleases. In another narration it is said that the eight doors of Jannah will open to him and he will be permitted to enter through whichever he likes.</a:t>
            </a:r>
          </a:p>
          <a:p>
            <a:pPr algn="ctr">
              <a:spcBef>
                <a:spcPct val="0"/>
              </a:spcBef>
              <a:buFontTx/>
              <a:buNone/>
            </a:pPr>
            <a:r>
              <a:rPr lang="en-US" altLang="en-US" sz="2300" dirty="0">
                <a:solidFill>
                  <a:srgbClr val="FFFF00"/>
                </a:solidFill>
              </a:rPr>
              <a:t>	It is narrated that a person once came to Imam </a:t>
            </a:r>
            <a:r>
              <a:rPr lang="en-US" altLang="en-US" sz="2300" dirty="0" err="1">
                <a:solidFill>
                  <a:srgbClr val="FFFF00"/>
                </a:solidFill>
              </a:rPr>
              <a:t>Ja’far</a:t>
            </a:r>
            <a:r>
              <a:rPr lang="en-US" altLang="en-US" sz="2300" dirty="0">
                <a:solidFill>
                  <a:srgbClr val="FFFF00"/>
                </a:solidFill>
              </a:rPr>
              <a:t> as-</a:t>
            </a:r>
            <a:r>
              <a:rPr lang="en-US" altLang="en-US" sz="2300" dirty="0" err="1">
                <a:solidFill>
                  <a:srgbClr val="FFFF00"/>
                </a:solidFill>
              </a:rPr>
              <a:t>Sadiq</a:t>
            </a:r>
            <a:r>
              <a:rPr lang="en-US" altLang="en-US" sz="2300" dirty="0">
                <a:solidFill>
                  <a:srgbClr val="FFFF00"/>
                </a:solidFill>
              </a:rPr>
              <a:t> </a:t>
            </a:r>
            <a:r>
              <a:rPr lang="en-US" altLang="en-US" sz="2300" dirty="0" smtClean="0">
                <a:solidFill>
                  <a:srgbClr val="FFFF00"/>
                </a:solidFill>
              </a:rPr>
              <a:t>(A) </a:t>
            </a:r>
            <a:r>
              <a:rPr lang="en-US" altLang="en-US" sz="2300" dirty="0">
                <a:solidFill>
                  <a:srgbClr val="FFFF00"/>
                </a:solidFill>
              </a:rPr>
              <a:t>and complained that his daughter had a problem of getting severe migraine headaches all the time. The Imam </a:t>
            </a:r>
            <a:r>
              <a:rPr lang="en-US" altLang="en-US" sz="2300" dirty="0" smtClean="0">
                <a:solidFill>
                  <a:srgbClr val="FFFF00"/>
                </a:solidFill>
              </a:rPr>
              <a:t>(A) </a:t>
            </a:r>
            <a:r>
              <a:rPr lang="en-US" altLang="en-US" sz="2300" dirty="0">
                <a:solidFill>
                  <a:srgbClr val="FFFF00"/>
                </a:solidFill>
              </a:rPr>
              <a:t>placed his hand on her head and recited verse 42 of this surah and she was cured</a:t>
            </a:r>
            <a:r>
              <a:rPr lang="en-US" altLang="en-US" sz="2300" dirty="0" smtClean="0">
                <a:solidFill>
                  <a:srgbClr val="FFFF00"/>
                </a:solidFill>
              </a:rPr>
              <a:t>.</a:t>
            </a:r>
            <a:endParaRPr lang="en-US" altLang="en-US" sz="2300" dirty="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ذَٰلِكُمُ </a:t>
            </a:r>
            <a:r>
              <a:rPr lang="ar-SA" altLang="en-US" sz="7200" dirty="0">
                <a:latin typeface="Arabic Typesetting" panose="03020402040406030203" pitchFamily="66" charset="-78"/>
                <a:cs typeface="Arabic Typesetting" panose="03020402040406030203" pitchFamily="66" charset="-78"/>
              </a:rPr>
              <a:t>ٱللَّـهُ رَبُّكُمْ لَهُ ٱلْمُلْكُ ۚ وَٱلَّذِينَ تَدْعُونَ مِن دُونِهِۦ مَا يَمْلِكُونَ مِن قِطْمِيرٍ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That </a:t>
            </a:r>
            <a:r>
              <a:rPr lang="en-US" altLang="en-US" sz="3200" dirty="0">
                <a:latin typeface="Calibri" panose="020F0502020204030204" pitchFamily="34" charset="0"/>
              </a:rPr>
              <a:t>is Allah, your Lord; to Him belongs all sovereignty. As for those whom you invoke besides Him, they do not control so much as the husk of a date stone.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4590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تَدْعُوهُمْ لَا يَسْمَعُوا۟ دُعَآءَكُمْ وَلَوْ سَمِعُوا۟ مَا ٱسْتَجَابُوا۟ لَكُمْ ۖ وَيَوْمَ ٱلْقِيَـٰمَةِ يَكْفُرُونَ بِشِرْكِكُمْ ۚ وَلَا يُنَبِّئُكَ مِثْلُ خَبِيرٍ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invoke them they will not hear your invocation, and even if they heard they cannot respond to you, and on the Day of Resurrection they will forswear your polytheism, and none can inform you like the One who is all-aware.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4658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ٱلنَّاسُ أَنتُمُ ٱلْفُقَرَآءُ إِلَى ٱللَّـهِ ۖ وَٱللَّـهُ هُوَ ٱلْغَنِىُّ ٱلْحَمِيدُ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You are the ones who stand in need of Allah, and Allah—He is the All-sufficient, the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7737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يَشَأْ يُذْهِبْكُمْ وَيَأْتِ بِخَلْقٍ جَدِيدٍ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He wishes, He will take you away, and bring about a new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9261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ذَٰلِكَ عَلَى ٱللَّـهِ بِعَزِيزٍ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that is not a hard thing for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4017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تَزِرُ وَازِرَةٌ وِزْرَ أُخْرَىٰ ۚ وَإِن تَدْعُ مُثْقَلَةٌ إِلَىٰ حِمْلِهَا لَا يُحْمَلْ مِنْهُ شَىْءٌ وَلَوْ كَانَ ذَا قُرْبَىٰٓ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bearer shall bear another’s burden, and should one heavily burdened call [another] to carry it, nothing of it will be carried, even if he were a near relative.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2775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إِنَّمَا </a:t>
            </a:r>
            <a:r>
              <a:rPr lang="ar-SA" altLang="en-US" sz="7200" dirty="0">
                <a:latin typeface="Arabic Typesetting" panose="03020402040406030203" pitchFamily="66" charset="-78"/>
                <a:cs typeface="Arabic Typesetting" panose="03020402040406030203" pitchFamily="66" charset="-78"/>
              </a:rPr>
              <a:t>تُنذِرُ ٱلَّذِينَ يَخْشَوْنَ رَبَّهُم بِٱلْغَيْبِ وَأَقَامُوا۟ ٱلصَّلَوٰةَ ۚ وَمَن تَزَكَّىٰ فَإِنَّمَا يَتَزَكَّىٰ لِنَفْسِهِۦ ۚ وَإِلَى ٱللَّـهِ ٱلْمَصِيرُ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You </a:t>
            </a:r>
            <a:r>
              <a:rPr lang="en-US" altLang="en-US" sz="3200" dirty="0">
                <a:latin typeface="Calibri" panose="020F0502020204030204" pitchFamily="34" charset="0"/>
              </a:rPr>
              <a:t>can only warn those who fear their Lord in secret and maintain the prayer. Whoever purifies himself, purifies only for his own sake, and to Allah is the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6155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يَسْتَوِى ٱلْأَعْمَىٰ وَٱلْبَصِيرُ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blind one and the seer are not equal,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8339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ٱلظُّلُمَـٰتُ وَلَا ٱلنُّورُ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darkness and light;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4864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ٱلظِّلُّ وَلَا ٱلْحَرُورُ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shade and torrid heat;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896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يَسْتَوِى ٱلْأَحْيَآءُ وَلَا ٱلْأَمْوَٰتُ ۚ إِنَّ ٱللَّـهَ يُسْمِعُ مَن يَشَآءُ ۖ وَمَآ أَنتَ بِمُسْمِعٍ مَّن فِى ٱلْقُبُورِ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are the living equal to the dead. Indeed Allah makes whomever He wishes to hear, and you cannot make those who are in the graves hear.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4468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أَنتَ إِلَّا نَذِيرٌ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but a warner.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1047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إِنَّآ أَرْسَلْنَـٰكَ بِٱلْحَقِّ بَشِيرًا وَنَذِيرًا ۚ وَإِن مِّنْ أُمَّةٍ إِلَّا خَلَا فِيهَا نَذِيرٌ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sent you with the truth as a bearer of good news and as a warner; and there is not a nation but a warner has passed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6967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يُكَذِّبُوكَ فَقَدْ كَذَّبَ ٱلَّذِينَ مِن قَبْلِهِمْ جَآءَتْهُمْ رُسُلُهُم بِٱلْبَيِّنَـٰتِ وَبِٱلزُّبُرِ وَبِٱلْكِتَـٰبِ ٱلْمُنِيرِ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impugn you, those before them have impugned [likewise]: their apostles brought them manifest proofs, [holy] writs, and illuminating scriptures.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4266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أَخَذْتُ ٱلَّذِينَ كَفَرُوا۟ ۖ فَكَيْفَ كَانَ نَكِيرِ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 seized the faithless. So how was My rebuttal!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2878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 ٱللَّـهَ أَنزَلَ مِنَ ٱلسَّمَآءِ مَآءً فَأَخْرَجْنَا بِهِۦ ثَمَرَٰتٍ مُّخْتَلِفًا أَلْوَٰنُهَا ۚ وَمِنَ ٱلْجِبَالِ جُدَدٌۢ بِيضٌ وَحُمْرٌ مُّخْتَلِفٌ أَلْوَٰنُهَا وَغَرَابِيبُ سُودٌ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sends down water from the sky, with which We produce fruits of diverse hues; and in the mountains are stripes white and red, of diverse hues, and [others] pitch black?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1676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ٱلنَّاسِ وَٱلدَّوَآبِّ وَٱلْأَنْعَـٰمِ مُخْتَلِفٌ أَلْوَٰنُهُۥ كَذَٰلِكَ ۗ إِنَّمَا يَخْشَى ٱللَّـهَ مِنْ عِبَادِهِ ٱلْعُلَمَـٰٓؤُا۟ ۗ إِنَّ ٱللَّـهَ عَزِيزٌ غَفُورٌ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humans and beasts and cattle there are likewise diverse hues. Only those of Allah’s servants having knowledge fear Him. Indeed Allah is all-mighty, all-forgiving.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2945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يَتْلُونَ كِتَـٰبَ ٱللَّـهِ وَأَقَامُوا۟ ٱلصَّلَوٰةَ وَأَنفَقُوا۟ مِمَّا رَزَقْنَـٰهُمْ سِرًّا وَعَلَانِيَةً يَرْجُونَ تِجَـٰرَةً لَّن تَبُورَ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recite the Book of Allah and maintain the prayer, and spend out of what We have provided them, secretly and openly, expect a commerce that will never go bankrupt,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063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لِيُوَفِّيَهُمْ أُجُورَهُمْ وَيَزِيدَهُم مِّن فَضْلِهِۦٓ ۚ إِنَّهُۥ غَفُورٌ شَكُورٌ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He may pay them their reward in full and enhance them out of His grace. Indeed He is all-forgiving, all-appreciative.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8653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وَٱلَّذِىٓ أَوْحَيْنَآ إِلَيْكَ مِنَ ٱلْكِتَـٰبِ هُوَ ٱلْحَقُّ مُصَدِّقًا لِّمَا بَيْنَ يَدَيْهِ ۗ إِنَّ ٱللَّـهَ بِعِبَادِهِۦ لَخَبِيرٌۢ بَصِيرٌ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which We have revealed to you of the Book is the truth, confirming what was [revealed] before it. Indeed Allah is all-aware, all-seeing about His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86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أَوْرَثْنَا ٱلْكِتَـٰبَ ٱلَّذِينَ ٱصْطَفَيْنَا مِنْ عِبَادِنَا ۖ فَمِنْهُمْ ظَالِمٌ لِّنَفْسِهِۦ وَمِنْهُم مُّقْتَصِدٌ وَمِنْهُمْ سَابِقٌۢ بِٱلْخَيْرَٰتِ بِإِذْنِ ٱللَّـهِ ۚ ذَٰلِكَ هُوَ ٱلْفَضْلُ ٱلْكَبِيرُ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made heirs to the </a:t>
            </a:r>
            <a:r>
              <a:rPr lang="en-US" altLang="en-US" sz="3200" dirty="0" smtClean="0">
                <a:latin typeface="Calibri" panose="020F0502020204030204" pitchFamily="34" charset="0"/>
              </a:rPr>
              <a:t>Book </a:t>
            </a:r>
            <a:r>
              <a:rPr lang="en-US" altLang="en-US" sz="3200" dirty="0">
                <a:latin typeface="Calibri" panose="020F0502020204030204" pitchFamily="34" charset="0"/>
              </a:rPr>
              <a:t>those whom We chose from Our servants. Yet some of them are those who wrong themselves, and some of them are average, and some of them are those who take the lead in all the good works by Allah’s will. That is the greatest grace [of Allah]!</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7747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جَنَّـٰتُ عَدْنٍ يَدْخُلُونَهَا يُحَلَّوْنَ فِيهَا مِنْ أَسَاوِرَ مِن ذَهَبٍ وَلُؤْلُؤًا ۖ وَلِبَاسُهُمْ فِيهَا حَرِيرٌ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Gardens of Eden, which they will enter, adorned therein with bracelets of gold and pearl, and their garments therein will be of silk.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6473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ٱلْحَمْدُ لِلَّـهِ ٱلَّذِىٓ أَذْهَبَ عَنَّا ٱلْحَزَنَ ۖ إِنَّ رَبَّنَا لَغَفُورٌ شَكُورٌ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‘All praise belongs to Allah, who has removed all grief from us. Indeed Our Lord is all-forgiving, all-appreciative,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0027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أَحَلَّنَا دَارَ ٱلْمُقَامَةِ مِن فَضْلِهِۦ لَا يَمَسُّنَا فِيهَا نَصَبٌ وَلَا يَمَسُّنَا فِيهَا لُغُوبٌ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has settled us in the everlasting abode by His grace. In it we are untouched by toil, and untouched therein by fatigue.’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488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كَفَرُوا۟ لَهُمْ نَارُ جَهَنَّمَ لَا يُقْضَىٰ عَلَيْهِمْ فَيَمُوتُوا۟ وَلَا يُخَفَّفُ عَنْهُم مِّنْ عَذَابِهَا ۚ كَذَٰلِكَ نَجْزِى كُلَّ كَفُورٍ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faithless there is for them the fire of hell: they will neither be done away with so that they may die, nor shall its punishment be lightened for them. Thus do We requite every ingrate.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1133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وَهُمْ يَصْطَرِخُونَ فِيهَا رَبَّنَآ أَخْرِجْنَا نَعْمَلْ صَـٰلِحًا غَيْرَ ٱلَّذِى كُنَّا نَعْمَلُ ۚ أَوَلَمْ نُعَمِّرْكُم مَّا يَتَذَكَّرُ فِيهِ مَن تَذَكَّرَ وَجَآءَكُمُ ٱلنَّذِيرُ ۖ فَذُوقُوا۟ فَمَا لِلظَّـٰلِمِينَ مِن نَّصِيرٍ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shall cry therein for help: ‘Our Lord! Bring us out, so that we may act righteously —different from what we used to do!’ ‘Did We not give you a life long enough that one who is heedful might take admonition? And [moreover] the warner had [also] come to you. Now taste [the consequence of your deeds], for the wrongdoers have no helper.’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2541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عَـٰلِمُ غَيْبِ ٱلسَّمَـٰوَٰتِ وَٱلْأَرْضِ ۚ إِنَّهُۥ عَلِيمٌۢ بِذَاتِ ٱلصُّدُورِ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is the knower of the Unseen of the heavens and the earth. Indeed He knows well what is in the breasts.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2813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جَعَلَكُمْ خَلَـٰٓئِفَ فِى ٱلْأَرْضِ ۚ فَمَن كَفَرَ فَعَلَيْهِ كُفْرُهُۥ ۖ وَلَا يَزِيدُ ٱلْكَـٰفِرِينَ كُفْرُهُمْ عِندَ رَبِّهِمْ إِلَّا مَقْتًا ۖ وَلَا يَزِيدُ ٱلْكَـٰفِرِينَ كُفْرُهُمْ إِلَّا خَسَارًا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you successors on the earth</a:t>
            </a:r>
            <a:r>
              <a:rPr lang="en-US" altLang="en-US" sz="3200" dirty="0" smtClean="0">
                <a:latin typeface="Calibri" panose="020F0502020204030204" pitchFamily="34" charset="0"/>
              </a:rPr>
              <a:t>. </a:t>
            </a:r>
            <a:r>
              <a:rPr lang="en-US" altLang="en-US" sz="3200" dirty="0">
                <a:latin typeface="Calibri" panose="020F0502020204030204" pitchFamily="34" charset="0"/>
              </a:rPr>
              <a:t>So whoever is faithless, his unfaith is to his own detriment. And the unfaith of the faithless does not increase them with their Lord [in anything] except </a:t>
            </a:r>
            <a:r>
              <a:rPr lang="en-US" altLang="en-US" sz="3200" dirty="0" err="1">
                <a:latin typeface="Calibri" panose="020F0502020204030204" pitchFamily="34" charset="0"/>
              </a:rPr>
              <a:t>disfavour</a:t>
            </a:r>
            <a:r>
              <a:rPr lang="en-US" altLang="en-US" sz="3200" dirty="0">
                <a:latin typeface="Calibri" panose="020F0502020204030204" pitchFamily="34" charset="0"/>
              </a:rPr>
              <a:t>, and their unfaith increases the faithless in nothing except loss.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7142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شُرَكَآءَكُمُ ٱلَّذِينَ تَدْعُونَ مِن دُونِ ٱللَّـهِ أَرُونِى مَاذَا خَلَقُوا۟ مِنَ ٱلْأَرْضِ أَمْ لَهُمْ شِرْكٌ فِى </a:t>
            </a:r>
            <a:r>
              <a:rPr lang="ar-SA" altLang="en-US" sz="7200" dirty="0" smtClean="0">
                <a:latin typeface="Arabic Typesetting" panose="03020402040406030203" pitchFamily="66" charset="-78"/>
                <a:cs typeface="Arabic Typesetting" panose="03020402040406030203" pitchFamily="66" charset="-78"/>
              </a:rPr>
              <a:t>ٱلسَّمَـٰوَٰتِ</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about your partners [you ascribe to Allah] whom you invoke besides Allah? Show me what [part] of the earth have they created. Do they have any share in the heavens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4177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أَمْ </a:t>
            </a:r>
            <a:r>
              <a:rPr lang="ar-SA" altLang="en-US" sz="7200" dirty="0">
                <a:latin typeface="Arabic Typesetting" panose="03020402040406030203" pitchFamily="66" charset="-78"/>
                <a:cs typeface="Arabic Typesetting" panose="03020402040406030203" pitchFamily="66" charset="-78"/>
              </a:rPr>
              <a:t>ءَاتَيْنَـٰهُمْ كِتَـٰبًا فَهُمْ عَلَىٰ بَيِّنَتٍ مِّنْهُ ۚ بَلْ إِن يَعِدُ ٱلظَّـٰلِمُونَ بَعْضُهُم بَعْضًا إِلَّا غُرُورًا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Have </a:t>
            </a:r>
            <a:r>
              <a:rPr lang="en-US" altLang="en-US" sz="3200" dirty="0">
                <a:latin typeface="Calibri" panose="020F0502020204030204" pitchFamily="34" charset="0"/>
              </a:rPr>
              <a:t>We given them a scripture so that they stand on a manifest proof thereof? Rather the wrongdoers do not promise one another [anything] except delusion.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582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ٱلْحَمْدُ لِلَّـهِ فَاطِرِ ٱلسَّمَـٰوَٰتِ وَٱلْأَرْضِ جَاعِلِ ٱلْمَلَـٰٓئِكَةِ رُسُلًا أُو۟لِىٓ أَجْنِحَةٍ مَّثْنَىٰ وَثُلَـٰثَ وَرُبَـٰعَ ۚ يَزِيدُ فِى ٱلْخَلْقِ مَا يَشَآءُ ۚ إِنَّ ٱللَّـهَ عَلَىٰ كُلِّ شَىْءٍ قَدِيرٌ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praise belongs to Allah, originator of the heavens and the earth, maker of the angels [His] messengers, possessing wings, two, three or four [of them]. He adds to the creation whatever He wishes. Indeed Allah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7821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يُمْسِكُ ٱلسَّمَـٰوَٰتِ وَٱلْأَرْضَ أَن تَزُولَا ۚ وَلَئِن زَالَتَآ إِنْ أَمْسَكَهُمَا مِنْ أَحَدٍ مِّنۢ بَعْدِهِۦٓ ۚ إِنَّهُۥ كَانَ حَلِيمًا غَفُورًا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sustains the heavens and the earth lest they should fall apart, and if they were to fall apart there is none who can sustain them except Him. Indeed He is all-forbearing, all-forgiving.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3175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وَأَقْسَمُوا۟ بِٱللَّـهِ جَهْدَ أَيْمَـٰنِهِمْ لَئِن جَآءَهُمْ نَذِيرٌ لَّيَكُونُنَّ أَهْدَىٰ مِنْ إِحْدَى ٱلْأُمَمِ ۖ فَلَمَّا جَآءَهُمْ نَذِيرٌ مَّا زَادَهُمْ إِلَّا نُفُورًا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smtClean="0">
                <a:latin typeface="Calibri" panose="020F0502020204030204" pitchFamily="34" charset="0"/>
              </a:rPr>
              <a:t>they </a:t>
            </a:r>
            <a:r>
              <a:rPr lang="en-US" altLang="en-US" sz="3200" dirty="0">
                <a:latin typeface="Calibri" panose="020F0502020204030204" pitchFamily="34" charset="0"/>
              </a:rPr>
              <a:t>swore by Allah with solemn oaths that if a warner were to come to them they would be better guided than any of the nations. But when a warner came to them it only increased them in aversion,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5728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ٱسْتِكْبَارًا فِى ٱلْأَرْضِ وَمَكْرَ ٱلسَّيِّئِ ۚ وَلَا يَحِيقُ ٱلْمَكْرُ ٱلسَّيِّئُ إِلَّا بِأَهْلِهِۦ ۚ فَهَلْ يَنظُرُونَ إِلَّا سُنَّتَ ٱلْأَوَّلِينَ ۚ فَلَن تَجِدَ لِسُنَّتِ ٱللَّـهِ تَبْدِيلًا ۖ وَلَن تَجِدَ لِسُنَّتِ ٱللَّـهِ تَحْوِيلًا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acting arrogantly in the land and devising evil schemes; and evil schemes beset only their authors. So do they await anything except the precedent of the ancients? Yet you will never find any change in Allah’s precedent, and you will never find any revision in Allah’s precedent.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1611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يَسِيرُوا۟ فِى ٱلْأَرْضِ فَيَنظُرُوا۟ كَيْفَ كَانَ عَـٰقِبَةُ ٱلَّذِينَ مِن قَبْلِهِمْ وَكَانُوٓا۟ أَشَدَّ مِنْهُمْ قُوَّةً ۚ وَمَا كَانَ ٱللَّـهُ لِيُعْجِزَهُۥ مِن شَىْءٍ فِى ٱلسَّمَـٰوَٰتِ وَلَا فِى ٱلْأَرْضِ ۚ إِنَّهُۥ كَانَ عَلِيمًا قَدِيرًا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traveled over the land so that they may observe how was the fate of those who were before them? They were more powerful than them, and Allah is not to be thwarted by anything in the heavens or on the earth. Indeed He is all-knowing, all-powerful.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9806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يُؤَاخِذُ ٱللَّـهُ ٱلنَّاسَ بِمَا كَسَبُوا۟ مَا تَرَكَ عَلَىٰ ظَهْرِهَا مِن دَآبَّةٍ وَلَـٰكِن يُؤَخِّرُهُمْ إِلَىٰٓ أَجَلٍ مُّسَمًّى ۖ فَإِذَا جَآءَ أَجَلُهُمْ فَإِنَّ ٱللَّـهَ كَانَ بِعِبَادِهِۦ بَصِيرًۢا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Allah to take mankind to task because of what they have earned, He would not leave any living being on its back</a:t>
            </a:r>
            <a:r>
              <a:rPr lang="en-US" altLang="en-US" sz="3200" dirty="0" smtClean="0">
                <a:latin typeface="Calibri" panose="020F0502020204030204" pitchFamily="34" charset="0"/>
              </a:rPr>
              <a:t>. </a:t>
            </a:r>
            <a:r>
              <a:rPr lang="en-US" altLang="en-US" sz="3200" dirty="0">
                <a:latin typeface="Calibri" panose="020F0502020204030204" pitchFamily="34" charset="0"/>
              </a:rPr>
              <a:t>But He respites them until a specified time, and when their time comes, Allah indeed sees best His servants.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0998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يَفْتَحِ ٱللَّـهُ لِلنَّاسِ مِن رَّحْمَةٍ فَلَا مُمْسِكَ لَهَا ۖ وَمَا يُمْسِكْ فَلَا مُرْسِلَ لَهُۥ مِنۢ بَعْدِهِۦ ۚ وَهُوَ ٱلْعَزِيزُ ٱلْحَكِيمُ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mercy Allah unfolds for the people, no one can withhold it; and whatever He withholds no one can release it after Him</a:t>
            </a:r>
            <a:r>
              <a:rPr lang="en-US" altLang="en-US" sz="3200" dirty="0" smtClean="0">
                <a:latin typeface="Calibri" panose="020F0502020204030204" pitchFamily="34" charset="0"/>
              </a:rPr>
              <a:t>, </a:t>
            </a:r>
            <a:r>
              <a:rPr lang="en-US" altLang="en-US" sz="3200" dirty="0">
                <a:latin typeface="Calibri" panose="020F0502020204030204" pitchFamily="34" charset="0"/>
              </a:rPr>
              <a:t>and He is the All-mighty, the All-wise.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413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ٱلنَّاسُ ٱذْكُرُوا۟ نِعْمَتَ ٱللَّـهِ عَلَيْكُمْ ۚ هَلْ مِنْ خَـٰلِقٍ غَيْرُ ٱللَّـهِ يَرْزُقُكُم مِّنَ ٱلسَّمَآءِ وَٱلْأَرْضِ ۚ لَآ إِلَـٰهَ إِلَّا هُوَ ۖ فَأَنَّىٰ تُؤْفَكُونَ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Remember Allah’s blessing upon you! Is there any creator other than Allah who provides for you from the sky and the earth? There is no god except Him. So where do you 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8772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يُكَذِّبُوكَ فَقَدْ كُذِّبَتْ رُسُلٌ مِّن قَبْلِكَ ۚ وَإِلَى ٱللَّـهِ تُرْجَعُ ٱلْأُمُورُ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impugn you, certainly [other] apostles were impugned before you, and all matters are returned to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8026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ٱلنَّاسُ إِنَّ وَعْدَ ٱللَّـهِ حَقٌّ ۖ فَلَا تَغُرَّنَّكُمُ ٱلْحَيَوٰةُ ٱلدُّنْيَا ۖ وَلَا يَغُرَّنَّكُم بِٱللَّـهِ ٱلْغَرُورُ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Allah’s promise is indeed true. So do not let the life of the world deceive you, nor let the Deceiver deceive you concerning Allah</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Fāṭir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220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9592</TotalTime>
  <Words>3297</Words>
  <Application>Microsoft Office PowerPoint</Application>
  <PresentationFormat>Custom</PresentationFormat>
  <Paragraphs>175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Ramadan</vt:lpstr>
      <vt:lpstr>PowerPoint Presentation</vt:lpstr>
      <vt:lpstr>PowerPoint Presentation</vt:lpstr>
      <vt:lpstr>اَللَّهُمَّ صَلِّ عَلَى مُحَمَّدٍ وَ آلِ مُحَمَّد</vt:lpstr>
      <vt:lpstr>بِسْمِ اللهِ الرَّحْمنِ الرَّحِيمِ</vt:lpstr>
      <vt:lpstr>ٱلْحَمْدُ لِلَّـهِ فَاطِرِ ٱلسَّمَـٰوَٰتِ وَٱلْأَرْضِ جَاعِلِ ٱلْمَلَـٰٓئِكَةِ رُسُلًا أُو۟لِىٓ أَجْنِحَةٍ مَّثْنَىٰ وَثُلَـٰثَ وَرُبَـٰعَ ۚ يَزِيدُ فِى ٱلْخَلْقِ مَا يَشَآءُ ۚ إِنَّ ٱللَّـهَ عَلَىٰ كُلِّ شَىْءٍ قَدِيرٌ ﴿١﴾ </vt:lpstr>
      <vt:lpstr>مَّا يَفْتَحِ ٱللَّـهُ لِلنَّاسِ مِن رَّحْمَةٍ فَلَا مُمْسِكَ لَهَا ۖ وَمَا يُمْسِكْ فَلَا مُرْسِلَ لَهُۥ مِنۢ بَعْدِهِۦ ۚ وَهُوَ ٱلْعَزِيزُ ٱلْحَكِيمُ ﴿٢﴾</vt:lpstr>
      <vt:lpstr> يَـٰٓأَيُّهَا ٱلنَّاسُ ٱذْكُرُوا۟ نِعْمَتَ ٱللَّـهِ عَلَيْكُمْ ۚ هَلْ مِنْ خَـٰلِقٍ غَيْرُ ٱللَّـهِ يَرْزُقُكُم مِّنَ ٱلسَّمَآءِ وَٱلْأَرْضِ ۚ لَآ إِلَـٰهَ إِلَّا هُوَ ۖ فَأَنَّىٰ تُؤْفَكُونَ ﴿٣﴾</vt:lpstr>
      <vt:lpstr>وَإِن يُكَذِّبُوكَ فَقَدْ كُذِّبَتْ رُسُلٌ مِّن قَبْلِكَ ۚ وَإِلَى ٱللَّـهِ تُرْجَعُ ٱلْأُمُورُ ﴿٤﴾</vt:lpstr>
      <vt:lpstr> يَـٰٓأَيُّهَا ٱلنَّاسُ إِنَّ وَعْدَ ٱللَّـهِ حَقٌّ ۖ فَلَا تَغُرَّنَّكُمُ ٱلْحَيَوٰةُ ٱلدُّنْيَا ۖ وَلَا يَغُرَّنَّكُم بِٱللَّـهِ ٱلْغَرُورُ ﴿٥﴾</vt:lpstr>
      <vt:lpstr> إِنَّ ٱلشَّيْطَـٰنَ لَكُمْ عَدُوٌّ فَٱتَّخِذُوهُ عَدُوًّا ۚ إِنَّمَا يَدْعُوا۟ حِزْبَهُۥ لِيَكُونُوا۟ مِنْ أَصْحَـٰبِ ٱلسَّعِيرِ ﴿٦﴾</vt:lpstr>
      <vt:lpstr> ٱلَّذِينَ كَفَرُوا۟ لَهُمْ عَذَابٌ شَدِيدٌ ۖ وَٱلَّذِينَ ءَامَنُوا۟ وَعَمِلُوا۟ ٱلصَّـٰلِحَـٰتِ لَهُم مَّغْفِرَةٌ وَأَجْرٌ كَبِيرٌ ﴿٧﴾</vt:lpstr>
      <vt:lpstr> أَفَمَن زُيِّنَ لَهُۥ سُوٓءُ عَمَلِهِۦ فَرَءَاهُ حَسَنًا ۖ فَإِنَّ ٱللَّـهَ يُضِلُّ مَن يَشَآءُ وَيَهْدِى مَن يَشَآءُ ۖ فَلَا تَذْهَبْ نَفْسُكَ عَلَيْهِمْ حَسَرَٰتٍ ۚ إِنَّ ٱللَّـهَ عَلِيمٌۢ بِمَا يَصْنَعُونَ ﴿٨﴾</vt:lpstr>
      <vt:lpstr> وَٱللَّـهُ ٱلَّذِىٓ أَرْسَلَ ٱلرِّيَـٰحَ فَتُثِيرُ سَحَابًا فَسُقْنَـٰهُ إِلَىٰ بَلَدٍ مَّيِّتٍ فَأَحْيَيْنَا بِهِ ٱلْأَرْضَ بَعْدَ مَوْتِهَا ۚ كَذَٰلِكَ ٱلنُّشُورُ ﴿٩﴾</vt:lpstr>
      <vt:lpstr>مَن كَانَ يُرِيدُ ٱلْعِزَّةَ فَلِلَّـهِ ٱلْعِزَّةُ جَمِيعًا ۚ إِلَيْهِ يَصْعَدُ ٱلْكَلِمُ ٱلطَّيِّبُ وَٱلْعَمَلُ ٱلصَّـٰلِحُ يَرْفَعُهُۥ ۚ وَٱلَّذِينَ يَمْكُرُونَ ٱلسَّيِّـَٔاتِ لَهُمْ عَذَابٌ شَدِيدٌ ۖ وَمَكْرُ أُو۟لَـٰٓئِكَ هُوَ يَبُورُ ﴿١٠﴾</vt:lpstr>
      <vt:lpstr>وَٱللَّـهُ خَلَقَكُم مِّن تُرَابٍ ثُمَّ مِن نُّطْفَةٍ ثُمَّ جَعَلَكُمْ أَزْوَٰجًا ۚ وَمَا تَحْمِلُ مِنْ أُنثَىٰ وَلَا تَضَعُ إِلَّا بِعِلْمِهِۦ ۚ</vt:lpstr>
      <vt:lpstr>وَمَا يُعَمَّرُ مِن مُّعَمَّرٍ وَلَا يُنقَصُ مِنْ عُمُرِهِۦٓ إِلَّا فِى كِتَـٰبٍ ۚ إِنَّ ذَٰلِكَ عَلَى ٱللَّـهِ يَسِيرٌ ﴿١١﴾</vt:lpstr>
      <vt:lpstr>وَمَا يَسْتَوِى ٱلْبَحْرَانِ هَـٰذَا عَذْبٌ فُرَاتٌ سَآئِغٌ شَرَابُهُۥ وَهَـٰذَا مِلْحٌ أُجَاجٌ ۖ وَمِن كُلٍّۢ تَأْكُلُونَ لَحْمًا طَرِيًّا وَتَسْتَخْرِجُونَ حِلْيَةً تَلْبَسُونَهَا ۖ</vt:lpstr>
      <vt:lpstr>وَتَرَى ٱلْفُلْكَ فِيهِ مَوَاخِرَ لِتَبْتَغُوا۟ مِن فَضْلِهِۦ وَلَعَلَّكُمْ تَشْكُرُونَ ﴿١٢﴾</vt:lpstr>
      <vt:lpstr> يُولِجُ ٱلَّيْلَ فِى ٱلنَّهَارِ وَيُولِجُ ٱلنَّهَارَ فِى ٱلَّيْلِ وَسَخَّرَ ٱلشَّمْسَ وَٱلْقَمَرَ كُلٌّ يَجْرِى لِأَجَلٍ مُّسَمًّى ۚ</vt:lpstr>
      <vt:lpstr>ذَٰلِكُمُ ٱللَّـهُ رَبُّكُمْ لَهُ ٱلْمُلْكُ ۚ وَٱلَّذِينَ تَدْعُونَ مِن دُونِهِۦ مَا يَمْلِكُونَ مِن قِطْمِيرٍ ﴿١٣﴾</vt:lpstr>
      <vt:lpstr> إِن تَدْعُوهُمْ لَا يَسْمَعُوا۟ دُعَآءَكُمْ وَلَوْ سَمِعُوا۟ مَا ٱسْتَجَابُوا۟ لَكُمْ ۖ وَيَوْمَ ٱلْقِيَـٰمَةِ يَكْفُرُونَ بِشِرْكِكُمْ ۚ وَلَا يُنَبِّئُكَ مِثْلُ خَبِيرٍ ﴿١٤﴾</vt:lpstr>
      <vt:lpstr> يَـٰٓأَيُّهَا ٱلنَّاسُ أَنتُمُ ٱلْفُقَرَآءُ إِلَى ٱللَّـهِ ۖ وَٱللَّـهُ هُوَ ٱلْغَنِىُّ ٱلْحَمِيدُ ﴿١٥﴾</vt:lpstr>
      <vt:lpstr> إِن يَشَأْ يُذْهِبْكُمْ وَيَأْتِ بِخَلْقٍ جَدِيدٍ ﴿١٦﴾</vt:lpstr>
      <vt:lpstr> وَمَا ذَٰلِكَ عَلَى ٱللَّـهِ بِعَزِيزٍ ﴿١٧﴾</vt:lpstr>
      <vt:lpstr> وَلَا تَزِرُ وَازِرَةٌ وِزْرَ أُخْرَىٰ ۚ وَإِن تَدْعُ مُثْقَلَةٌ إِلَىٰ حِمْلِهَا لَا يُحْمَلْ مِنْهُ شَىْءٌ وَلَوْ كَانَ ذَا قُرْبَىٰٓ ۗ</vt:lpstr>
      <vt:lpstr>إِنَّمَا تُنذِرُ ٱلَّذِينَ يَخْشَوْنَ رَبَّهُم بِٱلْغَيْبِ وَأَقَامُوا۟ ٱلصَّلَوٰةَ ۚ وَمَن تَزَكَّىٰ فَإِنَّمَا يَتَزَكَّىٰ لِنَفْسِهِۦ ۚ وَإِلَى ٱللَّـهِ ٱلْمَصِيرُ ﴿١٨﴾</vt:lpstr>
      <vt:lpstr>وَمَا يَسْتَوِى ٱلْأَعْمَىٰ وَٱلْبَصِيرُ ﴿١٩﴾</vt:lpstr>
      <vt:lpstr> وَلَا ٱلظُّلُمَـٰتُ وَلَا ٱلنُّورُ ﴿٢٠﴾</vt:lpstr>
      <vt:lpstr> وَلَا ٱلظِّلُّ وَلَا ٱلْحَرُورُ ﴿٢١﴾</vt:lpstr>
      <vt:lpstr> وَمَا يَسْتَوِى ٱلْأَحْيَآءُ وَلَا ٱلْأَمْوَٰتُ ۚ إِنَّ ٱللَّـهَ يُسْمِعُ مَن يَشَآءُ ۖ وَمَآ أَنتَ بِمُسْمِعٍ مَّن فِى ٱلْقُبُورِ ﴿٢٢﴾</vt:lpstr>
      <vt:lpstr> إِنْ أَنتَ إِلَّا نَذِيرٌ ﴿٢٣﴾ </vt:lpstr>
      <vt:lpstr>إِنَّآ أَرْسَلْنَـٰكَ بِٱلْحَقِّ بَشِيرًا وَنَذِيرًا ۚ وَإِن مِّنْ أُمَّةٍ إِلَّا خَلَا فِيهَا نَذِيرٌ ﴿٢٤﴾</vt:lpstr>
      <vt:lpstr> وَإِن يُكَذِّبُوكَ فَقَدْ كَذَّبَ ٱلَّذِينَ مِن قَبْلِهِمْ جَآءَتْهُمْ رُسُلُهُم بِٱلْبَيِّنَـٰتِ وَبِٱلزُّبُرِ وَبِٱلْكِتَـٰبِ ٱلْمُنِيرِ ﴿٢٥﴾</vt:lpstr>
      <vt:lpstr> ثُمَّ أَخَذْتُ ٱلَّذِينَ كَفَرُوا۟ ۖ فَكَيْفَ كَانَ نَكِيرِ ﴿٢٦﴾</vt:lpstr>
      <vt:lpstr> أَلَمْ تَرَ أَنَّ ٱللَّـهَ أَنزَلَ مِنَ ٱلسَّمَآءِ مَآءً فَأَخْرَجْنَا بِهِۦ ثَمَرَٰتٍ مُّخْتَلِفًا أَلْوَٰنُهَا ۚ وَمِنَ ٱلْجِبَالِ جُدَدٌۢ بِيضٌ وَحُمْرٌ مُّخْتَلِفٌ أَلْوَٰنُهَا وَغَرَابِيبُ سُودٌ ﴿٢٧﴾</vt:lpstr>
      <vt:lpstr> وَمِنَ ٱلنَّاسِ وَٱلدَّوَآبِّ وَٱلْأَنْعَـٰمِ مُخْتَلِفٌ أَلْوَٰنُهُۥ كَذَٰلِكَ ۗ إِنَّمَا يَخْشَى ٱللَّـهَ مِنْ عِبَادِهِ ٱلْعُلَمَـٰٓؤُا۟ ۗ إِنَّ ٱللَّـهَ عَزِيزٌ غَفُورٌ ﴿٢٨﴾</vt:lpstr>
      <vt:lpstr> إِنَّ ٱلَّذِينَ يَتْلُونَ كِتَـٰبَ ٱللَّـهِ وَأَقَامُوا۟ ٱلصَّلَوٰةَ وَأَنفَقُوا۟ مِمَّا رَزَقْنَـٰهُمْ سِرًّا وَعَلَانِيَةً يَرْجُونَ تِجَـٰرَةً لَّن تَبُورَ ﴿٢٩﴾</vt:lpstr>
      <vt:lpstr> لِيُوَفِّيَهُمْ أُجُورَهُمْ وَيَزِيدَهُم مِّن فَضْلِهِۦٓ ۚ إِنَّهُۥ غَفُورٌ شَكُورٌ ﴿٣٠﴾</vt:lpstr>
      <vt:lpstr>وَٱلَّذِىٓ أَوْحَيْنَآ إِلَيْكَ مِنَ ٱلْكِتَـٰبِ هُوَ ٱلْحَقُّ مُصَدِّقًا لِّمَا بَيْنَ يَدَيْهِ ۗ إِنَّ ٱللَّـهَ بِعِبَادِهِۦ لَخَبِيرٌۢ بَصِيرٌ ﴿٣١﴾</vt:lpstr>
      <vt:lpstr> ثُمَّ أَوْرَثْنَا ٱلْكِتَـٰبَ ٱلَّذِينَ ٱصْطَفَيْنَا مِنْ عِبَادِنَا ۖ فَمِنْهُمْ ظَالِمٌ لِّنَفْسِهِۦ وَمِنْهُم مُّقْتَصِدٌ وَمِنْهُمْ سَابِقٌۢ بِٱلْخَيْرَٰتِ بِإِذْنِ ٱللَّـهِ ۚ ذَٰلِكَ هُوَ ٱلْفَضْلُ ٱلْكَبِيرُ ﴿٣٢﴾</vt:lpstr>
      <vt:lpstr> جَنَّـٰتُ عَدْنٍ يَدْخُلُونَهَا يُحَلَّوْنَ فِيهَا مِنْ أَسَاوِرَ مِن ذَهَبٍ وَلُؤْلُؤًا ۖ وَلِبَاسُهُمْ فِيهَا حَرِيرٌ ﴿٣٣﴾</vt:lpstr>
      <vt:lpstr> وَقَالُوا۟ ٱلْحَمْدُ لِلَّـهِ ٱلَّذِىٓ أَذْهَبَ عَنَّا ٱلْحَزَنَ ۖ إِنَّ رَبَّنَا لَغَفُورٌ شَكُورٌ ﴿٣٤﴾</vt:lpstr>
      <vt:lpstr> ٱلَّذِىٓ أَحَلَّنَا دَارَ ٱلْمُقَامَةِ مِن فَضْلِهِۦ لَا يَمَسُّنَا فِيهَا نَصَبٌ وَلَا يَمَسُّنَا فِيهَا لُغُوبٌ ﴿٣٥﴾</vt:lpstr>
      <vt:lpstr> وَٱلَّذِينَ كَفَرُوا۟ لَهُمْ نَارُ جَهَنَّمَ لَا يُقْضَىٰ عَلَيْهِمْ فَيَمُوتُوا۟ وَلَا يُخَفَّفُ عَنْهُم مِّنْ عَذَابِهَا ۚ كَذَٰلِكَ نَجْزِى كُلَّ كَفُورٍ ﴿٣٦﴾</vt:lpstr>
      <vt:lpstr> وَهُمْ يَصْطَرِخُونَ فِيهَا رَبَّنَآ أَخْرِجْنَا نَعْمَلْ صَـٰلِحًا غَيْرَ ٱلَّذِى كُنَّا نَعْمَلُ ۚ أَوَلَمْ نُعَمِّرْكُم مَّا يَتَذَكَّرُ فِيهِ مَن تَذَكَّرَ وَجَآءَكُمُ ٱلنَّذِيرُ ۖ فَذُوقُوا۟ فَمَا لِلظَّـٰلِمِينَ مِن نَّصِيرٍ ﴿٣٧﴾</vt:lpstr>
      <vt:lpstr> إِنَّ ٱللَّـهَ عَـٰلِمُ غَيْبِ ٱلسَّمَـٰوَٰتِ وَٱلْأَرْضِ ۚ إِنَّهُۥ عَلِيمٌۢ بِذَاتِ ٱلصُّدُورِ ﴿٣٨﴾</vt:lpstr>
      <vt:lpstr>هُوَ ٱلَّذِى جَعَلَكُمْ خَلَـٰٓئِفَ فِى ٱلْأَرْضِ ۚ فَمَن كَفَرَ فَعَلَيْهِ كُفْرُهُۥ ۖ وَلَا يَزِيدُ ٱلْكَـٰفِرِينَ كُفْرُهُمْ عِندَ رَبِّهِمْ إِلَّا مَقْتًا ۖ وَلَا يَزِيدُ ٱلْكَـٰفِرِينَ كُفْرُهُمْ إِلَّا خَسَارًا ﴿٣٩﴾</vt:lpstr>
      <vt:lpstr> قُلْ أَرَءَيْتُمْ شُرَكَآءَكُمُ ٱلَّذِينَ تَدْعُونَ مِن دُونِ ٱللَّـهِ أَرُونِى مَاذَا خَلَقُوا۟ مِنَ ٱلْأَرْضِ أَمْ لَهُمْ شِرْكٌ فِى ٱلسَّمَـٰوَٰتِ</vt:lpstr>
      <vt:lpstr>أَمْ ءَاتَيْنَـٰهُمْ كِتَـٰبًا فَهُمْ عَلَىٰ بَيِّنَتٍ مِّنْهُ ۚ بَلْ إِن يَعِدُ ٱلظَّـٰلِمُونَ بَعْضُهُم بَعْضًا إِلَّا غُرُورًا ﴿٤٠﴾</vt:lpstr>
      <vt:lpstr> إِنَّ ٱللَّـهَ يُمْسِكُ ٱلسَّمَـٰوَٰتِ وَٱلْأَرْضَ أَن تَزُولَا ۚ وَلَئِن زَالَتَآ إِنْ أَمْسَكَهُمَا مِنْ أَحَدٍ مِّنۢ بَعْدِهِۦٓ ۚ إِنَّهُۥ كَانَ حَلِيمًا غَفُورًا ﴿٤١﴾</vt:lpstr>
      <vt:lpstr> وَأَقْسَمُوا۟ بِٱللَّـهِ جَهْدَ أَيْمَـٰنِهِمْ لَئِن جَآءَهُمْ نَذِيرٌ لَّيَكُونُنَّ أَهْدَىٰ مِنْ إِحْدَى ٱلْأُمَمِ ۖ فَلَمَّا جَآءَهُمْ نَذِيرٌ مَّا زَادَهُمْ إِلَّا نُفُورًا ﴿٤٢﴾</vt:lpstr>
      <vt:lpstr> ٱسْتِكْبَارًا فِى ٱلْأَرْضِ وَمَكْرَ ٱلسَّيِّئِ ۚ وَلَا يَحِيقُ ٱلْمَكْرُ ٱلسَّيِّئُ إِلَّا بِأَهْلِهِۦ ۚ فَهَلْ يَنظُرُونَ إِلَّا سُنَّتَ ٱلْأَوَّلِينَ ۚ فَلَن تَجِدَ لِسُنَّتِ ٱللَّـهِ تَبْدِيلًا ۖ وَلَن تَجِدَ لِسُنَّتِ ٱللَّـهِ تَحْوِيلًا ﴿٤٣﴾</vt:lpstr>
      <vt:lpstr> أَوَلَمْ يَسِيرُوا۟ فِى ٱلْأَرْضِ فَيَنظُرُوا۟ كَيْفَ كَانَ عَـٰقِبَةُ ٱلَّذِينَ مِن قَبْلِهِمْ وَكَانُوٓا۟ أَشَدَّ مِنْهُمْ قُوَّةً ۚ وَمَا كَانَ ٱللَّـهُ لِيُعْجِزَهُۥ مِن شَىْءٍ فِى ٱلسَّمَـٰوَٰتِ وَلَا فِى ٱلْأَرْضِ ۚ إِنَّهُۥ كَانَ عَلِيمًا قَدِيرًا ﴿٤٤﴾</vt:lpstr>
      <vt:lpstr>وَلَوْ يُؤَاخِذُ ٱللَّـهُ ٱلنَّاسَ بِمَا كَسَبُوا۟ مَا تَرَكَ عَلَىٰ ظَهْرِهَا مِن دَآبَّةٍ وَلَـٰكِن يُؤَخِّرُهُمْ إِلَىٰٓ أَجَلٍ مُّسَمًّى ۖ فَإِذَا جَآءَ أَجَلُهُمْ فَإِنَّ ٱللَّـهَ كَانَ بِعِبَادِهِۦ بَصِيرًۢا ﴿٤٥﴾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Dell</cp:lastModifiedBy>
  <cp:revision>691</cp:revision>
  <dcterms:created xsi:type="dcterms:W3CDTF">2005-07-27T05:58:58Z</dcterms:created>
  <dcterms:modified xsi:type="dcterms:W3CDTF">2020-05-14T09:39:28Z</dcterms:modified>
</cp:coreProperties>
</file>