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1"/>
  </p:notesMasterIdLst>
  <p:sldIdLst>
    <p:sldId id="354" r:id="rId2"/>
    <p:sldId id="355" r:id="rId3"/>
    <p:sldId id="893" r:id="rId4"/>
    <p:sldId id="766" r:id="rId5"/>
    <p:sldId id="1011" r:id="rId6"/>
    <p:sldId id="1012" r:id="rId7"/>
    <p:sldId id="1013" r:id="rId8"/>
    <p:sldId id="1014" r:id="rId9"/>
    <p:sldId id="1015" r:id="rId10"/>
    <p:sldId id="1016" r:id="rId11"/>
    <p:sldId id="1084" r:id="rId12"/>
    <p:sldId id="1017" r:id="rId13"/>
    <p:sldId id="1018" r:id="rId14"/>
    <p:sldId id="1019" r:id="rId15"/>
    <p:sldId id="1020" r:id="rId16"/>
    <p:sldId id="1021" r:id="rId17"/>
    <p:sldId id="1022" r:id="rId18"/>
    <p:sldId id="1023" r:id="rId19"/>
    <p:sldId id="1024" r:id="rId20"/>
    <p:sldId id="1025" r:id="rId21"/>
    <p:sldId id="1026" r:id="rId22"/>
    <p:sldId id="1027" r:id="rId23"/>
    <p:sldId id="1028" r:id="rId24"/>
    <p:sldId id="1029" r:id="rId25"/>
    <p:sldId id="1085" r:id="rId26"/>
    <p:sldId id="1030" r:id="rId27"/>
    <p:sldId id="1031" r:id="rId28"/>
    <p:sldId id="1032" r:id="rId29"/>
    <p:sldId id="1033" r:id="rId30"/>
    <p:sldId id="1034" r:id="rId31"/>
    <p:sldId id="1035" r:id="rId32"/>
    <p:sldId id="1036" r:id="rId33"/>
    <p:sldId id="1037" r:id="rId34"/>
    <p:sldId id="1038" r:id="rId35"/>
    <p:sldId id="1039" r:id="rId36"/>
    <p:sldId id="1040" r:id="rId37"/>
    <p:sldId id="1041" r:id="rId38"/>
    <p:sldId id="1042" r:id="rId39"/>
    <p:sldId id="1043" r:id="rId40"/>
    <p:sldId id="1086" r:id="rId41"/>
    <p:sldId id="1044" r:id="rId42"/>
    <p:sldId id="1045" r:id="rId43"/>
    <p:sldId id="1087" r:id="rId44"/>
    <p:sldId id="1046" r:id="rId45"/>
    <p:sldId id="1047" r:id="rId46"/>
    <p:sldId id="1088" r:id="rId47"/>
    <p:sldId id="1048" r:id="rId48"/>
    <p:sldId id="1049" r:id="rId49"/>
    <p:sldId id="1050" r:id="rId50"/>
    <p:sldId id="1051" r:id="rId51"/>
    <p:sldId id="1052" r:id="rId52"/>
    <p:sldId id="1053" r:id="rId53"/>
    <p:sldId id="1054" r:id="rId54"/>
    <p:sldId id="1055" r:id="rId55"/>
    <p:sldId id="1056" r:id="rId56"/>
    <p:sldId id="1057" r:id="rId57"/>
    <p:sldId id="1058" r:id="rId58"/>
    <p:sldId id="1059" r:id="rId59"/>
    <p:sldId id="1060" r:id="rId60"/>
    <p:sldId id="1090" r:id="rId61"/>
    <p:sldId id="1089" r:id="rId62"/>
    <p:sldId id="1061" r:id="rId63"/>
    <p:sldId id="1091" r:id="rId64"/>
    <p:sldId id="1062" r:id="rId65"/>
    <p:sldId id="1063" r:id="rId66"/>
    <p:sldId id="1093" r:id="rId67"/>
    <p:sldId id="1092" r:id="rId68"/>
    <p:sldId id="1064" r:id="rId69"/>
    <p:sldId id="1065" r:id="rId70"/>
    <p:sldId id="1066" r:id="rId71"/>
    <p:sldId id="1067" r:id="rId72"/>
    <p:sldId id="1068" r:id="rId73"/>
    <p:sldId id="1069" r:id="rId74"/>
    <p:sldId id="1070" r:id="rId75"/>
    <p:sldId id="1071" r:id="rId76"/>
    <p:sldId id="1072" r:id="rId77"/>
    <p:sldId id="1073" r:id="rId78"/>
    <p:sldId id="1074" r:id="rId79"/>
    <p:sldId id="1075" r:id="rId80"/>
    <p:sldId id="1076" r:id="rId81"/>
    <p:sldId id="1077" r:id="rId82"/>
    <p:sldId id="1078" r:id="rId83"/>
    <p:sldId id="1079" r:id="rId84"/>
    <p:sldId id="1080" r:id="rId85"/>
    <p:sldId id="1081" r:id="rId86"/>
    <p:sldId id="1082" r:id="rId87"/>
    <p:sldId id="1083" r:id="rId88"/>
    <p:sldId id="352" r:id="rId89"/>
    <p:sldId id="353" r:id="rId9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الأحزاب</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Aḥzāb</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a:solidFill>
                  <a:srgbClr val="FFFF00"/>
                </a:solidFill>
                <a:latin typeface="Trebuchet MS" panose="020B0603020202020204" pitchFamily="34" charset="0"/>
                <a:cs typeface="Traditional Arabic" panose="02020603050405020304" pitchFamily="18" charset="-78"/>
              </a:rPr>
              <a:t>the </a:t>
            </a:r>
            <a:r>
              <a:rPr lang="en-US" altLang="en-US" sz="6000" dirty="0" smtClean="0">
                <a:solidFill>
                  <a:srgbClr val="FFFF00"/>
                </a:solidFill>
                <a:latin typeface="Trebuchet MS" panose="020B0603020202020204" pitchFamily="34" charset="0"/>
                <a:cs typeface="Traditional Arabic" panose="02020603050405020304" pitchFamily="18" charset="-78"/>
              </a:rPr>
              <a:t>confederates)</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33</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73</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ٱلنَّبِىُّ أَوْلَىٰ بِٱلْمُؤْمِنِينَ مِنْ أَنفُسِهِمْ ۖ وَأَزْوَٰجُهُۥٓ أُمَّهَـٰتُهُمْ ۗ وَأُو۟لُوا۟ ٱلْأَرْحَامِ بَعْضُهُمْ أَوْلَىٰ بِبَعْضٍ فِى كِتَـٰبِ ٱللَّـهِ مِنَ ٱلْمُؤْمِنِينَ وَٱلْمُهَـٰجِرِينَ إِلَّآ أَن تَفْعَلُوٓا۟ إِلَىٰٓ أَوْلِيَآئِكُم مَّعْرُوفًا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Prophet is closer to the faithful than their own souls</a:t>
            </a:r>
            <a:r>
              <a:rPr lang="en-US" altLang="en-US" sz="3200" dirty="0" smtClean="0">
                <a:latin typeface="Calibri" panose="020F0502020204030204" pitchFamily="34" charset="0"/>
              </a:rPr>
              <a:t>, </a:t>
            </a:r>
            <a:r>
              <a:rPr lang="en-US" altLang="en-US" sz="3200" dirty="0">
                <a:latin typeface="Calibri" panose="020F0502020204030204" pitchFamily="34" charset="0"/>
              </a:rPr>
              <a:t>and his wives are their mothers. The blood relatives are more entitled to inherit from one another in the Book of </a:t>
            </a:r>
            <a:r>
              <a:rPr lang="en-US" altLang="en-US" sz="3200" dirty="0" smtClean="0">
                <a:latin typeface="Calibri" panose="020F0502020204030204" pitchFamily="34" charset="0"/>
              </a:rPr>
              <a:t>Allah </a:t>
            </a:r>
            <a:r>
              <a:rPr lang="en-US" altLang="en-US" sz="3200" dirty="0">
                <a:latin typeface="Calibri" panose="020F0502020204030204" pitchFamily="34" charset="0"/>
              </a:rPr>
              <a:t>than the [other] faithful and Emigrants</a:t>
            </a:r>
            <a:r>
              <a:rPr lang="en-US" altLang="en-US" sz="3200" dirty="0" smtClean="0">
                <a:latin typeface="Calibri" panose="020F0502020204030204" pitchFamily="34" charset="0"/>
              </a:rPr>
              <a:t>, </a:t>
            </a:r>
            <a:r>
              <a:rPr lang="en-US" altLang="en-US" sz="3200" dirty="0">
                <a:latin typeface="Calibri" panose="020F0502020204030204" pitchFamily="34" charset="0"/>
              </a:rPr>
              <a:t>barring any </a:t>
            </a:r>
            <a:r>
              <a:rPr lang="en-US" altLang="en-US" sz="3200" dirty="0" err="1">
                <a:latin typeface="Calibri" panose="020F0502020204030204" pitchFamily="34" charset="0"/>
              </a:rPr>
              <a:t>favour</a:t>
            </a:r>
            <a:r>
              <a:rPr lang="en-US" altLang="en-US" sz="3200" dirty="0">
                <a:latin typeface="Calibri" panose="020F0502020204030204" pitchFamily="34" charset="0"/>
              </a:rPr>
              <a:t> you may do your comrades</a:t>
            </a:r>
            <a:r>
              <a:rPr lang="en-US" altLang="en-US" sz="3200" dirty="0" smtClean="0">
                <a:latin typeface="Calibri" panose="020F0502020204030204" pitchFamily="34" charset="0"/>
              </a:rPr>
              <a:t>.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20707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كَانَ </a:t>
            </a:r>
            <a:r>
              <a:rPr lang="ar-SA" altLang="en-US" sz="7200" dirty="0">
                <a:latin typeface="Arabic Typesetting" panose="03020402040406030203" pitchFamily="66" charset="-78"/>
                <a:cs typeface="Arabic Typesetting" panose="03020402040406030203" pitchFamily="66" charset="-78"/>
              </a:rPr>
              <a:t>ذَٰلِكَ فِى ٱلْكِتَـٰبِ مَسْطُورًا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This </a:t>
            </a:r>
            <a:r>
              <a:rPr lang="en-US" altLang="en-US" sz="3200" dirty="0">
                <a:latin typeface="Calibri" panose="020F0502020204030204" pitchFamily="34" charset="0"/>
              </a:rPr>
              <a:t>has been written in the Book.</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00685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 أَخَذْنَا مِنَ ٱلنَّبِيِّـۧنَ مِيثَـٰقَهُمْ وَمِنكَ وَمِن نُّوحٍ وَإِبْرَٰهِيمَ وَمُوسَىٰ وَعِيسَى ٱبْنِ مَرْيَمَ ۖ وَأَخَذْنَا مِنْهُم مِّيثَـٰقًا غَلِيظًا ﴿٧</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[Recall] when We took a pledge from the prophets, and from you and from Noah and Abraham and Moses and Jesus son of Mary, and We took from them a solemn pledge,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10514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لِّيَسْـَٔلَ ٱلصَّـٰدِقِينَ عَن صِدْقِهِمْ ۚ وَأَعَدَّ لِلْكَـٰفِرِينَ عَذَابًا أَلِيمًا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that He may question the truthful concerning their truthfulness. And He has prepared for the faithless a painful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2805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ٱذْكُرُوا۟ نِعْمَةَ ٱللَّـهِ عَلَيْكُمْ إِذْ جَآءَتْكُمْ جُنُودٌ فَأَرْسَلْنَا عَلَيْهِمْ رِيحًا وَجُنُودًا لَّمْ تَرَوْهَا ۚ وَكَانَ ٱللَّـهُ بِمَا تَعْمَلُونَ بَصِيرًا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faith! Remember Allah’s blessing upon you when the hosts came at you, and We sent against them a gale and hosts whom you did not see. And Allah sees best what you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83834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جَآءُوكُم مِّن فَوْقِكُمْ وَمِنْ أَسْفَلَ مِنكُمْ وَإِذْ زَاغَتِ ٱلْأَبْصَـٰرُ وَبَلَغَتِ ٱلْقُلُوبُ ٱلْحَنَاجِرَ وَتَظُنُّونَ بِٱللَّـهِ ٱلظُّنُونَا۠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came at you from above and below you</a:t>
            </a:r>
            <a:r>
              <a:rPr lang="en-US" altLang="en-US" sz="3200" dirty="0" smtClean="0">
                <a:latin typeface="Calibri" panose="020F0502020204030204" pitchFamily="34" charset="0"/>
              </a:rPr>
              <a:t>, </a:t>
            </a:r>
            <a:r>
              <a:rPr lang="en-US" altLang="en-US" sz="3200" dirty="0">
                <a:latin typeface="Calibri" panose="020F0502020204030204" pitchFamily="34" charset="0"/>
              </a:rPr>
              <a:t>and when the eyes rolled [with fear] and the hearts leapt to the throats, and you entertained misgivings about Allah,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8692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هُنَالِكَ ٱبْتُلِىَ ٱلْمُؤْمِنُونَ وَزُلْزِلُوا۟ زِلْزَالًا شَدِيدًا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was there that the faithful were tested and jolted with a severe agitation.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8128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يَقُولُ ٱلْمُنَـٰفِقُونَ وَٱلَّذِينَ فِى قُلُوبِهِم مَّرَضٌ مَّا وَعَدَنَا ٱللَّـهُ وَرَسُولُهُۥٓ إِلَّا غُرُورًا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the hypocrites were saying, as well as those in whose hearts is a sickness, ‘Allah and His Apostle did not promise us [anything] except delusion.’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34248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قَالَت طَّآئِفَةٌ مِّنْهُمْ يَـٰٓأَهْلَ يَثْرِبَ لَا مُقَامَ لَكُمْ فَٱرْجِعُوا۟ ۚ وَيَسْتَـْٔذِنُ فَرِيقٌ مِّنْهُمُ ٱلنَّبِىَّ يَقُولُونَ إِنَّ بُيُوتَنَا عَوْرَةٌ وَمَا هِىَ بِعَوْرَةٍ ۖ إِن يُرِيدُونَ إِلَّا فِرَارًا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a group of them said, ‘O people of </a:t>
            </a:r>
            <a:r>
              <a:rPr lang="en-US" altLang="en-US" sz="3200" dirty="0" err="1">
                <a:latin typeface="Calibri" panose="020F0502020204030204" pitchFamily="34" charset="0"/>
              </a:rPr>
              <a:t>Yathrib</a:t>
            </a:r>
            <a:r>
              <a:rPr lang="en-US" altLang="en-US" sz="3200" dirty="0">
                <a:latin typeface="Calibri" panose="020F0502020204030204" pitchFamily="34" charset="0"/>
              </a:rPr>
              <a:t>! [This is] not a place for you</a:t>
            </a:r>
            <a:r>
              <a:rPr lang="en-US" altLang="en-US" sz="3200" dirty="0" smtClean="0">
                <a:latin typeface="Calibri" panose="020F0502020204030204" pitchFamily="34" charset="0"/>
              </a:rPr>
              <a:t>, </a:t>
            </a:r>
            <a:r>
              <a:rPr lang="en-US" altLang="en-US" sz="3200" dirty="0">
                <a:latin typeface="Calibri" panose="020F0502020204030204" pitchFamily="34" charset="0"/>
              </a:rPr>
              <a:t>so go back</a:t>
            </a:r>
            <a:r>
              <a:rPr lang="en-US" altLang="en-US" sz="3200" dirty="0" smtClean="0">
                <a:latin typeface="Calibri" panose="020F0502020204030204" pitchFamily="34" charset="0"/>
              </a:rPr>
              <a:t>!’ </a:t>
            </a:r>
            <a:r>
              <a:rPr lang="en-US" altLang="en-US" sz="3200" dirty="0">
                <a:latin typeface="Calibri" panose="020F0502020204030204" pitchFamily="34" charset="0"/>
              </a:rPr>
              <a:t>And a group of them sought the Prophet’s permission, saying, ‘Our homes lie </a:t>
            </a:r>
            <a:r>
              <a:rPr lang="en-US" altLang="en-US" sz="3200" dirty="0" smtClean="0">
                <a:latin typeface="Calibri" panose="020F0502020204030204" pitchFamily="34" charset="0"/>
              </a:rPr>
              <a:t>exposed </a:t>
            </a:r>
            <a:r>
              <a:rPr lang="en-US" altLang="en-US" sz="3200" dirty="0">
                <a:latin typeface="Calibri" panose="020F0502020204030204" pitchFamily="34" charset="0"/>
              </a:rPr>
              <a:t>[to the enemy],’ although they were not exposed. They only sought to flee.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4890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دُخِلَتْ عَلَيْهِم مِّنْ أَقْطَارِهَا ثُمَّ سُئِلُوا۟ ٱلْفِتْنَةَ لَـَٔاتَوْهَا وَمَا تَلَبَّثُوا۟ بِهَآ إِلَّا يَسِيرًا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they been invaded from its </a:t>
            </a:r>
            <a:r>
              <a:rPr lang="en-US" altLang="en-US" sz="3200" dirty="0" smtClean="0">
                <a:latin typeface="Calibri" panose="020F0502020204030204" pitchFamily="34" charset="0"/>
              </a:rPr>
              <a:t>flanks </a:t>
            </a:r>
            <a:r>
              <a:rPr lang="en-US" altLang="en-US" sz="3200" dirty="0">
                <a:latin typeface="Calibri" panose="020F0502020204030204" pitchFamily="34" charset="0"/>
              </a:rPr>
              <a:t>and had they been asked to apostatize, they would have done so with only a mild hesitation,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99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76672"/>
            <a:ext cx="12192000" cy="6370975"/>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33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Aḥzāb</a:t>
            </a:r>
            <a:endParaRPr lang="en-US" altLang="en-US" sz="2800" dirty="0" smtClean="0">
              <a:solidFill>
                <a:srgbClr val="FFFF00"/>
              </a:solidFill>
            </a:endParaRPr>
          </a:p>
          <a:p>
            <a:pPr algn="ctr">
              <a:spcBef>
                <a:spcPct val="0"/>
              </a:spcBef>
              <a:buFontTx/>
              <a:buNone/>
            </a:pPr>
            <a:r>
              <a:rPr lang="en-US" altLang="en-US" sz="2000" dirty="0" smtClean="0">
                <a:solidFill>
                  <a:srgbClr val="FFFF00"/>
                </a:solidFill>
              </a:rPr>
              <a:t>The surah that mentions The Confederates of the unbelievers, who besieged Medina, with an overwhelming force, but whom God routed with winds and a sandstorm in what became known as the Battle of the Ditch (in reference to the digging of a wide trench around the city as a barrier to invasion, an unprecedented practice in Arabia) in AH 5/627 CE. It takes its name from  which refers to the campaign of the “confederates” (</a:t>
            </a:r>
            <a:r>
              <a:rPr lang="en-US" altLang="en-US" sz="2000" dirty="0" err="1" smtClean="0">
                <a:solidFill>
                  <a:srgbClr val="FFFF00"/>
                </a:solidFill>
              </a:rPr>
              <a:t>aḥzāb</a:t>
            </a:r>
            <a:r>
              <a:rPr lang="en-US" altLang="en-US" sz="2000" dirty="0" smtClean="0">
                <a:solidFill>
                  <a:srgbClr val="FFFF00"/>
                </a:solidFill>
              </a:rPr>
              <a:t>) against the Prophet. The believers dug a ditch, which the disbelievers were unable to cross, and eventually the enemy retreated in disarray. This is mentioned in order to remind the believers of God’s goodness to them, so that they may obey the numerous instructions given in the surah, starting with the regulation of adoption and including proper conduct towards the Prophet, his </a:t>
            </a:r>
            <a:r>
              <a:rPr lang="en-US" altLang="en-US" sz="2000" dirty="0" err="1" smtClean="0">
                <a:solidFill>
                  <a:srgbClr val="FFFF00"/>
                </a:solidFill>
              </a:rPr>
              <a:t>Ahl</a:t>
            </a:r>
            <a:r>
              <a:rPr lang="en-US" altLang="en-US" sz="2000" dirty="0" smtClean="0">
                <a:solidFill>
                  <a:srgbClr val="FFFF00"/>
                </a:solidFill>
              </a:rPr>
              <a:t> al-Bayt and his wives. The hypocrites are warned to stop their bad </a:t>
            </a:r>
            <a:r>
              <a:rPr lang="en-US" altLang="en-US" sz="2000" dirty="0" err="1" smtClean="0">
                <a:solidFill>
                  <a:srgbClr val="FFFF00"/>
                </a:solidFill>
              </a:rPr>
              <a:t>behaviour</a:t>
            </a:r>
            <a:r>
              <a:rPr lang="en-US" altLang="en-US" sz="2000" dirty="0" smtClean="0">
                <a:solidFill>
                  <a:srgbClr val="FFFF00"/>
                </a:solidFill>
              </a:rPr>
              <a:t>.</a:t>
            </a:r>
          </a:p>
          <a:p>
            <a:pPr algn="ctr">
              <a:spcBef>
                <a:spcPct val="0"/>
              </a:spcBef>
              <a:buFontTx/>
              <a:buNone/>
            </a:pPr>
            <a:r>
              <a:rPr lang="en-US" altLang="en-US" sz="2000" dirty="0">
                <a:solidFill>
                  <a:srgbClr val="FFFF00"/>
                </a:solidFill>
              </a:rPr>
              <a:t>The surah is also known as: The Allied Troops, The Coalition, The Confederate Tribes, The </a:t>
            </a:r>
            <a:r>
              <a:rPr lang="en-US" altLang="en-US" sz="2000" dirty="0" err="1">
                <a:solidFill>
                  <a:srgbClr val="FFFF00"/>
                </a:solidFill>
              </a:rPr>
              <a:t>Confederaters</a:t>
            </a:r>
            <a:r>
              <a:rPr lang="en-US" altLang="en-US" sz="2000" dirty="0">
                <a:solidFill>
                  <a:srgbClr val="FFFF00"/>
                </a:solidFill>
              </a:rPr>
              <a:t>, The Federated Clans, The Joint Forces</a:t>
            </a:r>
            <a:r>
              <a:rPr lang="en-US" altLang="en-US" sz="2000" dirty="0" smtClean="0">
                <a:solidFill>
                  <a:srgbClr val="FFFF00"/>
                </a:solidFill>
              </a:rPr>
              <a:t>.</a:t>
            </a:r>
          </a:p>
          <a:p>
            <a:pPr algn="ctr">
              <a:spcBef>
                <a:spcPct val="0"/>
              </a:spcBef>
              <a:buFontTx/>
              <a:buNone/>
            </a:pPr>
            <a:r>
              <a:rPr lang="en-US" altLang="en-US" sz="2000" dirty="0">
                <a:solidFill>
                  <a:srgbClr val="FFFF00"/>
                </a:solidFill>
              </a:rPr>
              <a:t>This surah was revealed in </a:t>
            </a:r>
            <a:r>
              <a:rPr lang="en-US" altLang="en-US" sz="2000" dirty="0" smtClean="0">
                <a:solidFill>
                  <a:srgbClr val="FFFF00"/>
                </a:solidFill>
              </a:rPr>
              <a:t>Madinah. </a:t>
            </a:r>
            <a:r>
              <a:rPr lang="en-US" altLang="en-US" sz="2000" dirty="0">
                <a:solidFill>
                  <a:srgbClr val="FFFF00"/>
                </a:solidFill>
              </a:rPr>
              <a:t>In the commentary of </a:t>
            </a:r>
            <a:r>
              <a:rPr lang="en-US" altLang="en-US" sz="2000" dirty="0" err="1">
                <a:solidFill>
                  <a:srgbClr val="FFFF00"/>
                </a:solidFill>
              </a:rPr>
              <a:t>Majma’ul</a:t>
            </a:r>
            <a:r>
              <a:rPr lang="en-US" altLang="en-US" sz="2000" dirty="0">
                <a:solidFill>
                  <a:srgbClr val="FFFF00"/>
                </a:solidFill>
              </a:rPr>
              <a:t> Bayan it is narrated from the Holy Prophet </a:t>
            </a:r>
            <a:r>
              <a:rPr lang="en-US" altLang="en-US" sz="2000" dirty="0" smtClean="0">
                <a:solidFill>
                  <a:srgbClr val="FFFF00"/>
                </a:solidFill>
              </a:rPr>
              <a:t>(S) </a:t>
            </a:r>
            <a:r>
              <a:rPr lang="en-US" altLang="en-US" sz="2000" dirty="0">
                <a:solidFill>
                  <a:srgbClr val="FFFF00"/>
                </a:solidFill>
              </a:rPr>
              <a:t>that whoever recites surah al-</a:t>
            </a:r>
            <a:r>
              <a:rPr lang="en-US" altLang="en-US" sz="2000" dirty="0" err="1">
                <a:solidFill>
                  <a:srgbClr val="FFFF00"/>
                </a:solidFill>
              </a:rPr>
              <a:t>Ahzab</a:t>
            </a:r>
            <a:r>
              <a:rPr lang="en-US" altLang="en-US" sz="2000" dirty="0">
                <a:solidFill>
                  <a:srgbClr val="FFFF00"/>
                </a:solidFill>
              </a:rPr>
              <a:t> and also teaches it to his family members, he will be saved from the torment of the grave.</a:t>
            </a:r>
          </a:p>
          <a:p>
            <a:pPr algn="ctr">
              <a:spcBef>
                <a:spcPct val="0"/>
              </a:spcBef>
              <a:buFontTx/>
              <a:buNone/>
            </a:pPr>
            <a:r>
              <a:rPr lang="en-US" altLang="en-US" sz="2000" dirty="0">
                <a:solidFill>
                  <a:srgbClr val="FFFF00"/>
                </a:solidFill>
              </a:rPr>
              <a:t>Imam </a:t>
            </a:r>
            <a:r>
              <a:rPr lang="en-US" altLang="en-US" sz="2000" dirty="0" err="1">
                <a:solidFill>
                  <a:srgbClr val="FFFF00"/>
                </a:solidFill>
              </a:rPr>
              <a:t>Ja’far</a:t>
            </a:r>
            <a:r>
              <a:rPr lang="en-US" altLang="en-US" sz="2000" dirty="0">
                <a:solidFill>
                  <a:srgbClr val="FFFF00"/>
                </a:solidFill>
              </a:rPr>
              <a:t> as-</a:t>
            </a:r>
            <a:r>
              <a:rPr lang="en-US" altLang="en-US" sz="2000" dirty="0" err="1">
                <a:solidFill>
                  <a:srgbClr val="FFFF00"/>
                </a:solidFill>
              </a:rPr>
              <a:t>Sadiq</a:t>
            </a:r>
            <a:r>
              <a:rPr lang="en-US" altLang="en-US" sz="2000" dirty="0">
                <a:solidFill>
                  <a:srgbClr val="FFFF00"/>
                </a:solidFill>
              </a:rPr>
              <a:t> </a:t>
            </a:r>
            <a:r>
              <a:rPr lang="en-US" altLang="en-US" sz="2000" dirty="0" smtClean="0">
                <a:solidFill>
                  <a:srgbClr val="FFFF00"/>
                </a:solidFill>
              </a:rPr>
              <a:t>(A) </a:t>
            </a:r>
            <a:r>
              <a:rPr lang="en-US" altLang="en-US" sz="2000" dirty="0">
                <a:solidFill>
                  <a:srgbClr val="FFFF00"/>
                </a:solidFill>
              </a:rPr>
              <a:t>has said that the reward for reciting this surah often is countless and the one who does so will be under the protection of the Holy Prophet </a:t>
            </a:r>
            <a:r>
              <a:rPr lang="en-US" altLang="en-US" sz="2000" dirty="0" smtClean="0">
                <a:solidFill>
                  <a:srgbClr val="FFFF00"/>
                </a:solidFill>
              </a:rPr>
              <a:t>(S) </a:t>
            </a:r>
            <a:r>
              <a:rPr lang="en-US" altLang="en-US" sz="2000" dirty="0">
                <a:solidFill>
                  <a:srgbClr val="FFFF00"/>
                </a:solidFill>
              </a:rPr>
              <a:t>and his progeny on the Day of Reckoning. Keeping this surah written (on deer-skin) makes a person </a:t>
            </a:r>
            <a:r>
              <a:rPr lang="en-US" altLang="en-US" sz="2000" dirty="0" err="1">
                <a:solidFill>
                  <a:srgbClr val="FFFF00"/>
                </a:solidFill>
              </a:rPr>
              <a:t>honourable</a:t>
            </a:r>
            <a:r>
              <a:rPr lang="en-US" altLang="en-US" sz="2000" dirty="0">
                <a:solidFill>
                  <a:srgbClr val="FFFF00"/>
                </a:solidFill>
              </a:rPr>
              <a:t> in the eyes of people, and everyone craves for his </a:t>
            </a:r>
            <a:r>
              <a:rPr lang="en-US" altLang="en-US" sz="2000" dirty="0" smtClean="0">
                <a:solidFill>
                  <a:srgbClr val="FFFF00"/>
                </a:solidFill>
              </a:rPr>
              <a:t>company</a:t>
            </a:r>
            <a:r>
              <a:rPr lang="en-US" altLang="en-US" sz="2000" dirty="0" smtClean="0">
                <a:solidFill>
                  <a:srgbClr val="FFFF00"/>
                </a:solidFill>
              </a:rPr>
              <a:t>.</a:t>
            </a:r>
            <a:endParaRPr lang="en-US" altLang="en-US" sz="20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كَانُوا۟ عَـٰهَدُوا۟ ٱللَّـهَ مِن قَبْلُ لَا يُوَلُّونَ ٱلْأَدْبَـٰرَ ۚ وَكَانَ عَهْدُ ٱللَّـهِ مَسْـُٔولًا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though they had certainly pledged to Allah before that they would not turn their backs [to flee], and pledges given to Allah are accountable.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8799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لَّن يَنفَعَكُمُ ٱلْفِرَارُ إِن فَرَرْتُم مِّنَ ٱلْمَوْتِ أَوِ ٱلْقَتْلِ وَإِذًا لَّا تُمَتَّعُونَ إِلَّا قَلِيلًا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‘Flight will not avail you should you flee from death or from being killed, and then you will be let to enjoy only for a little while.’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51136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مَن ذَا ٱلَّذِى يَعْصِمُكُم مِّنَ ٱللَّـهِ إِنْ أَرَادَ بِكُمْ سُوٓءًا أَوْ أَرَادَ بِكُمْ رَحْمَةً ۚ وَلَا يَجِدُونَ لَهُم مِّن دُونِ ٱللَّـهِ وَلِيًّا وَلَا نَصِيرًا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‘Who is it that can protect you from Allah should He desire to cause you ill, or desire to grant you mercy?’ They will not find for themselves any protector or helper besides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9717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قَدْ يَعْلَمُ ٱللَّـهُ ٱلْمُعَوِّقِينَ مِنكُمْ وَٱلْقَآئِلِينَ لِإِخْوَٰنِهِمْ هَلُمَّ إِلَيْنَا ۖ وَلَا يَأْتُونَ ٱلْبَأْسَ إِلَّا قَلِيلًا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knows those of you who discourage others, and those who say to their brethren, ‘Come to us!’ and they take little part in the battle,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47536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أَشِحَّةً عَلَيْكُمْ ۖ فَإِذَا جَآءَ ٱلْخَوْفُ رَأَيْتَهُمْ يَنظُرُونَ إِلَيْكَ تَدُورُ أَعْيُنُهُمْ كَٱلَّذِى يُغْشَىٰ عَلَيْهِ مِنَ ٱلْمَوْتِ ۖ فَإِذَا ذَهَبَ ٱلْخَوْفُ سَلَقُوكُم بِأَلْسِنَةٍ حِدَادٍ أَشِحَّةً عَلَى ٱلْخَيْرِ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grudging you [their help]. So when there is panic, you see them observing you, their eyes rolling, like someone fainting at death. Then, when the panic is over, they scald you with [their] sharp tongues in their greed for riches.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38266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أُو۟لَـٰٓئِكَ </a:t>
            </a:r>
            <a:r>
              <a:rPr lang="ar-SA" altLang="en-US" sz="7200" dirty="0">
                <a:latin typeface="Arabic Typesetting" panose="03020402040406030203" pitchFamily="66" charset="-78"/>
                <a:cs typeface="Arabic Typesetting" panose="03020402040406030203" pitchFamily="66" charset="-78"/>
              </a:rPr>
              <a:t>لَمْ يُؤْمِنُوا۟ فَأَحْبَطَ ٱللَّـهُ أَعْمَـٰلَهُمْ ۚ وَكَانَ ذَٰلِكَ عَلَى ٱللَّـهِ يَسِيرًا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They </a:t>
            </a:r>
            <a:r>
              <a:rPr lang="en-US" altLang="en-US" sz="3200" dirty="0">
                <a:latin typeface="Calibri" panose="020F0502020204030204" pitchFamily="34" charset="0"/>
              </a:rPr>
              <a:t>never have had faith. So Allah has made their works fail, and that is easy for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0003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يَحْسَبُونَ ٱلْأَحْزَابَ لَمْ يَذْهَبُوا۟ ۖ وَإِن يَأْتِ ٱلْأَحْزَابُ يَوَدُّوا۟ لَوْ أَنَّهُم بَادُونَ فِى ٱلْأَعْرَابِ يَسْـَٔلُونَ عَنْ أَنۢبَآئِكُمْ ۖ وَلَوْ كَانُوا۟ فِيكُم مَّا قَـٰتَلُوٓا۟ إِلَّا قَلِيلًا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suppose the confederates have not left yet, and were the confederates to come [again], they would wish they were in the desert with the Bedouins asking about your news, and if they were with you they would fight but a little.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85709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لَّقَدْ كَانَ لَكُمْ فِى رَسُولِ ٱللَّـهِ أُسْوَةٌ حَسَنَةٌ لِّمَن كَانَ يَرْجُوا۟ ٱللَّـهَ وَٱلْيَوْمَ ٱلْـَٔاخِرَ وَذَكَرَ ٱللَّـهَ كَثِيرًا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Apostle of Allah there is certainly for you a good exemplar, for those who look forward to Allah and the Last Day, and remember Allah greatly.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40518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وَلَمَّا رَءَا ٱلْمُؤْمِنُونَ ٱلْأَحْزَابَ قَالُوا۟ هَـٰذَا مَا وَعَدَنَا ٱللَّـهُ وَرَسُولُهُۥ وَصَدَقَ ٱللَّـهُ وَرَسُولُهُۥ ۚ وَمَا زَادَهُمْ إِلَّآ إِيمَـٰنًا وَتَسْلِيمًا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when the faithful saw the confederates, they said, ‘This is what Allah and His Apostle had promised us, and Allah and His Apostle were true.’ And it only increased them in faith and submission.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48674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مِّنَ ٱلْمُؤْمِنِينَ رِجَالٌ صَدَقُوا۟ مَا عَـٰهَدُوا۟ ٱللَّـهَ عَلَيْهِ ۖ فَمِنْهُم مَّن قَضَىٰ نَحْبَهُۥ وَمِنْهُم مَّن يَنتَظِرُ ۖ وَمَا بَدَّلُوا۟ تَبْدِيلًا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the faithful are men who fulfill what they have pledged to Allah. Of them are some who have fulfilled their pledge, and of them are some who still wait, and they have not changed in the least,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63908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لِّيَجْزِىَ ٱللَّـهُ ٱلصَّـٰدِقِينَ بِصِدْقِهِمْ وَيُعَذِّبَ ٱلْمُنَـٰفِقِينَ إِن شَآءَ أَوْ يَتُوبَ عَلَيْهِمْ ۚ إِنَّ ٱللَّـهَ كَانَ غَفُورًا رَّحِيمًا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Allah may reward the true for their truthfulness, and punish the hypocrites, if He wishes, or accept their repentance. Indeed Allah is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20253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وَرَدَّ ٱللَّـهُ ٱلَّذِينَ كَفَرُوا۟ بِغَيْظِهِمْ لَمْ يَنَالُوا۟ خَيْرًا ۚ وَكَفَى ٱللَّـهُ ٱلْمُؤْمِنِينَ ٱلْقِتَالَ ۚ وَكَانَ ٱللَّـهُ قَوِيًّا عَزِيزًا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sent back the faithless in their rage, without their attaining any advantage, and Allah spared the faithful of fighting, and Allah is all-strong, all-mighty.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1674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وَأَنزَلَ ٱلَّذِينَ ظَـٰهَرُوهُم مِّنْ أَهْلِ ٱلْكِتَـٰبِ مِن صَيَاصِيهِمْ وَقَذَفَ فِى قُلُوبِهِمُ ٱلرُّعْبَ فَرِيقًا تَقْتُلُونَ وَتَأْسِرُونَ فَرِيقًا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dragged down those who had backed them from among the People of the Book from their strongholds, and He cast terror into their hearts, [so that] you killed a part of them, and took captive [another] part of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52252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وَأَوْرَثَكُمْ أَرْضَهُمْ وَدِيَـٰرَهُمْ وَأَمْوَٰلَهُمْ وَأَرْضًا لَّمْ تَطَـُٔوهَا ۚ وَكَانَ ٱللَّـهُ عَلَىٰ كُلِّ شَىْءٍ قَدِيرًا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bequeathed you their land, their houses and their possessions, and a territory you had not trodden, and Allah has power over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912712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ٱلنَّبِىُّ قُل لِّأَزْوَٰجِكَ إِن كُنتُنَّ تُرِدْنَ ٱلْحَيَوٰةَ ٱلدُّنْيَا وَزِينَتَهَا فَتَعَالَيْنَ أُمَتِّعْكُنَّ وَأُسَرِّحْكُنَّ سَرَاحًا جَمِيلًا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Prophet! Say to your wives, ‘If you desire the life of the world and its glitter, come, I will provide for you and release you in a graceful manner.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7868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كُنتُنَّ تُرِدْنَ ٱللَّـهَ وَرَسُولَهُۥ وَٱلدَّارَ ٱلْـَٔاخِرَةَ فَإِنَّ ٱللَّـهَ أَعَدَّ لِلْمُحْسِنَـٰتِ مِنكُنَّ أَجْرًا عَظِيمًا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you desire Allah and His Apostle and the abode of the Hereafter, then Allah has indeed prepared for the virtuous among you a great reward.’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0980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يَـٰنِسَآءَ ٱلنَّبِىِّ مَن يَأْتِ مِنكُنَّ بِفَـٰحِشَةٍ مُّبَيِّنَةٍ يُضَـٰعَفْ لَهَا ٱلْعَذَابُ ضِعْفَيْنِ ۚ وَكَانَ ذَٰلِكَ عَلَى ٱللَّـهِ يَسِيرًا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wives of the Prophet! Whoever of you commits a gross indecency, her punishment shall be doubled, and that is easy for Allah.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059174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يَقْنُتْ مِنكُنَّ لِلَّـهِ وَرَسُولِهِۦ وَتَعْمَلْ صَـٰلِحًا نُّؤْتِهَآ أَجْرَهَا مَرَّتَيْنِ وَأَعْتَدْنَا لَهَا رِزْقًا كَرِيمًا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whoever of you is obedient to Allah and His Apostle and acts righteously, We shall give her a twofold reward, and We hold a noble provision in store for 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50342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يَـٰنِسَآءَ ٱلنَّبِىِّ لَسْتُنَّ كَأَحَدٍ مِّنَ ٱلنِّسَآءِ ۚ إِنِ ٱتَّقَيْتُنَّ فَلَا تَخْضَعْنَ بِٱلْقَوْلِ فَيَطْمَعَ ٱلَّذِى فِى قَلْبِهِۦ مَرَضٌ وَقُلْنَ قَوْلًا مَّعْرُوفًا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wives of the Prophet! You are not like any other women: if you are wary [of Allah], then do not be complaisant in your speech, lest he in whose heart is a sickness should aspire, and speak </a:t>
            </a:r>
            <a:r>
              <a:rPr lang="en-US" altLang="en-US" sz="3200" dirty="0" err="1">
                <a:latin typeface="Calibri" panose="020F0502020204030204" pitchFamily="34" charset="0"/>
              </a:rPr>
              <a:t>honourable</a:t>
            </a:r>
            <a:r>
              <a:rPr lang="en-US" altLang="en-US" sz="3200" dirty="0">
                <a:latin typeface="Calibri" panose="020F0502020204030204" pitchFamily="34" charset="0"/>
              </a:rPr>
              <a:t> words.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80092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وَقَرْنَ فِى بُيُوتِكُنَّ وَلَا تَبَرَّجْنَ تَبَرُّجَ ٱلْجَـٰهِلِيَّةِ ٱلْأُولَىٰ ۖ وَأَقِمْنَ ٱلصَّلَوٰةَ وَءَاتِينَ ٱلزَّكَوٰةَ وَأَطِعْنَ ٱللَّـهَ وَرَسُولَهُۥٓ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Stay in your houses and do not display your finery with the display of the former [days of] ignorance. Maintain the prayer and pay the </a:t>
            </a:r>
            <a:r>
              <a:rPr lang="en-US" altLang="en-US" sz="3200" dirty="0" err="1">
                <a:latin typeface="Calibri" panose="020F0502020204030204" pitchFamily="34" charset="0"/>
              </a:rPr>
              <a:t>zakāt</a:t>
            </a:r>
            <a:r>
              <a:rPr lang="en-US" altLang="en-US" sz="3200" dirty="0">
                <a:latin typeface="Calibri" panose="020F0502020204030204" pitchFamily="34" charset="0"/>
              </a:rPr>
              <a:t> and obey Allah and His Apostle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8765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إِنَّمَا </a:t>
            </a:r>
            <a:r>
              <a:rPr lang="ar-SA" altLang="en-US" sz="7200" dirty="0">
                <a:latin typeface="Arabic Typesetting" panose="03020402040406030203" pitchFamily="66" charset="-78"/>
                <a:cs typeface="Arabic Typesetting" panose="03020402040406030203" pitchFamily="66" charset="-78"/>
              </a:rPr>
              <a:t>يُرِيدُ ٱللَّـهُ لِيُذْهِبَ عَنكُمُ ٱلرِّجْسَ أَهْلَ ٱلْبَيْتِ وَيُطَهِّرَكُمْ تَطْهِيرًا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Indeed </a:t>
            </a:r>
            <a:r>
              <a:rPr lang="en-US" altLang="en-US" sz="3200" dirty="0">
                <a:latin typeface="Calibri" panose="020F0502020204030204" pitchFamily="34" charset="0"/>
              </a:rPr>
              <a:t>Allah desires to repel all impurity from you, O People of the Household, and purify you with a thorough purification.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40396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وَٱذْكُرْنَ مَا يُتْلَىٰ فِى بُيُوتِكُنَّ مِنْ ءَايَـٰتِ ٱللَّـهِ وَٱلْحِكْمَةِ ۚ إِنَّ ٱللَّـهَ كَانَ لَطِيفًا خَبِيرًا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remember what is recited in your homes of the signs of Allah and wisdom. Indeed Allah is all-attentive, all-aware.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00086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ٱلْمُسْلِمِينَ وَٱلْمُسْلِمَـٰتِ وَٱلْمُؤْمِنِينَ وَٱلْمُؤْمِنَـٰتِ وَٱلْقَـٰنِتِينَ وَٱلْقَـٰنِتَـٰتِ وَٱلصَّـٰدِقِينَ وَٱلصَّـٰدِقَـٰتِ وَٱلصَّـٰبِرِينَ وَٱلصَّـٰبِرَٰتِ وَٱلْخَـٰشِعِينَ وَٱلْخَـٰشِعَـٰتِ وَٱلْمُتَصَدِّقِينَ </a:t>
            </a:r>
            <a:r>
              <a:rPr lang="ar-SA" altLang="en-US" sz="7200" dirty="0" smtClean="0">
                <a:latin typeface="Arabic Typesetting" panose="03020402040406030203" pitchFamily="66" charset="-78"/>
                <a:cs typeface="Arabic Typesetting" panose="03020402040406030203" pitchFamily="66" charset="-78"/>
              </a:rPr>
              <a:t>وَٱلْمُتَصَدِّقَـٰتِ</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a:t>
            </a:r>
            <a:r>
              <a:rPr lang="en-US" altLang="en-US" sz="3200" dirty="0" err="1">
                <a:latin typeface="Calibri" panose="020F0502020204030204" pitchFamily="34" charset="0"/>
              </a:rPr>
              <a:t>muslim</a:t>
            </a:r>
            <a:r>
              <a:rPr lang="en-US" altLang="en-US" sz="3200" dirty="0">
                <a:latin typeface="Calibri" panose="020F0502020204030204" pitchFamily="34" charset="0"/>
              </a:rPr>
              <a:t> men and the </a:t>
            </a:r>
            <a:r>
              <a:rPr lang="en-US" altLang="en-US" sz="3200" dirty="0" err="1">
                <a:latin typeface="Calibri" panose="020F0502020204030204" pitchFamily="34" charset="0"/>
              </a:rPr>
              <a:t>muslim</a:t>
            </a:r>
            <a:r>
              <a:rPr lang="en-US" altLang="en-US" sz="3200" dirty="0">
                <a:latin typeface="Calibri" panose="020F0502020204030204" pitchFamily="34" charset="0"/>
              </a:rPr>
              <a:t> women, the faithful men and the faithful women, the obedient men and the obedient women, the truthful men and the truthful women, the patient men and the patient women, the </a:t>
            </a:r>
            <a:r>
              <a:rPr lang="en-US" altLang="en-US" sz="3200" dirty="0" smtClean="0">
                <a:latin typeface="Calibri" panose="020F0502020204030204" pitchFamily="34" charset="0"/>
              </a:rPr>
              <a:t>humble </a:t>
            </a:r>
            <a:r>
              <a:rPr lang="en-US" altLang="en-US" sz="3200" dirty="0">
                <a:latin typeface="Calibri" panose="020F0502020204030204" pitchFamily="34" charset="0"/>
              </a:rPr>
              <a:t>men and the humble women, the charitable men and the charitable women,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33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وَٱلصَّـٰٓئِمِينَ </a:t>
            </a:r>
            <a:r>
              <a:rPr lang="ar-SA" altLang="en-US" sz="7200" dirty="0">
                <a:latin typeface="Arabic Typesetting" panose="03020402040406030203" pitchFamily="66" charset="-78"/>
                <a:cs typeface="Arabic Typesetting" panose="03020402040406030203" pitchFamily="66" charset="-78"/>
              </a:rPr>
              <a:t>وَٱلصَّـٰٓئِمَـٰتِ وَٱلْحَـٰفِظِينَ فُرُوجَهُمْ وَٱلْحَـٰفِظَـٰتِ وَٱلذَّٰكِرِينَ ٱللَّـهَ كَثِيرًا وَٱلذَّٰكِرَٰتِ أَعَدَّ ٱللَّـهُ لَهُم مَّغْفِرَةً وَأَجْرًا عَظِيمًا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men who fast and the women who fast, the men who guard their private parts and the women who guard, the men who remember Allah greatly and the women who remember [Allah greatly] —Allah holds in store for them forgiveness and a great reward.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176107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كَانَ لِمُؤْمِنٍ وَلَا مُؤْمِنَةٍ إِذَا قَضَى ٱللَّـهُ وَرَسُولُهُۥٓ أَمْرًا أَن يَكُونَ لَهُمُ ٱلْخِيَرَةُ مِنْ أَمْرِهِمْ ۗ وَمَن يَعْصِ ٱللَّـهَ وَرَسُولَهُۥ فَقَدْ ضَلَّ ضَلَـٰلًا مُّبِينًا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faithful man or woman may not, when Allah and His Apostle have decided on a matter, have any option in their matter, and whoever disobeys Allah and His Apostle has certainly strayed into manifest error.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156617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تَقُولُ لِلَّذِىٓ أَنْعَمَ ٱللَّـهُ عَلَيْهِ وَأَنْعَمْتَ عَلَيْهِ أَمْسِكْ عَلَيْكَ زَوْجَكَ وَٱتَّقِ ٱللَّـهَ وَتُخْفِى فِى نَفْسِكَ مَا ٱللَّـهُ مُبْدِيهِ وَتَخْشَى ٱلنَّاسَ وَٱللَّـهُ أَحَقُّ أَن تَخْشَىٰهُ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you said to him whom Allah had blessed, and whom you [too] had blessed, ‘Retain your wife for yourself, and be wary of Allah,’ and you had hidden in your heart what Allah was to divulge, and you feared the people though Allah is worthier that you should fear Him,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57375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فَلَمَّا </a:t>
            </a:r>
            <a:r>
              <a:rPr lang="ar-SA" altLang="en-US" sz="7200" dirty="0">
                <a:latin typeface="Arabic Typesetting" panose="03020402040406030203" pitchFamily="66" charset="-78"/>
                <a:cs typeface="Arabic Typesetting" panose="03020402040406030203" pitchFamily="66" charset="-78"/>
              </a:rPr>
              <a:t>قَضَىٰ زَيْدٌ مِّنْهَا وَطَرًا زَوَّجْنَـٰكَهَا لِكَىْ لَا يَكُونَ عَلَى ٱلْمُؤْمِنِينَ حَرَجٌ فِىٓ أَزْوَٰجِ أَدْعِيَآئِهِمْ إِذَا قَضَوْا۟ مِنْهُنَّ وَطَرًا ۚ وَكَانَ أَمْرُ ٱللَّـهِ مَفْعُولًا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so </a:t>
            </a:r>
            <a:r>
              <a:rPr lang="en-US" altLang="en-US" sz="3200" dirty="0">
                <a:latin typeface="Calibri" panose="020F0502020204030204" pitchFamily="34" charset="0"/>
              </a:rPr>
              <a:t>when </a:t>
            </a:r>
            <a:r>
              <a:rPr lang="en-US" altLang="en-US" sz="3200" dirty="0" err="1">
                <a:latin typeface="Calibri" panose="020F0502020204030204" pitchFamily="34" charset="0"/>
              </a:rPr>
              <a:t>Zayd</a:t>
            </a:r>
            <a:r>
              <a:rPr lang="en-US" altLang="en-US" sz="3200" dirty="0">
                <a:latin typeface="Calibri" panose="020F0502020204030204" pitchFamily="34" charset="0"/>
              </a:rPr>
              <a:t> had got through with her, We wedded her to you, so that there may be no blame on the faithful in respect of the wives of their adopted sons, when the latter have got through with them, and Allah’s command is bound to be fulfilled.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074307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كَانَ عَلَى ٱلنَّبِىِّ مِنْ حَرَجٍ فِيمَا فَرَضَ ٱللَّـهُ لَهُۥ ۖ سُنَّةَ ٱللَّـهِ فِى ٱلَّذِينَ خَلَوْا۟ مِن قَبْلُ ۚ وَكَانَ أَمْرُ ٱللَّـهِ قَدَرًا مَّقْدُورًا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 blame on the Prophet in respect of that which Allah has made lawful for him</a:t>
            </a:r>
            <a:r>
              <a:rPr lang="en-US" altLang="en-US" sz="3200" dirty="0" smtClean="0">
                <a:latin typeface="Calibri" panose="020F0502020204030204" pitchFamily="34" charset="0"/>
              </a:rPr>
              <a:t>: </a:t>
            </a:r>
            <a:r>
              <a:rPr lang="en-US" altLang="en-US" sz="3200" dirty="0">
                <a:latin typeface="Calibri" panose="020F0502020204030204" pitchFamily="34" charset="0"/>
              </a:rPr>
              <a:t>Allah’s precedent with those who passed away earlier —and Allah’s commands are ordained by a precise ordaining—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709938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يُبَلِّغُونَ رِسَـٰلَـٰتِ ٱللَّـهِ وَيَخْشَوْنَهُۥ وَلَا يَخْشَوْنَ أَحَدًا إِلَّا ٱللَّـهَ ۗ وَكَفَىٰ بِٱللَّـهِ حَسِيبًا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such as deliver the messages of Allah and fear Him, and fear no one except Allah, and Allah suffices as reckoner.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121379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كَانَ مُحَمَّدٌ أَبَآ أَحَدٍ مِّن رِّجَالِكُمْ وَلَـٰكِن رَّسُولَ ٱللَّـهِ وَخَاتَمَ ٱلنَّبِيِّـۧنَ ۗ وَكَانَ ٱللَّـهُ بِكُلِّ شَىْءٍ عَلِيمًا ﴿٤٠﴾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err="1">
                <a:latin typeface="Calibri" panose="020F0502020204030204" pitchFamily="34" charset="0"/>
              </a:rPr>
              <a:t>Muḥammad</a:t>
            </a:r>
            <a:r>
              <a:rPr lang="en-US" altLang="en-US" sz="3200" dirty="0">
                <a:latin typeface="Calibri" panose="020F0502020204030204" pitchFamily="34" charset="0"/>
              </a:rPr>
              <a:t> is not the father of any man among you, but he is the Apostle of Allah and the Seal of the Prophets, and Allah has knowledge of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62256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ٱلنَّبِىُّ ٱتَّقِ ٱللَّـهَ وَلَا تُطِعِ ٱلْكَـٰفِرِينَ وَٱلْمُنَـٰفِقِينَ ۗ إِنَّ ٱللَّـهَ كَانَ عَلِيمًا حَكِيمًا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Prophet! Be wary of Allah and do not obey the faithless and the hypocrites. Indeed Allah is all-knowing,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09701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ٱلَّذِينَ ءَامَنُوا۟ ٱذْكُرُوا۟ ٱللَّـهَ ذِكْرًا كَثِيرًا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faith! Remember Allah with frequent remembrance,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173717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وَسَبِّحُوهُ بُكْرَةً وَأَصِيلًا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glorify Him morning and evening.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302083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هُوَ ٱلَّذِى يُصَلِّى عَلَيْكُمْ وَمَلَـٰٓئِكَتُهُۥ لِيُخْرِجَكُم مِّنَ ٱلظُّلُمَـٰتِ إِلَى ٱلنُّورِ ۚ وَكَانَ بِٱلْمُؤْمِنِينَ رَحِيمًا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blesses you, and so do His angels, that He may bring you out from darkness into light, and He is most merciful to the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93995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تَحِيَّتُهُمْ يَوْمَ يَلْقَوْنَهُۥ سَلَـٰمٌ ۚ وَأَعَدَّ لَهُمْ أَجْرًا كَرِيمًا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they encounter Him, their greeting will be, ‘Peace,’ and He holds in store for them a noble reward.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951612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ٱلنَّبِىُّ إِنَّآ أَرْسَلْنَـٰكَ شَـٰهِدًا وَمُبَشِّرًا وَنَذِيرًا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Prophet! Indeed We have sent you as a witness, as a bearer of good news and as a warner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271022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وَدَاعِيًا إِلَى ٱللَّـهِ بِإِذْنِهِۦ وَسِرَاجًا مُّنِيرًا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as a </a:t>
            </a:r>
            <a:r>
              <a:rPr lang="en-US" altLang="en-US" sz="3200" dirty="0" err="1">
                <a:latin typeface="Calibri" panose="020F0502020204030204" pitchFamily="34" charset="0"/>
              </a:rPr>
              <a:t>summoner</a:t>
            </a:r>
            <a:r>
              <a:rPr lang="en-US" altLang="en-US" sz="3200" dirty="0">
                <a:latin typeface="Calibri" panose="020F0502020204030204" pitchFamily="34" charset="0"/>
              </a:rPr>
              <a:t> to Allah by His permission, and as a radiant lamp.</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289612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وَبَشِّرِ ٱلْمُؤْمِنِينَ بِأَنَّ لَهُم مِّنَ ٱللَّـهِ فَضْلًا كَبِيرًا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Announce to the faithful the good news that there will be for them a great grace from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635053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تُطِعِ ٱلْكَـٰفِرِينَ وَٱلْمُنَـٰفِقِينَ وَدَعْ أَذَىٰهُمْ وَتَوَكَّلْ عَلَى ٱللَّـهِ ۚ وَكَفَىٰ بِٱللَّـهِ وَكِيلًا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do not obey the faithless and the hypocrites, and disregard their torments, and put your trust in Allah, and Allah suffices as trustee.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100763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إِذَا نَكَحْتُمُ ٱلْمُؤْمِنَـٰتِ ثُمَّ طَلَّقْتُمُوهُنَّ مِن قَبْلِ أَن تَمَسُّوهُنَّ فَمَا لَكُمْ عَلَيْهِنَّ مِنْ عِدَّةٍ تَعْتَدُّونَهَا ۖ فَمَتِّعُوهُنَّ وَسَرِّحُوهُنَّ سَرَاحًا جَمِيلًا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faith! When you marry faithful women and then divorce them before you touch them, there shall be no period for you to reckon. But provide for them and release them in a graceful manner.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256323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ٱلنَّبِىُّ إِنَّآ أَحْلَلْنَا لَكَ أَزْوَٰجَكَ ٱلَّـٰتِىٓ ءَاتَيْتَ أُجُورَهُنَّ وَمَا مَلَكَتْ يَمِينُكَ مِمَّآ أَفَآءَ ٱللَّـهُ عَلَيْكَ وَبَنَاتِ عَمِّكَ وَبَنَاتِ عَمَّـٰتِكَ وَبَنَاتِ </a:t>
            </a:r>
            <a:r>
              <a:rPr lang="ar-SA" altLang="en-US" sz="7200" dirty="0" smtClean="0">
                <a:latin typeface="Arabic Typesetting" panose="03020402040406030203" pitchFamily="66" charset="-78"/>
                <a:cs typeface="Arabic Typesetting" panose="03020402040406030203" pitchFamily="66" charset="-78"/>
              </a:rPr>
              <a:t>خَالِكَ</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Prophet! Indeed We have made lawful to you your wives whom you have given their dowries, and those whom your right hand owns</a:t>
            </a:r>
            <a:r>
              <a:rPr lang="en-US" altLang="en-US" sz="3200" dirty="0" smtClean="0">
                <a:latin typeface="Calibri" panose="020F0502020204030204" pitchFamily="34" charset="0"/>
              </a:rPr>
              <a:t>, </a:t>
            </a:r>
            <a:r>
              <a:rPr lang="en-US" altLang="en-US" sz="3200" dirty="0">
                <a:latin typeface="Calibri" panose="020F0502020204030204" pitchFamily="34" charset="0"/>
              </a:rPr>
              <a:t>of those whom Allah gave you as spoils of war, and the daughters of your paternal uncle, and the daughters of your paternal aunts, and the daughters of your maternal uncle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3266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وَٱتَّبِعْ مَا يُوحَىٰٓ إِلَيْكَ مِن رَّبِّكَ ۚ إِنَّ ٱللَّـهَ كَانَ بِمَا تَعْمَلُونَ خَبِيرًا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follow that which is revealed to you from your Lord. Indeed Allah is well aware of what you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934185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وَبَنَاتِ </a:t>
            </a:r>
            <a:r>
              <a:rPr lang="ar-SA" altLang="en-US" sz="7200" dirty="0">
                <a:latin typeface="Arabic Typesetting" panose="03020402040406030203" pitchFamily="66" charset="-78"/>
                <a:cs typeface="Arabic Typesetting" panose="03020402040406030203" pitchFamily="66" charset="-78"/>
              </a:rPr>
              <a:t>خَـٰلَـٰتِكَ ٱلَّـٰتِى هَاجَرْنَ مَعَكَ وَٱمْرَأَةً مُّؤْمِنَةً إِن وَهَبَتْ نَفْسَهَا لِلنَّبِىِّ إِنْ أَرَادَ ٱلنَّبِىُّ أَن يَسْتَنكِحَهَا خَالِصَةً لَّكَ مِن دُونِ ٱلْمُؤْمِنِينَ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the daughters of your maternal aunts who migrated with you, and a faithful woman if she offers herself to the Prophet and the Prophet desires to take her in marriage, (a privilege exclusively for you, not for [the rest of] the faithful;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228885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قَدْ </a:t>
            </a:r>
            <a:r>
              <a:rPr lang="ar-SA" altLang="en-US" sz="7200" dirty="0">
                <a:latin typeface="Arabic Typesetting" panose="03020402040406030203" pitchFamily="66" charset="-78"/>
                <a:cs typeface="Arabic Typesetting" panose="03020402040406030203" pitchFamily="66" charset="-78"/>
              </a:rPr>
              <a:t>عَلِمْنَا مَا فَرَضْنَا عَلَيْهِمْ فِىٓ أَزْوَٰجِهِمْ وَمَا مَلَكَتْ أَيْمَـٰنُهُمْ لِكَيْلَا يَكُونَ عَلَيْكَ حَرَجٌ ۗ وَكَانَ ٱللَّـهُ غَفُورًا رَّحِيمًا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We </a:t>
            </a:r>
            <a:r>
              <a:rPr lang="en-US" altLang="en-US" sz="3200" dirty="0">
                <a:latin typeface="Calibri" panose="020F0502020204030204" pitchFamily="34" charset="0"/>
              </a:rPr>
              <a:t>know what We have made lawful for them with respect to their wives and those whom their right hands own so that there may be no blame on you,) and Allah is all-forgiving,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64314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تُرْجِى مَن تَشَآءُ مِنْهُنَّ وَتُـْٔوِىٓ إِلَيْكَ مَن تَشَآءُ ۖ وَمَنِ ٱبْتَغَيْتَ مِمَّنْ عَزَلْتَ فَلَا جُنَاحَ عَلَيْكَ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may put off whichever of them you wish and consort with whichever of them you wish, and as for any whom you may seek [to consort with] from among those you have set aside [earlier], there is no sin upon you [in receiving her again].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60231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ذَٰلِكَ </a:t>
            </a:r>
            <a:r>
              <a:rPr lang="ar-SA" altLang="en-US" sz="7200" dirty="0">
                <a:latin typeface="Arabic Typesetting" panose="03020402040406030203" pitchFamily="66" charset="-78"/>
                <a:cs typeface="Arabic Typesetting" panose="03020402040406030203" pitchFamily="66" charset="-78"/>
              </a:rPr>
              <a:t>أَدْنَىٰٓ أَن تَقَرَّ أَعْيُنُهُنَّ وَلَا يَحْزَنَّ وَيَرْضَيْنَ بِمَآ ءَاتَيْتَهُنَّ كُلُّهُنَّ ۚ وَٱللَّـهُ يَعْلَمُ مَا فِى قُلُوبِكُمْ ۚ وَكَانَ ٱللَّـهُ عَلِيمًا حَلِيمًا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That </a:t>
            </a:r>
            <a:r>
              <a:rPr lang="en-US" altLang="en-US" sz="3200" dirty="0">
                <a:latin typeface="Calibri" panose="020F0502020204030204" pitchFamily="34" charset="0"/>
              </a:rPr>
              <a:t>makes it likelier that they will be comforted and not feel unhappy, all of them being pleased with what you give them. Allah knows what is in your hearts, and Allah is all-knowing, all-forbearing.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18375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يَحِلُّ لَكَ ٱلنِّسَآءُ مِنۢ بَعْدُ وَلَآ أَن تَبَدَّلَ بِهِنَّ مِنْ أَزْوَٰجٍ وَلَوْ أَعْجَبَكَ حُسْنُهُنَّ إِلَّا مَا مَلَكَتْ يَمِينُكَ ۗ وَكَانَ ٱللَّـهُ عَلَىٰ كُلِّ شَىْءٍ رَّقِيبًا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Beyond that, women are not lawful for you, nor that you should change them for other wives even though their beauty should impress you, except those whom your right hand owns. And Allah is watchful over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810885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لَا تَدْخُلُوا۟ بُيُوتَ ٱلنَّبِىِّ إِلَّآ أَن يُؤْذَنَ لَكُمْ إِلَىٰ طَعَامٍ غَيْرَ نَـٰظِرِينَ إِنَىٰهُ وَلَـٰكِنْ إِذَا دُعِيتُمْ فَٱدْخُلُوا۟ فَإِذَا طَعِمْتُمْ فَٱنتَشِرُوا۟ وَلَا مُسْتَـْٔنِسِينَ لِحَدِيثٍ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faith! Do not enter the Prophet’s houses unless permission is granted you for a meal, without waiting for it to be readied. But enter when you are invited, and disperse when you have taken your meal, without settling down to chat.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215296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إِنَّ </a:t>
            </a:r>
            <a:r>
              <a:rPr lang="ar-SA" altLang="en-US" sz="7200" dirty="0">
                <a:latin typeface="Arabic Typesetting" panose="03020402040406030203" pitchFamily="66" charset="-78"/>
                <a:cs typeface="Arabic Typesetting" panose="03020402040406030203" pitchFamily="66" charset="-78"/>
              </a:rPr>
              <a:t>ذَٰلِكُمْ كَانَ يُؤْذِى ٱلنَّبِىَّ فَيَسْتَحْىِۦ مِنكُمْ ۖ وَٱللَّـهُ لَا يَسْتَحْىِۦ مِنَ ٱلْحَقِّ ۚ وَإِذَا سَأَلْتُمُوهُنَّ مَتَـٰعًا فَسْـَٔلُوهُنَّ مِن وَرَآءِ حِجَابٍ ۚ ذَٰلِكُمْ أَطْهَرُ لِقُلُوبِكُمْ وَقُلُوبِهِنَّ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Indeed </a:t>
            </a:r>
            <a:r>
              <a:rPr lang="en-US" altLang="en-US" sz="3200" dirty="0">
                <a:latin typeface="Calibri" panose="020F0502020204030204" pitchFamily="34" charset="0"/>
              </a:rPr>
              <a:t>such conduct torments the Prophet, and he is ashamed of [asking] you [to leave]; but Allah is not ashamed of [expressing] the truth. And when you ask anything of [his] womenfolk, ask it from them from behind a curtain. That is more chaste for your hearts and their hearts.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83391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وَمَا </a:t>
            </a:r>
            <a:r>
              <a:rPr lang="ar-SA" altLang="en-US" sz="7200" dirty="0">
                <a:latin typeface="Arabic Typesetting" panose="03020402040406030203" pitchFamily="66" charset="-78"/>
                <a:cs typeface="Arabic Typesetting" panose="03020402040406030203" pitchFamily="66" charset="-78"/>
              </a:rPr>
              <a:t>كَانَ لَكُمْ أَن تُؤْذُوا۟ رَسُولَ ٱللَّـهِ وَلَآ أَن تَنكِحُوٓا۟ أَزْوَٰجَهُۥ مِنۢ بَعْدِهِۦٓ أَبَدًا ۚ إِنَّ ذَٰلِكُمْ كَانَ عِندَ ٱللَّـهِ عَظِيمًا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You </a:t>
            </a:r>
            <a:r>
              <a:rPr lang="en-US" altLang="en-US" sz="3200" dirty="0">
                <a:latin typeface="Calibri" panose="020F0502020204030204" pitchFamily="34" charset="0"/>
              </a:rPr>
              <a:t>may not torment the Apostle of Allah, nor may you ever marry his wives after him. Indeed that would be a grave [matter] with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249105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تُبْدُوا۟ شَيْـًٔا أَوْ تُخْفُوهُ فَإِنَّ ٱللَّـهَ كَانَ بِكُلِّ شَىْءٍ عَلِيمًا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Whether you disclose anything or hide it, Allah indeed knows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714153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لَّا جُنَاحَ عَلَيْهِنَّ فِىٓ ءَابَآئِهِنَّ وَلَآ أَبْنَآئِهِنَّ وَلَآ إِخْوَٰنِهِنَّ وَلَآ أَبْنَآءِ إِخْوَٰنِهِنَّ وَلَآ أَبْنَآءِ أَخَوَٰتِهِنَّ وَلَا نِسَآئِهِنَّ وَلَا مَا مَلَكَتْ أَيْمَـٰنُهُنَّ ۗ وَٱتَّقِينَ ٱللَّـهَ ۚ إِنَّ ٱللَّـهَ كَانَ عَلَىٰ كُلِّ شَىْءٍ شَهِيدًا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 sin on </a:t>
            </a:r>
            <a:r>
              <a:rPr lang="en-US" altLang="en-US" sz="3200" dirty="0" smtClean="0">
                <a:latin typeface="Calibri" panose="020F0502020204030204" pitchFamily="34" charset="0"/>
              </a:rPr>
              <a:t>them </a:t>
            </a:r>
            <a:r>
              <a:rPr lang="en-US" altLang="en-US" sz="3200" dirty="0">
                <a:latin typeface="Calibri" panose="020F0502020204030204" pitchFamily="34" charset="0"/>
              </a:rPr>
              <a:t>[in socializing freely] with their fathers, or their sons, or their brothers, or their brothers’ sons, or the sons of their sisters, or their own womenfolk</a:t>
            </a:r>
            <a:r>
              <a:rPr lang="en-US" altLang="en-US" sz="3200" dirty="0" smtClean="0">
                <a:latin typeface="Calibri" panose="020F0502020204030204" pitchFamily="34" charset="0"/>
              </a:rPr>
              <a:t>, </a:t>
            </a:r>
            <a:r>
              <a:rPr lang="en-US" altLang="en-US" sz="3200" dirty="0">
                <a:latin typeface="Calibri" panose="020F0502020204030204" pitchFamily="34" charset="0"/>
              </a:rPr>
              <a:t>or what their right hands own</a:t>
            </a:r>
            <a:r>
              <a:rPr lang="en-US" altLang="en-US" sz="3200" dirty="0" smtClean="0">
                <a:latin typeface="Calibri" panose="020F0502020204030204" pitchFamily="34" charset="0"/>
              </a:rPr>
              <a:t>. </a:t>
            </a:r>
            <a:r>
              <a:rPr lang="en-US" altLang="en-US" sz="3200" dirty="0">
                <a:latin typeface="Calibri" panose="020F0502020204030204" pitchFamily="34" charset="0"/>
              </a:rPr>
              <a:t>Be wary of Allah. Indeed Allah is witness to all things.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1810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وَتَوَكَّلْ عَلَى ٱللَّـهِ ۚ وَكَفَىٰ بِٱللَّـهِ وَكِيلًا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put your trust in Allah; Allah suffices as trustee.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86592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ٱللَّـهَ وَمَلَـٰٓئِكَتَهُۥ يُصَلُّونَ عَلَى ٱلنَّبِىِّ ۚ يَـٰٓأَيُّهَا ٱلَّذِينَ ءَامَنُوا۟ صَلُّوا۟ عَلَيْهِ وَسَلِّمُوا۟ تَسْلِيمًا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Allah and His angels bless the Prophet; O you who have faith! Invoke blessings on him and invoke Peace upon him in a worthy manner.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76060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يُؤْذُونَ ٱللَّـهَ وَرَسُولَهُۥ لَعَنَهُمُ ٱللَّـهُ فِى ٱلدُّنْيَا وَٱلْـَٔاخِرَةِ وَأَعَدَّ لَهُمْ عَذَابًا مُّهِينًا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torment Allah and His Apostle are cursed by Allah in the world and the Hereafter, and He has prepared a humiliating punishment for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06660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يُؤْذُونَ ٱلْمُؤْمِنِينَ وَٱلْمُؤْمِنَـٰتِ بِغَيْرِ مَا ٱكْتَسَبُوا۟ فَقَدِ ٱحْتَمَلُوا۟ بُهْتَـٰنًا وَإِثْمًا مُّبِينًا ﴿٥٨﴾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torment faithful men and women undeservedly, certainly bear the guilt of slander and flagrant sin.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75379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ٱلنَّبِىُّ قُل لِّأَزْوَٰجِكَ وَبَنَاتِكَ وَنِسَآءِ ٱلْمُؤْمِنِينَ يُدْنِينَ عَلَيْهِنَّ مِن جَلَـٰبِيبِهِنَّ ۚ ذَٰلِكَ أَدْنَىٰٓ أَن يُعْرَفْنَ فَلَا يُؤْذَيْنَ ۗ وَكَانَ ٱللَّـهُ غَفُورًا رَّحِيمًا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Prophet! Tell your wives and your daughters and the women of the faithful to draw closely over themselves their chadors [when going out]. That makes it likely for them to be recognized and not be troubled, and Allah is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67633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لَّئِن لَّمْ يَنتَهِ ٱلْمُنَـٰفِقُونَ وَٱلَّذِينَ فِى قُلُوبِهِم مَّرَضٌ وَٱلْمُرْجِفُونَ فِى ٱلْمَدِينَةِ لَنُغْرِيَنَّكَ بِهِمْ ثُمَّ لَا يُجَاوِرُونَكَ فِيهَآ إِلَّا قَلِيلًا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the hypocrites do not relinquish and [also] those in whose hearts is a sickness, and the </a:t>
            </a:r>
            <a:r>
              <a:rPr lang="en-US" altLang="en-US" sz="3200" dirty="0" err="1">
                <a:latin typeface="Calibri" panose="020F0502020204030204" pitchFamily="34" charset="0"/>
              </a:rPr>
              <a:t>rumourmongers</a:t>
            </a:r>
            <a:r>
              <a:rPr lang="en-US" altLang="en-US" sz="3200" dirty="0">
                <a:latin typeface="Calibri" panose="020F0502020204030204" pitchFamily="34" charset="0"/>
              </a:rPr>
              <a:t> in the city [do not give up], We will surely urge you [to take action] against them, then they will not be your </a:t>
            </a:r>
            <a:r>
              <a:rPr lang="en-US" altLang="en-US" sz="3200" dirty="0" err="1">
                <a:latin typeface="Calibri" panose="020F0502020204030204" pitchFamily="34" charset="0"/>
              </a:rPr>
              <a:t>neighbours</a:t>
            </a:r>
            <a:r>
              <a:rPr lang="en-US" altLang="en-US" sz="3200" dirty="0">
                <a:latin typeface="Calibri" panose="020F0502020204030204" pitchFamily="34" charset="0"/>
              </a:rPr>
              <a:t> in it except for a little [while].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845473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مَّلْعُونِينَ ۖ أَيْنَمَا ثُقِفُوٓا۟ أُخِذُوا۟ وَقُتِّلُوا۟ تَقْتِيلًا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Accursed, they will be seized wherever they are confronted and slain violently: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861064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سُنَّةَ ٱللَّـهِ فِى ٱلَّذِينَ خَلَوْا۟ مِن قَبْلُ ۖ وَلَن تَجِدَ لِسُنَّةِ ٱللَّـهِ تَبْدِيلًا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Allah’s precedent with those who passed away before, and you will never find any change in Allah’s precedent.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273123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يَسْـَٔلُكَ ٱلنَّاسُ عَنِ ٱلسَّاعَةِ ۖ قُلْ إِنَّمَا عِلْمُهَا عِندَ ٱللَّـهِ ۚ وَمَا يُدْرِيكَ لَعَلَّ ٱلسَّاعَةَ تَكُونُ قَرِيبًا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people question you concerning the Hour. Say, ‘Its knowledge is only with Allah.’ What do you know, maybe the Hour is near.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31505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ٱللَّـهَ لَعَنَ ٱلْكَـٰفِرِينَ وَأَعَدَّ لَهُمْ سَعِيرًا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Allah has cursed the faithless and prepared for them a blaze,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3389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خَـٰلِدِينَ فِيهَآ أَبَدًا ۖ لَّا يَجِدُونَ وَلِيًّا وَلَا نَصِيرًا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which they will remain forever. They will not find any guardian or helper.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3516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جَعَلَ ٱللَّـهُ لِرَجُلٍ مِّن قَلْبَيْنِ فِى جَوْفِهِۦ ۚ وَمَا جَعَلَ أَزْوَٰجَكُمُ ٱلَّـٰٓـِٔى تُظَـٰهِرُونَ مِنْهُنَّ أُمَّهَـٰتِكُمْ ۚ وَمَا جَعَلَ أَدْعِيَآءَكُمْ أَبْنَآءَكُمْ ۚ ذَٰلِكُمْ قَوْلُكُم بِأَفْوَٰهِكُمْ ۖ وَٱللَّـهُ يَقُولُ ٱلْحَقَّ وَهُوَ يَهْدِى ٱلسَّبِيلَ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not put two hearts within any man, nor has He made your wives whom you repudiate by </a:t>
            </a:r>
            <a:r>
              <a:rPr lang="en-US" altLang="en-US" sz="3200" dirty="0" err="1" smtClean="0">
                <a:latin typeface="Calibri" panose="020F0502020204030204" pitchFamily="34" charset="0"/>
              </a:rPr>
              <a:t>ẓihār</a:t>
            </a:r>
            <a:r>
              <a:rPr lang="en-US" altLang="en-US" sz="3200" dirty="0" smtClean="0">
                <a:latin typeface="Calibri" panose="020F0502020204030204" pitchFamily="34" charset="0"/>
              </a:rPr>
              <a:t> </a:t>
            </a:r>
            <a:r>
              <a:rPr lang="en-US" altLang="en-US" sz="3200" dirty="0">
                <a:latin typeface="Calibri" panose="020F0502020204030204" pitchFamily="34" charset="0"/>
              </a:rPr>
              <a:t>your mothers, nor has he made your adopted sons your sons. These are mere utterances of your mouths. But Allah speaks the truth and He guides to the way.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70742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تُقَلَّبُ وُجُوهُهُمْ فِى ٱلنَّارِ يَقُولُونَ يَـٰلَيْتَنَآ أَطَعْنَا ٱللَّـهَ وَأَطَعْنَا ٱلرَّسُولَا۠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their faces are turned about in the Fire, they will say, ‘We wish we had obeyed Allah and obeyed the Apostle!’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604274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رَبَّنَآ إِنَّآ أَطَعْنَا سَادَتَنَا وَكُبَرَآءَنَا فَأَضَلُّونَا ٱلسَّبِيلَا۠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will say, ‘Our Lord! We obeyed our leaders and elders, and they led us astray from the way.’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096039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رَبَّنَآ ءَاتِهِمْ ضِعْفَيْنِ مِنَ ٱلْعَذَابِ وَٱلْعَنْهُمْ لَعْنًا كَبِيرًا ﴿٦٨﴾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Our Lord! Give them a double punishment and curse them with a mighty curse.’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852770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ٱلَّذِينَ ءَامَنُوا۟ لَا تَكُونُوا۟ كَٱلَّذِينَ ءَاذَوْا۟ مُوسَىٰ فَبَرَّأَهُ ٱللَّـهُ مِمَّا قَالُوا۟ ۚ وَكَانَ عِندَ ٱللَّـهِ وَجِيهًا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faith! Do not be like those who tormented Moses, whereat Allah absolved him of what they alleged, and he was distinguished in Allah’s sight.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95093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ٱتَّقُوا۟ ٱللَّـهَ وَقُولُوا۟ قَوْلًا سَدِيدًا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faith! Be wary of Allah, and speak upright words.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355353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يُصْلِحْ لَكُمْ أَعْمَـٰلَكُمْ وَيَغْفِرْ لَكُمْ ذُنُوبَكُمْ ۗ وَمَن يُطِعِ ٱللَّـهَ وَرَسُولَهُۥ فَقَدْ فَازَ فَوْزًا عَظِيمًا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shall rectify your conduct for you and He shall forgive you your sins. Whoever obeys Allah and His Apostle has certainly achieved a great success.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580708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عَرَضْنَا ٱلْأَمَانَةَ عَلَى ٱلسَّمَـٰوَٰتِ وَٱلْأَرْضِ وَٱلْجِبَالِ فَأَبَيْنَ أَن يَحْمِلْنَهَا وَأَشْفَقْنَ مِنْهَا وَحَمَلَهَا ٱلْإِنسَـٰنُ ۖ إِنَّهُۥ كَانَ ظَلُومًا جَهُولًا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presented the Trust to the heavens and the earth and the mountains, but they refused to bear it, and were apprehensive of it; but man undertook it. Indeed he is most unfair and senseless.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142249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لِّيُعَذِّبَ ٱللَّـهُ ٱلْمُنَـٰفِقِينَ وَٱلْمُنَـٰفِقَـٰتِ وَٱلْمُشْرِكِينَ وَٱلْمُشْرِكَـٰتِ وَيَتُوبَ ٱللَّـهُ عَلَى ٱلْمُؤْمِنِينَ وَٱلْمُؤْمِنَـٰتِ ۗ وَكَانَ ٱللَّـهُ غَفُورًا رَّحِيمًۢا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will surely punish the hypocrites, men and women, and the polytheists, men and women, and Allah will turn clemently to the faithful, men and women, and Allah is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306664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ٱدْعُوهُمْ لِـَٔابَآئِهِمْ هُوَ أَقْسَطُ عِندَ ٱللَّـهِ ۚ فَإِن لَّمْ تَعْلَمُوٓا۟ ءَابَآءَهُمْ فَإِخْوَٰنُكُمْ فِى ٱلدِّينِ وَمَوَٰلِيكُمْ ۚ وَلَيْسَ عَلَيْكُمْ جُنَاحٌ فِيمَآ أَخْطَأْتُم بِهِۦ وَلَـٰكِن مَّا تَعَمَّدَتْ قُلُوبُكُمْ ۚ وَكَانَ ٱللَّـهُ غَفُورًا رَّحِيمًا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Call them after their fathers. That is more just with Allah. And if you do not know their fathers, then they are your brethren in the faith and your kinsmen. There will be no sin upon you for any mistake that you may make therein, barring what your hearts may premeditate. And Allah is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Aḥzāb</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9785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9532</TotalTime>
  <Words>5402</Words>
  <Application>Microsoft Office PowerPoint</Application>
  <PresentationFormat>Widescreen</PresentationFormat>
  <Paragraphs>272</Paragraphs>
  <Slides>89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89</vt:i4>
      </vt:variant>
    </vt:vector>
  </HeadingPairs>
  <TitlesOfParts>
    <vt:vector size="96"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يَـٰٓأَيُّهَا ٱلنَّبِىُّ ٱتَّقِ ٱللَّـهَ وَلَا تُطِعِ ٱلْكَـٰفِرِينَ وَٱلْمُنَـٰفِقِينَ ۗ إِنَّ ٱللَّـهَ كَانَ عَلِيمًا حَكِيمًا ﴿١﴾</vt:lpstr>
      <vt:lpstr> وَٱتَّبِعْ مَا يُوحَىٰٓ إِلَيْكَ مِن رَّبِّكَ ۚ إِنَّ ٱللَّـهَ كَانَ بِمَا تَعْمَلُونَ خَبِيرًا ﴿٢﴾</vt:lpstr>
      <vt:lpstr> وَتَوَكَّلْ عَلَى ٱللَّـهِ ۚ وَكَفَىٰ بِٱللَّـهِ وَكِيلًا ﴿٣﴾</vt:lpstr>
      <vt:lpstr> مَّا جَعَلَ ٱللَّـهُ لِرَجُلٍ مِّن قَلْبَيْنِ فِى جَوْفِهِۦ ۚ وَمَا جَعَلَ أَزْوَٰجَكُمُ ٱلَّـٰٓـِٔى تُظَـٰهِرُونَ مِنْهُنَّ أُمَّهَـٰتِكُمْ ۚ وَمَا جَعَلَ أَدْعِيَآءَكُمْ أَبْنَآءَكُمْ ۚ ذَٰلِكُمْ قَوْلُكُم بِأَفْوَٰهِكُمْ ۖ وَٱللَّـهُ يَقُولُ ٱلْحَقَّ وَهُوَ يَهْدِى ٱلسَّبِيلَ ﴿٤﴾</vt:lpstr>
      <vt:lpstr> ٱدْعُوهُمْ لِـَٔابَآئِهِمْ هُوَ أَقْسَطُ عِندَ ٱللَّـهِ ۚ فَإِن لَّمْ تَعْلَمُوٓا۟ ءَابَآءَهُمْ فَإِخْوَٰنُكُمْ فِى ٱلدِّينِ وَمَوَٰلِيكُمْ ۚ وَلَيْسَ عَلَيْكُمْ جُنَاحٌ فِيمَآ أَخْطَأْتُم بِهِۦ وَلَـٰكِن مَّا تَعَمَّدَتْ قُلُوبُكُمْ ۚ وَكَانَ ٱللَّـهُ غَفُورًا رَّحِيمًا ﴿٥﴾</vt:lpstr>
      <vt:lpstr> ٱلنَّبِىُّ أَوْلَىٰ بِٱلْمُؤْمِنِينَ مِنْ أَنفُسِهِمْ ۖ وَأَزْوَٰجُهُۥٓ أُمَّهَـٰتُهُمْ ۗ وَأُو۟لُوا۟ ٱلْأَرْحَامِ بَعْضُهُمْ أَوْلَىٰ بِبَعْضٍ فِى كِتَـٰبِ ٱللَّـهِ مِنَ ٱلْمُؤْمِنِينَ وَٱلْمُهَـٰجِرِينَ إِلَّآ أَن تَفْعَلُوٓا۟ إِلَىٰٓ أَوْلِيَآئِكُم مَّعْرُوفًا ۚ</vt:lpstr>
      <vt:lpstr>كَانَ ذَٰلِكَ فِى ٱلْكِتَـٰبِ مَسْطُورًا ﴿٦﴾</vt:lpstr>
      <vt:lpstr>وَإِذْ أَخَذْنَا مِنَ ٱلنَّبِيِّـۧنَ مِيثَـٰقَهُمْ وَمِنكَ وَمِن نُّوحٍ وَإِبْرَٰهِيمَ وَمُوسَىٰ وَعِيسَى ٱبْنِ مَرْيَمَ ۖ وَأَخَذْنَا مِنْهُم مِّيثَـٰقًا غَلِيظًا ﴿٧﴾</vt:lpstr>
      <vt:lpstr> لِّيَسْـَٔلَ ٱلصَّـٰدِقِينَ عَن صِدْقِهِمْ ۚ وَأَعَدَّ لِلْكَـٰفِرِينَ عَذَابًا أَلِيمًا ﴿٨﴾</vt:lpstr>
      <vt:lpstr> يَـٰٓأَيُّهَا ٱلَّذِينَ ءَامَنُوا۟ ٱذْكُرُوا۟ نِعْمَةَ ٱللَّـهِ عَلَيْكُمْ إِذْ جَآءَتْكُمْ جُنُودٌ فَأَرْسَلْنَا عَلَيْهِمْ رِيحًا وَجُنُودًا لَّمْ تَرَوْهَا ۚ وَكَانَ ٱللَّـهُ بِمَا تَعْمَلُونَ بَصِيرًا ﴿٩﴾</vt:lpstr>
      <vt:lpstr> إِذْ جَآءُوكُم مِّن فَوْقِكُمْ وَمِنْ أَسْفَلَ مِنكُمْ وَإِذْ زَاغَتِ ٱلْأَبْصَـٰرُ وَبَلَغَتِ ٱلْقُلُوبُ ٱلْحَنَاجِرَ وَتَظُنُّونَ بِٱللَّـهِ ٱلظُّنُونَا۠ ﴿١٠﴾</vt:lpstr>
      <vt:lpstr> هُنَالِكَ ٱبْتُلِىَ ٱلْمُؤْمِنُونَ وَزُلْزِلُوا۟ زِلْزَالًا شَدِيدًا ﴿١١﴾</vt:lpstr>
      <vt:lpstr> وَإِذْ يَقُولُ ٱلْمُنَـٰفِقُونَ وَٱلَّذِينَ فِى قُلُوبِهِم مَّرَضٌ مَّا وَعَدَنَا ٱللَّـهُ وَرَسُولُهُۥٓ إِلَّا غُرُورًا ﴿١٢﴾</vt:lpstr>
      <vt:lpstr> وَإِذْ قَالَت طَّآئِفَةٌ مِّنْهُمْ يَـٰٓأَهْلَ يَثْرِبَ لَا مُقَامَ لَكُمْ فَٱرْجِعُوا۟ ۚ وَيَسْتَـْٔذِنُ فَرِيقٌ مِّنْهُمُ ٱلنَّبِىَّ يَقُولُونَ إِنَّ بُيُوتَنَا عَوْرَةٌ وَمَا هِىَ بِعَوْرَةٍ ۖ إِن يُرِيدُونَ إِلَّا فِرَارًا ﴿١٣﴾</vt:lpstr>
      <vt:lpstr> وَلَوْ دُخِلَتْ عَلَيْهِم مِّنْ أَقْطَارِهَا ثُمَّ سُئِلُوا۟ ٱلْفِتْنَةَ لَـَٔاتَوْهَا وَمَا تَلَبَّثُوا۟ بِهَآ إِلَّا يَسِيرًا ﴿١٤﴾</vt:lpstr>
      <vt:lpstr> وَلَقَدْ كَانُوا۟ عَـٰهَدُوا۟ ٱللَّـهَ مِن قَبْلُ لَا يُوَلُّونَ ٱلْأَدْبَـٰرَ ۚ وَكَانَ عَهْدُ ٱللَّـهِ مَسْـُٔولًا ﴿١٥﴾</vt:lpstr>
      <vt:lpstr>قُل لَّن يَنفَعَكُمُ ٱلْفِرَارُ إِن فَرَرْتُم مِّنَ ٱلْمَوْتِ أَوِ ٱلْقَتْلِ وَإِذًا لَّا تُمَتَّعُونَ إِلَّا قَلِيلًا ﴿١٦﴾</vt:lpstr>
      <vt:lpstr> قُلْ مَن ذَا ٱلَّذِى يَعْصِمُكُم مِّنَ ٱللَّـهِ إِنْ أَرَادَ بِكُمْ سُوٓءًا أَوْ أَرَادَ بِكُمْ رَحْمَةً ۚ وَلَا يَجِدُونَ لَهُم مِّن دُونِ ٱللَّـهِ وَلِيًّا وَلَا نَصِيرًا ﴿١٧﴾</vt:lpstr>
      <vt:lpstr> قَدْ يَعْلَمُ ٱللَّـهُ ٱلْمُعَوِّقِينَ مِنكُمْ وَٱلْقَآئِلِينَ لِإِخْوَٰنِهِمْ هَلُمَّ إِلَيْنَا ۖ وَلَا يَأْتُونَ ٱلْبَأْسَ إِلَّا قَلِيلًا ﴿١٨﴾</vt:lpstr>
      <vt:lpstr> أَشِحَّةً عَلَيْكُمْ ۖ فَإِذَا جَآءَ ٱلْخَوْفُ رَأَيْتَهُمْ يَنظُرُونَ إِلَيْكَ تَدُورُ أَعْيُنُهُمْ كَٱلَّذِى يُغْشَىٰ عَلَيْهِ مِنَ ٱلْمَوْتِ ۖ فَإِذَا ذَهَبَ ٱلْخَوْفُ سَلَقُوكُم بِأَلْسِنَةٍ حِدَادٍ أَشِحَّةً عَلَى ٱلْخَيْرِ ۚ</vt:lpstr>
      <vt:lpstr>أُو۟لَـٰٓئِكَ لَمْ يُؤْمِنُوا۟ فَأَحْبَطَ ٱللَّـهُ أَعْمَـٰلَهُمْ ۚ وَكَانَ ذَٰلِكَ عَلَى ٱللَّـهِ يَسِيرًا ﴿١٩﴾</vt:lpstr>
      <vt:lpstr> يَحْسَبُونَ ٱلْأَحْزَابَ لَمْ يَذْهَبُوا۟ ۖ وَإِن يَأْتِ ٱلْأَحْزَابُ يَوَدُّوا۟ لَوْ أَنَّهُم بَادُونَ فِى ٱلْأَعْرَابِ يَسْـَٔلُونَ عَنْ أَنۢبَآئِكُمْ ۖ وَلَوْ كَانُوا۟ فِيكُم مَّا قَـٰتَلُوٓا۟ إِلَّا قَلِيلًا ﴿٢٠﴾</vt:lpstr>
      <vt:lpstr> لَّقَدْ كَانَ لَكُمْ فِى رَسُولِ ٱللَّـهِ أُسْوَةٌ حَسَنَةٌ لِّمَن كَانَ يَرْجُوا۟ ٱللَّـهَ وَٱلْيَوْمَ ٱلْـَٔاخِرَ وَذَكَرَ ٱللَّـهَ كَثِيرًا ﴿٢١﴾</vt:lpstr>
      <vt:lpstr> وَلَمَّا رَءَا ٱلْمُؤْمِنُونَ ٱلْأَحْزَابَ قَالُوا۟ هَـٰذَا مَا وَعَدَنَا ٱللَّـهُ وَرَسُولُهُۥ وَصَدَقَ ٱللَّـهُ وَرَسُولُهُۥ ۚ وَمَا زَادَهُمْ إِلَّآ إِيمَـٰنًا وَتَسْلِيمًا ﴿٢٢﴾</vt:lpstr>
      <vt:lpstr>مِّنَ ٱلْمُؤْمِنِينَ رِجَالٌ صَدَقُوا۟ مَا عَـٰهَدُوا۟ ٱللَّـهَ عَلَيْهِ ۖ فَمِنْهُم مَّن قَضَىٰ نَحْبَهُۥ وَمِنْهُم مَّن يَنتَظِرُ ۖ وَمَا بَدَّلُوا۟ تَبْدِيلًا ﴿٢٣﴾</vt:lpstr>
      <vt:lpstr> لِّيَجْزِىَ ٱللَّـهُ ٱلصَّـٰدِقِينَ بِصِدْقِهِمْ وَيُعَذِّبَ ٱلْمُنَـٰفِقِينَ إِن شَآءَ أَوْ يَتُوبَ عَلَيْهِمْ ۚ إِنَّ ٱللَّـهَ كَانَ غَفُورًا رَّحِيمًا ﴿٢٤﴾</vt:lpstr>
      <vt:lpstr> وَرَدَّ ٱللَّـهُ ٱلَّذِينَ كَفَرُوا۟ بِغَيْظِهِمْ لَمْ يَنَالُوا۟ خَيْرًا ۚ وَكَفَى ٱللَّـهُ ٱلْمُؤْمِنِينَ ٱلْقِتَالَ ۚ وَكَانَ ٱللَّـهُ قَوِيًّا عَزِيزًا ﴿٢٥﴾</vt:lpstr>
      <vt:lpstr> وَأَنزَلَ ٱلَّذِينَ ظَـٰهَرُوهُم مِّنْ أَهْلِ ٱلْكِتَـٰبِ مِن صَيَاصِيهِمْ وَقَذَفَ فِى قُلُوبِهِمُ ٱلرُّعْبَ فَرِيقًا تَقْتُلُونَ وَتَأْسِرُونَ فَرِيقًا ﴿٢٦﴾</vt:lpstr>
      <vt:lpstr> وَأَوْرَثَكُمْ أَرْضَهُمْ وَدِيَـٰرَهُمْ وَأَمْوَٰلَهُمْ وَأَرْضًا لَّمْ تَطَـُٔوهَا ۚ وَكَانَ ٱللَّـهُ عَلَىٰ كُلِّ شَىْءٍ قَدِيرًا ﴿٢٧﴾</vt:lpstr>
      <vt:lpstr> يَـٰٓأَيُّهَا ٱلنَّبِىُّ قُل لِّأَزْوَٰجِكَ إِن كُنتُنَّ تُرِدْنَ ٱلْحَيَوٰةَ ٱلدُّنْيَا وَزِينَتَهَا فَتَعَالَيْنَ أُمَتِّعْكُنَّ وَأُسَرِّحْكُنَّ سَرَاحًا جَمِيلًا ﴿٢٨﴾</vt:lpstr>
      <vt:lpstr> وَإِن كُنتُنَّ تُرِدْنَ ٱللَّـهَ وَرَسُولَهُۥ وَٱلدَّارَ ٱلْـَٔاخِرَةَ فَإِنَّ ٱللَّـهَ أَعَدَّ لِلْمُحْسِنَـٰتِ مِنكُنَّ أَجْرًا عَظِيمًا ﴿٢٩﴾</vt:lpstr>
      <vt:lpstr> يَـٰنِسَآءَ ٱلنَّبِىِّ مَن يَأْتِ مِنكُنَّ بِفَـٰحِشَةٍ مُّبَيِّنَةٍ يُضَـٰعَفْ لَهَا ٱلْعَذَابُ ضِعْفَيْنِ ۚ وَكَانَ ذَٰلِكَ عَلَى ٱللَّـهِ يَسِيرًا ﴿٣٠﴾</vt:lpstr>
      <vt:lpstr> وَمَن يَقْنُتْ مِنكُنَّ لِلَّـهِ وَرَسُولِهِۦ وَتَعْمَلْ صَـٰلِحًا نُّؤْتِهَآ أَجْرَهَا مَرَّتَيْنِ وَأَعْتَدْنَا لَهَا رِزْقًا كَرِيمًا ﴿٣١﴾</vt:lpstr>
      <vt:lpstr> يَـٰنِسَآءَ ٱلنَّبِىِّ لَسْتُنَّ كَأَحَدٍ مِّنَ ٱلنِّسَآءِ ۚ إِنِ ٱتَّقَيْتُنَّ فَلَا تَخْضَعْنَ بِٱلْقَوْلِ فَيَطْمَعَ ٱلَّذِى فِى قَلْبِهِۦ مَرَضٌ وَقُلْنَ قَوْلًا مَّعْرُوفًا ﴿٣٢﴾</vt:lpstr>
      <vt:lpstr> وَقَرْنَ فِى بُيُوتِكُنَّ وَلَا تَبَرَّجْنَ تَبَرُّجَ ٱلْجَـٰهِلِيَّةِ ٱلْأُولَىٰ ۖ وَأَقِمْنَ ٱلصَّلَوٰةَ وَءَاتِينَ ٱلزَّكَوٰةَ وَأَطِعْنَ ٱللَّـهَ وَرَسُولَهُۥٓ ۚ</vt:lpstr>
      <vt:lpstr>إِنَّمَا يُرِيدُ ٱللَّـهُ لِيُذْهِبَ عَنكُمُ ٱلرِّجْسَ أَهْلَ ٱلْبَيْتِ وَيُطَهِّرَكُمْ تَطْهِيرًا ﴿٣٣﴾</vt:lpstr>
      <vt:lpstr> وَٱذْكُرْنَ مَا يُتْلَىٰ فِى بُيُوتِكُنَّ مِنْ ءَايَـٰتِ ٱللَّـهِ وَٱلْحِكْمَةِ ۚ إِنَّ ٱللَّـهَ كَانَ لَطِيفًا خَبِيرًا ﴿٣٤﴾</vt:lpstr>
      <vt:lpstr> إِنَّ ٱلْمُسْلِمِينَ وَٱلْمُسْلِمَـٰتِ وَٱلْمُؤْمِنِينَ وَٱلْمُؤْمِنَـٰتِ وَٱلْقَـٰنِتِينَ وَٱلْقَـٰنِتَـٰتِ وَٱلصَّـٰدِقِينَ وَٱلصَّـٰدِقَـٰتِ وَٱلصَّـٰبِرِينَ وَٱلصَّـٰبِرَٰتِ وَٱلْخَـٰشِعِينَ وَٱلْخَـٰشِعَـٰتِ وَٱلْمُتَصَدِّقِينَ وَٱلْمُتَصَدِّقَـٰتِ</vt:lpstr>
      <vt:lpstr>وَٱلصَّـٰٓئِمِينَ وَٱلصَّـٰٓئِمَـٰتِ وَٱلْحَـٰفِظِينَ فُرُوجَهُمْ وَٱلْحَـٰفِظَـٰتِ وَٱلذَّٰكِرِينَ ٱللَّـهَ كَثِيرًا وَٱلذَّٰكِرَٰتِ أَعَدَّ ٱللَّـهُ لَهُم مَّغْفِرَةً وَأَجْرًا عَظِيمًا ﴿٣٥﴾</vt:lpstr>
      <vt:lpstr>وَمَا كَانَ لِمُؤْمِنٍ وَلَا مُؤْمِنَةٍ إِذَا قَضَى ٱللَّـهُ وَرَسُولُهُۥٓ أَمْرًا أَن يَكُونَ لَهُمُ ٱلْخِيَرَةُ مِنْ أَمْرِهِمْ ۗ وَمَن يَعْصِ ٱللَّـهَ وَرَسُولَهُۥ فَقَدْ ضَلَّ ضَلَـٰلًا مُّبِينًا ﴿٣٦﴾</vt:lpstr>
      <vt:lpstr> وَإِذْ تَقُولُ لِلَّذِىٓ أَنْعَمَ ٱللَّـهُ عَلَيْهِ وَأَنْعَمْتَ عَلَيْهِ أَمْسِكْ عَلَيْكَ زَوْجَكَ وَٱتَّقِ ٱللَّـهَ وَتُخْفِى فِى نَفْسِكَ مَا ٱللَّـهُ مُبْدِيهِ وَتَخْشَى ٱلنَّاسَ وَٱللَّـهُ أَحَقُّ أَن تَخْشَىٰهُ ۖ</vt:lpstr>
      <vt:lpstr>فَلَمَّا قَضَىٰ زَيْدٌ مِّنْهَا وَطَرًا زَوَّجْنَـٰكَهَا لِكَىْ لَا يَكُونَ عَلَى ٱلْمُؤْمِنِينَ حَرَجٌ فِىٓ أَزْوَٰجِ أَدْعِيَآئِهِمْ إِذَا قَضَوْا۟ مِنْهُنَّ وَطَرًا ۚ وَكَانَ أَمْرُ ٱللَّـهِ مَفْعُولًا ﴿٣٧﴾</vt:lpstr>
      <vt:lpstr> مَّا كَانَ عَلَى ٱلنَّبِىِّ مِنْ حَرَجٍ فِيمَا فَرَضَ ٱللَّـهُ لَهُۥ ۖ سُنَّةَ ٱللَّـهِ فِى ٱلَّذِينَ خَلَوْا۟ مِن قَبْلُ ۚ وَكَانَ أَمْرُ ٱللَّـهِ قَدَرًا مَّقْدُورًا ﴿٣٨﴾</vt:lpstr>
      <vt:lpstr> ٱلَّذِينَ يُبَلِّغُونَ رِسَـٰلَـٰتِ ٱللَّـهِ وَيَخْشَوْنَهُۥ وَلَا يَخْشَوْنَ أَحَدًا إِلَّا ٱللَّـهَ ۗ وَكَفَىٰ بِٱللَّـهِ حَسِيبًا ﴿٣٩﴾</vt:lpstr>
      <vt:lpstr> مَّا كَانَ مُحَمَّدٌ أَبَآ أَحَدٍ مِّن رِّجَالِكُمْ وَلَـٰكِن رَّسُولَ ٱللَّـهِ وَخَاتَمَ ٱلنَّبِيِّـۧنَ ۗ وَكَانَ ٱللَّـهُ بِكُلِّ شَىْءٍ عَلِيمًا ﴿٤٠﴾ </vt:lpstr>
      <vt:lpstr>يَـٰٓأَيُّهَا ٱلَّذِينَ ءَامَنُوا۟ ٱذْكُرُوا۟ ٱللَّـهَ ذِكْرًا كَثِيرًا ﴿٤١﴾</vt:lpstr>
      <vt:lpstr> وَسَبِّحُوهُ بُكْرَةً وَأَصِيلًا ﴿٤٢﴾</vt:lpstr>
      <vt:lpstr> هُوَ ٱلَّذِى يُصَلِّى عَلَيْكُمْ وَمَلَـٰٓئِكَتُهُۥ لِيُخْرِجَكُم مِّنَ ٱلظُّلُمَـٰتِ إِلَى ٱلنُّورِ ۚ وَكَانَ بِٱلْمُؤْمِنِينَ رَحِيمًا ﴿٤٣﴾</vt:lpstr>
      <vt:lpstr>تَحِيَّتُهُمْ يَوْمَ يَلْقَوْنَهُۥ سَلَـٰمٌ ۚ وَأَعَدَّ لَهُمْ أَجْرًا كَرِيمًا ﴿٤٤﴾</vt:lpstr>
      <vt:lpstr> يَـٰٓأَيُّهَا ٱلنَّبِىُّ إِنَّآ أَرْسَلْنَـٰكَ شَـٰهِدًا وَمُبَشِّرًا وَنَذِيرًا ﴿٤٥﴾</vt:lpstr>
      <vt:lpstr> وَدَاعِيًا إِلَى ٱللَّـهِ بِإِذْنِهِۦ وَسِرَاجًا مُّنِيرًا ﴿٤٦﴾</vt:lpstr>
      <vt:lpstr> وَبَشِّرِ ٱلْمُؤْمِنِينَ بِأَنَّ لَهُم مِّنَ ٱللَّـهِ فَضْلًا كَبِيرًا ﴿٤٧﴾</vt:lpstr>
      <vt:lpstr> وَلَا تُطِعِ ٱلْكَـٰفِرِينَ وَٱلْمُنَـٰفِقِينَ وَدَعْ أَذَىٰهُمْ وَتَوَكَّلْ عَلَى ٱللَّـهِ ۚ وَكَفَىٰ بِٱللَّـهِ وَكِيلًا ﴿٤٨﴾</vt:lpstr>
      <vt:lpstr> يَـٰٓأَيُّهَا ٱلَّذِينَ ءَامَنُوٓا۟ إِذَا نَكَحْتُمُ ٱلْمُؤْمِنَـٰتِ ثُمَّ طَلَّقْتُمُوهُنَّ مِن قَبْلِ أَن تَمَسُّوهُنَّ فَمَا لَكُمْ عَلَيْهِنَّ مِنْ عِدَّةٍ تَعْتَدُّونَهَا ۖ فَمَتِّعُوهُنَّ وَسَرِّحُوهُنَّ سَرَاحًا جَمِيلًا ﴿٤٩﴾</vt:lpstr>
      <vt:lpstr> يَـٰٓأَيُّهَا ٱلنَّبِىُّ إِنَّآ أَحْلَلْنَا لَكَ أَزْوَٰجَكَ ٱلَّـٰتِىٓ ءَاتَيْتَ أُجُورَهُنَّ وَمَا مَلَكَتْ يَمِينُكَ مِمَّآ أَفَآءَ ٱللَّـهُ عَلَيْكَ وَبَنَاتِ عَمِّكَ وَبَنَاتِ عَمَّـٰتِكَ وَبَنَاتِ خَالِكَ</vt:lpstr>
      <vt:lpstr>وَبَنَاتِ خَـٰلَـٰتِكَ ٱلَّـٰتِى هَاجَرْنَ مَعَكَ وَٱمْرَأَةً مُّؤْمِنَةً إِن وَهَبَتْ نَفْسَهَا لِلنَّبِىِّ إِنْ أَرَادَ ٱلنَّبِىُّ أَن يَسْتَنكِحَهَا خَالِصَةً لَّكَ مِن دُونِ ٱلْمُؤْمِنِينَ ۗ</vt:lpstr>
      <vt:lpstr>قَدْ عَلِمْنَا مَا فَرَضْنَا عَلَيْهِمْ فِىٓ أَزْوَٰجِهِمْ وَمَا مَلَكَتْ أَيْمَـٰنُهُمْ لِكَيْلَا يَكُونَ عَلَيْكَ حَرَجٌ ۗ وَكَانَ ٱللَّـهُ غَفُورًا رَّحِيمًا ﴿٥٠﴾</vt:lpstr>
      <vt:lpstr> تُرْجِى مَن تَشَآءُ مِنْهُنَّ وَتُـْٔوِىٓ إِلَيْكَ مَن تَشَآءُ ۖ وَمَنِ ٱبْتَغَيْتَ مِمَّنْ عَزَلْتَ فَلَا جُنَاحَ عَلَيْكَ ۚ</vt:lpstr>
      <vt:lpstr>ذَٰلِكَ أَدْنَىٰٓ أَن تَقَرَّ أَعْيُنُهُنَّ وَلَا يَحْزَنَّ وَيَرْضَيْنَ بِمَآ ءَاتَيْتَهُنَّ كُلُّهُنَّ ۚ وَٱللَّـهُ يَعْلَمُ مَا فِى قُلُوبِكُمْ ۚ وَكَانَ ٱللَّـهُ عَلِيمًا حَلِيمًا ﴿٥١﴾</vt:lpstr>
      <vt:lpstr> لَّا يَحِلُّ لَكَ ٱلنِّسَآءُ مِنۢ بَعْدُ وَلَآ أَن تَبَدَّلَ بِهِنَّ مِنْ أَزْوَٰجٍ وَلَوْ أَعْجَبَكَ حُسْنُهُنَّ إِلَّا مَا مَلَكَتْ يَمِينُكَ ۗ وَكَانَ ٱللَّـهُ عَلَىٰ كُلِّ شَىْءٍ رَّقِيبًا ﴿٥٢﴾</vt:lpstr>
      <vt:lpstr> يَـٰٓأَيُّهَا ٱلَّذِينَ ءَامَنُوا۟ لَا تَدْخُلُوا۟ بُيُوتَ ٱلنَّبِىِّ إِلَّآ أَن يُؤْذَنَ لَكُمْ إِلَىٰ طَعَامٍ غَيْرَ نَـٰظِرِينَ إِنَىٰهُ وَلَـٰكِنْ إِذَا دُعِيتُمْ فَٱدْخُلُوا۟ فَإِذَا طَعِمْتُمْ فَٱنتَشِرُوا۟ وَلَا مُسْتَـْٔنِسِينَ لِحَدِيثٍ ۚ</vt:lpstr>
      <vt:lpstr>إِنَّ ذَٰلِكُمْ كَانَ يُؤْذِى ٱلنَّبِىَّ فَيَسْتَحْىِۦ مِنكُمْ ۖ وَٱللَّـهُ لَا يَسْتَحْىِۦ مِنَ ٱلْحَقِّ ۚ وَإِذَا سَأَلْتُمُوهُنَّ مَتَـٰعًا فَسْـَٔلُوهُنَّ مِن وَرَآءِ حِجَابٍ ۚ ذَٰلِكُمْ أَطْهَرُ لِقُلُوبِكُمْ وَقُلُوبِهِنَّ ۚ</vt:lpstr>
      <vt:lpstr>وَمَا كَانَ لَكُمْ أَن تُؤْذُوا۟ رَسُولَ ٱللَّـهِ وَلَآ أَن تَنكِحُوٓا۟ أَزْوَٰجَهُۥ مِنۢ بَعْدِهِۦٓ أَبَدًا ۚ إِنَّ ذَٰلِكُمْ كَانَ عِندَ ٱللَّـهِ عَظِيمًا ﴿٥٣﴾</vt:lpstr>
      <vt:lpstr> إِن تُبْدُوا۟ شَيْـًٔا أَوْ تُخْفُوهُ فَإِنَّ ٱللَّـهَ كَانَ بِكُلِّ شَىْءٍ عَلِيمًا ﴿٥٤﴾</vt:lpstr>
      <vt:lpstr>لَّا جُنَاحَ عَلَيْهِنَّ فِىٓ ءَابَآئِهِنَّ وَلَآ أَبْنَآئِهِنَّ وَلَآ إِخْوَٰنِهِنَّ وَلَآ أَبْنَآءِ إِخْوَٰنِهِنَّ وَلَآ أَبْنَآءِ أَخَوَٰتِهِنَّ وَلَا نِسَآئِهِنَّ وَلَا مَا مَلَكَتْ أَيْمَـٰنُهُنَّ ۗ وَٱتَّقِينَ ٱللَّـهَ ۚ إِنَّ ٱللَّـهَ كَانَ عَلَىٰ كُلِّ شَىْءٍ شَهِيدًا ﴿٥٥﴾</vt:lpstr>
      <vt:lpstr> إِنَّ ٱللَّـهَ وَمَلَـٰٓئِكَتَهُۥ يُصَلُّونَ عَلَى ٱلنَّبِىِّ ۚ يَـٰٓأَيُّهَا ٱلَّذِينَ ءَامَنُوا۟ صَلُّوا۟ عَلَيْهِ وَسَلِّمُوا۟ تَسْلِيمًا ﴿٥٦﴾</vt:lpstr>
      <vt:lpstr> إِنَّ ٱلَّذِينَ يُؤْذُونَ ٱللَّـهَ وَرَسُولَهُۥ لَعَنَهُمُ ٱللَّـهُ فِى ٱلدُّنْيَا وَٱلْـَٔاخِرَةِ وَأَعَدَّ لَهُمْ عَذَابًا مُّهِينًا ﴿٥٧﴾</vt:lpstr>
      <vt:lpstr> وَٱلَّذِينَ يُؤْذُونَ ٱلْمُؤْمِنِينَ وَٱلْمُؤْمِنَـٰتِ بِغَيْرِ مَا ٱكْتَسَبُوا۟ فَقَدِ ٱحْتَمَلُوا۟ بُهْتَـٰنًا وَإِثْمًا مُّبِينًا ﴿٥٨﴾ </vt:lpstr>
      <vt:lpstr>يَـٰٓأَيُّهَا ٱلنَّبِىُّ قُل لِّأَزْوَٰجِكَ وَبَنَاتِكَ وَنِسَآءِ ٱلْمُؤْمِنِينَ يُدْنِينَ عَلَيْهِنَّ مِن جَلَـٰبِيبِهِنَّ ۚ ذَٰلِكَ أَدْنَىٰٓ أَن يُعْرَفْنَ فَلَا يُؤْذَيْنَ ۗ وَكَانَ ٱللَّـهُ غَفُورًا رَّحِيمًا ﴿٥٩﴾</vt:lpstr>
      <vt:lpstr>لَّئِن لَّمْ يَنتَهِ ٱلْمُنَـٰفِقُونَ وَٱلَّذِينَ فِى قُلُوبِهِم مَّرَضٌ وَٱلْمُرْجِفُونَ فِى ٱلْمَدِينَةِ لَنُغْرِيَنَّكَ بِهِمْ ثُمَّ لَا يُجَاوِرُونَكَ فِيهَآ إِلَّا قَلِيلًا ﴿٦٠﴾</vt:lpstr>
      <vt:lpstr> مَّلْعُونِينَ ۖ أَيْنَمَا ثُقِفُوٓا۟ أُخِذُوا۟ وَقُتِّلُوا۟ تَقْتِيلًا ﴿٦١﴾</vt:lpstr>
      <vt:lpstr> سُنَّةَ ٱللَّـهِ فِى ٱلَّذِينَ خَلَوْا۟ مِن قَبْلُ ۖ وَلَن تَجِدَ لِسُنَّةِ ٱللَّـهِ تَبْدِيلًا ﴿٦٢﴾</vt:lpstr>
      <vt:lpstr>يَسْـَٔلُكَ ٱلنَّاسُ عَنِ ٱلسَّاعَةِ ۖ قُلْ إِنَّمَا عِلْمُهَا عِندَ ٱللَّـهِ ۚ وَمَا يُدْرِيكَ لَعَلَّ ٱلسَّاعَةَ تَكُونُ قَرِيبًا ﴿٦٣﴾</vt:lpstr>
      <vt:lpstr> إِنَّ ٱللَّـهَ لَعَنَ ٱلْكَـٰفِرِينَ وَأَعَدَّ لَهُمْ سَعِيرًا ﴿٦٤﴾</vt:lpstr>
      <vt:lpstr> خَـٰلِدِينَ فِيهَآ أَبَدًا ۖ لَّا يَجِدُونَ وَلِيًّا وَلَا نَصِيرًا ﴿٦٥﴾</vt:lpstr>
      <vt:lpstr> يَوْمَ تُقَلَّبُ وُجُوهُهُمْ فِى ٱلنَّارِ يَقُولُونَ يَـٰلَيْتَنَآ أَطَعْنَا ٱللَّـهَ وَأَطَعْنَا ٱلرَّسُولَا۠ ﴿٦٦﴾</vt:lpstr>
      <vt:lpstr> وَقَالُوا۟ رَبَّنَآ إِنَّآ أَطَعْنَا سَادَتَنَا وَكُبَرَآءَنَا فَأَضَلُّونَا ٱلسَّبِيلَا۠ ﴿٦٧﴾</vt:lpstr>
      <vt:lpstr> رَبَّنَآ ءَاتِهِمْ ضِعْفَيْنِ مِنَ ٱلْعَذَابِ وَٱلْعَنْهُمْ لَعْنًا كَبِيرًا ﴿٦٨﴾ </vt:lpstr>
      <vt:lpstr>يَـٰٓأَيُّهَا ٱلَّذِينَ ءَامَنُوا۟ لَا تَكُونُوا۟ كَٱلَّذِينَ ءَاذَوْا۟ مُوسَىٰ فَبَرَّأَهُ ٱللَّـهُ مِمَّا قَالُوا۟ ۚ وَكَانَ عِندَ ٱللَّـهِ وَجِيهًا ﴿٦٩﴾</vt:lpstr>
      <vt:lpstr> يَـٰٓأَيُّهَا ٱلَّذِينَ ءَامَنُوا۟ ٱتَّقُوا۟ ٱللَّـهَ وَقُولُوا۟ قَوْلًا سَدِيدًا ﴿٧٠﴾</vt:lpstr>
      <vt:lpstr> يُصْلِحْ لَكُمْ أَعْمَـٰلَكُمْ وَيَغْفِرْ لَكُمْ ذُنُوبَكُمْ ۗ وَمَن يُطِعِ ٱللَّـهَ وَرَسُولَهُۥ فَقَدْ فَازَ فَوْزًا عَظِيمًا ﴿٧١﴾</vt:lpstr>
      <vt:lpstr> إِنَّا عَرَضْنَا ٱلْأَمَانَةَ عَلَى ٱلسَّمَـٰوَٰتِ وَٱلْأَرْضِ وَٱلْجِبَالِ فَأَبَيْنَ أَن يَحْمِلْنَهَا وَأَشْفَقْنَ مِنْهَا وَحَمَلَهَا ٱلْإِنسَـٰنُ ۖ إِنَّهُۥ كَانَ ظَلُومًا جَهُولًا ﴿٧٢﴾</vt:lpstr>
      <vt:lpstr> لِّيُعَذِّبَ ٱللَّـهُ ٱلْمُنَـٰفِقِينَ وَٱلْمُنَـٰفِقَـٰتِ وَٱلْمُشْرِكِينَ وَٱلْمُشْرِكَـٰتِ وَيَتُوبَ ٱللَّـهُ عَلَى ٱلْمُؤْمِنِينَ وَٱلْمُؤْمِنَـٰتِ ۗ وَكَانَ ٱللَّـهُ غَفُورًا رَّحِيمًۢا ﴿٧٣﴾</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679</cp:revision>
  <dcterms:created xsi:type="dcterms:W3CDTF">2005-07-27T05:58:58Z</dcterms:created>
  <dcterms:modified xsi:type="dcterms:W3CDTF">2020-05-13T22:51:43Z</dcterms:modified>
</cp:coreProperties>
</file>