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5"/>
  </p:notesMasterIdLst>
  <p:sldIdLst>
    <p:sldId id="354" r:id="rId2"/>
    <p:sldId id="355" r:id="rId3"/>
    <p:sldId id="893" r:id="rId4"/>
    <p:sldId id="766" r:id="rId5"/>
    <p:sldId id="917" r:id="rId6"/>
    <p:sldId id="918" r:id="rId7"/>
    <p:sldId id="919" r:id="rId8"/>
    <p:sldId id="920" r:id="rId9"/>
    <p:sldId id="921" r:id="rId10"/>
    <p:sldId id="922" r:id="rId11"/>
    <p:sldId id="923" r:id="rId12"/>
    <p:sldId id="924" r:id="rId13"/>
    <p:sldId id="925" r:id="rId14"/>
    <p:sldId id="926" r:id="rId15"/>
    <p:sldId id="927" r:id="rId16"/>
    <p:sldId id="928" r:id="rId17"/>
    <p:sldId id="929" r:id="rId18"/>
    <p:sldId id="930" r:id="rId19"/>
    <p:sldId id="931" r:id="rId20"/>
    <p:sldId id="932" r:id="rId21"/>
    <p:sldId id="933" r:id="rId22"/>
    <p:sldId id="934" r:id="rId23"/>
    <p:sldId id="935" r:id="rId24"/>
    <p:sldId id="936" r:id="rId25"/>
    <p:sldId id="937" r:id="rId26"/>
    <p:sldId id="938" r:id="rId27"/>
    <p:sldId id="939" r:id="rId28"/>
    <p:sldId id="940" r:id="rId29"/>
    <p:sldId id="941" r:id="rId30"/>
    <p:sldId id="942" r:id="rId31"/>
    <p:sldId id="943" r:id="rId32"/>
    <p:sldId id="944" r:id="rId33"/>
    <p:sldId id="945" r:id="rId34"/>
    <p:sldId id="946" r:id="rId35"/>
    <p:sldId id="947" r:id="rId36"/>
    <p:sldId id="948" r:id="rId37"/>
    <p:sldId id="949" r:id="rId38"/>
    <p:sldId id="950" r:id="rId39"/>
    <p:sldId id="951" r:id="rId40"/>
    <p:sldId id="952" r:id="rId41"/>
    <p:sldId id="953" r:id="rId42"/>
    <p:sldId id="954" r:id="rId43"/>
    <p:sldId id="955" r:id="rId44"/>
    <p:sldId id="956" r:id="rId45"/>
    <p:sldId id="957" r:id="rId46"/>
    <p:sldId id="958" r:id="rId47"/>
    <p:sldId id="959" r:id="rId48"/>
    <p:sldId id="960" r:id="rId49"/>
    <p:sldId id="961" r:id="rId50"/>
    <p:sldId id="962" r:id="rId51"/>
    <p:sldId id="963" r:id="rId52"/>
    <p:sldId id="964" r:id="rId53"/>
    <p:sldId id="965" r:id="rId54"/>
    <p:sldId id="966" r:id="rId55"/>
    <p:sldId id="967" r:id="rId56"/>
    <p:sldId id="968" r:id="rId57"/>
    <p:sldId id="969" r:id="rId58"/>
    <p:sldId id="970" r:id="rId59"/>
    <p:sldId id="971" r:id="rId60"/>
    <p:sldId id="972" r:id="rId61"/>
    <p:sldId id="973" r:id="rId62"/>
    <p:sldId id="974" r:id="rId63"/>
    <p:sldId id="975" r:id="rId64"/>
    <p:sldId id="976" r:id="rId65"/>
    <p:sldId id="977" r:id="rId66"/>
    <p:sldId id="978" r:id="rId67"/>
    <p:sldId id="979" r:id="rId68"/>
    <p:sldId id="980" r:id="rId69"/>
    <p:sldId id="981" r:id="rId70"/>
    <p:sldId id="982" r:id="rId71"/>
    <p:sldId id="983" r:id="rId72"/>
    <p:sldId id="984" r:id="rId73"/>
    <p:sldId id="985" r:id="rId74"/>
    <p:sldId id="986" r:id="rId75"/>
    <p:sldId id="987" r:id="rId76"/>
    <p:sldId id="988" r:id="rId77"/>
    <p:sldId id="989" r:id="rId78"/>
    <p:sldId id="990" r:id="rId79"/>
    <p:sldId id="991" r:id="rId80"/>
    <p:sldId id="992" r:id="rId81"/>
    <p:sldId id="993" r:id="rId82"/>
    <p:sldId id="352" r:id="rId83"/>
    <p:sldId id="353" r:id="rId8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4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10/05/2020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الفرقان</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Furqān</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criterion)</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25</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77</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أَنزَلَهُ ٱلَّذِى يَعْلَمُ ٱلسِّرَّ فِى ٱلسَّمَـٰوَٰتِ وَٱلْأَرْضِ ۚ إِنَّهُۥ كَانَ غَفُورًا رَّحِيمًا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‘It has been sent down by Him who knows the hidden in the heavens and the earth. Indeed He is all-forgiving,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60289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مَالِ هَـٰذَا ٱلرَّسُولِ يَأْكُلُ ٱلطَّعَامَ وَيَمْشِى فِى ٱلْأَسْوَاقِ ۙ لَوْلَآ أُنزِلَ إِلَيْهِ مَلَكٌ فَيَكُونَ مَعَهُۥ نَذِيرًا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say, ‘What sort of apostle is this who eats food and walks in the marketplaces? Why has not an angel been sent down to him so as to be a warner along with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25982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 يُلْقَىٰٓ إِلَيْهِ كَنزٌ أَوْ تَكُونُ لَهُۥ جَنَّةٌ يَأْكُلُ مِنْهَا ۚ وَقَالَ ٱلظَّـٰلِمُونَ إِن تَتَّبِعُونَ إِلَّا رَجُلًا مَّسْحُورًا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Or, ‘[Why is not] a treasure thrown to him, or [why does] he [not] have a garden from which he may eat?’ And the wrongdoers say, ‘You are just following a bewitched man.’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53173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ٱنظُرْ كَيْفَ ضَرَبُوا۟ لَكَ ٱلْأَمْثَـٰلَ فَضَلُّوا۟ فَلَا يَسْتَطِيعُونَ سَبِيلًا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Look, how they draw comparisons for you; so they go astray, and cannot find the way.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13323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تَبَارَكَ ٱلَّذِىٓ إِن شَآءَ جَعَلَ لَكَ خَيْرًا مِّن ذَٰلِكَ جَنَّـٰتٍ تَجْرِى مِن تَحْتِهَا ٱلْأَنْهَـٰرُ وَيَجْعَل لَّكَ قُصُورًۢا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Blessed is He who will grant you better than that if He wishes —gardens with streams running in them, and He will make for you palaces.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36902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كَذَّبُوا۟ بِٱلسَّاعَةِ ۖ وَأَعْتَدْنَا لِمَن كَذَّبَ بِٱلسَّاعَةِ سَعِيرًا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they deny the Hour, and We have prepared a Blaze for those who deny the Hour.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0297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إِذَا رَأَتْهُم مِّن مَّكَانٍۭ بَعِيدٍ سَمِعُوا۟ لَهَا تَغَيُّظًا وَزَفِيرًا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a:t>
            </a:r>
            <a:r>
              <a:rPr lang="en-US" altLang="en-US" sz="3200" dirty="0" smtClean="0">
                <a:latin typeface="Calibri" panose="020F0502020204030204" pitchFamily="34" charset="0"/>
              </a:rPr>
              <a:t>it </a:t>
            </a:r>
            <a:r>
              <a:rPr lang="en-US" altLang="en-US" sz="3200" dirty="0">
                <a:latin typeface="Calibri" panose="020F0502020204030204" pitchFamily="34" charset="0"/>
              </a:rPr>
              <a:t>sights them from a distant place, they will hear it raging and roaring.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35628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وَإِذَآ أُلْقُوا۟ مِنْهَا مَكَانًا ضَيِّقًا مُّقَرَّنِينَ دَعَوْا۟ هُنَالِكَ ثُبُورًا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they are cast into a narrow place in it, bound together [in chains], they will pray for [their own] annihilation</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08172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تَدْعُوا۟ ٱلْيَوْمَ ثُبُورًا وَٰحِدًا وَٱدْعُوا۟ ثُبُورًا كَثِيرًا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be told:] ‘Do not pray for a single annihilation today, but pray for many annihilations!’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20993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أَذَٰلِكَ خَيْرٌ أَمْ جَنَّةُ ٱلْخُلْدِ ٱلَّتِى وُعِدَ ٱلْمُتَّقُونَ ۚ كَانَتْ لَهُمْ جَزَآءً وَمَصِيرًا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‘Is that better, or the everlasting paradise promised to the </a:t>
            </a:r>
            <a:r>
              <a:rPr lang="en-US" altLang="en-US" sz="3200" dirty="0" err="1">
                <a:latin typeface="Calibri" panose="020F0502020204030204" pitchFamily="34" charset="0"/>
              </a:rPr>
              <a:t>Godwary</a:t>
            </a:r>
            <a:r>
              <a:rPr lang="en-US" altLang="en-US" sz="3200" dirty="0">
                <a:latin typeface="Calibri" panose="020F0502020204030204" pitchFamily="34" charset="0"/>
              </a:rPr>
              <a:t>, which will be their reward and destination?’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48952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76672"/>
            <a:ext cx="12192000" cy="6678751"/>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smtClean="0">
                <a:solidFill>
                  <a:srgbClr val="FFFF00"/>
                </a:solidFill>
              </a:rPr>
              <a:t>Chapter </a:t>
            </a:r>
            <a:r>
              <a:rPr lang="en-US" altLang="en-US" sz="2800" smtClean="0">
                <a:solidFill>
                  <a:srgbClr val="FFFF00"/>
                </a:solidFill>
              </a:rPr>
              <a:t>25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Furqān</a:t>
            </a:r>
            <a:endParaRPr lang="en-US" altLang="en-US" sz="2800" dirty="0" smtClean="0">
              <a:solidFill>
                <a:srgbClr val="FFFF00"/>
              </a:solidFill>
            </a:endParaRPr>
          </a:p>
          <a:p>
            <a:pPr algn="ctr">
              <a:spcBef>
                <a:spcPct val="0"/>
              </a:spcBef>
              <a:buFontTx/>
              <a:buNone/>
            </a:pPr>
            <a:endParaRPr lang="en-GB" altLang="en-US" sz="2600" dirty="0" smtClean="0">
              <a:solidFill>
                <a:srgbClr val="FFFF00"/>
              </a:solidFill>
            </a:endParaRPr>
          </a:p>
          <a:p>
            <a:pPr algn="ctr">
              <a:spcBef>
                <a:spcPct val="0"/>
              </a:spcBef>
              <a:buFontTx/>
              <a:buNone/>
            </a:pPr>
            <a:r>
              <a:rPr lang="en-US" altLang="en-US" sz="2200" dirty="0" smtClean="0">
                <a:solidFill>
                  <a:srgbClr val="FFFF00"/>
                </a:solidFill>
              </a:rPr>
              <a:t>The </a:t>
            </a:r>
            <a:r>
              <a:rPr lang="en-US" altLang="en-US" sz="2200" dirty="0">
                <a:solidFill>
                  <a:srgbClr val="FFFF00"/>
                </a:solidFill>
              </a:rPr>
              <a:t>surah proclaiming the Quran that God bestowed upon Muhammad to be, in its finality and totality, The Criterion of everlasting salvation for all humankind until the end of time. It takes its name from , which refers to the Quran as “al-</a:t>
            </a:r>
            <a:r>
              <a:rPr lang="en-US" altLang="en-US" sz="2200" dirty="0" err="1">
                <a:solidFill>
                  <a:srgbClr val="FFFF00"/>
                </a:solidFill>
              </a:rPr>
              <a:t>Furqān</a:t>
            </a:r>
            <a:r>
              <a:rPr lang="en-US" altLang="en-US" sz="2200" dirty="0">
                <a:solidFill>
                  <a:srgbClr val="FFFF00"/>
                </a:solidFill>
              </a:rPr>
              <a:t>” (lit. “the Distinguisher”, “the Separator” or “the Differentiator”, i.e. a criterion for distinguishing between truth and falsehood). The surah starts with a denunciation of polytheism, then deals with the disbelievers” arguments against the Prophet, the Quran, and the Day of Judgement. It warns them of their fate, citing examples of earlier peoples. The surah describes the power and grace of God, and ends with the qualities of true </a:t>
            </a:r>
            <a:r>
              <a:rPr lang="en-US" altLang="en-US" sz="2200" dirty="0" smtClean="0">
                <a:solidFill>
                  <a:srgbClr val="FFFF00"/>
                </a:solidFill>
              </a:rPr>
              <a:t>believers.</a:t>
            </a:r>
          </a:p>
          <a:p>
            <a:pPr algn="ctr">
              <a:spcBef>
                <a:spcPct val="0"/>
              </a:spcBef>
              <a:buFontTx/>
              <a:buNone/>
            </a:pPr>
            <a:r>
              <a:rPr lang="en-US" altLang="en-US" sz="2200" dirty="0">
                <a:solidFill>
                  <a:srgbClr val="FFFF00"/>
                </a:solidFill>
              </a:rPr>
              <a:t>The surah is also known as: Discrimination, Salvation, The Differentiator, The </a:t>
            </a:r>
            <a:r>
              <a:rPr lang="en-US" altLang="en-US" sz="2200" dirty="0" smtClean="0">
                <a:solidFill>
                  <a:srgbClr val="FFFF00"/>
                </a:solidFill>
              </a:rPr>
              <a:t>Standard.</a:t>
            </a:r>
          </a:p>
          <a:p>
            <a:pPr algn="ctr">
              <a:spcBef>
                <a:spcPct val="0"/>
              </a:spcBef>
              <a:buFontTx/>
              <a:buNone/>
            </a:pPr>
            <a:r>
              <a:rPr lang="en-US" altLang="en-US" sz="2200" dirty="0" smtClean="0">
                <a:solidFill>
                  <a:srgbClr val="FFFF00"/>
                </a:solidFill>
              </a:rPr>
              <a:t>This is a ‘</a:t>
            </a:r>
            <a:r>
              <a:rPr lang="en-US" altLang="en-US" sz="2200" dirty="0" err="1" smtClean="0">
                <a:solidFill>
                  <a:srgbClr val="FFFF00"/>
                </a:solidFill>
              </a:rPr>
              <a:t>makki</a:t>
            </a:r>
            <a:r>
              <a:rPr lang="en-US" altLang="en-US" sz="2200" dirty="0" smtClean="0">
                <a:solidFill>
                  <a:srgbClr val="FFFF00"/>
                </a:solidFill>
              </a:rPr>
              <a:t>’ surah. The Holy Prophet (S) has said that a person who recites this surah will be taken to Jannah without questioning, provided he believes in the Day of Judgement and the Raising of the Dead (from the graves).</a:t>
            </a:r>
          </a:p>
          <a:p>
            <a:pPr algn="ctr">
              <a:spcBef>
                <a:spcPct val="0"/>
              </a:spcBef>
              <a:buFontTx/>
              <a:buNone/>
            </a:pPr>
            <a:r>
              <a:rPr lang="en-US" altLang="en-US" sz="2200" dirty="0">
                <a:solidFill>
                  <a:srgbClr val="FFFF00"/>
                </a:solidFill>
              </a:rPr>
              <a:t>	Imam </a:t>
            </a:r>
            <a:r>
              <a:rPr lang="en-US" altLang="en-US" sz="2200" dirty="0" err="1">
                <a:solidFill>
                  <a:srgbClr val="FFFF00"/>
                </a:solidFill>
              </a:rPr>
              <a:t>Ja’far</a:t>
            </a:r>
            <a:r>
              <a:rPr lang="en-US" altLang="en-US" sz="2200" dirty="0">
                <a:solidFill>
                  <a:srgbClr val="FFFF00"/>
                </a:solidFill>
              </a:rPr>
              <a:t> as-</a:t>
            </a:r>
            <a:r>
              <a:rPr lang="en-US" altLang="en-US" sz="2200" dirty="0" err="1">
                <a:solidFill>
                  <a:srgbClr val="FFFF00"/>
                </a:solidFill>
              </a:rPr>
              <a:t>Sadiq</a:t>
            </a:r>
            <a:r>
              <a:rPr lang="en-US" altLang="en-US" sz="2200" dirty="0">
                <a:solidFill>
                  <a:srgbClr val="FFFF00"/>
                </a:solidFill>
              </a:rPr>
              <a:t> </a:t>
            </a:r>
            <a:r>
              <a:rPr lang="en-US" altLang="en-US" sz="2200" dirty="0" smtClean="0">
                <a:solidFill>
                  <a:srgbClr val="FFFF00"/>
                </a:solidFill>
              </a:rPr>
              <a:t>(A) </a:t>
            </a:r>
            <a:r>
              <a:rPr lang="en-US" altLang="en-US" sz="2200" dirty="0">
                <a:solidFill>
                  <a:srgbClr val="FFFF00"/>
                </a:solidFill>
              </a:rPr>
              <a:t>said that Allah (s.w.t.) will never send His punishment upon any person who recites this surah every night. The reciter of this surah will also gain a highly status in the hereafter. The person who writes this surah and keeps it in his possession will never be harmed by the vermin of this earth</a:t>
            </a:r>
            <a:r>
              <a:rPr lang="en-US" altLang="en-US" sz="2200" dirty="0" smtClean="0">
                <a:solidFill>
                  <a:srgbClr val="FFFF00"/>
                </a:solidFill>
              </a:rPr>
              <a:t>.</a:t>
            </a:r>
          </a:p>
          <a:p>
            <a:pPr algn="ctr">
              <a:spcBef>
                <a:spcPct val="0"/>
              </a:spcBef>
              <a:buFontTx/>
              <a:buNone/>
            </a:pPr>
            <a:endParaRPr lang="en-US" altLang="en-US" sz="22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لَّهُمْ فِيهَا مَا يَشَآءُونَ خَـٰلِدِينَ ۚ كَانَ عَلَىٰ رَبِّكَ وَعْدًا مَّسْـُٔولًا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they will have whatever they wish, abiding [forever], a promise [much] besought, [binding] on your Lord</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48743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وَيَوْمَ يَحْشُرُهُمْ وَمَا يَعْبُدُونَ مِن دُونِ ٱللَّـهِ فَيَقُولُ ءَأَنتُمْ أَضْلَلْتُمْ عِبَادِى هَـٰٓؤُلَآءِ أَمْ هُمْ ضَلُّوا۟ ٱلسَّبِيلَ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the day that He will muster them and those whom they worship besides Allah, He will say, ‘Was it you who led astray these servants of Mine, or did they themselves stray from the way?’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35520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سُبْحَـٰنَكَ مَا كَانَ يَنۢبَغِى لَنَآ أَن نَّتَّخِذَ مِن دُونِكَ مِنْ أَوْلِيَآءَ وَلَـٰكِن مَّتَّعْتَهُمْ وَءَابَآءَهُمْ حَتَّىٰ نَسُوا۟ ٱلذِّكْرَ وَكَانُوا۟ قَوْمًۢا بُورًا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say, ‘Immaculate are You! It does not behoove us to take any guardians in Your stead! But You provided for them and their fathers until they forgot the Reminder, and they were a ruined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9296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فَقَدْ كَذَّبُوكُم بِمَا تَقُولُونَ فَمَا تَسْتَطِيعُونَ صَرْفًا وَلَا نَصْرًا ۚ وَمَن يَظْلِم مِّنكُمْ نُذِقْهُ عَذَابًا كَبِيرًا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they will certainly impugn you in what you say, and you will neither be able to circumvent [punishment] nor find help, and whoever of you does wrong, We shall make him taste a terrible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58296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54919"/>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أَرْسَلْنَا قَبْلَكَ مِنَ ٱلْمُرْسَلِينَ إِلَّآ إِنَّهُمْ لَيَأْكُلُونَ ٱلطَّعَامَ وَيَمْشُونَ فِى ٱلْأَسْوَاقِ ۗ وَجَعَلْنَا بَعْضَكُمْ لِبَعْضٍ فِتْنَةً أَتَصْبِرُونَ ۗ وَكَانَ رَبُّكَ بَصِيرًا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send any apostles before you but that they indeed ate food and walked in marketplaces. We have made you a trial for one another, [to see] if you will be patient, and your Lord is all-seeing.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575155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ٱلَّذِينَ لَا يَرْجُونَ لِقَآءَنَا لَوْلَآ أُنزِلَ عَلَيْنَا ٱلْمَلَـٰٓئِكَةُ أَوْ نَرَىٰ رَبَّنَا ۗ لَقَدِ ٱسْتَكْبَرُوا۟ فِىٓ أَنفُسِهِمْ وَعَتَوْ عُتُوًّا كَبِيرًا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do not expect to encounter Us say, ‘Why have angels not been sent down to us, or why do we not see our Lord?’ Certainly they are full of arrogance within their souls and have become terribly defiant.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36411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يَرَوْنَ ٱلْمَلَـٰٓئِكَةَ لَا بُشْرَىٰ يَوْمَئِذٍ لِّلْمُجْرِمِينَ وَيَقُولُونَ حِجْرًا مَّحْجُورًا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when they see the angels, there will be no good news for the guilty that day, and </a:t>
            </a:r>
            <a:r>
              <a:rPr lang="en-US" altLang="en-US" sz="3200" dirty="0" smtClean="0">
                <a:latin typeface="Calibri" panose="020F0502020204030204" pitchFamily="34" charset="0"/>
              </a:rPr>
              <a:t>they </a:t>
            </a:r>
            <a:r>
              <a:rPr lang="en-US" altLang="en-US" sz="3200" dirty="0">
                <a:latin typeface="Calibri" panose="020F0502020204030204" pitchFamily="34" charset="0"/>
              </a:rPr>
              <a:t>will say, ‘Keep off [from paradise]!’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27791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وَقَدِمْنَآ إِلَىٰ مَا عَمِلُوا۟ مِنْ عَمَلٍ فَجَعَلْنَـٰهُ هَبَآءً مَّنثُورًا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shall attend to the works they have done and then turn them into scattered dust.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79422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أَصْحَـٰبُ ٱلْجَنَّةِ يَوْمَئِذٍ خَيْرٌ مُّسْتَقَرًّا وَأَحْسَنُ مَقِيلًا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that day the inhabitants of paradise will be in the best abode and an excellent resting place.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883499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وَيَوْمَ تَشَقَّقُ ٱلسَّمَآءُ بِٱلْغَمَـٰمِ وَنُزِّلَ ٱلْمَلَـٰٓئِكَةُ تَنزِيلًا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when the sky with its clouds will split open, and the angels will be sent down [in a majestic] descent,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27723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ٱلْمُلْكُ يَوْمَئِذٍ ٱلْحَقُّ لِلرَّحْمَـٰنِ ۚ وَكَانَ يَوْمًا عَلَى ٱلْكَـٰفِرِينَ عَسِيرًا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that day true sovereignty will belong to the All-beneficent, and it will be a hard day for the faithless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666612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وَيَوْمَ يَعَضُّ ٱلظَّالِمُ عَلَىٰ يَدَيْهِ يَقُولُ يَـٰلَيْتَنِى ٱتَّخَذْتُ مَعَ ٱلرَّسُولِ سَبِيلًا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day when the wrongdoer will bite his hands, saying, ‘I wish I had followed the Apostle’s way!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70658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يَـٰوَيْلَتَىٰ لَيْتَنِى لَمْ أَتَّخِذْ فُلَانًا خَلِيلًا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Woe to me! I wish I had not taken so and so as a friend!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020661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لَّقَدْ أَضَلَّنِى عَنِ ٱلذِّكْرِ بَعْدَ إِذْ جَآءَنِى ۗ وَكَانَ ٱلشَّيْطَـٰنُ لِلْإِنسَـٰنِ خَذُولًا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he led me astray from the Reminder after it had come to me, and Satan is a deserter of man.’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11957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ٱلرَّسُولُ يَـٰرَبِّ إِنَّ قَوْمِى ٱتَّخَذُوا۟ هَـٰذَا ٱلْقُرْءَانَ مَهْجُورًا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Apostle will say, ‘O my Lord! Indeed my people consigned this </a:t>
            </a:r>
            <a:r>
              <a:rPr lang="en-US" altLang="en-US" sz="3200" dirty="0" err="1">
                <a:latin typeface="Calibri" panose="020F0502020204030204" pitchFamily="34" charset="0"/>
              </a:rPr>
              <a:t>Qurʾān</a:t>
            </a:r>
            <a:r>
              <a:rPr lang="en-US" altLang="en-US" sz="3200" dirty="0">
                <a:latin typeface="Calibri" panose="020F0502020204030204" pitchFamily="34" charset="0"/>
              </a:rPr>
              <a:t> to oblivion.’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616877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وَكَذَٰلِكَ جَعَلْنَا لِكُلِّ نَبِىٍّ عَدُوًّا مِّنَ ٱلْمُجْرِمِينَ ۗ وَكَفَىٰ بِرَبِّكَ هَادِيًا وَنَصِيرًا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how for every prophet We assigned an enemy from among the guilty, and your Lord suffices as helper and guide.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710925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ٱلَّذِينَ كَفَرُوا۟ لَوْلَا نُزِّلَ عَلَيْهِ ٱلْقُرْءَانُ جُمْلَةً وَٰحِدَةً ۚ كَذَٰلِكَ لِنُثَبِّتَ بِهِۦ فُؤَادَكَ ۖ وَرَتَّلْنَـٰهُ تَرْتِيلًا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faithless say, ‘Why has not the </a:t>
            </a:r>
            <a:r>
              <a:rPr lang="en-US" altLang="en-US" sz="3200" dirty="0" err="1">
                <a:latin typeface="Calibri" panose="020F0502020204030204" pitchFamily="34" charset="0"/>
              </a:rPr>
              <a:t>Qurʾān</a:t>
            </a:r>
            <a:r>
              <a:rPr lang="en-US" altLang="en-US" sz="3200" dirty="0">
                <a:latin typeface="Calibri" panose="020F0502020204030204" pitchFamily="34" charset="0"/>
              </a:rPr>
              <a:t> been sent down to him all at once?’ So it is, that We may strengthen your heart with it, and We have recited it [to you] in a measured tone.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77989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وَلَا يَأْتُونَكَ بِمَثَلٍ إِلَّا جِئْنَـٰكَ بِٱلْحَقِّ وَأَحْسَنَ تَفْسِيرًا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do not bring you any poser but that We bring you the truth [in reply to them] and the best exposition.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707695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يُحْشَرُونَ عَلَىٰ وُجُوهِهِمْ إِلَىٰ جَهَنَّمَ أُو۟لَـٰٓئِكَ شَرٌّ مَّكَانًا وَأَضَلُّ سَبِيلًا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will be mustered on their faces toward hell, they are the worse situated and further astray from the [right] way.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925858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ءَاتَيْنَا مُوسَى ٱلْكِتَـٰبَ وَجَعَلْنَا مَعَهُۥٓ أَخَاهُ هَـٰرُونَ وَزِيرًا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gave Moses the Book and We made Aaron, his brother, accompany him as a minister.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29148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فَقُلْنَا ٱذْهَبَآ إِلَى ٱلْقَوْمِ ٱلَّذِينَ كَذَّبُوا۟ بِـَٔايَـٰتِنَا فَدَمَّرْنَـٰهُمْ تَدْمِيرًا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said, ‘Let the two of you go to the people who have denied Our signs.’ Then We destroyed them utterly.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530072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وَقَوْمَ نُوحٍ لَّمَّا كَذَّبُوا۟ ٱلرُّسُلَ أَغْرَقْنَـٰهُمْ وَجَعَلْنَـٰهُمْ لِلنَّاسِ ءَايَةً ۖ وَأَعْتَدْنَا لِلظَّـٰلِمِينَ عَذَابًا أَلِيمًا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Noah’s people, We drowned them when they impugned the apostles, and We made them a sign for mankind, and We have prepared for the wrongdoers a painful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403288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وَعَادًا وَثَمُودَا۟ وَأَصْحَـٰبَ ٱلرَّسِّ وَقُرُونًۢا بَيْنَ ذَٰلِكَ كَثِيرًا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t>
            </a:r>
            <a:r>
              <a:rPr lang="en-US" altLang="en-US" sz="3200" dirty="0" err="1">
                <a:latin typeface="Calibri" panose="020F0502020204030204" pitchFamily="34" charset="0"/>
              </a:rPr>
              <a:t>ʿĀd</a:t>
            </a:r>
            <a:r>
              <a:rPr lang="en-US" altLang="en-US" sz="3200" dirty="0">
                <a:latin typeface="Calibri" panose="020F0502020204030204" pitchFamily="34" charset="0"/>
              </a:rPr>
              <a:t> and </a:t>
            </a:r>
            <a:r>
              <a:rPr lang="en-US" altLang="en-US" sz="3200" dirty="0" err="1">
                <a:latin typeface="Calibri" panose="020F0502020204030204" pitchFamily="34" charset="0"/>
              </a:rPr>
              <a:t>Thamūd</a:t>
            </a:r>
            <a:r>
              <a:rPr lang="en-US" altLang="en-US" sz="3200" dirty="0">
                <a:latin typeface="Calibri" panose="020F0502020204030204" pitchFamily="34" charset="0"/>
              </a:rPr>
              <a:t>, and the inhabitants of </a:t>
            </a:r>
            <a:r>
              <a:rPr lang="en-US" altLang="en-US" sz="3200" dirty="0" err="1">
                <a:latin typeface="Calibri" panose="020F0502020204030204" pitchFamily="34" charset="0"/>
              </a:rPr>
              <a:t>Rass</a:t>
            </a:r>
            <a:r>
              <a:rPr lang="en-US" altLang="en-US" sz="3200" dirty="0">
                <a:latin typeface="Calibri" panose="020F0502020204030204" pitchFamily="34" charset="0"/>
              </a:rPr>
              <a:t>, and many generations between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766430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وَكُلًّا ضَرَبْنَا لَهُ ٱلْأَمْثَـٰلَ ۖ وَكُلًّا تَبَّرْنَا تَتْبِيرًا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For each of them We drew examples, and each We destroyed utterly.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773805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أَتَوْا۟ عَلَى ٱلْقَرْيَةِ ٱلَّتِىٓ أُمْطِرَتْ مَطَرَ ٱلسَّوْءِ ۚ أَفَلَمْ يَكُونُوا۟ يَرَوْنَهَا ۚ بَلْ كَانُوا۟ لَا يَرْجُونَ نُشُورًا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they must have passed the town on which an evil shower was rained. Have they not seen it? Rather they did not expect resurrection.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430105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رَأَوْكَ إِن يَتَّخِذُونَكَ إِلَّا هُزُوًا أَهَـٰذَا ٱلَّذِى بَعَثَ ٱللَّـهُ رَسُولًا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they see you they just take you in derision: ‘Is this the one whom Allah has sent as an apostle!?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825460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كَادَ لَيُضِلُّنَا عَنْ ءَالِهَتِنَا لَوْلَآ أَن صَبَرْنَا عَلَيْهَا ۚ وَسَوْفَ يَعْلَمُونَ حِينَ يَرَوْنَ ٱلْعَذَابَ مَنْ أَضَلُّ سَبِيلًا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he was about to lead us astray from our gods, had we not stood by them.’ Soon they will know, when they sight the punishment, who is further astray from the [right] way.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319076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أَرَءَيْتَ مَنِ ٱتَّخَذَ إِلَـٰهَهُۥ هَوَىٰهُ أَفَأَنتَ تَكُونُ عَلَيْهِ وَكِيلًا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seen him who has taken his desire to be his god? Is it your duty to watch over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854088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أَمْ تَحْسَبُ أَنَّ أَكْثَرَهُمْ يَسْمَعُونَ أَوْ يَعْقِلُونَ ۚ إِنْ هُمْ إِلَّا كَٱلْأَنْعَـٰمِ ۖ بَلْ هُمْ أَضَلُّ سَبِيلًا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you suppose that most of them listen or apply reason? They are just like cattle; rather they are further astray from the way.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920120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أَلَمْ تَرَ إِلَىٰ رَبِّكَ كَيْفَ مَدَّ ٱلظِّلَّ وَلَوْ شَآءَ لَجَعَلَهُۥ سَاكِنًا ثُمَّ جَعَلْنَا ٱلشَّمْسَ عَلَيْهِ دَلِيلًا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not regarded how your Lord spreads the twilight</a:t>
            </a:r>
            <a:r>
              <a:rPr lang="en-US" altLang="en-US" sz="3200" dirty="0" smtClean="0">
                <a:latin typeface="Calibri" panose="020F0502020204030204" pitchFamily="34" charset="0"/>
              </a:rPr>
              <a:t>? </a:t>
            </a:r>
            <a:r>
              <a:rPr lang="en-US" altLang="en-US" sz="3200" dirty="0">
                <a:latin typeface="Calibri" panose="020F0502020204030204" pitchFamily="34" charset="0"/>
              </a:rPr>
              <a:t>(Had He wished He would have made it still.) Then We made the sun a beacon for it.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150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تَبَارَكَ ٱلَّذِى نَزَّلَ ٱلْفُرْقَانَ عَلَىٰ عَبْدِهِۦ لِيَكُونَ لِلْعَـٰلَمِينَ نَذِيرًا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Blessed is He who sent down the Criterion to His servant that he may be a warner to all the nations.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72312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قَبَضْنَـٰهُ إِلَيْنَا قَبْضًا يَسِيرًا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retract it toward Ourselves, with a gentle retracting.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317488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وَهُوَ ٱلَّذِى جَعَلَ لَكُمُ ٱلَّيْلَ لِبَاسًا وَٱلنَّوْمَ سُبَاتًا وَجَعَلَ ٱلنَّهَارَ نُشُورًا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made for you the night as a covering and sleep for rest and He made the day a recall to life.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336904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وَهُوَ ٱلَّذِىٓ أَرْسَلَ ٱلرِّيَـٰحَ بُشْرًۢا بَيْنَ يَدَىْ رَحْمَتِهِۦ ۚ وَأَنزَلْنَا مِنَ ٱلسَّمَآءِ مَآءً طَهُورًا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it is He who sends the winds as harbingers of His mercy, and We send down from the sky purifying water,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801305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لِّنُحْـِۧىَ بِهِۦ بَلْدَةً مَّيْتًا وَنُسْقِيَهُۥ مِمَّا خَلَقْنَآ أَنْعَـٰمًا وَأَنَاسِىَّ كَثِيرًا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with which We revive a dead country and provide water to many of the cattle and humans We have created.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358739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صَرَّفْنَـٰهُ بَيْنَهُمْ لِيَذَّكَّرُوا۟ فَأَبَىٰٓ أَكْثَرُ ٱلنَّاسِ إِلَّا كُفُورًا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distribute it among them so that they may take admonition. But most people are only intent on ingratitude.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406491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 شِئْنَا لَبَعَثْنَا فِى كُلِّ قَرْيَةٍ نَّذِيرًا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Had We wished, We would have sent a warner to every town.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851391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فَلَا تُطِعِ ٱلْكَـٰفِرِينَ وَجَـٰهِدْهُم بِهِۦ جِهَادًا كَبِيرًا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do not obey the faithless, but wage against them a great </a:t>
            </a:r>
            <a:r>
              <a:rPr lang="en-US" altLang="en-US" sz="3200" dirty="0" err="1">
                <a:latin typeface="Calibri" panose="020F0502020204030204" pitchFamily="34" charset="0"/>
              </a:rPr>
              <a:t>jihād</a:t>
            </a:r>
            <a:r>
              <a:rPr lang="en-US" altLang="en-US" sz="3200" dirty="0">
                <a:latin typeface="Calibri" panose="020F0502020204030204" pitchFamily="34" charset="0"/>
              </a:rPr>
              <a:t> with it</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482624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وَهُوَ ٱلَّذِى مَرَجَ ٱلْبَحْرَيْنِ هَـٰذَا عَذْبٌ فُرَاتٌ وَهَـٰذَا مِلْحٌ أُجَاجٌ وَجَعَلَ بَيْنَهُمَا بَرْزَخًا وَحِجْرًا مَّحْجُورًا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merged the two seas: this one sweet and agreeable, and that one briny and bitter, and between the two He set a barrier and a forbidding hindrance.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146142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وَهُوَ ٱلَّذِى خَلَقَ مِنَ ٱلْمَآءِ بَشَرًا فَجَعَلَهُۥ نَسَبًا وَصِهْرًا ۗ وَكَانَ رَبُّكَ قَدِيرًا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created the human being from water, then invested him with ties of blood and marriage, and your Lord is all-powerful.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988835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وَيَعْبُدُونَ مِن دُونِ ٱللَّـهِ مَا لَا يَنفَعُهُمْ وَلَا يَضُرُّهُمْ ۗ وَكَانَ ٱلْكَافِرُ عَلَىٰ رَبِّهِۦ ظَهِيرًا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worship besides Allah that which neither brings them any benefit nor causes them any harm, and the faithless one is ever an abettor against his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30912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ٱلَّذِى لَهُۥ مُلْكُ ٱلسَّمَـٰوَٰتِ وَٱلْأَرْضِ وَلَمْ يَتَّخِذْ وَلَدًا وَلَمْ يَكُن لَّهُۥ شَرِيكٌ فِى ٱلْمُلْكِ وَخَلَقَ كُلَّ شَىْءٍ فَقَدَّرَهُۥ تَقْدِيرًا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to whom belongs the sovereignty of the heavens and the earth, and who did not take a son, nor has He any partner in sovereignty, and He created everything and determined it in a precise measure.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286018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وَمَآ أَرْسَلْنَـٰكَ إِلَّا مُبَشِّرًا وَنَذِيرًا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did not send you except as a bearer of good news and as a warner.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56217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مَآ أَسْـَٔلُكُمْ عَلَيْهِ مِنْ أَجْرٍ إِلَّا مَن شَآءَ أَن يَتَّخِذَ إِلَىٰ رَبِّهِۦ سَبِيلًا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 do not ask you any reward for it, except that anyone who wishes should take the way to his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260464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وَتَوَكَّلْ عَلَى ٱلْحَىِّ ٱلَّذِى لَا يَمُوتُ وَسَبِّحْ بِحَمْدِهِۦ ۚ وَكَفَىٰ بِهِۦ بِذُنُوبِ عِبَادِهِۦ خَبِيرًا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Put your trust in the Living One who does not die, and celebrate His praise. He suffices as one all-aware of the sins of His servants.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407203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ٱلَّذِى خَلَقَ ٱلسَّمَـٰوَٰتِ وَٱلْأَرْضَ وَمَا بَيْنَهُمَا فِى سِتَّةِ أَيَّامٍ ثُمَّ ٱسْتَوَىٰ عَلَى ٱلْعَرْشِ ۚ ٱلرَّحْمَـٰنُ فَسْـَٔلْ بِهِۦ خَبِيرًا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who created the heavens and the earth and whatever is between them in six days, and then settled on the Throne, the All-beneficent; so ask someone who is well aware about Him</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521560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قِيلَ لَهُمُ ٱسْجُدُوا۟ لِلرَّحْمَـٰنِ قَالُوا۟ وَمَا ٱلرَّحْمَـٰنُ أَنَسْجُدُ لِمَا تَأْمُرُنَا وَزَادَهُمْ نُفُورًا ۩ ﴿٦٠﴾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they are told: ‘Prostrate yourselves before the All-beneficent,’ they say, ‘What is “the All-beneficent”? Shall we prostrate ourselves before whatever you bid us?’ And it increases their aversion.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503652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تَبَارَكَ ٱلَّذِى جَعَلَ فِى ٱلسَّمَآءِ بُرُوجًا وَجَعَلَ فِيهَا سِرَٰجًا وَقَمَرًا مُّنِيرًا ﴿٦١﴾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Blessed is He who appointed houses in the sky and set in it a lamp and a shining moon.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207464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وَهُوَ ٱلَّذِى جَعَلَ ٱلَّيْلَ وَٱلنَّهَارَ خِلْفَةً لِّمَنْ أَرَادَ أَن يَذَّكَّرَ أَوْ أَرَادَ شُكُورًا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made the night and the day alternate for one who desires to take admonition, or desires to give thanks.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40359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وَعِبَادُ ٱلرَّحْمَـٰنِ ٱلَّذِينَ يَمْشُونَ عَلَى ٱلْأَرْضِ هَوْنًا وَإِذَا خَاطَبَهُمُ ٱلْجَـٰهِلُونَ قَالُوا۟ سَلَـٰمًا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servants of the All-beneficent are those who walk humbly on the earth, and when the ignorant address them, say, ‘Peace!’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460424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يَبِيتُونَ لِرَبِّهِمْ سُجَّدًا وَقِيَـٰمًا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spend the night for their Lord, prostrating and standing [in worship].</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144171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يَقُولُونَ رَبَّنَا ٱصْرِفْ عَنَّا عَذَابَ جَهَنَّمَ ۖ إِنَّ عَذَابَهَا كَانَ غَرَامًا ﴿٦٥﴾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say, ‘Our Lord! Turn away from us the punishment of hell. Indeed its punishment is enduring.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67439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وَٱتَّخَذُوا۟ مِن دُونِهِۦٓ ءَالِهَةً لَّا يَخْلُقُونَ شَيْـًٔا وَهُمْ يُخْلَقُونَ وَلَا يَمْلِكُونَ لِأَنفُسِهِمْ ضَرًّا وَلَا نَفْعًا وَلَا يَمْلِكُونَ مَوْتًا وَلَا حَيَوٰةً وَلَا نُشُورًا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Yet they have taken gods besides Him who create nothing and have themselves been created, and who have no control over their own harm or benefit and have no control over [their own] death, or life, or resurrection.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637127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إِنَّهَا سَآءَتْ مُسْتَقَرًّا وَمُقَامًا ﴿٦٦﴾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it is an evil abode and place.’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049391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وَٱلَّذِينَ إِذَآ أَنفَقُوا۟ لَمْ يُسْرِفُوا۟ وَلَمْ يَقْتُرُوا۟ وَكَانَ بَيْنَ ذَٰلِكَ قَوَامًا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when spending, are neither wasteful nor tightfisted, and moderation lies between these [extremes].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672997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وَٱلَّذِينَ لَا يَدْعُونَ مَعَ ٱللَّـهِ إِلَـٰهًا ءَاخَرَ وَلَا يَقْتُلُونَ ٱلنَّفْسَ ٱلَّتِى حَرَّمَ ٱللَّـهُ إِلَّا بِٱلْحَقِّ وَلَا يَزْنُونَ ۚ وَمَن يَفْعَلْ ذَٰلِكَ يَلْقَ أَثَامًا ﴿٦٨﴾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do not invoke another god besides Allah, and do not kill a soul [whose life] Allah has made inviolable, except with due cause, and do not commit fornication. (Whoever does that shall encounter its retribution,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6708494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يُضَـٰعَفْ لَهُ ٱلْعَذَابُ يَوْمَ ٱلْقِيَـٰمَةِ وَيَخْلُدْ فِيهِۦ مُهَانًا ﴿٦٩﴾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punishment being doubled for him on the Day of Resurrection. In it he will abide in humiliation forever,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788010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مَن تَابَ وَءَامَنَ وَعَمِلَ عَمَلًا صَـٰلِحًا فَأُو۟لَـٰٓئِكَ يُبَدِّلُ ٱللَّـهُ سَيِّـَٔاتِهِمْ حَسَنَـٰتٍ ۗ وَكَانَ ٱللَّـهُ غَفُورًا رَّحِيمًا ﴿٧٠﴾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excepting those who repent, attain faith, and act righteously. For such, Allah will replace their misdeeds with good deeds</a:t>
            </a:r>
            <a:r>
              <a:rPr lang="en-US" altLang="en-US" sz="3200" dirty="0" smtClean="0">
                <a:latin typeface="Calibri" panose="020F0502020204030204" pitchFamily="34" charset="0"/>
              </a:rPr>
              <a:t>, </a:t>
            </a:r>
            <a:r>
              <a:rPr lang="en-US" altLang="en-US" sz="3200" dirty="0">
                <a:latin typeface="Calibri" panose="020F0502020204030204" pitchFamily="34" charset="0"/>
              </a:rPr>
              <a:t>and Allah is all-forgiving,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298274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تَابَ وَعَمِلَ صَـٰلِحًا فَإِنَّهُۥ يَتُوبُ إِلَى ٱللَّـهِ مَتَابًا ﴿٧١﴾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whoever repents and acts righteously indeed turns to Allah with due penitence).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789895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لَا يَشْهَدُونَ ٱلزُّورَ وَإِذَا مَرُّوا۟ بِٱللَّغْوِ مَرُّوا۟ كِرَامًا ﴿٧٢﴾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do not give false testimony</a:t>
            </a:r>
            <a:r>
              <a:rPr lang="en-US" altLang="en-US" sz="3200" dirty="0" smtClean="0">
                <a:latin typeface="Calibri" panose="020F0502020204030204" pitchFamily="34" charset="0"/>
              </a:rPr>
              <a:t>, </a:t>
            </a:r>
            <a:r>
              <a:rPr lang="en-US" altLang="en-US" sz="3200" dirty="0">
                <a:latin typeface="Calibri" panose="020F0502020204030204" pitchFamily="34" charset="0"/>
              </a:rPr>
              <a:t>and when they come upon vain talk, pass by nobly.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018953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إِذَا ذُكِّرُوا۟ بِـَٔايَـٰتِ رَبِّهِمْ لَمْ يَخِرُّوا۟ عَلَيْهَا صُمًّا وَعُمْيَانًا ﴿٧٣﴾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when reminded of the signs of their Lord, do not turn a deaf ear and a blind eye to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683796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يَقُولُونَ رَبَّنَا هَبْ لَنَا مِنْ أَزْوَٰجِنَا وَذُرِّيَّـٰتِنَا قُرَّةَ أَعْيُنٍ وَٱجْعَلْنَا لِلْمُتَّقِينَ إِمَامًا ﴿٧٤﴾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those who say, ‘Our Lord! Grant us comfort in our spouses and descendants, and make us imams of the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1692635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أُو۟لَـٰٓئِكَ يُجْزَوْنَ ٱلْغُرْفَةَ بِمَا صَبَرُوا۟ وَيُلَقَّوْنَ فِيهَا تَحِيَّةً وَسَلَـٰمًا ﴿٧٥﴾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shall be rewarded with sublime abodes for their patience, and they shall be met there with greetings and ‘Peace,’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27940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ٱلَّذِينَ كَفَرُوٓا۟ إِنْ هَـٰذَآ إِلَّآ إِفْكٌ ٱفْتَرَىٰهُ وَأَعَانَهُۥ عَلَيْهِ قَوْمٌ ءَاخَرُونَ ۖ فَقَدْ جَآءُو ظُلْمًا وَزُورًا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faithless say, ‘This is nothing but a lie that he has fabricated, and other people have abetted him in it.’ Thus they have certainly come out with wrongdoing and falsehood.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721923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خَـٰلِدِينَ فِيهَا ۚ حَسُنَتْ مُسْتَقَرًّا وَمُقَامًا ﴿٧٦﴾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abide in them [forever], an excellent abode and place.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336734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مَا يَعْبَؤُا۟ بِكُمْ رَبِّى لَوْلَا دُعَآؤُكُمْ ۖ فَقَدْ كَذَّبْتُمْ فَسَوْفَ يَكُونُ لِزَامًۢا ﴿٧٧﴾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‘What store my Lord would set by you were it not for your supplication</a:t>
            </a:r>
            <a:r>
              <a:rPr lang="en-US" altLang="en-US" sz="3200" dirty="0" smtClean="0">
                <a:latin typeface="Calibri" panose="020F0502020204030204" pitchFamily="34" charset="0"/>
              </a:rPr>
              <a:t>? </a:t>
            </a:r>
            <a:r>
              <a:rPr lang="en-US" altLang="en-US" sz="3200" dirty="0">
                <a:latin typeface="Calibri" panose="020F0502020204030204" pitchFamily="34" charset="0"/>
              </a:rPr>
              <a:t>But you impugned [me and my advice], so that will continue to haunt you.’</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876426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أَسَـٰطِيرُ ٱلْأَوَّلِينَ ٱكْتَتَبَهَا فَهِىَ تُمْلَىٰ عَلَيْهِ بُكْرَةً وَأَصِيلًا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say, ‘He has taken down myths of the ancients, and they are dictated to him morning and evening.’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Furqān</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66827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8566</TotalTime>
  <Words>4119</Words>
  <Application>Microsoft Office PowerPoint</Application>
  <PresentationFormat>Widescreen</PresentationFormat>
  <Paragraphs>255</Paragraphs>
  <Slides>83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83</vt:i4>
      </vt:variant>
    </vt:vector>
  </HeadingPairs>
  <TitlesOfParts>
    <vt:vector size="90"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تَبَارَكَ ٱلَّذِى نَزَّلَ ٱلْفُرْقَانَ عَلَىٰ عَبْدِهِۦ لِيَكُونَ لِلْعَـٰلَمِينَ نَذِيرًا ﴿١﴾</vt:lpstr>
      <vt:lpstr> ٱلَّذِى لَهُۥ مُلْكُ ٱلسَّمَـٰوَٰتِ وَٱلْأَرْضِ وَلَمْ يَتَّخِذْ وَلَدًا وَلَمْ يَكُن لَّهُۥ شَرِيكٌ فِى ٱلْمُلْكِ وَخَلَقَ كُلَّ شَىْءٍ فَقَدَّرَهُۥ تَقْدِيرًا ﴿٢﴾</vt:lpstr>
      <vt:lpstr>وَٱتَّخَذُوا۟ مِن دُونِهِۦٓ ءَالِهَةً لَّا يَخْلُقُونَ شَيْـًٔا وَهُمْ يُخْلَقُونَ وَلَا يَمْلِكُونَ لِأَنفُسِهِمْ ضَرًّا وَلَا نَفْعًا وَلَا يَمْلِكُونَ مَوْتًا وَلَا حَيَوٰةً وَلَا نُشُورًا ﴿٣﴾</vt:lpstr>
      <vt:lpstr> وَقَالَ ٱلَّذِينَ كَفَرُوٓا۟ إِنْ هَـٰذَآ إِلَّآ إِفْكٌ ٱفْتَرَىٰهُ وَأَعَانَهُۥ عَلَيْهِ قَوْمٌ ءَاخَرُونَ ۖ فَقَدْ جَآءُو ظُلْمًا وَزُورًا ﴿٤﴾</vt:lpstr>
      <vt:lpstr> وَقَالُوٓا۟ أَسَـٰطِيرُ ٱلْأَوَّلِينَ ٱكْتَتَبَهَا فَهِىَ تُمْلَىٰ عَلَيْهِ بُكْرَةً وَأَصِيلًا ﴿٥﴾</vt:lpstr>
      <vt:lpstr> قُلْ أَنزَلَهُ ٱلَّذِى يَعْلَمُ ٱلسِّرَّ فِى ٱلسَّمَـٰوَٰتِ وَٱلْأَرْضِ ۚ إِنَّهُۥ كَانَ غَفُورًا رَّحِيمًا ﴿٦﴾</vt:lpstr>
      <vt:lpstr> وَقَالُوا۟ مَالِ هَـٰذَا ٱلرَّسُولِ يَأْكُلُ ٱلطَّعَامَ وَيَمْشِى فِى ٱلْأَسْوَاقِ ۙ لَوْلَآ أُنزِلَ إِلَيْهِ مَلَكٌ فَيَكُونَ مَعَهُۥ نَذِيرًا ﴿٧﴾</vt:lpstr>
      <vt:lpstr> أَوْ يُلْقَىٰٓ إِلَيْهِ كَنزٌ أَوْ تَكُونُ لَهُۥ جَنَّةٌ يَأْكُلُ مِنْهَا ۚ وَقَالَ ٱلظَّـٰلِمُونَ إِن تَتَّبِعُونَ إِلَّا رَجُلًا مَّسْحُورًا ﴿٨﴾</vt:lpstr>
      <vt:lpstr> ٱنظُرْ كَيْفَ ضَرَبُوا۟ لَكَ ٱلْأَمْثَـٰلَ فَضَلُّوا۟ فَلَا يَسْتَطِيعُونَ سَبِيلًا ﴿٩﴾</vt:lpstr>
      <vt:lpstr> تَبَارَكَ ٱلَّذِىٓ إِن شَآءَ جَعَلَ لَكَ خَيْرًا مِّن ذَٰلِكَ جَنَّـٰتٍ تَجْرِى مِن تَحْتِهَا ٱلْأَنْهَـٰرُ وَيَجْعَل لَّكَ قُصُورًۢا ﴿١٠﴾</vt:lpstr>
      <vt:lpstr> بَلْ كَذَّبُوا۟ بِٱلسَّاعَةِ ۖ وَأَعْتَدْنَا لِمَن كَذَّبَ بِٱلسَّاعَةِ سَعِيرًا ﴿١١﴾</vt:lpstr>
      <vt:lpstr>إِذَا رَأَتْهُم مِّن مَّكَانٍۭ بَعِيدٍ سَمِعُوا۟ لَهَا تَغَيُّظًا وَزَفِيرًا ﴿١٢﴾</vt:lpstr>
      <vt:lpstr> وَإِذَآ أُلْقُوا۟ مِنْهَا مَكَانًا ضَيِّقًا مُّقَرَّنِينَ دَعَوْا۟ هُنَالِكَ ثُبُورًا ﴿١٣﴾</vt:lpstr>
      <vt:lpstr> لَّا تَدْعُوا۟ ٱلْيَوْمَ ثُبُورًا وَٰحِدًا وَٱدْعُوا۟ ثُبُورًا كَثِيرًا ﴿١٤﴾</vt:lpstr>
      <vt:lpstr> قُلْ أَذَٰلِكَ خَيْرٌ أَمْ جَنَّةُ ٱلْخُلْدِ ٱلَّتِى وُعِدَ ٱلْمُتَّقُونَ ۚ كَانَتْ لَهُمْ جَزَآءً وَمَصِيرًا ﴿١٥﴾</vt:lpstr>
      <vt:lpstr> لَّهُمْ فِيهَا مَا يَشَآءُونَ خَـٰلِدِينَ ۚ كَانَ عَلَىٰ رَبِّكَ وَعْدًا مَّسْـُٔولًا ﴿١٦﴾</vt:lpstr>
      <vt:lpstr> وَيَوْمَ يَحْشُرُهُمْ وَمَا يَعْبُدُونَ مِن دُونِ ٱللَّـهِ فَيَقُولُ ءَأَنتُمْ أَضْلَلْتُمْ عِبَادِى هَـٰٓؤُلَآءِ أَمْ هُمْ ضَلُّوا۟ ٱلسَّبِيلَ ﴿١٧﴾</vt:lpstr>
      <vt:lpstr> قَالُوا۟ سُبْحَـٰنَكَ مَا كَانَ يَنۢبَغِى لَنَآ أَن نَّتَّخِذَ مِن دُونِكَ مِنْ أَوْلِيَآءَ وَلَـٰكِن مَّتَّعْتَهُمْ وَءَابَآءَهُمْ حَتَّىٰ نَسُوا۟ ٱلذِّكْرَ وَكَانُوا۟ قَوْمًۢا بُورًا ﴿١٨﴾</vt:lpstr>
      <vt:lpstr> فَقَدْ كَذَّبُوكُم بِمَا تَقُولُونَ فَمَا تَسْتَطِيعُونَ صَرْفًا وَلَا نَصْرًا ۚ وَمَن يَظْلِم مِّنكُمْ نُذِقْهُ عَذَابًا كَبِيرًا ﴿١٩﴾</vt:lpstr>
      <vt:lpstr> وَمَآ أَرْسَلْنَا قَبْلَكَ مِنَ ٱلْمُرْسَلِينَ إِلَّآ إِنَّهُمْ لَيَأْكُلُونَ ٱلطَّعَامَ وَيَمْشُونَ فِى ٱلْأَسْوَاقِ ۗ وَجَعَلْنَا بَعْضَكُمْ لِبَعْضٍ فِتْنَةً أَتَصْبِرُونَ ۗ وَكَانَ رَبُّكَ بَصِيرًا ﴿٢٠﴾</vt:lpstr>
      <vt:lpstr> وَقَالَ ٱلَّذِينَ لَا يَرْجُونَ لِقَآءَنَا لَوْلَآ أُنزِلَ عَلَيْنَا ٱلْمَلَـٰٓئِكَةُ أَوْ نَرَىٰ رَبَّنَا ۗ لَقَدِ ٱسْتَكْبَرُوا۟ فِىٓ أَنفُسِهِمْ وَعَتَوْ عُتُوًّا كَبِيرًا ﴿٢١﴾</vt:lpstr>
      <vt:lpstr> يَوْمَ يَرَوْنَ ٱلْمَلَـٰٓئِكَةَ لَا بُشْرَىٰ يَوْمَئِذٍ لِّلْمُجْرِمِينَ وَيَقُولُونَ حِجْرًا مَّحْجُورًا ﴿٢٢﴾</vt:lpstr>
      <vt:lpstr> وَقَدِمْنَآ إِلَىٰ مَا عَمِلُوا۟ مِنْ عَمَلٍ فَجَعَلْنَـٰهُ هَبَآءً مَّنثُورًا ﴿٢٣﴾</vt:lpstr>
      <vt:lpstr> أَصْحَـٰبُ ٱلْجَنَّةِ يَوْمَئِذٍ خَيْرٌ مُّسْتَقَرًّا وَأَحْسَنُ مَقِيلًا ﴿٢٤﴾</vt:lpstr>
      <vt:lpstr> وَيَوْمَ تَشَقَّقُ ٱلسَّمَآءُ بِٱلْغَمَـٰمِ وَنُزِّلَ ٱلْمَلَـٰٓئِكَةُ تَنزِيلًا ﴿٢٥﴾</vt:lpstr>
      <vt:lpstr> ٱلْمُلْكُ يَوْمَئِذٍ ٱلْحَقُّ لِلرَّحْمَـٰنِ ۚ وَكَانَ يَوْمًا عَلَى ٱلْكَـٰفِرِينَ عَسِيرًا ﴿٢٦﴾</vt:lpstr>
      <vt:lpstr> وَيَوْمَ يَعَضُّ ٱلظَّالِمُ عَلَىٰ يَدَيْهِ يَقُولُ يَـٰلَيْتَنِى ٱتَّخَذْتُ مَعَ ٱلرَّسُولِ سَبِيلًا ﴿٢٧﴾</vt:lpstr>
      <vt:lpstr> يَـٰوَيْلَتَىٰ لَيْتَنِى لَمْ أَتَّخِذْ فُلَانًا خَلِيلًا ﴿٢٨﴾</vt:lpstr>
      <vt:lpstr> لَّقَدْ أَضَلَّنِى عَنِ ٱلذِّكْرِ بَعْدَ إِذْ جَآءَنِى ۗ وَكَانَ ٱلشَّيْطَـٰنُ لِلْإِنسَـٰنِ خَذُولًا ﴿٢٩﴾</vt:lpstr>
      <vt:lpstr> وَقَالَ ٱلرَّسُولُ يَـٰرَبِّ إِنَّ قَوْمِى ٱتَّخَذُوا۟ هَـٰذَا ٱلْقُرْءَانَ مَهْجُورًا ﴿٣٠﴾</vt:lpstr>
      <vt:lpstr> وَكَذَٰلِكَ جَعَلْنَا لِكُلِّ نَبِىٍّ عَدُوًّا مِّنَ ٱلْمُجْرِمِينَ ۗ وَكَفَىٰ بِرَبِّكَ هَادِيًا وَنَصِيرًا ﴿٣١﴾</vt:lpstr>
      <vt:lpstr> وَقَالَ ٱلَّذِينَ كَفَرُوا۟ لَوْلَا نُزِّلَ عَلَيْهِ ٱلْقُرْءَانُ جُمْلَةً وَٰحِدَةً ۚ كَذَٰلِكَ لِنُثَبِّتَ بِهِۦ فُؤَادَكَ ۖ وَرَتَّلْنَـٰهُ تَرْتِيلًا ﴿٣٢﴾</vt:lpstr>
      <vt:lpstr>وَلَا يَأْتُونَكَ بِمَثَلٍ إِلَّا جِئْنَـٰكَ بِٱلْحَقِّ وَأَحْسَنَ تَفْسِيرًا ﴿٣٣﴾</vt:lpstr>
      <vt:lpstr> ٱلَّذِينَ يُحْشَرُونَ عَلَىٰ وُجُوهِهِمْ إِلَىٰ جَهَنَّمَ أُو۟لَـٰٓئِكَ شَرٌّ مَّكَانًا وَأَضَلُّ سَبِيلًا ﴿٣٤﴾</vt:lpstr>
      <vt:lpstr> وَلَقَدْ ءَاتَيْنَا مُوسَى ٱلْكِتَـٰبَ وَجَعَلْنَا مَعَهُۥٓ أَخَاهُ هَـٰرُونَ وَزِيرًا ﴿٣٥﴾</vt:lpstr>
      <vt:lpstr> فَقُلْنَا ٱذْهَبَآ إِلَى ٱلْقَوْمِ ٱلَّذِينَ كَذَّبُوا۟ بِـَٔايَـٰتِنَا فَدَمَّرْنَـٰهُمْ تَدْمِيرًا ﴿٣٦﴾</vt:lpstr>
      <vt:lpstr> وَقَوْمَ نُوحٍ لَّمَّا كَذَّبُوا۟ ٱلرُّسُلَ أَغْرَقْنَـٰهُمْ وَجَعَلْنَـٰهُمْ لِلنَّاسِ ءَايَةً ۖ وَأَعْتَدْنَا لِلظَّـٰلِمِينَ عَذَابًا أَلِيمًا ﴿٣٧﴾</vt:lpstr>
      <vt:lpstr> وَعَادًا وَثَمُودَا۟ وَأَصْحَـٰبَ ٱلرَّسِّ وَقُرُونًۢا بَيْنَ ذَٰلِكَ كَثِيرًا ﴿٣٨﴾</vt:lpstr>
      <vt:lpstr> وَكُلًّا ضَرَبْنَا لَهُ ٱلْأَمْثَـٰلَ ۖ وَكُلًّا تَبَّرْنَا تَتْبِيرًا ﴿٣٩﴾</vt:lpstr>
      <vt:lpstr> وَلَقَدْ أَتَوْا۟ عَلَى ٱلْقَرْيَةِ ٱلَّتِىٓ أُمْطِرَتْ مَطَرَ ٱلسَّوْءِ ۚ أَفَلَمْ يَكُونُوا۟ يَرَوْنَهَا ۚ بَلْ كَانُوا۟ لَا يَرْجُونَ نُشُورًا ﴿٤٠﴾</vt:lpstr>
      <vt:lpstr> وَإِذَا رَأَوْكَ إِن يَتَّخِذُونَكَ إِلَّا هُزُوًا أَهَـٰذَا ٱلَّذِى بَعَثَ ٱللَّـهُ رَسُولًا ﴿٤١﴾</vt:lpstr>
      <vt:lpstr> إِن كَادَ لَيُضِلُّنَا عَنْ ءَالِهَتِنَا لَوْلَآ أَن صَبَرْنَا عَلَيْهَا ۚ وَسَوْفَ يَعْلَمُونَ حِينَ يَرَوْنَ ٱلْعَذَابَ مَنْ أَضَلُّ سَبِيلًا ﴿٤٢﴾</vt:lpstr>
      <vt:lpstr> أَرَءَيْتَ مَنِ ٱتَّخَذَ إِلَـٰهَهُۥ هَوَىٰهُ أَفَأَنتَ تَكُونُ عَلَيْهِ وَكِيلًا ﴿٤٣﴾</vt:lpstr>
      <vt:lpstr>أَمْ تَحْسَبُ أَنَّ أَكْثَرَهُمْ يَسْمَعُونَ أَوْ يَعْقِلُونَ ۚ إِنْ هُمْ إِلَّا كَٱلْأَنْعَـٰمِ ۖ بَلْ هُمْ أَضَلُّ سَبِيلًا ﴿٤٤﴾</vt:lpstr>
      <vt:lpstr> أَلَمْ تَرَ إِلَىٰ رَبِّكَ كَيْفَ مَدَّ ٱلظِّلَّ وَلَوْ شَآءَ لَجَعَلَهُۥ سَاكِنًا ثُمَّ جَعَلْنَا ٱلشَّمْسَ عَلَيْهِ دَلِيلًا ﴿٤٥﴾</vt:lpstr>
      <vt:lpstr> ثُمَّ قَبَضْنَـٰهُ إِلَيْنَا قَبْضًا يَسِيرًا ﴿٤٦﴾</vt:lpstr>
      <vt:lpstr> وَهُوَ ٱلَّذِى جَعَلَ لَكُمُ ٱلَّيْلَ لِبَاسًا وَٱلنَّوْمَ سُبَاتًا وَجَعَلَ ٱلنَّهَارَ نُشُورًا ﴿٤٧﴾</vt:lpstr>
      <vt:lpstr> وَهُوَ ٱلَّذِىٓ أَرْسَلَ ٱلرِّيَـٰحَ بُشْرًۢا بَيْنَ يَدَىْ رَحْمَتِهِۦ ۚ وَأَنزَلْنَا مِنَ ٱلسَّمَآءِ مَآءً طَهُورًا ﴿٤٨﴾</vt:lpstr>
      <vt:lpstr> لِّنُحْـِۧىَ بِهِۦ بَلْدَةً مَّيْتًا وَنُسْقِيَهُۥ مِمَّا خَلَقْنَآ أَنْعَـٰمًا وَأَنَاسِىَّ كَثِيرًا ﴿٤٩﴾</vt:lpstr>
      <vt:lpstr> وَلَقَدْ صَرَّفْنَـٰهُ بَيْنَهُمْ لِيَذَّكَّرُوا۟ فَأَبَىٰٓ أَكْثَرُ ٱلنَّاسِ إِلَّا كُفُورًا ﴿٥٠﴾</vt:lpstr>
      <vt:lpstr> وَلَوْ شِئْنَا لَبَعَثْنَا فِى كُلِّ قَرْيَةٍ نَّذِيرًا ﴿٥١﴾</vt:lpstr>
      <vt:lpstr> فَلَا تُطِعِ ٱلْكَـٰفِرِينَ وَجَـٰهِدْهُم بِهِۦ جِهَادًا كَبِيرًا ﴿٥٢﴾</vt:lpstr>
      <vt:lpstr> وَهُوَ ٱلَّذِى مَرَجَ ٱلْبَحْرَيْنِ هَـٰذَا عَذْبٌ فُرَاتٌ وَهَـٰذَا مِلْحٌ أُجَاجٌ وَجَعَلَ بَيْنَهُمَا بَرْزَخًا وَحِجْرًا مَّحْجُورًا ﴿٥٣﴾</vt:lpstr>
      <vt:lpstr> وَهُوَ ٱلَّذِى خَلَقَ مِنَ ٱلْمَآءِ بَشَرًا فَجَعَلَهُۥ نَسَبًا وَصِهْرًا ۗ وَكَانَ رَبُّكَ قَدِيرًا ﴿٥٤﴾</vt:lpstr>
      <vt:lpstr> وَيَعْبُدُونَ مِن دُونِ ٱللَّـهِ مَا لَا يَنفَعُهُمْ وَلَا يَضُرُّهُمْ ۗ وَكَانَ ٱلْكَافِرُ عَلَىٰ رَبِّهِۦ ظَهِيرًا ﴿٥٥﴾</vt:lpstr>
      <vt:lpstr>وَمَآ أَرْسَلْنَـٰكَ إِلَّا مُبَشِّرًا وَنَذِيرًا ﴿٥٦﴾</vt:lpstr>
      <vt:lpstr> قُلْ مَآ أَسْـَٔلُكُمْ عَلَيْهِ مِنْ أَجْرٍ إِلَّا مَن شَآءَ أَن يَتَّخِذَ إِلَىٰ رَبِّهِۦ سَبِيلًا ﴿٥٧﴾</vt:lpstr>
      <vt:lpstr> وَتَوَكَّلْ عَلَى ٱلْحَىِّ ٱلَّذِى لَا يَمُوتُ وَسَبِّحْ بِحَمْدِهِۦ ۚ وَكَفَىٰ بِهِۦ بِذُنُوبِ عِبَادِهِۦ خَبِيرًا ﴿٥٨﴾</vt:lpstr>
      <vt:lpstr> ٱلَّذِى خَلَقَ ٱلسَّمَـٰوَٰتِ وَٱلْأَرْضَ وَمَا بَيْنَهُمَا فِى سِتَّةِ أَيَّامٍ ثُمَّ ٱسْتَوَىٰ عَلَى ٱلْعَرْشِ ۚ ٱلرَّحْمَـٰنُ فَسْـَٔلْ بِهِۦ خَبِيرًا ﴿٥٩﴾</vt:lpstr>
      <vt:lpstr> وَإِذَا قِيلَ لَهُمُ ٱسْجُدُوا۟ لِلرَّحْمَـٰنِ قَالُوا۟ وَمَا ٱلرَّحْمَـٰنُ أَنَسْجُدُ لِمَا تَأْمُرُنَا وَزَادَهُمْ نُفُورًا ۩ ﴿٦٠﴾ </vt:lpstr>
      <vt:lpstr>تَبَارَكَ ٱلَّذِى جَعَلَ فِى ٱلسَّمَآءِ بُرُوجًا وَجَعَلَ فِيهَا سِرَٰجًا وَقَمَرًا مُّنِيرًا ﴿٦١﴾</vt:lpstr>
      <vt:lpstr> وَهُوَ ٱلَّذِى جَعَلَ ٱلَّيْلَ وَٱلنَّهَارَ خِلْفَةً لِّمَنْ أَرَادَ أَن يَذَّكَّرَ أَوْ أَرَادَ شُكُورًا ﴿٦٢﴾</vt:lpstr>
      <vt:lpstr> وَعِبَادُ ٱلرَّحْمَـٰنِ ٱلَّذِينَ يَمْشُونَ عَلَى ٱلْأَرْضِ هَوْنًا وَإِذَا خَاطَبَهُمُ ٱلْجَـٰهِلُونَ قَالُوا۟ سَلَـٰمًا ﴿٦٣﴾</vt:lpstr>
      <vt:lpstr> وَٱلَّذِينَ يَبِيتُونَ لِرَبِّهِمْ سُجَّدًا وَقِيَـٰمًا ﴿٦٤﴾</vt:lpstr>
      <vt:lpstr> وَٱلَّذِينَ يَقُولُونَ رَبَّنَا ٱصْرِفْ عَنَّا عَذَابَ جَهَنَّمَ ۖ إِنَّ عَذَابَهَا كَانَ غَرَامًا ﴿٦٥﴾</vt:lpstr>
      <vt:lpstr> إِنَّهَا سَآءَتْ مُسْتَقَرًّا وَمُقَامًا ﴿٦٦﴾ </vt:lpstr>
      <vt:lpstr>وَٱلَّذِينَ إِذَآ أَنفَقُوا۟ لَمْ يُسْرِفُوا۟ وَلَمْ يَقْتُرُوا۟ وَكَانَ بَيْنَ ذَٰلِكَ قَوَامًا ﴿٦٧﴾</vt:lpstr>
      <vt:lpstr>وَٱلَّذِينَ لَا يَدْعُونَ مَعَ ٱللَّـهِ إِلَـٰهًا ءَاخَرَ وَلَا يَقْتُلُونَ ٱلنَّفْسَ ٱلَّتِى حَرَّمَ ٱللَّـهُ إِلَّا بِٱلْحَقِّ وَلَا يَزْنُونَ ۚ وَمَن يَفْعَلْ ذَٰلِكَ يَلْقَ أَثَامًا ﴿٦٨﴾</vt:lpstr>
      <vt:lpstr> يُضَـٰعَفْ لَهُ ٱلْعَذَابُ يَوْمَ ٱلْقِيَـٰمَةِ وَيَخْلُدْ فِيهِۦ مُهَانًا ﴿٦٩﴾</vt:lpstr>
      <vt:lpstr> إِلَّا مَن تَابَ وَءَامَنَ وَعَمِلَ عَمَلًا صَـٰلِحًا فَأُو۟لَـٰٓئِكَ يُبَدِّلُ ٱللَّـهُ سَيِّـَٔاتِهِمْ حَسَنَـٰتٍ ۗ وَكَانَ ٱللَّـهُ غَفُورًا رَّحِيمًا ﴿٧٠﴾</vt:lpstr>
      <vt:lpstr> وَمَن تَابَ وَعَمِلَ صَـٰلِحًا فَإِنَّهُۥ يَتُوبُ إِلَى ٱللَّـهِ مَتَابًا ﴿٧١﴾</vt:lpstr>
      <vt:lpstr> وَٱلَّذِينَ لَا يَشْهَدُونَ ٱلزُّورَ وَإِذَا مَرُّوا۟ بِٱللَّغْوِ مَرُّوا۟ كِرَامًا ﴿٧٢﴾</vt:lpstr>
      <vt:lpstr> وَٱلَّذِينَ إِذَا ذُكِّرُوا۟ بِـَٔايَـٰتِ رَبِّهِمْ لَمْ يَخِرُّوا۟ عَلَيْهَا صُمًّا وَعُمْيَانًا ﴿٧٣﴾</vt:lpstr>
      <vt:lpstr> وَٱلَّذِينَ يَقُولُونَ رَبَّنَا هَبْ لَنَا مِنْ أَزْوَٰجِنَا وَذُرِّيَّـٰتِنَا قُرَّةَ أَعْيُنٍ وَٱجْعَلْنَا لِلْمُتَّقِينَ إِمَامًا ﴿٧٤﴾</vt:lpstr>
      <vt:lpstr> أُو۟لَـٰٓئِكَ يُجْزَوْنَ ٱلْغُرْفَةَ بِمَا صَبَرُوا۟ وَيُلَقَّوْنَ فِيهَا تَحِيَّةً وَسَلَـٰمًا ﴿٧٥﴾</vt:lpstr>
      <vt:lpstr> خَـٰلِدِينَ فِيهَا ۚ حَسُنَتْ مُسْتَقَرًّا وَمُقَامًا ﴿٧٦﴾</vt:lpstr>
      <vt:lpstr> قُلْ مَا يَعْبَؤُا۟ بِكُمْ رَبِّى لَوْلَا دُعَآؤُكُمْ ۖ فَقَدْ كَذَّبْتُمْ فَسَوْفَ يَكُونُ لِزَامًۢا ﴿٧٧﴾</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576</cp:revision>
  <dcterms:created xsi:type="dcterms:W3CDTF">2005-07-27T05:58:58Z</dcterms:created>
  <dcterms:modified xsi:type="dcterms:W3CDTF">2020-05-10T06:18:37Z</dcterms:modified>
</cp:coreProperties>
</file>