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5"/>
  </p:notesMasterIdLst>
  <p:sldIdLst>
    <p:sldId id="354" r:id="rId2"/>
    <p:sldId id="355" r:id="rId3"/>
    <p:sldId id="893" r:id="rId4"/>
    <p:sldId id="766" r:id="rId5"/>
    <p:sldId id="917" r:id="rId6"/>
    <p:sldId id="918"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81" r:id="rId27"/>
    <p:sldId id="938" r:id="rId28"/>
    <p:sldId id="939" r:id="rId29"/>
    <p:sldId id="940" r:id="rId30"/>
    <p:sldId id="941" r:id="rId31"/>
    <p:sldId id="942" r:id="rId32"/>
    <p:sldId id="943" r:id="rId33"/>
    <p:sldId id="944" r:id="rId34"/>
    <p:sldId id="945" r:id="rId35"/>
    <p:sldId id="946" r:id="rId36"/>
    <p:sldId id="947" r:id="rId37"/>
    <p:sldId id="982" r:id="rId38"/>
    <p:sldId id="985" r:id="rId39"/>
    <p:sldId id="984" r:id="rId40"/>
    <p:sldId id="948" r:id="rId41"/>
    <p:sldId id="949" r:id="rId42"/>
    <p:sldId id="986" r:id="rId43"/>
    <p:sldId id="950" r:id="rId44"/>
    <p:sldId id="951" r:id="rId45"/>
    <p:sldId id="988" r:id="rId46"/>
    <p:sldId id="987" r:id="rId47"/>
    <p:sldId id="952" r:id="rId48"/>
    <p:sldId id="953" r:id="rId49"/>
    <p:sldId id="954" r:id="rId50"/>
    <p:sldId id="955" r:id="rId51"/>
    <p:sldId id="956" r:id="rId52"/>
    <p:sldId id="957" r:id="rId53"/>
    <p:sldId id="958" r:id="rId54"/>
    <p:sldId id="959" r:id="rId55"/>
    <p:sldId id="989" r:id="rId56"/>
    <p:sldId id="960" r:id="rId57"/>
    <p:sldId id="961" r:id="rId58"/>
    <p:sldId id="962" r:id="rId59"/>
    <p:sldId id="963" r:id="rId60"/>
    <p:sldId id="964" r:id="rId61"/>
    <p:sldId id="965" r:id="rId62"/>
    <p:sldId id="966" r:id="rId63"/>
    <p:sldId id="967" r:id="rId64"/>
    <p:sldId id="968" r:id="rId65"/>
    <p:sldId id="969" r:id="rId66"/>
    <p:sldId id="970" r:id="rId67"/>
    <p:sldId id="971" r:id="rId68"/>
    <p:sldId id="990" r:id="rId69"/>
    <p:sldId id="972" r:id="rId70"/>
    <p:sldId id="973" r:id="rId71"/>
    <p:sldId id="974" r:id="rId72"/>
    <p:sldId id="991" r:id="rId73"/>
    <p:sldId id="975" r:id="rId74"/>
    <p:sldId id="976" r:id="rId75"/>
    <p:sldId id="977" r:id="rId76"/>
    <p:sldId id="993" r:id="rId77"/>
    <p:sldId id="992" r:id="rId78"/>
    <p:sldId id="978" r:id="rId79"/>
    <p:sldId id="994" r:id="rId80"/>
    <p:sldId id="979" r:id="rId81"/>
    <p:sldId id="980" r:id="rId82"/>
    <p:sldId id="352" r:id="rId83"/>
    <p:sldId id="353" r:id="rId8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8" d="100"/>
          <a:sy n="88" d="100"/>
        </p:scale>
        <p:origin x="466"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22"/>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النور</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Nūr</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light)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24</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64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يَرْمُونَ أَزْوَٰجَهُمْ وَلَمْ يَكُن لَّهُمْ شُهَدَآءُ إِلَّآ أَنفُسُهُمْ فَشَهَـٰدَةُ أَحَدِهِمْ أَرْبَعُ شَهَـٰدَٰتٍۭ بِٱللَّـهِ ۙ إِنَّهُۥ لَمِنَ ٱلصَّـٰدِقِينَ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accuse their wives, but have no witnesses except themselves, then the testimony of one of them shall be a fourfold testimony [sworn] by Allah that he is indeed stating the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3786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وَٱلْخَـٰمِسَةُ أَنَّ لَعْنَتَ ٱللَّـهِ عَلَيْهِ إِن كَانَ مِنَ ٱلْكَـٰذِبِينَ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 fifth [oath] that Allah’s wrath shall be upon him if he were lying.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238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وَيَدْرَؤُا۟ عَنْهَا ٱلْعَذَابَ أَن تَشْهَدَ أَرْبَعَ شَهَـٰدَٰتٍۭ بِٱللَّـهِ ۙ إِنَّهُۥ لَمِنَ ٱلْكَـٰذِبِينَ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punishment shall be averted from her by her testifying with four oaths [sworn] by Allah that he is indeed lying,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9110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وَٱلْخَـٰمِسَةَ أَنَّ غَضَبَ ٱللَّـهِ عَلَيْهَآ إِن كَانَ مِنَ ٱلصَّـٰدِقِينَ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 fifth [oath] that Allah’s wrath shall be upon her if he were stating the truth.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55236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وَلَوْلَا فَضْلُ ٱللَّـهِ عَلَيْكُمْ وَرَحْمَتُهُۥ وَأَنَّ ٱللَّـهَ تَوَّابٌ حَكِيمٌ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it not for Allah’s grace and His mercy upon you, and that Allah is all-clement, all-wise… </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967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جَآءُو بِٱلْإِفْكِ عُصْبَةٌ مِّنكُمْ ۚ لَا تَحْسَبُوهُ شَرًّا لَّكُم ۖ بَلْ هُوَ خَيْرٌ لَّكُمْ ۚ لِكُلِّ ٱمْرِئٍ مِّنْهُم مَّا ٱكْتَسَبَ مِنَ ٱلْإِثْمِ ۚ وَٱلَّذِى تَوَلَّىٰ كِبْرَهُۥ مِنْهُمْ لَهُۥ عَذَابٌ عَظِيمٌ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initiated the calumny are a band from among yourselves. Do not suppose it is bad for you. Rather it is for your good. Each man among them bears [the onus for] his share in the sin, and as for him who assumed its major burden from among them there is a great punishment for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7074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لَّوْلَآ إِذْ سَمِعْتُمُوهُ ظَنَّ ٱلْمُؤْمِنُونَ وَٱلْمُؤْمِنَـٰتُ بِأَنفُسِهِمْ خَيْرًا وَقَالُوا۟ هَـٰذَآ إِفْكٌ مُّبِينٌ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[first] heard about it, why did not the faithful, men and women, think well of their folks, and say, ‘This is an obvious calumny’?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1881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لَّوْلَا جَآءُو عَلَيْهِ بِأَرْبَعَةِ شُهَدَآءَ ۚ فَإِذْ لَمْ يَأْتُوا۟ بِٱلشُّهَدَآءِ فَأُو۟لَـٰٓئِكَ عِندَ ٱللَّـهِ هُمُ ٱلْكَـٰذِبُونَ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did </a:t>
            </a:r>
            <a:r>
              <a:rPr lang="en-US" altLang="en-US" sz="3200" dirty="0" smtClean="0">
                <a:latin typeface="Calibri" panose="020F0502020204030204" pitchFamily="34" charset="0"/>
              </a:rPr>
              <a:t>they </a:t>
            </a:r>
            <a:r>
              <a:rPr lang="en-US" altLang="en-US" sz="3200" dirty="0">
                <a:latin typeface="Calibri" panose="020F0502020204030204" pitchFamily="34" charset="0"/>
              </a:rPr>
              <a:t>not bring four witnesses to it? So when they could not bring the witnesses, they are liars in Allah’s sight.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5943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وَلَوْلَا فَضْلُ ٱللَّـهِ عَلَيْكُمْ وَرَحْمَتُهُۥ فِى ٱلدُّنْيَا وَٱلْـَٔاخِرَةِ لَمَسَّكُمْ فِى مَآ أَفَضْتُمْ فِيهِ عَذَابٌ عَظِيمٌ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it not for Allah’s grace and His mercy upon you in this world and the Hereafter, there would have befallen you a great punishment for what you ventured into,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5417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تَلَقَّوْنَهُۥ بِأَلْسِنَتِكُمْ وَتَقُولُونَ بِأَفْوَاهِكُم مَّا لَيْسَ لَكُم بِهِۦ عِلْمٌ وَتَحْسَبُونَهُۥ هَيِّنًا وَهُوَ عِندَ ٱللَّـهِ عَظِيمٌ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were receiving it on your tongues, and were mouthing something of which you had no knowledge, supposing it to be a light matter, while it was a grave [matter] with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783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81725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24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Nūr</a:t>
            </a:r>
            <a:endParaRPr lang="en-GB" altLang="en-US" sz="2600" dirty="0">
              <a:solidFill>
                <a:srgbClr val="FFFF00"/>
              </a:solidFill>
            </a:endParaRPr>
          </a:p>
          <a:p>
            <a:pPr algn="ctr">
              <a:spcBef>
                <a:spcPct val="0"/>
              </a:spcBef>
              <a:buFontTx/>
              <a:buNone/>
            </a:pPr>
            <a:endParaRPr lang="en-GB" altLang="en-US" sz="26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contains the inimitable verse that celebrates God as The Light of the heavens and earth, guiding to Himself whomever He so wills. It is named after the “Light Verse” which occurs at , where God’s light is contrasted to the darkness in which the disbelievers find themselves engulfed. The surah clarifies several regulations for the Muslim community, mainly to do with marriage, modesty, obedience to the Prophet, and appropriate </a:t>
            </a:r>
            <a:r>
              <a:rPr lang="en-US" altLang="en-US" sz="2400" dirty="0" err="1">
                <a:solidFill>
                  <a:srgbClr val="FFFF00"/>
                </a:solidFill>
              </a:rPr>
              <a:t>behaviour</a:t>
            </a:r>
            <a:r>
              <a:rPr lang="en-US" altLang="en-US" sz="2400" dirty="0">
                <a:solidFill>
                  <a:srgbClr val="FFFF00"/>
                </a:solidFill>
              </a:rPr>
              <a:t> in the </a:t>
            </a:r>
            <a:r>
              <a:rPr lang="en-US" altLang="en-US" sz="2400" dirty="0" smtClean="0">
                <a:solidFill>
                  <a:srgbClr val="FFFF00"/>
                </a:solidFill>
              </a:rPr>
              <a:t>household.</a:t>
            </a:r>
          </a:p>
          <a:p>
            <a:pPr algn="ctr">
              <a:spcBef>
                <a:spcPct val="0"/>
              </a:spcBef>
              <a:buFontTx/>
              <a:buNone/>
            </a:pPr>
            <a:r>
              <a:rPr lang="en-US" altLang="en-US" sz="2400" dirty="0" smtClean="0">
                <a:solidFill>
                  <a:srgbClr val="FFFF00"/>
                </a:solidFill>
              </a:rPr>
              <a:t>This surah was revealed </a:t>
            </a:r>
            <a:r>
              <a:rPr lang="en-US" altLang="en-US" sz="2400" dirty="0">
                <a:solidFill>
                  <a:srgbClr val="FFFF00"/>
                </a:solidFill>
              </a:rPr>
              <a:t>in Madinah. In the commentary of Burhan it is narrated from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that whoever constantly recites surah an-</a:t>
            </a:r>
            <a:r>
              <a:rPr lang="en-US" altLang="en-US" sz="2400" dirty="0" err="1">
                <a:solidFill>
                  <a:srgbClr val="FFFF00"/>
                </a:solidFill>
              </a:rPr>
              <a:t>Nur</a:t>
            </a:r>
            <a:r>
              <a:rPr lang="en-US" altLang="en-US" sz="2400" dirty="0">
                <a:solidFill>
                  <a:srgbClr val="FFFF00"/>
                </a:solidFill>
              </a:rPr>
              <a:t> will never, in his lifetime, see any evil from his near ones and when he dies, seventy thousand angels will accompany his body up to the grave and will pray for his forgiveness.</a:t>
            </a:r>
          </a:p>
          <a:p>
            <a:pPr algn="ctr">
              <a:spcBef>
                <a:spcPct val="0"/>
              </a:spcBef>
              <a:buFontTx/>
              <a:buNone/>
            </a:pPr>
            <a:r>
              <a:rPr lang="en-US" altLang="en-US" sz="2400" dirty="0">
                <a:solidFill>
                  <a:srgbClr val="FFFF00"/>
                </a:solidFill>
              </a:rPr>
              <a:t>	The Holy Prophet </a:t>
            </a:r>
            <a:r>
              <a:rPr lang="en-US" altLang="en-US" sz="2400" dirty="0" smtClean="0">
                <a:solidFill>
                  <a:srgbClr val="FFFF00"/>
                </a:solidFill>
              </a:rPr>
              <a:t>(S) </a:t>
            </a:r>
            <a:r>
              <a:rPr lang="en-US" altLang="en-US" sz="2400" dirty="0">
                <a:solidFill>
                  <a:srgbClr val="FFFF00"/>
                </a:solidFill>
              </a:rPr>
              <a:t>said that it is especially good for women to recite this surah. He </a:t>
            </a:r>
            <a:r>
              <a:rPr lang="en-US" altLang="en-US" sz="2400" dirty="0" smtClean="0">
                <a:solidFill>
                  <a:srgbClr val="FFFF00"/>
                </a:solidFill>
              </a:rPr>
              <a:t>(S) </a:t>
            </a:r>
            <a:r>
              <a:rPr lang="en-US" altLang="en-US" sz="2400" dirty="0">
                <a:solidFill>
                  <a:srgbClr val="FFFF00"/>
                </a:solidFill>
              </a:rPr>
              <a:t>also said that the reward for reciting this surah is equal to ten times the number of </a:t>
            </a:r>
            <a:r>
              <a:rPr lang="en-US" altLang="en-US" sz="2400" dirty="0" err="1">
                <a:solidFill>
                  <a:srgbClr val="FFFF00"/>
                </a:solidFill>
              </a:rPr>
              <a:t>mu’mineen</a:t>
            </a:r>
            <a:r>
              <a:rPr lang="en-US" altLang="en-US" sz="2400" dirty="0">
                <a:solidFill>
                  <a:srgbClr val="FFFF00"/>
                </a:solidFill>
              </a:rPr>
              <a:t> and </a:t>
            </a:r>
            <a:r>
              <a:rPr lang="en-US" altLang="en-US" sz="2400" dirty="0" err="1">
                <a:solidFill>
                  <a:srgbClr val="FFFF00"/>
                </a:solidFill>
              </a:rPr>
              <a:t>mu’minaat</a:t>
            </a:r>
            <a:r>
              <a:rPr lang="en-US" altLang="en-US" sz="2400" dirty="0">
                <a:solidFill>
                  <a:srgbClr val="FFFF00"/>
                </a:solidFill>
              </a:rPr>
              <a:t> on the Earth. The sixth Imam </a:t>
            </a:r>
            <a:r>
              <a:rPr lang="en-US" altLang="en-US" sz="2400" dirty="0" smtClean="0">
                <a:solidFill>
                  <a:srgbClr val="FFFF00"/>
                </a:solidFill>
              </a:rPr>
              <a:t>(A) </a:t>
            </a:r>
            <a:r>
              <a:rPr lang="en-US" altLang="en-US" sz="2400" dirty="0">
                <a:solidFill>
                  <a:srgbClr val="FFFF00"/>
                </a:solidFill>
              </a:rPr>
              <a:t>said that keeping this surah in one’s bed prevents wet dreams</a:t>
            </a:r>
            <a:r>
              <a:rPr lang="en-US" altLang="en-US" sz="2400" dirty="0" smtClean="0">
                <a:solidFill>
                  <a:srgbClr val="FFFF00"/>
                </a:solidFill>
              </a:rPr>
              <a:t>.</a:t>
            </a:r>
          </a:p>
          <a:p>
            <a:pPr algn="ctr">
              <a:spcBef>
                <a:spcPct val="0"/>
              </a:spcBef>
              <a:buFontTx/>
              <a:buNone/>
            </a:pPr>
            <a:endParaRPr lang="en-US" altLang="en-US" sz="23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وَلَوْلَآ إِذْ سَمِعْتُمُوهُ قُلْتُم مَّا يَكُونُ لَنَآ أَن نَّتَكَلَّمَ بِهَـٰذَا سُبْحَـٰنَكَ هَـٰذَا بُهْتَـٰنٌ عَظِيمٌ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why did you not, when you heard it, say, ‘It is not for us to say such a thing. [O Allah!] You are immaculate! This is a monstrous calumny!’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6633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يَعِظُكُمُ ٱللَّـهُ أَن تَعُودُوا۟ لِمِثْلِهِۦٓ أَبَدًا إِن كُنتُم مُّؤْمِنِينَ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advises you lest you should ever repeat the like of it, should you be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4767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وَيُبَيِّنُ ٱللَّـهُ لَكُمُ ٱلْـَٔايَـٰتِ ۚ وَٱللَّـهُ عَلِيمٌ حَكِيمٌ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clarifies the signs for you, and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3278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يُحِبُّونَ أَن تَشِيعَ ٱلْفَـٰحِشَةُ فِى ٱلَّذِينَ ءَامَنُوا۟ لَهُمْ عَذَابٌ أَلِيمٌ فِى ٱلدُّنْيَا وَٱلْـَٔاخِرَةِ ۚ وَٱللَّـهُ يَعْلَمُ وَأَنتُمْ لَا تَعْلَمُونَ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want indecency to spread among the faithful —there is a painful punishment for them in the world and the Hereafter, and Allah knows and you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4871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وَلَوْلَا فَضْلُ ٱللَّـهِ عَلَيْكُمْ وَرَحْمَتُهُۥ وَأَنَّ ٱللَّـهَ رَءُوفٌ رَّحِيمٌ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it not for Allah’s grace and His mercy upon you, and that Allah is all-kind,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3420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لَا تَتَّبِعُوا۟ خُطُوَٰتِ ٱلشَّيْطَـٰنِ ۚ وَمَن يَتَّبِعْ خُطُوَٰتِ ٱلشَّيْطَـٰنِ فَإِنَّهُۥ يَأْمُرُ بِٱلْفَحْشَآءِ وَٱلْمُنكَرِ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Do not follow in Satan’s steps. Whoever follows in Satan’s steps [should know that] he indeed prompts [you to commit] indecent acts and wrong.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274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وَلَوْلَا </a:t>
            </a:r>
            <a:r>
              <a:rPr lang="ar-SA" altLang="en-US" sz="7200" dirty="0">
                <a:latin typeface="Arabic Typesetting" panose="03020402040406030203" pitchFamily="66" charset="-78"/>
                <a:cs typeface="Arabic Typesetting" panose="03020402040406030203" pitchFamily="66" charset="-78"/>
              </a:rPr>
              <a:t>فَضْلُ ٱللَّـهِ عَلَيْكُمْ وَرَحْمَتُهُۥ مَا زَكَىٰ مِنكُم مِّنْ أَحَدٍ أَبَدًا وَلَـٰكِنَّ ٱللَّـهَ يُزَكِّى مَن يَشَآءُ ۗ وَٱللَّـهُ سَمِيعٌ عَلِيمٌ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Were </a:t>
            </a:r>
            <a:r>
              <a:rPr lang="en-US" altLang="en-US" sz="3200" dirty="0">
                <a:latin typeface="Calibri" panose="020F0502020204030204" pitchFamily="34" charset="0"/>
              </a:rPr>
              <a:t>it not for Allah’s grace and His mercy upon you, not one of you would ever be pure. But Allah purifies whomever He wishes, and Allah is all-hearing, all-knowing.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7373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يَأْتَلِ أُو۟لُوا۟ ٱلْفَضْلِ مِنكُمْ وَٱلسَّعَةِ أَن يُؤْتُوٓا۟ أُو۟لِى ٱلْقُرْبَىٰ وَٱلْمَسَـٰكِينَ وَٱلْمُهَـٰجِرِينَ فِى سَبِيلِ ٱللَّـهِ ۖ وَلْيَعْفُوا۟ وَلْيَصْفَحُوٓا۟ ۗ أَلَا تُحِبُّونَ أَن يَغْفِرَ ٱللَّـهُ لَكُمْ ۗ وَٱللَّـهُ غَفُورٌ رَّحِيمٌ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the well-off and the opulent among you not </a:t>
            </a:r>
            <a:r>
              <a:rPr lang="en-US" altLang="en-US" sz="3200" dirty="0" smtClean="0">
                <a:latin typeface="Calibri" panose="020F0502020204030204" pitchFamily="34" charset="0"/>
              </a:rPr>
              <a:t>vow </a:t>
            </a:r>
            <a:r>
              <a:rPr lang="en-US" altLang="en-US" sz="3200" dirty="0">
                <a:latin typeface="Calibri" panose="020F0502020204030204" pitchFamily="34" charset="0"/>
              </a:rPr>
              <a:t>not to give to the relatives and the needy, and to those who have migrated in the way of Allah, and let them excuse and forbear. Do you not love that Allah should forgive you? And 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7395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يَرْمُونَ ٱلْمُحْصَنَـٰتِ ٱلْغَـٰفِلَـٰتِ ٱلْمُؤْمِنَـٰتِ لُعِنُوا۟ فِى ٱلدُّنْيَا وَٱلْـَٔاخِرَةِ وَلَهُمْ عَذَابٌ عَظِيمٌ ﴿٢٣﴾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accuse </a:t>
            </a:r>
            <a:r>
              <a:rPr lang="en-US" altLang="en-US" sz="3200" dirty="0" err="1">
                <a:latin typeface="Calibri" panose="020F0502020204030204" pitchFamily="34" charset="0"/>
              </a:rPr>
              <a:t>honourable</a:t>
            </a:r>
            <a:r>
              <a:rPr lang="en-US" altLang="en-US" sz="3200" dirty="0">
                <a:latin typeface="Calibri" panose="020F0502020204030204" pitchFamily="34" charset="0"/>
              </a:rPr>
              <a:t> and unwary faithful women shall be cursed in this world and the Hereafter, and there shall be a great punishment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6609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يَوْمَ تَشْهَدُ عَلَيْهِمْ أَلْسِنَتُهُمْ وَأَيْدِيهِمْ وَأَرْجُلُهُم بِمَا كَانُوا۟ يَعْمَلُونَ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when witness shall be given against them by their tongues, their hands, and their feet concerning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8289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يَوْمَئِذٍ يُوَفِّيهِمُ ٱللَّـهُ دِينَهُمُ ٱلْحَقَّ وَيَعْلَمُونَ أَنَّ ٱللَّـهَ هُوَ ٱلْحَقُّ ٱلْمُبِينُ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Allah will pay them in full their due recompense, and they shall know that Allah is the Manifest Reality.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0149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ٱلْخَبِيثَـٰتُ لِلْخَبِيثِينَ وَٱلْخَبِيثُونَ لِلْخَبِيثَـٰتِ ۖ وَٱلطَّيِّبَـٰتُ لِلطَّيِّبِينَ وَٱلطَّيِّبُونَ لِلطَّيِّبَـٰتِ ۚ أُو۟لَـٰٓئِكَ مُبَرَّءُونَ مِمَّا يَقُولُونَ ۖ لَهُم مَّغْفِرَةٌ وَرِزْقٌ كَرِيمٌ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Vicious women are for vicious men, and vicious men for vicious women. Good women are for good men, and good men for good women</a:t>
            </a:r>
            <a:r>
              <a:rPr lang="en-US" altLang="en-US" sz="3200" dirty="0" smtClean="0">
                <a:latin typeface="Calibri" panose="020F0502020204030204" pitchFamily="34" charset="0"/>
              </a:rPr>
              <a:t>. </a:t>
            </a:r>
            <a:r>
              <a:rPr lang="en-US" altLang="en-US" sz="3200" dirty="0">
                <a:latin typeface="Calibri" panose="020F0502020204030204" pitchFamily="34" charset="0"/>
              </a:rPr>
              <a:t>These are absolved of what they say [about them</a:t>
            </a:r>
            <a:r>
              <a:rPr lang="en-US" altLang="en-US" sz="3200" dirty="0" smtClean="0">
                <a:latin typeface="Calibri" panose="020F0502020204030204" pitchFamily="34" charset="0"/>
              </a:rPr>
              <a:t>]. </a:t>
            </a:r>
            <a:r>
              <a:rPr lang="en-US" altLang="en-US" sz="3200" dirty="0">
                <a:latin typeface="Calibri" panose="020F0502020204030204" pitchFamily="34" charset="0"/>
              </a:rPr>
              <a:t>For them is forgiveness and a noble provision.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89382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لَا تَدْخُلُوا۟ بُيُوتًا غَيْرَ بُيُوتِكُمْ حَتَّىٰ تَسْتَأْنِسُوا۟ وَتُسَلِّمُوا۟ عَلَىٰٓ أَهْلِهَا ۚ ذَٰلِكُمْ خَيْرٌ لَّكُمْ لَعَلَّكُمْ تَذَكَّرُونَ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Do not enter houses other than your own until you have announced [your arrival] and greeted their occupants. That is better for you. Maybe you will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202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فَإِن لَّمْ تَجِدُوا۟ فِيهَآ أَحَدًا فَلَا تَدْخُلُوهَا حَتَّىٰ يُؤْذَنَ لَكُمْ ۖ وَإِن قِيلَ لَكُمُ ٱرْجِعُوا۟ فَٱرْجِعُوا۟ ۖ هُوَ أَزْكَىٰ لَكُمْ ۚ وَٱللَّـهُ بِمَا تَعْمَلُونَ عَلِيمٌ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you do not find anyone in them, do not enter them until you are given permission, and if you are told: ‘Turn back,’ then do turn back. That is more decent for you. And Allah knows best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9263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لَّيْسَ عَلَيْكُمْ جُنَاحٌ أَن تَدْخُلُوا۟ بُيُوتًا غَيْرَ مَسْكُونَةٍ فِيهَا مَتَـٰعٌ لَّكُمْ ۚ وَٱللَّـهُ يَعْلَمُ مَا تُبْدُونَ وَمَا تَكْتُمُونَ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will be no sin upon you in entering [without announcing] uninhabited houses wherein you have goods belonging to you. And Allah knows whatever you disclose and whatever you conceal.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05495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لِّلْمُؤْمِنِينَ يَغُضُّوا۟ مِنْ أَبْصَـٰرِهِمْ وَيَحْفَظُوا۟ فُرُوجَهُمْ ۚ ذَٰلِكَ أَزْكَىٰ لَهُمْ ۗ إِنَّ ٱللَّـهَ خَبِيرٌۢ بِمَا يَصْنَعُونَ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Tell the faithful men to cast down their looks and to guard their private parts. That is more decent for them. Allah is indeed well aware of what they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9327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لِّلْمُؤْمِنَـٰتِ يَغْضُضْنَ مِنْ أَبْصَـٰرِهِنَّ وَيَحْفَظْنَ فُرُوجَهُنَّ وَلَا يُبْدِينَ زِينَتَهُنَّ إِلَّا مَا ظَهَرَ مِنْهَا ۖ وَلْيَضْرِبْنَ بِخُمُرِهِنَّ عَلَىٰ جُيُوبِهِنَّ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tell the faithful women to cast down their looks and to guard their private parts, and not to display their charms, except for what is outward, and let them draw their scarfs over their bosoms,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0251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وَلَا </a:t>
            </a:r>
            <a:r>
              <a:rPr lang="ar-SA" altLang="en-US" sz="7200" dirty="0">
                <a:latin typeface="Arabic Typesetting" panose="03020402040406030203" pitchFamily="66" charset="-78"/>
                <a:cs typeface="Arabic Typesetting" panose="03020402040406030203" pitchFamily="66" charset="-78"/>
              </a:rPr>
              <a:t>يُبْدِينَ زِينَتَهُنَّ إِلَّا لِبُعُولَتِهِنَّ أَوْ ءَابَآئِهِنَّ أَوْ ءَابَآءِ بُعُولَتِهِنَّ أَوْ أَبْنَآئِهِنَّ أَوْ أَبْنَآءِ بُعُولَتِهِنَّ أَوْ إِخْوَٰنِهِنَّ أَوْ بَنِىٓ إِخْوَٰنِهِنَّ أَوْ بَنِىٓ </a:t>
            </a:r>
            <a:r>
              <a:rPr lang="ar-SA" altLang="en-US" sz="7200" dirty="0" smtClean="0">
                <a:latin typeface="Arabic Typesetting" panose="03020402040406030203" pitchFamily="66" charset="-78"/>
                <a:cs typeface="Arabic Typesetting" panose="03020402040406030203" pitchFamily="66" charset="-78"/>
              </a:rPr>
              <a:t>أَخَوَٰتِهِنَّ</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not display their charms except to their husbands, or their fathers, or their husband’s fathers, or their sons, or their husband’s sons, or their brothers, or their brothers’ sons, or their sisters’ sons,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6839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 </a:t>
            </a:r>
            <a:r>
              <a:rPr lang="ar-SA" altLang="en-US" sz="7200" dirty="0">
                <a:latin typeface="Arabic Typesetting" panose="03020402040406030203" pitchFamily="66" charset="-78"/>
                <a:cs typeface="Arabic Typesetting" panose="03020402040406030203" pitchFamily="66" charset="-78"/>
              </a:rPr>
              <a:t>نِسَآئِهِنَّ أَوْ مَا مَلَكَتْ أَيْمَـٰنُهُنَّ أَوِ ٱلتَّـٰبِعِينَ غَيْرِ أُو۟لِى ٱلْإِرْبَةِ مِنَ ٱلرِّجَالِ أَوِ ٱلطِّفْلِ ٱلَّذِينَ لَمْ يَظْهَرُوا۟ عَلَىٰ عَوْرَٰتِ ٱلنِّسَآءِ ۖ وَلَا يَضْرِبْنَ بِأَرْجُلِهِنَّ لِيُعْلَمَ مَا يُخْفِينَ مِن زِينَتِهِنَّ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or </a:t>
            </a:r>
            <a:r>
              <a:rPr lang="en-US" altLang="en-US" sz="3200" dirty="0">
                <a:latin typeface="Calibri" panose="020F0502020204030204" pitchFamily="34" charset="0"/>
              </a:rPr>
              <a:t>their women</a:t>
            </a:r>
            <a:r>
              <a:rPr lang="en-US" altLang="en-US" sz="3200" dirty="0" smtClean="0">
                <a:latin typeface="Calibri" panose="020F0502020204030204" pitchFamily="34" charset="0"/>
              </a:rPr>
              <a:t>, </a:t>
            </a:r>
            <a:r>
              <a:rPr lang="en-US" altLang="en-US" sz="3200" dirty="0">
                <a:latin typeface="Calibri" panose="020F0502020204030204" pitchFamily="34" charset="0"/>
              </a:rPr>
              <a:t>or their slave girls, or male </a:t>
            </a:r>
            <a:r>
              <a:rPr lang="en-US" altLang="en-US" sz="3200" dirty="0" err="1">
                <a:latin typeface="Calibri" panose="020F0502020204030204" pitchFamily="34" charset="0"/>
              </a:rPr>
              <a:t>dependants</a:t>
            </a:r>
            <a:r>
              <a:rPr lang="en-US" altLang="en-US" sz="3200" dirty="0">
                <a:latin typeface="Calibri" panose="020F0502020204030204" pitchFamily="34" charset="0"/>
              </a:rPr>
              <a:t> lacking [sexual] desire, or children uninitiated to women’s parts</a:t>
            </a:r>
            <a:r>
              <a:rPr lang="en-US" altLang="en-US" sz="3200" dirty="0" smtClean="0">
                <a:latin typeface="Calibri" panose="020F0502020204030204" pitchFamily="34" charset="0"/>
              </a:rPr>
              <a:t>. </a:t>
            </a:r>
            <a:r>
              <a:rPr lang="en-US" altLang="en-US" sz="3200" dirty="0">
                <a:latin typeface="Calibri" panose="020F0502020204030204" pitchFamily="34" charset="0"/>
              </a:rPr>
              <a:t>And let them not thump their feet to make known their hidden ornaments.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649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وَتُوبُوٓا۟ </a:t>
            </a:r>
            <a:r>
              <a:rPr lang="ar-SA" altLang="en-US" sz="7200" dirty="0">
                <a:latin typeface="Arabic Typesetting" panose="03020402040406030203" pitchFamily="66" charset="-78"/>
                <a:cs typeface="Arabic Typesetting" panose="03020402040406030203" pitchFamily="66" charset="-78"/>
              </a:rPr>
              <a:t>إِلَى ٱللَّـهِ جَمِيعًا أَيُّهَ ٱلْمُؤْمِنُونَ لَعَلَّكُمْ تُفْلِحُونَ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Rally </a:t>
            </a:r>
            <a:r>
              <a:rPr lang="en-US" altLang="en-US" sz="3200" dirty="0">
                <a:latin typeface="Calibri" panose="020F0502020204030204" pitchFamily="34" charset="0"/>
              </a:rPr>
              <a:t>to Allah in repentance, O faithful, so that you may be felicitous.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125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وَأَنكِحُوا۟ ٱلْأَيَـٰمَىٰ مِنكُمْ وَٱلصَّـٰلِحِينَ مِنْ عِبَادِكُمْ وَإِمَآئِكُمْ ۚ إِن يَكُونُوا۟ فُقَرَآءَ يُغْنِهِمُ ٱللَّـهُ مِن فَضْلِهِۦ ۗ وَٱللَّـهُ وَٰسِعٌ عَلِيمٌ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Marry off those who are single among you and the </a:t>
            </a:r>
            <a:r>
              <a:rPr lang="en-US" altLang="en-US" sz="3200" dirty="0" smtClean="0">
                <a:latin typeface="Calibri" panose="020F0502020204030204" pitchFamily="34" charset="0"/>
              </a:rPr>
              <a:t>upright </a:t>
            </a:r>
            <a:r>
              <a:rPr lang="en-US" altLang="en-US" sz="3200" dirty="0">
                <a:latin typeface="Calibri" panose="020F0502020204030204" pitchFamily="34" charset="0"/>
              </a:rPr>
              <a:t>among your male slaves and your female slaves. If they are poor, Allah will enrich them out of His grace, and Allah is all-bounteous, all-knowing.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2188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وَلْيَسْتَعْفِفِ ٱلَّذِينَ لَا يَجِدُونَ نِكَاحًا حَتَّىٰ يُغْنِيَهُمُ ٱللَّـهُ مِن فَضْلِهِۦ ۗ وَٱلَّذِينَ يَبْتَغُونَ ٱلْكِتَـٰبَ مِمَّا مَلَكَتْ أَيْمَـٰنُكُمْ فَكَاتِبُوهُمْ إِنْ عَلِمْتُمْ فِيهِمْ خَيْرًا ۖ وَءَاتُوهُم مِّن مَّالِ ٱللَّـهِ ٱلَّذِىٓ ءَاتَىٰكُمْ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cannot afford marriage should be continent until Allah enriches them out of His grace. As for those who seek an emancipation deal from among your slaves, make such a deal with them if you know any good in them, and give them out of the wealth of Allah which He has given you.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2988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وَلَا </a:t>
            </a:r>
            <a:r>
              <a:rPr lang="ar-SA" altLang="en-US" sz="7200" dirty="0">
                <a:latin typeface="Arabic Typesetting" panose="03020402040406030203" pitchFamily="66" charset="-78"/>
                <a:cs typeface="Arabic Typesetting" panose="03020402040406030203" pitchFamily="66" charset="-78"/>
              </a:rPr>
              <a:t>تُكْرِهُوا۟ فَتَيَـٰتِكُمْ عَلَى ٱلْبِغَآءِ إِنْ أَرَدْنَ تَحَصُّنًا لِّتَبْتَغُوا۟ عَرَضَ ٱلْحَيَوٰةِ ٱلدُّنْيَا ۚ وَمَن يُكْرِههُّنَّ فَإِنَّ ٱللَّـهَ مِنۢ بَعْدِ إِكْرَٰهِهِنَّ غَفُورٌ رَّحِيمٌ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Do </a:t>
            </a:r>
            <a:r>
              <a:rPr lang="en-US" altLang="en-US" sz="3200" dirty="0">
                <a:latin typeface="Calibri" panose="020F0502020204030204" pitchFamily="34" charset="0"/>
              </a:rPr>
              <a:t>not compel your female slaves to prostitution when they desire to be chaste, seeking the transitory wares of the life of this world. Should anyone compel them, then after their compulsion Allah is indeed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9659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أَنزَلْنَآ إِلَيْكُمْ ءَايَـٰتٍ مُّبَيِّنَـٰتٍ وَمَثَلًا مِّنَ ٱلَّذِينَ خَلَوْا۟ مِن قَبْلِكُمْ وَمَوْعِظَةً لِّلْمُتَّقِينَ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sent down to you manifest signs and a description of those who passed before you, and an advice for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6629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نُورُ ٱلسَّمَـٰوَٰتِ وَٱلْأَرْضِ ۚ مَثَلُ نُورِهِۦ كَمِشْكَوٰةٍ فِيهَا مِصْبَاحٌ ۖ ٱلْمِصْبَاحُ فِى زُجَاجَةٍ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is the Light of the heavens and the earth. The parable of His Light is a niche wherein is a lamp —the lamp is in a glass,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2381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ٱلزُّجَاجَةُ </a:t>
            </a:r>
            <a:r>
              <a:rPr lang="ar-SA" altLang="en-US" sz="7200" dirty="0">
                <a:latin typeface="Arabic Typesetting" panose="03020402040406030203" pitchFamily="66" charset="-78"/>
                <a:cs typeface="Arabic Typesetting" panose="03020402040406030203" pitchFamily="66" charset="-78"/>
              </a:rPr>
              <a:t>كَأَنَّهَا كَوْكَبٌ دُرِّىٌّ يُوقَدُ مِن شَجَرَةٍ مُّبَـٰرَكَةٍ زَيْتُونَةٍ لَّا شَرْقِيَّةٍ وَلَا غَرْبِيَّةٍ يَكَادُ زَيْتُهَا يُضِىٓءُ وَلَوْ لَمْ تَمْسَسْهُ نَارٌ ۚ نُّورٌ عَلَىٰ نُورٍ ۗ يَهْدِى ٱللَّـهُ لِنُورِهِۦ مَن يَشَآءُ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glass as it were a glittering star— lit from a blessed olive tree, neither eastern nor western, whose oil almost lights up, though fire should not touch it. Light upon light. Allah guides to His Light whomever He wishes.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2775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وَيَضْرِبُ </a:t>
            </a:r>
            <a:r>
              <a:rPr lang="ar-SA" altLang="en-US" sz="7200" dirty="0">
                <a:latin typeface="Arabic Typesetting" panose="03020402040406030203" pitchFamily="66" charset="-78"/>
                <a:cs typeface="Arabic Typesetting" panose="03020402040406030203" pitchFamily="66" charset="-78"/>
              </a:rPr>
              <a:t>ٱللَّـهُ ٱلْأَمْثَـٰلَ لِلنَّاسِ ۗ وَٱللَّـهُ بِكُلِّ شَىْءٍ عَلِيمٌ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Allah </a:t>
            </a:r>
            <a:r>
              <a:rPr lang="en-US" altLang="en-US" sz="3200" dirty="0">
                <a:latin typeface="Calibri" panose="020F0502020204030204" pitchFamily="34" charset="0"/>
              </a:rPr>
              <a:t>draws parables for mankind, and Allah has knowledge of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5831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بُيُوتٍ أَذِنَ ٱللَّـهُ أَن تُرْفَعَ وَيُذْكَرَ فِيهَا ٱسْمُهُۥ يُسَبِّحُ لَهُۥ فِيهَا بِٱلْغُدُوِّ وَٱلْـَٔاصَالِ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houses Allah has allowed to be raised and wherein His Name is celebrated, He is glorified therein, morning and evening,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21758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رِجَالٌ لَّا تُلْهِيهِمْ تِجَـٰرَةٌ وَلَا بَيْعٌ عَن ذِكْرِ ٱللَّـهِ وَإِقَامِ ٱلصَّلَوٰةِ وَإِيتَآءِ ٱلزَّكَوٰةِ ۙ يَخَافُونَ يَوْمًا تَتَقَلَّبُ فِيهِ ٱلْقُلُوبُ وَٱلْأَبْصَـٰرُ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men whom neither trading nor bargaining distracts from the remembrance of Allah, and the maintenance of prayer and the giving of </a:t>
            </a:r>
            <a:r>
              <a:rPr lang="en-US" altLang="en-US" sz="3200" dirty="0" err="1">
                <a:latin typeface="Calibri" panose="020F0502020204030204" pitchFamily="34" charset="0"/>
              </a:rPr>
              <a:t>zakāt</a:t>
            </a:r>
            <a:r>
              <a:rPr lang="en-US" altLang="en-US" sz="3200" dirty="0">
                <a:latin typeface="Calibri" panose="020F0502020204030204" pitchFamily="34" charset="0"/>
              </a:rPr>
              <a:t>. They are fearful of a day wherein the heart and the sight will be transformed,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94272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لِيَجْزِيَهُمُ ٱللَّـهُ أَحْسَنَ مَا عَمِلُوا۟ وَيَزِيدَهُم مِّن فَضْلِهِۦ ۗ وَٱللَّـهُ يَرْزُقُ مَن يَشَآءُ بِغَيْرِ حِسَابٍ ﴿٣٨﴾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Allah may reward them by the best of what they have done, and enhance them out of His grace, and Allah provides for whomever He wishes without any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1849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سُورَةٌ أَنزَلْنَـٰهَا وَفَرَضْنَـٰهَا وَأَنزَلْنَا فِيهَآ ءَايَـٰتٍۭ بَيِّنَـٰتٍ لَّعَلَّكُمْ تَذَكَّرُونَ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a:t>
            </a:r>
            <a:r>
              <a:rPr lang="en-US" altLang="en-US" sz="3200" dirty="0" err="1">
                <a:latin typeface="Calibri" panose="020F0502020204030204" pitchFamily="34" charset="0"/>
              </a:rPr>
              <a:t>sūrah</a:t>
            </a:r>
            <a:r>
              <a:rPr lang="en-US" altLang="en-US" sz="3200" dirty="0">
                <a:latin typeface="Calibri" panose="020F0502020204030204" pitchFamily="34" charset="0"/>
              </a:rPr>
              <a:t> which We have sent down, and prescribed it, and We have sent down in it manifest signs so that you may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كَفَرُوٓا۟ أَعْمَـٰلُهُمْ كَسَرَابٍۭ بِقِيعَةٍ يَحْسَبُهُ ٱلظَّمْـَٔانُ مَآءً حَتَّىٰٓ إِذَا جَآءَهُۥ لَمْ يَجِدْهُ شَيْـًٔا وَوَجَدَ ٱللَّـهَ عِندَهُۥ فَوَفَّىٰهُ حِسَابَهُۥ ۗ وَٱللَّـهُ سَرِيعُ ٱلْحِسَابِ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faithless, their works are like a mirage in a plain, which the thirsty man supposes to be water. When he comes to it, he finds it to be nothing; but there he finds Allah, who will pay him his full account, and Allah is swift at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9723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كَظُلُمَـٰتٍ فِى بَحْرٍ لُّجِّىٍّۢ يَغْشَىٰهُ مَوْجٌ مِّن فَوْقِهِۦ مَوْجٌ مِّن فَوْقِهِۦ سَحَابٌ ۚ ظُلُمَـٰتٌۢ بَعْضُهَا فَوْقَ بَعْضٍ إِذَآ أَخْرَجَ يَدَهُۥ لَمْ يَكَدْ يَرَىٰهَا ۗ وَمَن لَّمْ يَجْعَلِ ٱللَّـهُ لَهُۥ نُورًا فَمَا لَهُۥ مِن نُّورٍ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like the manifold darkness in a deep sea, covered by billow upon billow, overcast by clouds, manifold [layers of] darkness, one on top of another: when he brings out his hand, he can hardly see it, and one whom Allah has not granted any light has no light.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6938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أَنَّ ٱللَّـهَ يُسَبِّحُ لَهُۥ مَن فِى ٱلسَّمَـٰوَٰتِ وَٱلْأَرْضِ وَٱلطَّيْرُ صَـٰٓفَّـٰتٍ ۖ كُلٌّ قَدْ عَلِمَ صَلَاتَهُۥ وَتَسْبِيحَهُۥ ۗ وَٱللَّـهُ عَلِيمٌۢ بِمَا يَفْعَلُونَ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Allah is glorified by everyone in the heavens and the earth, and the birds spreading their wings. Each knows his prayer and glorification, and Allah knows best what they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51441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مُلْكُ ٱلسَّمَـٰوَٰتِ وَٱلْأَرْضِ ۖ وَإِلَى ٱللَّـهِ ٱلْمَصِيرُ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belongs the kingdom of the heavens and the earth, and toward Allah is the destination.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4448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أَنَّ ٱللَّـهَ يُزْجِى سَحَابًا ثُمَّ يُؤَلِّفُ بَيْنَهُۥ ثُمَّ يَجْعَلُهُۥ رُكَامًا فَتَرَى ٱلْوَدْقَ يَخْرُجُ مِنْ خِلَـٰلِهِۦ وَيُنَزِّلُ مِنَ ٱلسَّمَآءِ مِن جِبَالٍ فِيهَا مِنۢ بَرَدٍ فَيُصِيبُ بِهِۦ مَن يَشَآءُ وَيَصْرِفُهُۥ عَن مَّن يَشَآءُ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Allah drives the clouds, then He composes them, then He piles them up, whereat you see the rain issuing from its midst? And He sends down from the sky hail, out of the </a:t>
            </a:r>
            <a:r>
              <a:rPr lang="en-US" altLang="en-US" sz="3200" dirty="0" smtClean="0">
                <a:latin typeface="Calibri" panose="020F0502020204030204" pitchFamily="34" charset="0"/>
              </a:rPr>
              <a:t>mountains </a:t>
            </a:r>
            <a:r>
              <a:rPr lang="en-US" altLang="en-US" sz="3200" dirty="0">
                <a:latin typeface="Calibri" panose="020F0502020204030204" pitchFamily="34" charset="0"/>
              </a:rPr>
              <a:t>that are in it, and He strikes with it whomever He wishes, and turns it away from whomever He wishes.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6425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يَكَادُ </a:t>
            </a:r>
            <a:r>
              <a:rPr lang="ar-SA" altLang="en-US" sz="7200" dirty="0">
                <a:latin typeface="Arabic Typesetting" panose="03020402040406030203" pitchFamily="66" charset="-78"/>
                <a:cs typeface="Arabic Typesetting" panose="03020402040406030203" pitchFamily="66" charset="-78"/>
              </a:rPr>
              <a:t>سَنَا بَرْقِهِۦ يَذْهَبُ بِٱلْأَبْصَـٰرِ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brilliance of its lightening almost takes away the sight.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89776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يُقَلِّبُ ٱللَّـهُ ٱلَّيْلَ وَٱلنَّهَارَ ۚ إِنَّ فِى ذَٰلِكَ لَعِبْرَةً لِّأُو۟لِى ٱلْأَبْصَـٰرِ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alternates the night and the day. There is indeed a moral in that for those who have insight.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62353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خَلَقَ كُلَّ دَآبَّةٍ مِّن مَّآءٍ ۖ فَمِنْهُم مَّن يَمْشِى عَلَىٰ بَطْنِهِۦ وَمِنْهُم مَّن يَمْشِى عَلَىٰ رِجْلَيْنِ وَمِنْهُم مَّن يَمْشِى عَلَىٰٓ أَرْبَعٍ ۚ يَخْلُقُ ٱللَّـهُ مَا يَشَآءُ ۚ إِنَّ ٱللَّـهَ عَلَىٰ كُلِّ شَىْءٍ قَدِيرٌ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created every animal from water. Among them are some that creep upon their bellies, and among them are some that walk on two feet, and among them are some that walk on four. Allah creates whatever He wishes. Indeed Allah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02715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أَنزَلْنَآ ءَايَـٰتٍ مُّبَيِّنَـٰتٍ ۚ وَٱللَّـهُ يَهْدِى مَن يَشَآءُ إِلَىٰ صِرَٰطٍ مُّسْتَقِيمٍ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sent down manifest signs, and Allah guides whomever He wishes to a straight path.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7501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وَيَقُولُونَ ءَامَنَّا بِٱللَّـهِ وَبِٱلرَّسُولِ وَأَطَعْنَا ثُمَّ يَتَوَلَّىٰ فَرِيقٌ مِّنْهُم مِّنۢ بَعْدِ ذَٰلِكَ ۚ وَمَآ أُو۟لَـٰٓئِكَ بِٱلْمُؤْمِنِينَ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‘We have faith in Allah and His Apostle, and we obey.’ Then after that a part of them refuse to comply, and they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7865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ٱلزَّانِيَةُ وَٱلزَّانِى فَٱجْلِدُوا۟ كُلَّ وَٰحِدٍ مِّنْهُمَا مِا۟ئَةَ جَلْدَةٍ ۖ وَلَا تَأْخُذْكُم بِهِمَا رَأْفَةٌ فِى دِينِ ٱللَّـهِ إِن كُنتُمْ تُؤْمِنُونَ بِٱللَّـهِ وَٱلْيَوْمِ ٱلْـَٔاخِرِ ۖ وَلْيَشْهَدْ عَذَابَهُمَا طَآئِفَةٌ مِّنَ ٱلْمُؤْمِنِينَ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a:t>
            </a:r>
            <a:r>
              <a:rPr lang="en-US" altLang="en-US" sz="3200" dirty="0" err="1">
                <a:latin typeface="Calibri" panose="020F0502020204030204" pitchFamily="34" charset="0"/>
              </a:rPr>
              <a:t>fornicatress</a:t>
            </a:r>
            <a:r>
              <a:rPr lang="en-US" altLang="en-US" sz="3200" dirty="0">
                <a:latin typeface="Calibri" panose="020F0502020204030204" pitchFamily="34" charset="0"/>
              </a:rPr>
              <a:t> and the fornicator, strike each of them a hundred lashes, and let not pity for them overcome you in Allah’s law, if you believe in Allah and the Last Day, and let their punishment be witnessed by a group of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9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دُعُوٓا۟ إِلَى ٱللَّـهِ وَرَسُولِهِۦ لِيَحْكُمَ بَيْنَهُمْ إِذَا فَرِيقٌ مِّنْهُم مُّعْرِضُونَ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EWhen</a:t>
            </a:r>
            <a:r>
              <a:rPr lang="en-US" altLang="en-US" sz="3200" dirty="0">
                <a:latin typeface="Calibri" panose="020F0502020204030204" pitchFamily="34" charset="0"/>
              </a:rPr>
              <a:t> they are summoned to Allah and His Apostle that He may judge between them, behold, a part of them turn aside.</a:t>
            </a:r>
          </a:p>
          <a:p>
            <a:pPr>
              <a:lnSpc>
                <a:spcPct val="90000"/>
              </a:lnSpc>
            </a:pPr>
            <a:endParaRPr lang="en-US" altLang="en-US" sz="3200" dirty="0">
              <a:latin typeface="Calibri" panose="020F0502020204030204" pitchFamily="34" charset="0"/>
            </a:endParaRP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48367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يَكُن لَّهُمُ ٱلْحَقُّ يَأْتُوٓا۟ إِلَيْهِ مُذْعِنِينَ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justice be on their side, they come compliantly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03232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أَفِى قُلُوبِهِم مَّرَضٌ أَمِ ٱرْتَابُوٓا۟ أَمْ يَخَافُونَ أَن يَحِيفَ ٱللَّـهُ عَلَيْهِمْ وَرَسُولُهُۥ ۚ بَلْ أُو۟لَـٰٓئِكَ هُمُ ٱلظَّـٰلِمُونَ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there a sickness in their hearts? Or do they have doubts or fear that Allah and His Apostle will be unjust to them? Rather it is they who are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8581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كَانَ قَوْلَ ٱلْمُؤْمِنِينَ إِذَا دُعُوٓا۟ إِلَى ٱللَّـهِ وَرَسُولِهِۦ لِيَحْكُمَ بَيْنَهُمْ أَن يَقُولُوا۟ سَمِعْنَا وَأَطَعْنَا ۚ وَأُو۟لَـٰٓئِكَ هُمُ ٱلْمُفْلِحُونَ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the response of the faithful, when they are summoned to Allah and His Apostle that He may judge between them, is to say, ‘We hear and obey.’ It is they who are the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8814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يُطِعِ ٱللَّـهَ وَرَسُولَهُۥ وَيَخْشَ ٱللَّـهَ وَيَتَّقْهِ فَأُو۟لَـٰٓئِكَ هُمُ ٱلْفَآئِزُونَ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obeys Allah and His Apostle, and fears Allah and is wary of Him —it is they who will be the triumphant.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09815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وَأَقْسَمُوا۟ بِٱللَّـهِ جَهْدَ أَيْمَـٰنِهِمْ لَئِنْ أَمَرْتَهُمْ لَيَخْرُجُنَّ ۖ قُل لَّا تُقْسِمُوا۟ ۖ طَاعَةٌ مَّعْرُوفَةٌ ۚ إِنَّ ٱللَّـهَ خَبِيرٌۢ بِمَا تَعْمَلُونَ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swear by Allah with solemn oaths that if you order them they will surely go forth. Say, ‘Do not swear! </a:t>
            </a:r>
            <a:r>
              <a:rPr lang="en-US" altLang="en-US" sz="3200" dirty="0" err="1">
                <a:latin typeface="Calibri" panose="020F0502020204030204" pitchFamily="34" charset="0"/>
              </a:rPr>
              <a:t>Honourable</a:t>
            </a:r>
            <a:r>
              <a:rPr lang="en-US" altLang="en-US" sz="3200" dirty="0">
                <a:latin typeface="Calibri" panose="020F0502020204030204" pitchFamily="34" charset="0"/>
              </a:rPr>
              <a:t> obedience [is all that is expected of you]. Allah is indeed well aware of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3846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أَطِيعُوا۟ ٱللَّـهَ وَأَطِيعُوا۟ ٱلرَّسُولَ ۖ فَإِن تَوَلَّوْا۟ فَإِنَّمَا عَلَيْهِ مَا حُمِّلَ وَعَلَيْكُم مَّا حُمِّلْتُمْ ۖ وَإِن تُطِيعُوهُ تَهْتَدُوا۟ ۚ وَمَا عَلَى ٱلرَّسُولِ إِلَّا ٱلْبَلَـٰغُ ٱلْمُبِينُ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‘Obey Allah, and obey the Apostle.’ But if you turn your backs, [you should know that] he is only responsible for his burden and you are responsible for your burden, and if you obey him, you shall be guided, and the Apostle’s duty is only to communicate in clear terms.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5940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وَعَدَ ٱللَّـهُ ٱلَّذِينَ ءَامَنُوا۟ مِنكُمْ وَعَمِلُوا۟ ٱلصَّـٰلِحَـٰتِ لَيَسْتَخْلِفَنَّهُمْ فِى ٱلْأَرْضِ كَمَا ٱسْتَخْلَفَ ٱلَّذِينَ مِن </a:t>
            </a:r>
            <a:r>
              <a:rPr lang="ar-SA" altLang="en-US" sz="7200" dirty="0" smtClean="0">
                <a:latin typeface="Arabic Typesetting" panose="03020402040406030203" pitchFamily="66" charset="-78"/>
                <a:cs typeface="Arabic Typesetting" panose="03020402040406030203" pitchFamily="66" charset="-78"/>
              </a:rPr>
              <a:t>قَبْلِهِمْ</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promised those of you who have faith and do righteous deeds that He will surely make them successors in the earth, just as He made those who were before them successors,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35094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وَلَيُمَكِّنَنَّ </a:t>
            </a:r>
            <a:r>
              <a:rPr lang="ar-SA" altLang="en-US" sz="7200" dirty="0">
                <a:latin typeface="Arabic Typesetting" panose="03020402040406030203" pitchFamily="66" charset="-78"/>
                <a:cs typeface="Arabic Typesetting" panose="03020402040406030203" pitchFamily="66" charset="-78"/>
              </a:rPr>
              <a:t>لَهُمْ دِينَهُمُ ٱلَّذِى ٱرْتَضَىٰ لَهُمْ وَلَيُبَدِّلَنَّهُم مِّنۢ بَعْدِ خَوْفِهِمْ أَمْنًا ۚ يَعْبُدُونَنِى لَا يُشْرِكُونَ بِى شَيْـًٔا ۚ وَمَن كَفَرَ بَعْدَ ذَٰلِكَ فَأُو۟لَـٰٓئِكَ هُمُ ٱلْفَـٰسِقُونَ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He will surely establish for them their religion which He has approved for them, and that He will surely change their state to security after their fear, while they worship Me, not ascribing any partners to Me. And whoever is ungrateful after that —it is they who are the transgressors.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4127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وَأَقِيمُوا۟ ٱلصَّلَوٰةَ وَءَاتُوا۟ ٱلزَّكَوٰةَ وَأَطِيعُوا۟ ٱلرَّسُولَ لَعَلَّكُمْ تُرْحَمُونَ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Maintain the prayer and give the </a:t>
            </a:r>
            <a:r>
              <a:rPr lang="en-US" altLang="en-US" sz="3200" dirty="0" err="1">
                <a:latin typeface="Calibri" panose="020F0502020204030204" pitchFamily="34" charset="0"/>
              </a:rPr>
              <a:t>zakāt</a:t>
            </a:r>
            <a:r>
              <a:rPr lang="en-US" altLang="en-US" sz="3200" dirty="0">
                <a:latin typeface="Calibri" panose="020F0502020204030204" pitchFamily="34" charset="0"/>
              </a:rPr>
              <a:t>, and obey the Apostle so that you may receive [Allah’s] mercy.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548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ٱلزَّانِى لَا يَنكِحُ إِلَّا زَانِيَةً أَوْ مُشْرِكَةً وَٱلزَّانِيَةُ لَا يَنكِحُهَآ إِلَّا زَانٍ أَوْ مُشْرِكٌ ۚ وَحُرِّمَ ذَٰلِكَ عَلَى ٱلْمُؤْمِنِينَ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fornicator shall not marry anyone but a </a:t>
            </a:r>
            <a:r>
              <a:rPr lang="en-US" altLang="en-US" sz="3200" dirty="0" err="1">
                <a:latin typeface="Calibri" panose="020F0502020204030204" pitchFamily="34" charset="0"/>
              </a:rPr>
              <a:t>fornicatress</a:t>
            </a:r>
            <a:r>
              <a:rPr lang="en-US" altLang="en-US" sz="3200" dirty="0">
                <a:latin typeface="Calibri" panose="020F0502020204030204" pitchFamily="34" charset="0"/>
              </a:rPr>
              <a:t> or an idolatress, and the </a:t>
            </a:r>
            <a:r>
              <a:rPr lang="en-US" altLang="en-US" sz="3200" dirty="0" err="1">
                <a:latin typeface="Calibri" panose="020F0502020204030204" pitchFamily="34" charset="0"/>
              </a:rPr>
              <a:t>fornicatress</a:t>
            </a:r>
            <a:r>
              <a:rPr lang="en-US" altLang="en-US" sz="3200" dirty="0">
                <a:latin typeface="Calibri" panose="020F0502020204030204" pitchFamily="34" charset="0"/>
              </a:rPr>
              <a:t> shall be married by none except a fornicator or an idolater, and that is forbidden to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50502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تَحْسَبَنَّ ٱلَّذِينَ كَفَرُوا۟ مُعْجِزِينَ فِى ٱلْأَرْضِ ۚ وَمَأْوَىٰهُمُ ٱلنَّارُ ۖ وَلَبِئْسَ ٱلْمَصِيرُ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suppose that those who are faithless can thwart [Allah] on the earth. Their refuge shall be the Fire, and it is surely an evil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11894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لِيَسْتَـْٔذِنكُمُ ٱلَّذِينَ مَلَكَتْ أَيْمَـٰنُكُمْ وَٱلَّذِينَ لَمْ يَبْلُغُوا۟ ٱلْحُلُمَ مِنكُمْ ثَلَـٰثَ مَرَّٰتٍ ۚ مِّن قَبْلِ صَلَوٰةِ ٱلْفَجْرِ وَحِينَ تَضَعُونَ ثِيَابَكُم مِّنَ ٱلظَّهِيرَةِ وَمِنۢ بَعْدِ صَلَوٰةِ ٱلْعِشَآءِ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Let your permission be sought by your slaves and those of you who have not reached puberty three times: before the dawn prayer, and when you put off your garments at noon, and after the night prayer.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3585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ثَلَـٰثُ </a:t>
            </a:r>
            <a:r>
              <a:rPr lang="ar-SA" altLang="en-US" sz="7200" dirty="0">
                <a:latin typeface="Arabic Typesetting" panose="03020402040406030203" pitchFamily="66" charset="-78"/>
                <a:cs typeface="Arabic Typesetting" panose="03020402040406030203" pitchFamily="66" charset="-78"/>
              </a:rPr>
              <a:t>عَوْرَٰتٍ لَّكُمْ ۚ لَيْسَ عَلَيْكُمْ وَلَا عَلَيْهِمْ جُنَاحٌۢ بَعْدَهُنَّ ۚ طَوَّٰفُونَ عَلَيْكُم بَعْضُكُمْ عَلَىٰ بَعْضٍ ۚ كَذَٰلِكَ يُبَيِّنُ ٱللَّـهُ لَكُمُ ٱلْـَٔايَـٰتِ ۗ وَٱللَّـهُ عَلِيمٌ حَكِيمٌ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These </a:t>
            </a:r>
            <a:r>
              <a:rPr lang="en-US" altLang="en-US" sz="3200" dirty="0">
                <a:latin typeface="Calibri" panose="020F0502020204030204" pitchFamily="34" charset="0"/>
              </a:rPr>
              <a:t>are three times of privacy for you. Apart from these, it is not sinful of you or them to frequent one another [freely]. Thus does Allah clarify the signs for you, and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452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بَلَغَ ٱلْأَطْفَـٰلُ مِنكُمُ ٱلْحُلُمَ فَلْيَسْتَـْٔذِنُوا۟ كَمَا ٱسْتَـْٔذَنَ ٱلَّذِينَ مِن قَبْلِهِمْ ۚ كَذَٰلِكَ يُبَيِّنُ ٱللَّـهُ لَكُمْ ءَايَـٰتِهِۦ ۗ وَٱللَّـهُ عَلِيمٌ حَكِيمٌ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your children reach puberty, let them ask permission [at all times] just as those who asked permission before them. Thus does Allah clarify His signs for you, and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94447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وَٱلْقَوَٰعِدُ مِنَ ٱلنِّسَآءِ ٱلَّـٰتِى لَا يَرْجُونَ نِكَاحًا فَلَيْسَ عَلَيْهِنَّ جُنَاحٌ أَن يَضَعْنَ ثِيَابَهُنَّ غَيْرَ مُتَبَرِّجَـٰتٍۭ بِزِينَةٍ ۖ وَأَن يَسْتَعْفِفْنَ خَيْرٌ لَّهُنَّ ۗ وَٱللَّـهُ سَمِيعٌ عَلِيمٌ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women advanced in years who do not expect to marry, there will be no sin upon them if they put off their cloaks, without displaying their adornment. But it is better for them to be continent, and Allah is all-hearing,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71854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لَّيْسَ عَلَى ٱلْأَعْمَىٰ حَرَجٌ وَلَا عَلَى ٱلْأَعْرَجِ حَرَجٌ وَلَا عَلَى ٱلْمَرِيضِ حَرَجٌ وَلَا عَلَىٰٓ أَنفُسِكُمْ أَن تَأْكُلُوا۟ مِنۢ بُيُوتِكُمْ أَوْ بُيُوتِ ءَابَآئِكُمْ أَوْ بُيُوتِ أُمَّهَـٰتِكُمْ أَوْ بُيُوتِ إِخْوَٰنِكُمْ أَوْ بُيُوتِ </a:t>
            </a:r>
            <a:r>
              <a:rPr lang="ar-SA" altLang="en-US" sz="7200" dirty="0" smtClean="0">
                <a:latin typeface="Arabic Typesetting" panose="03020402040406030203" pitchFamily="66" charset="-78"/>
                <a:cs typeface="Arabic Typesetting" panose="03020402040406030203" pitchFamily="66" charset="-78"/>
              </a:rPr>
              <a:t>أَخَوَٰتِكُمْ</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blame upon the blind, nor any blame upon the lame, nor any blame upon the sick, nor upon yourselves if you eat from your own houses, or your fathers’ houses, or your mothers’ houses, or your brothers’ houses, or your sisters’ houses,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65114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 </a:t>
            </a:r>
            <a:r>
              <a:rPr lang="ar-SA" altLang="en-US" sz="7200" dirty="0">
                <a:latin typeface="Arabic Typesetting" panose="03020402040406030203" pitchFamily="66" charset="-78"/>
                <a:cs typeface="Arabic Typesetting" panose="03020402040406030203" pitchFamily="66" charset="-78"/>
              </a:rPr>
              <a:t>بُيُوتِ أَعْمَـٰمِكُمْ أَوْ بُيُوتِ عَمَّـٰتِكُمْ أَوْ بُيُوتِ أَخْوَٰلِكُمْ أَوْ بُيُوتِ خَـٰلَـٰتِكُمْ أَوْ مَا مَلَكْتُم مَّفَاتِحَهُۥٓ أَوْ صَدِيقِكُمْ ۚ لَيْسَ عَلَيْكُمْ جُنَاحٌ أَن تَأْكُلُوا۟ جَمِيعًا أَوْ أَشْتَاتًا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or </a:t>
            </a:r>
            <a:r>
              <a:rPr lang="en-US" altLang="en-US" sz="3200" dirty="0">
                <a:latin typeface="Calibri" panose="020F0502020204030204" pitchFamily="34" charset="0"/>
              </a:rPr>
              <a:t>the houses of your paternal uncles, or the houses of your paternal aunts, or the houses of your maternal uncles, or the houses of your maternal aunts, or those whose keys are in your possession, or those of your friends. There will be no blame on you whether you eat together or separately.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2129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فَإِذَا </a:t>
            </a:r>
            <a:r>
              <a:rPr lang="ar-SA" altLang="en-US" sz="7200" dirty="0">
                <a:latin typeface="Arabic Typesetting" panose="03020402040406030203" pitchFamily="66" charset="-78"/>
                <a:cs typeface="Arabic Typesetting" panose="03020402040406030203" pitchFamily="66" charset="-78"/>
              </a:rPr>
              <a:t>دَخَلْتُم بُيُوتًا فَسَلِّمُوا۟ عَلَىٰٓ أَنفُسِكُمْ تَحِيَّةً مِّنْ عِندِ ٱللَّـهِ مُبَـٰرَكَةً طَيِّبَةً ۚ كَذَٰلِكَ يُبَيِّنُ ٱللَّـهُ لَكُمُ ٱلْـَٔايَـٰتِ لَعَلَّكُمْ تَعْقِلُونَ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when you enter houses, greet </a:t>
            </a:r>
            <a:r>
              <a:rPr lang="en-US" altLang="en-US" sz="3200" dirty="0" smtClean="0">
                <a:latin typeface="Calibri" panose="020F0502020204030204" pitchFamily="34" charset="0"/>
              </a:rPr>
              <a:t>yourselves </a:t>
            </a:r>
            <a:r>
              <a:rPr lang="en-US" altLang="en-US" sz="3200" dirty="0">
                <a:latin typeface="Calibri" panose="020F0502020204030204" pitchFamily="34" charset="0"/>
              </a:rPr>
              <a:t>with a salutation from Allah, blessed and good. Thus does Allah clarify His signs for you so that you may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641006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إِنَّمَا ٱلْمُؤْمِنُونَ ٱلَّذِينَ ءَامَنُوا۟ بِٱللَّـهِ وَرَسُولِهِۦ وَإِذَا كَانُوا۟ مَعَهُۥ عَلَىٰٓ أَمْرٍ جَامِعٍ لَّمْ يَذْهَبُوا۟ حَتَّىٰ يَسْتَـْٔذِنُوهُ ۚ إِنَّ ٱلَّذِينَ يَسْتَـْٔذِنُونَكَ أُو۟لَـٰٓئِكَ ٱلَّذِينَ يُؤْمِنُونَ بِٱللَّـهِ وَرَسُولِهِۦ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faithful are those who have faith in Allah and His Apostle, and when they are with him in a collective affair, they do not leave until they have sought his permission. Indeed those who seek your permission —it is they who have faith in Allah and His Apostle.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84184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فَإِذَا </a:t>
            </a:r>
            <a:r>
              <a:rPr lang="ar-SA" altLang="en-US" sz="7200" dirty="0">
                <a:latin typeface="Arabic Typesetting" panose="03020402040406030203" pitchFamily="66" charset="-78"/>
                <a:cs typeface="Arabic Typesetting" panose="03020402040406030203" pitchFamily="66" charset="-78"/>
              </a:rPr>
              <a:t>ٱسْتَـْٔذَنُوكَ لِبَعْضِ شَأْنِهِمْ فَأْذَن لِّمَن شِئْتَ مِنْهُمْ وَٱسْتَغْفِرْ لَهُمُ ٱللَّـهَ ۚ إِنَّ ٱللَّـهَ غَفُورٌ رَّحِيمٌ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when they seek your permission for some work of theirs, give permission to whomever of them you wish and plead with Allah to forgive them. Indeed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451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يَرْمُونَ ٱلْمُحْصَنَـٰتِ ثُمَّ لَمْ يَأْتُوا۟ بِأَرْبَعَةِ شُهَدَآءَ فَٱجْلِدُوهُمْ ثَمَـٰنِينَ جَلْدَةً وَلَا تَقْبَلُوا۟ لَهُمْ شَهَـٰدَةً أَبَدًا ۚ وَأُو۟لَـٰٓئِكَ هُمُ ٱلْفَـٰسِقُونَ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accuse </a:t>
            </a:r>
            <a:r>
              <a:rPr lang="en-US" altLang="en-US" sz="3200" dirty="0" err="1">
                <a:latin typeface="Calibri" panose="020F0502020204030204" pitchFamily="34" charset="0"/>
              </a:rPr>
              <a:t>honourable</a:t>
            </a:r>
            <a:r>
              <a:rPr lang="en-US" altLang="en-US" sz="3200" dirty="0">
                <a:latin typeface="Calibri" panose="020F0502020204030204" pitchFamily="34" charset="0"/>
              </a:rPr>
              <a:t> women and do not bring four witnesses, strike them eighty lashes, and never accept any testimony from them after that, and they are transgressors,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92236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تَجْعَلُوا۟ دُعَآءَ ٱلرَّسُولِ بَيْنَكُمْ كَدُعَآءِ بَعْضِكُم بَعْضًا ۚ قَدْ يَعْلَمُ ٱللَّـهُ ٱلَّذِينَ يَتَسَلَّلُونَ مِنكُمْ لِوَاذًا ۚ فَلْيَحْذَرِ ٱلَّذِينَ يُخَالِفُونَ عَنْ أَمْرِهِۦٓ أَن تُصِيبَهُمْ فِتْنَةٌ أَوْ يُصِيبَهُمْ عَذَابٌ أَلِيمٌ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consider the Apostle’s summons amongst you to be like your summoning one another. Allah certainly knows those of you who slip away under cover. So let those who disobey his orders beware lest an ordeal should visit them or a painful punishment should befall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83022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أَلَآ إِنَّ لِلَّـهِ مَا فِى ٱلسَّمَـٰوَٰتِ وَٱلْأَرْضِ ۖ قَدْ يَعْلَمُ مَآ أَنتُمْ عَلَيْهِ وَيَوْمَ يُرْجَعُونَ إِلَيْهِ فَيُنَبِّئُهُم بِمَا عَمِلُوا۟ ۗ وَٱللَّـهُ بِكُلِّ شَىْءٍ عَلِيمٌۢ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To Allah indeed belongs whatever is in the heavens and the earth. He certainly knows what you are up to, and the day they are brought back to Him He will inform them about what they have done, and Allah has knowledge of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41781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ٱلَّذِينَ تَابُوا۟ مِنۢ بَعْدِ ذَٰلِكَ وَأَصْلَحُوا۟ فَإِنَّ ٱللَّـهَ غَفُورٌ رَّحِيمٌ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excepting those who repent after that and reform, for Allah is indeed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0091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8543</TotalTime>
  <Words>5258</Words>
  <Application>Microsoft Office PowerPoint</Application>
  <PresentationFormat>Widescreen</PresentationFormat>
  <Paragraphs>254</Paragraphs>
  <Slides>83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سُورَةٌ أَنزَلْنَـٰهَا وَفَرَضْنَـٰهَا وَأَنزَلْنَا فِيهَآ ءَايَـٰتٍۭ بَيِّنَـٰتٍ لَّعَلَّكُمْ تَذَكَّرُونَ ﴿١﴾</vt:lpstr>
      <vt:lpstr> ٱلزَّانِيَةُ وَٱلزَّانِى فَٱجْلِدُوا۟ كُلَّ وَٰحِدٍ مِّنْهُمَا مِا۟ئَةَ جَلْدَةٍ ۖ وَلَا تَأْخُذْكُم بِهِمَا رَأْفَةٌ فِى دِينِ ٱللَّـهِ إِن كُنتُمْ تُؤْمِنُونَ بِٱللَّـهِ وَٱلْيَوْمِ ٱلْـَٔاخِرِ ۖ وَلْيَشْهَدْ عَذَابَهُمَا طَآئِفَةٌ مِّنَ ٱلْمُؤْمِنِينَ ﴿٢﴾</vt:lpstr>
      <vt:lpstr> ٱلزَّانِى لَا يَنكِحُ إِلَّا زَانِيَةً أَوْ مُشْرِكَةً وَٱلزَّانِيَةُ لَا يَنكِحُهَآ إِلَّا زَانٍ أَوْ مُشْرِكٌ ۚ وَحُرِّمَ ذَٰلِكَ عَلَى ٱلْمُؤْمِنِينَ ﴿٣﴾</vt:lpstr>
      <vt:lpstr> وَٱلَّذِينَ يَرْمُونَ ٱلْمُحْصَنَـٰتِ ثُمَّ لَمْ يَأْتُوا۟ بِأَرْبَعَةِ شُهَدَآءَ فَٱجْلِدُوهُمْ ثَمَـٰنِينَ جَلْدَةً وَلَا تَقْبَلُوا۟ لَهُمْ شَهَـٰدَةً أَبَدًا ۚ وَأُو۟لَـٰٓئِكَ هُمُ ٱلْفَـٰسِقُونَ ﴿٤﴾</vt:lpstr>
      <vt:lpstr> إِلَّا ٱلَّذِينَ تَابُوا۟ مِنۢ بَعْدِ ذَٰلِكَ وَأَصْلَحُوا۟ فَإِنَّ ٱللَّـهَ غَفُورٌ رَّحِيمٌ ﴿٥﴾</vt:lpstr>
      <vt:lpstr> وَٱلَّذِينَ يَرْمُونَ أَزْوَٰجَهُمْ وَلَمْ يَكُن لَّهُمْ شُهَدَآءُ إِلَّآ أَنفُسُهُمْ فَشَهَـٰدَةُ أَحَدِهِمْ أَرْبَعُ شَهَـٰدَٰتٍۭ بِٱللَّـهِ ۙ إِنَّهُۥ لَمِنَ ٱلصَّـٰدِقِينَ ﴿٦﴾</vt:lpstr>
      <vt:lpstr> وَٱلْخَـٰمِسَةُ أَنَّ لَعْنَتَ ٱللَّـهِ عَلَيْهِ إِن كَانَ مِنَ ٱلْكَـٰذِبِينَ ﴿٧﴾</vt:lpstr>
      <vt:lpstr>وَيَدْرَؤُا۟ عَنْهَا ٱلْعَذَابَ أَن تَشْهَدَ أَرْبَعَ شَهَـٰدَٰتٍۭ بِٱللَّـهِ ۙ إِنَّهُۥ لَمِنَ ٱلْكَـٰذِبِينَ ﴿٨﴾</vt:lpstr>
      <vt:lpstr> وَٱلْخَـٰمِسَةَ أَنَّ غَضَبَ ٱللَّـهِ عَلَيْهَآ إِن كَانَ مِنَ ٱلصَّـٰدِقِينَ ﴿٩﴾</vt:lpstr>
      <vt:lpstr> وَلَوْلَا فَضْلُ ٱللَّـهِ عَلَيْكُمْ وَرَحْمَتُهُۥ وَأَنَّ ٱللَّـهَ تَوَّابٌ حَكِيمٌ ﴿١٠﴾</vt:lpstr>
      <vt:lpstr>إِنَّ ٱلَّذِينَ جَآءُو بِٱلْإِفْكِ عُصْبَةٌ مِّنكُمْ ۚ لَا تَحْسَبُوهُ شَرًّا لَّكُم ۖ بَلْ هُوَ خَيْرٌ لَّكُمْ ۚ لِكُلِّ ٱمْرِئٍ مِّنْهُم مَّا ٱكْتَسَبَ مِنَ ٱلْإِثْمِ ۚ وَٱلَّذِى تَوَلَّىٰ كِبْرَهُۥ مِنْهُمْ لَهُۥ عَذَابٌ عَظِيمٌ ﴿١١﴾</vt:lpstr>
      <vt:lpstr> لَّوْلَآ إِذْ سَمِعْتُمُوهُ ظَنَّ ٱلْمُؤْمِنُونَ وَٱلْمُؤْمِنَـٰتُ بِأَنفُسِهِمْ خَيْرًا وَقَالُوا۟ هَـٰذَآ إِفْكٌ مُّبِينٌ ﴿١٢﴾</vt:lpstr>
      <vt:lpstr> لَّوْلَا جَآءُو عَلَيْهِ بِأَرْبَعَةِ شُهَدَآءَ ۚ فَإِذْ لَمْ يَأْتُوا۟ بِٱلشُّهَدَآءِ فَأُو۟لَـٰٓئِكَ عِندَ ٱللَّـهِ هُمُ ٱلْكَـٰذِبُونَ ﴿١٣﴾</vt:lpstr>
      <vt:lpstr> وَلَوْلَا فَضْلُ ٱللَّـهِ عَلَيْكُمْ وَرَحْمَتُهُۥ فِى ٱلدُّنْيَا وَٱلْـَٔاخِرَةِ لَمَسَّكُمْ فِى مَآ أَفَضْتُمْ فِيهِ عَذَابٌ عَظِيمٌ ﴿١٤﴾</vt:lpstr>
      <vt:lpstr> إِذْ تَلَقَّوْنَهُۥ بِأَلْسِنَتِكُمْ وَتَقُولُونَ بِأَفْوَاهِكُم مَّا لَيْسَ لَكُم بِهِۦ عِلْمٌ وَتَحْسَبُونَهُۥ هَيِّنًا وَهُوَ عِندَ ٱللَّـهِ عَظِيمٌ ﴿١٥﴾</vt:lpstr>
      <vt:lpstr> وَلَوْلَآ إِذْ سَمِعْتُمُوهُ قُلْتُم مَّا يَكُونُ لَنَآ أَن نَّتَكَلَّمَ بِهَـٰذَا سُبْحَـٰنَكَ هَـٰذَا بُهْتَـٰنٌ عَظِيمٌ ﴿١٦﴾</vt:lpstr>
      <vt:lpstr> يَعِظُكُمُ ٱللَّـهُ أَن تَعُودُوا۟ لِمِثْلِهِۦٓ أَبَدًا إِن كُنتُم مُّؤْمِنِينَ ﴿١٧﴾</vt:lpstr>
      <vt:lpstr> وَيُبَيِّنُ ٱللَّـهُ لَكُمُ ٱلْـَٔايَـٰتِ ۚ وَٱللَّـهُ عَلِيمٌ حَكِيمٌ ﴿١٨﴾</vt:lpstr>
      <vt:lpstr> إِنَّ ٱلَّذِينَ يُحِبُّونَ أَن تَشِيعَ ٱلْفَـٰحِشَةُ فِى ٱلَّذِينَ ءَامَنُوا۟ لَهُمْ عَذَابٌ أَلِيمٌ فِى ٱلدُّنْيَا وَٱلْـَٔاخِرَةِ ۚ وَٱللَّـهُ يَعْلَمُ وَأَنتُمْ لَا تَعْلَمُونَ ﴿١٩﴾</vt:lpstr>
      <vt:lpstr> وَلَوْلَا فَضْلُ ٱللَّـهِ عَلَيْكُمْ وَرَحْمَتُهُۥ وَأَنَّ ٱللَّـهَ رَءُوفٌ رَّحِيمٌ ﴿٢٠﴾</vt:lpstr>
      <vt:lpstr> يَـٰٓأَيُّهَا ٱلَّذِينَ ءَامَنُوا۟ لَا تَتَّبِعُوا۟ خُطُوَٰتِ ٱلشَّيْطَـٰنِ ۚ وَمَن يَتَّبِعْ خُطُوَٰتِ ٱلشَّيْطَـٰنِ فَإِنَّهُۥ يَأْمُرُ بِٱلْفَحْشَآءِ وَٱلْمُنكَرِ ۚ</vt:lpstr>
      <vt:lpstr>وَلَوْلَا فَضْلُ ٱللَّـهِ عَلَيْكُمْ وَرَحْمَتُهُۥ مَا زَكَىٰ مِنكُم مِّنْ أَحَدٍ أَبَدًا وَلَـٰكِنَّ ٱللَّـهَ يُزَكِّى مَن يَشَآءُ ۗ وَٱللَّـهُ سَمِيعٌ عَلِيمٌ ﴿٢١﴾</vt:lpstr>
      <vt:lpstr> وَلَا يَأْتَلِ أُو۟لُوا۟ ٱلْفَضْلِ مِنكُمْ وَٱلسَّعَةِ أَن يُؤْتُوٓا۟ أُو۟لِى ٱلْقُرْبَىٰ وَٱلْمَسَـٰكِينَ وَٱلْمُهَـٰجِرِينَ فِى سَبِيلِ ٱللَّـهِ ۖ وَلْيَعْفُوا۟ وَلْيَصْفَحُوٓا۟ ۗ أَلَا تُحِبُّونَ أَن يَغْفِرَ ٱللَّـهُ لَكُمْ ۗ وَٱللَّـهُ غَفُورٌ رَّحِيمٌ ﴿٢٢﴾ </vt:lpstr>
      <vt:lpstr>إِنَّ ٱلَّذِينَ يَرْمُونَ ٱلْمُحْصَنَـٰتِ ٱلْغَـٰفِلَـٰتِ ٱلْمُؤْمِنَـٰتِ لُعِنُوا۟ فِى ٱلدُّنْيَا وَٱلْـَٔاخِرَةِ وَلَهُمْ عَذَابٌ عَظِيمٌ ﴿٢٣﴾ </vt:lpstr>
      <vt:lpstr>يَوْمَ تَشْهَدُ عَلَيْهِمْ أَلْسِنَتُهُمْ وَأَيْدِيهِمْ وَأَرْجُلُهُم بِمَا كَانُوا۟ يَعْمَلُونَ ﴿٢٤﴾</vt:lpstr>
      <vt:lpstr> يَوْمَئِذٍ يُوَفِّيهِمُ ٱللَّـهُ دِينَهُمُ ٱلْحَقَّ وَيَعْلَمُونَ أَنَّ ٱللَّـهَ هُوَ ٱلْحَقُّ ٱلْمُبِينُ ﴿٢٥﴾ </vt:lpstr>
      <vt:lpstr>ٱلْخَبِيثَـٰتُ لِلْخَبِيثِينَ وَٱلْخَبِيثُونَ لِلْخَبِيثَـٰتِ ۖ وَٱلطَّيِّبَـٰتُ لِلطَّيِّبِينَ وَٱلطَّيِّبُونَ لِلطَّيِّبَـٰتِ ۚ أُو۟لَـٰٓئِكَ مُبَرَّءُونَ مِمَّا يَقُولُونَ ۖ لَهُم مَّغْفِرَةٌ وَرِزْقٌ كَرِيمٌ ﴿٢٦﴾</vt:lpstr>
      <vt:lpstr> يَـٰٓأَيُّهَا ٱلَّذِينَ ءَامَنُوا۟ لَا تَدْخُلُوا۟ بُيُوتًا غَيْرَ بُيُوتِكُمْ حَتَّىٰ تَسْتَأْنِسُوا۟ وَتُسَلِّمُوا۟ عَلَىٰٓ أَهْلِهَا ۚ ذَٰلِكُمْ خَيْرٌ لَّكُمْ لَعَلَّكُمْ تَذَكَّرُونَ ﴿٢٧﴾</vt:lpstr>
      <vt:lpstr>فَإِن لَّمْ تَجِدُوا۟ فِيهَآ أَحَدًا فَلَا تَدْخُلُوهَا حَتَّىٰ يُؤْذَنَ لَكُمْ ۖ وَإِن قِيلَ لَكُمُ ٱرْجِعُوا۟ فَٱرْجِعُوا۟ ۖ هُوَ أَزْكَىٰ لَكُمْ ۚ وَٱللَّـهُ بِمَا تَعْمَلُونَ عَلِيمٌ ﴿٢٨﴾</vt:lpstr>
      <vt:lpstr> لَّيْسَ عَلَيْكُمْ جُنَاحٌ أَن تَدْخُلُوا۟ بُيُوتًا غَيْرَ مَسْكُونَةٍ فِيهَا مَتَـٰعٌ لَّكُمْ ۚ وَٱللَّـهُ يَعْلَمُ مَا تُبْدُونَ وَمَا تَكْتُمُونَ ﴿٢٩﴾</vt:lpstr>
      <vt:lpstr> قُل لِّلْمُؤْمِنِينَ يَغُضُّوا۟ مِنْ أَبْصَـٰرِهِمْ وَيَحْفَظُوا۟ فُرُوجَهُمْ ۚ ذَٰلِكَ أَزْكَىٰ لَهُمْ ۗ إِنَّ ٱللَّـهَ خَبِيرٌۢ بِمَا يَصْنَعُونَ ﴿٣٠﴾</vt:lpstr>
      <vt:lpstr> وَقُل لِّلْمُؤْمِنَـٰتِ يَغْضُضْنَ مِنْ أَبْصَـٰرِهِنَّ وَيَحْفَظْنَ فُرُوجَهُنَّ وَلَا يُبْدِينَ زِينَتَهُنَّ إِلَّا مَا ظَهَرَ مِنْهَا ۖ وَلْيَضْرِبْنَ بِخُمُرِهِنَّ عَلَىٰ جُيُوبِهِنَّ ۖ</vt:lpstr>
      <vt:lpstr>وَلَا يُبْدِينَ زِينَتَهُنَّ إِلَّا لِبُعُولَتِهِنَّ أَوْ ءَابَآئِهِنَّ أَوْ ءَابَآءِ بُعُولَتِهِنَّ أَوْ أَبْنَآئِهِنَّ أَوْ أَبْنَآءِ بُعُولَتِهِنَّ أَوْ إِخْوَٰنِهِنَّ أَوْ بَنِىٓ إِخْوَٰنِهِنَّ أَوْ بَنِىٓ أَخَوَٰتِهِنَّ</vt:lpstr>
      <vt:lpstr>أَوْ نِسَآئِهِنَّ أَوْ مَا مَلَكَتْ أَيْمَـٰنُهُنَّ أَوِ ٱلتَّـٰبِعِينَ غَيْرِ أُو۟لِى ٱلْإِرْبَةِ مِنَ ٱلرِّجَالِ أَوِ ٱلطِّفْلِ ٱلَّذِينَ لَمْ يَظْهَرُوا۟ عَلَىٰ عَوْرَٰتِ ٱلنِّسَآءِ ۖ وَلَا يَضْرِبْنَ بِأَرْجُلِهِنَّ لِيُعْلَمَ مَا يُخْفِينَ مِن زِينَتِهِنَّ ۚ</vt:lpstr>
      <vt:lpstr>وَتُوبُوٓا۟ إِلَى ٱللَّـهِ جَمِيعًا أَيُّهَ ٱلْمُؤْمِنُونَ لَعَلَّكُمْ تُفْلِحُونَ ﴿٣١﴾</vt:lpstr>
      <vt:lpstr>وَأَنكِحُوا۟ ٱلْأَيَـٰمَىٰ مِنكُمْ وَٱلصَّـٰلِحِينَ مِنْ عِبَادِكُمْ وَإِمَآئِكُمْ ۚ إِن يَكُونُوا۟ فُقَرَآءَ يُغْنِهِمُ ٱللَّـهُ مِن فَضْلِهِۦ ۗ وَٱللَّـهُ وَٰسِعٌ عَلِيمٌ ﴿٣٢﴾</vt:lpstr>
      <vt:lpstr> وَلْيَسْتَعْفِفِ ٱلَّذِينَ لَا يَجِدُونَ نِكَاحًا حَتَّىٰ يُغْنِيَهُمُ ٱللَّـهُ مِن فَضْلِهِۦ ۗ وَٱلَّذِينَ يَبْتَغُونَ ٱلْكِتَـٰبَ مِمَّا مَلَكَتْ أَيْمَـٰنُكُمْ فَكَاتِبُوهُمْ إِنْ عَلِمْتُمْ فِيهِمْ خَيْرًا ۖ وَءَاتُوهُم مِّن مَّالِ ٱللَّـهِ ٱلَّذِىٓ ءَاتَىٰكُمْ ۚ</vt:lpstr>
      <vt:lpstr>وَلَا تُكْرِهُوا۟ فَتَيَـٰتِكُمْ عَلَى ٱلْبِغَآءِ إِنْ أَرَدْنَ تَحَصُّنًا لِّتَبْتَغُوا۟ عَرَضَ ٱلْحَيَوٰةِ ٱلدُّنْيَا ۚ وَمَن يُكْرِههُّنَّ فَإِنَّ ٱللَّـهَ مِنۢ بَعْدِ إِكْرَٰهِهِنَّ غَفُورٌ رَّحِيمٌ ﴿٣٣﴾</vt:lpstr>
      <vt:lpstr> وَلَقَدْ أَنزَلْنَآ إِلَيْكُمْ ءَايَـٰتٍ مُّبَيِّنَـٰتٍ وَمَثَلًا مِّنَ ٱلَّذِينَ خَلَوْا۟ مِن قَبْلِكُمْ وَمَوْعِظَةً لِّلْمُتَّقِينَ ﴿٣٤﴾</vt:lpstr>
      <vt:lpstr> ٱللَّـهُ نُورُ ٱلسَّمَـٰوَٰتِ وَٱلْأَرْضِ ۚ مَثَلُ نُورِهِۦ كَمِشْكَوٰةٍ فِيهَا مِصْبَاحٌ ۖ ٱلْمِصْبَاحُ فِى زُجَاجَةٍ ۖ</vt:lpstr>
      <vt:lpstr>ٱلزُّجَاجَةُ كَأَنَّهَا كَوْكَبٌ دُرِّىٌّ يُوقَدُ مِن شَجَرَةٍ مُّبَـٰرَكَةٍ زَيْتُونَةٍ لَّا شَرْقِيَّةٍ وَلَا غَرْبِيَّةٍ يَكَادُ زَيْتُهَا يُضِىٓءُ وَلَوْ لَمْ تَمْسَسْهُ نَارٌ ۚ نُّورٌ عَلَىٰ نُورٍ ۗ يَهْدِى ٱللَّـهُ لِنُورِهِۦ مَن يَشَآءُ ۚ</vt:lpstr>
      <vt:lpstr>وَيَضْرِبُ ٱللَّـهُ ٱلْأَمْثَـٰلَ لِلنَّاسِ ۗ وَٱللَّـهُ بِكُلِّ شَىْءٍ عَلِيمٌ ﴿٣٥﴾</vt:lpstr>
      <vt:lpstr> فِى بُيُوتٍ أَذِنَ ٱللَّـهُ أَن تُرْفَعَ وَيُذْكَرَ فِيهَا ٱسْمُهُۥ يُسَبِّحُ لَهُۥ فِيهَا بِٱلْغُدُوِّ وَٱلْـَٔاصَالِ ﴿٣٦﴾</vt:lpstr>
      <vt:lpstr>رِجَالٌ لَّا تُلْهِيهِمْ تِجَـٰرَةٌ وَلَا بَيْعٌ عَن ذِكْرِ ٱللَّـهِ وَإِقَامِ ٱلصَّلَوٰةِ وَإِيتَآءِ ٱلزَّكَوٰةِ ۙ يَخَافُونَ يَوْمًا تَتَقَلَّبُ فِيهِ ٱلْقُلُوبُ وَٱلْأَبْصَـٰرُ ﴿٣٧﴾</vt:lpstr>
      <vt:lpstr> لِيَجْزِيَهُمُ ٱللَّـهُ أَحْسَنَ مَا عَمِلُوا۟ وَيَزِيدَهُم مِّن فَضْلِهِۦ ۗ وَٱللَّـهُ يَرْزُقُ مَن يَشَآءُ بِغَيْرِ حِسَابٍ ﴿٣٨﴾ </vt:lpstr>
      <vt:lpstr>وَٱلَّذِينَ كَفَرُوٓا۟ أَعْمَـٰلُهُمْ كَسَرَابٍۭ بِقِيعَةٍ يَحْسَبُهُ ٱلظَّمْـَٔانُ مَآءً حَتَّىٰٓ إِذَا جَآءَهُۥ لَمْ يَجِدْهُ شَيْـًٔا وَوَجَدَ ٱللَّـهَ عِندَهُۥ فَوَفَّىٰهُ حِسَابَهُۥ ۗ وَٱللَّـهُ سَرِيعُ ٱلْحِسَابِ ﴿٣٩﴾</vt:lpstr>
      <vt:lpstr> أَوْ كَظُلُمَـٰتٍ فِى بَحْرٍ لُّجِّىٍّۢ يَغْشَىٰهُ مَوْجٌ مِّن فَوْقِهِۦ مَوْجٌ مِّن فَوْقِهِۦ سَحَابٌ ۚ ظُلُمَـٰتٌۢ بَعْضُهَا فَوْقَ بَعْضٍ إِذَآ أَخْرَجَ يَدَهُۥ لَمْ يَكَدْ يَرَىٰهَا ۗ وَمَن لَّمْ يَجْعَلِ ٱللَّـهُ لَهُۥ نُورًا فَمَا لَهُۥ مِن نُّورٍ ﴿٤٠﴾</vt:lpstr>
      <vt:lpstr> أَلَمْ تَرَ أَنَّ ٱللَّـهَ يُسَبِّحُ لَهُۥ مَن فِى ٱلسَّمَـٰوَٰتِ وَٱلْأَرْضِ وَٱلطَّيْرُ صَـٰٓفَّـٰتٍ ۖ كُلٌّ قَدْ عَلِمَ صَلَاتَهُۥ وَتَسْبِيحَهُۥ ۗ وَٱللَّـهُ عَلِيمٌۢ بِمَا يَفْعَلُونَ ﴿٤١﴾</vt:lpstr>
      <vt:lpstr> وَلِلَّـهِ مُلْكُ ٱلسَّمَـٰوَٰتِ وَٱلْأَرْضِ ۖ وَإِلَى ٱللَّـهِ ٱلْمَصِيرُ ﴿٤٢﴾</vt:lpstr>
      <vt:lpstr> أَلَمْ تَرَ أَنَّ ٱللَّـهَ يُزْجِى سَحَابًا ثُمَّ يُؤَلِّفُ بَيْنَهُۥ ثُمَّ يَجْعَلُهُۥ رُكَامًا فَتَرَى ٱلْوَدْقَ يَخْرُجُ مِنْ خِلَـٰلِهِۦ وَيُنَزِّلُ مِنَ ٱلسَّمَآءِ مِن جِبَالٍ فِيهَا مِنۢ بَرَدٍ فَيُصِيبُ بِهِۦ مَن يَشَآءُ وَيَصْرِفُهُۥ عَن مَّن يَشَآءُ ۖ</vt:lpstr>
      <vt:lpstr>يَكَادُ سَنَا بَرْقِهِۦ يَذْهَبُ بِٱلْأَبْصَـٰرِ ﴿٤٣﴾</vt:lpstr>
      <vt:lpstr>يُقَلِّبُ ٱللَّـهُ ٱلَّيْلَ وَٱلنَّهَارَ ۚ إِنَّ فِى ذَٰلِكَ لَعِبْرَةً لِّأُو۟لِى ٱلْأَبْصَـٰرِ ﴿٤٤﴾</vt:lpstr>
      <vt:lpstr> وَٱللَّـهُ خَلَقَ كُلَّ دَآبَّةٍ مِّن مَّآءٍ ۖ فَمِنْهُم مَّن يَمْشِى عَلَىٰ بَطْنِهِۦ وَمِنْهُم مَّن يَمْشِى عَلَىٰ رِجْلَيْنِ وَمِنْهُم مَّن يَمْشِى عَلَىٰٓ أَرْبَعٍ ۚ يَخْلُقُ ٱللَّـهُ مَا يَشَآءُ ۚ إِنَّ ٱللَّـهَ عَلَىٰ كُلِّ شَىْءٍ قَدِيرٌ ﴿٤٥﴾</vt:lpstr>
      <vt:lpstr> لَّقَدْ أَنزَلْنَآ ءَايَـٰتٍ مُّبَيِّنَـٰتٍ ۚ وَٱللَّـهُ يَهْدِى مَن يَشَآءُ إِلَىٰ صِرَٰطٍ مُّسْتَقِيمٍ ﴿٤٦﴾</vt:lpstr>
      <vt:lpstr> وَيَقُولُونَ ءَامَنَّا بِٱللَّـهِ وَبِٱلرَّسُولِ وَأَطَعْنَا ثُمَّ يَتَوَلَّىٰ فَرِيقٌ مِّنْهُم مِّنۢ بَعْدِ ذَٰلِكَ ۚ وَمَآ أُو۟لَـٰٓئِكَ بِٱلْمُؤْمِنِينَ ﴿٤٧﴾</vt:lpstr>
      <vt:lpstr> وَإِذَا دُعُوٓا۟ إِلَى ٱللَّـهِ وَرَسُولِهِۦ لِيَحْكُمَ بَيْنَهُمْ إِذَا فَرِيقٌ مِّنْهُم مُّعْرِضُونَ ﴿٤٨﴾</vt:lpstr>
      <vt:lpstr> وَإِن يَكُن لَّهُمُ ٱلْحَقُّ يَأْتُوٓا۟ إِلَيْهِ مُذْعِنِينَ ﴿٤٩﴾</vt:lpstr>
      <vt:lpstr> أَفِى قُلُوبِهِم مَّرَضٌ أَمِ ٱرْتَابُوٓا۟ أَمْ يَخَافُونَ أَن يَحِيفَ ٱللَّـهُ عَلَيْهِمْ وَرَسُولُهُۥ ۚ بَلْ أُو۟لَـٰٓئِكَ هُمُ ٱلظَّـٰلِمُونَ ﴿٥٠﴾</vt:lpstr>
      <vt:lpstr> إِنَّمَا كَانَ قَوْلَ ٱلْمُؤْمِنِينَ إِذَا دُعُوٓا۟ إِلَى ٱللَّـهِ وَرَسُولِهِۦ لِيَحْكُمَ بَيْنَهُمْ أَن يَقُولُوا۟ سَمِعْنَا وَأَطَعْنَا ۚ وَأُو۟لَـٰٓئِكَ هُمُ ٱلْمُفْلِحُونَ ﴿٥١﴾</vt:lpstr>
      <vt:lpstr> وَمَن يُطِعِ ٱللَّـهَ وَرَسُولَهُۥ وَيَخْشَ ٱللَّـهَ وَيَتَّقْهِ فَأُو۟لَـٰٓئِكَ هُمُ ٱلْفَآئِزُونَ ﴿٥٢﴾</vt:lpstr>
      <vt:lpstr> وَأَقْسَمُوا۟ بِٱللَّـهِ جَهْدَ أَيْمَـٰنِهِمْ لَئِنْ أَمَرْتَهُمْ لَيَخْرُجُنَّ ۖ قُل لَّا تُقْسِمُوا۟ ۖ طَاعَةٌ مَّعْرُوفَةٌ ۚ إِنَّ ٱللَّـهَ خَبِيرٌۢ بِمَا تَعْمَلُونَ ﴿٥٣﴾</vt:lpstr>
      <vt:lpstr>قُلْ أَطِيعُوا۟ ٱللَّـهَ وَأَطِيعُوا۟ ٱلرَّسُولَ ۖ فَإِن تَوَلَّوْا۟ فَإِنَّمَا عَلَيْهِ مَا حُمِّلَ وَعَلَيْكُم مَّا حُمِّلْتُمْ ۖ وَإِن تُطِيعُوهُ تَهْتَدُوا۟ ۚ وَمَا عَلَى ٱلرَّسُولِ إِلَّا ٱلْبَلَـٰغُ ٱلْمُبِينُ ﴿٥٤﴾</vt:lpstr>
      <vt:lpstr> وَعَدَ ٱللَّـهُ ٱلَّذِينَ ءَامَنُوا۟ مِنكُمْ وَعَمِلُوا۟ ٱلصَّـٰلِحَـٰتِ لَيَسْتَخْلِفَنَّهُمْ فِى ٱلْأَرْضِ كَمَا ٱسْتَخْلَفَ ٱلَّذِينَ مِن قَبْلِهِمْ</vt:lpstr>
      <vt:lpstr>وَلَيُمَكِّنَنَّ لَهُمْ دِينَهُمُ ٱلَّذِى ٱرْتَضَىٰ لَهُمْ وَلَيُبَدِّلَنَّهُم مِّنۢ بَعْدِ خَوْفِهِمْ أَمْنًا ۚ يَعْبُدُونَنِى لَا يُشْرِكُونَ بِى شَيْـًٔا ۚ وَمَن كَفَرَ بَعْدَ ذَٰلِكَ فَأُو۟لَـٰٓئِكَ هُمُ ٱلْفَـٰسِقُونَ ﴿٥٥﴾</vt:lpstr>
      <vt:lpstr> وَأَقِيمُوا۟ ٱلصَّلَوٰةَ وَءَاتُوا۟ ٱلزَّكَوٰةَ وَأَطِيعُوا۟ ٱلرَّسُولَ لَعَلَّكُمْ تُرْحَمُونَ ﴿٥٦﴾</vt:lpstr>
      <vt:lpstr> لَا تَحْسَبَنَّ ٱلَّذِينَ كَفَرُوا۟ مُعْجِزِينَ فِى ٱلْأَرْضِ ۚ وَمَأْوَىٰهُمُ ٱلنَّارُ ۖ وَلَبِئْسَ ٱلْمَصِيرُ ﴿٥٧﴾</vt:lpstr>
      <vt:lpstr> يَـٰٓأَيُّهَا ٱلَّذِينَ ءَامَنُوا۟ لِيَسْتَـْٔذِنكُمُ ٱلَّذِينَ مَلَكَتْ أَيْمَـٰنُكُمْ وَٱلَّذِينَ لَمْ يَبْلُغُوا۟ ٱلْحُلُمَ مِنكُمْ ثَلَـٰثَ مَرَّٰتٍ ۚ مِّن قَبْلِ صَلَوٰةِ ٱلْفَجْرِ وَحِينَ تَضَعُونَ ثِيَابَكُم مِّنَ ٱلظَّهِيرَةِ وَمِنۢ بَعْدِ صَلَوٰةِ ٱلْعِشَآءِ ۚ</vt:lpstr>
      <vt:lpstr>ثَلَـٰثُ عَوْرَٰتٍ لَّكُمْ ۚ لَيْسَ عَلَيْكُمْ وَلَا عَلَيْهِمْ جُنَاحٌۢ بَعْدَهُنَّ ۚ طَوَّٰفُونَ عَلَيْكُم بَعْضُكُمْ عَلَىٰ بَعْضٍ ۚ كَذَٰلِكَ يُبَيِّنُ ٱللَّـهُ لَكُمُ ٱلْـَٔايَـٰتِ ۗ وَٱللَّـهُ عَلِيمٌ حَكِيمٌ ﴿٥٨﴾</vt:lpstr>
      <vt:lpstr>وَإِذَا بَلَغَ ٱلْأَطْفَـٰلُ مِنكُمُ ٱلْحُلُمَ فَلْيَسْتَـْٔذِنُوا۟ كَمَا ٱسْتَـْٔذَنَ ٱلَّذِينَ مِن قَبْلِهِمْ ۚ كَذَٰلِكَ يُبَيِّنُ ٱللَّـهُ لَكُمْ ءَايَـٰتِهِۦ ۗ وَٱللَّـهُ عَلِيمٌ حَكِيمٌ ﴿٥٩﴾</vt:lpstr>
      <vt:lpstr> وَٱلْقَوَٰعِدُ مِنَ ٱلنِّسَآءِ ٱلَّـٰتِى لَا يَرْجُونَ نِكَاحًا فَلَيْسَ عَلَيْهِنَّ جُنَاحٌ أَن يَضَعْنَ ثِيَابَهُنَّ غَيْرَ مُتَبَرِّجَـٰتٍۭ بِزِينَةٍ ۖ وَأَن يَسْتَعْفِفْنَ خَيْرٌ لَّهُنَّ ۗ وَٱللَّـهُ سَمِيعٌ عَلِيمٌ ﴿٦٠﴾</vt:lpstr>
      <vt:lpstr> لَّيْسَ عَلَى ٱلْأَعْمَىٰ حَرَجٌ وَلَا عَلَى ٱلْأَعْرَجِ حَرَجٌ وَلَا عَلَى ٱلْمَرِيضِ حَرَجٌ وَلَا عَلَىٰٓ أَنفُسِكُمْ أَن تَأْكُلُوا۟ مِنۢ بُيُوتِكُمْ أَوْ بُيُوتِ ءَابَآئِكُمْ أَوْ بُيُوتِ أُمَّهَـٰتِكُمْ أَوْ بُيُوتِ إِخْوَٰنِكُمْ أَوْ بُيُوتِ أَخَوَٰتِكُمْ</vt:lpstr>
      <vt:lpstr>أَوْ بُيُوتِ أَعْمَـٰمِكُمْ أَوْ بُيُوتِ عَمَّـٰتِكُمْ أَوْ بُيُوتِ أَخْوَٰلِكُمْ أَوْ بُيُوتِ خَـٰلَـٰتِكُمْ أَوْ مَا مَلَكْتُم مَّفَاتِحَهُۥٓ أَوْ صَدِيقِكُمْ ۚ لَيْسَ عَلَيْكُمْ جُنَاحٌ أَن تَأْكُلُوا۟ جَمِيعًا أَوْ أَشْتَاتًا ۚ</vt:lpstr>
      <vt:lpstr>فَإِذَا دَخَلْتُم بُيُوتًا فَسَلِّمُوا۟ عَلَىٰٓ أَنفُسِكُمْ تَحِيَّةً مِّنْ عِندِ ٱللَّـهِ مُبَـٰرَكَةً طَيِّبَةً ۚ كَذَٰلِكَ يُبَيِّنُ ٱللَّـهُ لَكُمُ ٱلْـَٔايَـٰتِ لَعَلَّكُمْ تَعْقِلُونَ ﴿٦١﴾</vt:lpstr>
      <vt:lpstr>إِنَّمَا ٱلْمُؤْمِنُونَ ٱلَّذِينَ ءَامَنُوا۟ بِٱللَّـهِ وَرَسُولِهِۦ وَإِذَا كَانُوا۟ مَعَهُۥ عَلَىٰٓ أَمْرٍ جَامِعٍ لَّمْ يَذْهَبُوا۟ حَتَّىٰ يَسْتَـْٔذِنُوهُ ۚ إِنَّ ٱلَّذِينَ يَسْتَـْٔذِنُونَكَ أُو۟لَـٰٓئِكَ ٱلَّذِينَ يُؤْمِنُونَ بِٱللَّـهِ وَرَسُولِهِۦ ۚ</vt:lpstr>
      <vt:lpstr>فَإِذَا ٱسْتَـْٔذَنُوكَ لِبَعْضِ شَأْنِهِمْ فَأْذَن لِّمَن شِئْتَ مِنْهُمْ وَٱسْتَغْفِرْ لَهُمُ ٱللَّـهَ ۚ إِنَّ ٱللَّـهَ غَفُورٌ رَّحِيمٌ ﴿٦٢﴾</vt:lpstr>
      <vt:lpstr> لَّا تَجْعَلُوا۟ دُعَآءَ ٱلرَّسُولِ بَيْنَكُمْ كَدُعَآءِ بَعْضِكُم بَعْضًا ۚ قَدْ يَعْلَمُ ٱللَّـهُ ٱلَّذِينَ يَتَسَلَّلُونَ مِنكُمْ لِوَاذًا ۚ فَلْيَحْذَرِ ٱلَّذِينَ يُخَالِفُونَ عَنْ أَمْرِهِۦٓ أَن تُصِيبَهُمْ فِتْنَةٌ أَوْ يُصِيبَهُمْ عَذَابٌ أَلِيمٌ ﴿٦٣﴾</vt:lpstr>
      <vt:lpstr> أَلَآ إِنَّ لِلَّـهِ مَا فِى ٱلسَّمَـٰوَٰتِ وَٱلْأَرْضِ ۖ قَدْ يَعْلَمُ مَآ أَنتُمْ عَلَيْهِ وَيَوْمَ يُرْجَعُونَ إِلَيْهِ فَيُنَبِّئُهُم بِمَا عَمِلُوا۟ ۗ وَٱللَّـهُ بِكُلِّ شَىْءٍ عَلِيمٌۢ ﴿٦٤﴾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580</cp:revision>
  <dcterms:created xsi:type="dcterms:W3CDTF">2005-07-27T05:58:58Z</dcterms:created>
  <dcterms:modified xsi:type="dcterms:W3CDTF">2020-05-10T10:56:01Z</dcterms:modified>
</cp:coreProperties>
</file>