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7"/>
  </p:notesMasterIdLst>
  <p:sldIdLst>
    <p:sldId id="354" r:id="rId2"/>
    <p:sldId id="355" r:id="rId3"/>
    <p:sldId id="893" r:id="rId4"/>
    <p:sldId id="766" r:id="rId5"/>
    <p:sldId id="917"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1035" r:id="rId33"/>
    <p:sldId id="944" r:id="rId34"/>
    <p:sldId id="945" r:id="rId35"/>
    <p:sldId id="946" r:id="rId36"/>
    <p:sldId id="947" r:id="rId37"/>
    <p:sldId id="948" r:id="rId38"/>
    <p:sldId id="949" r:id="rId39"/>
    <p:sldId id="950" r:id="rId40"/>
    <p:sldId id="951" r:id="rId41"/>
    <p:sldId id="952" r:id="rId42"/>
    <p:sldId id="953" r:id="rId43"/>
    <p:sldId id="954" r:id="rId44"/>
    <p:sldId id="955" r:id="rId45"/>
    <p:sldId id="956" r:id="rId46"/>
    <p:sldId id="957" r:id="rId47"/>
    <p:sldId id="958" r:id="rId48"/>
    <p:sldId id="959" r:id="rId49"/>
    <p:sldId id="960" r:id="rId50"/>
    <p:sldId id="961" r:id="rId51"/>
    <p:sldId id="962" r:id="rId52"/>
    <p:sldId id="963" r:id="rId53"/>
    <p:sldId id="964" r:id="rId54"/>
    <p:sldId id="965" r:id="rId55"/>
    <p:sldId id="966" r:id="rId56"/>
    <p:sldId id="967" r:id="rId57"/>
    <p:sldId id="968" r:id="rId58"/>
    <p:sldId id="969" r:id="rId59"/>
    <p:sldId id="970" r:id="rId60"/>
    <p:sldId id="971" r:id="rId61"/>
    <p:sldId id="972" r:id="rId62"/>
    <p:sldId id="973" r:id="rId63"/>
    <p:sldId id="974" r:id="rId64"/>
    <p:sldId id="975" r:id="rId65"/>
    <p:sldId id="976" r:id="rId66"/>
    <p:sldId id="977" r:id="rId67"/>
    <p:sldId id="978" r:id="rId68"/>
    <p:sldId id="979" r:id="rId69"/>
    <p:sldId id="980" r:id="rId70"/>
    <p:sldId id="981" r:id="rId71"/>
    <p:sldId id="982" r:id="rId72"/>
    <p:sldId id="983" r:id="rId73"/>
    <p:sldId id="984" r:id="rId74"/>
    <p:sldId id="985" r:id="rId75"/>
    <p:sldId id="986" r:id="rId76"/>
    <p:sldId id="987" r:id="rId77"/>
    <p:sldId id="988" r:id="rId78"/>
    <p:sldId id="989" r:id="rId79"/>
    <p:sldId id="990" r:id="rId80"/>
    <p:sldId id="991" r:id="rId81"/>
    <p:sldId id="992" r:id="rId82"/>
    <p:sldId id="993" r:id="rId83"/>
    <p:sldId id="994" r:id="rId84"/>
    <p:sldId id="995" r:id="rId85"/>
    <p:sldId id="996" r:id="rId86"/>
    <p:sldId id="997" r:id="rId87"/>
    <p:sldId id="998" r:id="rId88"/>
    <p:sldId id="999" r:id="rId89"/>
    <p:sldId id="1000" r:id="rId90"/>
    <p:sldId id="1001" r:id="rId91"/>
    <p:sldId id="1002" r:id="rId92"/>
    <p:sldId id="1003" r:id="rId93"/>
    <p:sldId id="1004" r:id="rId94"/>
    <p:sldId id="1005" r:id="rId95"/>
    <p:sldId id="1006" r:id="rId96"/>
    <p:sldId id="1007" r:id="rId97"/>
    <p:sldId id="1008" r:id="rId98"/>
    <p:sldId id="1009" r:id="rId99"/>
    <p:sldId id="1010" r:id="rId100"/>
    <p:sldId id="1011" r:id="rId101"/>
    <p:sldId id="1012" r:id="rId102"/>
    <p:sldId id="1013" r:id="rId103"/>
    <p:sldId id="1014" r:id="rId104"/>
    <p:sldId id="1015" r:id="rId105"/>
    <p:sldId id="1016" r:id="rId106"/>
    <p:sldId id="1017" r:id="rId107"/>
    <p:sldId id="1018" r:id="rId108"/>
    <p:sldId id="1019" r:id="rId109"/>
    <p:sldId id="1020" r:id="rId110"/>
    <p:sldId id="1021" r:id="rId111"/>
    <p:sldId id="1022" r:id="rId112"/>
    <p:sldId id="1023" r:id="rId113"/>
    <p:sldId id="1024" r:id="rId114"/>
    <p:sldId id="1025" r:id="rId115"/>
    <p:sldId id="1026" r:id="rId116"/>
    <p:sldId id="1027" r:id="rId117"/>
    <p:sldId id="1028" r:id="rId118"/>
    <p:sldId id="1029" r:id="rId119"/>
    <p:sldId id="1030" r:id="rId120"/>
    <p:sldId id="1031" r:id="rId121"/>
    <p:sldId id="1032" r:id="rId122"/>
    <p:sldId id="1033" r:id="rId123"/>
    <p:sldId id="1034" r:id="rId124"/>
    <p:sldId id="352" r:id="rId125"/>
    <p:sldId id="353" r:id="rId1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96" y="52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5/9/2020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المؤمنون</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Muʾminūn</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faithful)</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23</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118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عَلَىٰٓ أَزْوَٰجِهِمْ أَوْ مَا مَلَكَتْ أَيْمَـٰنُهُمْ فَإِنَّهُمْ غَيْرُ مَلُومِينَ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from their spouses or their slave women, for then they are not blameworthy;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60900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وَإِنَّا عَلَىٰٓ أَن نُّرِيَكَ مَا نَعِدُهُمْ لَقَـٰدِرُونَ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are indeed able to show you what We promise them.</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71367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ٱدْفَعْ بِٱلَّتِى هِىَ أَحْسَنُ ٱلسَّيِّئَةَ ۚ نَحْنُ أَعْلَمُ بِمَا يَصِفُونَ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Repel ill [conduct] with that which is the best. We know best whatever they allege.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82467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رَّبِّ أَعُوذُ بِكَ مِنْ هَمَزَٰتِ ٱلشَّيَـٰطِينِ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‘My Lord! I seek Your protection from the promptings of devils;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50451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وَأَعُوذُ بِكَ رَبِّ أَن يَحْضُرُونِ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 seek Your protection, my Lord, from their presence near me.’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02087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جَآءَ أَحَدَهُمُ ٱلْمَوْتُ قَالَ رَبِّ ٱرْجِعُونِ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death comes to one of them, he says, ‘My Lord! Take me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52673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لَعَلِّىٓ أَعْمَلُ صَـٰلِحًا فِيمَا تَرَكْتُ ۚ كَلَّآ ۚ إِنَّهَا كَلِمَةٌ هُوَ قَآئِلُهَا ۖ وَمِن وَرَآئِهِم بَرْزَخٌ إِلَىٰ يَوْمِ يُبْعَثُونَ ﴿١٠٠﴾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 may act righteously in what I have left behind.’ ‘By no means! These are mere words that he says.’ And ahead of them is a barrier until the day they will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67686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فَإِذَا نُفِخَ فِى ٱلصُّورِ فَلَآ أَنسَابَ بَيْنَهُمْ يَوْمَئِذٍ وَلَا يَتَسَآءَلُونَ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Trumpet is blown, there will be no ties between them on that day, nor will they ask [about] each other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04934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ثَقُلَتْ مَوَٰزِينُهُۥ فَأُو۟لَـٰٓئِكَ هُمُ ٱلْمُفْلِحُونَ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those whose deeds weigh heavy in the scales —it is they who are the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2263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خَفَّتْ مَوَٰزِينُهُۥ فَأُو۟لَـٰٓئِكَ ٱلَّذِينَ خَسِرُوٓا۟ أَنفُسَهُمْ فِى جَهَنَّمَ خَـٰلِدُونَ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whose deeds weigh light in the scales, —they will be the ones who have ruined their souls, [and] they will remain in hell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81117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تَلْفَحُ وُجُوهَهُمُ ٱلنَّارُ وَهُمْ فِيهَا كَـٰلِحُونَ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Fire will scorch their faces, and they will be morose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036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فَمَنِ ٱبْتَغَىٰ وَرَآءَ ذَٰلِكَ فَأُو۟لَـٰٓئِكَ هُمُ ٱلْعَادُونَ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whoever seeks [anything] beyond that —it is they who are transgressors)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11431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تَكُنْ ءَايَـٰتِى تُتْلَىٰ عَلَيْكُمْ فَكُنتُم بِهَا تُكَذِّبُونَ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‘Was it not that My signs were recited to you but you would deny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02658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رَبَّنَا غَلَبَتْ عَلَيْنَا شِقْوَتُنَا وَكُنَّا قَوْمًا ضَآلِّينَ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‘Our Lord! Our wretchedness overcame us, and we were an astray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29449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رَبَّنَآ أَخْرِجْنَا مِنْهَا فَإِنْ عُدْنَا فَإِنَّا ظَـٰلِمُونَ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Bring us out of this! Then, if we revert, we will indeed be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718166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ٱخْسَـُٔوا۟ فِيهَا وَلَا تُكَلِّمُونِ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a:t>
            </a:r>
            <a:r>
              <a:rPr lang="en-US" altLang="en-US" sz="3200" dirty="0" err="1">
                <a:latin typeface="Calibri" panose="020F0502020204030204" pitchFamily="34" charset="0"/>
              </a:rPr>
              <a:t>Begone</a:t>
            </a:r>
            <a:r>
              <a:rPr lang="en-US" altLang="en-US" sz="3200" dirty="0">
                <a:latin typeface="Calibri" panose="020F0502020204030204" pitchFamily="34" charset="0"/>
              </a:rPr>
              <a:t> in it, and do not speak to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09125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كَانَ فَرِيقٌ مِّنْ عِبَادِى يَقُولُونَ رَبَّنَآ ءَامَنَّا فَٱغْفِرْ لَنَا وَٱرْحَمْنَا وَأَنتَ خَيْرُ ٱلرَّٰحِمِينَ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there was a part of My servants who would say, “Our Lord! We have believed. So forgive us, and have mercy on us, and You are the best of the 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63554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فَٱتَّخَذْتُمُوهُمْ سِخْرِيًّا حَتَّىٰٓ أَنسَوْكُمْ ذِكْرِى وَكُنتُم مِّنْهُمْ تَضْحَكُونَ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then you took them by ridicule until they made you forget My remembrance</a:t>
            </a:r>
            <a:r>
              <a:rPr lang="en-US" altLang="en-US" sz="3200" dirty="0" smtClean="0">
                <a:latin typeface="Calibri" panose="020F0502020204030204" pitchFamily="34" charset="0"/>
              </a:rPr>
              <a:t>, </a:t>
            </a:r>
            <a:r>
              <a:rPr lang="en-US" altLang="en-US" sz="3200" dirty="0">
                <a:latin typeface="Calibri" panose="020F0502020204030204" pitchFamily="34" charset="0"/>
              </a:rPr>
              <a:t>and you used to laugh at them.</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50146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جَزَيْتُهُمُ ٱلْيَوْمَ بِمَا صَبَرُوٓا۟ أَنَّهُمْ هُمُ ٱلْفَآئِزُونَ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have rewarded them today for their patience. They are indeed the triumphant.’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09370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قَـٰلَ كَمْ لَبِثْتُمْ فِى ٱلْأَرْضِ عَدَدَ سِنِينَ ﴿١١٢﴾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‘How many years did you remain on earth?’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47208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لَبِثْنَا يَوْمًا أَوْ بَعْضَ يَوْمٍ فَسْـَٔلِ ٱلْعَآدِّينَ ﴿١١٣﴾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‘We remained for a day, or part of a day; yet ask those who keep the count.’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17335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قَـٰلَ إِن لَّبِثْتُمْ إِلَّا قَلِيلًا ۖ لَّوْ أَنَّكُمْ كُنتُمْ تَعْلَمُونَ ﴿١١٤﴾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‘You only remained a little; if only you had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7729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لِأَمَـٰنَـٰتِهِمْ وَعَهْدِهِمْ رَٰعُونَ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keep their trusts and covenants,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67177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أَفَحَسِبْتُمْ أَنَّمَا خَلَقْنَـٰكُمْ عَبَثًا وَأَنَّكُمْ إِلَيْنَا لَا تُرْجَعُونَ ﴿١١٥﴾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you suppose that We created you aimlessly, and that you will not be brought back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70332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فَتَعَـٰلَى ٱللَّـهُ ٱلْمَلِكُ ٱلْحَقُّ ۖ لَآ إِلَـٰهَ إِلَّا هُوَ رَبُّ ٱلْعَرْشِ ٱلْكَرِيمِ ﴿١١٦﴾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exalted is Allah, the True Sovereign, there is no god except Him, the Lord of the Noble Throne.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368530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يَدْعُ مَعَ ٱللَّـهِ إِلَـٰهًا ءَاخَرَ لَا بُرْهَـٰنَ لَهُۥ بِهِۦ فَإِنَّمَا حِسَابُهُۥ عِندَ رَبِّهِۦٓ ۚ إِنَّهُۥ لَا يُفْلِحُ ٱلْكَـٰفِرُونَ ﴿١١٧﴾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invokes besides Allah another god of which he has no proof, his reckoning will indeed rest with his Lord. Indeed the faithless will not be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2877042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رَّبِّ ٱغْفِرْ وَٱرْحَمْ وَأَنتَ خَيْرُ ٱلرَّٰحِمِينَ ﴿١١٨﴾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‘My Lord, forgive and have mercy, and You are the best of the 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851389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عَلَىٰ صَلَوَٰتِهِمْ يُحَافِظُونَ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are watchful of their prayers.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300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هُمُ ٱلْوَٰرِثُونَ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they who will be the inheritors,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6738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يَرِثُونَ ٱلْفِرْدَوْسَ هُمْ فِيهَا خَـٰلِدُونَ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shall inherit paradise, and will remain in it [forever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9291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خَلَقْنَا ٱلْإِنسَـٰنَ مِن سُلَـٰلَةٍ مِّن طِينٍ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created man from an extract of clay.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336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جَعَلْنَـٰهُ نُطْفَةً فِى قَرَارٍ مَّكِينٍ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made him a drop of [seminal] fluid [lodged] in a secure abode.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8244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خَلَقْنَا ٱلنُّطْفَةَ عَلَقَةً فَخَلَقْنَا ٱلْعَلَقَةَ مُضْغَةً فَخَلَقْنَا ٱلْمُضْغَةَ عِظَـٰمًا فَكَسَوْنَا ٱلْعِظَـٰمَ لَحْمًا ثُمَّ أَنشَأْنَـٰهُ خَلْقًا ءَاخَرَ ۚ فَتَبَارَكَ ٱللَّـهُ أَحْسَنُ ٱلْخَـٰلِقِينَ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created the drop of fluid as a clinging mass. Then We created the clinging mass as a fleshy tissue. Then We created the fleshy tissue as bones. Then We clothed the bones with flesh. Then We produced him as [yet] another creature. So blessed is Allah, the best of creators!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593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إِنَّكُم بَعْدَ ذَٰلِكَ لَمَيِّتُونَ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indeed you die after that.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6018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46330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23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Muʾminūn</a:t>
            </a:r>
            <a:endParaRPr lang="en-GB" altLang="en-US" sz="2600" dirty="0">
              <a:solidFill>
                <a:srgbClr val="FFFF00"/>
              </a:solidFill>
            </a:endParaRPr>
          </a:p>
          <a:p>
            <a:pPr algn="ctr">
              <a:spcBef>
                <a:spcPct val="0"/>
              </a:spcBef>
              <a:buFontTx/>
              <a:buNone/>
            </a:pPr>
            <a:endParaRPr lang="en-GB" altLang="en-US" sz="2600" dirty="0" smtClean="0">
              <a:solidFill>
                <a:srgbClr val="FFFF00"/>
              </a:solidFill>
            </a:endParaRPr>
          </a:p>
          <a:p>
            <a:pPr algn="ctr">
              <a:spcBef>
                <a:spcPct val="0"/>
              </a:spcBef>
              <a:buFontTx/>
              <a:buNone/>
            </a:pPr>
            <a:r>
              <a:rPr lang="en-US" altLang="en-US" sz="2400" dirty="0">
                <a:solidFill>
                  <a:srgbClr val="FFFF00"/>
                </a:solidFill>
              </a:rPr>
              <a:t>The surah that declares the ultimate success of the faithful - the believers in One God, without partner, and that describes the irreproachable of their spiritual and moral virtues. It takes its name from  which mentions the faithful (</a:t>
            </a:r>
            <a:r>
              <a:rPr lang="en-US" altLang="en-US" sz="2400" dirty="0" err="1">
                <a:solidFill>
                  <a:srgbClr val="FFFF00"/>
                </a:solidFill>
              </a:rPr>
              <a:t>muʾminūn</a:t>
            </a:r>
            <a:r>
              <a:rPr lang="en-US" altLang="en-US" sz="2400" dirty="0">
                <a:solidFill>
                  <a:srgbClr val="FFFF00"/>
                </a:solidFill>
              </a:rPr>
              <a:t>). The surah stresses that the believers are the ones who will succeed, whereas the disbelievers will be punished for their arrogance and derision. Several proofs are given of God’s Oneness and His power, and the inevitability of the Resurrection is emphasized</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is also known as: The Believers, The True </a:t>
            </a:r>
            <a:r>
              <a:rPr lang="en-US" altLang="en-US" sz="2400" dirty="0" smtClean="0">
                <a:solidFill>
                  <a:srgbClr val="FFFF00"/>
                </a:solidFill>
              </a:rPr>
              <a:t>Believers.</a:t>
            </a:r>
          </a:p>
          <a:p>
            <a:pPr algn="ctr">
              <a:spcBef>
                <a:spcPct val="0"/>
              </a:spcBef>
              <a:buFontTx/>
              <a:buNone/>
            </a:pPr>
            <a:r>
              <a:rPr lang="en-US" altLang="en-US" sz="2400" dirty="0">
                <a:solidFill>
                  <a:srgbClr val="FFFF00"/>
                </a:solidFill>
              </a:rPr>
              <a:t>This surah was revealed in </a:t>
            </a:r>
            <a:r>
              <a:rPr lang="en-US" altLang="en-US" sz="2400" dirty="0" smtClean="0">
                <a:solidFill>
                  <a:srgbClr val="FFFF00"/>
                </a:solidFill>
              </a:rPr>
              <a:t>Makkah. </a:t>
            </a:r>
            <a:r>
              <a:rPr lang="en-US" altLang="en-US" sz="2400" dirty="0">
                <a:solidFill>
                  <a:srgbClr val="FFFF00"/>
                </a:solidFill>
              </a:rPr>
              <a:t>The Holy  Prophet </a:t>
            </a:r>
            <a:r>
              <a:rPr lang="en-US" altLang="en-US" sz="2400" dirty="0" smtClean="0">
                <a:solidFill>
                  <a:srgbClr val="FFFF00"/>
                </a:solidFill>
              </a:rPr>
              <a:t>(S) </a:t>
            </a:r>
            <a:r>
              <a:rPr lang="en-US" altLang="en-US" sz="2400" dirty="0">
                <a:solidFill>
                  <a:srgbClr val="FFFF00"/>
                </a:solidFill>
              </a:rPr>
              <a:t>has said that the reciter of this surah will feel great comfort when the angel of death comes to take his soul and he will be given the good news of his position by angels.</a:t>
            </a:r>
          </a:p>
          <a:p>
            <a:pPr algn="ctr">
              <a:spcBef>
                <a:spcPct val="0"/>
              </a:spcBef>
              <a:buFontTx/>
              <a:buNone/>
            </a:pPr>
            <a:r>
              <a:rPr lang="en-US" altLang="en-US" sz="2400" dirty="0">
                <a:solidFill>
                  <a:srgbClr val="FFFF00"/>
                </a:solidFill>
              </a:rPr>
              <a:t>It is narrated from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that whoever recites this surah on every Friday, he will have a great status in the hereafter and will be in the company of prophets. If this surah is written (at night) and put on the neck of a drunkard, he will start hating intoxicating drinks and will stop this bad habit</a:t>
            </a:r>
            <a:r>
              <a:rPr lang="en-US" altLang="en-US" sz="2400" dirty="0" smtClean="0">
                <a:solidFill>
                  <a:srgbClr val="FFFF00"/>
                </a:solidFill>
              </a:rPr>
              <a:t>.</a:t>
            </a:r>
            <a:endParaRPr lang="en-US" altLang="en-US" sz="2300" dirty="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إِنَّكُمْ يَوْمَ ٱلْقِيَـٰمَةِ تُبْعَثُونَ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you will indeed be raised up on the Day of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1354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خَلَقْنَا فَوْقَكُمْ سَبْعَ طَرَآئِقَ وَمَا كُنَّا عَنِ ٱلْخَلْقِ غَـٰفِلِينَ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created above you the seven </a:t>
            </a:r>
            <a:r>
              <a:rPr lang="en-US" altLang="en-US" sz="3200" dirty="0" smtClean="0">
                <a:latin typeface="Calibri" panose="020F0502020204030204" pitchFamily="34" charset="0"/>
              </a:rPr>
              <a:t>tiers </a:t>
            </a:r>
            <a:r>
              <a:rPr lang="en-US" altLang="en-US" sz="3200" dirty="0">
                <a:latin typeface="Calibri" panose="020F0502020204030204" pitchFamily="34" charset="0"/>
              </a:rPr>
              <a:t>and We have not been oblivious of creation.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9403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وَأَنزَلْنَا مِنَ ٱلسَّمَآءِ مَآءًۢ بِقَدَرٍ فَأَسْكَنَّـٰهُ فِى ٱلْأَرْضِ ۖ وَإِنَّا عَلَىٰ ذَهَابٍۭ بِهِۦ لَقَـٰدِرُونَ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sent down water from the sky in a measured manner, and We lodged it within the ground, and We are indeed able to take it away.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1195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فَأَنشَأْنَا لَكُم بِهِۦ جَنَّـٰتٍ مِّن نَّخِيلٍ وَأَعْنَـٰبٍ لَّكُمْ فِيهَا فَوَٰكِهُ كَثِيرَةٌ وَمِنْهَا تَأْكُلُونَ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with it We produced for you gardens of date palms and vines. There are abundant fruits in them for you, and you eat from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7145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وَشَجَرَةً تَخْرُجُ مِن طُورِ سَيْنَآءَ تَنۢبُتُ بِٱلدُّهْنِ وَصِبْغٍ لِّلْـَٔاكِلِينَ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 tree that grows on Mount Sinai which produces oil and a seasoning for those who 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0317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لَكُمْ فِى ٱلْأَنْعَـٰمِ لَعِبْرَةً ۖ نُّسْقِيكُم مِّمَّا فِى بُطُونِهَا وَلَكُمْ فِيهَا مَنَـٰفِعُ كَثِيرَةٌ وَمِنْهَا تَأْكُلُونَ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moral for you in the cattle: We give you to drink of that which is in their bellies, and you have many uses in them, and you eat some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378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وَعَلَيْهَا وَعَلَى ٱلْفُلْكِ تُحْمَلُونَ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are carried on them and on ships.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6181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نُوحًا إِلَىٰ قَوْمِهِۦ فَقَالَ يَـٰقَوْمِ ٱعْبُدُوا۟ ٱللَّـهَ مَا لَكُم مِّنْ إِلَـٰهٍ غَيْرُهُۥٓ ۖ أَفَلَا تَتَّقُونَ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Noah to his people, and he said, ‘O my people! Worship Allah! You have no other god besides Him. Will you not then be wary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2544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فَقَالَ ٱلْمَلَؤُا۟ ٱلَّذِينَ كَفَرُوا۟ مِن قَوْمِهِۦ مَا هَـٰذَآ إِلَّا بَشَرٌ مِّثْلُكُمْ يُرِيدُ أَن يَتَفَضَّلَ عَلَيْكُمْ وَلَوْ شَآءَ ٱللَّـهُ لَأَنزَلَ مَلَـٰٓئِكَةً مَّا سَمِعْنَا بِهَـٰذَا فِىٓ ءَابَآئِنَا ٱلْأَوَّلِينَ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elite of the faithless from among his people said, ‘This is just a human being like you, who seeks to dominate you. Had Allah wished, He would have sent down angels. We never heard of such a thing among our forefathers.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8548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هُوَ إِلَّا رَجُلٌۢ بِهِۦ جِنَّةٌ فَتَرَبَّصُوا۟ بِهِۦ حَتَّىٰ حِينٍ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just a man possessed by madness. So bear with him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4948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ٱنصُرْنِى بِمَا كَذَّبُونِ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Help me, as they impugn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8924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فَأَوْحَيْنَآ إِلَيْهِ أَنِ ٱصْنَعِ ٱلْفُلْكَ بِأَعْيُنِنَا وَوَحْيِنَا فَإِذَا جَآءَ أَمْرُنَا وَفَارَ ٱلتَّنُّورُ ۙ فَٱسْلُكْ فِيهَا مِن كُلٍّۢ زَوْجَيْنِ ٱثْنَيْنِ وَأَهْلَكَ إِلَّا مَن سَبَقَ عَلَيْهِ ٱلْقَوْلُ مِنْهُمْ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revealed to him: ‘Build the ark before Our eyes and by Our revelation. When Our edict comes and the oven gushes [a stream of water], bring into it a pair of every </a:t>
            </a:r>
            <a:r>
              <a:rPr lang="en-US" altLang="en-US" sz="3200" dirty="0" smtClean="0">
                <a:latin typeface="Calibri" panose="020F0502020204030204" pitchFamily="34" charset="0"/>
              </a:rPr>
              <a:t>kind </a:t>
            </a:r>
            <a:r>
              <a:rPr lang="en-US" altLang="en-US" sz="3200" dirty="0">
                <a:latin typeface="Calibri" panose="020F0502020204030204" pitchFamily="34" charset="0"/>
              </a:rPr>
              <a:t>[of animal], and your family, except those of them against whom the decree has gone beforehand,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168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تُخَـٰطِبْنِى فِى ٱلَّذِينَ ظَلَمُوٓا۟ ۖ إِنَّهُم مُّغْرَقُونَ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do not plead with Me for those who are wrongdoers: they shall indeed be drowned.’</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1383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فَإِذَا ٱسْتَوَيْتَ أَنتَ وَمَن مَّعَكَ عَلَى ٱلْفُلْكِ فَقُلِ ٱلْحَمْدُ لِلَّـهِ ٱلَّذِى نَجَّىٰنَا مِنَ ٱلْقَوْمِ ٱلظَّـٰلِمِينَ ﴿٢٨﴾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and those who are with you, are settled in the ark, say, “All praise belongs to Allah, who has delivered us from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2035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وَقُل رَّبِّ أَنزِلْنِى مُنزَلًا مُّبَارَكًا وَأَنتَ خَيْرُ ٱلْمُنزِلِينَ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“My Lord! Land me with a blessed landing, for You are the best of those who bring ashore.”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9499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لَـَٔايَـٰتٍ وَإِن كُنَّا لَمُبْتَلِينَ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indeed signs in this; and indeed We have been testing.</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1235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أَنشَأْنَا مِنۢ بَعْدِهِمْ قَرْنًا ءَاخَرِينَ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after them We brought forth another generation,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0793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فَأَرْسَلْنَا فِيهِمْ رَسُولًا مِّنْهُمْ أَنِ ٱعْبُدُوا۟ ٱللَّـهَ مَا لَكُم مِّنْ إِلَـٰهٍ غَيْرُهُۥٓ ۖ أَفَلَا تَتَّقُونَ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sent them an apostle from among themselves, saying, ‘Worship Allah! You have no other god besides Him. Will you not then be wary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3747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ٱلْمَلَأُ مِن قَوْمِهِ ٱلَّذِينَ كَفَرُوا۟ وَكَذَّبُوا۟ بِلِقَآءِ ٱلْـَٔاخِرَةِ وَأَتْرَفْنَـٰهُمْ فِى ٱلْحَيَوٰةِ ٱلدُّنْيَا مَا هَـٰذَآ إِلَّا بَشَرٌ مِّثْلُكُمْ يَأْكُلُ مِمَّا تَأْكُلُونَ مِنْهُ وَيَشْرَبُ مِمَّا تَشْرَبُونَ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the elite of his people, who were faithless and who denied the encounter of the Hereafter and whom We had given affluence in the life of the world: ‘This is just a human being like you: he eats what you eat, and drinks what you drink.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9023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أَطَعْتُم بَشَرًا مِّثْلَكُمْ إِنَّكُمْ إِذًا لَّخَـٰسِرُونَ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obey a human being like yourselves, you will indeed be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688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أَيَعِدُكُمْ أَنَّكُمْ إِذَا مِتُّمْ وَكُنتُمْ تُرَابًا وَعِظَـٰمًا أَنَّكُم مُّخْرَجُونَ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he promise you that when you have died and become dust and bones you will indeed be raised [from the dead]?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9690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هَيْهَاتَ هَيْهَاتَ لِمَا تُوعَدُونَ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Far-fetched, far-fetched is what you are promised!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3694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هِىَ إِلَّا حَيَاتُنَا ٱلدُّنْيَا نَمُوتُ وَنَحْيَا وَمَا نَحْنُ بِمَبْعُوثِينَ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nothing but the life of this world: we live and we die, and we shall not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32443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هُوَ إِلَّا رَجُلٌ ٱفْتَرَىٰ عَلَى ٱللَّـهِ كَذِبًا وَمَا نَحْنُ لَهُۥ بِمُؤْمِنِينَ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just a man who has fabricated a lie against Allah, and we will not believe in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7992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ٱنصُرْنِى بِمَا كَذَّبُونِ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Help me, as they impugn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597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عَمَّا قَلِيلٍ لَّيُصْبِحُنَّ نَـٰدِمِينَ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 a little while they will become regretful.’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1337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فَأَخَذَتْهُمُ ٱلصَّيْحَةُ بِٱلْحَقِّ فَجَعَلْنَـٰهُمْ غُثَآءً ۚ فَبُعْدًا لِّلْقَوْمِ ٱلظَّـٰلِمِينَ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Cry seized them justifiably and We turned them into a scum. So away with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145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أَنشَأْنَا مِنۢ بَعْدِهِمْ قُرُونًا ءَاخَرِينَ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after them We brought forth other generations.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1705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تَسْبِقُ مِنْ أُمَّةٍ أَجَلَهَا وَمَا يَسْتَـْٔخِرُونَ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nation can advance its time nor can it defer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0269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أَرْسَلْنَا رُسُلَنَا تَتْرَا ۖ كُلَّ مَا جَآءَ أُمَّةً رَّسُولُهَا كَذَّبُوهُ ۚ فَأَتْبَعْنَا بَعْضَهُم بَعْضًا وَجَعَلْنَـٰهُمْ أَحَادِيثَ ۚ فَبُعْدًا لِّقَوْمٍ لَّا يُؤْمِنُونَ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sent Our apostles successively. Whenever there came to a nation its apostle, they impugned him, so We made them follow one another [to extinction] and We turned them into folktales. So away with the faithless lot!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250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قَدْ أَفْلَحَ ٱلْمُؤْمِنُونَ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the faithful have attained salvation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أَرْسَلْنَا مُوسَىٰ وَأَخَاهُ هَـٰرُونَ بِـَٔايَـٰتِنَا وَسُلْطَـٰنٍ مُّبِينٍ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sent Moses and Aaron, his brother, with Our signs and a manifest authority,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0407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فِرْعَوْنَ وَمَلَإِي۟هِۦ فَٱسْتَكْبَرُوا۟ وَكَانُوا۟ قَوْمًا عَالِينَ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Pharaoh and his elites; but they acted arrogantly and they were a tyrannical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68166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فَقَالُوٓا۟ أَنُؤْمِنُ لِبَشَرَيْنِ مِثْلِنَا وَقَوْمُهُمَا لَنَا عَـٰبِدُونَ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‘Shall we believe two humans like ourselves, while their people are our slaves?’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68892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فَكَذَّبُوهُمَا فَكَانُوا۟ مِنَ ٱلْمُهْلَكِينَ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impugned the two of them, whereat they were among those who were destroyed.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15579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مُوسَى ٱلْكِتَـٰبَ لَعَلَّهُمْ يَهْتَدُونَ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the Book so that they might be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9359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ٱبْنَ مَرْيَمَ وَأُمَّهُۥٓ ءَايَةً وَءَاوَيْنَـٰهُمَآ إِلَىٰ رَبْوَةٍ ذَاتِ قَرَارٍ وَمَعِينٍ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made the son of Mary and his mother a sign, and sheltered them in a highland, level and watered by a stream.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11979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ٱلرُّسُلُ كُلُوا۟ مِنَ ٱلطَّيِّبَـٰتِ وَٱعْمَلُوا۟ صَـٰلِحًا ۖ إِنِّى بِمَا تَعْمَلُونَ عَلِيمٌ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apostles! Eat of the good things and act righteously. Indeed I know best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72081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هَـٰذِهِۦٓ أُمَّتُكُمْ أُمَّةً وَٰحِدَةً وَأَنَا۠ رَبُّكُمْ فَٱتَّقُونِ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this community of yours is one community, and I am your Lord, so be wary of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4590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فَتَقَطَّعُوٓا۟ أَمْرَهُم بَيْنَهُمْ زُبُرًا ۖ كُلُّ حِزْبٍۭ بِمَا لَدَيْهِمْ فَرِحُونَ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fragmented their religion among themselves, each party exulting in what it had.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1898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فَذَرْهُمْ فِى غَمْرَتِهِمْ حَتَّىٰ حِينٍ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leave them in their stupor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183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هُمْ فِى صَلَاتِهِمْ خَـٰشِعُونَ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humble in their prayers,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5493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أَيَحْسَبُونَ أَنَّمَا نُمِدُّهُم بِهِۦ مِن مَّالٍ وَبَنِينَ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suppose that whatever aid We provide them in regard to wealth and children [is because]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0817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نُسَارِعُ لَهُمْ فِى ٱلْخَيْرَٰتِ ۚ بَل لَّا يَشْعُرُونَ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are eager to bring them good? Rather they are not aware!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5930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هُم مِّنْ خَشْيَةِ رَبِّهِم مُّشْفِقُونَ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are apprehensive for the fear of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70686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بِـَٔايَـٰتِ رَبِّهِمْ يُؤْمِنُونَ ﴿٥٨﴾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believe in the signs of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3505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هُم بِرَبِّهِمْ لَا يُشْرِكُونَ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do not ascribe partners to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9662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يُؤْتُونَ مَآ ءَاتَوا۟ وَّقُلُوبُهُمْ وَجِلَةٌ أَنَّهُمْ إِلَىٰ رَبِّهِمْ رَٰجِعُونَ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give whatever they give while their hearts tremble with awe that they are going to return to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1951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يُسَـٰرِعُونَ فِى ٱلْخَيْرَٰتِ وَهُمْ لَهَا سَـٰبِقُونَ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they who are zealous in [performing] good works, and take the lead in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76885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نُكَلِّفُ نَفْسًا إِلَّا وُسْعَهَا ۖ وَلَدَيْنَا كِتَـٰبٌ يَنطِقُ بِٱلْحَقِّ ۚ وَهُمْ لَا يُظْلَمُونَ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task no soul except according to its capacity, and with Us is a book that speaks the truth, and they will not be wronged.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55327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قُلُوبُهُمْ فِى غَمْرَةٍ مِّنْ هَـٰذَا وَلَهُمْ أَعْمَـٰلٌ مِّن دُونِ ذَٰلِكَ هُمْ لَهَا عَـٰمِلُونَ ﴿٦٣﴾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their hearts are in a stupor in regard to this, and there are their other deeds besides which they perpetrate.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72165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حَتَّىٰٓ إِذَآ أَخَذْنَا مُتْرَفِيهِم بِٱلْعَذَابِ إِذَا هُمْ يَجْـَٔرُونَ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seize their affluent ones with punishment, behold, they make entreaties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6414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عَنِ ٱللَّغْوِ مُعْرِضُونَ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avoid vain talk,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87351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تَجْـَٔرُوا۟ ٱلْيَوْمَ ۖ إِنَّكُم مِّنَّا لَا تُنصَرُونَ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make entreaties today! Indeed you will not receive any help from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09942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كَانَتْ ءَايَـٰتِى تُتْلَىٰ عَلَيْكُمْ فَكُنتُمْ عَلَىٰٓ أَعْقَـٰبِكُمْ تَنكِصُونَ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My signs used to be recited to you, but you used to take to your heels,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03936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مُسْتَكْبِرِينَ بِهِۦ سَـٰمِرًا تَهْجُرُونَ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being disdainful of it</a:t>
            </a:r>
            <a:r>
              <a:rPr lang="en-US" altLang="en-US" sz="3200" dirty="0" smtClean="0">
                <a:latin typeface="Calibri" panose="020F0502020204030204" pitchFamily="34" charset="0"/>
              </a:rPr>
              <a:t>, </a:t>
            </a:r>
            <a:r>
              <a:rPr lang="en-US" altLang="en-US" sz="3200" dirty="0">
                <a:latin typeface="Calibri" panose="020F0502020204030204" pitchFamily="34" charset="0"/>
              </a:rPr>
              <a:t>talking nonsense in your nightly sessions.’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3710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أَفَلَمْ يَدَّبَّرُوا۟ ٱلْقَوْلَ أَمْ جَآءَهُم مَّا لَمْ يَأْتِ ءَابَآءَهُمُ ٱلْأَوَّلِينَ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contemplated the discourse</a:t>
            </a:r>
            <a:r>
              <a:rPr lang="en-US" altLang="en-US" sz="3200" dirty="0" smtClean="0">
                <a:latin typeface="Calibri" panose="020F0502020204030204" pitchFamily="34" charset="0"/>
              </a:rPr>
              <a:t>, </a:t>
            </a:r>
            <a:r>
              <a:rPr lang="en-US" altLang="en-US" sz="3200" dirty="0">
                <a:latin typeface="Calibri" panose="020F0502020204030204" pitchFamily="34" charset="0"/>
              </a:rPr>
              <a:t>or has anything come to them [in it] that did not come to their forefathers?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13021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لَمْ يَعْرِفُوا۟ رَسُولَهُمْ فَهُمْ لَهُۥ مُنكِرُونَ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that they do not recognize their apostle</a:t>
            </a:r>
            <a:r>
              <a:rPr lang="en-US" altLang="en-US" sz="3200" dirty="0" smtClean="0">
                <a:latin typeface="Calibri" panose="020F0502020204030204" pitchFamily="34" charset="0"/>
              </a:rPr>
              <a:t>, </a:t>
            </a:r>
            <a:r>
              <a:rPr lang="en-US" altLang="en-US" sz="3200" dirty="0">
                <a:latin typeface="Calibri" panose="020F0502020204030204" pitchFamily="34" charset="0"/>
              </a:rPr>
              <a:t>and so they deny him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93293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بِهِۦ جِنَّةٌۢ ۚ بَلْ جَآءَهُم بِٱلْحَقِّ وَأَكْثَرُهُمْ لِلْحَقِّ كَـٰرِهُونَ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‘There is madness in him’? Rather he has brought them the truth, and most of them are averse to the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62478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ٱتَّبَعَ ٱلْحَقُّ أَهْوَآءَهُمْ لَفَسَدَتِ ٱلسَّمَـٰوَٰتُ وَٱلْأَرْضُ وَمَن فِيهِنَّ ۚ بَلْ أَتَيْنَـٰهُم بِذِكْرِهِمْ فَهُمْ عَن ذِكْرِهِم مُّعْرِضُونَ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 Truth followed their desires, the heavens and the earth would have surely fallen apart [along] with those who are in them. Rather We have brought them their reminder, but they are disregardful of their reminder.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05137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تَسْـَٔلُهُمْ خَرْجًا فَخَرَاجُ رَبِّكَ خَيْرٌ ۖ وَهُوَ خَيْرُ ٱلرَّٰزِقِينَ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ask a recompense from them? Yet your Lord’s recompense is better, and He is the best of providers.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6872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وَإِنَّكَ لَتَدْعُوهُمْ إِلَىٰ صِرَٰطٍ مُّسْتَقِيمٍ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invite them to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68980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ٱلَّذِينَ لَا يُؤْمِنُونَ بِٱلْـَٔاخِرَةِ عَنِ ٱلصِّرَٰطِ لَنَـٰكِبُونَ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those who do not believe in the Hereafter surely deviate from the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913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لِلزَّكَوٰةِ فَـٰعِلُونَ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carry out their [duty of] </a:t>
            </a:r>
            <a:r>
              <a:rPr lang="en-US" altLang="en-US" sz="3200" dirty="0" err="1">
                <a:latin typeface="Calibri" panose="020F0502020204030204" pitchFamily="34" charset="0"/>
              </a:rPr>
              <a:t>zakāt</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56332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رَحِمْنَـٰهُمْ وَكَشَفْنَا مَا بِهِم مِّن ضُرٍّۢ لَّلَجُّوا۟ فِى طُغْيَـٰنِهِمْ يَعْمَهُونَ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We have mercy upon them and remove their distress from them, they would surely persist, bewildered in their rebellion.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4154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أَخَذْنَـٰهُم بِٱلْعَذَابِ فَمَا ٱسْتَكَانُوا۟ لِرَبِّهِمْ وَمَا يَتَضَرَّعُونَ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seized them with punishment, yet they neither humbled themselves to their Lord, nor did they entreat [Him for mercy].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20017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فَتَحْنَا عَلَيْهِم بَابًا ذَا عَذَابٍ شَدِيدٍ إِذَا هُمْ فِيهِ مُبْلِسُونَ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opened on them the door of a severe punishment, behold, they are despondent in it.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78486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أَنشَأَ لَكُمُ ٱلسَّمْعَ وَٱلْأَبْصَـٰرَ وَٱلْأَفْـِٔدَةَ ۚ قَلِيلًا مَّا تَشْكُرُونَ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made for you hearing, eyesight, and hearts. Little do you thank.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98324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ذَرَأَكُمْ فِى ٱلْأَرْضِ وَإِلَيْهِ تُحْشَرُونَ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created you on the earth, and you will be mustered toward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60285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يُحْىِۦ وَيُمِيتُ وَلَهُ ٱخْتِلَـٰفُ ٱلَّيْلِ وَٱلنَّهَارِ ۚ أَفَلَا تَعْقِلُونَ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is He who gives life and brings death and due to Him is the alternation of day and night. Do you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15582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قَالُوا۟ مِثْلَ مَا قَالَ ٱلْأَوَّلُونَ ﴿٨١﴾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say just like what the ancients said.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31042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أَءِذَا مِتْنَا وَكُنَّا تُرَابًا وَعِظَـٰمًا أَءِنَّا لَمَبْعُوثُونَ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‘What, when we are dead and become dust and bones, shall we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6427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وُعِدْنَا نَحْنُ وَءَابَآؤُنَا هَـٰذَا مِن قَبْلُ إِنْ هَـٰذَآ إِلَّآ أَسَـٰطِيرُ ٱلْأَوَّلِينَ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and our fathers were promised this before. [But] these are nothing but myths of the ancients.’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97010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لِّمَنِ ٱلْأَرْضُ وَمَن فِيهَآ إِن كُنتُمْ تَعْلَمُونَ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‘To whom does the earth belong and whoever it contains, if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1457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هُمْ لِفُرُوجِهِمْ حَـٰفِظُونَ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guard their private </a:t>
            </a:r>
            <a:r>
              <a:rPr lang="en-US" altLang="en-US" sz="3200" dirty="0" smtClean="0">
                <a:latin typeface="Calibri" panose="020F0502020204030204" pitchFamily="34" charset="0"/>
              </a:rPr>
              <a:t>parts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65968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سَيَقُولُونَ لِلَّـهِ ۚ قُلْ أَفَلَا تَذَكَّرُونَ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‘To Allah.’ Say, ‘Will you not then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55525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رَّبُّ ٱلسَّمَـٰوَٰتِ ٱلسَّبْعِ وَرَبُّ ٱلْعَرْشِ ٱلْعَظِيمِ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‘Who is the Lord of the seven heavens and the Lord of the Great Throne?’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61975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سَيَقُولُونَ لِلَّـهِ ۚ قُلْ أَفَلَا تَتَّقُونَ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‘[They belong] to Allah.’ Say, ‘Will you not then be wary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611826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بِيَدِهِۦ مَلَكُوتُ كُلِّ شَىْءٍ وَهُوَ يُجِيرُ وَلَا يُجَارُ عَلَيْهِ إِن كُنتُمْ تَعْلَمُونَ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 whose hand is the dominion of all things, and who shelters and no shelter can be provided from Him, if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74026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سَيَقُولُونَ لِلَّـهِ ۚ قُلْ فَأَنَّىٰ تُسْحَرُونَ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‘[They all belong] to Allah.’ Say, ‘Then how are you being deluded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21707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بَلْ أَتَيْنَـٰهُم بِٱلْحَقِّ وَإِنَّهُمْ لَكَـٰذِبُونَ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We have brought them the truth, and they are indeed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43425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ٱتَّخَذَ ٱللَّـهُ مِن وَلَدٍ وَمَا كَانَ مَعَهُۥ مِنْ إِلَـٰهٍ ۚ إِذًا لَّذَهَبَ كُلُّ إِلَـٰهٍۭ بِمَا خَلَقَ وَلَعَلَا بَعْضُهُمْ عَلَىٰ بَعْضٍ ۚ سُبْحَـٰنَ ٱللَّـهِ عَمَّا يَصِفُونَ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not taken any offspring, neither is there any god besides Him, for then each god would take away what he created, and some of them would surely rise up against others. Clear is Allah of what they allege!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1771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عَـٰلِمِ ٱلْغَيْبِ وَٱلشَّهَـٰدَةِ فَتَعَـٰلَىٰ عَمَّا يُشْرِكُونَ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Knower of the sensible and the Unseen, He is above having any partners that they ascribe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28789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رَّبِّ إِمَّا تُرِيَنِّى مَا يُوعَدُونَ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‘My Lord! If You should show me what they are promised,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85174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فَلَا تَجْعَلْنِى فِى ٱلْقَوْمِ ٱلظَّـٰلِمِينَ ﴿٩٤﴾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do not put me, my Lord, among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Muʾminūn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792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8441</TotalTime>
  <Words>5017</Words>
  <Application>Microsoft Office PowerPoint</Application>
  <PresentationFormat>Widescreen</PresentationFormat>
  <Paragraphs>381</Paragraphs>
  <Slides>125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قَدْ أَفْلَحَ ٱلْمُؤْمِنُونَ ﴿١﴾</vt:lpstr>
      <vt:lpstr> ٱلَّذِينَ هُمْ فِى صَلَاتِهِمْ خَـٰشِعُونَ ﴿٢﴾</vt:lpstr>
      <vt:lpstr> وَٱلَّذِينَ هُمْ عَنِ ٱللَّغْوِ مُعْرِضُونَ ﴿٣﴾</vt:lpstr>
      <vt:lpstr> وَٱلَّذِينَ هُمْ لِلزَّكَوٰةِ فَـٰعِلُونَ ﴿٤﴾ </vt:lpstr>
      <vt:lpstr>وَٱلَّذِينَ هُمْ لِفُرُوجِهِمْ حَـٰفِظُونَ ﴿٥﴾</vt:lpstr>
      <vt:lpstr> إِلَّا عَلَىٰٓ أَزْوَٰجِهِمْ أَوْ مَا مَلَكَتْ أَيْمَـٰنُهُمْ فَإِنَّهُمْ غَيْرُ مَلُومِينَ ﴿٦﴾ </vt:lpstr>
      <vt:lpstr>فَمَنِ ٱبْتَغَىٰ وَرَآءَ ذَٰلِكَ فَأُو۟لَـٰٓئِكَ هُمُ ٱلْعَادُونَ ﴿٧﴾</vt:lpstr>
      <vt:lpstr> وَٱلَّذِينَ هُمْ لِأَمَـٰنَـٰتِهِمْ وَعَهْدِهِمْ رَٰعُونَ ﴿٨﴾</vt:lpstr>
      <vt:lpstr> وَٱلَّذِينَ هُمْ عَلَىٰ صَلَوَٰتِهِمْ يُحَافِظُونَ ﴿٩﴾</vt:lpstr>
      <vt:lpstr> أُو۟لَـٰٓئِكَ هُمُ ٱلْوَٰرِثُونَ ﴿١٠﴾</vt:lpstr>
      <vt:lpstr> ٱلَّذِينَ يَرِثُونَ ٱلْفِرْدَوْسَ هُمْ فِيهَا خَـٰلِدُونَ ﴿١١﴾</vt:lpstr>
      <vt:lpstr> وَلَقَدْ خَلَقْنَا ٱلْإِنسَـٰنَ مِن سُلَـٰلَةٍ مِّن طِينٍ ﴿١٢﴾</vt:lpstr>
      <vt:lpstr> ثُمَّ جَعَلْنَـٰهُ نُطْفَةً فِى قَرَارٍ مَّكِينٍ ﴿١٣﴾ </vt:lpstr>
      <vt:lpstr>ثُمَّ خَلَقْنَا ٱلنُّطْفَةَ عَلَقَةً فَخَلَقْنَا ٱلْعَلَقَةَ مُضْغَةً فَخَلَقْنَا ٱلْمُضْغَةَ عِظَـٰمًا فَكَسَوْنَا ٱلْعِظَـٰمَ لَحْمًا ثُمَّ أَنشَأْنَـٰهُ خَلْقًا ءَاخَرَ ۚ فَتَبَارَكَ ٱللَّـهُ أَحْسَنُ ٱلْخَـٰلِقِينَ ﴿١٤﴾</vt:lpstr>
      <vt:lpstr> ثُمَّ إِنَّكُم بَعْدَ ذَٰلِكَ لَمَيِّتُونَ ﴿١٥﴾ </vt:lpstr>
      <vt:lpstr>ثُمَّ إِنَّكُمْ يَوْمَ ٱلْقِيَـٰمَةِ تُبْعَثُونَ ﴿١٦﴾ </vt:lpstr>
      <vt:lpstr>وَلَقَدْ خَلَقْنَا فَوْقَكُمْ سَبْعَ طَرَآئِقَ وَمَا كُنَّا عَنِ ٱلْخَلْقِ غَـٰفِلِينَ ﴿١٧﴾</vt:lpstr>
      <vt:lpstr>وَأَنزَلْنَا مِنَ ٱلسَّمَآءِ مَآءًۢ بِقَدَرٍ فَأَسْكَنَّـٰهُ فِى ٱلْأَرْضِ ۖ وَإِنَّا عَلَىٰ ذَهَابٍۭ بِهِۦ لَقَـٰدِرُونَ ﴿١٨﴾</vt:lpstr>
      <vt:lpstr> فَأَنشَأْنَا لَكُم بِهِۦ جَنَّـٰتٍ مِّن نَّخِيلٍ وَأَعْنَـٰبٍ لَّكُمْ فِيهَا فَوَٰكِهُ كَثِيرَةٌ وَمِنْهَا تَأْكُلُونَ ﴿١٩﴾</vt:lpstr>
      <vt:lpstr> وَشَجَرَةً تَخْرُجُ مِن طُورِ سَيْنَآءَ تَنۢبُتُ بِٱلدُّهْنِ وَصِبْغٍ لِّلْـَٔاكِلِينَ ﴿٢٠﴾</vt:lpstr>
      <vt:lpstr> وَإِنَّ لَكُمْ فِى ٱلْأَنْعَـٰمِ لَعِبْرَةً ۖ نُّسْقِيكُم مِّمَّا فِى بُطُونِهَا وَلَكُمْ فِيهَا مَنَـٰفِعُ كَثِيرَةٌ وَمِنْهَا تَأْكُلُونَ ﴿٢١﴾</vt:lpstr>
      <vt:lpstr> وَعَلَيْهَا وَعَلَى ٱلْفُلْكِ تُحْمَلُونَ ﴿٢٢﴾</vt:lpstr>
      <vt:lpstr> وَلَقَدْ أَرْسَلْنَا نُوحًا إِلَىٰ قَوْمِهِۦ فَقَالَ يَـٰقَوْمِ ٱعْبُدُوا۟ ٱللَّـهَ مَا لَكُم مِّنْ إِلَـٰهٍ غَيْرُهُۥٓ ۖ أَفَلَا تَتَّقُونَ ﴿٢٣﴾</vt:lpstr>
      <vt:lpstr> فَقَالَ ٱلْمَلَؤُا۟ ٱلَّذِينَ كَفَرُوا۟ مِن قَوْمِهِۦ مَا هَـٰذَآ إِلَّا بَشَرٌ مِّثْلُكُمْ يُرِيدُ أَن يَتَفَضَّلَ عَلَيْكُمْ وَلَوْ شَآءَ ٱللَّـهُ لَأَنزَلَ مَلَـٰٓئِكَةً مَّا سَمِعْنَا بِهَـٰذَا فِىٓ ءَابَآئِنَا ٱلْأَوَّلِينَ ﴿٢٤﴾</vt:lpstr>
      <vt:lpstr> إِنْ هُوَ إِلَّا رَجُلٌۢ بِهِۦ جِنَّةٌ فَتَرَبَّصُوا۟ بِهِۦ حَتَّىٰ حِينٍ ﴿٢٥﴾</vt:lpstr>
      <vt:lpstr> قَالَ رَبِّ ٱنصُرْنِى بِمَا كَذَّبُونِ ﴿٢٦﴾</vt:lpstr>
      <vt:lpstr> فَأَوْحَيْنَآ إِلَيْهِ أَنِ ٱصْنَعِ ٱلْفُلْكَ بِأَعْيُنِنَا وَوَحْيِنَا فَإِذَا جَآءَ أَمْرُنَا وَفَارَ ٱلتَّنُّورُ ۙ فَٱسْلُكْ فِيهَا مِن كُلٍّۢ زَوْجَيْنِ ٱثْنَيْنِ وَأَهْلَكَ إِلَّا مَن سَبَقَ عَلَيْهِ ٱلْقَوْلُ مِنْهُمْ ۖ</vt:lpstr>
      <vt:lpstr>وَلَا تُخَـٰطِبْنِى فِى ٱلَّذِينَ ظَلَمُوٓا۟ ۖ إِنَّهُم مُّغْرَقُونَ ﴿٢٧﴾</vt:lpstr>
      <vt:lpstr>فَإِذَا ٱسْتَوَيْتَ أَنتَ وَمَن مَّعَكَ عَلَى ٱلْفُلْكِ فَقُلِ ٱلْحَمْدُ لِلَّـهِ ٱلَّذِى نَجَّىٰنَا مِنَ ٱلْقَوْمِ ٱلظَّـٰلِمِينَ ﴿٢٨﴾ </vt:lpstr>
      <vt:lpstr>وَقُل رَّبِّ أَنزِلْنِى مُنزَلًا مُّبَارَكًا وَأَنتَ خَيْرُ ٱلْمُنزِلِينَ ﴿٢٩﴾</vt:lpstr>
      <vt:lpstr> إِنَّ فِى ذَٰلِكَ لَـَٔايَـٰتٍ وَإِن كُنَّا لَمُبْتَلِينَ ﴿٣٠﴾</vt:lpstr>
      <vt:lpstr> ثُمَّ أَنشَأْنَا مِنۢ بَعْدِهِمْ قَرْنًا ءَاخَرِينَ ﴿٣١﴾</vt:lpstr>
      <vt:lpstr> فَأَرْسَلْنَا فِيهِمْ رَسُولًا مِّنْهُمْ أَنِ ٱعْبُدُوا۟ ٱللَّـهَ مَا لَكُم مِّنْ إِلَـٰهٍ غَيْرُهُۥٓ ۖ أَفَلَا تَتَّقُونَ ﴿٣٢﴾</vt:lpstr>
      <vt:lpstr> وَقَالَ ٱلْمَلَأُ مِن قَوْمِهِ ٱلَّذِينَ كَفَرُوا۟ وَكَذَّبُوا۟ بِلِقَآءِ ٱلْـَٔاخِرَةِ وَأَتْرَفْنَـٰهُمْ فِى ٱلْحَيَوٰةِ ٱلدُّنْيَا مَا هَـٰذَآ إِلَّا بَشَرٌ مِّثْلُكُمْ يَأْكُلُ مِمَّا تَأْكُلُونَ مِنْهُ وَيَشْرَبُ مِمَّا تَشْرَبُونَ ﴿٣٣﴾</vt:lpstr>
      <vt:lpstr> وَلَئِنْ أَطَعْتُم بَشَرًا مِّثْلَكُمْ إِنَّكُمْ إِذًا لَّخَـٰسِرُونَ ﴿٣٤﴾</vt:lpstr>
      <vt:lpstr> أَيَعِدُكُمْ أَنَّكُمْ إِذَا مِتُّمْ وَكُنتُمْ تُرَابًا وَعِظَـٰمًا أَنَّكُم مُّخْرَجُونَ ﴿٣٥﴾</vt:lpstr>
      <vt:lpstr> هَيْهَاتَ هَيْهَاتَ لِمَا تُوعَدُونَ ﴿٣٦﴾</vt:lpstr>
      <vt:lpstr> إِنْ هِىَ إِلَّا حَيَاتُنَا ٱلدُّنْيَا نَمُوتُ وَنَحْيَا وَمَا نَحْنُ بِمَبْعُوثِينَ ﴿٣٧﴾</vt:lpstr>
      <vt:lpstr> إِنْ هُوَ إِلَّا رَجُلٌ ٱفْتَرَىٰ عَلَى ٱللَّـهِ كَذِبًا وَمَا نَحْنُ لَهُۥ بِمُؤْمِنِينَ ﴿٣٨﴾</vt:lpstr>
      <vt:lpstr> قَالَ رَبِّ ٱنصُرْنِى بِمَا كَذَّبُونِ ﴿٣٩﴾</vt:lpstr>
      <vt:lpstr> قَالَ عَمَّا قَلِيلٍ لَّيُصْبِحُنَّ نَـٰدِمِينَ ﴿٤٠﴾</vt:lpstr>
      <vt:lpstr> فَأَخَذَتْهُمُ ٱلصَّيْحَةُ بِٱلْحَقِّ فَجَعَلْنَـٰهُمْ غُثَآءً ۚ فَبُعْدًا لِّلْقَوْمِ ٱلظَّـٰلِمِينَ ﴿٤١﴾</vt:lpstr>
      <vt:lpstr> ثُمَّ أَنشَأْنَا مِنۢ بَعْدِهِمْ قُرُونًا ءَاخَرِينَ ﴿٤٢﴾</vt:lpstr>
      <vt:lpstr>مَا تَسْبِقُ مِنْ أُمَّةٍ أَجَلَهَا وَمَا يَسْتَـْٔخِرُونَ ﴿٤٣﴾</vt:lpstr>
      <vt:lpstr> ثُمَّ أَرْسَلْنَا رُسُلَنَا تَتْرَا ۖ كُلَّ مَا جَآءَ أُمَّةً رَّسُولُهَا كَذَّبُوهُ ۚ فَأَتْبَعْنَا بَعْضَهُم بَعْضًا وَجَعَلْنَـٰهُمْ أَحَادِيثَ ۚ فَبُعْدًا لِّقَوْمٍ لَّا يُؤْمِنُونَ ﴿٤٤﴾</vt:lpstr>
      <vt:lpstr> ثُمَّ أَرْسَلْنَا مُوسَىٰ وَأَخَاهُ هَـٰرُونَ بِـَٔايَـٰتِنَا وَسُلْطَـٰنٍ مُّبِينٍ ﴿٤٥﴾</vt:lpstr>
      <vt:lpstr> إِلَىٰ فِرْعَوْنَ وَمَلَإِي۟هِۦ فَٱسْتَكْبَرُوا۟ وَكَانُوا۟ قَوْمًا عَالِينَ ﴿٤٦﴾</vt:lpstr>
      <vt:lpstr> فَقَالُوٓا۟ أَنُؤْمِنُ لِبَشَرَيْنِ مِثْلِنَا وَقَوْمُهُمَا لَنَا عَـٰبِدُونَ ﴿٤٧﴾</vt:lpstr>
      <vt:lpstr> فَكَذَّبُوهُمَا فَكَانُوا۟ مِنَ ٱلْمُهْلَكِينَ ﴿٤٨﴾</vt:lpstr>
      <vt:lpstr> وَلَقَدْ ءَاتَيْنَا مُوسَى ٱلْكِتَـٰبَ لَعَلَّهُمْ يَهْتَدُونَ ﴿٤٩﴾</vt:lpstr>
      <vt:lpstr> وَجَعَلْنَا ٱبْنَ مَرْيَمَ وَأُمَّهُۥٓ ءَايَةً وَءَاوَيْنَـٰهُمَآ إِلَىٰ رَبْوَةٍ ذَاتِ قَرَارٍ وَمَعِينٍ ﴿٥٠﴾</vt:lpstr>
      <vt:lpstr> يَـٰٓأَيُّهَا ٱلرُّسُلُ كُلُوا۟ مِنَ ٱلطَّيِّبَـٰتِ وَٱعْمَلُوا۟ صَـٰلِحًا ۖ إِنِّى بِمَا تَعْمَلُونَ عَلِيمٌ ﴿٥١﴾</vt:lpstr>
      <vt:lpstr> وَإِنَّ هَـٰذِهِۦٓ أُمَّتُكُمْ أُمَّةً وَٰحِدَةً وَأَنَا۠ رَبُّكُمْ فَٱتَّقُونِ ﴿٥٢﴾</vt:lpstr>
      <vt:lpstr> فَتَقَطَّعُوٓا۟ أَمْرَهُم بَيْنَهُمْ زُبُرًا ۖ كُلُّ حِزْبٍۭ بِمَا لَدَيْهِمْ فَرِحُونَ ﴿٥٣﴾</vt:lpstr>
      <vt:lpstr> فَذَرْهُمْ فِى غَمْرَتِهِمْ حَتَّىٰ حِينٍ ﴿٥٤﴾</vt:lpstr>
      <vt:lpstr> أَيَحْسَبُونَ أَنَّمَا نُمِدُّهُم بِهِۦ مِن مَّالٍ وَبَنِينَ ﴿٥٥﴾</vt:lpstr>
      <vt:lpstr> نُسَارِعُ لَهُمْ فِى ٱلْخَيْرَٰتِ ۚ بَل لَّا يَشْعُرُونَ ﴿٥٦﴾</vt:lpstr>
      <vt:lpstr> إِنَّ ٱلَّذِينَ هُم مِّنْ خَشْيَةِ رَبِّهِم مُّشْفِقُونَ ﴿٥٧﴾</vt:lpstr>
      <vt:lpstr> وَٱلَّذِينَ هُم بِـَٔايَـٰتِ رَبِّهِمْ يُؤْمِنُونَ ﴿٥٨﴾ </vt:lpstr>
      <vt:lpstr>وَٱلَّذِينَ هُم بِرَبِّهِمْ لَا يُشْرِكُونَ ﴿٥٩﴾</vt:lpstr>
      <vt:lpstr>وَٱلَّذِينَ يُؤْتُونَ مَآ ءَاتَوا۟ وَّقُلُوبُهُمْ وَجِلَةٌ أَنَّهُمْ إِلَىٰ رَبِّهِمْ رَٰجِعُونَ ﴿٦٠﴾</vt:lpstr>
      <vt:lpstr> أُو۟لَـٰٓئِكَ يُسَـٰرِعُونَ فِى ٱلْخَيْرَٰتِ وَهُمْ لَهَا سَـٰبِقُونَ ﴿٦١﴾</vt:lpstr>
      <vt:lpstr> وَلَا نُكَلِّفُ نَفْسًا إِلَّا وُسْعَهَا ۖ وَلَدَيْنَا كِتَـٰبٌ يَنطِقُ بِٱلْحَقِّ ۚ وَهُمْ لَا يُظْلَمُونَ ﴿٦٢﴾</vt:lpstr>
      <vt:lpstr> بَلْ قُلُوبُهُمْ فِى غَمْرَةٍ مِّنْ هَـٰذَا وَلَهُمْ أَعْمَـٰلٌ مِّن دُونِ ذَٰلِكَ هُمْ لَهَا عَـٰمِلُونَ ﴿٦٣﴾ </vt:lpstr>
      <vt:lpstr>حَتَّىٰٓ إِذَآ أَخَذْنَا مُتْرَفِيهِم بِٱلْعَذَابِ إِذَا هُمْ يَجْـَٔرُونَ ﴿٦٤﴾</vt:lpstr>
      <vt:lpstr> لَا تَجْـَٔرُوا۟ ٱلْيَوْمَ ۖ إِنَّكُم مِّنَّا لَا تُنصَرُونَ ﴿٦٥﴾</vt:lpstr>
      <vt:lpstr> قَدْ كَانَتْ ءَايَـٰتِى تُتْلَىٰ عَلَيْكُمْ فَكُنتُمْ عَلَىٰٓ أَعْقَـٰبِكُمْ تَنكِصُونَ ﴿٦٦﴾</vt:lpstr>
      <vt:lpstr> مُسْتَكْبِرِينَ بِهِۦ سَـٰمِرًا تَهْجُرُونَ ﴿٦٧﴾</vt:lpstr>
      <vt:lpstr> أَفَلَمْ يَدَّبَّرُوا۟ ٱلْقَوْلَ أَمْ جَآءَهُم مَّا لَمْ يَأْتِ ءَابَآءَهُمُ ٱلْأَوَّلِينَ ﴿٦٨﴾</vt:lpstr>
      <vt:lpstr> أَمْ لَمْ يَعْرِفُوا۟ رَسُولَهُمْ فَهُمْ لَهُۥ مُنكِرُونَ ﴿٦٩﴾</vt:lpstr>
      <vt:lpstr> أَمْ يَقُولُونَ بِهِۦ جِنَّةٌۢ ۚ بَلْ جَآءَهُم بِٱلْحَقِّ وَأَكْثَرُهُمْ لِلْحَقِّ كَـٰرِهُونَ ﴿٧٠﴾</vt:lpstr>
      <vt:lpstr> وَلَوِ ٱتَّبَعَ ٱلْحَقُّ أَهْوَآءَهُمْ لَفَسَدَتِ ٱلسَّمَـٰوَٰتُ وَٱلْأَرْضُ وَمَن فِيهِنَّ ۚ بَلْ أَتَيْنَـٰهُم بِذِكْرِهِمْ فَهُمْ عَن ذِكْرِهِم مُّعْرِضُونَ ﴿٧١﴾</vt:lpstr>
      <vt:lpstr> أَمْ تَسْـَٔلُهُمْ خَرْجًا فَخَرَاجُ رَبِّكَ خَيْرٌ ۖ وَهُوَ خَيْرُ ٱلرَّٰزِقِينَ ﴿٧٢﴾</vt:lpstr>
      <vt:lpstr> وَإِنَّكَ لَتَدْعُوهُمْ إِلَىٰ صِرَٰطٍ مُّسْتَقِيمٍ ﴿٧٣﴾</vt:lpstr>
      <vt:lpstr> وَإِنَّ ٱلَّذِينَ لَا يُؤْمِنُونَ بِٱلْـَٔاخِرَةِ عَنِ ٱلصِّرَٰطِ لَنَـٰكِبُونَ ﴿٧٤﴾</vt:lpstr>
      <vt:lpstr> وَلَوْ رَحِمْنَـٰهُمْ وَكَشَفْنَا مَا بِهِم مِّن ضُرٍّۢ لَّلَجُّوا۟ فِى طُغْيَـٰنِهِمْ يَعْمَهُونَ ﴿٧٥﴾</vt:lpstr>
      <vt:lpstr> وَلَقَدْ أَخَذْنَـٰهُم بِٱلْعَذَابِ فَمَا ٱسْتَكَانُوا۟ لِرَبِّهِمْ وَمَا يَتَضَرَّعُونَ ﴿٧٦﴾</vt:lpstr>
      <vt:lpstr> حَتَّىٰٓ إِذَا فَتَحْنَا عَلَيْهِم بَابًا ذَا عَذَابٍ شَدِيدٍ إِذَا هُمْ فِيهِ مُبْلِسُونَ ﴿٧٧﴾</vt:lpstr>
      <vt:lpstr> وَهُوَ ٱلَّذِىٓ أَنشَأَ لَكُمُ ٱلسَّمْعَ وَٱلْأَبْصَـٰرَ وَٱلْأَفْـِٔدَةَ ۚ قَلِيلًا مَّا تَشْكُرُونَ ﴿٧٨﴾</vt:lpstr>
      <vt:lpstr> وَهُوَ ٱلَّذِى ذَرَأَكُمْ فِى ٱلْأَرْضِ وَإِلَيْهِ تُحْشَرُونَ ﴿٧٩﴾</vt:lpstr>
      <vt:lpstr> وَهُوَ ٱلَّذِى يُحْىِۦ وَيُمِيتُ وَلَهُ ٱخْتِلَـٰفُ ٱلَّيْلِ وَٱلنَّهَارِ ۚ أَفَلَا تَعْقِلُونَ ﴿٨٠﴾</vt:lpstr>
      <vt:lpstr> بَلْ قَالُوا۟ مِثْلَ مَا قَالَ ٱلْأَوَّلُونَ ﴿٨١﴾ </vt:lpstr>
      <vt:lpstr>قَالُوٓا۟ أَءِذَا مِتْنَا وَكُنَّا تُرَابًا وَعِظَـٰمًا أَءِنَّا لَمَبْعُوثُونَ ﴿٨٢﴾</vt:lpstr>
      <vt:lpstr> لَقَدْ وُعِدْنَا نَحْنُ وَءَابَآؤُنَا هَـٰذَا مِن قَبْلُ إِنْ هَـٰذَآ إِلَّآ أَسَـٰطِيرُ ٱلْأَوَّلِينَ ﴿٨٣﴾</vt:lpstr>
      <vt:lpstr> قُل لِّمَنِ ٱلْأَرْضُ وَمَن فِيهَآ إِن كُنتُمْ تَعْلَمُونَ ﴿٨٤﴾</vt:lpstr>
      <vt:lpstr> سَيَقُولُونَ لِلَّـهِ ۚ قُلْ أَفَلَا تَذَكَّرُونَ ﴿٨٥﴾</vt:lpstr>
      <vt:lpstr> قُلْ مَن رَّبُّ ٱلسَّمَـٰوَٰتِ ٱلسَّبْعِ وَرَبُّ ٱلْعَرْشِ ٱلْعَظِيمِ ﴿٨٦﴾</vt:lpstr>
      <vt:lpstr> سَيَقُولُونَ لِلَّـهِ ۚ قُلْ أَفَلَا تَتَّقُونَ ﴿٨٧﴾</vt:lpstr>
      <vt:lpstr> قُلْ مَنۢ بِيَدِهِۦ مَلَكُوتُ كُلِّ شَىْءٍ وَهُوَ يُجِيرُ وَلَا يُجَارُ عَلَيْهِ إِن كُنتُمْ تَعْلَمُونَ ﴿٨٨﴾</vt:lpstr>
      <vt:lpstr> سَيَقُولُونَ لِلَّـهِ ۚ قُلْ فَأَنَّىٰ تُسْحَرُونَ ﴿٨٩﴾</vt:lpstr>
      <vt:lpstr>بَلْ أَتَيْنَـٰهُم بِٱلْحَقِّ وَإِنَّهُمْ لَكَـٰذِبُونَ ﴿٩٠﴾</vt:lpstr>
      <vt:lpstr> مَا ٱتَّخَذَ ٱللَّـهُ مِن وَلَدٍ وَمَا كَانَ مَعَهُۥ مِنْ إِلَـٰهٍ ۚ إِذًا لَّذَهَبَ كُلُّ إِلَـٰهٍۭ بِمَا خَلَقَ وَلَعَلَا بَعْضُهُمْ عَلَىٰ بَعْضٍ ۚ سُبْحَـٰنَ ٱللَّـهِ عَمَّا يَصِفُونَ ﴿٩١﴾</vt:lpstr>
      <vt:lpstr> عَـٰلِمِ ٱلْغَيْبِ وَٱلشَّهَـٰدَةِ فَتَعَـٰلَىٰ عَمَّا يُشْرِكُونَ ﴿٩٢﴾</vt:lpstr>
      <vt:lpstr> قُل رَّبِّ إِمَّا تُرِيَنِّى مَا يُوعَدُونَ ﴿٩٣﴾</vt:lpstr>
      <vt:lpstr> رَبِّ فَلَا تَجْعَلْنِى فِى ٱلْقَوْمِ ٱلظَّـٰلِمِينَ ﴿٩٤﴾ </vt:lpstr>
      <vt:lpstr>وَإِنَّا عَلَىٰٓ أَن نُّرِيَكَ مَا نَعِدُهُمْ لَقَـٰدِرُونَ ﴿٩٥﴾</vt:lpstr>
      <vt:lpstr> ٱدْفَعْ بِٱلَّتِى هِىَ أَحْسَنُ ٱلسَّيِّئَةَ ۚ نَحْنُ أَعْلَمُ بِمَا يَصِفُونَ ﴿٩٦﴾</vt:lpstr>
      <vt:lpstr> وَقُل رَّبِّ أَعُوذُ بِكَ مِنْ هَمَزَٰتِ ٱلشَّيَـٰطِينِ ﴿٩٧﴾</vt:lpstr>
      <vt:lpstr> وَأَعُوذُ بِكَ رَبِّ أَن يَحْضُرُونِ ﴿٩٨﴾</vt:lpstr>
      <vt:lpstr> حَتَّىٰٓ إِذَا جَآءَ أَحَدَهُمُ ٱلْمَوْتُ قَالَ رَبِّ ٱرْجِعُونِ ﴿٩٩﴾</vt:lpstr>
      <vt:lpstr> لَعَلِّىٓ أَعْمَلُ صَـٰلِحًا فِيمَا تَرَكْتُ ۚ كَلَّآ ۚ إِنَّهَا كَلِمَةٌ هُوَ قَآئِلُهَا ۖ وَمِن وَرَآئِهِم بَرْزَخٌ إِلَىٰ يَوْمِ يُبْعَثُونَ ﴿١٠٠﴾ </vt:lpstr>
      <vt:lpstr>فَإِذَا نُفِخَ فِى ٱلصُّورِ فَلَآ أَنسَابَ بَيْنَهُمْ يَوْمَئِذٍ وَلَا يَتَسَآءَلُونَ ﴿١٠١﴾</vt:lpstr>
      <vt:lpstr> فَمَن ثَقُلَتْ مَوَٰزِينُهُۥ فَأُو۟لَـٰٓئِكَ هُمُ ٱلْمُفْلِحُونَ ﴿١٠٢﴾</vt:lpstr>
      <vt:lpstr> وَمَنْ خَفَّتْ مَوَٰزِينُهُۥ فَأُو۟لَـٰٓئِكَ ٱلَّذِينَ خَسِرُوٓا۟ أَنفُسَهُمْ فِى جَهَنَّمَ خَـٰلِدُونَ ﴿١٠٣﴾</vt:lpstr>
      <vt:lpstr> تَلْفَحُ وُجُوهَهُمُ ٱلنَّارُ وَهُمْ فِيهَا كَـٰلِحُونَ ﴿١٠٤﴾</vt:lpstr>
      <vt:lpstr>أَلَمْ تَكُنْ ءَايَـٰتِى تُتْلَىٰ عَلَيْكُمْ فَكُنتُم بِهَا تُكَذِّبُونَ ﴿١٠٥﴾</vt:lpstr>
      <vt:lpstr> قَالُوا۟ رَبَّنَا غَلَبَتْ عَلَيْنَا شِقْوَتُنَا وَكُنَّا قَوْمًا ضَآلِّينَ ﴿١٠٦﴾</vt:lpstr>
      <vt:lpstr> رَبَّنَآ أَخْرِجْنَا مِنْهَا فَإِنْ عُدْنَا فَإِنَّا ظَـٰلِمُونَ ﴿١٠٧﴾</vt:lpstr>
      <vt:lpstr> قَالَ ٱخْسَـُٔوا۟ فِيهَا وَلَا تُكَلِّمُونِ ﴿١٠٨﴾</vt:lpstr>
      <vt:lpstr> إِنَّهُۥ كَانَ فَرِيقٌ مِّنْ عِبَادِى يَقُولُونَ رَبَّنَآ ءَامَنَّا فَٱغْفِرْ لَنَا وَٱرْحَمْنَا وَأَنتَ خَيْرُ ٱلرَّٰحِمِينَ ﴿١٠٩﴾</vt:lpstr>
      <vt:lpstr> فَٱتَّخَذْتُمُوهُمْ سِخْرِيًّا حَتَّىٰٓ أَنسَوْكُمْ ذِكْرِى وَكُنتُم مِّنْهُمْ تَضْحَكُونَ ﴿١١٠﴾</vt:lpstr>
      <vt:lpstr> إِنِّى جَزَيْتُهُمُ ٱلْيَوْمَ بِمَا صَبَرُوٓا۟ أَنَّهُمْ هُمُ ٱلْفَآئِزُونَ ﴿١١١﴾</vt:lpstr>
      <vt:lpstr> قَـٰلَ كَمْ لَبِثْتُمْ فِى ٱلْأَرْضِ عَدَدَ سِنِينَ ﴿١١٢﴾</vt:lpstr>
      <vt:lpstr> قَالُوا۟ لَبِثْنَا يَوْمًا أَوْ بَعْضَ يَوْمٍ فَسْـَٔلِ ٱلْعَآدِّينَ ﴿١١٣﴾</vt:lpstr>
      <vt:lpstr> قَـٰلَ إِن لَّبِثْتُمْ إِلَّا قَلِيلًا ۖ لَّوْ أَنَّكُمْ كُنتُمْ تَعْلَمُونَ ﴿١١٤﴾</vt:lpstr>
      <vt:lpstr> أَفَحَسِبْتُمْ أَنَّمَا خَلَقْنَـٰكُمْ عَبَثًا وَأَنَّكُمْ إِلَيْنَا لَا تُرْجَعُونَ ﴿١١٥﴾ </vt:lpstr>
      <vt:lpstr>فَتَعَـٰلَى ٱللَّـهُ ٱلْمَلِكُ ٱلْحَقُّ ۖ لَآ إِلَـٰهَ إِلَّا هُوَ رَبُّ ٱلْعَرْشِ ٱلْكَرِيمِ ﴿١١٦﴾ </vt:lpstr>
      <vt:lpstr>وَمَن يَدْعُ مَعَ ٱللَّـهِ إِلَـٰهًا ءَاخَرَ لَا بُرْهَـٰنَ لَهُۥ بِهِۦ فَإِنَّمَا حِسَابُهُۥ عِندَ رَبِّهِۦٓ ۚ إِنَّهُۥ لَا يُفْلِحُ ٱلْكَـٰفِرُونَ ﴿١١٧﴾</vt:lpstr>
      <vt:lpstr> وَقُل رَّبِّ ٱغْفِرْ وَٱرْحَمْ وَأَنتَ خَيْرُ ٱلرَّٰحِمِينَ ﴿١١٨﴾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Admin</cp:lastModifiedBy>
  <cp:revision>548</cp:revision>
  <dcterms:created xsi:type="dcterms:W3CDTF">2005-07-27T05:58:58Z</dcterms:created>
  <dcterms:modified xsi:type="dcterms:W3CDTF">2020-05-09T10:45:52Z</dcterms:modified>
</cp:coreProperties>
</file>