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0"/>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1016" r:id="rId105"/>
    <p:sldId id="1017" r:id="rId106"/>
    <p:sldId id="1018" r:id="rId107"/>
    <p:sldId id="1019" r:id="rId108"/>
    <p:sldId id="1020" r:id="rId109"/>
    <p:sldId id="1021" r:id="rId110"/>
    <p:sldId id="1022" r:id="rId111"/>
    <p:sldId id="1023" r:id="rId112"/>
    <p:sldId id="1024" r:id="rId113"/>
    <p:sldId id="1025" r:id="rId114"/>
    <p:sldId id="1026" r:id="rId115"/>
    <p:sldId id="1027" r:id="rId116"/>
    <p:sldId id="1028" r:id="rId117"/>
    <p:sldId id="352" r:id="rId118"/>
    <p:sldId id="353" r:id="rId1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الأنبياء</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Anbiyā</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prophets)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112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ءَامَنَتْ قَبْلَهُم مِّن قَرْيَةٍ أَهْلَكْنَـٰهَآ ۖ أَفَهُمْ يُؤْمِنُونَ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town that We destroyed before them believed</a:t>
            </a:r>
            <a:r>
              <a:rPr lang="en-US" altLang="en-US" sz="3200" dirty="0" smtClean="0">
                <a:latin typeface="Calibri" panose="020F0502020204030204" pitchFamily="34" charset="0"/>
              </a:rPr>
              <a:t>. </a:t>
            </a:r>
            <a:r>
              <a:rPr lang="en-US" altLang="en-US" sz="3200" dirty="0">
                <a:latin typeface="Calibri" panose="020F0502020204030204" pitchFamily="34" charset="0"/>
              </a:rPr>
              <a:t>Will these then have faith [if they are sent signs]?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5012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فُتِحَتْ يَأْجُوجُ وَمَأْجُوجُ وَهُم مِّن كُلِّ حَدَبٍ يَنسِلُونَ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Gog and Magog are let loose, and they race down from every slope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8855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وَٱقْتَرَبَ ٱلْوَعْدُ ٱلْحَقُّ فَإِذَا هِىَ شَـٰخِصَةٌ أَبْصَـٰرُ ٱلَّذِينَ كَفَرُوا۟ يَـٰوَيْلَنَا قَدْ كُنَّا فِى غَفْلَةٍ مِّنْ هَـٰذَا بَلْ كُنَّا ظَـٰلِمِينَ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true promise draws near [to its fulfillment], behold, the faithless will look on with a fixed gaze: ‘Woe to us! We have certainly been oblivious of this! Rather we have been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7204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إِنَّكُمْ وَمَا تَعْبُدُونَ مِن دُونِ ٱللَّـهِ حَصَبُ جَهَنَّمَ أَنتُمْ لَهَا وَٰرِدُونَ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and what you worship besides Allah shall be fuel for hell, and you will come to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60386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كَانَ هَـٰٓؤُلَآءِ ءَالِهَةً مَّا وَرَدُوهَا ۖ وَكُلٌّ فِيهَا خَـٰلِدُونَ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they been gods, they would not have come to it— and they will all remain in it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26838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فِيهَا زَفِيرٌ وَهُمْ فِيهَا لَا يَسْمَعُونَ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lot therein will be groaning, and they will not hear anything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56371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سَبَقَتْ لَهُم مِّنَّا ٱلْحُسْنَىٰٓ أُو۟لَـٰٓئِكَ عَنْهَا مُبْعَدُونَ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to whom there has gone beforehand [the promise of] the best reward from Us will be kept away from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49969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يَسْمَعُونَ حَسِيسَهَا ۖ وَهُمْ فِى مَا ٱشْتَهَتْ أَنفُسُهُمْ خَـٰلِدُونَ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not hear even its faint sound and they will remain [forever] in what their souls desire.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33599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يَحْزُنُهُمُ ٱلْفَزَعُ ٱلْأَكْبَرُ وَتَتَلَقَّىٰهُمُ ٱلْمَلَـٰٓئِكَةُ هَـٰذَا يَوْمُكُمُ ٱلَّذِى كُنتُمْ تُوعَدُونَ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Great Terror will not upset them, and the angels will receive them [saying]: ‘This is your day which you were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10903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نَطْوِى ٱلسَّمَآءَ كَطَىِّ ٱلسِّجِلِّ لِلْكُتُبِ ۚ كَمَا بَدَأْنَآ أَوَّلَ خَلْقٍ نُّعِيدُهُۥ ۚ وَعْدًا عَلَيْنَآ ۚ إِنَّا كُنَّا فَـٰعِلِينَ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roll up the sky, like the rolling of the scrolls for writings. We will bring it back as We began the first creation —a promise [binding] on Us. [That] indeed We will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99731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كَتَبْنَا فِى ٱلزَّبُورِ مِنۢ بَعْدِ ٱلذِّكْرِ أَنَّ ٱلْأَرْضَ يَرِثُهَا عِبَادِىَ ٱلصَّـٰلِحُونَ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wrote in the Psalms, after the Torah: ‘Indeed My righteous servants shall inherit the earth.’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139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قَبْلَكَ إِلَّا رِجَالًا نُّوحِىٓ إِلَيْهِمْ ۖ فَسْـَٔلُوٓا۟ أَهْلَ ٱلذِّكْرِ إِن كُنتُمْ لَا تَعْلَمُونَ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apostles] before you except as men, to whom We revealed. Ask the People of the </a:t>
            </a:r>
            <a:r>
              <a:rPr lang="en-US" altLang="en-US" sz="3200" dirty="0" smtClean="0">
                <a:latin typeface="Calibri" panose="020F0502020204030204" pitchFamily="34" charset="0"/>
              </a:rPr>
              <a:t>Reminder </a:t>
            </a:r>
            <a:r>
              <a:rPr lang="en-US" altLang="en-US" sz="3200" dirty="0">
                <a:latin typeface="Calibri" panose="020F0502020204030204" pitchFamily="34" charset="0"/>
              </a:rPr>
              <a:t>if you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9046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هَـٰذَا لَبَلَـٰغًا لِّقَوْمٍ عَـٰبِدِينَ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in this a proclamation for a devout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77458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أَرْسَلْنَـٰكَ إِلَّا رَحْمَةً لِّلْعَـٰلَمِينَ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you but as a mercy to all the nations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42724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إِنَّمَا يُوحَىٰٓ إِلَىَّ أَنَّمَآ إِلَـٰهُكُمْ إِلَـٰهٌ وَٰحِدٌ ۖ فَهَلْ أَنتُم مُّسْلِمُونَ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has been revealed to me that your God is the One God. So will you submit?’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02204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تَوَلَّوْا۟ فَقُلْ ءَاذَنتُكُمْ عَلَىٰ سَوَآءٍ ۖ وَإِنْ أَدْرِىٓ أَقَرِيبٌ أَم بَعِيدٌ مَّا تُوعَدُونَ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turn away, say, ‘I have proclaimed to you all alike, and I do not know whether what you have been promised is far or near.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19930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يَعْلَمُ ٱلْجَهْرَ مِنَ ٱلْقَوْلِ وَيَعْلَمُ مَا تَكْتُمُونَ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knows whatever is spoken aloud, and He knows whatever you conceal.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18611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أَدْرِى لَعَلَّهُۥ فِتْنَةٌ لَّكُمْ وَمَتَـٰعٌ إِلَىٰ حِينٍ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know —maybe it is a trial for you and an enjoyment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5327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قَـٰلَ رَبِّ ٱحْكُم بِٱلْحَقِّ ۗ وَرَبُّنَا ٱلرَّحْمَـٰنُ ٱلْمُسْتَعَانُ عَلَىٰ مَا تَصِفُونَ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a:t>
            </a:r>
            <a:r>
              <a:rPr lang="en-US" altLang="en-US" sz="3200" dirty="0" smtClean="0">
                <a:latin typeface="Calibri" panose="020F0502020204030204" pitchFamily="34" charset="0"/>
              </a:rPr>
              <a:t>, </a:t>
            </a:r>
            <a:r>
              <a:rPr lang="en-US" altLang="en-US" sz="3200" dirty="0">
                <a:latin typeface="Calibri" panose="020F0502020204030204" pitchFamily="34" charset="0"/>
              </a:rPr>
              <a:t>‘My Lord! Judge with justice.’ ‘Our Lord is the All-beneficent; [He is our] resort against what you allege.’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1898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جَعَلْنَـٰهُمْ جَسَدًا لَّا يَأْكُلُونَ ٱلطَّعَامَ وَمَا كَانُوا۟ خَـٰلِدِينَ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make them bodies that did not eat food, and they were not immortal.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9505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صَدَقْنَـٰهُمُ ٱلْوَعْدَ فَأَنجَيْنَـٰهُمْ وَمَن نَّشَآءُ وَأَهْلَكْنَا ٱلْمُسْرِفِينَ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fulfilled Our promise to them, and We delivered them and whomever We wished, and We destroyed the profligates.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0671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أَنزَلْنَآ إِلَيْكُمْ كِتَـٰبًا فِيهِ ذِكْرُكُمْ ۖ أَفَلَا تَعْقِلُونَ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sent down to you a Book in which there is an admonition for you.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416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وَكَمْ قَصَمْنَا مِن قَرْيَةٍ كَانَتْ ظَالِمَةً وَأَنشَأْنَا بَعْدَهَا قَوْمًا ءَاخَرِينَ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town We have smashed that had been wrongdoing, and We brought forth another people after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041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أَحَسُّوا۟ بَأْسَنَآ إِذَا هُم مِّنْهَا يَرْكُضُونَ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sighted Our punishment, behold, they ran away from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2284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تَرْكُضُوا۟ وَٱرْجِعُوٓا۟ إِلَىٰ مَآ أُتْرِفْتُمْ فِيهِ وَمَسَـٰكِنِكُمْ لَعَلَّكُمْ تُسْـَٔلُونَ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run away! Return to the opulence you were given to enjoy and to your dwellings so that you may be questioned!’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064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يَـٰوَيْلَنَآ إِنَّا كُنَّا ظَـٰلِمِينَ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‘Woe to us! We have indeed been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277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زَالَت تِّلْكَ دَعْوَىٰهُمْ حَتَّىٰ جَعَلْنَـٰهُمْ حَصِيدًا خَـٰمِدِينَ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remained their cry until We turned them into a mown field, stilled [like burnt ashes].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5737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22657"/>
            <a:ext cx="12192000" cy="66787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a:t>
            </a:r>
            <a:r>
              <a:rPr lang="en-US" altLang="en-US" dirty="0" smtClean="0">
                <a:solidFill>
                  <a:srgbClr val="FFFF00"/>
                </a:solidFill>
              </a:rPr>
              <a:t>21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Anbiyā</a:t>
            </a:r>
            <a:r>
              <a:rPr lang="en-GB" altLang="en-US" dirty="0" smtClean="0">
                <a:solidFill>
                  <a:srgbClr val="FFFF00"/>
                </a:solidFill>
              </a:rPr>
              <a:t> </a:t>
            </a:r>
            <a:endParaRPr lang="en-GB" altLang="en-US" dirty="0" smtClean="0">
              <a:solidFill>
                <a:srgbClr val="FFFF00"/>
              </a:solidFill>
            </a:endParaRPr>
          </a:p>
          <a:p>
            <a:pPr algn="ctr">
              <a:spcBef>
                <a:spcPct val="0"/>
              </a:spcBef>
              <a:buFontTx/>
              <a:buNone/>
            </a:pPr>
            <a:endParaRPr lang="en-GB" altLang="en-US" dirty="0" smtClean="0">
              <a:solidFill>
                <a:srgbClr val="FFFF00"/>
              </a:solidFill>
            </a:endParaRP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that mentions the names of sixteen of The Prophets and Mary, illustrating the unity of the divine message. Accounts of several prophets (</a:t>
            </a:r>
            <a:r>
              <a:rPr lang="en-US" altLang="en-US" sz="2600" dirty="0" err="1">
                <a:solidFill>
                  <a:srgbClr val="FFFF00"/>
                </a:solidFill>
              </a:rPr>
              <a:t>anbiyāʾ</a:t>
            </a:r>
            <a:r>
              <a:rPr lang="en-US" altLang="en-US" sz="2600" dirty="0">
                <a:solidFill>
                  <a:srgbClr val="FFFF00"/>
                </a:solidFill>
              </a:rPr>
              <a:t>) appear in this </a:t>
            </a:r>
            <a:r>
              <a:rPr lang="en-US" altLang="en-US" sz="2600" dirty="0" smtClean="0">
                <a:solidFill>
                  <a:srgbClr val="FFFF00"/>
                </a:solidFill>
              </a:rPr>
              <a:t>surah, </a:t>
            </a:r>
            <a:r>
              <a:rPr lang="en-US" altLang="en-US" sz="2600" dirty="0">
                <a:solidFill>
                  <a:srgbClr val="FFFF00"/>
                </a:solidFill>
              </a:rPr>
              <a:t>hence its name. The surah stresses that fact that </a:t>
            </a:r>
            <a:r>
              <a:rPr lang="en-US" altLang="en-US" sz="2600" dirty="0" err="1">
                <a:solidFill>
                  <a:srgbClr val="FFFF00"/>
                </a:solidFill>
              </a:rPr>
              <a:t>Muḥammad</a:t>
            </a:r>
            <a:r>
              <a:rPr lang="en-US" altLang="en-US" sz="2600" dirty="0">
                <a:solidFill>
                  <a:srgbClr val="FFFF00"/>
                </a:solidFill>
              </a:rPr>
              <a:t> </a:t>
            </a:r>
            <a:r>
              <a:rPr lang="en-US" altLang="en-US" sz="2600" dirty="0" smtClean="0">
                <a:solidFill>
                  <a:srgbClr val="FFFF00"/>
                </a:solidFill>
              </a:rPr>
              <a:t>(S) is </a:t>
            </a:r>
            <a:r>
              <a:rPr lang="en-US" altLang="en-US" sz="2600" dirty="0">
                <a:solidFill>
                  <a:srgbClr val="FFFF00"/>
                </a:solidFill>
              </a:rPr>
              <a:t>a man like earlier prophets, and has been given the same message to declare the unity of God. It warns the disbelievers of the approaching Judgement from which there is no </a:t>
            </a:r>
            <a:r>
              <a:rPr lang="en-US" altLang="en-US" sz="2600" dirty="0" smtClean="0">
                <a:solidFill>
                  <a:srgbClr val="FFFF00"/>
                </a:solidFill>
              </a:rPr>
              <a:t>escape</a:t>
            </a:r>
            <a:r>
              <a:rPr lang="en-US" altLang="en-US" sz="2600" dirty="0" smtClean="0">
                <a:solidFill>
                  <a:srgbClr val="FFFF00"/>
                </a:solidFill>
              </a:rPr>
              <a:t>.</a:t>
            </a:r>
          </a:p>
          <a:p>
            <a:pPr algn="ctr">
              <a:spcBef>
                <a:spcPct val="0"/>
              </a:spcBef>
              <a:buFontTx/>
              <a:buNone/>
            </a:pPr>
            <a:r>
              <a:rPr lang="en-US" altLang="en-US" sz="2600" dirty="0" smtClean="0">
                <a:solidFill>
                  <a:srgbClr val="FFFF00"/>
                </a:solidFill>
              </a:rPr>
              <a:t>This is a </a:t>
            </a:r>
            <a:r>
              <a:rPr lang="en-US" altLang="en-US" sz="2600" dirty="0">
                <a:solidFill>
                  <a:srgbClr val="FFFF00"/>
                </a:solidFill>
              </a:rPr>
              <a:t>‘</a:t>
            </a:r>
            <a:r>
              <a:rPr lang="en-US" altLang="en-US" sz="2600" dirty="0" err="1">
                <a:solidFill>
                  <a:srgbClr val="FFFF00"/>
                </a:solidFill>
              </a:rPr>
              <a:t>makki</a:t>
            </a:r>
            <a:r>
              <a:rPr lang="en-US" altLang="en-US" sz="2600" dirty="0">
                <a:solidFill>
                  <a:srgbClr val="FFFF00"/>
                </a:solidFill>
              </a:rPr>
              <a:t>’ </a:t>
            </a:r>
            <a:r>
              <a:rPr lang="en-US" altLang="en-US" sz="2600" dirty="0" smtClean="0">
                <a:solidFill>
                  <a:srgbClr val="FFFF00"/>
                </a:solidFill>
              </a:rPr>
              <a:t>surah. </a:t>
            </a:r>
            <a:r>
              <a:rPr lang="en-US" altLang="en-US" sz="2600" dirty="0">
                <a:solidFill>
                  <a:srgbClr val="FFFF00"/>
                </a:solidFill>
              </a:rPr>
              <a:t>It is narrated that the reward for reciting this surah is that the accounting on the Day of Reckoning becomes easy for the reciter and all the Prophets whose names appear in the Holy Qur’an will come to meet him on this day.</a:t>
            </a:r>
          </a:p>
          <a:p>
            <a:pPr algn="ctr">
              <a:spcBef>
                <a:spcPct val="0"/>
              </a:spcBef>
              <a:buFontTx/>
              <a:buNone/>
            </a:pPr>
            <a:r>
              <a:rPr lang="en-US" altLang="en-US" sz="2600" dirty="0">
                <a:solidFill>
                  <a:srgbClr val="FFFF00"/>
                </a:solidFill>
              </a:rPr>
              <a:t>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whoever recites surah al-</a:t>
            </a:r>
            <a:r>
              <a:rPr lang="en-US" altLang="en-US" sz="2600" dirty="0" err="1">
                <a:solidFill>
                  <a:srgbClr val="FFFF00"/>
                </a:solidFill>
              </a:rPr>
              <a:t>Ambiya</a:t>
            </a:r>
            <a:r>
              <a:rPr lang="en-US" altLang="en-US" sz="2600" dirty="0">
                <a:solidFill>
                  <a:srgbClr val="FFFF00"/>
                </a:solidFill>
              </a:rPr>
              <a:t> frequently, his status in Jannah will be close to the Prophets. Writing this surah and keeping it with one removes all stress and worry</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خَلَقْنَا ٱلسَّمَآءَ وَٱلْأَرْضَ وَمَا بَيْنَهُمَا لَـٰعِبِينَ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sky and the earth and whatever is between them for play.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979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أَرَدْنَآ أَن نَّتَّخِذَ لَهْوًا لَّٱتَّخَذْنَـٰهُ مِن لَّدُنَّآ إِن كُنَّا فَـٰعِلِينَ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desired to take up some diversion We would have surely taken it up with Ourselves, were We to do [so].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9557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نَقْذِفُ بِٱلْحَقِّ عَلَى ٱلْبَـٰطِلِ فَيَدْمَغُهُۥ فَإِذَا هُوَ زَاهِقٌ ۚ وَلَكُمُ ٱلْوَيْلُ مِمَّا تَصِفُونَ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We hurl the truth against falsehood, and it crushes its head, and behold, falsehood vanishes! And woe to you for what you allege [about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423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وَلَهُۥ مَن فِى ٱلسَّمَـٰوَٰتِ وَٱلْأَرْضِ ۚ وَمَنْ عِندَهُۥ لَا يَسْتَكْبِرُونَ عَنْ عِبَادَتِهِۦ وَلَا يَسْتَحْسِرُونَ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whatever is in the heavens and the earth, and those who are near Him do not disdain to worship Him, nor do they become weary.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288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يُسَبِّحُونَ ٱلَّيْلَ وَٱلنَّهَارَ لَا يَفْتُرُونَ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glorify [Him] night and day, and they do not flag.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1790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ٱتَّخَذُوٓا۟ ءَالِهَةً مِّنَ ٱلْأَرْضِ هُمْ يُنشِرُونَ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taken gods from the earth who raise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864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كَانَ فِيهِمَآ ءَالِهَةٌ إِلَّا ٱللَّـهُ لَفَسَدَتَا ۚ فَسُبْحَـٰنَ ٱللَّـهِ رَبِّ ٱلْعَرْشِ عَمَّا يَصِفُونَ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there been gods in </a:t>
            </a:r>
            <a:r>
              <a:rPr lang="en-US" altLang="en-US" sz="3200" dirty="0" smtClean="0">
                <a:latin typeface="Calibri" panose="020F0502020204030204" pitchFamily="34" charset="0"/>
              </a:rPr>
              <a:t>them </a:t>
            </a:r>
            <a:r>
              <a:rPr lang="en-US" altLang="en-US" sz="3200" dirty="0">
                <a:latin typeface="Calibri" panose="020F0502020204030204" pitchFamily="34" charset="0"/>
              </a:rPr>
              <a:t>other than Allah, they would surely have fallen apart. Clear is Allah, the Lord of the Throne, of what they allege [concerning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311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يُسْـَٔلُ عَمَّا يَفْعَلُ وَهُمْ يُسْـَٔلُونَ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not questioned concerning what He does, but they are questioned.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433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ٱتَّخَذُوا۟ مِن دُونِهِۦٓ ءَالِهَةً ۖ قُلْ هَاتُوا۟ بُرْهَـٰنَكُمْ ۖ هَـٰذَا ذِكْرُ مَن مَّعِىَ وَذِكْرُ مَن قَبْلِى ۗ بَلْ أَكْثَرُهُمْ لَا يَعْلَمُونَ ٱلْحَقَّ ۖ فَهُم مُّعْرِضُونَ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taken gods besides Him? Say, ‘Produce your evidence! This is a precept of those who are with me, and a precept of those [who went] before me.’ Rather most of them do not know the truth, and so they are disregardful.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7271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أَرْسَلْنَا مِن قَبْلِكَ مِن رَّسُولٍ إِلَّا نُوحِىٓ إِلَيْهِ أَنَّهُۥ لَآ إِلَـٰهَ إِلَّآ أَنَا۠ فَٱعْبُدُونِ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 before you but We revealed to him that ‘There is no god except Me; so worship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309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ٱتَّخَذَ ٱلرَّحْمَـٰنُ وَلَدًا ۗ سُبْحَـٰنَهُۥ ۚ بَلْ عِبَادٌ مُّكْرَمُونَ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‘The All-beneficent has taken </a:t>
            </a:r>
            <a:r>
              <a:rPr lang="en-US" altLang="en-US" sz="3200" dirty="0" err="1">
                <a:latin typeface="Calibri" panose="020F0502020204030204" pitchFamily="34" charset="0"/>
              </a:rPr>
              <a:t>offsprings</a:t>
            </a:r>
            <a:r>
              <a:rPr lang="en-US" altLang="en-US" sz="3200" dirty="0">
                <a:latin typeface="Calibri" panose="020F0502020204030204" pitchFamily="34" charset="0"/>
              </a:rPr>
              <a:t>.’ Immaculate is He! Rather they are [His] </a:t>
            </a:r>
            <a:r>
              <a:rPr lang="en-US" altLang="en-US" sz="3200" dirty="0" err="1">
                <a:latin typeface="Calibri" panose="020F0502020204030204" pitchFamily="34" charset="0"/>
              </a:rPr>
              <a:t>honoured</a:t>
            </a:r>
            <a:r>
              <a:rPr lang="en-US" altLang="en-US" sz="3200" dirty="0">
                <a:latin typeface="Calibri" panose="020F0502020204030204" pitchFamily="34" charset="0"/>
              </a:rPr>
              <a:t>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5393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يَسْبِقُونَهُۥ بِٱلْقَوْلِ وَهُم بِأَمْرِهِۦ يَعْمَلُونَ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venture to speak ahead of Him, and they act by His command.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38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مَا بَيْنَ أَيْدِيهِمْ وَمَا خَلْفَهُمْ وَلَا يَشْفَعُونَ إِلَّا لِمَنِ ٱرْتَضَىٰ وَهُم مِّنْ خَشْيَتِهِۦ مُشْفِقُونَ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that which is before them and that which is behind them, and they do not intercede except for someone He approves of, and they are apprehensive for the fear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788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يَقُلْ مِنْهُمْ إِنِّىٓ إِلَـٰهٌ مِّن دُونِهِۦ فَذَٰلِكَ نَجْزِيهِ جَهَنَّمَ ۚ كَذَٰلِكَ نَجْزِى ٱلظَّـٰلِمِينَ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any of them say, ‘I am a god besides Him,’ We will requite him with hell. Thus do We requite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6889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 ٱلَّذِينَ كَفَرُوٓا۟ أَنَّ ٱلسَّمَـٰوَٰتِ وَٱلْأَرْضَ كَانَتَا رَتْقًا فَفَتَقْنَـٰهُمَا ۖ وَجَعَلْنَا مِنَ ٱلْمَآءِ كُلَّ شَىْءٍ حَىٍّ ۖ أَفَلَا يُؤْمِنُونَ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 faithless not regarded that the heavens and the earth were interwoven and We </a:t>
            </a:r>
            <a:r>
              <a:rPr lang="en-US" altLang="en-US" sz="3200" dirty="0" err="1">
                <a:latin typeface="Calibri" panose="020F0502020204030204" pitchFamily="34" charset="0"/>
              </a:rPr>
              <a:t>unravelled</a:t>
            </a:r>
            <a:r>
              <a:rPr lang="en-US" altLang="en-US" sz="3200" dirty="0">
                <a:latin typeface="Calibri" panose="020F0502020204030204" pitchFamily="34" charset="0"/>
              </a:rPr>
              <a:t> them, and We made every living thing out of water? Will they not then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1592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فِى ٱلْأَرْضِ رَوَٰسِىَ أَن تَمِيدَ بِهِمْ وَجَعَلْنَا فِيهَا فِجَاجًا سُبُلًا لَّعَلَّهُمْ يَهْتَدُونَ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set firm mountains in the earth lest it should shake with them, and We made broad ways in them so that they may be guided [to their destinations].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5628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ٱلسَّمَآءَ سَقْفًا مَّحْفُوظًا ۖ وَهُمْ عَنْ ءَايَـٰتِهَا مُعْرِضُونَ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the sky a preserved roof and yet they are disregardful of its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2045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خَلَقَ ٱلَّيْلَ وَٱلنَّهَارَ وَٱلشَّمْسَ وَٱلْقَمَرَ ۖ كُلٌّ فِى فَلَكٍ يَسْبَحُونَ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the night and the day, the sun and the moon, each swimming in an orbit.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5657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جَعَلْنَا لِبَشَرٍ مِّن قَبْلِكَ ٱلْخُلْدَ ۖ أَفَإِي۟ن مِّتَّ فَهُمُ ٱلْخَـٰلِدُونَ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give immortality to any human before you. If you are fated to die, will they live on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2465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نَفْسٍ ذَآئِقَةُ ٱلْمَوْتِ ۗ وَنَبْلُوكُم بِٱلشَّرِّ وَٱلْخَيْرِ فِتْنَةً ۖ وَإِلَيْنَا تُرْجَعُونَ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soul shall taste death, and We will test you with good and ill by way of test, and to Us you will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823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رَءَاكَ ٱلَّذِينَ كَفَرُوٓا۟ إِن يَتَّخِذُونَكَ إِلَّا هُزُوًا أَهَـٰذَا ٱلَّذِى يَذْكُرُ ءَالِهَتَكُمْ وَهُم بِذِكْرِ ٱلرَّحْمَـٰنِ هُمْ كَـٰفِرُونَ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Whenever the faithless see you they only take you in derision: ‘Is this the one who speaks ill of your gods?’ And they defy the remembrance of 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3801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ٱلْإِنسَـٰنُ مِنْ عَجَلٍ ۚ سَأُو۟رِيكُمْ ءَايَـٰتِى فَلَا تَسْتَعْجِلُونِ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 is a creature of haste. Soon I will show you My signs. So do not ask Me to hasten.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2810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مَتَىٰ هَـٰذَا ٱلْوَعْدُ إِن كُنتُمْ صَـٰدِقِينَ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‘When will this promise be fulfilled,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6126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يَعْلَمُ ٱلَّذِينَ كَفَرُوا۟ حِينَ لَا يَكُفُّونَ عَن وُجُوهِهِمُ ٱلنَّارَ وَلَا عَن ظُهُورِهِمْ وَلَا هُمْ يُنصَرُونَ ﴿٣٩﴾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only the faithless knew of the time when they will not be able to keep the Fire off their faces and their backs, nor will they be helped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7048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تَأْتِيهِم بَغْتَةً فَتَبْهَتُهُمْ فَلَا يَسْتَطِيعُونَ رَدَّهَا وَلَا هُمْ يُنظَرُونَ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it will overtake them suddenly, dumbfounding them. So neither will they be able to avert it, nor will they be granted any respite.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0407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ٱسْتُهْزِئَ بِرُسُلٍ مِّن قَبْلِكَ فَحَاقَ بِٱلَّذِينَ سَخِرُوا۟ مِنْهُم مَّا كَانُوا۟ بِهِۦ يَسْتَهْزِءُونَ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Apostles were certainly derided before you; but those who ridiculed them were besieged by what they had been deriding.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086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يَكْلَؤُكُم بِٱلَّيْلِ وَٱلنَّهَارِ مِنَ ٱلرَّحْمَـٰنِ ۗ بَلْ هُمْ عَن ذِكْرِ رَبِّهِم مُّعْرِضُونَ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can guard you, day and night, from [the punishment of] the All-beneficent?’ Rather they are disregardful of their Lord’s remembrance.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1783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لَهُمْ ءَالِهَةٌ تَمْنَعُهُم مِّن دُونِنَا ۚ لَا يَسْتَطِيعُونَ نَصْرَ أَنفُسِهِمْ وَلَا هُم مِّنَّا يُصْحَبُونَ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gods besides Us to defend them? Neither can they help themselves, nor can they provide them with an escort against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238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مَتَّعْنَا هَـٰٓؤُلَآءِ وَءَابَآءَهُمْ حَتَّىٰ طَالَ عَلَيْهِمُ ٱلْعُمُرُ ۗ أَفَلَا يَرَوْنَ أَنَّا نَأْتِى ٱلْأَرْضَ نَنقُصُهَا مِنْ أَطْرَافِهَآ ۚ أَفَهُمُ ٱلْغَـٰلِبُونَ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We have provided for them and their fathers until they lived on for long years. Do they not see how We visit the land diminishing it at its edges</a:t>
            </a:r>
            <a:r>
              <a:rPr lang="en-US" altLang="en-US" sz="3200" dirty="0" smtClean="0">
                <a:latin typeface="Calibri" panose="020F0502020204030204" pitchFamily="34" charset="0"/>
              </a:rPr>
              <a:t>? </a:t>
            </a:r>
            <a:r>
              <a:rPr lang="en-US" altLang="en-US" sz="3200" dirty="0">
                <a:latin typeface="Calibri" panose="020F0502020204030204" pitchFamily="34" charset="0"/>
              </a:rPr>
              <a:t>Are they the ones who will prevail?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8991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إِنَّمَآ أُنذِرُكُم بِٱلْوَحْىِ ۚ وَلَا يَسْمَعُ ٱلصُّمُّ ٱلدُّعَآءَ إِذَا مَا يُنذَرُونَ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indeed warn you by the means of revelation.’ But the deaf do not hear the call when they are warned.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127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ٱقْتَرَبَ لِلنَّاسِ حِسَابُهُمْ وَهُمْ فِى غَفْلَةٍ مُّعْرِضُونَ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Mankind’s reckoning has drawn near to them, yet they are disregardful in [their] obliviousness.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مَّسَّتْهُمْ نَفْحَةٌ مِّنْ عَذَابِ رَبِّكَ لَيَقُولُنَّ يَـٰوَيْلَنَآ إِنَّا كُنَّا ظَـٰلِمِينَ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a whiff of your Lord’s punishment touch them, they will surely say, ‘Woe to us! We have indeed been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2092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وَنَضَعُ ٱلْمَوَٰزِينَ ٱلْقِسْطَ لِيَوْمِ ٱلْقِيَـٰمَةِ فَلَا تُظْلَمُ نَفْسٌ شَيْـًٔا ۖ وَإِن كَانَ مِثْقَالَ حَبَّةٍ مِّنْ خَرْدَلٍ أَتَيْنَا بِهَا ۗ وَكَفَىٰ بِنَا حَـٰسِبِينَ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set up the scales of justice on the Day of Resurrection, and no soul will be wronged in the least. Even if it be the weight of a mustard seed We shall produce it and We suffice as reckoners.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6392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وَهَـٰرُونَ ٱلْفُرْقَانَ وَضِيَآءً وَذِكْرًا لِّلْمُتَّقِينَ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and Aaron the Criterion, a light and reminder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853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يَخْشَوْنَ رَبَّهُم بِٱلْغَيْبِ وَهُم مِّنَ ٱلسَّاعَةِ مُشْفِقُونَ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fear their Lord in secret, and who are apprehensive of the Hour.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7439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وَهَـٰذَا ذِكْرٌ مُّبَارَكٌ أَنزَلْنَـٰهُ ۚ أَفَأَنتُمْ لَهُۥ مُنكِرُونَ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blessed reminder which We have sent down. Will you then deny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0333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ءَاتَيْنَآ إِبْرَٰهِيمَ رُشْدَهُۥ مِن قَبْلُ وَكُنَّا بِهِۦ عَـٰلِمِينَ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had given Abraham his rectitude before, and We knew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094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لِأَبِيهِ وَقَوْمِهِۦ مَا هَـٰذِهِ ٱلتَّمَاثِيلُ ٱلَّتِىٓ أَنتُمْ لَهَا عَـٰكِفُونَ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said to his father and his people, ‘What are these images to which you keep on clinging?’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9693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وَجَدْنَآ ءَابَآءَنَا لَهَا عَـٰبِدِينَ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found our fathers worshipping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6128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لَقَدْ كُنتُمْ أَنتُمْ وَءَابَآؤُكُمْ فِى ضَلَـٰلٍ مُّبِينٍ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‘Certainly you and your fathers have been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51546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أَجِئْتَنَا بِٱلْحَقِّ أَمْ أَنتَ مِنَ ٱللَّـٰعِبِينَ ﴿٥٥﴾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‘Are you telling the truth</a:t>
            </a:r>
            <a:r>
              <a:rPr lang="en-US" altLang="en-US" sz="3200" dirty="0" smtClean="0">
                <a:latin typeface="Calibri" panose="020F0502020204030204" pitchFamily="34" charset="0"/>
              </a:rPr>
              <a:t>, </a:t>
            </a:r>
            <a:r>
              <a:rPr lang="en-US" altLang="en-US" sz="3200" dirty="0">
                <a:latin typeface="Calibri" panose="020F0502020204030204" pitchFamily="34" charset="0"/>
              </a:rPr>
              <a:t>or are you [just] kidding?’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893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يَأْتِيهِم مِّن ذِكْرٍ مِّن رَّبِّهِم مُّحْدَثٍ إِلَّا ٱسْتَمَعُوهُ وَهُمْ يَلْعَبُونَ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does not come to them any new reminder from their Lord but they listen to it as they play around,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0198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بَل رَّبُّكُمْ رَبُّ ٱلسَّمَـٰوَٰتِ وَٱلْأَرْضِ ٱلَّذِى فَطَرَهُنَّ وَأَنَا۠ عَلَىٰ ذَٰلِكُم مِّنَ ٱلشَّـٰهِدِينَ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‘Rather your Lord is the Lord of the heavens and the earth, who originated them, and I am a witness to this.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915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وَتَٱللَّـهِ لَأَكِيدَنَّ أَصْنَـٰمَكُم بَعْدَ أَن تُوَلُّوا۟ مُدْبِرِينَ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Allah, I will devise a stratagem against your idols after you have gone away.’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98453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فَجَعَلَهُمْ جُذَٰذًا إِلَّا كَبِيرًا لَّهُمْ لَعَلَّهُمْ إِلَيْهِ يَرْجِعُونَ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broke them into pieces, —all except the biggest of them— so that they might come back to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594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مَن فَعَلَ هَـٰذَا بِـَٔالِهَتِنَآ إِنَّهُۥ لَمِنَ ٱلظَّـٰلِمِينَ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‘Whoever has done this to Our gods?! He is indeed a wrongdoer!’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3651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سَمِعْنَا فَتًى يَذْكُرُهُمْ يُقَالُ لَهُۥٓ إِبْرَٰهِيمُ ﴿٦٠﴾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heard a young man speaking ill of them. He is called “Abraham.”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92202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فَأْتُوا۟ بِهِۦ عَلَىٰٓ أَعْيُنِ ٱلنَّاسِ لَعَلَّهُمْ يَشْهَدُونَ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‘Bring him before the people’s eyes so that they may bear witness [against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1069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ءَأَنتَ فَعَلْتَ هَـٰذَا بِـَٔالِهَتِنَا يَـٰٓإِبْرَٰهِيمُ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‘Was it you who did this to our gods, O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03903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بَلْ فَعَلَهُۥ كَبِيرُهُمْ هَـٰذَا فَسْـَٔلُوهُمْ إِن كَانُوا۟ يَنطِقُونَ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‘Rather it was this biggest of them who did it! Ask them, if they can speak.’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2217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فَرَجَعُوٓا۟ إِلَىٰٓ أَنفُسِهِمْ فَقَالُوٓا۟ إِنَّكُمْ أَنتُمُ ٱلظَّـٰلِمُونَ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they came to themselves and said [to one another], ‘Indeed it is you who are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24109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نُكِسُوا۟ عَلَىٰ رُءُوسِهِمْ لَقَدْ عَلِمْتَ مَا هَـٰٓؤُلَآءِ يَنطِقُونَ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hung their heads. [They said], ‘You certainly know that they cannot speak.’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23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لَاهِيَةً قُلُوبُهُمْ ۗ وَأَسَرُّوا۟ ٱلنَّجْوَى ٱلَّذِينَ ظَلَمُوا۟ هَلْ هَـٰذَآ إِلَّا بَشَرٌ مِّثْلُكُمْ ۖ أَفَتَأْتُونَ ٱلسِّحْرَ وَأَنتُمْ تُبْصِرُونَ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hearts set on diversions. The wrongdoers secretly whisper together, [saying], ‘Is not this [man] just a human being like yourselves? Will you give in to magic with open eyes?’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59091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أَفَتَعْبُدُونَ مِن دُونِ ٱللَّـهِ مَا لَا يَنفَعُكُمْ شَيْـًٔا وَلَا يَضُرُّكُمْ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you then worship, besides Allah, that which cannot cause you any benefit or harm?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71827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 لَّكُمْ وَلِمَا تَعْبُدُونَ مِن دُونِ ٱللَّـهِ ۖ أَفَلَا تَعْقِلُونَ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Fie on you and what you worship besides Allah!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71113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حَرِّقُوهُ وَٱنصُرُوٓا۟ ءَالِهَتَكُمْ إِن كُنتُمْ فَـٰعِلِينَ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‘Burn him, and help your gods, if you are to do anything!’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2602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قُلْنَا يَـٰنَارُ كُونِى بَرْدًا وَسَلَـٰمًا عَلَىٰٓ إِبْرَٰهِيمَ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said, ‘O fire! Be cool and safe for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85068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وَأَرَادُوا۟ بِهِۦ كَيْدًا فَجَعَلْنَـٰهُمُ ٱلْأَخْسَرِينَ ﴿٧٠﴾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sought to outmaneuver him, but We made them the biggest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65254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وَنَجَّيْنَـٰهُ وَلُوطًا إِلَى ٱلْأَرْضِ ٱلَّتِى بَـٰرَكْنَا فِيهَا لِلْعَـٰلَمِينَ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delivered him and Lot toward the land which We have blessed for all nations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40627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وَوَهَبْنَا لَهُۥٓ إِسْحَـٰقَ وَيَعْقُوبَ نَافِلَةً ۖ وَكُلًّا جَعَلْنَا صَـٰلِحِينَ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him Isaac, and Jacob as well for a grandson</a:t>
            </a:r>
            <a:r>
              <a:rPr lang="en-US" altLang="en-US" sz="3200" dirty="0" smtClean="0">
                <a:latin typeface="Calibri" panose="020F0502020204030204" pitchFamily="34" charset="0"/>
              </a:rPr>
              <a:t>, </a:t>
            </a:r>
            <a:r>
              <a:rPr lang="en-US" altLang="en-US" sz="3200" dirty="0">
                <a:latin typeface="Calibri" panose="020F0502020204030204" pitchFamily="34" charset="0"/>
              </a:rPr>
              <a:t>and each of them We made righteous.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78621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وَجَعَلْنَـٰهُمْ أَئِمَّةً يَهْدُونَ بِأَمْرِنَا وَأَوْحَيْنَآ إِلَيْهِمْ فِعْلَ ٱلْخَيْرَٰتِ وَإِقَامَ ٱلصَّلَوٰةِ وَإِيتَآءَ ٱلزَّكَوٰةِ ۖ وَكَانُوا۟ لَنَا عَـٰبِدِينَ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them imams, guiding by Our command, and We revealed to them the performance of good deeds, the maintenance of prayers, and the giving of </a:t>
            </a:r>
            <a:r>
              <a:rPr lang="en-US" altLang="en-US" sz="3200" dirty="0" err="1">
                <a:latin typeface="Calibri" panose="020F0502020204030204" pitchFamily="34" charset="0"/>
              </a:rPr>
              <a:t>zakāt</a:t>
            </a:r>
            <a:r>
              <a:rPr lang="en-US" altLang="en-US" sz="3200" dirty="0">
                <a:latin typeface="Calibri" panose="020F0502020204030204" pitchFamily="34" charset="0"/>
              </a:rPr>
              <a:t>, and they used to worship 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65451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وَلُوطًا ءَاتَيْنَـٰهُ حُكْمًا وَعِلْمًا وَنَجَّيْنَـٰهُ مِنَ ٱلْقَرْيَةِ ٱلَّتِى كَانَت تَّعْمَلُ ٱلْخَبَـٰٓئِثَ ۗ إِنَّهُمْ كَانُوا۟ قَوْمَ سَوْءٍ فَـٰسِقِينَ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gave judgement and knowledge to Lot, and We delivered him from the town which used to commit vicious acts. Indeed they were an evil and profligate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4004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وَأَدْخَلْنَـٰهُ فِى رَحْمَتِنَآ ۖ إِنَّهُۥ مِنَ ٱلصَّـٰلِحِينَ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admitted him into Our mercy. Indeed he was one of the righteous.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7518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رَبِّى يَعْلَمُ ٱلْقَوْلَ فِى ٱلسَّمَآءِ وَٱلْأَرْضِ ۖ وَهُوَ ٱلسَّمِيعُ ٱلْعَلِيمُ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knows every word [spoken] in the sky and the earth, and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2850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وَنُوحًا إِذْ نَادَىٰ مِن قَبْلُ فَٱسْتَجَبْنَا لَهُۥ فَنَجَّيْنَـٰهُ وَأَهْلَهُۥ مِنَ ٱلْكَرْبِ ٱلْعَظِيمِ ﴿٧٦﴾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before that Noah, when he called out, We responded to him and delivered him and his family from the great agony.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100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وَنَصَرْنَـٰهُ مِنَ ٱلْقَوْمِ ٱلَّذِينَ كَذَّبُوا۟ بِـَٔايَـٰتِنَآ ۚ إِنَّهُمْ كَانُوا۟ قَوْمَ سَوْءٍ فَأَغْرَقْنَـٰهُمْ أَجْمَعِينَ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helped him against the people who denied Our signs. They were indeed an evil lot; so We drowned them 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48528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وَدَاوُۥدَ وَسُلَيْمَـٰنَ إِذْ يَحْكُمَانِ فِى ٱلْحَرْثِ إِذْ نَفَشَتْ فِيهِ غَنَمُ ٱلْقَوْمِ وَكُنَّا لِحُكْمِهِمْ شَـٰهِدِينَ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David and Solomon when they gave judgement concerning the tillage when the sheep of some people strayed into it by night, and We were witness to their judgement.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53022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فَفَهَّمْنَـٰهَا سُلَيْمَـٰنَ ۚ وَكُلًّا ءَاتَيْنَا حُكْمًا وَعِلْمًا ۚ وَسَخَّرْنَا مَعَ دَاوُۥدَ ٱلْجِبَالَ يُسَبِّحْنَ وَٱلطَّيْرَ ۚ وَكُنَّا فَـٰعِلِينَ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gave its understanding to Solomon, and to each We gave judgement and knowledge. And We disposed the mountains and the birds to glorify [Us] with David, and We have been the doer [of such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43947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وَعَلَّمْنَـٰهُ صَنْعَةَ لَبُوسٍ لَّكُمْ لِتُحْصِنَكُم مِّنۢ بَأْسِكُمْ ۖ فَهَلْ أَنتُمْ شَـٰكِرُونَ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taught him the making of coats of mail for you, to protect you from your [own] violence. Will you then be grateful?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01777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وَلِسُلَيْمَـٰنَ ٱلرِّيحَ عَاصِفَةً تَجْرِى بِأَمْرِهِۦٓ إِلَى ٱلْأَرْضِ ٱلَّتِى بَـٰرَكْنَا فِيهَا ۚ وَكُنَّا بِكُلِّ شَىْءٍ عَـٰلِمِينَ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for Solomon [We disposed] the tempestuous wind which blew by his command toward the land which We have blessed, and We have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6814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ٱلشَّيَـٰطِينِ مَن يَغُوصُونَ لَهُۥ وَيَعْمَلُونَ عَمَلًا دُونَ ذَٰلِكَ ۖ وَكُنَّا لَهُمْ حَـٰفِظِينَ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devils were some who dived for him and performed tasks other than that, and We were watchful over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72259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وَأَيُّوبَ إِذْ نَادَىٰ رَبَّهُۥٓ أَنِّى مَسَّنِىَ ٱلضُّرُّ وَأَنتَ أَرْحَمُ ٱلرَّٰحِمِينَ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Job, when he called out to his Lord, ‘Indeed distress has befallen me, and You are the most merciful of the 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9494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فَٱسْتَجَبْنَا لَهُۥ فَكَشَفْنَا مَا بِهِۦ مِن ضُرٍّۢ ۖ وَءَاتَيْنَـٰهُ أَهْلَهُۥ وَمِثْلَهُم مَّعَهُمْ رَحْمَةً مِّنْ عِندِنَا وَذِكْرَىٰ لِلْعَـٰبِدِينَ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answered his prayer and removed his distress, and We gave him [back] his family along with others like them, as a mercy from Us, and an admonition for the devout.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66141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وَإِسْمَـٰعِيلَ وَإِدْرِيسَ وَذَا ٱلْكِفْلِ ۖ كُلٌّ مِّنَ ٱلصَّـٰبِرِينَ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Ishmael, Idris, and </a:t>
            </a:r>
            <a:r>
              <a:rPr lang="en-US" altLang="en-US" sz="3200" dirty="0" err="1">
                <a:latin typeface="Calibri" panose="020F0502020204030204" pitchFamily="34" charset="0"/>
              </a:rPr>
              <a:t>Dhul-Kifl</a:t>
            </a:r>
            <a:r>
              <a:rPr lang="en-US" altLang="en-US" sz="3200" dirty="0">
                <a:latin typeface="Calibri" panose="020F0502020204030204" pitchFamily="34" charset="0"/>
              </a:rPr>
              <a:t> —each of them was among the patient.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082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قَالُوٓا۟ أَضْغَـٰثُ أَحْلَـٰمٍۭ بَلِ ٱفْتَرَىٰهُ بَلْ هُوَ شَاعِرٌ فَلْيَأْتِنَا بِـَٔايَةٍ كَمَآ أُرْسِلَ ٱلْأَوَّلُونَ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said, ‘[They are] confused nightmares!’ ‘Rather he has fabricated it!’ ‘Rather he is a poet!’ ‘Let him bring us a sign, like those sent to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83027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وَأَدْخَلْنَـٰهُمْ فِى رَحْمَتِنَآ ۖ إِنَّهُم مِّنَ ٱلصَّـٰلِحِينَ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admitted them into Our mercy. Indeed they were among the righteous.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1535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وَذَا ٱلنُّونِ إِذ ذَّهَبَ مُغَـٰضِبًا فَظَنَّ أَن لَّن نَّقْدِرَ عَلَيْهِ فَنَادَىٰ فِى ٱلظُّلُمَـٰتِ أَن لَّآ إِلَـٰهَ إِلَّآ أَنتَ سُبْحَـٰنَكَ إِنِّى كُنتُ مِنَ ٱلظَّـٰلِمِينَ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Man of the Fish, when he left in a rage, thinking that We would not put him to hardship. Then he cried out in the darkness, ‘There is no god except You! You are immaculate! I have indeed been among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23544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فَٱسْتَجَبْنَا لَهُۥ وَنَجَّيْنَـٰهُ مِنَ ٱلْغَمِّ ۚ وَكَذَٰلِكَ نُـۨجِى ٱلْمُؤْمِنِينَ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answered his prayer and delivered him from the agony; and thus do We deliver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65747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وَزَكَرِيَّآ إِذْ نَادَىٰ رَبَّهُۥ رَبِّ لَا تَذَرْنِى فَرْدًا وَأَنتَ خَيْرُ ٱلْوَٰرِثِينَ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Zechariah, when he cried out to his Lord, ‘My Lord! Do not leave me without an heir, and You are the best of inheritors.’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96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فَٱسْتَجَبْنَا لَهُۥ وَوَهَبْنَا لَهُۥ يَحْيَىٰ وَأَصْلَحْنَا لَهُۥ زَوْجَهُۥٓ ۚ إِنَّهُمْ كَانُوا۟ يُسَـٰرِعُونَ فِى ٱلْخَيْرَٰتِ وَيَدْعُونَنَا رَغَبًا وَرَهَبًا ۖ وَكَانُوا۟ لَنَا خَـٰشِعِينَ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answered his prayer, and gave him John, and remedied his wife[’s infertility] for him. Indeed they were active in [performing] good works, and they would supplicate Us with eagerness and awe and were humble before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43552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وَٱلَّتِىٓ أَحْصَنَتْ فَرْجَهَا فَنَفَخْنَا فِيهَا مِن رُّوحِنَا وَجَعَلْنَـٰهَا وَٱبْنَهَآ ءَايَةً لِّلْعَـٰلَمِينَ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her who guarded her chastity, so We breathed into her Our spirit</a:t>
            </a:r>
            <a:r>
              <a:rPr lang="en-US" altLang="en-US" sz="3200" dirty="0" smtClean="0">
                <a:latin typeface="Calibri" panose="020F0502020204030204" pitchFamily="34" charset="0"/>
              </a:rPr>
              <a:t>, </a:t>
            </a:r>
            <a:r>
              <a:rPr lang="en-US" altLang="en-US" sz="3200" dirty="0">
                <a:latin typeface="Calibri" panose="020F0502020204030204" pitchFamily="34" charset="0"/>
              </a:rPr>
              <a:t>and made her and her son a sign for all the nations.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04300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هَـٰذِهِۦٓ أُمَّتُكُمْ أُمَّةً وَٰحِدَةً وَأَنَا۠ رَبُّكُمْ فَٱعْبُدُونِ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community of yours is one community, and I am your Lord. So worship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05001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وَتَقَطَّعُوٓا۟ أَمْرَهُم بَيْنَهُمْ ۖ كُلٌّ إِلَيْنَا رَٰجِعُونَ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have fragmented their religion among themselves. Everyone of them will return to 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31136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يَعْمَلْ مِنَ ٱلصَّـٰلِحَـٰتِ وَهُوَ مُؤْمِنٌ فَلَا كُفْرَانَ لِسَعْيِهِۦ وَإِنَّا لَهُۥ كَـٰتِبُونَ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does righteous deeds, should he be faithful, his </a:t>
            </a:r>
            <a:r>
              <a:rPr lang="en-US" altLang="en-US" sz="3200" dirty="0" err="1">
                <a:latin typeface="Calibri" panose="020F0502020204030204" pitchFamily="34" charset="0"/>
              </a:rPr>
              <a:t>endeavour</a:t>
            </a:r>
            <a:r>
              <a:rPr lang="en-US" altLang="en-US" sz="3200" dirty="0">
                <a:latin typeface="Calibri" panose="020F0502020204030204" pitchFamily="34" charset="0"/>
              </a:rPr>
              <a:t> shall not go unappreciated, and We will indeed write it for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85986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وَحَرَٰمٌ عَلَىٰ قَرْيَةٍ أَهْلَكْنَـٰهَآ أَنَّهُمْ لَا يَرْجِعُونَ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forbidden for [the people of] any town that We have destroyed [to return to the world]: they shall not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Anbiyā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629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8277</TotalTime>
  <Words>5366</Words>
  <Application>Microsoft Office PowerPoint</Application>
  <PresentationFormat>Widescreen</PresentationFormat>
  <Paragraphs>359</Paragraphs>
  <Slides>118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ٱقْتَرَبَ لِلنَّاسِ حِسَابُهُمْ وَهُمْ فِى غَفْلَةٍ مُّعْرِضُونَ ﴿١﴾</vt:lpstr>
      <vt:lpstr> مَا يَأْتِيهِم مِّن ذِكْرٍ مِّن رَّبِّهِم مُّحْدَثٍ إِلَّا ٱسْتَمَعُوهُ وَهُمْ يَلْعَبُونَ ﴿٢﴾</vt:lpstr>
      <vt:lpstr> لَاهِيَةً قُلُوبُهُمْ ۗ وَأَسَرُّوا۟ ٱلنَّجْوَى ٱلَّذِينَ ظَلَمُوا۟ هَلْ هَـٰذَآ إِلَّا بَشَرٌ مِّثْلُكُمْ ۖ أَفَتَأْتُونَ ٱلسِّحْرَ وَأَنتُمْ تُبْصِرُونَ ﴿٣﴾</vt:lpstr>
      <vt:lpstr> قَالَ رَبِّى يَعْلَمُ ٱلْقَوْلَ فِى ٱلسَّمَآءِ وَٱلْأَرْضِ ۖ وَهُوَ ٱلسَّمِيعُ ٱلْعَلِيمُ ﴿٤﴾</vt:lpstr>
      <vt:lpstr> بَلْ قَالُوٓا۟ أَضْغَـٰثُ أَحْلَـٰمٍۭ بَلِ ٱفْتَرَىٰهُ بَلْ هُوَ شَاعِرٌ فَلْيَأْتِنَا بِـَٔايَةٍ كَمَآ أُرْسِلَ ٱلْأَوَّلُونَ ﴿٥﴾</vt:lpstr>
      <vt:lpstr> مَآ ءَامَنَتْ قَبْلَهُم مِّن قَرْيَةٍ أَهْلَكْنَـٰهَآ ۖ أَفَهُمْ يُؤْمِنُونَ ﴿٦﴾</vt:lpstr>
      <vt:lpstr> وَمَآ أَرْسَلْنَا قَبْلَكَ إِلَّا رِجَالًا نُّوحِىٓ إِلَيْهِمْ ۖ فَسْـَٔلُوٓا۟ أَهْلَ ٱلذِّكْرِ إِن كُنتُمْ لَا تَعْلَمُونَ ﴿٧﴾</vt:lpstr>
      <vt:lpstr> وَمَا جَعَلْنَـٰهُمْ جَسَدًا لَّا يَأْكُلُونَ ٱلطَّعَامَ وَمَا كَانُوا۟ خَـٰلِدِينَ ﴿٨﴾</vt:lpstr>
      <vt:lpstr> ثُمَّ صَدَقْنَـٰهُمُ ٱلْوَعْدَ فَأَنجَيْنَـٰهُمْ وَمَن نَّشَآءُ وَأَهْلَكْنَا ٱلْمُسْرِفِينَ ﴿٩﴾</vt:lpstr>
      <vt:lpstr> لَقَدْ أَنزَلْنَآ إِلَيْكُمْ كِتَـٰبًا فِيهِ ذِكْرُكُمْ ۖ أَفَلَا تَعْقِلُونَ ﴿١٠﴾</vt:lpstr>
      <vt:lpstr>وَكَمْ قَصَمْنَا مِن قَرْيَةٍ كَانَتْ ظَالِمَةً وَأَنشَأْنَا بَعْدَهَا قَوْمًا ءَاخَرِينَ ﴿١١﴾</vt:lpstr>
      <vt:lpstr> فَلَمَّآ أَحَسُّوا۟ بَأْسَنَآ إِذَا هُم مِّنْهَا يَرْكُضُونَ ﴿١٢﴾</vt:lpstr>
      <vt:lpstr> لَا تَرْكُضُوا۟ وَٱرْجِعُوٓا۟ إِلَىٰ مَآ أُتْرِفْتُمْ فِيهِ وَمَسَـٰكِنِكُمْ لَعَلَّكُمْ تُسْـَٔلُونَ ﴿١٣﴾</vt:lpstr>
      <vt:lpstr> قَالُوا۟ يَـٰوَيْلَنَآ إِنَّا كُنَّا ظَـٰلِمِينَ ﴿١٤﴾</vt:lpstr>
      <vt:lpstr> فَمَا زَالَت تِّلْكَ دَعْوَىٰهُمْ حَتَّىٰ جَعَلْنَـٰهُمْ حَصِيدًا خَـٰمِدِينَ ﴿١٥﴾</vt:lpstr>
      <vt:lpstr> وَمَا خَلَقْنَا ٱلسَّمَآءَ وَٱلْأَرْضَ وَمَا بَيْنَهُمَا لَـٰعِبِينَ ﴿١٦﴾</vt:lpstr>
      <vt:lpstr> لَوْ أَرَدْنَآ أَن نَّتَّخِذَ لَهْوًا لَّٱتَّخَذْنَـٰهُ مِن لَّدُنَّآ إِن كُنَّا فَـٰعِلِينَ ﴿١٧﴾</vt:lpstr>
      <vt:lpstr> بَلْ نَقْذِفُ بِٱلْحَقِّ عَلَى ٱلْبَـٰطِلِ فَيَدْمَغُهُۥ فَإِذَا هُوَ زَاهِقٌ ۚ وَلَكُمُ ٱلْوَيْلُ مِمَّا تَصِفُونَ ﴿١٨﴾</vt:lpstr>
      <vt:lpstr> وَلَهُۥ مَن فِى ٱلسَّمَـٰوَٰتِ وَٱلْأَرْضِ ۚ وَمَنْ عِندَهُۥ لَا يَسْتَكْبِرُونَ عَنْ عِبَادَتِهِۦ وَلَا يَسْتَحْسِرُونَ ﴿١٩﴾</vt:lpstr>
      <vt:lpstr> يُسَبِّحُونَ ٱلَّيْلَ وَٱلنَّهَارَ لَا يَفْتُرُونَ ﴿٢٠﴾</vt:lpstr>
      <vt:lpstr> أَمِ ٱتَّخَذُوٓا۟ ءَالِهَةً مِّنَ ٱلْأَرْضِ هُمْ يُنشِرُونَ ﴿٢١﴾</vt:lpstr>
      <vt:lpstr> لَوْ كَانَ فِيهِمَآ ءَالِهَةٌ إِلَّا ٱللَّـهُ لَفَسَدَتَا ۚ فَسُبْحَـٰنَ ٱللَّـهِ رَبِّ ٱلْعَرْشِ عَمَّا يَصِفُونَ ﴿٢٢﴾</vt:lpstr>
      <vt:lpstr> لَا يُسْـَٔلُ عَمَّا يَفْعَلُ وَهُمْ يُسْـَٔلُونَ ﴿٢٣﴾</vt:lpstr>
      <vt:lpstr> أَمِ ٱتَّخَذُوا۟ مِن دُونِهِۦٓ ءَالِهَةً ۖ قُلْ هَاتُوا۟ بُرْهَـٰنَكُمْ ۖ هَـٰذَا ذِكْرُ مَن مَّعِىَ وَذِكْرُ مَن قَبْلِى ۗ بَلْ أَكْثَرُهُمْ لَا يَعْلَمُونَ ٱلْحَقَّ ۖ فَهُم مُّعْرِضُونَ ﴿٢٤﴾</vt:lpstr>
      <vt:lpstr>وَمَآ أَرْسَلْنَا مِن قَبْلِكَ مِن رَّسُولٍ إِلَّا نُوحِىٓ إِلَيْهِ أَنَّهُۥ لَآ إِلَـٰهَ إِلَّآ أَنَا۠ فَٱعْبُدُونِ ﴿٢٥﴾</vt:lpstr>
      <vt:lpstr> وَقَالُوا۟ ٱتَّخَذَ ٱلرَّحْمَـٰنُ وَلَدًا ۗ سُبْحَـٰنَهُۥ ۚ بَلْ عِبَادٌ مُّكْرَمُونَ ﴿٢٦﴾</vt:lpstr>
      <vt:lpstr> لَا يَسْبِقُونَهُۥ بِٱلْقَوْلِ وَهُم بِأَمْرِهِۦ يَعْمَلُونَ ﴿٢٧﴾</vt:lpstr>
      <vt:lpstr> يَعْلَمُ مَا بَيْنَ أَيْدِيهِمْ وَمَا خَلْفَهُمْ وَلَا يَشْفَعُونَ إِلَّا لِمَنِ ٱرْتَضَىٰ وَهُم مِّنْ خَشْيَتِهِۦ مُشْفِقُونَ ﴿٢٨﴾</vt:lpstr>
      <vt:lpstr> وَمَن يَقُلْ مِنْهُمْ إِنِّىٓ إِلَـٰهٌ مِّن دُونِهِۦ فَذَٰلِكَ نَجْزِيهِ جَهَنَّمَ ۚ كَذَٰلِكَ نَجْزِى ٱلظَّـٰلِمِينَ ﴿٢٩﴾</vt:lpstr>
      <vt:lpstr> أَوَلَمْ يَرَ ٱلَّذِينَ كَفَرُوٓا۟ أَنَّ ٱلسَّمَـٰوَٰتِ وَٱلْأَرْضَ كَانَتَا رَتْقًا فَفَتَقْنَـٰهُمَا ۖ وَجَعَلْنَا مِنَ ٱلْمَآءِ كُلَّ شَىْءٍ حَىٍّ ۖ أَفَلَا يُؤْمِنُونَ ﴿٣٠﴾</vt:lpstr>
      <vt:lpstr> وَجَعَلْنَا فِى ٱلْأَرْضِ رَوَٰسِىَ أَن تَمِيدَ بِهِمْ وَجَعَلْنَا فِيهَا فِجَاجًا سُبُلًا لَّعَلَّهُمْ يَهْتَدُونَ ﴿٣١﴾</vt:lpstr>
      <vt:lpstr> وَجَعَلْنَا ٱلسَّمَآءَ سَقْفًا مَّحْفُوظًا ۖ وَهُمْ عَنْ ءَايَـٰتِهَا مُعْرِضُونَ ﴿٣٢﴾</vt:lpstr>
      <vt:lpstr> وَهُوَ ٱلَّذِى خَلَقَ ٱلَّيْلَ وَٱلنَّهَارَ وَٱلشَّمْسَ وَٱلْقَمَرَ ۖ كُلٌّ فِى فَلَكٍ يَسْبَحُونَ ﴿٣٣﴾</vt:lpstr>
      <vt:lpstr> وَمَا جَعَلْنَا لِبَشَرٍ مِّن قَبْلِكَ ٱلْخُلْدَ ۖ أَفَإِي۟ن مِّتَّ فَهُمُ ٱلْخَـٰلِدُونَ ﴿٣٤﴾</vt:lpstr>
      <vt:lpstr> كُلُّ نَفْسٍ ذَآئِقَةُ ٱلْمَوْتِ ۗ وَنَبْلُوكُم بِٱلشَّرِّ وَٱلْخَيْرِ فِتْنَةً ۖ وَإِلَيْنَا تُرْجَعُونَ ﴿٣٥﴾</vt:lpstr>
      <vt:lpstr>وَإِذَا رَءَاكَ ٱلَّذِينَ كَفَرُوٓا۟ إِن يَتَّخِذُونَكَ إِلَّا هُزُوًا أَهَـٰذَا ٱلَّذِى يَذْكُرُ ءَالِهَتَكُمْ وَهُم بِذِكْرِ ٱلرَّحْمَـٰنِ هُمْ كَـٰفِرُونَ ﴿٣٦﴾</vt:lpstr>
      <vt:lpstr> خُلِقَ ٱلْإِنسَـٰنُ مِنْ عَجَلٍ ۚ سَأُو۟رِيكُمْ ءَايَـٰتِى فَلَا تَسْتَعْجِلُونِ ﴿٣٧﴾</vt:lpstr>
      <vt:lpstr> وَيَقُولُونَ مَتَىٰ هَـٰذَا ٱلْوَعْدُ إِن كُنتُمْ صَـٰدِقِينَ ﴿٣٨﴾</vt:lpstr>
      <vt:lpstr> لَوْ يَعْلَمُ ٱلَّذِينَ كَفَرُوا۟ حِينَ لَا يَكُفُّونَ عَن وُجُوهِهِمُ ٱلنَّارَ وَلَا عَن ظُهُورِهِمْ وَلَا هُمْ يُنصَرُونَ ﴿٣٩﴾ </vt:lpstr>
      <vt:lpstr>بَلْ تَأْتِيهِم بَغْتَةً فَتَبْهَتُهُمْ فَلَا يَسْتَطِيعُونَ رَدَّهَا وَلَا هُمْ يُنظَرُونَ ﴿٤٠﴾</vt:lpstr>
      <vt:lpstr> وَلَقَدِ ٱسْتُهْزِئَ بِرُسُلٍ مِّن قَبْلِكَ فَحَاقَ بِٱلَّذِينَ سَخِرُوا۟ مِنْهُم مَّا كَانُوا۟ بِهِۦ يَسْتَهْزِءُونَ ﴿٤١﴾</vt:lpstr>
      <vt:lpstr> قُلْ مَن يَكْلَؤُكُم بِٱلَّيْلِ وَٱلنَّهَارِ مِنَ ٱلرَّحْمَـٰنِ ۗ بَلْ هُمْ عَن ذِكْرِ رَبِّهِم مُّعْرِضُونَ ﴿٤٢﴾</vt:lpstr>
      <vt:lpstr> أَمْ لَهُمْ ءَالِهَةٌ تَمْنَعُهُم مِّن دُونِنَا ۚ لَا يَسْتَطِيعُونَ نَصْرَ أَنفُسِهِمْ وَلَا هُم مِّنَّا يُصْحَبُونَ ﴿٤٣﴾</vt:lpstr>
      <vt:lpstr> بَلْ مَتَّعْنَا هَـٰٓؤُلَآءِ وَءَابَآءَهُمْ حَتَّىٰ طَالَ عَلَيْهِمُ ٱلْعُمُرُ ۗ أَفَلَا يَرَوْنَ أَنَّا نَأْتِى ٱلْأَرْضَ نَنقُصُهَا مِنْ أَطْرَافِهَآ ۚ أَفَهُمُ ٱلْغَـٰلِبُونَ ﴿٤٤﴾</vt:lpstr>
      <vt:lpstr>قُلْ إِنَّمَآ أُنذِرُكُم بِٱلْوَحْىِ ۚ وَلَا يَسْمَعُ ٱلصُّمُّ ٱلدُّعَآءَ إِذَا مَا يُنذَرُونَ ﴿٤٥﴾</vt:lpstr>
      <vt:lpstr> وَلَئِن مَّسَّتْهُمْ نَفْحَةٌ مِّنْ عَذَابِ رَبِّكَ لَيَقُولُنَّ يَـٰوَيْلَنَآ إِنَّا كُنَّا ظَـٰلِمِينَ ﴿٤٦﴾ </vt:lpstr>
      <vt:lpstr>وَنَضَعُ ٱلْمَوَٰزِينَ ٱلْقِسْطَ لِيَوْمِ ٱلْقِيَـٰمَةِ فَلَا تُظْلَمُ نَفْسٌ شَيْـًٔا ۖ وَإِن كَانَ مِثْقَالَ حَبَّةٍ مِّنْ خَرْدَلٍ أَتَيْنَا بِهَا ۗ وَكَفَىٰ بِنَا حَـٰسِبِينَ ﴿٤٧﴾</vt:lpstr>
      <vt:lpstr> وَلَقَدْ ءَاتَيْنَا مُوسَىٰ وَهَـٰرُونَ ٱلْفُرْقَانَ وَضِيَآءً وَذِكْرًا لِّلْمُتَّقِينَ ﴿٤٨﴾</vt:lpstr>
      <vt:lpstr> ٱلَّذِينَ يَخْشَوْنَ رَبَّهُم بِٱلْغَيْبِ وَهُم مِّنَ ٱلسَّاعَةِ مُشْفِقُونَ ﴿٤٩﴾</vt:lpstr>
      <vt:lpstr> وَهَـٰذَا ذِكْرٌ مُّبَارَكٌ أَنزَلْنَـٰهُ ۚ أَفَأَنتُمْ لَهُۥ مُنكِرُونَ ﴿٥٠﴾ </vt:lpstr>
      <vt:lpstr> وَلَقَدْ ءَاتَيْنَآ إِبْرَٰهِيمَ رُشْدَهُۥ مِن قَبْلُ وَكُنَّا بِهِۦ عَـٰلِمِينَ ﴿٥١﴾</vt:lpstr>
      <vt:lpstr> إِذْ قَالَ لِأَبِيهِ وَقَوْمِهِۦ مَا هَـٰذِهِ ٱلتَّمَاثِيلُ ٱلَّتِىٓ أَنتُمْ لَهَا عَـٰكِفُونَ ﴿٥٢﴾</vt:lpstr>
      <vt:lpstr> قَالُوا۟ وَجَدْنَآ ءَابَآءَنَا لَهَا عَـٰبِدِينَ ﴿٥٣﴾</vt:lpstr>
      <vt:lpstr> قَالَ لَقَدْ كُنتُمْ أَنتُمْ وَءَابَآؤُكُمْ فِى ضَلَـٰلٍ مُّبِينٍ ﴿٥٤﴾</vt:lpstr>
      <vt:lpstr> قَالُوٓا۟ أَجِئْتَنَا بِٱلْحَقِّ أَمْ أَنتَ مِنَ ٱللَّـٰعِبِينَ ﴿٥٥﴾ </vt:lpstr>
      <vt:lpstr>قَالَ بَل رَّبُّكُمْ رَبُّ ٱلسَّمَـٰوَٰتِ وَٱلْأَرْضِ ٱلَّذِى فَطَرَهُنَّ وَأَنَا۠ عَلَىٰ ذَٰلِكُم مِّنَ ٱلشَّـٰهِدِينَ ﴿٥٦﴾</vt:lpstr>
      <vt:lpstr> وَتَٱللَّـهِ لَأَكِيدَنَّ أَصْنَـٰمَكُم بَعْدَ أَن تُوَلُّوا۟ مُدْبِرِينَ ﴿٥٧﴾</vt:lpstr>
      <vt:lpstr>فَجَعَلَهُمْ جُذَٰذًا إِلَّا كَبِيرًا لَّهُمْ لَعَلَّهُمْ إِلَيْهِ يَرْجِعُونَ ﴿٥٨﴾</vt:lpstr>
      <vt:lpstr> قَالُوا۟ مَن فَعَلَ هَـٰذَا بِـَٔالِهَتِنَآ إِنَّهُۥ لَمِنَ ٱلظَّـٰلِمِينَ ﴿٥٩﴾</vt:lpstr>
      <vt:lpstr> قَالُوا۟ سَمِعْنَا فَتًى يَذْكُرُهُمْ يُقَالُ لَهُۥٓ إِبْرَٰهِيمُ ﴿٦٠﴾ </vt:lpstr>
      <vt:lpstr>قَالُوا۟ فَأْتُوا۟ بِهِۦ عَلَىٰٓ أَعْيُنِ ٱلنَّاسِ لَعَلَّهُمْ يَشْهَدُونَ ﴿٦١﴾</vt:lpstr>
      <vt:lpstr> قَالُوٓا۟ ءَأَنتَ فَعَلْتَ هَـٰذَا بِـَٔالِهَتِنَا يَـٰٓإِبْرَٰهِيمُ ﴿٦٢﴾</vt:lpstr>
      <vt:lpstr> قَالَ بَلْ فَعَلَهُۥ كَبِيرُهُمْ هَـٰذَا فَسْـَٔلُوهُمْ إِن كَانُوا۟ يَنطِقُونَ ﴿٦٣﴾</vt:lpstr>
      <vt:lpstr> فَرَجَعُوٓا۟ إِلَىٰٓ أَنفُسِهِمْ فَقَالُوٓا۟ إِنَّكُمْ أَنتُمُ ٱلظَّـٰلِمُونَ ﴿٦٤﴾</vt:lpstr>
      <vt:lpstr> ثُمَّ نُكِسُوا۟ عَلَىٰ رُءُوسِهِمْ لَقَدْ عَلِمْتَ مَا هَـٰٓؤُلَآءِ يَنطِقُونَ ﴿٦٥﴾</vt:lpstr>
      <vt:lpstr> قَالَ أَفَتَعْبُدُونَ مِن دُونِ ٱللَّـهِ مَا لَا يَنفَعُكُمْ شَيْـًٔا وَلَا يَضُرُّكُمْ ﴿٦٦﴾</vt:lpstr>
      <vt:lpstr> أُفٍّۢ لَّكُمْ وَلِمَا تَعْبُدُونَ مِن دُونِ ٱللَّـهِ ۖ أَفَلَا تَعْقِلُونَ ﴿٦٧﴾</vt:lpstr>
      <vt:lpstr> قَالُوا۟ حَرِّقُوهُ وَٱنصُرُوٓا۟ ءَالِهَتَكُمْ إِن كُنتُمْ فَـٰعِلِينَ ﴿٦٨﴾</vt:lpstr>
      <vt:lpstr> قُلْنَا يَـٰنَارُ كُونِى بَرْدًا وَسَلَـٰمًا عَلَىٰٓ إِبْرَٰهِيمَ ﴿٦٩﴾</vt:lpstr>
      <vt:lpstr> وَأَرَادُوا۟ بِهِۦ كَيْدًا فَجَعَلْنَـٰهُمُ ٱلْأَخْسَرِينَ ﴿٧٠﴾ </vt:lpstr>
      <vt:lpstr>وَنَجَّيْنَـٰهُ وَلُوطًا إِلَى ٱلْأَرْضِ ٱلَّتِى بَـٰرَكْنَا فِيهَا لِلْعَـٰلَمِينَ ﴿٧١﴾</vt:lpstr>
      <vt:lpstr> وَوَهَبْنَا لَهُۥٓ إِسْحَـٰقَ وَيَعْقُوبَ نَافِلَةً ۖ وَكُلًّا جَعَلْنَا صَـٰلِحِينَ ﴿٧٢﴾</vt:lpstr>
      <vt:lpstr>وَجَعَلْنَـٰهُمْ أَئِمَّةً يَهْدُونَ بِأَمْرِنَا وَأَوْحَيْنَآ إِلَيْهِمْ فِعْلَ ٱلْخَيْرَٰتِ وَإِقَامَ ٱلصَّلَوٰةِ وَإِيتَآءَ ٱلزَّكَوٰةِ ۖ وَكَانُوا۟ لَنَا عَـٰبِدِينَ ﴿٧٣﴾</vt:lpstr>
      <vt:lpstr> وَلُوطًا ءَاتَيْنَـٰهُ حُكْمًا وَعِلْمًا وَنَجَّيْنَـٰهُ مِنَ ٱلْقَرْيَةِ ٱلَّتِى كَانَت تَّعْمَلُ ٱلْخَبَـٰٓئِثَ ۗ إِنَّهُمْ كَانُوا۟ قَوْمَ سَوْءٍ فَـٰسِقِينَ ﴿٧٤﴾</vt:lpstr>
      <vt:lpstr> وَأَدْخَلْنَـٰهُ فِى رَحْمَتِنَآ ۖ إِنَّهُۥ مِنَ ٱلصَّـٰلِحِينَ ﴿٧٥﴾</vt:lpstr>
      <vt:lpstr> وَنُوحًا إِذْ نَادَىٰ مِن قَبْلُ فَٱسْتَجَبْنَا لَهُۥ فَنَجَّيْنَـٰهُ وَأَهْلَهُۥ مِنَ ٱلْكَرْبِ ٱلْعَظِيمِ ﴿٧٦﴾ </vt:lpstr>
      <vt:lpstr>وَنَصَرْنَـٰهُ مِنَ ٱلْقَوْمِ ٱلَّذِينَ كَذَّبُوا۟ بِـَٔايَـٰتِنَآ ۚ إِنَّهُمْ كَانُوا۟ قَوْمَ سَوْءٍ فَأَغْرَقْنَـٰهُمْ أَجْمَعِينَ ﴿٧٧﴾</vt:lpstr>
      <vt:lpstr> وَدَاوُۥدَ وَسُلَيْمَـٰنَ إِذْ يَحْكُمَانِ فِى ٱلْحَرْثِ إِذْ نَفَشَتْ فِيهِ غَنَمُ ٱلْقَوْمِ وَكُنَّا لِحُكْمِهِمْ شَـٰهِدِينَ ﴿٧٨﴾</vt:lpstr>
      <vt:lpstr> فَفَهَّمْنَـٰهَا سُلَيْمَـٰنَ ۚ وَكُلًّا ءَاتَيْنَا حُكْمًا وَعِلْمًا ۚ وَسَخَّرْنَا مَعَ دَاوُۥدَ ٱلْجِبَالَ يُسَبِّحْنَ وَٱلطَّيْرَ ۚ وَكُنَّا فَـٰعِلِينَ ﴿٧٩﴾</vt:lpstr>
      <vt:lpstr> وَعَلَّمْنَـٰهُ صَنْعَةَ لَبُوسٍ لَّكُمْ لِتُحْصِنَكُم مِّنۢ بَأْسِكُمْ ۖ فَهَلْ أَنتُمْ شَـٰكِرُونَ ﴿٨٠﴾</vt:lpstr>
      <vt:lpstr> وَلِسُلَيْمَـٰنَ ٱلرِّيحَ عَاصِفَةً تَجْرِى بِأَمْرِهِۦٓ إِلَى ٱلْأَرْضِ ٱلَّتِى بَـٰرَكْنَا فِيهَا ۚ وَكُنَّا بِكُلِّ شَىْءٍ عَـٰلِمِينَ ﴿٨١﴾</vt:lpstr>
      <vt:lpstr>وَمِنَ ٱلشَّيَـٰطِينِ مَن يَغُوصُونَ لَهُۥ وَيَعْمَلُونَ عَمَلًا دُونَ ذَٰلِكَ ۖ وَكُنَّا لَهُمْ حَـٰفِظِينَ ﴿٨٢﴾</vt:lpstr>
      <vt:lpstr> وَأَيُّوبَ إِذْ نَادَىٰ رَبَّهُۥٓ أَنِّى مَسَّنِىَ ٱلضُّرُّ وَأَنتَ أَرْحَمُ ٱلرَّٰحِمِينَ ﴿٨٣﴾</vt:lpstr>
      <vt:lpstr> فَٱسْتَجَبْنَا لَهُۥ فَكَشَفْنَا مَا بِهِۦ مِن ضُرٍّۢ ۖ وَءَاتَيْنَـٰهُ أَهْلَهُۥ وَمِثْلَهُم مَّعَهُمْ رَحْمَةً مِّنْ عِندِنَا وَذِكْرَىٰ لِلْعَـٰبِدِينَ ﴿٨٤﴾</vt:lpstr>
      <vt:lpstr> وَإِسْمَـٰعِيلَ وَإِدْرِيسَ وَذَا ٱلْكِفْلِ ۖ كُلٌّ مِّنَ ٱلصَّـٰبِرِينَ ﴿٨٥﴾</vt:lpstr>
      <vt:lpstr> وَأَدْخَلْنَـٰهُمْ فِى رَحْمَتِنَآ ۖ إِنَّهُم مِّنَ ٱلصَّـٰلِحِينَ ﴿٨٦﴾</vt:lpstr>
      <vt:lpstr> وَذَا ٱلنُّونِ إِذ ذَّهَبَ مُغَـٰضِبًا فَظَنَّ أَن لَّن نَّقْدِرَ عَلَيْهِ فَنَادَىٰ فِى ٱلظُّلُمَـٰتِ أَن لَّآ إِلَـٰهَ إِلَّآ أَنتَ سُبْحَـٰنَكَ إِنِّى كُنتُ مِنَ ٱلظَّـٰلِمِينَ ﴿٨٧﴾</vt:lpstr>
      <vt:lpstr> فَٱسْتَجَبْنَا لَهُۥ وَنَجَّيْنَـٰهُ مِنَ ٱلْغَمِّ ۚ وَكَذَٰلِكَ نُـۨجِى ٱلْمُؤْمِنِينَ ﴿٨٨﴾</vt:lpstr>
      <vt:lpstr> وَزَكَرِيَّآ إِذْ نَادَىٰ رَبَّهُۥ رَبِّ لَا تَذَرْنِى فَرْدًا وَأَنتَ خَيْرُ ٱلْوَٰرِثِينَ ﴿٨٩﴾</vt:lpstr>
      <vt:lpstr> فَٱسْتَجَبْنَا لَهُۥ وَوَهَبْنَا لَهُۥ يَحْيَىٰ وَأَصْلَحْنَا لَهُۥ زَوْجَهُۥٓ ۚ إِنَّهُمْ كَانُوا۟ يُسَـٰرِعُونَ فِى ٱلْخَيْرَٰتِ وَيَدْعُونَنَا رَغَبًا وَرَهَبًا ۖ وَكَانُوا۟ لَنَا خَـٰشِعِينَ ﴿٩٠﴾</vt:lpstr>
      <vt:lpstr>وَٱلَّتِىٓ أَحْصَنَتْ فَرْجَهَا فَنَفَخْنَا فِيهَا مِن رُّوحِنَا وَجَعَلْنَـٰهَا وَٱبْنَهَآ ءَايَةً لِّلْعَـٰلَمِينَ ﴿٩١﴾</vt:lpstr>
      <vt:lpstr> إِنَّ هَـٰذِهِۦٓ أُمَّتُكُمْ أُمَّةً وَٰحِدَةً وَأَنَا۠ رَبُّكُمْ فَٱعْبُدُونِ ﴿٩٢﴾</vt:lpstr>
      <vt:lpstr> وَتَقَطَّعُوٓا۟ أَمْرَهُم بَيْنَهُمْ ۖ كُلٌّ إِلَيْنَا رَٰجِعُونَ ﴿٩٣﴾</vt:lpstr>
      <vt:lpstr> فَمَن يَعْمَلْ مِنَ ٱلصَّـٰلِحَـٰتِ وَهُوَ مُؤْمِنٌ فَلَا كُفْرَانَ لِسَعْيِهِۦ وَإِنَّا لَهُۥ كَـٰتِبُونَ ﴿٩٤﴾</vt:lpstr>
      <vt:lpstr> وَحَرَٰمٌ عَلَىٰ قَرْيَةٍ أَهْلَكْنَـٰهَآ أَنَّهُمْ لَا يَرْجِعُونَ ﴿٩٥﴾</vt:lpstr>
      <vt:lpstr> حَتَّىٰٓ إِذَا فُتِحَتْ يَأْجُوجُ وَمَأْجُوجُ وَهُم مِّن كُلِّ حَدَبٍ يَنسِلُونَ ﴿٩٦﴾</vt:lpstr>
      <vt:lpstr> وَٱقْتَرَبَ ٱلْوَعْدُ ٱلْحَقُّ فَإِذَا هِىَ شَـٰخِصَةٌ أَبْصَـٰرُ ٱلَّذِينَ كَفَرُوا۟ يَـٰوَيْلَنَا قَدْ كُنَّا فِى غَفْلَةٍ مِّنْ هَـٰذَا بَلْ كُنَّا ظَـٰلِمِينَ ﴿٩٧﴾</vt:lpstr>
      <vt:lpstr> إِنَّكُمْ وَمَا تَعْبُدُونَ مِن دُونِ ٱللَّـهِ حَصَبُ جَهَنَّمَ أَنتُمْ لَهَا وَٰرِدُونَ ﴿٩٨﴾</vt:lpstr>
      <vt:lpstr> لَوْ كَانَ هَـٰٓؤُلَآءِ ءَالِهَةً مَّا وَرَدُوهَا ۖ وَكُلٌّ فِيهَا خَـٰلِدُونَ ﴿٩٩﴾</vt:lpstr>
      <vt:lpstr> لَهُمْ فِيهَا زَفِيرٌ وَهُمْ فِيهَا لَا يَسْمَعُونَ ﴿١٠٠﴾</vt:lpstr>
      <vt:lpstr> إِنَّ ٱلَّذِينَ سَبَقَتْ لَهُم مِّنَّا ٱلْحُسْنَىٰٓ أُو۟لَـٰٓئِكَ عَنْهَا مُبْعَدُونَ ﴿١٠١﴾</vt:lpstr>
      <vt:lpstr>لَا يَسْمَعُونَ حَسِيسَهَا ۖ وَهُمْ فِى مَا ٱشْتَهَتْ أَنفُسُهُمْ خَـٰلِدُونَ ﴿١٠٢﴾</vt:lpstr>
      <vt:lpstr> لَا يَحْزُنُهُمُ ٱلْفَزَعُ ٱلْأَكْبَرُ وَتَتَلَقَّىٰهُمُ ٱلْمَلَـٰٓئِكَةُ هَـٰذَا يَوْمُكُمُ ٱلَّذِى كُنتُمْ تُوعَدُونَ ﴿١٠٣﴾</vt:lpstr>
      <vt:lpstr> يَوْمَ نَطْوِى ٱلسَّمَآءَ كَطَىِّ ٱلسِّجِلِّ لِلْكُتُبِ ۚ كَمَا بَدَأْنَآ أَوَّلَ خَلْقٍ نُّعِيدُهُۥ ۚ وَعْدًا عَلَيْنَآ ۚ إِنَّا كُنَّا فَـٰعِلِينَ ﴿١٠٤﴾</vt:lpstr>
      <vt:lpstr> وَلَقَدْ كَتَبْنَا فِى ٱلزَّبُورِ مِنۢ بَعْدِ ٱلذِّكْرِ أَنَّ ٱلْأَرْضَ يَرِثُهَا عِبَادِىَ ٱلصَّـٰلِحُونَ ﴿١٠٥﴾</vt:lpstr>
      <vt:lpstr> إِنَّ فِى هَـٰذَا لَبَلَـٰغًا لِّقَوْمٍ عَـٰبِدِينَ ﴿١٠٦﴾</vt:lpstr>
      <vt:lpstr> وَمَآ أَرْسَلْنَـٰكَ إِلَّا رَحْمَةً لِّلْعَـٰلَمِينَ ﴿١٠٧﴾</vt:lpstr>
      <vt:lpstr> قُلْ إِنَّمَا يُوحَىٰٓ إِلَىَّ أَنَّمَآ إِلَـٰهُكُمْ إِلَـٰهٌ وَٰحِدٌ ۖ فَهَلْ أَنتُم مُّسْلِمُونَ ﴿١٠٨﴾</vt:lpstr>
      <vt:lpstr> فَإِن تَوَلَّوْا۟ فَقُلْ ءَاذَنتُكُمْ عَلَىٰ سَوَآءٍ ۖ وَإِنْ أَدْرِىٓ أَقَرِيبٌ أَم بَعِيدٌ مَّا تُوعَدُونَ ﴿١٠٩﴾</vt:lpstr>
      <vt:lpstr> إِنَّهُۥ يَعْلَمُ ٱلْجَهْرَ مِنَ ٱلْقَوْلِ وَيَعْلَمُ مَا تَكْتُمُونَ ﴿١١٠﴾</vt:lpstr>
      <vt:lpstr> وَإِنْ أَدْرِى لَعَلَّهُۥ فِتْنَةٌ لَّكُمْ وَمَتَـٰعٌ إِلَىٰ حِينٍ ﴿١١١﴾</vt:lpstr>
      <vt:lpstr> قَـٰلَ رَبِّ ٱحْكُم بِٱلْحَقِّ ۗ وَرَبُّنَا ٱلرَّحْمَـٰنُ ٱلْمُسْتَعَانُ عَلَىٰ مَا تَصِفُونَ ﴿١١٢﴾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516</cp:revision>
  <dcterms:created xsi:type="dcterms:W3CDTF">2005-07-27T05:58:58Z</dcterms:created>
  <dcterms:modified xsi:type="dcterms:W3CDTF">2020-05-08T02:12:34Z</dcterms:modified>
</cp:coreProperties>
</file>