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6"/>
  </p:notesMasterIdLst>
  <p:sldIdLst>
    <p:sldId id="354" r:id="rId2"/>
    <p:sldId id="355" r:id="rId3"/>
    <p:sldId id="918" r:id="rId4"/>
    <p:sldId id="893" r:id="rId5"/>
    <p:sldId id="766" r:id="rId6"/>
    <p:sldId id="917"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1028" r:id="rId24"/>
    <p:sldId id="935" r:id="rId25"/>
    <p:sldId id="936" r:id="rId26"/>
    <p:sldId id="1029" r:id="rId27"/>
    <p:sldId id="937" r:id="rId28"/>
    <p:sldId id="938" r:id="rId29"/>
    <p:sldId id="1030" r:id="rId30"/>
    <p:sldId id="939" r:id="rId31"/>
    <p:sldId id="1031" r:id="rId32"/>
    <p:sldId id="940" r:id="rId33"/>
    <p:sldId id="941" r:id="rId34"/>
    <p:sldId id="942" r:id="rId35"/>
    <p:sldId id="943" r:id="rId36"/>
    <p:sldId id="944" r:id="rId37"/>
    <p:sldId id="945" r:id="rId38"/>
    <p:sldId id="1032" r:id="rId39"/>
    <p:sldId id="946" r:id="rId40"/>
    <p:sldId id="1033" r:id="rId41"/>
    <p:sldId id="947" r:id="rId42"/>
    <p:sldId id="948" r:id="rId43"/>
    <p:sldId id="949" r:id="rId44"/>
    <p:sldId id="950" r:id="rId45"/>
    <p:sldId id="951" r:id="rId46"/>
    <p:sldId id="952" r:id="rId47"/>
    <p:sldId id="953" r:id="rId48"/>
    <p:sldId id="954" r:id="rId49"/>
    <p:sldId id="955" r:id="rId50"/>
    <p:sldId id="956" r:id="rId51"/>
    <p:sldId id="957" r:id="rId52"/>
    <p:sldId id="958" r:id="rId53"/>
    <p:sldId id="959" r:id="rId54"/>
    <p:sldId id="960" r:id="rId55"/>
    <p:sldId id="961" r:id="rId56"/>
    <p:sldId id="962" r:id="rId57"/>
    <p:sldId id="963" r:id="rId58"/>
    <p:sldId id="964" r:id="rId59"/>
    <p:sldId id="965" r:id="rId60"/>
    <p:sldId id="966" r:id="rId61"/>
    <p:sldId id="967" r:id="rId62"/>
    <p:sldId id="968" r:id="rId63"/>
    <p:sldId id="969" r:id="rId64"/>
    <p:sldId id="970" r:id="rId65"/>
    <p:sldId id="971" r:id="rId66"/>
    <p:sldId id="972" r:id="rId67"/>
    <p:sldId id="973" r:id="rId68"/>
    <p:sldId id="974" r:id="rId69"/>
    <p:sldId id="975" r:id="rId70"/>
    <p:sldId id="976" r:id="rId71"/>
    <p:sldId id="977" r:id="rId72"/>
    <p:sldId id="978" r:id="rId73"/>
    <p:sldId id="979" r:id="rId74"/>
    <p:sldId id="980" r:id="rId75"/>
    <p:sldId id="981" r:id="rId76"/>
    <p:sldId id="982" r:id="rId77"/>
    <p:sldId id="983" r:id="rId78"/>
    <p:sldId id="984" r:id="rId79"/>
    <p:sldId id="985" r:id="rId80"/>
    <p:sldId id="986" r:id="rId81"/>
    <p:sldId id="987" r:id="rId82"/>
    <p:sldId id="988" r:id="rId83"/>
    <p:sldId id="989" r:id="rId84"/>
    <p:sldId id="990" r:id="rId85"/>
    <p:sldId id="991" r:id="rId86"/>
    <p:sldId id="992" r:id="rId87"/>
    <p:sldId id="993" r:id="rId88"/>
    <p:sldId id="994" r:id="rId89"/>
    <p:sldId id="995" r:id="rId90"/>
    <p:sldId id="996" r:id="rId91"/>
    <p:sldId id="997" r:id="rId92"/>
    <p:sldId id="998" r:id="rId93"/>
    <p:sldId id="999" r:id="rId94"/>
    <p:sldId id="1034" r:id="rId95"/>
    <p:sldId id="1000" r:id="rId96"/>
    <p:sldId id="1001" r:id="rId97"/>
    <p:sldId id="1002" r:id="rId98"/>
    <p:sldId id="1003" r:id="rId99"/>
    <p:sldId id="1004" r:id="rId100"/>
    <p:sldId id="1005" r:id="rId101"/>
    <p:sldId id="1006" r:id="rId102"/>
    <p:sldId id="1007" r:id="rId103"/>
    <p:sldId id="1008" r:id="rId104"/>
    <p:sldId id="1009" r:id="rId105"/>
    <p:sldId id="1010" r:id="rId106"/>
    <p:sldId id="1011" r:id="rId107"/>
    <p:sldId id="1012" r:id="rId108"/>
    <p:sldId id="1013" r:id="rId109"/>
    <p:sldId id="1014" r:id="rId110"/>
    <p:sldId id="1015" r:id="rId111"/>
    <p:sldId id="1016" r:id="rId112"/>
    <p:sldId id="1017" r:id="rId113"/>
    <p:sldId id="1018" r:id="rId114"/>
    <p:sldId id="1019" r:id="rId115"/>
    <p:sldId id="1020" r:id="rId116"/>
    <p:sldId id="1021" r:id="rId117"/>
    <p:sldId id="1022" r:id="rId118"/>
    <p:sldId id="1023" r:id="rId119"/>
    <p:sldId id="1024" r:id="rId120"/>
    <p:sldId id="1025" r:id="rId121"/>
    <p:sldId id="1026" r:id="rId122"/>
    <p:sldId id="1027" r:id="rId123"/>
    <p:sldId id="352" r:id="rId124"/>
    <p:sldId id="353" r:id="rId1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96" y="52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الكهف</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Kahf</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cave)</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18</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110</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لَهُم بِهِۦ مِنْ عِلْمٍ وَلَا لِـَٔابَآئِهِمْ ۚ كَبُرَتْ كَلِمَةً تَخْرُجُ مِنْ أَفْوَٰهِهِمْ ۚ إِن يَقُولُونَ إِلَّا كَذِبًا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do not have any knowledge of that, nor did their fathers. Monstrous is the utterance that comes out of their mouths, and they say nothing but a lie.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72651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مَنْ ءَامَنَ وَعَمِلَ صَـٰلِحًا فَلَهُۥ جَزَآءً ٱلْحُسْنَىٰ ۖ وَسَنَقُولُ لَهُۥ مِنْ أَمْرِنَا يُسْرًا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him who has faith and acts righteously, he shall have the best reward, and we will speak to him gently of our command.’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569027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أَتْبَعَ سَبَبًا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followed a means.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2319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إِذَا بَلَغَ مَطْلِعَ ٱلشَّمْسِ وَجَدَهَا تَطْلُعُ عَلَىٰ قَوْمٍ لَّمْ نَجْعَل لَّهُم مِّن دُونِهَا سِتْرًا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reached the place where the sun rises, he found it rising on a people for whom We had not provided any shield against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79141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وَقَدْ أَحَطْنَا بِمَا لَدَيْهِ خُبْرًا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it was, and We comprehended whatever pertained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01604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أَتْبَعَ سَبَبًا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followed a means.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28936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إِذَا بَلَغَ بَيْنَ ٱلسَّدَّيْنِ وَجَدَ مِن دُونِهِمَا قَوْمًا لَّا يَكَادُونَ يَفْقَهُونَ قَوْلًا ﴿٩٣﴾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reached [the place] between the two barriers, he found between them a people who could hardly understand a word.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99062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يَـٰذَا ٱلْقَرْنَيْنِ إِنَّ يَأْجُوجَ وَمَأْجُوجَ مُفْسِدُونَ فِى ٱلْأَرْضِ فَهَلْ نَجْعَلُ لَكَ خَرْجًا عَلَىٰٓ أَن تَجْعَلَ بَيْنَنَا وَبَيْنَهُمْ سَدًّا ﴿٩٤﴾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a:t>
            </a:r>
            <a:r>
              <a:rPr lang="en-US" altLang="en-US" sz="3200" dirty="0" err="1">
                <a:latin typeface="Calibri" panose="020F0502020204030204" pitchFamily="34" charset="0"/>
              </a:rPr>
              <a:t>Dhul</a:t>
            </a:r>
            <a:r>
              <a:rPr lang="en-US" altLang="en-US" sz="3200" dirty="0">
                <a:latin typeface="Calibri" panose="020F0502020204030204" pitchFamily="34" charset="0"/>
              </a:rPr>
              <a:t> </a:t>
            </a:r>
            <a:r>
              <a:rPr lang="en-US" altLang="en-US" sz="3200" dirty="0" err="1">
                <a:latin typeface="Calibri" panose="020F0502020204030204" pitchFamily="34" charset="0"/>
              </a:rPr>
              <a:t>Qarnayn</a:t>
            </a:r>
            <a:r>
              <a:rPr lang="en-US" altLang="en-US" sz="3200" dirty="0">
                <a:latin typeface="Calibri" panose="020F0502020204030204" pitchFamily="34" charset="0"/>
              </a:rPr>
              <a:t>! Indeed Gog and Magog are causing corruption in the land. Shall we pay you a tribute on condition that you build a barrier between them and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04458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مَا مَكَّنِّى فِيهِ رَبِّى خَيْرٌ فَأَعِينُونِى بِقُوَّةٍ أَجْعَلْ بَيْنَكُمْ وَبَيْنَهُمْ رَدْمًا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‘What my Lord has furnished me is better. Yet help me with some power, and I will make a bulwark between you and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52936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ءَاتُونِى زُبَرَ ٱلْحَدِيدِ ۖ حَتَّىٰٓ إِذَا سَاوَىٰ بَيْنَ ٱلصَّدَفَيْنِ قَالَ ٱنفُخُوا۟ ۖ حَتَّىٰٓ إِذَا جَعَلَهُۥ نَارًا قَالَ ءَاتُونِىٓ أُفْرِغْ عَلَيْهِ قِطْرًا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Bring me pieces of iron!’ When he had levelled up between the flanks, he said, ‘Blow!’ When he had turned it into fire, he said, ‘Bring me molten copper to pour over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558066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 ٱسْطَـٰعُوٓا۟ أَن يَظْهَرُوهُ وَمَا ٱسْتَطَـٰعُوا۟ لَهُۥ نَقْبًا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could neither scale it, nor could they make a hole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2673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فَلَعَلَّكَ بَـٰخِعٌ نَّفْسَكَ عَلَىٰٓ ءَاثَـٰرِهِمْ إِن لَّمْ يُؤْمِنُوا۟ بِهَـٰذَا ٱلْحَدِيثِ أَسَفًا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are liable to imperil your life for their sake, if they should not believe this discourse</a:t>
            </a:r>
            <a:r>
              <a:rPr lang="en-US" altLang="en-US" sz="3200" dirty="0" smtClean="0">
                <a:latin typeface="Calibri" panose="020F0502020204030204" pitchFamily="34" charset="0"/>
              </a:rPr>
              <a:t>, </a:t>
            </a:r>
            <a:r>
              <a:rPr lang="en-US" altLang="en-US" sz="3200" dirty="0">
                <a:latin typeface="Calibri" panose="020F0502020204030204" pitchFamily="34" charset="0"/>
              </a:rPr>
              <a:t>out of grief.</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111878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هَـٰذَا رَحْمَةٌ مِّن رَّبِّى ۖ فَإِذَا جَآءَ وَعْدُ رَبِّى جَعَلَهُۥ دَكَّآءَ ۖ وَكَانَ وَعْدُ رَبِّى حَقًّا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‘This is a mercy from my Lord. But when the promise of my Lord is fulfilled, He will level it</a:t>
            </a:r>
            <a:r>
              <a:rPr lang="en-US" altLang="en-US" sz="3200" dirty="0" smtClean="0">
                <a:latin typeface="Calibri" panose="020F0502020204030204" pitchFamily="34" charset="0"/>
              </a:rPr>
              <a:t>; </a:t>
            </a:r>
            <a:r>
              <a:rPr lang="en-US" altLang="en-US" sz="3200" dirty="0">
                <a:latin typeface="Calibri" panose="020F0502020204030204" pitchFamily="34" charset="0"/>
              </a:rPr>
              <a:t>and my Lord’s promise is true.’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111325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وَتَرَكْنَا بَعْضَهُمْ يَوْمَئِذٍ يَمُوجُ فِى بَعْضٍ ۖ وَنُفِخَ فِى ٱلصُّورِ فَجَمَعْنَـٰهُمْ جَمْعًا ﴿٩٩﴾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day We shall let them surge over one another, and the Trumpet will be blown, and We shall gather them all,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9084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وَعَرَضْنَا جَهَنَّمَ يَوْمَئِذٍ لِّلْكَـٰفِرِينَ عَرْضًا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that day We shall bring hell into view visibly for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802369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كَانَتْ أَعْيُنُهُمْ فِى غِطَآءٍ عَن ذِكْرِى وَكَانُوا۟ لَا يَسْتَطِيعُونَ سَمْعًا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whose eyes were blindfolded to My remembrance and who could not hear.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234472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أَفَحَسِبَ ٱلَّذِينَ كَفَرُوٓا۟ أَن يَتَّخِذُوا۟ عِبَادِى مِن دُونِىٓ أَوْلِيَآءَ ۚ إِنَّآ أَعْتَدْنَا جَهَنَّمَ لِلْكَـٰفِرِينَ نُزُلًا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 faithless suppose that they have taken My servants for guardians in My stead? Indeed We have prepared hell for the hospitality of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533318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هَلْ نُنَبِّئُكُم بِٱلْأَخْسَرِينَ أَعْمَـٰلًا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‘Shall we inform you about the biggest losers in regard to works?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865355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ضَلَّ سَعْيُهُمْ فِى ٱلْحَيَوٰةِ ٱلدُّنْيَا وَهُمْ يَحْسَبُونَ أَنَّهُمْ يُحْسِنُونَ صُنْعًا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whose </a:t>
            </a:r>
            <a:r>
              <a:rPr lang="en-US" altLang="en-US" sz="3200" dirty="0" err="1">
                <a:latin typeface="Calibri" panose="020F0502020204030204" pitchFamily="34" charset="0"/>
              </a:rPr>
              <a:t>endeavour</a:t>
            </a:r>
            <a:r>
              <a:rPr lang="en-US" altLang="en-US" sz="3200" dirty="0">
                <a:latin typeface="Calibri" panose="020F0502020204030204" pitchFamily="34" charset="0"/>
              </a:rPr>
              <a:t> goes awry in the life of the world, while they suppose they are doing good.’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181206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ٱلَّذِينَ كَفَرُوا۟ بِـَٔايَـٰتِ رَبِّهِمْ وَلِقَآئِهِۦ فَحَبِطَتْ أَعْمَـٰلُهُمْ فَلَا نُقِيمُ لَهُمْ يَوْمَ ٱلْقِيَـٰمَةِ وَزْنًا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the ones who deny the signs of their Lord and the encounter with Him. So their works have failed. On the Day of Resurrection We will not set for them any weight.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43783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جَزَآؤُهُمْ جَهَنَّمُ بِمَا كَفَرُوا۟ وَٱتَّخَذُوٓا۟ ءَايَـٰتِى وَرُسُلِى هُزُوًا ﴿١٠٦﴾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their requital—hell— because of their faithlessness and taking My signs and My apostles in derision.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497650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ءَامَنُوا۟ وَعَمِلُوا۟ ٱلصَّـٰلِحَـٰتِ كَانَتْ لَهُمْ جَنَّـٰتُ ٱلْفِرْدَوْسِ نُزُلًا ﴿١٠٧﴾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faith and do righteous deeds they shall have the gardens of </a:t>
            </a:r>
            <a:r>
              <a:rPr lang="en-US" altLang="en-US" sz="3200" dirty="0" err="1" smtClean="0">
                <a:latin typeface="Calibri" panose="020F0502020204030204" pitchFamily="34" charset="0"/>
              </a:rPr>
              <a:t>Firdaws</a:t>
            </a:r>
            <a:r>
              <a:rPr lang="en-US" altLang="en-US" sz="3200" dirty="0" smtClean="0">
                <a:latin typeface="Calibri" panose="020F0502020204030204" pitchFamily="34" charset="0"/>
              </a:rPr>
              <a:t> </a:t>
            </a:r>
            <a:r>
              <a:rPr lang="en-US" altLang="en-US" sz="3200" dirty="0">
                <a:latin typeface="Calibri" panose="020F0502020204030204" pitchFamily="34" charset="0"/>
              </a:rPr>
              <a:t>for </a:t>
            </a:r>
            <a:r>
              <a:rPr lang="en-US" altLang="en-US" sz="3200">
                <a:latin typeface="Calibri" panose="020F0502020204030204" pitchFamily="34" charset="0"/>
              </a:rPr>
              <a:t>abode</a:t>
            </a:r>
            <a:r>
              <a:rPr lang="en-US" altLang="en-US" sz="320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7084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جَعَلْنَا مَا عَلَى ٱلْأَرْضِ زِينَةً لَّهَا لِنَبْلُوَهُمْ أَيُّهُمْ أَحْسَنُ عَمَلًا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made whatever is on the earth an adornment for it that We may test them [to see] which of them is best in conduct.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3267934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خَـٰلِدِينَ فِيهَا لَا يَبْغُونَ عَنْهَا حِوَلًا ﴿١٠٨﴾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remain [forever]in them, from where they will not seek to shift.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4246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لَّوْ كَانَ ٱلْبَحْرُ مِدَادًا لِّكَلِمَـٰتِ رَبِّى لَنَفِدَ ٱلْبَحْرُ قَبْلَ أَن تَنفَدَ كَلِمَـٰتُ رَبِّى وَلَوْ جِئْنَا بِمِثْلِهِۦ مَدَدًا ﴿١٠٩﴾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‘If the sea were ink for the words of my Lord, the sea would be spent before the words of my Lord are spent, though We brought another like it for replenishment.’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08197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إِنَّمَآ أَنَا۠ بَشَرٌ مِّثْلُكُمْ يُوحَىٰٓ إِلَىَّ أَنَّمَآ إِلَـٰهُكُمْ إِلَـٰهٌ وَٰحِدٌ ۖ فَمَن كَانَ يَرْجُوا۟ لِقَآءَ رَبِّهِۦ فَلْيَعْمَلْ عَمَلًا صَـٰلِحًا وَلَا يُشْرِكْ بِعِبَادَةِ رَبِّهِۦٓ أَحَدًۢا ﴿١١٠﴾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am just a human being like you. It has been revealed to me that your God is the One God. So whoever expects to encounter his Lord —let him act righteously, and not associate anyone with the worship of his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576558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وَإِنَّا لَجَـٰعِلُونَ مَا عَلَيْهَا صَعِيدًا جُرُزًا ﴿٨﴾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We will turn whatever is on it into a barren plain.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4008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حَسِبْتَ أَنَّ أَصْحَـٰبَ ٱلْكَهْفِ وَٱلرَّقِيمِ كَانُوا۟ مِنْ ءَايَـٰتِنَا عَجَبًا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suppose that the Companions of the Cave and the Inscription were among Our wonderful signs?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6231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أَوَى ٱلْفِتْيَةُ إِلَى ٱلْكَهْفِ فَقَالُوا۟ رَبَّنَآ ءَاتِنَا مِن لَّدُنكَ رَحْمَةً وَهَيِّئْ لَنَا مِنْ أَمْرِنَا رَشَدًا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youths took refuge in the Cave, they said, ‘Our Lord! Grant us a mercy from Yourself, and help us on to rectitude in our affair.’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4836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فَضَرَبْنَا عَلَىٰٓ ءَاذَانِهِمْ فِى ٱلْكَهْفِ سِنِينَ عَدَدًا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put them to </a:t>
            </a:r>
            <a:r>
              <a:rPr lang="en-US" altLang="en-US" sz="3200" dirty="0" smtClean="0">
                <a:latin typeface="Calibri" panose="020F0502020204030204" pitchFamily="34" charset="0"/>
              </a:rPr>
              <a:t>sleep </a:t>
            </a:r>
            <a:r>
              <a:rPr lang="en-US" altLang="en-US" sz="3200" dirty="0">
                <a:latin typeface="Calibri" panose="020F0502020204030204" pitchFamily="34" charset="0"/>
              </a:rPr>
              <a:t>in the Cave for several years.</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3734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بَعَثْنَـٰهُمْ لِنَعْلَمَ أَىُّ ٱلْحِزْبَيْنِ أَحْصَىٰ لِمَا لَبِثُوٓا۟ أَمَدًا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aroused them that We might know which of the two groups better reckoned the period they had stayed.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1262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نَّحْنُ نَقُصُّ عَلَيْكَ نَبَأَهُم بِٱلْحَقِّ ۚ إِنَّهُمْ فِتْيَةٌ ءَامَنُوا۟ بِرَبِّهِمْ وَزِدْنَـٰهُمْ هُدًى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relate to you their account in truth. They were indeed youths who had faith in their Lord, and We had enhanced them in guidance,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5579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وَرَبَطْنَا عَلَىٰ قُلُوبِهِمْ إِذْ قَامُوا۟ فَقَالُوا۟ رَبُّنَا رَبُّ ٱلسَّمَـٰوَٰتِ وَٱلْأَرْضِ لَن نَّدْعُوَا۟ مِن دُونِهِۦٓ إِلَـٰهًا ۖ لَّقَدْ قُلْنَآ إِذًا شَطَطًا ﴿١٤﴾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fortified their hearts, when they stood up and said, ‘Our Lord is the Lord of the heavens and the earth. We will never invoke any god besides Him, for then we shall certainly have said an atrocious lie.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7180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17140"/>
            <a:ext cx="12192000" cy="654025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18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smtClean="0">
                <a:solidFill>
                  <a:srgbClr val="FFFF00"/>
                </a:solidFill>
              </a:rPr>
              <a:t>al-</a:t>
            </a:r>
            <a:r>
              <a:rPr lang="en-US" altLang="en-US" dirty="0" err="1" smtClean="0">
                <a:solidFill>
                  <a:srgbClr val="FFFF00"/>
                </a:solidFill>
              </a:rPr>
              <a:t>Kahf</a:t>
            </a:r>
            <a:r>
              <a:rPr lang="en-GB" altLang="en-US" dirty="0" smtClean="0">
                <a:solidFill>
                  <a:srgbClr val="FFFF00"/>
                </a:solidFill>
              </a:rPr>
              <a:t> </a:t>
            </a:r>
          </a:p>
          <a:p>
            <a:pPr algn="ctr">
              <a:spcBef>
                <a:spcPct val="0"/>
              </a:spcBef>
              <a:buFontTx/>
              <a:buNone/>
            </a:pPr>
            <a:r>
              <a:rPr lang="en-US" altLang="en-US" sz="2800" dirty="0">
                <a:solidFill>
                  <a:srgbClr val="FFFF00"/>
                </a:solidFill>
              </a:rPr>
              <a:t>The surah that mentions the wondrous story of a group of youthful believers who retreated from their unbelieving people to the hills and the seclusion of The Cave wherein God caused them to sleep for three hundred and nine lunar years as a sign to their people that God shall, indeed, raise the dead—and that also mentions the narratives of other marvels beyond ordinary human conception. Its name is derived from the story of the “Companions of the Cave” (</a:t>
            </a:r>
            <a:r>
              <a:rPr lang="en-US" altLang="en-US" sz="2800" dirty="0" err="1">
                <a:solidFill>
                  <a:srgbClr val="FFFF00"/>
                </a:solidFill>
              </a:rPr>
              <a:t>aṣḥāb</a:t>
            </a:r>
            <a:r>
              <a:rPr lang="en-US" altLang="en-US" sz="2800" dirty="0">
                <a:solidFill>
                  <a:srgbClr val="FFFF00"/>
                </a:solidFill>
              </a:rPr>
              <a:t> al-</a:t>
            </a:r>
            <a:r>
              <a:rPr lang="en-US" altLang="en-US" sz="2800" dirty="0" err="1">
                <a:solidFill>
                  <a:srgbClr val="FFFF00"/>
                </a:solidFill>
              </a:rPr>
              <a:t>kahf</a:t>
            </a:r>
            <a:r>
              <a:rPr lang="en-US" altLang="en-US" sz="2800" dirty="0">
                <a:solidFill>
                  <a:srgbClr val="FFFF00"/>
                </a:solidFill>
              </a:rPr>
              <a:t>) told at its beginning. This surah also deals with two other stories: Moses’ meeting with an unidentified </a:t>
            </a:r>
            <a:r>
              <a:rPr lang="en-US" altLang="en-US" sz="2800" dirty="0" smtClean="0">
                <a:solidFill>
                  <a:srgbClr val="FFFF00"/>
                </a:solidFill>
              </a:rPr>
              <a:t>figure, </a:t>
            </a:r>
            <a:r>
              <a:rPr lang="en-US" altLang="en-US" sz="2800" dirty="0">
                <a:solidFill>
                  <a:srgbClr val="FFFF00"/>
                </a:solidFill>
              </a:rPr>
              <a:t>and the story of </a:t>
            </a:r>
            <a:r>
              <a:rPr lang="en-US" altLang="en-US" sz="2800" dirty="0" err="1" smtClean="0">
                <a:solidFill>
                  <a:srgbClr val="FFFF00"/>
                </a:solidFill>
              </a:rPr>
              <a:t>Dhuʾl-Qarnayn</a:t>
            </a:r>
            <a:r>
              <a:rPr lang="en-US" altLang="en-US" sz="2800" dirty="0" smtClean="0">
                <a:solidFill>
                  <a:srgbClr val="FFFF00"/>
                </a:solidFill>
              </a:rPr>
              <a:t>. </a:t>
            </a:r>
            <a:r>
              <a:rPr lang="en-US" altLang="en-US" sz="2800" dirty="0">
                <a:solidFill>
                  <a:srgbClr val="FFFF00"/>
                </a:solidFill>
              </a:rPr>
              <a:t>A parable is put forward for the people of Mecca: the parable of the luscious gardens belonging to an arrogant and ungrateful man, which God reduces to dust. The surah opens and closes with references to the Quran </a:t>
            </a:r>
            <a:r>
              <a:rPr lang="en-US" altLang="en-US" sz="2800" dirty="0" smtClean="0">
                <a:solidFill>
                  <a:srgbClr val="FFFF00"/>
                </a:solidFill>
              </a:rPr>
              <a:t>itself</a:t>
            </a:r>
            <a:r>
              <a:rPr lang="en-US" altLang="en-US" sz="2800" dirty="0">
                <a:solidFill>
                  <a:srgbClr val="FFFF00"/>
                </a:solidFill>
              </a:rPr>
              <a:t>.</a:t>
            </a:r>
            <a:endParaRPr lang="en-US" altLang="en-US" sz="2800" dirty="0" smtClean="0">
              <a:solidFill>
                <a:srgbClr val="FFFF00"/>
              </a:solidFill>
            </a:endParaRPr>
          </a:p>
          <a:p>
            <a:pPr algn="ctr">
              <a:spcBef>
                <a:spcPct val="0"/>
              </a:spcBef>
              <a:buFontTx/>
              <a:buNone/>
            </a:pPr>
            <a:endParaRPr lang="en-US" altLang="en-US" sz="2300" dirty="0" smtClean="0">
              <a:solidFill>
                <a:srgbClr val="FFFF00"/>
              </a:solidFill>
            </a:endParaRPr>
          </a:p>
        </p:txBody>
      </p:sp>
      <p:sp>
        <p:nvSpPr>
          <p:cNvPr id="3"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هَـٰٓؤُلَآءِ قَوْمُنَا ٱتَّخَذُوا۟ مِن دُونِهِۦٓ ءَالِهَةً ۖ لَّوْلَا يَأْتُونَ عَلَيْهِم بِسُلْطَـٰنٍۭ بَيِّنٍ ۖ فَمَنْ أَظْلَمُ مِمَّنِ ٱفْتَرَىٰ عَلَى ٱللَّـهِ كَذِبًا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These—our people— have taken gods besides Him. Why do they not bring any clear authority touching them? So who is a greater wrongdoer than he who fabricates a lie against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8230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 ٱعْتَزَلْتُمُوهُمْ وَمَا يَعْبُدُونَ إِلَّا ٱللَّـهَ فَأْوُۥٓا۟ إِلَى ٱلْكَهْفِ يَنشُرْ لَكُمْ رَبُّكُم مِّن رَّحْمَتِهِۦ وَيُهَيِّئْ لَكُم مِّنْ أَمْرِكُم مِّرْفَقًا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 have dissociated yourselves from them and from what they worship except Allah, then take refuge in the Cave. Your Lord will unfold His mercy for you, and He will help you on to ease in your affair.’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5363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وَتَرَى ٱلشَّمْسَ إِذَا طَلَعَت تَّزَٰوَرُ عَن كَهْفِهِمْ ذَاتَ ٱلْيَمِينِ وَإِذَا غَرَبَت تَّقْرِضُهُمْ ذَاتَ ٱلشِّمَالِ وَهُمْ فِى فَجْوَةٍ مِّنْهُ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may see the sun, when it rises, slanting toward the right of their cave, and, when it sets, cut across them towards the left, while they are in a cavern within it.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809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ذَٰلِكَ </a:t>
            </a:r>
            <a:r>
              <a:rPr lang="ar-SA" altLang="en-US" sz="7200" dirty="0">
                <a:latin typeface="Arabic Typesetting" panose="03020402040406030203" pitchFamily="66" charset="-78"/>
                <a:cs typeface="Arabic Typesetting" panose="03020402040406030203" pitchFamily="66" charset="-78"/>
              </a:rPr>
              <a:t>مِنْ ءَايَـٰتِ ٱللَّـهِ ۗ مَن يَهْدِ ٱللَّـهُ فَهُوَ ٱلْمُهْتَدِ ۖ وَمَن يُضْلِلْ فَلَن تَجِدَ لَهُۥ وَلِيًّا مُّرْشِدًا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That </a:t>
            </a:r>
            <a:r>
              <a:rPr lang="en-US" altLang="en-US" sz="3200" dirty="0">
                <a:latin typeface="Calibri" panose="020F0502020204030204" pitchFamily="34" charset="0"/>
              </a:rPr>
              <a:t>is one of Allah’s signs. Whomever Allah guides is rightly guided, and whomever He leads astray, you will never find for him any guardian or guide.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6624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وَتَحْسَبُهُمْ أَيْقَاظًا وَهُمْ رُقُودٌ ۚ وَنُقَلِّبُهُمْ ذَاتَ ٱلْيَمِينِ وَذَاتَ ٱلشِّمَالِ ۖ وَكَلْبُهُم بَـٰسِطٌ ذِرَاعَيْهِ بِٱلْوَصِيدِ ۚ لَوِ ٱطَّلَعْتَ عَلَيْهِمْ لَوَلَّيْتَ مِنْهُمْ فِرَارًا وَلَمُلِئْتَ مِنْهُمْ رُعْبًا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will suppose them to be awake, although they are asleep. We turn them to the right and to the left, and their dog [lies] stretching its forelegs at the threshold. If you come upon them, you will surely turn to flee from them, and you will surely be filled with a terror of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4307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بَعَثْنَـٰهُمْ لِيَتَسَآءَلُوا۟ بَيْنَهُمْ ۚ قَالَ قَآئِلٌ مِّنْهُمْ كَمْ لَبِثْتُمْ ۖ قَالُوا۟ لَبِثْنَا يَوْمًا أَوْ بَعْضَ يَوْمٍ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it was that We aroused them [from sleep] so that they might question one another. One of them said, ‘How long have you stayed [here]?’ They said, ‘We have stayed a day, or part of a day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7671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قَالُوا۟ </a:t>
            </a:r>
            <a:r>
              <a:rPr lang="ar-SA" altLang="en-US" sz="7200" dirty="0">
                <a:latin typeface="Arabic Typesetting" panose="03020402040406030203" pitchFamily="66" charset="-78"/>
                <a:cs typeface="Arabic Typesetting" panose="03020402040406030203" pitchFamily="66" charset="-78"/>
              </a:rPr>
              <a:t>رَبُّكُمْ أَعْلَمُ بِمَا لَبِثْتُمْ فَٱبْعَثُوٓا۟ أَحَدَكُم بِوَرِقِكُمْ هَـٰذِهِۦٓ إِلَى ٱلْمَدِينَةِ فَلْيَنظُرْ أَيُّهَآ أَزْكَىٰ طَعَامًا فَلْيَأْتِكُم بِرِزْقٍ مِّنْهُ وَلْيَتَلَطَّفْ وَلَا يُشْعِرَنَّ بِكُمْ أَحَدًا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said, ‘Your Lord knows best how long you have stayed. Send one of you to the city with this money. Let him observe which of them has the purest food, and bring you provisions from there. Let him be attentive</a:t>
            </a:r>
            <a:r>
              <a:rPr lang="en-US" altLang="en-US" sz="3200" dirty="0" smtClean="0">
                <a:latin typeface="Calibri" panose="020F0502020204030204" pitchFamily="34" charset="0"/>
              </a:rPr>
              <a:t>, </a:t>
            </a:r>
            <a:r>
              <a:rPr lang="en-US" altLang="en-US" sz="3200" dirty="0">
                <a:latin typeface="Calibri" panose="020F0502020204030204" pitchFamily="34" charset="0"/>
              </a:rPr>
              <a:t>and let him not make anyone aware of you.</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7959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إِنَّهُمْ إِن يَظْهَرُوا۟ عَلَيْكُمْ يَرْجُمُوكُمْ أَوْ يُعِيدُوكُمْ فِى مِلَّتِهِمْ وَلَن تُفْلِحُوٓا۟ إِذًا أَبَدًا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should they prevail over you, they will [either] stone you [to death], or force you back into their creed, and then you will never be saved.’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64391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وَكَذَٰلِكَ أَعْثَرْنَا عَلَيْهِمْ لِيَعْلَمُوٓا۟ أَنَّ وَعْدَ ٱللَّـهِ حَقٌّ وَأَنَّ ٱلسَّاعَةَ لَا رَيْبَ فِيهَآ إِذْ يَتَنَـٰزَعُونَ بَيْنَهُمْ أَمْرَهُمْ ۖ فَقَالُوا۟ ٱبْنُوا۟ عَلَيْهِم بُنْيَـٰنًا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it was that We let them come upon them</a:t>
            </a:r>
            <a:r>
              <a:rPr lang="en-US" altLang="en-US" sz="3200" dirty="0" smtClean="0">
                <a:latin typeface="Calibri" panose="020F0502020204030204" pitchFamily="34" charset="0"/>
              </a:rPr>
              <a:t>, </a:t>
            </a:r>
            <a:r>
              <a:rPr lang="en-US" altLang="en-US" sz="3200" dirty="0">
                <a:latin typeface="Calibri" panose="020F0502020204030204" pitchFamily="34" charset="0"/>
              </a:rPr>
              <a:t>that they might know that Allah’s promise is true, and that there is no doubt in the Hour. As they were disputing among themselves about their matter, they said, ‘Build a building over them.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7355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رَّبُّهُمْ </a:t>
            </a:r>
            <a:r>
              <a:rPr lang="ar-SA" altLang="en-US" sz="7200" dirty="0">
                <a:latin typeface="Arabic Typesetting" panose="03020402040406030203" pitchFamily="66" charset="-78"/>
                <a:cs typeface="Arabic Typesetting" panose="03020402040406030203" pitchFamily="66" charset="-78"/>
              </a:rPr>
              <a:t>أَعْلَمُ بِهِمْ ۚ قَالَ ٱلَّذِينَ غَلَبُوا۟ عَلَىٰٓ أَمْرِهِمْ لَنَتَّخِذَنَّ عَلَيْهِم مَّسْجِدًا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Their </a:t>
            </a:r>
            <a:r>
              <a:rPr lang="en-US" altLang="en-US" sz="3200" dirty="0">
                <a:latin typeface="Calibri" panose="020F0502020204030204" pitchFamily="34" charset="0"/>
              </a:rPr>
              <a:t>Lord knows them best.’ Those who had the say in their matter said, ‘We will set up a place of worship over them.’</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7205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17138"/>
            <a:ext cx="12192000" cy="654025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18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smtClean="0">
                <a:solidFill>
                  <a:srgbClr val="FFFF00"/>
                </a:solidFill>
              </a:rPr>
              <a:t>al-</a:t>
            </a:r>
            <a:r>
              <a:rPr lang="en-US" altLang="en-US" dirty="0" err="1" smtClean="0">
                <a:solidFill>
                  <a:srgbClr val="FFFF00"/>
                </a:solidFill>
              </a:rPr>
              <a:t>Kahf</a:t>
            </a:r>
            <a:r>
              <a:rPr lang="en-GB" altLang="en-US" dirty="0" smtClean="0">
                <a:solidFill>
                  <a:srgbClr val="FFFF00"/>
                </a:solidFill>
              </a:rPr>
              <a:t> </a:t>
            </a:r>
          </a:p>
          <a:p>
            <a:pPr algn="ctr">
              <a:spcBef>
                <a:spcPct val="0"/>
              </a:spcBef>
              <a:buFontTx/>
              <a:buNone/>
            </a:pPr>
            <a:r>
              <a:rPr lang="en-US" altLang="en-US" sz="2800" dirty="0">
                <a:solidFill>
                  <a:srgbClr val="FFFF00"/>
                </a:solidFill>
              </a:rPr>
              <a:t>This surah has 110 </a:t>
            </a:r>
            <a:r>
              <a:rPr lang="en-US" altLang="en-US" sz="2800" dirty="0" err="1">
                <a:solidFill>
                  <a:srgbClr val="FFFF00"/>
                </a:solidFill>
              </a:rPr>
              <a:t>ayaat</a:t>
            </a:r>
            <a:r>
              <a:rPr lang="en-US" altLang="en-US" sz="2800" dirty="0">
                <a:solidFill>
                  <a:srgbClr val="FFFF00"/>
                </a:solidFill>
              </a:rPr>
              <a:t> and it was revealed in Makkah. The Holy Prophet </a:t>
            </a:r>
            <a:r>
              <a:rPr lang="en-US" altLang="en-US" sz="2800" dirty="0" smtClean="0">
                <a:solidFill>
                  <a:srgbClr val="FFFF00"/>
                </a:solidFill>
              </a:rPr>
              <a:t>(S) </a:t>
            </a:r>
            <a:r>
              <a:rPr lang="en-US" altLang="en-US" sz="2800" dirty="0">
                <a:solidFill>
                  <a:srgbClr val="FFFF00"/>
                </a:solidFill>
              </a:rPr>
              <a:t>has said that whoever recites this surah will be protected from </a:t>
            </a:r>
            <a:r>
              <a:rPr lang="en-US" altLang="en-US" sz="2800" dirty="0" err="1">
                <a:solidFill>
                  <a:srgbClr val="FFFF00"/>
                </a:solidFill>
              </a:rPr>
              <a:t>fitna</a:t>
            </a:r>
            <a:r>
              <a:rPr lang="en-US" altLang="en-US" sz="2800" dirty="0">
                <a:solidFill>
                  <a:srgbClr val="FFFF00"/>
                </a:solidFill>
              </a:rPr>
              <a:t> (evil) for eight days. If a person recites the last verse of surah al-</a:t>
            </a:r>
            <a:r>
              <a:rPr lang="en-US" altLang="en-US" sz="2800" dirty="0" err="1">
                <a:solidFill>
                  <a:srgbClr val="FFFF00"/>
                </a:solidFill>
              </a:rPr>
              <a:t>Kahf</a:t>
            </a:r>
            <a:r>
              <a:rPr lang="en-US" altLang="en-US" sz="2800" dirty="0">
                <a:solidFill>
                  <a:srgbClr val="FFFF00"/>
                </a:solidFill>
              </a:rPr>
              <a:t> before sleeping at night, Allah (s.w.t.) creates a </a:t>
            </a:r>
            <a:r>
              <a:rPr lang="en-US" altLang="en-US" sz="2800" dirty="0" err="1">
                <a:solidFill>
                  <a:srgbClr val="FFFF00"/>
                </a:solidFill>
              </a:rPr>
              <a:t>noor</a:t>
            </a:r>
            <a:r>
              <a:rPr lang="en-US" altLang="en-US" sz="2800" dirty="0">
                <a:solidFill>
                  <a:srgbClr val="FFFF00"/>
                </a:solidFill>
              </a:rPr>
              <a:t> (light) from his sleeping place up to the Holy </a:t>
            </a:r>
            <a:r>
              <a:rPr lang="en-US" altLang="en-US" sz="2800" dirty="0" err="1">
                <a:solidFill>
                  <a:srgbClr val="FFFF00"/>
                </a:solidFill>
              </a:rPr>
              <a:t>Ka’bah</a:t>
            </a:r>
            <a:r>
              <a:rPr lang="en-US" altLang="en-US" sz="2800" dirty="0">
                <a:solidFill>
                  <a:srgbClr val="FFFF00"/>
                </a:solidFill>
              </a:rPr>
              <a:t> and in this light are angels who continually pray for the reciter until he wakes up.</a:t>
            </a:r>
          </a:p>
          <a:p>
            <a:pPr algn="ctr">
              <a:spcBef>
                <a:spcPct val="0"/>
              </a:spcBef>
              <a:buFontTx/>
              <a:buNone/>
            </a:pPr>
            <a:r>
              <a:rPr lang="en-US" altLang="en-US" sz="2800" dirty="0">
                <a:solidFill>
                  <a:srgbClr val="FFFF00"/>
                </a:solidFill>
              </a:rPr>
              <a:t>	It is narrated from Imam </a:t>
            </a:r>
            <a:r>
              <a:rPr lang="en-US" altLang="en-US" sz="2800" dirty="0" err="1">
                <a:solidFill>
                  <a:srgbClr val="FFFF00"/>
                </a:solidFill>
              </a:rPr>
              <a:t>Ja’far</a:t>
            </a:r>
            <a:r>
              <a:rPr lang="en-US" altLang="en-US" sz="2800" dirty="0">
                <a:solidFill>
                  <a:srgbClr val="FFFF00"/>
                </a:solidFill>
              </a:rPr>
              <a:t> as-</a:t>
            </a:r>
            <a:r>
              <a:rPr lang="en-US" altLang="en-US" sz="2800" dirty="0" err="1">
                <a:solidFill>
                  <a:srgbClr val="FFFF00"/>
                </a:solidFill>
              </a:rPr>
              <a:t>Sadiq</a:t>
            </a:r>
            <a:r>
              <a:rPr lang="en-US" altLang="en-US" sz="2800" dirty="0">
                <a:solidFill>
                  <a:srgbClr val="FFFF00"/>
                </a:solidFill>
              </a:rPr>
              <a:t> </a:t>
            </a:r>
            <a:r>
              <a:rPr lang="en-US" altLang="en-US" sz="2800" dirty="0" smtClean="0">
                <a:solidFill>
                  <a:srgbClr val="FFFF00"/>
                </a:solidFill>
              </a:rPr>
              <a:t>(A) </a:t>
            </a:r>
            <a:r>
              <a:rPr lang="en-US" altLang="en-US" sz="2800" dirty="0">
                <a:solidFill>
                  <a:srgbClr val="FFFF00"/>
                </a:solidFill>
              </a:rPr>
              <a:t>that if a person wishes to wake up at a particular time, he should recite the last ayah of this surah and then make the intention that he will wake up at a certain time and he will wake up at that time. He </a:t>
            </a:r>
            <a:r>
              <a:rPr lang="en-US" altLang="en-US" sz="2800" dirty="0" smtClean="0">
                <a:solidFill>
                  <a:srgbClr val="FFFF00"/>
                </a:solidFill>
              </a:rPr>
              <a:t>(A) </a:t>
            </a:r>
            <a:r>
              <a:rPr lang="en-US" altLang="en-US" sz="2800" dirty="0">
                <a:solidFill>
                  <a:srgbClr val="FFFF00"/>
                </a:solidFill>
              </a:rPr>
              <a:t>also said that if a person recites this surah every Thursday night, he will die the death of a martyr. Keeping this surah (written) in the house becomes a means of protection from  poverty and </a:t>
            </a:r>
            <a:r>
              <a:rPr lang="en-US" altLang="en-US" sz="2800" dirty="0" smtClean="0">
                <a:solidFill>
                  <a:srgbClr val="FFFF00"/>
                </a:solidFill>
              </a:rPr>
              <a:t>debts.</a:t>
            </a:r>
          </a:p>
          <a:p>
            <a:pPr algn="ctr">
              <a:spcBef>
                <a:spcPct val="0"/>
              </a:spcBef>
              <a:buFontTx/>
              <a:buNone/>
            </a:pPr>
            <a:endParaRPr lang="en-US" altLang="en-US" sz="2300" dirty="0" smtClean="0">
              <a:solidFill>
                <a:srgbClr val="FFFF00"/>
              </a:solidFill>
            </a:endParaRPr>
          </a:p>
        </p:txBody>
      </p:sp>
      <p:sp>
        <p:nvSpPr>
          <p:cNvPr id="3"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289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سَيَقُولُونَ ثَلَـٰثَةٌ رَّابِعُهُمْ كَلْبُهُمْ وَيَقُولُونَ خَمْسَةٌ سَادِسُهُمْ كَلْبُهُمْ رَجْمًۢا بِٱلْغَيْبِ ۖ وَيَقُولُونَ سَبْعَةٌ وَثَامِنُهُمْ كَلْبُهُمْ ۚ قُل رَّبِّىٓ أَعْلَمُ بِعِدَّتِهِم مَّا يَعْلَمُهُمْ إِلَّا قَلِيلٌ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‘[They are] three; their dog is the fourth of them. They will say, ‘[They are] five, their dog is the sixth of them,’ taking a shot at the invisible</a:t>
            </a:r>
            <a:r>
              <a:rPr lang="en-US" altLang="en-US" sz="3200" dirty="0" smtClean="0">
                <a:latin typeface="Calibri" panose="020F0502020204030204" pitchFamily="34" charset="0"/>
              </a:rPr>
              <a:t>. </a:t>
            </a:r>
            <a:r>
              <a:rPr lang="en-US" altLang="en-US" sz="3200" dirty="0">
                <a:latin typeface="Calibri" panose="020F0502020204030204" pitchFamily="34" charset="0"/>
              </a:rPr>
              <a:t>They will say, ‘[They are] seven, their dog is the eighth of them.’ Say, ‘My Lord knows best their number, and none knows them except a few</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59603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فَلَا </a:t>
            </a:r>
            <a:r>
              <a:rPr lang="ar-SA" altLang="en-US" sz="7200" dirty="0">
                <a:latin typeface="Arabic Typesetting" panose="03020402040406030203" pitchFamily="66" charset="-78"/>
                <a:cs typeface="Arabic Typesetting" panose="03020402040406030203" pitchFamily="66" charset="-78"/>
              </a:rPr>
              <a:t>تُمَارِ فِيهِمْ إِلَّا مِرَآءً ظَـٰهِرًا وَلَا تَسْتَفْتِ فِيهِم مِّنْهُمْ أَحَدًا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So </a:t>
            </a:r>
            <a:r>
              <a:rPr lang="en-US" altLang="en-US" sz="3200" dirty="0">
                <a:latin typeface="Calibri" panose="020F0502020204030204" pitchFamily="34" charset="0"/>
              </a:rPr>
              <a:t>do not dispute concerning them, except for a seeming dispute, and do not question about them any of them.</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26336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تَقُولَنَّ لِشَا۟ىْءٍ إِنِّى فَاعِلٌ ذَٰلِكَ غَدًا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say about anything, ‘I will indeed do it tomorrow,’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6287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إِلَّآ أَن يَشَآءَ ٱللَّـهُ ۚ وَٱذْكُر رَّبَّكَ إِذَا نَسِيتَ وَقُلْ عَسَىٰٓ أَن يَهْدِيَنِ رَبِّى لِأَقْرَبَ مِنْ هَـٰذَا رَشَدًا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without [adding], ‘if Allah wishes.’ And when you forget, remember your Lord, and say, ‘Maybe my Lord will guide me to [something] more akin to rectitude than this.’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9827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وَلَبِثُوا۟ فِى كَهْفِهِمْ ثَلَـٰثَ مِا۟ئَةٍ سِنِينَ وَٱزْدَادُوا۟ تِسْعًا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remained in the Cave for three hundred years, and added nine more [to that number].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3587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ٱللَّـهُ أَعْلَمُ بِمَا لَبِثُوا۟ ۖ لَهُۥ غَيْبُ ٱلسَّمَـٰوَٰتِ وَٱلْأَرْضِ ۖ أَبْصِرْ بِهِۦ وَأَسْمِعْ ۚ مَا لَهُم مِّن دُونِهِۦ مِن وَلِىٍّۢ وَلَا يُشْرِكُ فِى حُكْمِهِۦٓ أَحَدًا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‘Allah knows best how long they remained. To Him belongs the Unseen of the heavens and the earth. How well does He see! How well does He hear! They have no guardian besides Him, and none shares with Him in His judgement.’</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59280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وَٱتْلُ مَآ أُوحِىَ إِلَيْكَ مِن كِتَابِ رَبِّكَ ۖ لَا مُبَدِّلَ لِكَلِمَـٰتِهِۦ وَلَن تَجِدَ مِن دُونِهِۦ مُلْتَحَدًا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Recite what has been revealed to you from your Lord’s Book. Nothing can change His words, and you will never find any refuge besides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6569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وَٱصْبِرْ نَفْسَكَ مَعَ ٱلَّذِينَ يَدْعُونَ رَبَّهُم بِٱلْغَدَوٰةِ وَٱلْعَشِىِّ يُرِيدُونَ وَجْهَهُۥ ۖ وَلَا تَعْدُ عَيْنَاكَ عَنْهُمْ تُرِيدُ زِينَةَ ٱلْحَيَوٰةِ ٱلدُّنْيَا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Content yourself with the company of those who supplicate their Lord morning and evening, desiring His Face, and do not loose sight of them, desiring the glitter of the life of this world</a:t>
            </a:r>
            <a:r>
              <a:rPr lang="en-US" altLang="en-US" sz="3200" dirty="0" smtClean="0">
                <a:latin typeface="Calibri" panose="020F0502020204030204" pitchFamily="34" charset="0"/>
              </a:rPr>
              <a:t>.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4179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وَلَا </a:t>
            </a:r>
            <a:r>
              <a:rPr lang="ar-SA" altLang="en-US" sz="7200" dirty="0">
                <a:latin typeface="Arabic Typesetting" panose="03020402040406030203" pitchFamily="66" charset="-78"/>
                <a:cs typeface="Arabic Typesetting" panose="03020402040406030203" pitchFamily="66" charset="-78"/>
              </a:rPr>
              <a:t>تُطِعْ مَنْ أَغْفَلْنَا قَلْبَهُۥ عَن ذِكْرِنَا وَٱتَّبَعَ هَوَىٰهُ وَكَانَ أَمْرُهُۥ فُرُطًا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Do not obey him whose heart We have made oblivious to Our remembrance, and who follows his own desires, and whose conduct is [mere] profligacy.</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9824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 ٱلْحَقُّ مِن رَّبِّكُمْ ۖ فَمَن شَآءَ فَلْيُؤْمِن وَمَن شَآءَ فَلْيَكْفُرْ ۚ إِنَّآ أَعْتَدْنَا لِلظَّـٰلِمِينَ نَارًا أَحَاطَ بِهِمْ سُرَادِقُهَا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‘[This is] the truth from your Lord: let anyone who wishes believe it, and let anyone who wishes disbelieve it.’ Indeed We have prepared for the wrongdoers a Fire whose curtains will surround them [on all sides].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4020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وَإِن </a:t>
            </a:r>
            <a:r>
              <a:rPr lang="ar-SA" altLang="en-US" sz="7200" dirty="0">
                <a:latin typeface="Arabic Typesetting" panose="03020402040406030203" pitchFamily="66" charset="-78"/>
                <a:cs typeface="Arabic Typesetting" panose="03020402040406030203" pitchFamily="66" charset="-78"/>
              </a:rPr>
              <a:t>يَسْتَغِيثُوا۟ يُغَاثُوا۟ بِمَآءٍ كَٱلْمُهْلِ يَشْوِى ٱلْوُجُوهَ ۚ بِئْسَ ٱلشَّرَابُ وَسَآءَتْ مُرْتَفَقًا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If </a:t>
            </a:r>
            <a:r>
              <a:rPr lang="en-US" altLang="en-US" sz="3200" dirty="0">
                <a:latin typeface="Calibri" panose="020F0502020204030204" pitchFamily="34" charset="0"/>
              </a:rPr>
              <a:t>they cry out for help, they will be helped with a water like molten copper which will scald the faces. What an evil drink, and how ill a resting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5984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ءَامَنُوا۟ وَعَمِلُوا۟ ٱلصَّـٰلِحَـٰتِ إِنَّا لَا نُضِيعُ أَجْرَ مَنْ أَحْسَنَ عَمَلًا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faith and do righteous deeds —indeed We do not waste the reward of those who are good in deeds.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3663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لَهُمْ جَنَّـٰتُ عَدْنٍ تَجْرِى مِن تَحْتِهِمُ ٱلْأَنْهَـٰرُ يُحَلَّوْنَ فِيهَا مِنْ أَسَاوِرَ مِن ذَهَبٍ وَيَلْبَسُونَ ثِيَابًا خُضْرًا مِّن سُندُسٍ وَإِسْتَبْرَقٍ مُّتَّكِـِٔينَ فِيهَا عَلَى ٱلْأَرَآئِكِ ۚ نِعْمَ ٱلثَّوَابُ وَحَسُنَتْ مُرْتَفَقًا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such there will be the Gardens of Eden with streams running in them. They will be adorned therein with bracelets of gold and wear green garments of silk and brocade, reclining therein on couches. How excellent a reward, and how good a resting place!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4707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وَٱضْرِبْ لَهُم مَّثَلًا رَّجُلَيْنِ جَعَلْنَا لِأَحَدِهِمَا جَنَّتَيْنِ مِنْ أَعْنَـٰبٍ وَحَفَفْنَـٰهُمَا بِنَخْلٍ وَجَعَلْنَا بَيْنَهُمَا زَرْعًا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Draw for them the parable of two men for each of whom We had made two gardens of vines, and We had surrounded them with date palms, and placed crops between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24442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كِلْتَا ٱلْجَنَّتَيْنِ ءَاتَتْ أُكُلَهَا وَلَمْ تَظْلِم مِّنْهُ شَيْـًٔا ۚ وَفَجَّرْنَا خِلَـٰلَهُمَا نَهَرًا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Both gardens yielded their produce without stinting anything of it. And We had set a stream gushing through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2659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وَكَانَ لَهُۥ ثَمَرٌ فَقَالَ لِصَـٰحِبِهِۦ وَهُوَ يُحَاوِرُهُۥٓ أَنَا۠ أَكْثَرُ مِنكَ مَالًا وَأَعَزُّ نَفَرًا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had abundant fruits, so he said to his companion, as he conversed with him: ‘I have more wealth than you, and am stronger with respect to numbers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69508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وَدَخَلَ جَنَّتَهُۥ وَهُوَ ظَالِمٌ لِّنَفْسِهِۦ قَالَ مَآ أَظُنُّ أَن تَبِيدَ هَـٰذِهِۦٓ أَبَدًا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entered his garden while he wronged himself. He said, ‘I do not think that this will ever perish,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7343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أَظُنُّ ٱلسَّاعَةَ قَآئِمَةً وَلَئِن رُّدِدتُّ إِلَىٰ رَبِّى لَأَجِدَنَّ خَيْرًا مِّنْهَا مُنقَلَبًا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 do not think that the Hour will ever set in. And even if I am returned to my Lord I will surely find a resort better than this.’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60739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لَهُۥ صَاحِبُهُۥ وَهُوَ يُحَاوِرُهُۥٓ أَكَفَرْتَ بِٱلَّذِى خَلَقَكَ مِن تُرَابٍ ثُمَّ مِن نُّطْفَةٍ ثُمَّ سَوَّىٰكَ رَجُلًا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companion said to him, as he conversed with him: ‘Do you disbelieve in Him who created you from dust, then from a drop of [seminal] fluid, then fashioned you as a man?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2116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لَّـٰكِنَّا۠ هُوَ ٱللَّـهُ رَبِّى وَلَآ أُشْرِكُ بِرَبِّىٓ أَحَدًا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 [say], “He is Allah, my Lord,” and I do not ascribe any partner to my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7139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وَلَوْلَآ إِذْ دَخَلْتَ جَنَّتَكَ قُلْتَ مَا شَآءَ ٱللَّـهُ لَا قُوَّةَ إِلَّا بِٱللَّـهِ ۚ إِن تَرَنِ أَنَا۠ أَقَلَّ مِنكَ مَالًا وَوَلَدًا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did you not say, when you entered your garden, “[This is] as Allah has wished! There is no power except by Allah!” If you see that I have lesser wealth than you and children,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3354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فَعَسَىٰ رَبِّىٓ أَن يُؤْتِيَنِ خَيْرًا مِّن جَنَّتِكَ وَيُرْسِلَ عَلَيْهَا حُسْبَانًا مِّنَ ٱلسَّمَآءِ فَتُصْبِحَ صَعِيدًا زَلَقًا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maybe my Lord will give me [something] better than your garden, and He will unleash upon it bolts from the sky, so that it becomes a bare plain.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504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يُصْبِحَ مَآؤُهَا غَوْرًا فَلَن تَسْتَطِيعَ لَهُۥ طَلَبًا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its water will sink down, so that you cannot obtain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21984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وَأُحِيطَ بِثَمَرِهِۦ فَأَصْبَحَ يُقَلِّبُ كَفَّيْهِ عَلَىٰ مَآ أَنفَقَ فِيهَا وَهِىَ خَاوِيَةٌ عَلَىٰ عُرُوشِهَا وَيَقُولُ يَـٰلَيْتَنِى لَمْ أُشْرِكْ بِرَبِّىٓ أَحَدًا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ruin closed in on his produce, and he began to wring his hands for what he had spent on it, as it lay fallen on its trellises. He was saying, ‘I wish I had not ascribed any partner to my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5555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وَلَمْ تَكُن لَّهُۥ فِئَةٌ يَنصُرُونَهُۥ مِن دُونِ ٱللَّـهِ وَمَا كَانَ مُنتَصِرًا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had no party to help him, besides Allah, nor could he help himself.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0624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هُنَالِكَ ٱلْوَلَـٰيَةُ لِلَّـهِ ٱلْحَقِّ ۚ هُوَ خَيْرٌ ثَوَابًا وَخَيْرٌ عُقْبًا ﴿٤٤﴾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all authority belongs to Allah, the Real. He is best in rewarding, and best in requiting.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07186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وَٱضْرِبْ لَهُم مَّثَلَ ٱلْحَيَوٰةِ ٱلدُّنْيَا كَمَآءٍ أَنزَلْنَـٰهُ مِنَ ٱلسَّمَآءِ فَٱخْتَلَطَ بِهِۦ نَبَاتُ ٱلْأَرْضِ فَأَصْبَحَ هَشِيمًا تَذْرُوهُ ٱلرِّيَـٰحُ ۗ وَكَانَ ٱللَّـهُ عَلَىٰ كُلِّ شَىْءٍ مُّقْتَدِرًا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Draw for them the parable of the life of this world: [It is] like the water We send down from the sky. Then the earth’s vegetation mingles with it. Then it becomes chaff, scattered by the wind. And Allah is omnipotent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462109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ٱلْمَالُ وَٱلْبَنُونَ زِينَةُ ٱلْحَيَوٰةِ ٱلدُّنْيَا ۖ وَٱلْبَـٰقِيَـٰتُ ٱلصَّـٰلِحَـٰتُ خَيْرٌ عِندَ رَبِّكَ ثَوَابًا وَخَيْرٌ أَمَلًا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Wealth and children are an adornment of the life of the world, but lasting righteous deeds are better with your Lord in reward and better in hope.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539419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نُسَيِّرُ ٱلْجِبَالَ وَتَرَى ٱلْأَرْضَ بَارِزَةً وَحَشَرْنَـٰهُمْ فَلَمْ نُغَادِرْ مِنْهُمْ أَحَدًا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We shall set the mountains moving and you will see the earth in full view, We shall muster them, and We will not leave out anyone of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44700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وَعُرِضُوا۟ عَلَىٰ رَبِّكَ صَفًّا لَّقَدْ جِئْتُمُونَا كَمَا خَلَقْنَـٰكُمْ أَوَّلَ مَرَّةٍۭ ۚ بَلْ زَعَمْتُمْ أَلَّن نَّجْعَلَ لَكُم مَّوْعِدًا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presented before your Lord in ranks: ‘Certainly you have come to Us just as We created you the first time. Rather you maintained that We shall not appoint a tryst for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9315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ٱلْحَمْدُ لِلَّـهِ ٱلَّذِىٓ أَنزَلَ عَلَىٰ عَبْدِهِ ٱلْكِتَـٰبَ وَلَمْ يَجْعَل لَّهُۥ عِوَجَا ۜ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praise belongs to Allah, who has sent down the Book to His servant and did not let any crookedness be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وَوُضِعَ ٱلْكِتَـٰبُ فَتَرَى ٱلْمُجْرِمِينَ مُشْفِقِينَ مِمَّا فِيهِ وَيَقُولُونَ يَـٰوَيْلَتَنَا مَالِ هَـٰذَا ٱلْكِتَـٰبِ لَا يُغَادِرُ صَغِيرَةً وَلَا كَبِيرَةً إِلَّآ أَحْصَىٰهَا ۚ وَوَجَدُوا۟ مَا عَمِلُوا۟ حَاضِرًا ۗ وَلَا يَظْلِمُ رَبُّكَ أَحَدًا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Book will be set up. Then you will see the guilty apprehensive of what is in it. They will say, ‘Woe to us! What a book is this! It omits nothing, big or small, without enumerating it.’ They will find present whatever they had done, and your Lord does not wrong anyone.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581544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قُلْنَا لِلْمَلَـٰٓئِكَةِ ٱسْجُدُوا۟ لِـَٔادَمَ فَسَجَدُوٓا۟ إِلَّآ إِبْلِيسَ كَانَ مِنَ ٱلْجِنِّ فَفَسَقَ عَنْ أَمْرِ رَبِّهِۦٓ ۗ أَفَتَتَّخِذُونَهُۥ وَذُرِّيَّتَهُۥٓ أَوْلِيَآءَ مِن دُونِى وَهُمْ لَكُمْ عَدُوٌّۢ ۚ بِئْسَ لِلظَّـٰلِمِينَ بَدَلًا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said to the angels, ‘Prostrate before Adam,’ they prostrated, but not Iblis. He was one of the jinn, so he transgressed against his Lord’s command. Will you then take him and his offspring for guardians in My stead, though they are your enemies? How evil a substitute for the wrongdoers!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4512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أَشْهَدتُّهُمْ خَلْقَ ٱلسَّمَـٰوَٰتِ وَٱلْأَرْضِ وَلَا خَلْقَ أَنفُسِهِمْ وَمَا كُنتُ مُتَّخِذَ ٱلْمُضِلِّينَ عَضُدًا ﴿٥١﴾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did not make them a witness to the creation of the heavens and the earth, nor to their own creation, nor do I take those who mislead as assistants.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5709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وَيَوْمَ يَقُولُ نَادُوا۟ شُرَكَآءِىَ ٱلَّذِينَ زَعَمْتُمْ فَدَعَوْهُمْ فَلَمْ يَسْتَجِيبُوا۟ لَهُمْ وَجَعَلْنَا بَيْنَهُم مَّوْبِقًا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He will say, ‘Call those whom you maintained to be My partners,’ they will call them, but they will not respond to them, for We shall place an abyss between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2504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وَرَءَا ٱلْمُجْرِمُونَ ٱلنَّارَ فَظَنُّوٓا۟ أَنَّهُم مُّوَاقِعُوهَا وَلَمْ يَجِدُوا۟ عَنْهَا مَصْرِفًا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guilty will sight the Fire and know that they will fall into it, for they will find no means to circumvent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073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صَرَّفْنَا فِى هَـٰذَا ٱلْقُرْءَانِ لِلنَّاسِ مِن كُلِّ مَثَلٍ ۚ وَكَانَ ٱلْإِنسَـٰنُ أَكْثَرَ شَىْءٍ جَدَلًا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made this </a:t>
            </a:r>
            <a:r>
              <a:rPr lang="en-US" altLang="en-US" sz="3200" dirty="0" err="1">
                <a:latin typeface="Calibri" panose="020F0502020204030204" pitchFamily="34" charset="0"/>
              </a:rPr>
              <a:t>Qurʾān</a:t>
            </a:r>
            <a:r>
              <a:rPr lang="en-US" altLang="en-US" sz="3200" dirty="0">
                <a:latin typeface="Calibri" panose="020F0502020204030204" pitchFamily="34" charset="0"/>
              </a:rPr>
              <a:t> interspersed with every kind of parable for mankind. But man is the most disputatious of creatures.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82539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مَنَعَ ٱلنَّاسَ أَن يُؤْمِنُوٓا۟ إِذْ جَآءَهُمُ ٱلْهُدَىٰ وَيَسْتَغْفِرُوا۟ رَبَّهُمْ إِلَّآ أَن تَأْتِيَهُمْ سُنَّةُ ٱلْأَوَّلِينَ أَوْ يَأْتِيَهُمُ ٱلْعَذَابُ قُبُلًا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People do not refuse to have faith when guidance comes to them and to plead to their Lord for forgiveness, without being overtaken by the precedent of the ancients, or confronting the punishment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52411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نُرْسِلُ ٱلْمُرْسَلِينَ إِلَّا مُبَشِّرِينَ وَمُنذِرِينَ ۚ وَيُجَـٰدِلُ ٱلَّذِينَ كَفَرُوا۟ بِٱلْبَـٰطِلِ لِيُدْحِضُوا۟ بِهِ ٱلْحَقَّ ۖ وَٱتَّخَذُوٓا۟ ءَايَـٰتِى وَمَآ أُنذِرُوا۟ هُزُوًا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do not send the apostles except as bearers of good news and as </a:t>
            </a:r>
            <a:r>
              <a:rPr lang="en-US" altLang="en-US" sz="3200" dirty="0" err="1">
                <a:latin typeface="Calibri" panose="020F0502020204030204" pitchFamily="34" charset="0"/>
              </a:rPr>
              <a:t>warners</a:t>
            </a:r>
            <a:r>
              <a:rPr lang="en-US" altLang="en-US" sz="3200" dirty="0">
                <a:latin typeface="Calibri" panose="020F0502020204030204" pitchFamily="34" charset="0"/>
              </a:rPr>
              <a:t>, but those who are faithless dispute fallaciously to refute thereby the truth, having taken My signs and what they are warned of in derision.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62294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أَظْلَمُ مِمَّن ذُكِّرَ بِـَٔايَـٰتِ رَبِّهِۦ فَأَعْرَضَ عَنْهَا وَنَسِىَ مَا قَدَّمَتْ يَدَاهُ ۚ إِنَّا جَعَلْنَا عَلَىٰ قُلُوبِهِمْ أَكِنَّةً أَن يَفْقَهُوهُ وَفِىٓ ءَاذَانِهِمْ وَقْرًا ۖ وَإِن تَدْعُهُمْ إِلَى ٱلْهُدَىٰ فَلَن يَهْتَدُوٓا۟ إِذًا أَبَدًا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is a greater wrongdoer than he who is reminded of the signs of his Lord, whereat he disregards them and forgets what his hands have sent ahead? Indeed We have cast veils on their hearts lest they should understand it, and a deafness into their ears; and if you invite them to guidance they will never [let themselves] be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58783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وَرَبُّكَ ٱلْغَفُورُ ذُو ٱلرَّحْمَةِ ۖ لَوْ يُؤَاخِذُهُم بِمَا كَسَبُوا۟ لَعَجَّلَ لَهُمُ ٱلْعَذَابَ ۚ بَل لَّهُم مَّوْعِدٌ لَّن يَجِدُوا۟ مِن دُونِهِۦ مَوْئِلًا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is the All-forgiving dispenser of mercy. Were He to take them to task because of what they have committed, He would have surely hastened their punishment. But they have a tryst, [when] they will not find a refuge besides Him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760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قَيِّمًا لِّيُنذِرَ بَأْسًا شَدِيدًا مِّن لَّدُنْهُ وَيُبَشِّرَ ٱلْمُؤْمِنِينَ ٱلَّذِينَ يَعْمَلُونَ ٱلصَّـٰلِحَـٰتِ أَنَّ لَهُمْ أَجْرًا حَسَنًا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Book] upright, to warn of a severe punishment from Him, and to give good news to the faithful who do righteous deeds, that there shall be for them a good reward,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230806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وَتِلْكَ ٱلْقُرَىٰٓ أَهْلَكْنَـٰهُمْ لَمَّا ظَلَمُوا۟ وَجَعَلْنَا لِمَهْلِكِهِم مَّوْعِدًا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are the towns that We destroyed when they were wrongdoers, and We appointed a tryst for their destruction.</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94399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قَالَ مُوسَىٰ لِفَتَىٰهُ لَآ أَبْرَحُ حَتَّىٰٓ أَبْلُغَ مَجْمَعَ ٱلْبَحْرَيْنِ أَوْ أَمْضِىَ حُقُبًا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Moses said to his lad, ‘I will go on [journeying] until I have reached the confluence of the two seas, or have spent a long time [travelling].’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43486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بَلَغَا مَجْمَعَ بَيْنِهِمَا نَسِيَا حُوتَهُمَا فَٱتَّخَذَ سَبِيلَهُۥ فِى ٱلْبَحْرِ سَرَبًا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they reached the confluence between them, they forgot their fish, which found its way into the sea, sneaking away.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48313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جَاوَزَا قَالَ لِفَتَىٰهُ ءَاتِنَا غَدَآءَنَا لَقَدْ لَقِينَا مِن سَفَرِنَا هَـٰذَا نَصَبًا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they had passed on, he said to his lad, ‘Bring us our meal. We have certainly encountered much fatigue on this journey of ours.’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1760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أَرَءَيْتَ إِذْ أَوَيْنَآ إِلَى ٱلصَّخْرَةِ فَإِنِّى نَسِيتُ ٱلْحُوتَ وَمَآ أَنسَىٰنِيهُ إِلَّا ٱلشَّيْطَـٰنُ أَنْ أَذْكُرَهُۥ ۚ وَٱتَّخَذَ سَبِيلَهُۥ فِى ٱلْبَحْرِ عَجَبًا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‘Did you see?! When we took shelter at the rock, indeed I forgot about the fish —and none but Satan made me forget to mention it!— and it made its way into the sea in an amazing manner!’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4192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ذَٰلِكَ مَا كُنَّا نَبْغِ ۚ فَٱرْتَدَّا عَلَىٰٓ ءَاثَارِهِمَا قَصَصًا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‘That is what we were after!’ So they returned, retracing their footsteps.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68355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فَوَجَدَا عَبْدًا مِّنْ عِبَادِنَآ ءَاتَيْنَـٰهُ رَحْمَةً مِّنْ عِندِنَا وَعَلَّمْنَـٰهُ مِن لَّدُنَّا عِلْمًا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they found one of Our servants whom We had granted a mercy from Ourselves, and taught him a knowledge from Our 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27625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لَهُۥ مُوسَىٰ هَلْ أَتَّبِعُكَ عَلَىٰٓ أَن تُعَلِّمَنِ مِمَّا عُلِّمْتَ رُشْدًا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Moses said to him, ‘May I follow you for the purpose that you teach me some of the probity you have been taught?’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31466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إِنَّكَ لَن تَسْتَطِيعَ مَعِىَ صَبْرًا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‘Indeed you cannot have patience with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75611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وَكَيْفَ تَصْبِرُ عَلَىٰ مَا لَمْ تُحِطْ بِهِۦ خُبْرًا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how can you have patience about something you are not in the know of?’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9219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مَّـٰكِثِينَ فِيهِ أَبَدًا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abide in it forever,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80292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سَتَجِدُنِىٓ إِن شَآءَ ٱللَّـهُ صَابِرًا وَلَآ أَعْصِى لَكَ أَمْرًا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‘You will find me, God willing, to be patient, and I will not disobey you in any matter.’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49495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فَإِنِ ٱتَّبَعْتَنِى فَلَا تَسْـَٔلْنِى عَن شَىْءٍ حَتَّىٰٓ أُحْدِثَ لَكَ مِنْهُ ذِكْرًا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‘If you follow me, do not question me concerning anything until I [myself] make a mention of it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78605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فَٱنطَلَقَا حَتَّىٰٓ إِذَا رَكِبَا فِى ٱلسَّفِينَةِ خَرَقَهَا ۖ قَالَ أَخَرَقْتَهَا لِتُغْرِقَ أَهْلَهَا لَقَدْ جِئْتَ شَيْـًٔا إِمْرًا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went on. When they boarded the boat, he made a hole in it. He said, ‘Did you make a hole in it to drown its people? You have certainly done a monstrous 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526500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أَلَمْ أَقُلْ إِنَّكَ لَن تَسْتَطِيعَ مَعِىَ صَبْرًا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‘Did I not say, indeed you cannot have patience with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26171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لَا تُؤَاخِذْنِى بِمَا نَسِيتُ وَلَا تُرْهِقْنِى مِنْ أَمْرِى عُسْرًا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‘Do not take me to task for my forgetting, and do not be hard upon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415262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فَٱنطَلَقَا حَتَّىٰٓ إِذَا لَقِيَا غُلَـٰمًا فَقَتَلَهُۥ قَالَ أَقَتَلْتَ نَفْسًا زَكِيَّةًۢ بِغَيْرِ نَفْسٍ لَّقَدْ جِئْتَ شَيْـًٔا نُّكْرًا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went on. When they encountered a boy, he slew him. He said, ‘Did you slay an innocent soul, without [his having slain] anyone? You have certainly done a dire thing!’</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40243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أَلَمْ أَقُل لَّكَ إِنَّكَ لَن تَسْتَطِيعَ مَعِىَ صَبْرًا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‘Did I not tell you, indeed you cannot have patience with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28917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 سَأَلْتُكَ عَن شَىْءٍۭ بَعْدَهَا فَلَا تُصَـٰحِبْنِى ۖ قَدْ بَلَغْتَ مِن لَّدُنِّى عُذْرًا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‘If I question you about anything after this, do not keep me in your company. You have already got sufficient excuse on my part.’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38630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فَٱنطَلَقَا حَتَّىٰٓ إِذَآ أَتَيَآ أَهْلَ قَرْيَةٍ ٱسْتَطْعَمَآ أَهْلَهَا فَأَبَوْا۟ أَن يُضَيِّفُوهُمَا فَوَجَدَا فِيهَا جِدَارًا يُرِيدُ أَن يَنقَضَّ فَأَقَامَهُۥ ۖ قَالَ لَوْ شِئْتَ لَتَّخَذْتَ عَلَيْهِ أَجْرًا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went on. When they came to the people of a town, they asked its people for food, but they refused to extend them any hospitality. There they found a wall which was about to collapse, so he erected it. He said, ‘Had you wished, you could have taken a wage for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258826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هَـٰذَا فِرَاقُ بَيْنِى وَبَيْنِكَ ۚ سَأُنَبِّئُكَ بِتَأْوِيلِ مَا لَمْ تَسْتَطِع عَّلَيْهِ صَبْرًا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‘This is where you and I shall part. I will inform you about the interpretation of that over which you could not maintain patience.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5851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وَيُنذِرَ ٱلَّذِينَ قَالُوا۟ ٱتَّخَذَ ٱللَّـهُ وَلَدًا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warn those who say, ‘Allah has taken a 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05330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أَمَّا ٱلسَّفِينَةُ فَكَانَتْ لِمَسَـٰكِينَ يَعْمَلُونَ فِى ٱلْبَحْرِ فَأَرَدتُّ أَنْ أَعِيبَهَا وَكَانَ وَرَآءَهُم مَّلِكٌ يَأْخُذُ كُلَّ سَفِينَةٍ غَصْبًا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boat, it belonged to some poor people who work on the sea. I wanted to make it defective, for behind them was a king seizing every ship </a:t>
            </a:r>
            <a:r>
              <a:rPr lang="en-US" altLang="en-US" sz="3200" dirty="0" err="1">
                <a:latin typeface="Calibri" panose="020F0502020204030204" pitchFamily="34" charset="0"/>
              </a:rPr>
              <a:t>usurpingly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54110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ٱلْغُلَـٰمُ فَكَانَ أَبَوَاهُ مُؤْمِنَيْنِ فَخَشِينَآ أَن يُرْهِقَهُمَا طُغْيَـٰنًا وَكُفْرًا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boy, his parents were faithful [persons], and We feared he would overwhelm them with rebellion and unfaith.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11485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فَأَرَدْنَآ أَن يُبْدِلَهُمَا رَبُّهُمَا خَيْرًا مِّنْهُ زَكَوٰةً وَأَقْرَبَ رُحْمًا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desired that their Lord should give them in exchange one better than him in respect of purity and closer in mercy.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32791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ٱلْجِدَارُ فَكَانَ لِغُلَـٰمَيْنِ يَتِيمَيْنِ فِى ٱلْمَدِينَةِ وَكَانَ تَحْتَهُۥ كَنزٌ لَّهُمَا وَكَانَ أَبُوهُمَا صَـٰلِحًا فَأَرَادَ رَبُّكَ أَن يَبْلُغَآ أَشُدَّهُمَا وَيَسْتَخْرِجَا كَنزَهُمَا رَحْمَةً مِّن رَّبِّكَ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wall, it belonged to two boy orphans in the city. Under it there was a treasure belonging to them. Their father had been a righteous man. So your Lord desired that they should come of age and take out their treasure —as a mercy from your Lord. </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610053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وَمَا </a:t>
            </a:r>
            <a:r>
              <a:rPr lang="ar-SA" altLang="en-US" sz="7200" dirty="0">
                <a:latin typeface="Arabic Typesetting" panose="03020402040406030203" pitchFamily="66" charset="-78"/>
                <a:cs typeface="Arabic Typesetting" panose="03020402040406030203" pitchFamily="66" charset="-78"/>
              </a:rPr>
              <a:t>فَعَلْتُهُۥ عَنْ أَمْرِى ۚ ذَٰلِكَ تَأْوِيلُ مَا لَمْ تَسْطِع عَّلَيْهِ صَبْرًا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 </a:t>
            </a:r>
            <a:r>
              <a:rPr lang="en-US" altLang="en-US" sz="3200" dirty="0">
                <a:latin typeface="Calibri" panose="020F0502020204030204" pitchFamily="34" charset="0"/>
              </a:rPr>
              <a:t>did not do that out of my own accord. This is the interpretation of that over which you could not maintain patience.’</a:t>
            </a: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161165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وَيَسْـَٔلُونَكَ عَن ذِى ٱلْقَرْنَيْنِ ۖ قُلْ سَأَتْلُوا۟ عَلَيْكُم مِّنْهُ ذِكْرًا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question you concerning </a:t>
            </a:r>
            <a:r>
              <a:rPr lang="en-US" altLang="en-US" sz="3200" dirty="0" err="1">
                <a:latin typeface="Calibri" panose="020F0502020204030204" pitchFamily="34" charset="0"/>
              </a:rPr>
              <a:t>Dhul</a:t>
            </a:r>
            <a:r>
              <a:rPr lang="en-US" altLang="en-US" sz="3200" dirty="0">
                <a:latin typeface="Calibri" panose="020F0502020204030204" pitchFamily="34" charset="0"/>
              </a:rPr>
              <a:t> </a:t>
            </a:r>
            <a:r>
              <a:rPr lang="en-US" altLang="en-US" sz="3200" dirty="0" err="1">
                <a:latin typeface="Calibri" panose="020F0502020204030204" pitchFamily="34" charset="0"/>
              </a:rPr>
              <a:t>Qarnayn</a:t>
            </a:r>
            <a:r>
              <a:rPr lang="en-US" altLang="en-US" sz="3200" dirty="0">
                <a:latin typeface="Calibri" panose="020F0502020204030204" pitchFamily="34" charset="0"/>
              </a:rPr>
              <a:t>. Say, ‘I will relate to you an account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3401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إِنَّا مَكَّنَّا لَهُۥ فِى ٱلْأَرْضِ وَءَاتَيْنَـٰهُ مِن كُلِّ شَىْءٍ سَبَبًا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had granted him power in the land and given him the means to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57939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فَأَتْبَعَ سَبَبًا ﴿٨٥﴾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he followed a means.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78185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حَتَّىٰٓ إِذَا بَلَغَ مَغْرِبَ ٱلشَّمْسِ وَجَدَهَا تَغْرُبُ فِى عَيْنٍ حَمِئَةٍ وَوَجَدَ عِندَهَا قَوْمًا ۗ قُلْنَا يَـٰذَا ٱلْقَرْنَيْنِ إِمَّآ أَن تُعَذِّبَ وَإِمَّآ أَن تَتَّخِذَ فِيهِمْ حُسْنًا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reached the place where the sun sets, he found it setting in a muddy spring, and by it he found a people. We said, ‘O </a:t>
            </a:r>
            <a:r>
              <a:rPr lang="en-US" altLang="en-US" sz="3200" dirty="0" err="1">
                <a:latin typeface="Calibri" panose="020F0502020204030204" pitchFamily="34" charset="0"/>
              </a:rPr>
              <a:t>Dhul</a:t>
            </a:r>
            <a:r>
              <a:rPr lang="en-US" altLang="en-US" sz="3200" dirty="0">
                <a:latin typeface="Calibri" panose="020F0502020204030204" pitchFamily="34" charset="0"/>
              </a:rPr>
              <a:t> </a:t>
            </a:r>
            <a:r>
              <a:rPr lang="en-US" altLang="en-US" sz="3200" dirty="0" err="1">
                <a:latin typeface="Calibri" panose="020F0502020204030204" pitchFamily="34" charset="0"/>
              </a:rPr>
              <a:t>Qarnayn</a:t>
            </a:r>
            <a:r>
              <a:rPr lang="en-US" altLang="en-US" sz="3200" dirty="0">
                <a:latin typeface="Calibri" panose="020F0502020204030204" pitchFamily="34" charset="0"/>
              </a:rPr>
              <a:t>! You may either punish them, or treat them with kindness.’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06408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أَمَّا مَن ظَلَمَ فَسَوْفَ نُعَذِّبُهُۥ ثُمَّ يُرَدُّ إِلَىٰ رَبِّهِۦ فَيُعَذِّبُهُۥ عَذَابًا نُّكْرًا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‘As for him who is a wrongdoer, we will punish him. Then he shall be returned to his Lord and He will punish him with a dire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xmlns=""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Kahf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0171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6915</TotalTime>
  <Words>6794</Words>
  <Application>Microsoft Office PowerPoint</Application>
  <PresentationFormat>Widescreen</PresentationFormat>
  <Paragraphs>375</Paragraphs>
  <Slides>124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124</vt:i4>
      </vt:variant>
    </vt:vector>
  </HeadingPairs>
  <TitlesOfParts>
    <vt:vector size="13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ٱلْحَمْدُ لِلَّـهِ ٱلَّذِىٓ أَنزَلَ عَلَىٰ عَبْدِهِ ٱلْكِتَـٰبَ وَلَمْ يَجْعَل لَّهُۥ عِوَجَا ۜ ﴿١﴾</vt:lpstr>
      <vt:lpstr> قَيِّمًا لِّيُنذِرَ بَأْسًا شَدِيدًا مِّن لَّدُنْهُ وَيُبَشِّرَ ٱلْمُؤْمِنِينَ ٱلَّذِينَ يَعْمَلُونَ ٱلصَّـٰلِحَـٰتِ أَنَّ لَهُمْ أَجْرًا حَسَنًا ﴿٢﴾</vt:lpstr>
      <vt:lpstr> مَّـٰكِثِينَ فِيهِ أَبَدًا ﴿٣﴾</vt:lpstr>
      <vt:lpstr> وَيُنذِرَ ٱلَّذِينَ قَالُوا۟ ٱتَّخَذَ ٱللَّـهُ وَلَدًا ﴿٤﴾</vt:lpstr>
      <vt:lpstr>مَّا لَهُم بِهِۦ مِنْ عِلْمٍ وَلَا لِـَٔابَآئِهِمْ ۚ كَبُرَتْ كَلِمَةً تَخْرُجُ مِنْ أَفْوَٰهِهِمْ ۚ إِن يَقُولُونَ إِلَّا كَذِبًا ﴿٥﴾</vt:lpstr>
      <vt:lpstr> فَلَعَلَّكَ بَـٰخِعٌ نَّفْسَكَ عَلَىٰٓ ءَاثَـٰرِهِمْ إِن لَّمْ يُؤْمِنُوا۟ بِهَـٰذَا ٱلْحَدِيثِ أَسَفًا ﴿٦﴾</vt:lpstr>
      <vt:lpstr> إِنَّا جَعَلْنَا مَا عَلَى ٱلْأَرْضِ زِينَةً لَّهَا لِنَبْلُوَهُمْ أَيُّهُمْ أَحْسَنُ عَمَلًا ﴿٧﴾</vt:lpstr>
      <vt:lpstr> وَإِنَّا لَجَـٰعِلُونَ مَا عَلَيْهَا صَعِيدًا جُرُزًا ﴿٨﴾ </vt:lpstr>
      <vt:lpstr>أَمْ حَسِبْتَ أَنَّ أَصْحَـٰبَ ٱلْكَهْفِ وَٱلرَّقِيمِ كَانُوا۟ مِنْ ءَايَـٰتِنَا عَجَبًا ﴿٩﴾</vt:lpstr>
      <vt:lpstr> إِذْ أَوَى ٱلْفِتْيَةُ إِلَى ٱلْكَهْفِ فَقَالُوا۟ رَبَّنَآ ءَاتِنَا مِن لَّدُنكَ رَحْمَةً وَهَيِّئْ لَنَا مِنْ أَمْرِنَا رَشَدًا ﴿١٠﴾</vt:lpstr>
      <vt:lpstr> فَضَرَبْنَا عَلَىٰٓ ءَاذَانِهِمْ فِى ٱلْكَهْفِ سِنِينَ عَدَدًا ﴿١١﴾ </vt:lpstr>
      <vt:lpstr>ثُمَّ بَعَثْنَـٰهُمْ لِنَعْلَمَ أَىُّ ٱلْحِزْبَيْنِ أَحْصَىٰ لِمَا لَبِثُوٓا۟ أَمَدًا ﴿١٢﴾</vt:lpstr>
      <vt:lpstr> نَّحْنُ نَقُصُّ عَلَيْكَ نَبَأَهُم بِٱلْحَقِّ ۚ إِنَّهُمْ فِتْيَةٌ ءَامَنُوا۟ بِرَبِّهِمْ وَزِدْنَـٰهُمْ هُدًى ﴿١٣﴾</vt:lpstr>
      <vt:lpstr> وَرَبَطْنَا عَلَىٰ قُلُوبِهِمْ إِذْ قَامُوا۟ فَقَالُوا۟ رَبُّنَا رَبُّ ٱلسَّمَـٰوَٰتِ وَٱلْأَرْضِ لَن نَّدْعُوَا۟ مِن دُونِهِۦٓ إِلَـٰهًا ۖ لَّقَدْ قُلْنَآ إِذًا شَطَطًا ﴿١٤﴾ </vt:lpstr>
      <vt:lpstr>هَـٰٓؤُلَآءِ قَوْمُنَا ٱتَّخَذُوا۟ مِن دُونِهِۦٓ ءَالِهَةً ۖ لَّوْلَا يَأْتُونَ عَلَيْهِم بِسُلْطَـٰنٍۭ بَيِّنٍ ۖ فَمَنْ أَظْلَمُ مِمَّنِ ٱفْتَرَىٰ عَلَى ٱللَّـهِ كَذِبًا ﴿١٥﴾</vt:lpstr>
      <vt:lpstr>وَإِذِ ٱعْتَزَلْتُمُوهُمْ وَمَا يَعْبُدُونَ إِلَّا ٱللَّـهَ فَأْوُۥٓا۟ إِلَى ٱلْكَهْفِ يَنشُرْ لَكُمْ رَبُّكُم مِّن رَّحْمَتِهِۦ وَيُهَيِّئْ لَكُم مِّنْ أَمْرِكُم مِّرْفَقًا ﴿١٦﴾</vt:lpstr>
      <vt:lpstr> وَتَرَى ٱلشَّمْسَ إِذَا طَلَعَت تَّزَٰوَرُ عَن كَهْفِهِمْ ذَاتَ ٱلْيَمِينِ وَإِذَا غَرَبَت تَّقْرِضُهُمْ ذَاتَ ٱلشِّمَالِ وَهُمْ فِى فَجْوَةٍ مِّنْهُ ۚ</vt:lpstr>
      <vt:lpstr>ذَٰلِكَ مِنْ ءَايَـٰتِ ٱللَّـهِ ۗ مَن يَهْدِ ٱللَّـهُ فَهُوَ ٱلْمُهْتَدِ ۖ وَمَن يُضْلِلْ فَلَن تَجِدَ لَهُۥ وَلِيًّا مُّرْشِدًا ﴿١٧﴾</vt:lpstr>
      <vt:lpstr> وَتَحْسَبُهُمْ أَيْقَاظًا وَهُمْ رُقُودٌ ۚ وَنُقَلِّبُهُمْ ذَاتَ ٱلْيَمِينِ وَذَاتَ ٱلشِّمَالِ ۖ وَكَلْبُهُم بَـٰسِطٌ ذِرَاعَيْهِ بِٱلْوَصِيدِ ۚ لَوِ ٱطَّلَعْتَ عَلَيْهِمْ لَوَلَّيْتَ مِنْهُمْ فِرَارًا وَلَمُلِئْتَ مِنْهُمْ رُعْبًا ﴿١٨﴾</vt:lpstr>
      <vt:lpstr> وَكَذَٰلِكَ بَعَثْنَـٰهُمْ لِيَتَسَآءَلُوا۟ بَيْنَهُمْ ۚ قَالَ قَآئِلٌ مِّنْهُمْ كَمْ لَبِثْتُمْ ۖ قَالُوا۟ لَبِثْنَا يَوْمًا أَوْ بَعْضَ يَوْمٍ ۚ</vt:lpstr>
      <vt:lpstr>قَالُوا۟ رَبُّكُمْ أَعْلَمُ بِمَا لَبِثْتُمْ فَٱبْعَثُوٓا۟ أَحَدَكُم بِوَرِقِكُمْ هَـٰذِهِۦٓ إِلَى ٱلْمَدِينَةِ فَلْيَنظُرْ أَيُّهَآ أَزْكَىٰ طَعَامًا فَلْيَأْتِكُم بِرِزْقٍ مِّنْهُ وَلْيَتَلَطَّفْ وَلَا يُشْعِرَنَّ بِكُمْ أَحَدًا ﴿١٩﴾</vt:lpstr>
      <vt:lpstr> إِنَّهُمْ إِن يَظْهَرُوا۟ عَلَيْكُمْ يَرْجُمُوكُمْ أَوْ يُعِيدُوكُمْ فِى مِلَّتِهِمْ وَلَن تُفْلِحُوٓا۟ إِذًا أَبَدًا ﴿٢٠﴾</vt:lpstr>
      <vt:lpstr>وَكَذَٰلِكَ أَعْثَرْنَا عَلَيْهِمْ لِيَعْلَمُوٓا۟ أَنَّ وَعْدَ ٱللَّـهِ حَقٌّ وَأَنَّ ٱلسَّاعَةَ لَا رَيْبَ فِيهَآ إِذْ يَتَنَـٰزَعُونَ بَيْنَهُمْ أَمْرَهُمْ ۖ فَقَالُوا۟ ٱبْنُوا۟ عَلَيْهِم بُنْيَـٰنًا ۖ</vt:lpstr>
      <vt:lpstr>رَّبُّهُمْ أَعْلَمُ بِهِمْ ۚ قَالَ ٱلَّذِينَ غَلَبُوا۟ عَلَىٰٓ أَمْرِهِمْ لَنَتَّخِذَنَّ عَلَيْهِم مَّسْجِدًا ﴿٢١﴾</vt:lpstr>
      <vt:lpstr> سَيَقُولُونَ ثَلَـٰثَةٌ رَّابِعُهُمْ كَلْبُهُمْ وَيَقُولُونَ خَمْسَةٌ سَادِسُهُمْ كَلْبُهُمْ رَجْمًۢا بِٱلْغَيْبِ ۖ وَيَقُولُونَ سَبْعَةٌ وَثَامِنُهُمْ كَلْبُهُمْ ۚ قُل رَّبِّىٓ أَعْلَمُ بِعِدَّتِهِم مَّا يَعْلَمُهُمْ إِلَّا قَلِيلٌ ۗ</vt:lpstr>
      <vt:lpstr>فَلَا تُمَارِ فِيهِمْ إِلَّا مِرَآءً ظَـٰهِرًا وَلَا تَسْتَفْتِ فِيهِم مِّنْهُمْ أَحَدًا ﴿٢٢﴾</vt:lpstr>
      <vt:lpstr> وَلَا تَقُولَنَّ لِشَا۟ىْءٍ إِنِّى فَاعِلٌ ذَٰلِكَ غَدًا ﴿٢٣﴾</vt:lpstr>
      <vt:lpstr> إِلَّآ أَن يَشَآءَ ٱللَّـهُ ۚ وَٱذْكُر رَّبَّكَ إِذَا نَسِيتَ وَقُلْ عَسَىٰٓ أَن يَهْدِيَنِ رَبِّى لِأَقْرَبَ مِنْ هَـٰذَا رَشَدًا ﴿٢٤﴾ </vt:lpstr>
      <vt:lpstr>وَلَبِثُوا۟ فِى كَهْفِهِمْ ثَلَـٰثَ مِا۟ئَةٍ سِنِينَ وَٱزْدَادُوا۟ تِسْعًا ﴿٢٥﴾</vt:lpstr>
      <vt:lpstr> قُلِ ٱللَّـهُ أَعْلَمُ بِمَا لَبِثُوا۟ ۖ لَهُۥ غَيْبُ ٱلسَّمَـٰوَٰتِ وَٱلْأَرْضِ ۖ أَبْصِرْ بِهِۦ وَأَسْمِعْ ۚ مَا لَهُم مِّن دُونِهِۦ مِن وَلِىٍّۢ وَلَا يُشْرِكُ فِى حُكْمِهِۦٓ أَحَدًا ﴿٢٦﴾</vt:lpstr>
      <vt:lpstr> وَٱتْلُ مَآ أُوحِىَ إِلَيْكَ مِن كِتَابِ رَبِّكَ ۖ لَا مُبَدِّلَ لِكَلِمَـٰتِهِۦ وَلَن تَجِدَ مِن دُونِهِۦ مُلْتَحَدًا ﴿٢٧﴾</vt:lpstr>
      <vt:lpstr>وَٱصْبِرْ نَفْسَكَ مَعَ ٱلَّذِينَ يَدْعُونَ رَبَّهُم بِٱلْغَدَوٰةِ وَٱلْعَشِىِّ يُرِيدُونَ وَجْهَهُۥ ۖ وَلَا تَعْدُ عَيْنَاكَ عَنْهُمْ تُرِيدُ زِينَةَ ٱلْحَيَوٰةِ ٱلدُّنْيَا ۖ</vt:lpstr>
      <vt:lpstr>وَلَا تُطِعْ مَنْ أَغْفَلْنَا قَلْبَهُۥ عَن ذِكْرِنَا وَٱتَّبَعَ هَوَىٰهُ وَكَانَ أَمْرُهُۥ فُرُطًا ﴿٢٨﴾</vt:lpstr>
      <vt:lpstr> وَقُلِ ٱلْحَقُّ مِن رَّبِّكُمْ ۖ فَمَن شَآءَ فَلْيُؤْمِن وَمَن شَآءَ فَلْيَكْفُرْ ۚ إِنَّآ أَعْتَدْنَا لِلظَّـٰلِمِينَ نَارًا أَحَاطَ بِهِمْ سُرَادِقُهَا ۚ</vt:lpstr>
      <vt:lpstr>وَإِن يَسْتَغِيثُوا۟ يُغَاثُوا۟ بِمَآءٍ كَٱلْمُهْلِ يَشْوِى ٱلْوُجُوهَ ۚ بِئْسَ ٱلشَّرَابُ وَسَآءَتْ مُرْتَفَقًا ﴿٢٩﴾</vt:lpstr>
      <vt:lpstr> إِنَّ ٱلَّذِينَ ءَامَنُوا۟ وَعَمِلُوا۟ ٱلصَّـٰلِحَـٰتِ إِنَّا لَا نُضِيعُ أَجْرَ مَنْ أَحْسَنَ عَمَلًا ﴿٣٠﴾</vt:lpstr>
      <vt:lpstr> أُو۟لَـٰٓئِكَ لَهُمْ جَنَّـٰتُ عَدْنٍ تَجْرِى مِن تَحْتِهِمُ ٱلْأَنْهَـٰرُ يُحَلَّوْنَ فِيهَا مِنْ أَسَاوِرَ مِن ذَهَبٍ وَيَلْبَسُونَ ثِيَابًا خُضْرًا مِّن سُندُسٍ وَإِسْتَبْرَقٍ مُّتَّكِـِٔينَ فِيهَا عَلَى ٱلْأَرَآئِكِ ۚ نِعْمَ ٱلثَّوَابُ وَحَسُنَتْ مُرْتَفَقًا ﴿٣١﴾</vt:lpstr>
      <vt:lpstr> وَٱضْرِبْ لَهُم مَّثَلًا رَّجُلَيْنِ جَعَلْنَا لِأَحَدِهِمَا جَنَّتَيْنِ مِنْ أَعْنَـٰبٍ وَحَفَفْنَـٰهُمَا بِنَخْلٍ وَجَعَلْنَا بَيْنَهُمَا زَرْعًا ﴿٣٢﴾</vt:lpstr>
      <vt:lpstr> كِلْتَا ٱلْجَنَّتَيْنِ ءَاتَتْ أُكُلَهَا وَلَمْ تَظْلِم مِّنْهُ شَيْـًٔا ۚ وَفَجَّرْنَا خِلَـٰلَهُمَا نَهَرًا ﴿٣٣﴾</vt:lpstr>
      <vt:lpstr> وَكَانَ لَهُۥ ثَمَرٌ فَقَالَ لِصَـٰحِبِهِۦ وَهُوَ يُحَاوِرُهُۥٓ أَنَا۠ أَكْثَرُ مِنكَ مَالًا وَأَعَزُّ نَفَرًا ﴿٣٤﴾</vt:lpstr>
      <vt:lpstr>وَدَخَلَ جَنَّتَهُۥ وَهُوَ ظَالِمٌ لِّنَفْسِهِۦ قَالَ مَآ أَظُنُّ أَن تَبِيدَ هَـٰذِهِۦٓ أَبَدًا ﴿٣٥﴾</vt:lpstr>
      <vt:lpstr> وَمَآ أَظُنُّ ٱلسَّاعَةَ قَآئِمَةً وَلَئِن رُّدِدتُّ إِلَىٰ رَبِّى لَأَجِدَنَّ خَيْرًا مِّنْهَا مُنقَلَبًا ﴿٣٦﴾</vt:lpstr>
      <vt:lpstr> قَالَ لَهُۥ صَاحِبُهُۥ وَهُوَ يُحَاوِرُهُۥٓ أَكَفَرْتَ بِٱلَّذِى خَلَقَكَ مِن تُرَابٍ ثُمَّ مِن نُّطْفَةٍ ثُمَّ سَوَّىٰكَ رَجُلًا ﴿٣٧﴾</vt:lpstr>
      <vt:lpstr> لَّـٰكِنَّا۠ هُوَ ٱللَّـهُ رَبِّى وَلَآ أُشْرِكُ بِرَبِّىٓ أَحَدًا ﴿٣٨﴾</vt:lpstr>
      <vt:lpstr> وَلَوْلَآ إِذْ دَخَلْتَ جَنَّتَكَ قُلْتَ مَا شَآءَ ٱللَّـهُ لَا قُوَّةَ إِلَّا بِٱللَّـهِ ۚ إِن تَرَنِ أَنَا۠ أَقَلَّ مِنكَ مَالًا وَوَلَدًا ﴿٣٩﴾</vt:lpstr>
      <vt:lpstr> فَعَسَىٰ رَبِّىٓ أَن يُؤْتِيَنِ خَيْرًا مِّن جَنَّتِكَ وَيُرْسِلَ عَلَيْهَا حُسْبَانًا مِّنَ ٱلسَّمَآءِ فَتُصْبِحَ صَعِيدًا زَلَقًا ﴿٤٠﴾</vt:lpstr>
      <vt:lpstr> أَوْ يُصْبِحَ مَآؤُهَا غَوْرًا فَلَن تَسْتَطِيعَ لَهُۥ طَلَبًا ﴿٤١﴾</vt:lpstr>
      <vt:lpstr> وَأُحِيطَ بِثَمَرِهِۦ فَأَصْبَحَ يُقَلِّبُ كَفَّيْهِ عَلَىٰ مَآ أَنفَقَ فِيهَا وَهِىَ خَاوِيَةٌ عَلَىٰ عُرُوشِهَا وَيَقُولُ يَـٰلَيْتَنِى لَمْ أُشْرِكْ بِرَبِّىٓ أَحَدًا ﴿٤٢﴾</vt:lpstr>
      <vt:lpstr> وَلَمْ تَكُن لَّهُۥ فِئَةٌ يَنصُرُونَهُۥ مِن دُونِ ٱللَّـهِ وَمَا كَانَ مُنتَصِرًا ﴿٤٣﴾</vt:lpstr>
      <vt:lpstr> هُنَالِكَ ٱلْوَلَـٰيَةُ لِلَّـهِ ٱلْحَقِّ ۚ هُوَ خَيْرٌ ثَوَابًا وَخَيْرٌ عُقْبًا ﴿٤٤﴾ </vt:lpstr>
      <vt:lpstr>وَٱضْرِبْ لَهُم مَّثَلَ ٱلْحَيَوٰةِ ٱلدُّنْيَا كَمَآءٍ أَنزَلْنَـٰهُ مِنَ ٱلسَّمَآءِ فَٱخْتَلَطَ بِهِۦ نَبَاتُ ٱلْأَرْضِ فَأَصْبَحَ هَشِيمًا تَذْرُوهُ ٱلرِّيَـٰحُ ۗ وَكَانَ ٱللَّـهُ عَلَىٰ كُلِّ شَىْءٍ مُّقْتَدِرًا ﴿٤٥﴾</vt:lpstr>
      <vt:lpstr>ٱلْمَالُ وَٱلْبَنُونَ زِينَةُ ٱلْحَيَوٰةِ ٱلدُّنْيَا ۖ وَٱلْبَـٰقِيَـٰتُ ٱلصَّـٰلِحَـٰتُ خَيْرٌ عِندَ رَبِّكَ ثَوَابًا وَخَيْرٌ أَمَلًا ﴿٤٦﴾</vt:lpstr>
      <vt:lpstr> وَيَوْمَ نُسَيِّرُ ٱلْجِبَالَ وَتَرَى ٱلْأَرْضَ بَارِزَةً وَحَشَرْنَـٰهُمْ فَلَمْ نُغَادِرْ مِنْهُمْ أَحَدًا ﴿٤٧﴾</vt:lpstr>
      <vt:lpstr> وَعُرِضُوا۟ عَلَىٰ رَبِّكَ صَفًّا لَّقَدْ جِئْتُمُونَا كَمَا خَلَقْنَـٰكُمْ أَوَّلَ مَرَّةٍۭ ۚ بَلْ زَعَمْتُمْ أَلَّن نَّجْعَلَ لَكُم مَّوْعِدًا ﴿٤٨﴾</vt:lpstr>
      <vt:lpstr> وَوُضِعَ ٱلْكِتَـٰبُ فَتَرَى ٱلْمُجْرِمِينَ مُشْفِقِينَ مِمَّا فِيهِ وَيَقُولُونَ يَـٰوَيْلَتَنَا مَالِ هَـٰذَا ٱلْكِتَـٰبِ لَا يُغَادِرُ صَغِيرَةً وَلَا كَبِيرَةً إِلَّآ أَحْصَىٰهَا ۚ وَوَجَدُوا۟ مَا عَمِلُوا۟ حَاضِرًا ۗ وَلَا يَظْلِمُ رَبُّكَ أَحَدًا ﴿٤٩﴾</vt:lpstr>
      <vt:lpstr> وَإِذْ قُلْنَا لِلْمَلَـٰٓئِكَةِ ٱسْجُدُوا۟ لِـَٔادَمَ فَسَجَدُوٓا۟ إِلَّآ إِبْلِيسَ كَانَ مِنَ ٱلْجِنِّ فَفَسَقَ عَنْ أَمْرِ رَبِّهِۦٓ ۗ أَفَتَتَّخِذُونَهُۥ وَذُرِّيَّتَهُۥٓ أَوْلِيَآءَ مِن دُونِى وَهُمْ لَكُمْ عَدُوٌّۢ ۚ بِئْسَ لِلظَّـٰلِمِينَ بَدَلًا ﴿٥٠﴾</vt:lpstr>
      <vt:lpstr> مَّآ أَشْهَدتُّهُمْ خَلْقَ ٱلسَّمَـٰوَٰتِ وَٱلْأَرْضِ وَلَا خَلْقَ أَنفُسِهِمْ وَمَا كُنتُ مُتَّخِذَ ٱلْمُضِلِّينَ عَضُدًا ﴿٥١﴾ </vt:lpstr>
      <vt:lpstr>وَيَوْمَ يَقُولُ نَادُوا۟ شُرَكَآءِىَ ٱلَّذِينَ زَعَمْتُمْ فَدَعَوْهُمْ فَلَمْ يَسْتَجِيبُوا۟ لَهُمْ وَجَعَلْنَا بَيْنَهُم مَّوْبِقًا ﴿٥٢﴾</vt:lpstr>
      <vt:lpstr> وَرَءَا ٱلْمُجْرِمُونَ ٱلنَّارَ فَظَنُّوٓا۟ أَنَّهُم مُّوَاقِعُوهَا وَلَمْ يَجِدُوا۟ عَنْهَا مَصْرِفًا ﴿٥٣﴾</vt:lpstr>
      <vt:lpstr>وَلَقَدْ صَرَّفْنَا فِى هَـٰذَا ٱلْقُرْءَانِ لِلنَّاسِ مِن كُلِّ مَثَلٍ ۚ وَكَانَ ٱلْإِنسَـٰنُ أَكْثَرَ شَىْءٍ جَدَلًا ﴿٥٤﴾</vt:lpstr>
      <vt:lpstr> وَمَا مَنَعَ ٱلنَّاسَ أَن يُؤْمِنُوٓا۟ إِذْ جَآءَهُمُ ٱلْهُدَىٰ وَيَسْتَغْفِرُوا۟ رَبَّهُمْ إِلَّآ أَن تَأْتِيَهُمْ سُنَّةُ ٱلْأَوَّلِينَ أَوْ يَأْتِيَهُمُ ٱلْعَذَابُ قُبُلًا ﴿٥٥﴾</vt:lpstr>
      <vt:lpstr> وَمَا نُرْسِلُ ٱلْمُرْسَلِينَ إِلَّا مُبَشِّرِينَ وَمُنذِرِينَ ۚ وَيُجَـٰدِلُ ٱلَّذِينَ كَفَرُوا۟ بِٱلْبَـٰطِلِ لِيُدْحِضُوا۟ بِهِ ٱلْحَقَّ ۖ وَٱتَّخَذُوٓا۟ ءَايَـٰتِى وَمَآ أُنذِرُوا۟ هُزُوًا ﴿٥٦﴾</vt:lpstr>
      <vt:lpstr> وَمَنْ أَظْلَمُ مِمَّن ذُكِّرَ بِـَٔايَـٰتِ رَبِّهِۦ فَأَعْرَضَ عَنْهَا وَنَسِىَ مَا قَدَّمَتْ يَدَاهُ ۚ إِنَّا جَعَلْنَا عَلَىٰ قُلُوبِهِمْ أَكِنَّةً أَن يَفْقَهُوهُ وَفِىٓ ءَاذَانِهِمْ وَقْرًا ۖ وَإِن تَدْعُهُمْ إِلَى ٱلْهُدَىٰ فَلَن يَهْتَدُوٓا۟ إِذًا أَبَدًا ﴿٥٧﴾</vt:lpstr>
      <vt:lpstr> وَرَبُّكَ ٱلْغَفُورُ ذُو ٱلرَّحْمَةِ ۖ لَوْ يُؤَاخِذُهُم بِمَا كَسَبُوا۟ لَعَجَّلَ لَهُمُ ٱلْعَذَابَ ۚ بَل لَّهُم مَّوْعِدٌ لَّن يَجِدُوا۟ مِن دُونِهِۦ مَوْئِلًا ﴿٥٨﴾</vt:lpstr>
      <vt:lpstr> وَتِلْكَ ٱلْقُرَىٰٓ أَهْلَكْنَـٰهُمْ لَمَّا ظَلَمُوا۟ وَجَعَلْنَا لِمَهْلِكِهِم مَّوْعِدًا ﴿٥٩﴾</vt:lpstr>
      <vt:lpstr> وَإِذْ قَالَ مُوسَىٰ لِفَتَىٰهُ لَآ أَبْرَحُ حَتَّىٰٓ أَبْلُغَ مَجْمَعَ ٱلْبَحْرَيْنِ أَوْ أَمْضِىَ حُقُبًا ﴿٦٠﴾</vt:lpstr>
      <vt:lpstr> فَلَمَّا بَلَغَا مَجْمَعَ بَيْنِهِمَا نَسِيَا حُوتَهُمَا فَٱتَّخَذَ سَبِيلَهُۥ فِى ٱلْبَحْرِ سَرَبًا ﴿٦١﴾</vt:lpstr>
      <vt:lpstr>فَلَمَّا جَاوَزَا قَالَ لِفَتَىٰهُ ءَاتِنَا غَدَآءَنَا لَقَدْ لَقِينَا مِن سَفَرِنَا هَـٰذَا نَصَبًا ﴿٦٢﴾</vt:lpstr>
      <vt:lpstr> قَالَ أَرَءَيْتَ إِذْ أَوَيْنَآ إِلَى ٱلصَّخْرَةِ فَإِنِّى نَسِيتُ ٱلْحُوتَ وَمَآ أَنسَىٰنِيهُ إِلَّا ٱلشَّيْطَـٰنُ أَنْ أَذْكُرَهُۥ ۚ وَٱتَّخَذَ سَبِيلَهُۥ فِى ٱلْبَحْرِ عَجَبًا ﴿٦٣﴾</vt:lpstr>
      <vt:lpstr> قَالَ ذَٰلِكَ مَا كُنَّا نَبْغِ ۚ فَٱرْتَدَّا عَلَىٰٓ ءَاثَارِهِمَا قَصَصًا ﴿٦٤﴾</vt:lpstr>
      <vt:lpstr> فَوَجَدَا عَبْدًا مِّنْ عِبَادِنَآ ءَاتَيْنَـٰهُ رَحْمَةً مِّنْ عِندِنَا وَعَلَّمْنَـٰهُ مِن لَّدُنَّا عِلْمًا ﴿٦٥﴾</vt:lpstr>
      <vt:lpstr> قَالَ لَهُۥ مُوسَىٰ هَلْ أَتَّبِعُكَ عَلَىٰٓ أَن تُعَلِّمَنِ مِمَّا عُلِّمْتَ رُشْدًا ﴿٦٦﴾</vt:lpstr>
      <vt:lpstr> قَالَ إِنَّكَ لَن تَسْتَطِيعَ مَعِىَ صَبْرًا ﴿٦٧﴾</vt:lpstr>
      <vt:lpstr> وَكَيْفَ تَصْبِرُ عَلَىٰ مَا لَمْ تُحِطْ بِهِۦ خُبْرًا ﴿٦٨﴾</vt:lpstr>
      <vt:lpstr> قَالَ سَتَجِدُنِىٓ إِن شَآءَ ٱللَّـهُ صَابِرًا وَلَآ أَعْصِى لَكَ أَمْرًا ﴿٦٩﴾</vt:lpstr>
      <vt:lpstr> قَالَ فَإِنِ ٱتَّبَعْتَنِى فَلَا تَسْـَٔلْنِى عَن شَىْءٍ حَتَّىٰٓ أُحْدِثَ لَكَ مِنْهُ ذِكْرًا ﴿٧٠﴾</vt:lpstr>
      <vt:lpstr> فَٱنطَلَقَا حَتَّىٰٓ إِذَا رَكِبَا فِى ٱلسَّفِينَةِ خَرَقَهَا ۖ قَالَ أَخَرَقْتَهَا لِتُغْرِقَ أَهْلَهَا لَقَدْ جِئْتَ شَيْـًٔا إِمْرًا ﴿٧١﴾</vt:lpstr>
      <vt:lpstr> قَالَ أَلَمْ أَقُلْ إِنَّكَ لَن تَسْتَطِيعَ مَعِىَ صَبْرًا ﴿٧٢﴾</vt:lpstr>
      <vt:lpstr> قَالَ لَا تُؤَاخِذْنِى بِمَا نَسِيتُ وَلَا تُرْهِقْنِى مِنْ أَمْرِى عُسْرًا ﴿٧٣﴾</vt:lpstr>
      <vt:lpstr> فَٱنطَلَقَا حَتَّىٰٓ إِذَا لَقِيَا غُلَـٰمًا فَقَتَلَهُۥ قَالَ أَقَتَلْتَ نَفْسًا زَكِيَّةًۢ بِغَيْرِ نَفْسٍ لَّقَدْ جِئْتَ شَيْـًٔا نُّكْرًا ﴿٧٤﴾</vt:lpstr>
      <vt:lpstr> قَالَ أَلَمْ أَقُل لَّكَ إِنَّكَ لَن تَسْتَطِيعَ مَعِىَ صَبْرًا ﴿٧٥﴾</vt:lpstr>
      <vt:lpstr> قَالَ إِن سَأَلْتُكَ عَن شَىْءٍۭ بَعْدَهَا فَلَا تُصَـٰحِبْنِى ۖ قَدْ بَلَغْتَ مِن لَّدُنِّى عُذْرًا ﴿٧٦﴾</vt:lpstr>
      <vt:lpstr> فَٱنطَلَقَا حَتَّىٰٓ إِذَآ أَتَيَآ أَهْلَ قَرْيَةٍ ٱسْتَطْعَمَآ أَهْلَهَا فَأَبَوْا۟ أَن يُضَيِّفُوهُمَا فَوَجَدَا فِيهَا جِدَارًا يُرِيدُ أَن يَنقَضَّ فَأَقَامَهُۥ ۖ قَالَ لَوْ شِئْتَ لَتَّخَذْتَ عَلَيْهِ أَجْرًا ﴿٧٧﴾</vt:lpstr>
      <vt:lpstr> قَالَ هَـٰذَا فِرَاقُ بَيْنِى وَبَيْنِكَ ۚ سَأُنَبِّئُكَ بِتَأْوِيلِ مَا لَمْ تَسْتَطِع عَّلَيْهِ صَبْرًا ﴿٧٨﴾</vt:lpstr>
      <vt:lpstr> أَمَّا ٱلسَّفِينَةُ فَكَانَتْ لِمَسَـٰكِينَ يَعْمَلُونَ فِى ٱلْبَحْرِ فَأَرَدتُّ أَنْ أَعِيبَهَا وَكَانَ وَرَآءَهُم مَّلِكٌ يَأْخُذُ كُلَّ سَفِينَةٍ غَصْبًا ﴿٧٩﴾</vt:lpstr>
      <vt:lpstr> وَأَمَّا ٱلْغُلَـٰمُ فَكَانَ أَبَوَاهُ مُؤْمِنَيْنِ فَخَشِينَآ أَن يُرْهِقَهُمَا طُغْيَـٰنًا وَكُفْرًا ﴿٨٠﴾</vt:lpstr>
      <vt:lpstr> فَأَرَدْنَآ أَن يُبْدِلَهُمَا رَبُّهُمَا خَيْرًا مِّنْهُ زَكَوٰةً وَأَقْرَبَ رُحْمًا ﴿٨١﴾</vt:lpstr>
      <vt:lpstr> وَأَمَّا ٱلْجِدَارُ فَكَانَ لِغُلَـٰمَيْنِ يَتِيمَيْنِ فِى ٱلْمَدِينَةِ وَكَانَ تَحْتَهُۥ كَنزٌ لَّهُمَا وَكَانَ أَبُوهُمَا صَـٰلِحًا فَأَرَادَ رَبُّكَ أَن يَبْلُغَآ أَشُدَّهُمَا وَيَسْتَخْرِجَا كَنزَهُمَا رَحْمَةً مِّن رَّبِّكَ ۚ</vt:lpstr>
      <vt:lpstr>وَمَا فَعَلْتُهُۥ عَنْ أَمْرِى ۚ ذَٰلِكَ تَأْوِيلُ مَا لَمْ تَسْطِع عَّلَيْهِ صَبْرًا ﴿٨٢﴾</vt:lpstr>
      <vt:lpstr> وَيَسْـَٔلُونَكَ عَن ذِى ٱلْقَرْنَيْنِ ۖ قُلْ سَأَتْلُوا۟ عَلَيْكُم مِّنْهُ ذِكْرًا ﴿٨٣﴾</vt:lpstr>
      <vt:lpstr>إِنَّا مَكَّنَّا لَهُۥ فِى ٱلْأَرْضِ وَءَاتَيْنَـٰهُ مِن كُلِّ شَىْءٍ سَبَبًا ﴿٨٤﴾</vt:lpstr>
      <vt:lpstr> فَأَتْبَعَ سَبَبًا ﴿٨٥﴾ </vt:lpstr>
      <vt:lpstr>حَتَّىٰٓ إِذَا بَلَغَ مَغْرِبَ ٱلشَّمْسِ وَجَدَهَا تَغْرُبُ فِى عَيْنٍ حَمِئَةٍ وَوَجَدَ عِندَهَا قَوْمًا ۗ قُلْنَا يَـٰذَا ٱلْقَرْنَيْنِ إِمَّآ أَن تُعَذِّبَ وَإِمَّآ أَن تَتَّخِذَ فِيهِمْ حُسْنًا ﴿٨٦﴾</vt:lpstr>
      <vt:lpstr> قَالَ أَمَّا مَن ظَلَمَ فَسَوْفَ نُعَذِّبُهُۥ ثُمَّ يُرَدُّ إِلَىٰ رَبِّهِۦ فَيُعَذِّبُهُۥ عَذَابًا نُّكْرًا ﴿٨٧﴾</vt:lpstr>
      <vt:lpstr> وَأَمَّا مَنْ ءَامَنَ وَعَمِلَ صَـٰلِحًا فَلَهُۥ جَزَآءً ٱلْحُسْنَىٰ ۖ وَسَنَقُولُ لَهُۥ مِنْ أَمْرِنَا يُسْرًا ﴿٨٨﴾</vt:lpstr>
      <vt:lpstr> ثُمَّ أَتْبَعَ سَبَبًا ﴿٨٩﴾</vt:lpstr>
      <vt:lpstr> حَتَّىٰٓ إِذَا بَلَغَ مَطْلِعَ ٱلشَّمْسِ وَجَدَهَا تَطْلُعُ عَلَىٰ قَوْمٍ لَّمْ نَجْعَل لَّهُم مِّن دُونِهَا سِتْرًا ﴿٩٠﴾</vt:lpstr>
      <vt:lpstr> كَذَٰلِكَ وَقَدْ أَحَطْنَا بِمَا لَدَيْهِ خُبْرًا ﴿٩١﴾</vt:lpstr>
      <vt:lpstr> ثُمَّ أَتْبَعَ سَبَبًا ﴿٩٢﴾</vt:lpstr>
      <vt:lpstr> حَتَّىٰٓ إِذَا بَلَغَ بَيْنَ ٱلسَّدَّيْنِ وَجَدَ مِن دُونِهِمَا قَوْمًا لَّا يَكَادُونَ يَفْقَهُونَ قَوْلًا ﴿٩٣﴾ </vt:lpstr>
      <vt:lpstr>قَالُوا۟ يَـٰذَا ٱلْقَرْنَيْنِ إِنَّ يَأْجُوجَ وَمَأْجُوجَ مُفْسِدُونَ فِى ٱلْأَرْضِ فَهَلْ نَجْعَلُ لَكَ خَرْجًا عَلَىٰٓ أَن تَجْعَلَ بَيْنَنَا وَبَيْنَهُمْ سَدًّا ﴿٩٤﴾</vt:lpstr>
      <vt:lpstr> قَالَ مَا مَكَّنِّى فِيهِ رَبِّى خَيْرٌ فَأَعِينُونِى بِقُوَّةٍ أَجْعَلْ بَيْنَكُمْ وَبَيْنَهُمْ رَدْمًا ﴿٩٥﴾</vt:lpstr>
      <vt:lpstr> ءَاتُونِى زُبَرَ ٱلْحَدِيدِ ۖ حَتَّىٰٓ إِذَا سَاوَىٰ بَيْنَ ٱلصَّدَفَيْنِ قَالَ ٱنفُخُوا۟ ۖ حَتَّىٰٓ إِذَا جَعَلَهُۥ نَارًا قَالَ ءَاتُونِىٓ أُفْرِغْ عَلَيْهِ قِطْرًا ﴿٩٦﴾</vt:lpstr>
      <vt:lpstr> فَمَا ٱسْطَـٰعُوٓا۟ أَن يَظْهَرُوهُ وَمَا ٱسْتَطَـٰعُوا۟ لَهُۥ نَقْبًا ﴿٩٧﴾</vt:lpstr>
      <vt:lpstr>قَالَ هَـٰذَا رَحْمَةٌ مِّن رَّبِّى ۖ فَإِذَا جَآءَ وَعْدُ رَبِّى جَعَلَهُۥ دَكَّآءَ ۖ وَكَانَ وَعْدُ رَبِّى حَقًّا ﴿٩٨﴾</vt:lpstr>
      <vt:lpstr> وَتَرَكْنَا بَعْضَهُمْ يَوْمَئِذٍ يَمُوجُ فِى بَعْضٍ ۖ وَنُفِخَ فِى ٱلصُّورِ فَجَمَعْنَـٰهُمْ جَمْعًا ﴿٩٩﴾</vt:lpstr>
      <vt:lpstr> وَعَرَضْنَا جَهَنَّمَ يَوْمَئِذٍ لِّلْكَـٰفِرِينَ عَرْضًا ﴿١٠٠﴾</vt:lpstr>
      <vt:lpstr> ٱلَّذِينَ كَانَتْ أَعْيُنُهُمْ فِى غِطَآءٍ عَن ذِكْرِى وَكَانُوا۟ لَا يَسْتَطِيعُونَ سَمْعًا ﴿١٠١﴾</vt:lpstr>
      <vt:lpstr> أَفَحَسِبَ ٱلَّذِينَ كَفَرُوٓا۟ أَن يَتَّخِذُوا۟ عِبَادِى مِن دُونِىٓ أَوْلِيَآءَ ۚ إِنَّآ أَعْتَدْنَا جَهَنَّمَ لِلْكَـٰفِرِينَ نُزُلًا ﴿١٠٢﴾</vt:lpstr>
      <vt:lpstr> قُلْ هَلْ نُنَبِّئُكُم بِٱلْأَخْسَرِينَ أَعْمَـٰلًا ﴿١٠٣﴾</vt:lpstr>
      <vt:lpstr> ٱلَّذِينَ ضَلَّ سَعْيُهُمْ فِى ٱلْحَيَوٰةِ ٱلدُّنْيَا وَهُمْ يَحْسَبُونَ أَنَّهُمْ يُحْسِنُونَ صُنْعًا ﴿١٠٤﴾</vt:lpstr>
      <vt:lpstr> أُو۟لَـٰٓئِكَ ٱلَّذِينَ كَفَرُوا۟ بِـَٔايَـٰتِ رَبِّهِمْ وَلِقَآئِهِۦ فَحَبِطَتْ أَعْمَـٰلُهُمْ فَلَا نُقِيمُ لَهُمْ يَوْمَ ٱلْقِيَـٰمَةِ وَزْنًا ﴿١٠٥﴾</vt:lpstr>
      <vt:lpstr> ذَٰلِكَ جَزَآؤُهُمْ جَهَنَّمُ بِمَا كَفَرُوا۟ وَٱتَّخَذُوٓا۟ ءَايَـٰتِى وَرُسُلِى هُزُوًا ﴿١٠٦﴾</vt:lpstr>
      <vt:lpstr> إِنَّ ٱلَّذِينَ ءَامَنُوا۟ وَعَمِلُوا۟ ٱلصَّـٰلِحَـٰتِ كَانَتْ لَهُمْ جَنَّـٰتُ ٱلْفِرْدَوْسِ نُزُلًا ﴿١٠٧﴾ </vt:lpstr>
      <vt:lpstr>خَـٰلِدِينَ فِيهَا لَا يَبْغُونَ عَنْهَا حِوَلًا ﴿١٠٨﴾</vt:lpstr>
      <vt:lpstr> قُل لَّوْ كَانَ ٱلْبَحْرُ مِدَادًا لِّكَلِمَـٰتِ رَبِّى لَنَفِدَ ٱلْبَحْرُ قَبْلَ أَن تَنفَدَ كَلِمَـٰتُ رَبِّى وَلَوْ جِئْنَا بِمِثْلِهِۦ مَدَدًا ﴿١٠٩﴾</vt:lpstr>
      <vt:lpstr> قُلْ إِنَّمَآ أَنَا۠ بَشَرٌ مِّثْلُكُمْ يُوحَىٰٓ إِلَىَّ أَنَّمَآ إِلَـٰهُكُمْ إِلَـٰهٌ وَٰحِدٌ ۖ فَمَن كَانَ يَرْجُوا۟ لِقَآءَ رَبِّهِۦ فَلْيَعْمَلْ عَمَلًا صَـٰلِحًا وَلَا يُشْرِكْ بِعِبَادَةِ رَبِّهِۦٓ أَحَدًۢا ﴿١١٠﴾</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Admin</cp:lastModifiedBy>
  <cp:revision>470</cp:revision>
  <dcterms:created xsi:type="dcterms:W3CDTF">2005-07-27T05:58:58Z</dcterms:created>
  <dcterms:modified xsi:type="dcterms:W3CDTF">2020-05-06T18:25:24Z</dcterms:modified>
</cp:coreProperties>
</file>