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0"/>
  </p:notesMasterIdLst>
  <p:sldIdLst>
    <p:sldId id="354" r:id="rId2"/>
    <p:sldId id="355" r:id="rId3"/>
    <p:sldId id="918" r:id="rId4"/>
    <p:sldId id="893" r:id="rId5"/>
    <p:sldId id="766" r:id="rId6"/>
    <p:sldId id="917" r:id="rId7"/>
    <p:sldId id="919" r:id="rId8"/>
    <p:sldId id="920" r:id="rId9"/>
    <p:sldId id="921" r:id="rId10"/>
    <p:sldId id="922" r:id="rId11"/>
    <p:sldId id="923" r:id="rId12"/>
    <p:sldId id="924" r:id="rId13"/>
    <p:sldId id="925" r:id="rId14"/>
    <p:sldId id="926" r:id="rId15"/>
    <p:sldId id="927" r:id="rId16"/>
    <p:sldId id="928" r:id="rId17"/>
    <p:sldId id="929" r:id="rId18"/>
    <p:sldId id="930" r:id="rId19"/>
    <p:sldId id="931" r:id="rId20"/>
    <p:sldId id="932" r:id="rId21"/>
    <p:sldId id="933" r:id="rId22"/>
    <p:sldId id="934" r:id="rId23"/>
    <p:sldId id="935" r:id="rId24"/>
    <p:sldId id="936" r:id="rId25"/>
    <p:sldId id="937" r:id="rId26"/>
    <p:sldId id="938" r:id="rId27"/>
    <p:sldId id="939" r:id="rId28"/>
    <p:sldId id="940" r:id="rId29"/>
    <p:sldId id="941" r:id="rId30"/>
    <p:sldId id="942" r:id="rId31"/>
    <p:sldId id="943" r:id="rId32"/>
    <p:sldId id="944" r:id="rId33"/>
    <p:sldId id="945" r:id="rId34"/>
    <p:sldId id="946" r:id="rId35"/>
    <p:sldId id="947" r:id="rId36"/>
    <p:sldId id="948" r:id="rId37"/>
    <p:sldId id="949" r:id="rId38"/>
    <p:sldId id="950" r:id="rId39"/>
    <p:sldId id="951" r:id="rId40"/>
    <p:sldId id="952" r:id="rId41"/>
    <p:sldId id="953" r:id="rId42"/>
    <p:sldId id="954" r:id="rId43"/>
    <p:sldId id="955" r:id="rId44"/>
    <p:sldId id="956" r:id="rId45"/>
    <p:sldId id="957" r:id="rId46"/>
    <p:sldId id="958" r:id="rId47"/>
    <p:sldId id="959" r:id="rId48"/>
    <p:sldId id="960" r:id="rId49"/>
    <p:sldId id="961" r:id="rId50"/>
    <p:sldId id="962" r:id="rId51"/>
    <p:sldId id="963" r:id="rId52"/>
    <p:sldId id="964" r:id="rId53"/>
    <p:sldId id="965" r:id="rId54"/>
    <p:sldId id="966" r:id="rId55"/>
    <p:sldId id="967" r:id="rId56"/>
    <p:sldId id="968" r:id="rId57"/>
    <p:sldId id="969" r:id="rId58"/>
    <p:sldId id="970" r:id="rId59"/>
    <p:sldId id="971" r:id="rId60"/>
    <p:sldId id="972" r:id="rId61"/>
    <p:sldId id="973" r:id="rId62"/>
    <p:sldId id="974" r:id="rId63"/>
    <p:sldId id="975" r:id="rId64"/>
    <p:sldId id="976" r:id="rId65"/>
    <p:sldId id="977" r:id="rId66"/>
    <p:sldId id="978" r:id="rId67"/>
    <p:sldId id="979" r:id="rId68"/>
    <p:sldId id="980" r:id="rId69"/>
    <p:sldId id="981" r:id="rId70"/>
    <p:sldId id="982" r:id="rId71"/>
    <p:sldId id="983" r:id="rId72"/>
    <p:sldId id="984" r:id="rId73"/>
    <p:sldId id="985" r:id="rId74"/>
    <p:sldId id="986" r:id="rId75"/>
    <p:sldId id="987" r:id="rId76"/>
    <p:sldId id="988" r:id="rId77"/>
    <p:sldId id="989" r:id="rId78"/>
    <p:sldId id="990" r:id="rId79"/>
    <p:sldId id="991" r:id="rId80"/>
    <p:sldId id="992" r:id="rId81"/>
    <p:sldId id="993" r:id="rId82"/>
    <p:sldId id="994" r:id="rId83"/>
    <p:sldId id="995" r:id="rId84"/>
    <p:sldId id="996" r:id="rId85"/>
    <p:sldId id="997" r:id="rId86"/>
    <p:sldId id="998" r:id="rId87"/>
    <p:sldId id="999" r:id="rId88"/>
    <p:sldId id="1000" r:id="rId89"/>
    <p:sldId id="1001" r:id="rId90"/>
    <p:sldId id="1002" r:id="rId91"/>
    <p:sldId id="1003" r:id="rId92"/>
    <p:sldId id="1004" r:id="rId93"/>
    <p:sldId id="1005" r:id="rId94"/>
    <p:sldId id="1006" r:id="rId95"/>
    <p:sldId id="1007" r:id="rId96"/>
    <p:sldId id="1008" r:id="rId97"/>
    <p:sldId id="1009" r:id="rId98"/>
    <p:sldId id="1010" r:id="rId99"/>
    <p:sldId id="1011" r:id="rId100"/>
    <p:sldId id="1012" r:id="rId101"/>
    <p:sldId id="1013" r:id="rId102"/>
    <p:sldId id="1014" r:id="rId103"/>
    <p:sldId id="1015" r:id="rId104"/>
    <p:sldId id="1016" r:id="rId105"/>
    <p:sldId id="1017" r:id="rId106"/>
    <p:sldId id="1018" r:id="rId107"/>
    <p:sldId id="1019" r:id="rId108"/>
    <p:sldId id="1020" r:id="rId109"/>
    <p:sldId id="1021" r:id="rId110"/>
    <p:sldId id="1022" r:id="rId111"/>
    <p:sldId id="1023" r:id="rId112"/>
    <p:sldId id="1024" r:id="rId113"/>
    <p:sldId id="1025" r:id="rId114"/>
    <p:sldId id="1026" r:id="rId115"/>
    <p:sldId id="1027" r:id="rId116"/>
    <p:sldId id="1028" r:id="rId117"/>
    <p:sldId id="352" r:id="rId118"/>
    <p:sldId id="353" r:id="rId11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80" d="100"/>
          <a:sy n="80" d="100"/>
        </p:scale>
        <p:origin x="754" y="125"/>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05/05/2020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الإسراء</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Isrā</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night journey</a:t>
            </a:r>
            <a:r>
              <a:rPr lang="en-US" altLang="en-US" sz="6000" dirty="0" smtClean="0">
                <a:solidFill>
                  <a:srgbClr val="FFFF00"/>
                </a:solidFill>
                <a:latin typeface="Trebuchet MS" panose="020B0603020202020204" pitchFamily="34" charset="0"/>
                <a:cs typeface="Traditional Arabic" panose="02020603050405020304" pitchFamily="18" charset="-78"/>
              </a:rPr>
              <a: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17</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111</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فَإِذَا جَآءَ وَعْدُ أُولَىٰهُمَا بَعَثْنَا عَلَيْكُمْ عِبَادًا لَّنَآ أُو۟لِى بَأْسٍ شَدِيدٍ فَجَاسُوا۟ خِلَـٰلَ ٱلدِّيَارِ ۚ وَكَانَ وَعْدًا مَّفْعُولًا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the first occasion of the two [prophecies] came, We aroused against you Our servants possessing great might, and they ransacked [your] habitations, and the promise was bound to be fulfilled.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4483979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لَّوْ كَانَ فِى ٱلْأَرْضِ مَلَـٰٓئِكَةٌ يَمْشُونَ مُطْمَئِنِّينَ لَنَزَّلْنَا عَلَيْهِم مِّنَ ٱلسَّمَآءِ مَلَكًا رَّسُولًا ﴿٩٥﴾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‘Had there been angels in the earth, walking around and residing [in it like humans do], We would have sent down to them from the heaven an angel as apostle.’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4463968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كَفَىٰ بِٱللَّـهِ شَهِيدًۢا بَيْنِى وَبَيْنَكُمْ ۚ إِنَّهُۥ كَانَ بِعِبَادِهِۦ خَبِيرًۢا بَصِيرًا ﴿٩٦﴾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‘Allah suffices as a witness between me and you. Indeed He is well aware and percipient of His servants.’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9945647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وَمَن يَهْدِ ٱللَّـهُ فَهُوَ ٱلْمُهْتَدِ ۖ وَمَن يُضْلِلْ فَلَن تَجِدَ لَهُمْ أَوْلِيَآءَ مِن دُونِهِۦ ۖ وَنَحْشُرُهُمْ يَوْمَ ٱلْقِيَـٰمَةِ عَلَىٰ وُجُوهِهِمْ عُمْيًا وَبُكْمًا وَصُمًّا ۖ مَّأْوَىٰهُمْ جَهَنَّمُ ۖ كُلَّمَا خَبَتْ زِدْنَـٰهُمْ سَعِيرًا ﴿٩٧﴾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Whomever Allah guides is rightly guided, and whomever He leads astray you will never find them any guardians besides Him. On the Day of Resurrection, We shall muster them [scrambling] on their faces</a:t>
            </a:r>
            <a:r>
              <a:rPr lang="en-US" altLang="en-US" sz="3200" dirty="0" smtClean="0">
                <a:latin typeface="Calibri" panose="020F0502020204030204" pitchFamily="34" charset="0"/>
              </a:rPr>
              <a:t>, </a:t>
            </a:r>
            <a:r>
              <a:rPr lang="en-US" altLang="en-US" sz="3200" dirty="0">
                <a:latin typeface="Calibri" panose="020F0502020204030204" pitchFamily="34" charset="0"/>
              </a:rPr>
              <a:t>blind, dumb, and deaf. Their refuge shall be hell. Whenever it subsides, We shall intensify the blaze for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1285691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جَزَآؤُهُم بِأَنَّهُمْ كَفَرُوا۟ بِـَٔايَـٰتِنَا وَقَالُوٓا۟ أَءِذَا كُنَّا عِظَـٰمًا وَرُفَـٰتًا أَءِنَّا لَمَبْعُوثُونَ خَلْقًا جَدِيدًا ﴿٩٨﴾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their requital because they defied Our signs and said, ‘What, when we have become bones and dust, shall we really be raised in a new creation?’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947554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يَرَوْا۟ أَنَّ ٱللَّـهَ ٱلَّذِى خَلَقَ ٱلسَّمَـٰوَٰتِ وَٱلْأَرْضَ قَادِرٌ عَلَىٰٓ أَن يَخْلُقَ مِثْلَهُمْ وَجَعَلَ لَهُمْ أَجَلًا لَّا رَيْبَ فِيهِ فَأَبَى ٱلظَّـٰلِمُونَ إِلَّا كُفُورًا ﴿٩٩﴾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not see that Allah, who created the heavens and the earth, is able to create the like of them? He has appointed for them a term, in which there is no doubt; yet the wrongdoers are only intent on ingratitude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911428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لَّوْ أَنتُمْ تَمْلِكُونَ خَزَآئِنَ رَحْمَةِ رَبِّىٓ إِذًا لَّأَمْسَكْتُمْ خَشْيَةَ ٱلْإِنفَاقِ ۚ وَكَانَ ٱلْإِنسَـٰنُ قَتُورًا ﴿١٠٠﴾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‘Even if you possessed the treasuries of my Lord’s mercy, you would withhold them for the fear of being spent, and man is very niggardly.’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8759470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ءَاتَيْنَا مُوسَىٰ تِسْعَ ءَايَـٰتٍۭ بَيِّنَـٰتٍ ۖ فَسْـَٔلْ بَنِىٓ إِسْرَٰٓءِيلَ إِذْ جَآءَهُمْ فَقَالَ لَهُۥ فِرْعَوْنُ إِنِّى لَأَظُنُّكَ يَـٰمُوسَىٰ مَسْحُورًا ﴿١٠١﴾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gave Moses nine manifest signs. So ask the Children of Israel. When he came to them, Pharaoh said to him, ‘O Moses, indeed I think you are bewitched.’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5208365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لَقَدْ عَلِمْتَ مَآ أَنزَلَ هَـٰٓؤُلَآءِ إِلَّا رَبُّ ٱلسَّمَـٰوَٰتِ وَٱلْأَرْضِ بَصَآئِرَ وَإِنِّى لَأَظُنُّكَ يَـٰفِرْعَوْنُ مَثْبُورًا ﴿١٠٢﴾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‘You certainly know that no one has sent these [signs] except the Lord of the heavens and the earth as eye-openers, and I, O Pharaoh, indeed think you are doomed.’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2938718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فَأَرَادَ أَن يَسْتَفِزَّهُم مِّنَ ٱلْأَرْضِ فَأَغْرَقْنَـٰهُ وَمَن مَّعَهُۥ جَمِيعًا ﴿١٠٣﴾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desired to exterminate them from the land, so We drowned him and all those who were with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9363774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وَقُلْنَا مِنۢ بَعْدِهِۦ لِبَنِىٓ إِسْرَٰٓءِيلَ ٱسْكُنُوا۟ ٱلْأَرْضَ فَإِذَا جَآءَ وَعْدُ ٱلْـَٔاخِرَةِ جِئْنَا بِكُمْ لَفِيفًا ﴿١٠٤﴾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After him We said to the Children of Israel, ‘Take up residence in the land, and when the occasion of the other [promise] comes</a:t>
            </a:r>
            <a:r>
              <a:rPr lang="en-US" altLang="en-US" sz="3200" dirty="0" smtClean="0">
                <a:latin typeface="Calibri" panose="020F0502020204030204" pitchFamily="34" charset="0"/>
              </a:rPr>
              <a:t>, </a:t>
            </a:r>
            <a:r>
              <a:rPr lang="en-US" altLang="en-US" sz="3200" dirty="0">
                <a:latin typeface="Calibri" panose="020F0502020204030204" pitchFamily="34" charset="0"/>
              </a:rPr>
              <a:t>We shall gather you in mixed </a:t>
            </a:r>
            <a:r>
              <a:rPr lang="en-US" altLang="en-US" sz="3200">
                <a:latin typeface="Calibri" panose="020F0502020204030204" pitchFamily="34" charset="0"/>
              </a:rPr>
              <a:t>company</a:t>
            </a:r>
            <a:r>
              <a:rPr lang="en-US" altLang="en-US" sz="320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07064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رَدَدْنَا لَكُمُ ٱلْكَرَّةَ عَلَيْهِمْ وَأَمْدَدْنَـٰكُم بِأَمْوَٰلٍ وَبَنِينَ وَجَعَلْنَـٰكُمْ أَكْثَرَ نَفِيرًا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gave you back the turn [to prevail] over them, and We aided you with children and wealth, and made you greater in number,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7372242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وَبِٱلْحَقِّ أَنزَلْنَـٰهُ وَبِٱلْحَقِّ نَزَلَ ۗ وَمَآ أَرْسَلْنَـٰكَ إِلَّا مُبَشِّرًا وَنَذِيرًا ﴿١٠٥﴾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With the truth did We send it down, and with the truth did it descend, and We did not send you except as a bearer of good news and as a warner.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5472917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وَقُرْءَانًا فَرَقْنَـٰهُ لِتَقْرَأَهُۥ عَلَى ٱلنَّاسِ عَلَىٰ مُكْثٍ وَنَزَّلْنَـٰهُ تَنزِيلًا ﴿١٠٦﴾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have sent the </a:t>
            </a:r>
            <a:r>
              <a:rPr lang="en-US" altLang="en-US" sz="3200" dirty="0" err="1">
                <a:latin typeface="Calibri" panose="020F0502020204030204" pitchFamily="34" charset="0"/>
              </a:rPr>
              <a:t>Qurʾān</a:t>
            </a:r>
            <a:r>
              <a:rPr lang="en-US" altLang="en-US" sz="3200" dirty="0">
                <a:latin typeface="Calibri" panose="020F0502020204030204" pitchFamily="34" charset="0"/>
              </a:rPr>
              <a:t> in [discrete] parts so that you may read it to the people a little at a time, and We have sent it down piecemeal.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5546785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ءَامِنُوا۟ بِهِۦٓ أَوْ لَا تُؤْمِنُوٓا۟ ۚ إِنَّ ٱلَّذِينَ أُوتُوا۟ ٱلْعِلْمَ مِن قَبْلِهِۦٓ إِذَا يُتْلَىٰ عَلَيْهِمْ يَخِرُّونَ لِلْأَذْقَانِ سُجَّدًا ﴿١٠٧﴾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‘Whether you believe in it, or do not believe in it, indeed those who were given knowledge before it when it is recited to them, fall down in prostration on their faces,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6020741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وَيَقُولُونَ سُبْحَـٰنَ رَبِّنَآ إِن كَانَ وَعْدُ رَبِّنَا لَمَفْعُولًا ﴿١٠٨﴾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say, “Immaculate is our Lord! Indeed Our Lord’s promise is bound to be fulfilled.”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3375660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وَيَخِرُّونَ لِلْأَذْقَانِ يَبْكُونَ وَيَزِيدُهُمْ خُشُوعًا ۩ ﴿١٠٩﴾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Weeping, they fall down on their faces, and it increases them in humility.’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4379443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ٱدْعُوا۟ ٱللَّـهَ أَوِ ٱدْعُوا۟ ٱلرَّحْمَـٰنَ ۖ أَيًّا مَّا تَدْعُوا۟ فَلَهُ ٱلْأَسْمَآءُ ٱلْحُسْنَىٰ ۚ وَلَا تَجْهَرْ بِصَلَاتِكَ وَلَا تُخَافِتْ بِهَا وَٱبْتَغِ بَيْنَ ذَٰلِكَ سَبِيلًا ﴿١١٠﴾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‘Invoke “Allah” or invoke “the All-beneficent.” Whichever [of His Names] you may invoke, to Him belong the Best Names.’ Be neither loud in your prayer, nor murmur it, but follow a middle course between these,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471585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وَقُلِ ٱلْحَمْدُ لِلَّـهِ ٱلَّذِى لَمْ يَتَّخِذْ وَلَدًا وَلَمْ يَكُن لَّهُۥ شَرِيكٌ فِى ٱلْمُلْكِ وَلَمْ يَكُن لَّهُۥ وَلِىٌّ مِّنَ ٱلذُّلِّ ۖ وَكَبِّرْهُ تَكْبِيرًۢا ﴿١١١﴾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say, ‘All praise belongs to Allah, who has neither taken any son, nor has He any partner in sovereignty, nor has He [taken] any ally out of weakness,’ and magnify Him with a magnification [worthy of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1750324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أَحْسَنتُمْ أَحْسَنتُمْ لِأَنفُسِكُمْ ۖ وَإِنْ أَسَأْتُمْ فَلَهَا ۚ فَإِذَا جَآءَ وَعْدُ ٱلْـَٔاخِرَةِ لِيَسُـۥٓـُٔوا۟ وُجُوهَكُمْ وَلِيَدْخُلُوا۟ ٱلْمَسْجِدَ كَمَا دَخَلُوهُ أَوَّلَ مَرَّةٍ وَلِيُتَبِّرُوا۟ مَا عَلَوْا۟ تَتْبِيرًا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[saying,] ‘If you do good, you will do good to your [own] souls, and if you do evil, it will be [evil] for them.’ So when the occasion for the other [prophecy] comes, they will make your </a:t>
            </a:r>
            <a:r>
              <a:rPr lang="en-US" altLang="en-US" sz="3200" dirty="0" smtClean="0">
                <a:latin typeface="Calibri" panose="020F0502020204030204" pitchFamily="34" charset="0"/>
              </a:rPr>
              <a:t>faces </a:t>
            </a:r>
            <a:r>
              <a:rPr lang="en-US" altLang="en-US" sz="3200" dirty="0">
                <a:latin typeface="Calibri" panose="020F0502020204030204" pitchFamily="34" charset="0"/>
              </a:rPr>
              <a:t>wretched, and enter the Temple just as they entered it the first time, and utterly destroy whatever they come upon.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6529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عَسَىٰ رَبُّكُمْ أَن يَرْحَمَكُمْ ۚ وَإِنْ عُدتُّمْ عُدْنَا ۘ وَجَعَلْنَا جَهَنَّمَ لِلْكَـٰفِرِينَ حَصِيرًا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Maybe your Lord will have mercy on you, but if you revert, We [too] will revert, and We have made hell a prison for the faithless.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99810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هَـٰذَا ٱلْقُرْءَانَ يَهْدِى لِلَّتِى هِىَ أَقْوَمُ وَيُبَشِّرُ ٱلْمُؤْمِنِينَ ٱلَّذِينَ يَعْمَلُونَ ٱلصَّـٰلِحَـٰتِ أَنَّ لَهُمْ أَجْرًا كَبِيرًا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this </a:t>
            </a:r>
            <a:r>
              <a:rPr lang="en-US" altLang="en-US" sz="3200" dirty="0" err="1">
                <a:latin typeface="Calibri" panose="020F0502020204030204" pitchFamily="34" charset="0"/>
              </a:rPr>
              <a:t>Qurʾān</a:t>
            </a:r>
            <a:r>
              <a:rPr lang="en-US" altLang="en-US" sz="3200" dirty="0">
                <a:latin typeface="Calibri" panose="020F0502020204030204" pitchFamily="34" charset="0"/>
              </a:rPr>
              <a:t> guides to what is most upright, and gives the good news to the faithful who do righteous deeds that there is a great reward for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66518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 ٱلَّذِينَ لَا يُؤْمِنُونَ بِٱلْـَٔاخِرَةِ أَعْتَدْنَا لَهُمْ عَذَابًا أَلِيمًا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do not believe in the Hereafter, We have prepared a painful punishment for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54919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وَيَدْعُ ٱلْإِنسَـٰنُ بِٱلشَّرِّ دُعَآءَهُۥ بِٱلْخَيْرِ ۖ وَكَانَ ٱلْإِنسَـٰنُ عَجُولًا ﴿١١﴾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Man prays for ill as [avidly as] he prays for good, and man is overhasty.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90630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وَجَعَلْنَا ٱلَّيْلَ وَٱلنَّهَارَ ءَايَتَيْنِ ۖ فَمَحَوْنَآ ءَايَةَ ٱلَّيْلِ وَجَعَلْنَآ ءَايَةَ ٱلنَّهَارِ مُبْصِرَةً لِّتَبْتَغُوا۟ فَضْلًا مِّن رَّبِّكُمْ وَلِتَعْلَمُوا۟ عَدَدَ ٱلسِّنِينَ وَٱلْحِسَابَ ۚ وَكُلَّ شَىْءٍ فَصَّلْنَـٰهُ تَفْصِيلًا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made the night and the day two signs. Then We effaced the sign of the night, and made the sign of the day lightsome that you may seek grace from your Lord and that you may know the number of years and the calculation [of time], and We have elaborated everything in detail</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08805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وَكُلَّ إِنسَـٰنٍ أَلْزَمْنَـٰهُ طَـٰٓئِرَهُۥ فِى عُنُقِهِۦ ۖ وَنُخْرِجُ لَهُۥ يَوْمَ ٱلْقِيَـٰمَةِ كِتَـٰبًا يَلْقَىٰهُ مَنشُورًا ﴿١٣﴾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have attached every person’s omen to his neck, and We shall bring it out for him on the Day of Resurrection as a wide open book that he will encounter.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22145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ٱقْرَأْ كِتَـٰبَكَ كَفَىٰ بِنَفْسِكَ ٱلْيَوْمَ عَلَيْكَ حَسِيبًا ﴿١٤﴾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‘Read your book! Today your soul suffices as your own reckoner</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93646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17140"/>
            <a:ext cx="12192000" cy="6540252"/>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smtClean="0">
                <a:solidFill>
                  <a:srgbClr val="FFFF00"/>
                </a:solidFill>
              </a:rPr>
              <a:t>Chapter </a:t>
            </a:r>
            <a:r>
              <a:rPr lang="en-US" altLang="en-US" dirty="0" smtClean="0">
                <a:solidFill>
                  <a:srgbClr val="FFFF00"/>
                </a:solidFill>
              </a:rPr>
              <a:t>17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smtClean="0">
                <a:solidFill>
                  <a:srgbClr val="FFFF00"/>
                </a:solidFill>
              </a:rPr>
              <a:t>al-</a:t>
            </a:r>
            <a:r>
              <a:rPr lang="en-US" altLang="en-US" dirty="0" err="1" smtClean="0">
                <a:solidFill>
                  <a:srgbClr val="FFFF00"/>
                </a:solidFill>
              </a:rPr>
              <a:t>Isrā</a:t>
            </a:r>
            <a:r>
              <a:rPr lang="en-GB" altLang="en-US" dirty="0" smtClean="0">
                <a:solidFill>
                  <a:srgbClr val="FFFF00"/>
                </a:solidFill>
              </a:rPr>
              <a:t> </a:t>
            </a:r>
            <a:endParaRPr lang="en-GB" altLang="en-US" dirty="0" smtClean="0">
              <a:solidFill>
                <a:srgbClr val="FFFF00"/>
              </a:solidFill>
            </a:endParaRPr>
          </a:p>
          <a:p>
            <a:pPr algn="ctr">
              <a:spcBef>
                <a:spcPct val="0"/>
              </a:spcBef>
              <a:buFontTx/>
              <a:buNone/>
            </a:pPr>
            <a:r>
              <a:rPr lang="en-US" altLang="en-US" sz="2800" dirty="0">
                <a:solidFill>
                  <a:srgbClr val="FFFF00"/>
                </a:solidFill>
              </a:rPr>
              <a:t>The surah that mentions the miracle of The Night Journey, wherein </a:t>
            </a:r>
            <a:r>
              <a:rPr lang="en-US" altLang="en-US" sz="2800" dirty="0" smtClean="0">
                <a:solidFill>
                  <a:srgbClr val="FFFF00"/>
                </a:solidFill>
              </a:rPr>
              <a:t>Allah (SWT) transported </a:t>
            </a:r>
            <a:r>
              <a:rPr lang="en-US" altLang="en-US" sz="2800" dirty="0">
                <a:solidFill>
                  <a:srgbClr val="FFFF00"/>
                </a:solidFill>
              </a:rPr>
              <a:t>His servant </a:t>
            </a:r>
            <a:r>
              <a:rPr lang="en-US" altLang="en-US" sz="2800" dirty="0" err="1">
                <a:solidFill>
                  <a:srgbClr val="FFFF00"/>
                </a:solidFill>
              </a:rPr>
              <a:t>Muḥammad</a:t>
            </a:r>
            <a:r>
              <a:rPr lang="en-US" altLang="en-US" sz="2800" dirty="0">
                <a:solidFill>
                  <a:srgbClr val="FFFF00"/>
                </a:solidFill>
              </a:rPr>
              <a:t> </a:t>
            </a:r>
            <a:r>
              <a:rPr lang="en-US" altLang="en-US" sz="2800" dirty="0" smtClean="0">
                <a:solidFill>
                  <a:srgbClr val="FFFF00"/>
                </a:solidFill>
              </a:rPr>
              <a:t>(S) in </a:t>
            </a:r>
            <a:r>
              <a:rPr lang="en-US" altLang="en-US" sz="2800" dirty="0">
                <a:solidFill>
                  <a:srgbClr val="FFFF00"/>
                </a:solidFill>
              </a:rPr>
              <a:t>a single night from the Sacred Mosque of Mecca to al-Aqsa Mosque in Jerusalem, to show him some of His most wondrous signs. </a:t>
            </a:r>
            <a:r>
              <a:rPr lang="en-US" altLang="en-US" sz="2800" dirty="0" smtClean="0">
                <a:solidFill>
                  <a:srgbClr val="FFFF00"/>
                </a:solidFill>
              </a:rPr>
              <a:t>Allah </a:t>
            </a:r>
            <a:r>
              <a:rPr lang="en-US" altLang="en-US" sz="2800" dirty="0">
                <a:solidFill>
                  <a:srgbClr val="FFFF00"/>
                </a:solidFill>
              </a:rPr>
              <a:t>(SWT) </a:t>
            </a:r>
            <a:r>
              <a:rPr lang="en-US" altLang="en-US" sz="2800" dirty="0" smtClean="0">
                <a:solidFill>
                  <a:srgbClr val="FFFF00"/>
                </a:solidFill>
              </a:rPr>
              <a:t>caused Muhammad (S), </a:t>
            </a:r>
            <a:r>
              <a:rPr lang="en-US" altLang="en-US" sz="2800" dirty="0">
                <a:solidFill>
                  <a:srgbClr val="FFFF00"/>
                </a:solidFill>
              </a:rPr>
              <a:t>in the space of a single night, to journey from Mecca to Jerusalem and from there to heaven and back again. It takes its name from this subject, as relating to the celestial journey (</a:t>
            </a:r>
            <a:r>
              <a:rPr lang="en-US" altLang="en-US" sz="2800" dirty="0" err="1">
                <a:solidFill>
                  <a:srgbClr val="FFFF00"/>
                </a:solidFill>
              </a:rPr>
              <a:t>miʿrāj</a:t>
            </a:r>
            <a:r>
              <a:rPr lang="en-US" altLang="en-US" sz="2800" dirty="0">
                <a:solidFill>
                  <a:srgbClr val="FFFF00"/>
                </a:solidFill>
              </a:rPr>
              <a:t>) of the Prophet, mentioned in  and again in . The surah is framed by references to the Children of Israel at the beginning, and to Pharaoh at the end. The bulk of the surah deals with the Quran as guidance and warning, </a:t>
            </a:r>
            <a:r>
              <a:rPr lang="en-US" altLang="en-US" sz="2800" dirty="0" err="1" smtClean="0">
                <a:solidFill>
                  <a:srgbClr val="FFFF00"/>
                </a:solidFill>
              </a:rPr>
              <a:t>Muḥammad</a:t>
            </a:r>
            <a:r>
              <a:rPr lang="en-US" altLang="en-US" sz="2800" dirty="0" smtClean="0">
                <a:solidFill>
                  <a:srgbClr val="FFFF00"/>
                </a:solidFill>
              </a:rPr>
              <a:t> (S), </a:t>
            </a:r>
            <a:r>
              <a:rPr lang="en-US" altLang="en-US" sz="2800" dirty="0">
                <a:solidFill>
                  <a:srgbClr val="FFFF00"/>
                </a:solidFill>
              </a:rPr>
              <a:t>and the nature of </a:t>
            </a:r>
            <a:r>
              <a:rPr lang="en-US" altLang="en-US" sz="2800" dirty="0" smtClean="0">
                <a:solidFill>
                  <a:srgbClr val="FFFF00"/>
                </a:solidFill>
              </a:rPr>
              <a:t>prophecy. </a:t>
            </a:r>
            <a:r>
              <a:rPr lang="en-US" altLang="en-US" sz="2800" dirty="0">
                <a:solidFill>
                  <a:srgbClr val="FFFF00"/>
                </a:solidFill>
              </a:rPr>
              <a:t>It also warns of Iblis’s promise to tempt mankind and of the fate of the disbelievers, and it gives a series of </a:t>
            </a:r>
            <a:r>
              <a:rPr lang="en-US" altLang="en-US" sz="2800" dirty="0" smtClean="0">
                <a:solidFill>
                  <a:srgbClr val="FFFF00"/>
                </a:solidFill>
              </a:rPr>
              <a:t>commandments.</a:t>
            </a:r>
            <a:endParaRPr lang="en-US" altLang="en-US" sz="2800" dirty="0" smtClean="0">
              <a:solidFill>
                <a:srgbClr val="FFFF00"/>
              </a:solidFill>
            </a:endParaRPr>
          </a:p>
          <a:p>
            <a:pPr algn="ctr">
              <a:spcBef>
                <a:spcPct val="0"/>
              </a:spcBef>
              <a:buFontTx/>
              <a:buNone/>
            </a:pPr>
            <a:endParaRPr lang="en-US" altLang="en-US" sz="2300" dirty="0" smtClean="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مَّنِ ٱهْتَدَىٰ فَإِنَّمَا يَهْتَدِى لِنَفْسِهِۦ ۖ وَمَن ضَلَّ فَإِنَّمَا يَضِلُّ عَلَيْهَا ۚ وَلَا تَزِرُ وَازِرَةٌ وِزْرَ أُخْرَىٰ ۗ وَمَا كُنَّا مُعَذِّبِينَ حَتَّىٰ نَبْعَثَ رَسُولًا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is guided is guided only for [the good of] his own soul, and whoever goes astray, goes astray only to its detriment. No bearer shall bear another’s burden. We do not punish [any community] until We have sent [it] an apostle.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90467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وَإِذَآ أَرَدْنَآ أَن نُّهْلِكَ قَرْيَةً أَمَرْنَا مُتْرَفِيهَا فَفَسَقُوا۟ فِيهَا فَحَقَّ عَلَيْهَا ٱلْقَوْلُ فَدَمَّرْنَـٰهَا تَدْمِيرًا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We desire to destroy a town We command its affluent ones [to obey Allah]. But they commit transgression in it, and so the word becomes due against it, and We destroy it utterly.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85870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وَكَمْ أَهْلَكْنَا مِنَ ٱلْقُرُونِ مِنۢ بَعْدِ نُوحٍ ۗ وَكَفَىٰ بِرَبِّكَ بِذُنُوبِ عِبَادِهِۦ خَبِيرًۢا بَصِيرًا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How many generations We have destroyed since Noah! Your Lord suffices as one well aware and percipient of His servants’ sins.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57678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مَّن كَانَ يُرِيدُ ٱلْعَاجِلَةَ عَجَّلْنَا لَهُۥ فِيهَا مَا نَشَآءُ لِمَن نُّرِيدُ ثُمَّ جَعَلْنَا لَهُۥ جَهَنَّمَ يَصْلَىٰهَا مَذْمُومًا مَّدْحُورًا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desires this transitory life, We expedite for him therein whatever We wish, for whomever We desire. Then We appoint hell for him, to enter it, blameful and spurned.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38875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أَرَادَ ٱلْـَٔاخِرَةَ وَسَعَىٰ لَهَا سَعْيَهَا وَهُوَ مُؤْمِنٌ فَأُو۟لَـٰٓئِكَ كَانَ سَعْيُهُم مَّشْكُورًا ﴿١٩﴾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desires the Hereafter and strives for it with an </a:t>
            </a:r>
            <a:r>
              <a:rPr lang="en-US" altLang="en-US" sz="3200" dirty="0" err="1">
                <a:latin typeface="Calibri" panose="020F0502020204030204" pitchFamily="34" charset="0"/>
              </a:rPr>
              <a:t>endeavour</a:t>
            </a:r>
            <a:r>
              <a:rPr lang="en-US" altLang="en-US" sz="3200" dirty="0">
                <a:latin typeface="Calibri" panose="020F0502020204030204" pitchFamily="34" charset="0"/>
              </a:rPr>
              <a:t> worthy of it, should he be faithful —the </a:t>
            </a:r>
            <a:r>
              <a:rPr lang="en-US" altLang="en-US" sz="3200" dirty="0" err="1">
                <a:latin typeface="Calibri" panose="020F0502020204030204" pitchFamily="34" charset="0"/>
              </a:rPr>
              <a:t>endeavour</a:t>
            </a:r>
            <a:r>
              <a:rPr lang="en-US" altLang="en-US" sz="3200" dirty="0">
                <a:latin typeface="Calibri" panose="020F0502020204030204" pitchFamily="34" charset="0"/>
              </a:rPr>
              <a:t> of such will be well-appreciated.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55965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كُلًّا نُّمِدُّ هَـٰٓؤُلَآءِ وَهَـٰٓؤُلَآءِ مِنْ عَطَآءِ رَبِّكَ ۚ وَمَا كَانَ عَطَآءُ رَبِّكَ مَحْظُورًا ﴿٢٠﴾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these and to those—to all We extend the bounty of your Lord, and the bounty of your Lord is not confined.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07735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ٱنظُرْ كَيْفَ فَضَّلْنَا بَعْضَهُمْ عَلَىٰ بَعْضٍ ۚ وَلَلْـَٔاخِرَةُ أَكْبَرُ دَرَجَـٰتٍ وَأَكْبَرُ تَفْضِيلًا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Observe how We have given some of them an advantage over some others; yet the Hereafter is surely greater in respect of ranks and greater in respect of relative merit</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48453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تَجْعَلْ مَعَ ٱللَّـهِ إِلَـٰهًا ءَاخَرَ فَتَقْعُدَ مَذْمُومًا مَّخْذُولًا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set up another god besides Allah, or you will sit blameworthy, forsaken.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68880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وَقَضَىٰ رَبُّكَ أَلَّا تَعْبُدُوٓا۟ إِلَّآ إِيَّاهُ وَبِٱلْوَٰلِدَيْنِ إِحْسَـٰنًا ۚ إِمَّا يَبْلُغَنَّ عِندَكَ ٱلْكِبَرَ أَحَدُهُمَآ أَوْ كِلَاهُمَا فَلَا تَقُل لَّهُمَآ أُفٍّۢ وَلَا تَنْهَرْهُمَا وَقُل لَّهُمَا قَوْلًا كَرِيمًا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Your Lord has decreed that you shall not worship anyone except Him, and [He has enjoined] kindness to parents. Should they reach old age at your side —one of them or both— do not say to them, ‘Fie</a:t>
            </a:r>
            <a:r>
              <a:rPr lang="en-US" altLang="en-US" sz="3200" dirty="0" smtClean="0">
                <a:latin typeface="Calibri" panose="020F0502020204030204" pitchFamily="34" charset="0"/>
              </a:rPr>
              <a:t>!’ </a:t>
            </a:r>
            <a:r>
              <a:rPr lang="en-US" altLang="en-US" sz="3200" dirty="0">
                <a:latin typeface="Calibri" panose="020F0502020204030204" pitchFamily="34" charset="0"/>
              </a:rPr>
              <a:t>And do not chide them, but speak to them noble words.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93675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وَٱخْفِضْ لَهُمَا جَنَاحَ ٱلذُّلِّ مِنَ ٱلرَّحْمَةِ وَقُل رَّبِّ ٱرْحَمْهُمَا كَمَا رَبَّيَانِى صَغِيرًا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Lower the wing of humility to them, out of mercy, and say, ‘My Lord! Have mercy on them, just as they reared me when I was [a] small [child]!’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74052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17138"/>
            <a:ext cx="12192000" cy="6540252"/>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dirty="0" smtClean="0">
                <a:solidFill>
                  <a:srgbClr val="FFFF00"/>
                </a:solidFill>
              </a:rPr>
              <a:t>Chapter </a:t>
            </a:r>
            <a:r>
              <a:rPr lang="en-US" altLang="en-US" dirty="0" smtClean="0">
                <a:solidFill>
                  <a:srgbClr val="FFFF00"/>
                </a:solidFill>
              </a:rPr>
              <a:t>17  </a:t>
            </a:r>
            <a:r>
              <a:rPr lang="en-US" altLang="en-US" dirty="0">
                <a:solidFill>
                  <a:srgbClr val="FFFF00"/>
                </a:solidFill>
              </a:rPr>
              <a:t>- </a:t>
            </a:r>
            <a:r>
              <a:rPr lang="en-US" altLang="en-US" dirty="0" err="1">
                <a:solidFill>
                  <a:srgbClr val="FFFF00"/>
                </a:solidFill>
              </a:rPr>
              <a:t>Súrah</a:t>
            </a:r>
            <a:r>
              <a:rPr lang="en-US" altLang="en-US" dirty="0">
                <a:solidFill>
                  <a:srgbClr val="FFFF00"/>
                </a:solidFill>
              </a:rPr>
              <a:t> </a:t>
            </a:r>
            <a:r>
              <a:rPr lang="en-US" altLang="en-US" dirty="0" smtClean="0">
                <a:solidFill>
                  <a:srgbClr val="FFFF00"/>
                </a:solidFill>
              </a:rPr>
              <a:t>al-</a:t>
            </a:r>
            <a:r>
              <a:rPr lang="en-US" altLang="en-US" dirty="0" err="1" smtClean="0">
                <a:solidFill>
                  <a:srgbClr val="FFFF00"/>
                </a:solidFill>
              </a:rPr>
              <a:t>Isrā</a:t>
            </a:r>
            <a:r>
              <a:rPr lang="en-GB" altLang="en-US" dirty="0" smtClean="0">
                <a:solidFill>
                  <a:srgbClr val="FFFF00"/>
                </a:solidFill>
              </a:rPr>
              <a:t> </a:t>
            </a:r>
            <a:endParaRPr lang="en-GB" altLang="en-US" dirty="0" smtClean="0">
              <a:solidFill>
                <a:srgbClr val="FFFF00"/>
              </a:solidFill>
            </a:endParaRPr>
          </a:p>
          <a:p>
            <a:pPr algn="ctr">
              <a:spcBef>
                <a:spcPct val="0"/>
              </a:spcBef>
              <a:buFontTx/>
              <a:buNone/>
            </a:pPr>
            <a:r>
              <a:rPr lang="en-US" altLang="en-US" sz="2800" dirty="0" smtClean="0">
                <a:solidFill>
                  <a:srgbClr val="FFFF00"/>
                </a:solidFill>
              </a:rPr>
              <a:t>This is </a:t>
            </a:r>
            <a:r>
              <a:rPr lang="en-US" altLang="en-US" sz="2800" dirty="0">
                <a:solidFill>
                  <a:srgbClr val="FFFF00"/>
                </a:solidFill>
              </a:rPr>
              <a:t>‘</a:t>
            </a:r>
            <a:r>
              <a:rPr lang="en-US" altLang="en-US" sz="2800" dirty="0" err="1">
                <a:solidFill>
                  <a:srgbClr val="FFFF00"/>
                </a:solidFill>
              </a:rPr>
              <a:t>makki</a:t>
            </a:r>
            <a:r>
              <a:rPr lang="en-US" altLang="en-US" sz="2800" dirty="0">
                <a:solidFill>
                  <a:srgbClr val="FFFF00"/>
                </a:solidFill>
              </a:rPr>
              <a:t>’ surah. The Holy Prophet </a:t>
            </a:r>
            <a:r>
              <a:rPr lang="en-US" altLang="en-US" sz="2800" dirty="0" smtClean="0">
                <a:solidFill>
                  <a:srgbClr val="FFFF00"/>
                </a:solidFill>
              </a:rPr>
              <a:t>(S) </a:t>
            </a:r>
            <a:r>
              <a:rPr lang="en-US" altLang="en-US" sz="2800" dirty="0">
                <a:solidFill>
                  <a:srgbClr val="FFFF00"/>
                </a:solidFill>
              </a:rPr>
              <a:t>has said that a great reward will be accorded to those who recite this surah and when they reach the verse about parents, they feel a sense of love and gentleness towards their parents.</a:t>
            </a:r>
          </a:p>
          <a:p>
            <a:pPr algn="ctr">
              <a:spcBef>
                <a:spcPct val="0"/>
              </a:spcBef>
              <a:buFontTx/>
              <a:buNone/>
            </a:pPr>
            <a:r>
              <a:rPr lang="en-US" altLang="en-US" sz="2800" dirty="0">
                <a:solidFill>
                  <a:srgbClr val="FFFF00"/>
                </a:solidFill>
              </a:rPr>
              <a:t>	It is narrated from Imam </a:t>
            </a:r>
            <a:r>
              <a:rPr lang="en-US" altLang="en-US" sz="2800" dirty="0" err="1">
                <a:solidFill>
                  <a:srgbClr val="FFFF00"/>
                </a:solidFill>
              </a:rPr>
              <a:t>Ja’far</a:t>
            </a:r>
            <a:r>
              <a:rPr lang="en-US" altLang="en-US" sz="2800" dirty="0">
                <a:solidFill>
                  <a:srgbClr val="FFFF00"/>
                </a:solidFill>
              </a:rPr>
              <a:t> as-</a:t>
            </a:r>
            <a:r>
              <a:rPr lang="en-US" altLang="en-US" sz="2800" dirty="0" err="1">
                <a:solidFill>
                  <a:srgbClr val="FFFF00"/>
                </a:solidFill>
              </a:rPr>
              <a:t>Sadiq</a:t>
            </a:r>
            <a:r>
              <a:rPr lang="en-US" altLang="en-US" sz="2800" dirty="0">
                <a:solidFill>
                  <a:srgbClr val="FFFF00"/>
                </a:solidFill>
              </a:rPr>
              <a:t> </a:t>
            </a:r>
            <a:r>
              <a:rPr lang="en-US" altLang="en-US" sz="2800" dirty="0" smtClean="0">
                <a:solidFill>
                  <a:srgbClr val="FFFF00"/>
                </a:solidFill>
              </a:rPr>
              <a:t>(A) </a:t>
            </a:r>
            <a:r>
              <a:rPr lang="en-US" altLang="en-US" sz="2800" dirty="0">
                <a:solidFill>
                  <a:srgbClr val="FFFF00"/>
                </a:solidFill>
              </a:rPr>
              <a:t>that whoever recites </a:t>
            </a:r>
            <a:r>
              <a:rPr lang="en-US" altLang="en-US" sz="2800" dirty="0" smtClean="0">
                <a:solidFill>
                  <a:srgbClr val="FFFF00"/>
                </a:solidFill>
              </a:rPr>
              <a:t>this surah every </a:t>
            </a:r>
            <a:r>
              <a:rPr lang="en-US" altLang="en-US" sz="2800" dirty="0">
                <a:solidFill>
                  <a:srgbClr val="FFFF00"/>
                </a:solidFill>
              </a:rPr>
              <a:t>Thursday night,  will not die before meeting Imam Mahdi </a:t>
            </a:r>
            <a:r>
              <a:rPr lang="en-US" altLang="en-US" sz="2800" dirty="0" smtClean="0">
                <a:solidFill>
                  <a:srgbClr val="FFFF00"/>
                </a:solidFill>
              </a:rPr>
              <a:t>(A) </a:t>
            </a:r>
            <a:r>
              <a:rPr lang="en-US" altLang="en-US" sz="2800" dirty="0">
                <a:solidFill>
                  <a:srgbClr val="FFFF00"/>
                </a:solidFill>
              </a:rPr>
              <a:t>and will be counted among his companions.  Also, if a child is not able to speak or is delaying in his learning how to speak, he should be given the water of this surah that has been written with saffron.</a:t>
            </a:r>
          </a:p>
          <a:p>
            <a:pPr algn="ctr">
              <a:spcBef>
                <a:spcPct val="0"/>
              </a:spcBef>
              <a:buFontTx/>
              <a:buNone/>
            </a:pPr>
            <a:r>
              <a:rPr lang="en-US" altLang="en-US" sz="2800" dirty="0">
                <a:solidFill>
                  <a:srgbClr val="FFFF00"/>
                </a:solidFill>
              </a:rPr>
              <a:t>	In the commentary of Safi it is written that the Holy Prophet </a:t>
            </a:r>
            <a:r>
              <a:rPr lang="en-US" altLang="en-US" sz="2800" dirty="0" smtClean="0">
                <a:solidFill>
                  <a:srgbClr val="FFFF00"/>
                </a:solidFill>
              </a:rPr>
              <a:t>(S) </a:t>
            </a:r>
            <a:r>
              <a:rPr lang="en-US" altLang="en-US" sz="2800" dirty="0">
                <a:solidFill>
                  <a:srgbClr val="FFFF00"/>
                </a:solidFill>
              </a:rPr>
              <a:t>told Imam Ali </a:t>
            </a:r>
            <a:r>
              <a:rPr lang="en-US" altLang="en-US" sz="2800" dirty="0" smtClean="0">
                <a:solidFill>
                  <a:srgbClr val="FFFF00"/>
                </a:solidFill>
              </a:rPr>
              <a:t>(A) </a:t>
            </a:r>
            <a:r>
              <a:rPr lang="en-US" altLang="en-US" sz="2800" dirty="0">
                <a:solidFill>
                  <a:srgbClr val="FFFF00"/>
                </a:solidFill>
              </a:rPr>
              <a:t>that the last two verses of this surah are a protection and safety from </a:t>
            </a:r>
            <a:r>
              <a:rPr lang="en-US" altLang="en-US" sz="2800" dirty="0" smtClean="0">
                <a:solidFill>
                  <a:srgbClr val="FFFF00"/>
                </a:solidFill>
              </a:rPr>
              <a:t>theft</a:t>
            </a:r>
            <a:r>
              <a:rPr lang="en-US" altLang="en-US" sz="2800" dirty="0" smtClean="0">
                <a:solidFill>
                  <a:srgbClr val="FFFF00"/>
                </a:solidFill>
              </a:rPr>
              <a:t>.</a:t>
            </a:r>
            <a:endParaRPr lang="en-US" altLang="en-US" sz="2800" dirty="0" smtClean="0">
              <a:solidFill>
                <a:srgbClr val="FFFF00"/>
              </a:solidFill>
            </a:endParaRPr>
          </a:p>
          <a:p>
            <a:pPr algn="ctr">
              <a:spcBef>
                <a:spcPct val="0"/>
              </a:spcBef>
              <a:buFontTx/>
              <a:buNone/>
            </a:pPr>
            <a:endParaRPr lang="en-US" altLang="en-US" sz="2300" dirty="0" smtClean="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289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رَّبُّكُمْ أَعْلَمُ بِمَا فِى نُفُوسِكُمْ ۚ إِن تَكُونُوا۟ صَـٰلِحِينَ فَإِنَّهُۥ كَانَ لِلْأَوَّٰبِينَ غَفُورًا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Your Lord knows best what is in your hearts. Should you be righteous, He is indeed most forgiving toward penitents.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85329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وَءَاتِ ذَا ٱلْقُرْبَىٰ حَقَّهُۥ وَٱلْمِسْكِينَ وَٱبْنَ ٱلسَّبِيلِ وَلَا تُبَذِّرْ تَبْذِيرًا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Give the relatives their [due] right, and the needy and the </a:t>
            </a:r>
            <a:r>
              <a:rPr lang="en-US" altLang="en-US" sz="3200" dirty="0" err="1">
                <a:latin typeface="Calibri" panose="020F0502020204030204" pitchFamily="34" charset="0"/>
              </a:rPr>
              <a:t>traveller</a:t>
            </a:r>
            <a:r>
              <a:rPr lang="en-US" altLang="en-US" sz="3200" dirty="0">
                <a:latin typeface="Calibri" panose="020F0502020204030204" pitchFamily="34" charset="0"/>
              </a:rPr>
              <a:t> [as well], but do not squander wastefully.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2303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ٱلْمُبَذِّرِينَ كَانُوٓا۟ إِخْوَٰنَ ٱلشَّيَـٰطِينِ ۖ وَكَانَ ٱلشَّيْطَـٰنُ لِرَبِّهِۦ كَفُورًا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wasteful are brothers of </a:t>
            </a:r>
            <a:r>
              <a:rPr lang="en-US" altLang="en-US" sz="3200" dirty="0" err="1">
                <a:latin typeface="Calibri" panose="020F0502020204030204" pitchFamily="34" charset="0"/>
              </a:rPr>
              <a:t>satans</a:t>
            </a:r>
            <a:r>
              <a:rPr lang="en-US" altLang="en-US" sz="3200" dirty="0">
                <a:latin typeface="Calibri" panose="020F0502020204030204" pitchFamily="34" charset="0"/>
              </a:rPr>
              <a:t>, and Satan is ungrateful to his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765892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وَإِمَّا تُعْرِضَنَّ عَنْهُمُ ٱبْتِغَآءَ رَحْمَةٍ مِّن رَّبِّكَ تَرْجُوهَا فَقُل لَّهُمْ قَوْلًا مَّيْسُورًا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if you have to overlook them [for now], seeking the mercy of your Lord which you expect [in the future], speak to them gentle words.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024211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تَجْعَلْ يَدَكَ مَغْلُولَةً إِلَىٰ عُنُقِكَ وَلَا تَبْسُطْهَا كُلَّ ٱلْبَسْطِ فَتَقْعُدَ مَلُومًا مَّحْسُورًا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keep your hand chained to your neck, nor open it altogether</a:t>
            </a:r>
            <a:r>
              <a:rPr lang="en-US" altLang="en-US" sz="3200" dirty="0" smtClean="0">
                <a:latin typeface="Calibri" panose="020F0502020204030204" pitchFamily="34" charset="0"/>
              </a:rPr>
              <a:t>, </a:t>
            </a:r>
            <a:r>
              <a:rPr lang="en-US" altLang="en-US" sz="3200" dirty="0">
                <a:latin typeface="Calibri" panose="020F0502020204030204" pitchFamily="34" charset="0"/>
              </a:rPr>
              <a:t>or you will sit blameworthy, regretful.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528075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رَبَّكَ يَبْسُطُ ٱلرِّزْقَ لِمَن يَشَآءُ وَيَقْدِرُ ۚ إِنَّهُۥ كَانَ بِعِبَادِهِۦ خَبِيرًۢا بَصِيرًا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your Lord expands the provision for whomever He wishes, and tightens it. Indeed He is well aware and percipient of His servants.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38407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تَقْتُلُوٓا۟ أَوْلَـٰدَكُمْ خَشْيَةَ إِمْلَـٰقٍ ۖ نَّحْنُ نَرْزُقُهُمْ وَإِيَّاكُمْ ۚ إِنَّ قَتْلَهُمْ كَانَ خِطْـًٔا كَبِيرًا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kill your children for the fear of penury: We will provide for them and for you. Killing them is indeed a great iniquity.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249866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تَقْرَبُوا۟ ٱلزِّنَىٰٓ ۖ إِنَّهُۥ كَانَ فَـٰحِشَةً وَسَآءَ سَبِيلًا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approach fornication. It is indeed an indecency and an evil way.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803639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تَقْتُلُوا۟ ٱلنَّفْسَ ٱلَّتِى حَرَّمَ ٱللَّـهُ إِلَّا بِٱلْحَقِّ ۗ وَمَن قُتِلَ مَظْلُومًا فَقَدْ جَعَلْنَا لِوَلِيِّهِۦ سُلْطَـٰنًا فَلَا يُسْرِف فِّى ٱلْقَتْلِ ۖ إِنَّهُۥ كَانَ مَنصُورًا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kill a soul [whose life] Allah has made inviolable, except with due cause, and whoever is killed wrongfully, We have certainly given his heir an authority. But let him not commit any excess in killing</a:t>
            </a:r>
            <a:r>
              <a:rPr lang="en-US" altLang="en-US" sz="3200" dirty="0" smtClean="0">
                <a:latin typeface="Calibri" panose="020F0502020204030204" pitchFamily="34" charset="0"/>
              </a:rPr>
              <a:t>, </a:t>
            </a:r>
            <a:r>
              <a:rPr lang="en-US" altLang="en-US" sz="3200" dirty="0">
                <a:latin typeface="Calibri" panose="020F0502020204030204" pitchFamily="34" charset="0"/>
              </a:rPr>
              <a:t>for he enjoys the support [of law].</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557386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تَقْرَبُوا۟ مَالَ ٱلْيَتِيمِ إِلَّا بِٱلَّتِى هِىَ أَحْسَنُ حَتَّىٰ يَبْلُغَ أَشُدَّهُۥ ۚ وَأَوْفُوا۟ بِٱلْعَهْدِ ۖ إِنَّ ٱلْعَهْدَ كَانَ مَسْـُٔولًا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approach the orphan’s property except in the best manner until he comes of age. And fulfill the covenants; indeed all covenants are accountable.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13771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وَأَوْفُوا۟ ٱلْكَيْلَ إِذَا كِلْتُمْ وَزِنُوا۟ بِٱلْقِسْطَاسِ ٱلْمُسْتَقِيمِ ۚ ذَٰلِكَ خَيْرٌ وَأَحْسَنُ تَأْوِيلًا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you measure, observe fully the measure, [and] weigh with an even balance. That is better and fairer in outcome.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834275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تَقْفُ مَا لَيْسَ لَكَ بِهِۦ عِلْمٌ ۚ إِنَّ ٱلسَّمْعَ وَٱلْبَصَرَ وَٱلْفُؤَادَ كُلُّ أُو۟لَـٰٓئِكَ كَانَ عَنْهُ مَسْـُٔولًا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follow that of which you have no knowledge. Indeed the hearing, the eyesight, and the heart —all of these are accountable.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593497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تَمْشِ فِى ٱلْأَرْضِ مَرَحًا ۖ إِنَّكَ لَن تَخْرِقَ ٱلْأَرْضَ وَلَن تَبْلُغَ ٱلْجِبَالَ طُولًا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walk exultantly on the earth. Indeed you will neither pierce the earth, nor reach the mountains in height.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990247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كُلُّ ذَٰلِكَ كَانَ سَيِّئُهُۥ عِندَ رَبِّكَ مَكْرُوهًا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evil of all these is detestable to your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986537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ذَٰلِكَ مِمَّآ أَوْحَىٰٓ إِلَيْكَ رَبُّكَ مِنَ ٱلْحِكْمَةِ ۗ وَلَا تَجْعَلْ مَعَ ٱللَّـهِ إِلَـٰهًا ءَاخَرَ فَتُلْقَىٰ فِى جَهَنَّمَ مَلُومًا مَّدْحُورًا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These are among [precepts] that your Lord has revealed to you of wisdom. Do not set up another god besides Allah, or you will be cast into hell, blameworthy, banished.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878312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أَفَأَصْفَىٰكُمْ رَبُّكُم بِٱلْبَنِينَ وَٱتَّخَذَ مِنَ ٱلْمَلَـٰٓئِكَةِ إِنَـٰثًا ۚ إِنَّكُمْ لَتَقُولُونَ قَوْلًا عَظِيمًا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Did your Lord prefer you for sons, and [Himself] adopt females from among the angels</a:t>
            </a:r>
            <a:r>
              <a:rPr lang="en-US" altLang="en-US" sz="3200" dirty="0" smtClean="0">
                <a:latin typeface="Calibri" panose="020F0502020204030204" pitchFamily="34" charset="0"/>
              </a:rPr>
              <a:t>? </a:t>
            </a:r>
            <a:r>
              <a:rPr lang="en-US" altLang="en-US" sz="3200" dirty="0">
                <a:latin typeface="Calibri" panose="020F0502020204030204" pitchFamily="34" charset="0"/>
              </a:rPr>
              <a:t>Indeed you say a monstrous word!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566010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صَرَّفْنَا فِى هَـٰذَا ٱلْقُرْءَانِ لِيَذَّكَّرُوا۟ وَمَا يَزِيدُهُمْ إِلَّا نُفُورًا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paraphrased [the principles of guidance] in this </a:t>
            </a:r>
            <a:r>
              <a:rPr lang="en-US" altLang="en-US" sz="3200" dirty="0" err="1">
                <a:latin typeface="Calibri" panose="020F0502020204030204" pitchFamily="34" charset="0"/>
              </a:rPr>
              <a:t>Qurʾān</a:t>
            </a:r>
            <a:r>
              <a:rPr lang="en-US" altLang="en-US" sz="3200" dirty="0">
                <a:latin typeface="Calibri" panose="020F0502020204030204" pitchFamily="34" charset="0"/>
              </a:rPr>
              <a:t> so that they may take admonition, but it increases them only in aversion.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405446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لَّوْ كَانَ مَعَهُۥٓ ءَالِهَةٌ كَمَا يَقُولُونَ إِذًا لَّٱبْتَغَوْا۟ إِلَىٰ ذِى ٱلْعَرْشِ سَبِيلًا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‘Were there [other] gods besides Him, as they say, they would surely encroach on the Lord of the Throne.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551641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سُبْحَـٰنَهُۥ وَتَعَـٰلَىٰ عَمَّا يَقُولُونَ عُلُوًّا كَبِيرًا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Immaculate is He, and greatly exalted above what they say!’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782914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تُسَبِّحُ لَهُ ٱلسَّمَـٰوَٰتُ ٱلسَّبْعُ وَٱلْأَرْضُ وَمَن فِيهِنَّ ۚ وَإِن مِّن شَىْءٍ إِلَّا يُسَبِّحُ بِحَمْدِهِۦ وَلَـٰكِن لَّا تَفْقَهُونَ تَسْبِيحَهُمْ ۗ إِنَّهُۥ كَانَ حَلِيمًا غَفُورًا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seven heavens glorify Him, and the earth [too], and whoever is in them. There is not a thing but celebrates His praise, but you do not understand their glorification. Indeed He is all-forbearing, all-forgiving.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74419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قَرَأْتَ ٱلْقُرْءَانَ جَعَلْنَا بَيْنَكَ وَبَيْنَ ٱلَّذِينَ لَا يُؤْمِنُونَ بِٱلْـَٔاخِرَةِ حِجَابًا مَّسْتُورًا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you recite the </a:t>
            </a:r>
            <a:r>
              <a:rPr lang="en-US" altLang="en-US" sz="3200" dirty="0" err="1">
                <a:latin typeface="Calibri" panose="020F0502020204030204" pitchFamily="34" charset="0"/>
              </a:rPr>
              <a:t>Qurʾān</a:t>
            </a:r>
            <a:r>
              <a:rPr lang="en-US" altLang="en-US" sz="3200" dirty="0">
                <a:latin typeface="Calibri" panose="020F0502020204030204" pitchFamily="34" charset="0"/>
              </a:rPr>
              <a:t>, We draw between you and those who do not believe in the Hereafter a hidden curtain,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694542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وَجَعَلْنَا عَلَىٰ قُلُوبِهِمْ أَكِنَّةً أَن يَفْقَهُوهُ وَفِىٓ ءَاذَانِهِمْ وَقْرًا ۚ وَإِذَا ذَكَرْتَ رَبَّكَ فِى ٱلْقُرْءَانِ وَحْدَهُۥ وَلَّوْا۟ عَلَىٰٓ أَدْبَـٰرِهِمْ نُفُورًا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cast veils on their hearts, lest they should understand it, and a deafness into their ears. When you mention your Lord alone in the </a:t>
            </a:r>
            <a:r>
              <a:rPr lang="en-US" altLang="en-US" sz="3200" dirty="0" err="1">
                <a:latin typeface="Calibri" panose="020F0502020204030204" pitchFamily="34" charset="0"/>
              </a:rPr>
              <a:t>Qurʾān</a:t>
            </a:r>
            <a:r>
              <a:rPr lang="en-US" altLang="en-US" sz="3200" dirty="0">
                <a:latin typeface="Calibri" panose="020F0502020204030204" pitchFamily="34" charset="0"/>
              </a:rPr>
              <a:t>, they turn their backs in aversion.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564713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نَّحْنُ أَعْلَمُ بِمَا يَسْتَمِعُونَ بِهِۦٓ إِذْ يَسْتَمِعُونَ إِلَيْكَ وَإِذْ هُمْ نَجْوَىٰٓ إِذْ يَقُولُ ٱلظَّـٰلِمُونَ إِن تَتَّبِعُونَ إِلَّا رَجُلًا مَّسْحُورًا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know best what they listen for, when they listen to you, and when they hold secret talks, when the wrongdoers say, ‘[If you follow him] You will be following just a bewitched man.’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056068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ٱنظُرْ كَيْفَ ضَرَبُوا۟ لَكَ ٱلْأَمْثَالَ فَضَلُّوا۟ فَلَا يَسْتَطِيعُونَ سَبِيلًا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Look, how they coin epithets for you; so they go astray, and cannot find a way.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134243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أَءِذَا كُنَّا عِظَـٰمًا وَرُفَـٰتًا أَءِنَّا لَمَبْعُوثُونَ خَلْقًا جَدِيدًا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say, ‘What, when we have become bones and dust, shall we really be raised in a new creation?’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754260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كُونُوا۟ حِجَارَةً أَوْ حَدِيدًا ﴿٥٠﴾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‘Should you be stones, or iron,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214962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أَوْ خَلْقًا مِّمَّا يَكْبُرُ فِى صُدُورِكُمْ ۚ فَسَيَقُولُونَ مَن يُعِيدُنَا ۖ قُلِ ٱلَّذِى فَطَرَكُمْ أَوَّلَ مَرَّةٍ ۚ فَسَيُنْغِضُونَ إِلَيْكَ رُءُوسَهُمْ وَيَقُولُونَ مَتَىٰ هُوَ ۖ قُلْ عَسَىٰٓ أَن يَكُونَ قَرِيبًا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or a creature more fantastic to your minds!’ They will say, ‘Who will bring us back?’ Say, ‘He who originated you the first time.’ They will nod their heads at you, and say, ‘When will that be?’ Say, ‘Maybe it is near!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516755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يَدْعُوكُمْ فَتَسْتَجِيبُونَ بِحَمْدِهِۦ وَتَظُنُّونَ إِن لَّبِثْتُمْ إِلَّا قَلِيلًا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He calls you, you will respond to Him, praising Him, and you will think you remained only a little.’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325826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وَقُل لِّعِبَادِى يَقُولُوا۟ ٱلَّتِى هِىَ أَحْسَنُ ۚ إِنَّ ٱلشَّيْطَـٰنَ يَنزَغُ بَيْنَهُمْ ۚ إِنَّ ٱلشَّيْطَـٰنَ كَانَ لِلْإِنسَـٰنِ عَدُوًّا مُّبِينًا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Tell My servants to speak in a manner which is the best. Indeed Satan incites ill feeling between them, and Satan is indeed man’s manifest enemy.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648475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رَّبُّكُمْ أَعْلَمُ بِكُمْ ۖ إِن يَشَأْ يَرْحَمْكُمْ أَوْ إِن يَشَأْ يُعَذِّبْكُمْ ۚ وَمَآ أَرْسَلْنَـٰكَ عَلَيْهِمْ وَكِيلًا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Your Lord knows you best. He will have mercy on you, if He wishes, or punish you, if He wishes, and We did not send you to watch over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63425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سُبْحَـٰنَ ٱلَّذِىٓ أَسْرَىٰ بِعَبْدِهِۦ لَيْلًا مِّنَ ٱلْمَسْجِدِ ٱلْحَرَامِ إِلَى ٱلْمَسْجِدِ ٱلْأَقْصَا ٱلَّذِى بَـٰرَكْنَا حَوْلَهُۥ لِنُرِيَهُۥ مِنْ ءَايَـٰتِنَآ ۚ إِنَّهُۥ هُوَ ٱلسَّمِيعُ ٱلْبَصِيرُ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Immaculate is He who carried His servant on a journey by night from the Sacred Mosque to the Farthest Mosque whose environs We have blessed, that We might show him some of Our signs. Indeed He is the All-hearing, the All-seeing.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72312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وَرَبُّكَ أَعْلَمُ بِمَن فِى ٱلسَّمَـٰوَٰتِ وَٱلْأَرْضِ ۗ وَلَقَدْ فَضَّلْنَا بَعْضَ ٱلنَّبِيِّـۧنَ عَلَىٰ بَعْضٍ ۖ وَءَاتَيْنَا دَاوُۥدَ زَبُورًا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Your Lord knows best whoever is in the heavens and the earth. Certainly We gave some prophets an advantage over others, and We gave David the Psalms.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156037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ٱدْعُوا۟ ٱلَّذِينَ زَعَمْتُم مِّن دُونِهِۦ فَلَا يَمْلِكُونَ كَشْفَ ٱلضُّرِّ عَنكُمْ وَلَا تَحْوِيلًا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‘Invoke those whom you claim [to be gods] besides Him. They have no power to remove your distress nor to bring about any change [in your state].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591172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أُو۟لَـٰٓئِكَ ٱلَّذِينَ يَدْعُونَ يَبْتَغُونَ إِلَىٰ رَبِّهِمُ ٱلْوَسِيلَةَ أَيُّهُمْ أَقْرَبُ وَيَرْجُونَ رَحْمَتَهُۥ وَيَخَافُونَ عَذَابَهُۥٓ ۚ إِنَّ عَذَابَ رَبِّكَ كَانَ مَحْذُورًا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[themselves] are the ones who supplicate, seeking a recourse to their Lord</a:t>
            </a:r>
            <a:r>
              <a:rPr lang="en-US" altLang="en-US" sz="3200" dirty="0" smtClean="0">
                <a:latin typeface="Calibri" panose="020F0502020204030204" pitchFamily="34" charset="0"/>
              </a:rPr>
              <a:t>, </a:t>
            </a:r>
            <a:r>
              <a:rPr lang="en-US" altLang="en-US" sz="3200" dirty="0">
                <a:latin typeface="Calibri" panose="020F0502020204030204" pitchFamily="34" charset="0"/>
              </a:rPr>
              <a:t>whoever is nearer [to Him], expecting His mercy and fearing His punishment.’ Indeed your Lord’s punishment is a thing to beware of.</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389458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مِّن قَرْيَةٍ إِلَّا نَحْنُ مُهْلِكُوهَا قَبْلَ يَوْمِ ٱلْقِيَـٰمَةِ أَوْ مُعَذِّبُوهَا عَذَابًا شَدِيدًا ۚ كَانَ ذَٰلِكَ فِى ٱلْكِتَـٰبِ مَسْطُورًا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not a town but We will destroy it before the Day of Resurrection, or punish it with a severe punishment. That has been written in the Book.</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309708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وَمَا مَنَعَنَآ أَن نُّرْسِلَ بِٱلْـَٔايَـٰتِ إِلَّآ أَن كَذَّبَ بِهَا ٱلْأَوَّلُونَ ۚ وَءَاتَيْنَا ثَمُودَ ٱلنَّاقَةَ مُبْصِرَةً فَظَلَمُوا۟ بِهَا ۚ وَمَا نُرْسِلُ بِٱلْـَٔايَـٰتِ إِلَّا تَخْوِيفًا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Nothing keeps Us from sending signs except that the ancients denied them. We gave </a:t>
            </a:r>
            <a:r>
              <a:rPr lang="en-US" altLang="en-US" sz="3200" dirty="0" err="1">
                <a:latin typeface="Calibri" panose="020F0502020204030204" pitchFamily="34" charset="0"/>
              </a:rPr>
              <a:t>Thamūd</a:t>
            </a:r>
            <a:r>
              <a:rPr lang="en-US" altLang="en-US" sz="3200" dirty="0">
                <a:latin typeface="Calibri" panose="020F0502020204030204" pitchFamily="34" charset="0"/>
              </a:rPr>
              <a:t> the she-camel as an eye-opener, but they wronged her. We do not send the signs except for deterrence.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88746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 قُلْنَا لَكَ إِنَّ رَبَّكَ أَحَاطَ بِٱلنَّاسِ ۚ وَمَا جَعَلْنَا ٱلرُّءْيَا ٱلَّتِىٓ أَرَيْنَـٰكَ إِلَّا فِتْنَةً لِّلنَّاسِ وَٱلشَّجَرَةَ ٱلْمَلْعُونَةَ فِى ٱلْقُرْءَانِ ۚ وَنُخَوِّفُهُمْ فَمَا يَزِيدُهُمْ إِلَّا طُغْيَـٰنًا كَبِيرًا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We said to you, ‘Indeed your Lord comprehends all mankind,’ We did not appoint the vision that We showed you except as a test for the people and the tree cursed in the </a:t>
            </a:r>
            <a:r>
              <a:rPr lang="en-US" altLang="en-US" sz="3200" dirty="0" err="1">
                <a:latin typeface="Calibri" panose="020F0502020204030204" pitchFamily="34" charset="0"/>
              </a:rPr>
              <a:t>Qurʾān</a:t>
            </a:r>
            <a:r>
              <a:rPr lang="en-US" altLang="en-US" sz="3200" dirty="0">
                <a:latin typeface="Calibri" panose="020F0502020204030204" pitchFamily="34" charset="0"/>
              </a:rPr>
              <a:t>. We deter them, but it only increases them in great rebellion.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803102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 قُلْنَا لِلْمَلَـٰٓئِكَةِ ٱسْجُدُوا۟ لِـَٔادَمَ فَسَجَدُوٓا۟ إِلَّآ إِبْلِيسَ قَالَ ءَأَسْجُدُ لِمَنْ خَلَقْتَ طِينًا ﴿٦١﴾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We said to the angels, ‘Prostrate before Adam,’ they [all] prostrated, but not Iblis: he said, ‘Shall I prostrate before someone whom You have created from clay?’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246549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أَرَءَيْتَكَ هَـٰذَا ٱلَّذِى كَرَّمْتَ عَلَىَّ لَئِنْ أَخَّرْتَنِ إِلَىٰ يَوْمِ ٱلْقِيَـٰمَةِ لَأَحْتَنِكَنَّ ذُرِّيَّتَهُۥٓ إِلَّا قَلِيلًا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Said he, ‘Do You see this one whom You have </a:t>
            </a:r>
            <a:r>
              <a:rPr lang="en-US" altLang="en-US" sz="3200" dirty="0" err="1">
                <a:latin typeface="Calibri" panose="020F0502020204030204" pitchFamily="34" charset="0"/>
              </a:rPr>
              <a:t>honoured</a:t>
            </a:r>
            <a:r>
              <a:rPr lang="en-US" altLang="en-US" sz="3200" dirty="0">
                <a:latin typeface="Calibri" panose="020F0502020204030204" pitchFamily="34" charset="0"/>
              </a:rPr>
              <a:t> above me? If You respite me until the Day of Resurrection, I will surely destroy his progeny, [all] except a few.’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519065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ٱذْهَبْ فَمَن تَبِعَكَ مِنْهُمْ فَإِنَّ جَهَنَّمَ جَزَآؤُكُمْ جَزَآءً مَّوْفُورًا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Said He, ‘</a:t>
            </a:r>
            <a:r>
              <a:rPr lang="en-US" altLang="en-US" sz="3200" dirty="0" err="1">
                <a:latin typeface="Calibri" panose="020F0502020204030204" pitchFamily="34" charset="0"/>
              </a:rPr>
              <a:t>Begone</a:t>
            </a:r>
            <a:r>
              <a:rPr lang="en-US" altLang="en-US" sz="3200" dirty="0">
                <a:latin typeface="Calibri" panose="020F0502020204030204" pitchFamily="34" charset="0"/>
              </a:rPr>
              <a:t>! Whoever of them follows you, indeed the hell shall be your requital, an ample reward.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830697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وَٱسْتَفْزِزْ مَنِ ٱسْتَطَعْتَ مِنْهُم بِصَوْتِكَ وَأَجْلِبْ عَلَيْهِم بِخَيْلِكَ وَرَجِلِكَ وَشَارِكْهُمْ فِى ٱلْأَمْوَٰلِ وَٱلْأَوْلَـٰدِ وَعِدْهُمْ ۚ وَمَا يَعِدُهُمُ ٱلشَّيْطَـٰنُ إِلَّا غُرُورًا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Instigate whomever of them you can with your voice</a:t>
            </a:r>
            <a:r>
              <a:rPr lang="en-US" altLang="en-US" sz="3200" dirty="0" smtClean="0">
                <a:latin typeface="Calibri" panose="020F0502020204030204" pitchFamily="34" charset="0"/>
              </a:rPr>
              <a:t>; </a:t>
            </a:r>
            <a:r>
              <a:rPr lang="en-US" altLang="en-US" sz="3200" dirty="0">
                <a:latin typeface="Calibri" panose="020F0502020204030204" pitchFamily="34" charset="0"/>
              </a:rPr>
              <a:t>and rally against them your cavalry and your infantry, and share with them in wealth and children, and make promises to them!’ But Satan promises them nothing but delusion.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78637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وَءَاتَيْنَا مُوسَى ٱلْكِتَـٰبَ وَجَعَلْنَـٰهُ هُدًى لِّبَنِىٓ إِسْرَٰٓءِيلَ أَلَّا تَتَّخِذُوا۟ مِن دُونِى وَكِيلًا ﴿٢﴾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gave Moses the Book, and made it a guide for the Children of Israel —[saying,] ‘Do not take any trustee besides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659626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عِبَادِى لَيْسَ لَكَ عَلَيْهِمْ سُلْطَـٰنٌ ۚ وَكَفَىٰ بِرَبِّكَ وَكِيلًا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My servants, you shall have no authority over them.’ And your Lord suffices as trustee.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766530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رَّبُّكُمُ ٱلَّذِى يُزْجِى لَكُمُ ٱلْفُلْكَ فِى ٱلْبَحْرِ لِتَبْتَغُوا۟ مِن فَضْلِهِۦٓ ۚ إِنَّهُۥ كَانَ بِكُمْ رَحِيمًا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Your Lord is He who drives for you the ships in the sea, that you may seek His grace. Indeed He is most merciful to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102396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وَإِذَا مَسَّكُمُ ٱلضُّرُّ فِى ٱلْبَحْرِ ضَلَّ مَن تَدْعُونَ إِلَّآ إِيَّاهُ ۖ فَلَمَّا نَجَّىٰكُمْ إِلَى ٱلْبَرِّ أَعْرَضْتُمْ ۚ وَكَانَ ٱلْإِنسَـٰنُ كَفُورًا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distress befalls you at sea, those whom you invoke besides Him are forsaken. But when He delivers you to land, you are disregardful [of Him]. And man is very ungrateful.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850635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أَفَأَمِنتُمْ أَن يَخْسِفَ بِكُمْ جَانِبَ ٱلْبَرِّ أَوْ يُرْسِلَ عَلَيْكُمْ حَاصِبًا ثُمَّ لَا تَجِدُوا۟ لَكُمْ وَكِيلًا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you feel secure that He will not make the coastland swallow you, or He will not unleash upon you a rain of stones? Then you will not find any defender for yourselves.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49748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أَمِنتُمْ أَن يُعِيدَكُمْ فِيهِ تَارَةً أُخْرَىٰ فَيُرْسِلَ عَلَيْكُمْ قَاصِفًا مِّنَ ٱلرِّيحِ فَيُغْرِقَكُم بِمَا كَفَرْتُمْ ۙ ثُمَّ لَا تَجِدُوا۟ لَكُمْ عَلَيْنَا بِهِۦ تَبِيعًا ﴿٦٩﴾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you feel secure that He will not send you back into it another time and unleash against you a shattering gale and drown you because of your unfaith? Then you will not find for yourselves any redresser against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245655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كَرَّمْنَا بَنِىٓ ءَادَمَ وَحَمَلْنَـٰهُمْ فِى ٱلْبَرِّ وَٱلْبَحْرِ وَرَزَقْنَـٰهُم مِّنَ ٱلطَّيِّبَـٰتِ وَفَضَّلْنَـٰهُمْ عَلَىٰ كَثِيرٍ مِّمَّنْ خَلَقْنَا تَفْضِيلًا ﴿٧٠﴾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a:t>
            </a:r>
            <a:r>
              <a:rPr lang="en-US" altLang="en-US" sz="3200" dirty="0" err="1">
                <a:latin typeface="Calibri" panose="020F0502020204030204" pitchFamily="34" charset="0"/>
              </a:rPr>
              <a:t>honoured</a:t>
            </a:r>
            <a:r>
              <a:rPr lang="en-US" altLang="en-US" sz="3200" dirty="0">
                <a:latin typeface="Calibri" panose="020F0502020204030204" pitchFamily="34" charset="0"/>
              </a:rPr>
              <a:t> the Children of Adam, and carried them over land and sea, and provided them with all the good things, and given them an advantage over many of those We have created with a complete preference.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347710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نَدْعُوا۟ كُلَّ أُنَاسٍۭ بِإِمَـٰمِهِمْ ۖ فَمَنْ أُوتِىَ كِتَـٰبَهُۥ بِيَمِينِهِۦ فَأُو۟لَـٰٓئِكَ يَقْرَءُونَ كِتَـٰبَهُمْ وَلَا يُظْلَمُونَ فَتِيلًا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We shall summon every group of people with their imam</a:t>
            </a:r>
            <a:r>
              <a:rPr lang="en-US" altLang="en-US" sz="3200" dirty="0" smtClean="0">
                <a:latin typeface="Calibri" panose="020F0502020204030204" pitchFamily="34" charset="0"/>
              </a:rPr>
              <a:t>, </a:t>
            </a:r>
            <a:r>
              <a:rPr lang="en-US" altLang="en-US" sz="3200" dirty="0">
                <a:latin typeface="Calibri" panose="020F0502020204030204" pitchFamily="34" charset="0"/>
              </a:rPr>
              <a:t>then whoever is given his book in his right hand —they will read it, and they will not be wronged so much as a single date-thread.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510509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كَانَ فِى هَـٰذِهِۦٓ أَعْمَىٰ فَهُوَ فِى ٱلْـَٔاخِرَةِ أَعْمَىٰ وَأَضَلُّ سَبِيلًا ﴿٧٢﴾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whoever has been blind in this [world], will be blind in the Hereafter, and [even] more astray from the [right] way.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878420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كَادُوا۟ لَيَفْتِنُونَكَ عَنِ ٱلَّذِىٓ أَوْحَيْنَآ إِلَيْكَ لِتَفْتَرِىَ عَلَيْنَا غَيْرَهُۥ ۖ وَإِذًا لَّٱتَّخَذُوكَ خَلِيلًا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were about to beguile you from what Allah has revealed to you so that you may fabricate against Us something other than that, whereat they would have befriended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534403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وَلَوْلَآ أَن ثَبَّتْنَـٰكَ لَقَدْ كِدتَّ تَرْكَنُ إِلَيْهِمْ شَيْـًٔا قَلِيلًا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We not fortified you, certainly you might have inclined toward them a bit.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64928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ذُرِّيَّةَ مَنْ حَمَلْنَا مَعَ نُوحٍ ۚ إِنَّهُۥ كَانَ عَبْدًا شَكُورًا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descendants of those whom We carried [in the ark] with Noah. Indeed he was a grateful servant.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934665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إِذًا لَّأَذَقْنَـٰكَ ضِعْفَ ٱلْحَيَوٰةِ وَضِعْفَ ٱلْمَمَاتِ ثُمَّ لَا تَجِدُ لَكَ عَلَيْنَا نَصِيرًا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would have surely made you taste a double [punishment] in this life and a double [punishment] after death, and then you would have not found for yourself any helper against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08755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وَإِن كَادُوا۟ لَيَسْتَفِزُّونَكَ مِنَ ٱلْأَرْضِ لِيُخْرِجُوكَ مِنْهَا ۖ وَإِذًا لَّا يَلْبَثُونَ خِلَـٰفَكَ إِلَّا قَلِيلًا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were about to hound you out of the land, to expel you from it, but then they would not have stayed after you but a little.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725986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سُنَّةَ مَن قَدْ أَرْسَلْنَا قَبْلَكَ مِن رُّسُلِنَا ۖ وَلَا تَجِدُ لِسُنَّتِنَا تَحْوِيلًا ﴿٧٧﴾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precedent of those We have sent from among Our apostles before you, and you will not find any change in Our precedent.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1814803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أَقِمِ ٱلصَّلَوٰةَ لِدُلُوكِ ٱلشَّمْسِ إِلَىٰ غَسَقِ ٱلَّيْلِ وَقُرْءَانَ ٱلْفَجْرِ ۖ إِنَّ قُرْءَانَ ٱلْفَجْرِ كَانَ مَشْهُودًا ﴿٧٨﴾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Maintain the prayer from the sun’s </a:t>
            </a:r>
            <a:r>
              <a:rPr lang="en-US" altLang="en-US" sz="3200" dirty="0" smtClean="0">
                <a:latin typeface="Calibri" panose="020F0502020204030204" pitchFamily="34" charset="0"/>
              </a:rPr>
              <a:t>decline </a:t>
            </a:r>
            <a:r>
              <a:rPr lang="en-US" altLang="en-US" sz="3200" dirty="0">
                <a:latin typeface="Calibri" panose="020F0502020204030204" pitchFamily="34" charset="0"/>
              </a:rPr>
              <a:t>till the darkness of the night, and [observe particularly] the dawn recital. Indeed the dawn recital is attended [by angels].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774966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وَمِنَ ٱلَّيْلِ فَتَهَجَّدْ بِهِۦ نَافِلَةً لَّكَ عَسَىٰٓ أَن يَبْعَثَكَ رَبُّكَ مَقَامًا مَّحْمُودًا ﴿٧٩﴾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keep vigil for a part of the night, as a supererogatory [devotion] for you. It may be that your Lord will raise you to a praiseworthy station.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143777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وَقُل رَّبِّ أَدْخِلْنِى مُدْخَلَ صِدْقٍ وَأَخْرِجْنِى مُخْرَجَ صِدْقٍ وَٱجْعَل لِّى مِن لَّدُنكَ سُلْطَـٰنًا نَّصِيرًا ﴿٨٠﴾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say, ‘My Lord! ‘Admit me with a worthy entrance, and bring me out with a worthy departure, and render me a </a:t>
            </a:r>
            <a:r>
              <a:rPr lang="en-US" altLang="en-US" sz="3200" dirty="0" err="1">
                <a:latin typeface="Calibri" panose="020F0502020204030204" pitchFamily="34" charset="0"/>
              </a:rPr>
              <a:t>favourable</a:t>
            </a:r>
            <a:r>
              <a:rPr lang="en-US" altLang="en-US" sz="3200" dirty="0">
                <a:latin typeface="Calibri" panose="020F0502020204030204" pitchFamily="34" charset="0"/>
              </a:rPr>
              <a:t> authority from Yourself.’</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227563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وَقُلْ جَآءَ ٱلْحَقُّ وَزَهَقَ ٱلْبَـٰطِلُ ۚ إِنَّ ٱلْبَـٰطِلَ كَانَ زَهُوقًا ﴿٨١﴾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say, ‘The truth has come, and falsehood has vanished. Indeed falsehood is bound to vanish.’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492612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وَنُنَزِّلُ مِنَ ٱلْقُرْءَانِ مَا هُوَ شِفَآءٌ وَرَحْمَةٌ لِّلْمُؤْمِنِينَ ۙ وَلَا يَزِيدُ ٱلظَّـٰلِمِينَ إِلَّا خَسَارًا ﴿٨٢﴾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send down in the </a:t>
            </a:r>
            <a:r>
              <a:rPr lang="en-US" altLang="en-US" sz="3200" dirty="0" err="1">
                <a:latin typeface="Calibri" panose="020F0502020204030204" pitchFamily="34" charset="0"/>
              </a:rPr>
              <a:t>Qurʾān</a:t>
            </a:r>
            <a:r>
              <a:rPr lang="en-US" altLang="en-US" sz="3200" dirty="0">
                <a:latin typeface="Calibri" panose="020F0502020204030204" pitchFamily="34" charset="0"/>
              </a:rPr>
              <a:t> that which is a cure and mercy for the faithful; and it increases the wrongdoers only in loss.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1179935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وَإِذَآ أَنْعَمْنَا عَلَى ٱلْإِنسَـٰنِ أَعْرَضَ وَنَـَٔا بِجَانِبِهِۦ ۖ وَإِذَا مَسَّهُ ٱلشَّرُّ كَانَ يَـُٔوسًا ﴿٨٣﴾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We bless man, he is disregardful and turns aside; but when an ill befalls him, he is despondent.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207144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كُلٌّ يَعْمَلُ عَلَىٰ شَاكِلَتِهِۦ فَرَبُّكُمْ أَعْلَمُ بِمَنْ هُوَ أَهْدَىٰ سَبِيلًا ﴿٨٤﴾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‘Everyone acts according to his character. Your Lord knows best who is better guided with regard to the way.’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2956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وَقَضَيْنَآ إِلَىٰ بَنِىٓ إِسْرَٰٓءِيلَ فِى ٱلْكِتَـٰبِ لَتُفْسِدُنَّ فِى ٱلْأَرْضِ مَرَّتَيْنِ وَلَتَعْلُنَّ عُلُوًّا كَبِيرًا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revealed to the Children of Israel in the Book: ‘Twice you will cause corruption on the earth, and you will perpetrate great tyranny.’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0350299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وَيَسْـَٔلُونَكَ عَنِ ٱلرُّوحِ ۖ قُلِ ٱلرُّوحُ مِنْ أَمْرِ رَبِّى وَمَآ أُوتِيتُم مِّنَ ٱلْعِلْمِ إِلَّا قَلِيلًا ﴿٨٥﴾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question you concerning the Spirit. Say, ‘The Spirit is of the command of my Lord</a:t>
            </a:r>
            <a:r>
              <a:rPr lang="en-US" altLang="en-US" sz="3200" dirty="0" smtClean="0">
                <a:latin typeface="Calibri" panose="020F0502020204030204" pitchFamily="34" charset="0"/>
              </a:rPr>
              <a:t>, </a:t>
            </a:r>
            <a:r>
              <a:rPr lang="en-US" altLang="en-US" sz="3200" dirty="0">
                <a:latin typeface="Calibri" panose="020F0502020204030204" pitchFamily="34" charset="0"/>
              </a:rPr>
              <a:t>and you have not been given of the knowledge except a few [of you</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1526484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وَلَئِن شِئْنَا لَنَذْهَبَنَّ بِٱلَّذِىٓ أَوْحَيْنَآ إِلَيْكَ ثُمَّ لَا تَجِدُ لَكَ بِهِۦ عَلَيْنَا وَكِيلًا ﴿٨٦﴾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We wish, We would take away what We have revealed to you. Then you would not find for yourself any defender against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360221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إِلَّا رَحْمَةً مِّن رَّبِّكَ ۚ إِنَّ فَضْلَهُۥ كَانَ عَلَيْكَ كَبِيرًا ﴿٨٧﴾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a mercy from your Lord. Indeed His grace has been great upon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9590343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لَّئِنِ ٱجْتَمَعَتِ ٱلْإِنسُ وَٱلْجِنُّ عَلَىٰٓ أَن يَأْتُوا۟ بِمِثْلِ هَـٰذَا ٱلْقُرْءَانِ لَا يَأْتُونَ بِمِثْلِهِۦ وَلَوْ كَانَ بَعْضُهُمْ لِبَعْضٍ ظَهِيرًا ﴿٨٨﴾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‘Should all humans and jinn rally to bring the like of this </a:t>
            </a:r>
            <a:r>
              <a:rPr lang="en-US" altLang="en-US" sz="3200" dirty="0" err="1">
                <a:latin typeface="Calibri" panose="020F0502020204030204" pitchFamily="34" charset="0"/>
              </a:rPr>
              <a:t>Qurʾān</a:t>
            </a:r>
            <a:r>
              <a:rPr lang="en-US" altLang="en-US" sz="3200" dirty="0">
                <a:latin typeface="Calibri" panose="020F0502020204030204" pitchFamily="34" charset="0"/>
              </a:rPr>
              <a:t>, they will not bring the like of it, even if they assisted one another.’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5985404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صَرَّفْنَا لِلنَّاسِ فِى هَـٰذَا ٱلْقُرْءَانِ مِن كُلِّ مَثَلٍ فَأَبَىٰٓ أَكْثَرُ ٱلنَّاسِ إِلَّا كُفُورًا ﴿٨٩﴾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have certainly interspersed for the people this </a:t>
            </a:r>
            <a:r>
              <a:rPr lang="en-US" altLang="en-US" sz="3200" dirty="0" err="1">
                <a:latin typeface="Calibri" panose="020F0502020204030204" pitchFamily="34" charset="0"/>
              </a:rPr>
              <a:t>Qurʾān</a:t>
            </a:r>
            <a:r>
              <a:rPr lang="en-US" altLang="en-US" sz="3200" dirty="0">
                <a:latin typeface="Calibri" panose="020F0502020204030204" pitchFamily="34" charset="0"/>
              </a:rPr>
              <a:t> with every [kind of] parable, but most people are only intent on ingratitude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409614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لَن نُّؤْمِنَ لَكَ حَتَّىٰ تَفْجُرَ لَنَا مِنَ ٱلْأَرْضِ يَنۢبُوعًا ﴿٩٠﴾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say, ‘We will not believe you until you make a spring gush forth for us from the ground.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7240939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 تَكُونَ لَكَ جَنَّةٌ مِّن نَّخِيلٍ وَعِنَبٍ فَتُفَجِّرَ ٱلْأَنْهَـٰرَ خِلَـٰلَهَا تَفْجِيرًا ﴿٩١﴾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Or until you have a garden of date palms and vines and you make streams gush through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9433010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 تُسْقِطَ ٱلسَّمَآءَ كَمَا زَعَمْتَ عَلَيْنَا كِسَفًا أَوْ تَأْتِىَ بِٱللَّـهِ وَٱلْمَلَـٰٓئِكَةِ قَبِيلًا ﴿٩٢﴾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Or until you cause the sky to fall in fragments upon us, just as you would aver. Or until you bring Allah and the angels [right] in front of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8265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 يَكُونَ لَكَ بَيْتٌ مِّن زُخْرُفٍ أَوْ تَرْقَىٰ فِى ٱلسَّمَآءِ وَلَن نُّؤْمِنَ لِرُقِيِّكَ حَتَّىٰ تُنَزِّلَ عَلَيْنَا كِتَـٰبًا نَّقْرَؤُهُۥ ۗ قُلْ سُبْحَانَ رَبِّى هَلْ كُنتُ إِلَّا بَشَرًا رَّسُولًا ﴿٩٣﴾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Or until you have a house of gold, or you ascend into the sky. And we will not believe your ascension until you bring down for us a book that we may read.’ Say, ‘Immaculate is my Lord! Am I anything but a human, an apostle?!’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091292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مَنَعَ ٱلنَّاسَ أَن يُؤْمِنُوٓا۟ إِذْ جَآءَهُمُ ٱلْهُدَىٰٓ إِلَّآ أَن قَالُوٓا۟ أَبَعَثَ ٱللَّـهُ بَشَرًا رَّسُولًا ﴿٩٤﴾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Nothing kept the people from believing when guidance came to them, but their saying, ‘Has Allah sent a human as an apostle?!’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Isrā</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53008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5985</TotalTime>
  <Words>6736</Words>
  <Application>Microsoft Office PowerPoint</Application>
  <PresentationFormat>Widescreen</PresentationFormat>
  <Paragraphs>358</Paragraphs>
  <Slides>118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118</vt:i4>
      </vt:variant>
    </vt:vector>
  </HeadingPairs>
  <TitlesOfParts>
    <vt:vector size="125"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PowerPoint Presentation</vt:lpstr>
      <vt:lpstr>اَللَّهُمَّ صَلِّ عَلَى مُحَمَّدٍ وَ آلِ مُحَمَّد</vt:lpstr>
      <vt:lpstr>بِسْمِ اللهِ الرَّحْمنِ الرَّحِيمِ</vt:lpstr>
      <vt:lpstr>سُبْحَـٰنَ ٱلَّذِىٓ أَسْرَىٰ بِعَبْدِهِۦ لَيْلًا مِّنَ ٱلْمَسْجِدِ ٱلْحَرَامِ إِلَى ٱلْمَسْجِدِ ٱلْأَقْصَا ٱلَّذِى بَـٰرَكْنَا حَوْلَهُۥ لِنُرِيَهُۥ مِنْ ءَايَـٰتِنَآ ۚ إِنَّهُۥ هُوَ ٱلسَّمِيعُ ٱلْبَصِيرُ ﴿١﴾</vt:lpstr>
      <vt:lpstr> وَءَاتَيْنَا مُوسَى ٱلْكِتَـٰبَ وَجَعَلْنَـٰهُ هُدًى لِّبَنِىٓ إِسْرَٰٓءِيلَ أَلَّا تَتَّخِذُوا۟ مِن دُونِى وَكِيلًا ﴿٢﴾ </vt:lpstr>
      <vt:lpstr>ذُرِّيَّةَ مَنْ حَمَلْنَا مَعَ نُوحٍ ۚ إِنَّهُۥ كَانَ عَبْدًا شَكُورًا ﴿٣﴾</vt:lpstr>
      <vt:lpstr> وَقَضَيْنَآ إِلَىٰ بَنِىٓ إِسْرَٰٓءِيلَ فِى ٱلْكِتَـٰبِ لَتُفْسِدُنَّ فِى ٱلْأَرْضِ مَرَّتَيْنِ وَلَتَعْلُنَّ عُلُوًّا كَبِيرًا ﴿٤﴾</vt:lpstr>
      <vt:lpstr> فَإِذَا جَآءَ وَعْدُ أُولَىٰهُمَا بَعَثْنَا عَلَيْكُمْ عِبَادًا لَّنَآ أُو۟لِى بَأْسٍ شَدِيدٍ فَجَاسُوا۟ خِلَـٰلَ ٱلدِّيَارِ ۚ وَكَانَ وَعْدًا مَّفْعُولًا ﴿٥﴾</vt:lpstr>
      <vt:lpstr> ثُمَّ رَدَدْنَا لَكُمُ ٱلْكَرَّةَ عَلَيْهِمْ وَأَمْدَدْنَـٰكُم بِأَمْوَٰلٍ وَبَنِينَ وَجَعَلْنَـٰكُمْ أَكْثَرَ نَفِيرًا ﴿٦﴾</vt:lpstr>
      <vt:lpstr> إِنْ أَحْسَنتُمْ أَحْسَنتُمْ لِأَنفُسِكُمْ ۖ وَإِنْ أَسَأْتُمْ فَلَهَا ۚ فَإِذَا جَآءَ وَعْدُ ٱلْـَٔاخِرَةِ لِيَسُـۥٓـُٔوا۟ وُجُوهَكُمْ وَلِيَدْخُلُوا۟ ٱلْمَسْجِدَ كَمَا دَخَلُوهُ أَوَّلَ مَرَّةٍ وَلِيُتَبِّرُوا۟ مَا عَلَوْا۟ تَتْبِيرًا ﴿٧﴾</vt:lpstr>
      <vt:lpstr>عَسَىٰ رَبُّكُمْ أَن يَرْحَمَكُمْ ۚ وَإِنْ عُدتُّمْ عُدْنَا ۘ وَجَعَلْنَا جَهَنَّمَ لِلْكَـٰفِرِينَ حَصِيرًا ﴿٨﴾</vt:lpstr>
      <vt:lpstr> إِنَّ هَـٰذَا ٱلْقُرْءَانَ يَهْدِى لِلَّتِى هِىَ أَقْوَمُ وَيُبَشِّرُ ٱلْمُؤْمِنِينَ ٱلَّذِينَ يَعْمَلُونَ ٱلصَّـٰلِحَـٰتِ أَنَّ لَهُمْ أَجْرًا كَبِيرًا ﴿٩﴾</vt:lpstr>
      <vt:lpstr> وَأَنَّ ٱلَّذِينَ لَا يُؤْمِنُونَ بِٱلْـَٔاخِرَةِ أَعْتَدْنَا لَهُمْ عَذَابًا أَلِيمًا ﴿١٠﴾</vt:lpstr>
      <vt:lpstr> وَيَدْعُ ٱلْإِنسَـٰنُ بِٱلشَّرِّ دُعَآءَهُۥ بِٱلْخَيْرِ ۖ وَكَانَ ٱلْإِنسَـٰنُ عَجُولًا ﴿١١﴾ </vt:lpstr>
      <vt:lpstr>وَجَعَلْنَا ٱلَّيْلَ وَٱلنَّهَارَ ءَايَتَيْنِ ۖ فَمَحَوْنَآ ءَايَةَ ٱلَّيْلِ وَجَعَلْنَآ ءَايَةَ ٱلنَّهَارِ مُبْصِرَةً لِّتَبْتَغُوا۟ فَضْلًا مِّن رَّبِّكُمْ وَلِتَعْلَمُوا۟ عَدَدَ ٱلسِّنِينَ وَٱلْحِسَابَ ۚ وَكُلَّ شَىْءٍ فَصَّلْنَـٰهُ تَفْصِيلًا ﴿١٢﴾</vt:lpstr>
      <vt:lpstr> وَكُلَّ إِنسَـٰنٍ أَلْزَمْنَـٰهُ طَـٰٓئِرَهُۥ فِى عُنُقِهِۦ ۖ وَنُخْرِجُ لَهُۥ يَوْمَ ٱلْقِيَـٰمَةِ كِتَـٰبًا يَلْقَىٰهُ مَنشُورًا ﴿١٣﴾ </vt:lpstr>
      <vt:lpstr>ٱقْرَأْ كِتَـٰبَكَ كَفَىٰ بِنَفْسِكَ ٱلْيَوْمَ عَلَيْكَ حَسِيبًا ﴿١٤﴾ </vt:lpstr>
      <vt:lpstr>مَّنِ ٱهْتَدَىٰ فَإِنَّمَا يَهْتَدِى لِنَفْسِهِۦ ۖ وَمَن ضَلَّ فَإِنَّمَا يَضِلُّ عَلَيْهَا ۚ وَلَا تَزِرُ وَازِرَةٌ وِزْرَ أُخْرَىٰ ۗ وَمَا كُنَّا مُعَذِّبِينَ حَتَّىٰ نَبْعَثَ رَسُولًا ﴿١٥﴾</vt:lpstr>
      <vt:lpstr> وَإِذَآ أَرَدْنَآ أَن نُّهْلِكَ قَرْيَةً أَمَرْنَا مُتْرَفِيهَا فَفَسَقُوا۟ فِيهَا فَحَقَّ عَلَيْهَا ٱلْقَوْلُ فَدَمَّرْنَـٰهَا تَدْمِيرًا ﴿١٦﴾</vt:lpstr>
      <vt:lpstr> وَكَمْ أَهْلَكْنَا مِنَ ٱلْقُرُونِ مِنۢ بَعْدِ نُوحٍ ۗ وَكَفَىٰ بِرَبِّكَ بِذُنُوبِ عِبَادِهِۦ خَبِيرًۢا بَصِيرًا ﴿١٧﴾</vt:lpstr>
      <vt:lpstr>مَّن كَانَ يُرِيدُ ٱلْعَاجِلَةَ عَجَّلْنَا لَهُۥ فِيهَا مَا نَشَآءُ لِمَن نُّرِيدُ ثُمَّ جَعَلْنَا لَهُۥ جَهَنَّمَ يَصْلَىٰهَا مَذْمُومًا مَّدْحُورًا ﴿١٨﴾</vt:lpstr>
      <vt:lpstr> وَمَنْ أَرَادَ ٱلْـَٔاخِرَةَ وَسَعَىٰ لَهَا سَعْيَهَا وَهُوَ مُؤْمِنٌ فَأُو۟لَـٰٓئِكَ كَانَ سَعْيُهُم مَّشْكُورًا ﴿١٩﴾ </vt:lpstr>
      <vt:lpstr>كُلًّا نُّمِدُّ هَـٰٓؤُلَآءِ وَهَـٰٓؤُلَآءِ مِنْ عَطَآءِ رَبِّكَ ۚ وَمَا كَانَ عَطَآءُ رَبِّكَ مَحْظُورًا ﴿٢٠﴾ </vt:lpstr>
      <vt:lpstr>ٱنظُرْ كَيْفَ فَضَّلْنَا بَعْضَهُمْ عَلَىٰ بَعْضٍ ۚ وَلَلْـَٔاخِرَةُ أَكْبَرُ دَرَجَـٰتٍ وَأَكْبَرُ تَفْضِيلًا ﴿٢١﴾</vt:lpstr>
      <vt:lpstr> لَّا تَجْعَلْ مَعَ ٱللَّـهِ إِلَـٰهًا ءَاخَرَ فَتَقْعُدَ مَذْمُومًا مَّخْذُولًا ﴿٢٢﴾</vt:lpstr>
      <vt:lpstr> وَقَضَىٰ رَبُّكَ أَلَّا تَعْبُدُوٓا۟ إِلَّآ إِيَّاهُ وَبِٱلْوَٰلِدَيْنِ إِحْسَـٰنًا ۚ إِمَّا يَبْلُغَنَّ عِندَكَ ٱلْكِبَرَ أَحَدُهُمَآ أَوْ كِلَاهُمَا فَلَا تَقُل لَّهُمَآ أُفٍّۢ وَلَا تَنْهَرْهُمَا وَقُل لَّهُمَا قَوْلًا كَرِيمًا ﴿٢٣﴾</vt:lpstr>
      <vt:lpstr> وَٱخْفِضْ لَهُمَا جَنَاحَ ٱلذُّلِّ مِنَ ٱلرَّحْمَةِ وَقُل رَّبِّ ٱرْحَمْهُمَا كَمَا رَبَّيَانِى صَغِيرًا ﴿٢٤﴾</vt:lpstr>
      <vt:lpstr> رَّبُّكُمْ أَعْلَمُ بِمَا فِى نُفُوسِكُمْ ۚ إِن تَكُونُوا۟ صَـٰلِحِينَ فَإِنَّهُۥ كَانَ لِلْأَوَّٰبِينَ غَفُورًا ﴿٢٥﴾</vt:lpstr>
      <vt:lpstr> وَءَاتِ ذَا ٱلْقُرْبَىٰ حَقَّهُۥ وَٱلْمِسْكِينَ وَٱبْنَ ٱلسَّبِيلِ وَلَا تُبَذِّرْ تَبْذِيرًا ﴿٢٦﴾</vt:lpstr>
      <vt:lpstr> إِنَّ ٱلْمُبَذِّرِينَ كَانُوٓا۟ إِخْوَٰنَ ٱلشَّيَـٰطِينِ ۖ وَكَانَ ٱلشَّيْطَـٰنُ لِرَبِّهِۦ كَفُورًا ﴿٢٧﴾</vt:lpstr>
      <vt:lpstr>وَإِمَّا تُعْرِضَنَّ عَنْهُمُ ٱبْتِغَآءَ رَحْمَةٍ مِّن رَّبِّكَ تَرْجُوهَا فَقُل لَّهُمْ قَوْلًا مَّيْسُورًا ﴿٢٨﴾</vt:lpstr>
      <vt:lpstr> وَلَا تَجْعَلْ يَدَكَ مَغْلُولَةً إِلَىٰ عُنُقِكَ وَلَا تَبْسُطْهَا كُلَّ ٱلْبَسْطِ فَتَقْعُدَ مَلُومًا مَّحْسُورًا ﴿٢٩﴾</vt:lpstr>
      <vt:lpstr> إِنَّ رَبَّكَ يَبْسُطُ ٱلرِّزْقَ لِمَن يَشَآءُ وَيَقْدِرُ ۚ إِنَّهُۥ كَانَ بِعِبَادِهِۦ خَبِيرًۢا بَصِيرًا ﴿٣٠﴾</vt:lpstr>
      <vt:lpstr> وَلَا تَقْتُلُوٓا۟ أَوْلَـٰدَكُمْ خَشْيَةَ إِمْلَـٰقٍ ۖ نَّحْنُ نَرْزُقُهُمْ وَإِيَّاكُمْ ۚ إِنَّ قَتْلَهُمْ كَانَ خِطْـًٔا كَبِيرًا ﴿٣١﴾</vt:lpstr>
      <vt:lpstr> وَلَا تَقْرَبُوا۟ ٱلزِّنَىٰٓ ۖ إِنَّهُۥ كَانَ فَـٰحِشَةً وَسَآءَ سَبِيلًا ﴿٣٢﴾</vt:lpstr>
      <vt:lpstr> وَلَا تَقْتُلُوا۟ ٱلنَّفْسَ ٱلَّتِى حَرَّمَ ٱللَّـهُ إِلَّا بِٱلْحَقِّ ۗ وَمَن قُتِلَ مَظْلُومًا فَقَدْ جَعَلْنَا لِوَلِيِّهِۦ سُلْطَـٰنًا فَلَا يُسْرِف فِّى ٱلْقَتْلِ ۖ إِنَّهُۥ كَانَ مَنصُورًا ﴿٣٣﴾</vt:lpstr>
      <vt:lpstr> وَلَا تَقْرَبُوا۟ مَالَ ٱلْيَتِيمِ إِلَّا بِٱلَّتِى هِىَ أَحْسَنُ حَتَّىٰ يَبْلُغَ أَشُدَّهُۥ ۚ وَأَوْفُوا۟ بِٱلْعَهْدِ ۖ إِنَّ ٱلْعَهْدَ كَانَ مَسْـُٔولًا ﴿٣٤﴾</vt:lpstr>
      <vt:lpstr> وَأَوْفُوا۟ ٱلْكَيْلَ إِذَا كِلْتُمْ وَزِنُوا۟ بِٱلْقِسْطَاسِ ٱلْمُسْتَقِيمِ ۚ ذَٰلِكَ خَيْرٌ وَأَحْسَنُ تَأْوِيلًا ﴿٣٥﴾</vt:lpstr>
      <vt:lpstr> وَلَا تَقْفُ مَا لَيْسَ لَكَ بِهِۦ عِلْمٌ ۚ إِنَّ ٱلسَّمْعَ وَٱلْبَصَرَ وَٱلْفُؤَادَ كُلُّ أُو۟لَـٰٓئِكَ كَانَ عَنْهُ مَسْـُٔولًا ﴿٣٦﴾</vt:lpstr>
      <vt:lpstr> وَلَا تَمْشِ فِى ٱلْأَرْضِ مَرَحًا ۖ إِنَّكَ لَن تَخْرِقَ ٱلْأَرْضَ وَلَن تَبْلُغَ ٱلْجِبَالَ طُولًا ﴿٣٧﴾</vt:lpstr>
      <vt:lpstr> كُلُّ ذَٰلِكَ كَانَ سَيِّئُهُۥ عِندَ رَبِّكَ مَكْرُوهًا ﴿٣٨﴾</vt:lpstr>
      <vt:lpstr>ذَٰلِكَ مِمَّآ أَوْحَىٰٓ إِلَيْكَ رَبُّكَ مِنَ ٱلْحِكْمَةِ ۗ وَلَا تَجْعَلْ مَعَ ٱللَّـهِ إِلَـٰهًا ءَاخَرَ فَتُلْقَىٰ فِى جَهَنَّمَ مَلُومًا مَّدْحُورًا ﴿٣٩﴾</vt:lpstr>
      <vt:lpstr> أَفَأَصْفَىٰكُمْ رَبُّكُم بِٱلْبَنِينَ وَٱتَّخَذَ مِنَ ٱلْمَلَـٰٓئِكَةِ إِنَـٰثًا ۚ إِنَّكُمْ لَتَقُولُونَ قَوْلًا عَظِيمًا ﴿٤٠﴾</vt:lpstr>
      <vt:lpstr> وَلَقَدْ صَرَّفْنَا فِى هَـٰذَا ٱلْقُرْءَانِ لِيَذَّكَّرُوا۟ وَمَا يَزِيدُهُمْ إِلَّا نُفُورًا ﴿٤١﴾</vt:lpstr>
      <vt:lpstr> قُل لَّوْ كَانَ مَعَهُۥٓ ءَالِهَةٌ كَمَا يَقُولُونَ إِذًا لَّٱبْتَغَوْا۟ إِلَىٰ ذِى ٱلْعَرْشِ سَبِيلًا ﴿٤٢﴾</vt:lpstr>
      <vt:lpstr> سُبْحَـٰنَهُۥ وَتَعَـٰلَىٰ عَمَّا يَقُولُونَ عُلُوًّا كَبِيرًا ﴿٤٣﴾</vt:lpstr>
      <vt:lpstr> تُسَبِّحُ لَهُ ٱلسَّمَـٰوَٰتُ ٱلسَّبْعُ وَٱلْأَرْضُ وَمَن فِيهِنَّ ۚ وَإِن مِّن شَىْءٍ إِلَّا يُسَبِّحُ بِحَمْدِهِۦ وَلَـٰكِن لَّا تَفْقَهُونَ تَسْبِيحَهُمْ ۗ إِنَّهُۥ كَانَ حَلِيمًا غَفُورًا ﴿٤٤﴾</vt:lpstr>
      <vt:lpstr> وَإِذَا قَرَأْتَ ٱلْقُرْءَانَ جَعَلْنَا بَيْنَكَ وَبَيْنَ ٱلَّذِينَ لَا يُؤْمِنُونَ بِٱلْـَٔاخِرَةِ حِجَابًا مَّسْتُورًا ﴿٤٥﴾</vt:lpstr>
      <vt:lpstr> وَجَعَلْنَا عَلَىٰ قُلُوبِهِمْ أَكِنَّةً أَن يَفْقَهُوهُ وَفِىٓ ءَاذَانِهِمْ وَقْرًا ۚ وَإِذَا ذَكَرْتَ رَبَّكَ فِى ٱلْقُرْءَانِ وَحْدَهُۥ وَلَّوْا۟ عَلَىٰٓ أَدْبَـٰرِهِمْ نُفُورًا ﴿٤٦﴾</vt:lpstr>
      <vt:lpstr> نَّحْنُ أَعْلَمُ بِمَا يَسْتَمِعُونَ بِهِۦٓ إِذْ يَسْتَمِعُونَ إِلَيْكَ وَإِذْ هُمْ نَجْوَىٰٓ إِذْ يَقُولُ ٱلظَّـٰلِمُونَ إِن تَتَّبِعُونَ إِلَّا رَجُلًا مَّسْحُورًا ﴿٤٧﴾</vt:lpstr>
      <vt:lpstr> ٱنظُرْ كَيْفَ ضَرَبُوا۟ لَكَ ٱلْأَمْثَالَ فَضَلُّوا۟ فَلَا يَسْتَطِيعُونَ سَبِيلًا ﴿٤٨﴾</vt:lpstr>
      <vt:lpstr> وَقَالُوٓا۟ أَءِذَا كُنَّا عِظَـٰمًا وَرُفَـٰتًا أَءِنَّا لَمَبْعُوثُونَ خَلْقًا جَدِيدًا ﴿٤٩﴾</vt:lpstr>
      <vt:lpstr> قُلْ كُونُوا۟ حِجَارَةً أَوْ حَدِيدًا ﴿٥٠﴾ </vt:lpstr>
      <vt:lpstr>أَوْ خَلْقًا مِّمَّا يَكْبُرُ فِى صُدُورِكُمْ ۚ فَسَيَقُولُونَ مَن يُعِيدُنَا ۖ قُلِ ٱلَّذِى فَطَرَكُمْ أَوَّلَ مَرَّةٍ ۚ فَسَيُنْغِضُونَ إِلَيْكَ رُءُوسَهُمْ وَيَقُولُونَ مَتَىٰ هُوَ ۖ قُلْ عَسَىٰٓ أَن يَكُونَ قَرِيبًا ﴿٥١﴾</vt:lpstr>
      <vt:lpstr> يَوْمَ يَدْعُوكُمْ فَتَسْتَجِيبُونَ بِحَمْدِهِۦ وَتَظُنُّونَ إِن لَّبِثْتُمْ إِلَّا قَلِيلًا ﴿٥٢﴾</vt:lpstr>
      <vt:lpstr> وَقُل لِّعِبَادِى يَقُولُوا۟ ٱلَّتِى هِىَ أَحْسَنُ ۚ إِنَّ ٱلشَّيْطَـٰنَ يَنزَغُ بَيْنَهُمْ ۚ إِنَّ ٱلشَّيْطَـٰنَ كَانَ لِلْإِنسَـٰنِ عَدُوًّا مُّبِينًا ﴿٥٣﴾</vt:lpstr>
      <vt:lpstr> رَّبُّكُمْ أَعْلَمُ بِكُمْ ۖ إِن يَشَأْ يَرْحَمْكُمْ أَوْ إِن يَشَأْ يُعَذِّبْكُمْ ۚ وَمَآ أَرْسَلْنَـٰكَ عَلَيْهِمْ وَكِيلًا ﴿٥٤﴾</vt:lpstr>
      <vt:lpstr> وَرَبُّكَ أَعْلَمُ بِمَن فِى ٱلسَّمَـٰوَٰتِ وَٱلْأَرْضِ ۗ وَلَقَدْ فَضَّلْنَا بَعْضَ ٱلنَّبِيِّـۧنَ عَلَىٰ بَعْضٍ ۖ وَءَاتَيْنَا دَاوُۥدَ زَبُورًا ﴿٥٥﴾</vt:lpstr>
      <vt:lpstr> قُلِ ٱدْعُوا۟ ٱلَّذِينَ زَعَمْتُم مِّن دُونِهِۦ فَلَا يَمْلِكُونَ كَشْفَ ٱلضُّرِّ عَنكُمْ وَلَا تَحْوِيلًا ﴿٥٦﴾</vt:lpstr>
      <vt:lpstr> أُو۟لَـٰٓئِكَ ٱلَّذِينَ يَدْعُونَ يَبْتَغُونَ إِلَىٰ رَبِّهِمُ ٱلْوَسِيلَةَ أَيُّهُمْ أَقْرَبُ وَيَرْجُونَ رَحْمَتَهُۥ وَيَخَافُونَ عَذَابَهُۥٓ ۚ إِنَّ عَذَابَ رَبِّكَ كَانَ مَحْذُورًا ﴿٥٧﴾</vt:lpstr>
      <vt:lpstr> وَإِن مِّن قَرْيَةٍ إِلَّا نَحْنُ مُهْلِكُوهَا قَبْلَ يَوْمِ ٱلْقِيَـٰمَةِ أَوْ مُعَذِّبُوهَا عَذَابًا شَدِيدًا ۚ كَانَ ذَٰلِكَ فِى ٱلْكِتَـٰبِ مَسْطُورًا ﴿٥٨﴾</vt:lpstr>
      <vt:lpstr>وَمَا مَنَعَنَآ أَن نُّرْسِلَ بِٱلْـَٔايَـٰتِ إِلَّآ أَن كَذَّبَ بِهَا ٱلْأَوَّلُونَ ۚ وَءَاتَيْنَا ثَمُودَ ٱلنَّاقَةَ مُبْصِرَةً فَظَلَمُوا۟ بِهَا ۚ وَمَا نُرْسِلُ بِٱلْـَٔايَـٰتِ إِلَّا تَخْوِيفًا ﴿٥٩﴾</vt:lpstr>
      <vt:lpstr> وَإِذْ قُلْنَا لَكَ إِنَّ رَبَّكَ أَحَاطَ بِٱلنَّاسِ ۚ وَمَا جَعَلْنَا ٱلرُّءْيَا ٱلَّتِىٓ أَرَيْنَـٰكَ إِلَّا فِتْنَةً لِّلنَّاسِ وَٱلشَّجَرَةَ ٱلْمَلْعُونَةَ فِى ٱلْقُرْءَانِ ۚ وَنُخَوِّفُهُمْ فَمَا يَزِيدُهُمْ إِلَّا طُغْيَـٰنًا كَبِيرًا ﴿٦٠﴾</vt:lpstr>
      <vt:lpstr> وَإِذْ قُلْنَا لِلْمَلَـٰٓئِكَةِ ٱسْجُدُوا۟ لِـَٔادَمَ فَسَجَدُوٓا۟ إِلَّآ إِبْلِيسَ قَالَ ءَأَسْجُدُ لِمَنْ خَلَقْتَ طِينًا ﴿٦١﴾ </vt:lpstr>
      <vt:lpstr>قَالَ أَرَءَيْتَكَ هَـٰذَا ٱلَّذِى كَرَّمْتَ عَلَىَّ لَئِنْ أَخَّرْتَنِ إِلَىٰ يَوْمِ ٱلْقِيَـٰمَةِ لَأَحْتَنِكَنَّ ذُرِّيَّتَهُۥٓ إِلَّا قَلِيلًا ﴿٦٢﴾</vt:lpstr>
      <vt:lpstr> قَالَ ٱذْهَبْ فَمَن تَبِعَكَ مِنْهُمْ فَإِنَّ جَهَنَّمَ جَزَآؤُكُمْ جَزَآءً مَّوْفُورًا ﴿٦٣﴾</vt:lpstr>
      <vt:lpstr> وَٱسْتَفْزِزْ مَنِ ٱسْتَطَعْتَ مِنْهُم بِصَوْتِكَ وَأَجْلِبْ عَلَيْهِم بِخَيْلِكَ وَرَجِلِكَ وَشَارِكْهُمْ فِى ٱلْأَمْوَٰلِ وَٱلْأَوْلَـٰدِ وَعِدْهُمْ ۚ وَمَا يَعِدُهُمُ ٱلشَّيْطَـٰنُ إِلَّا غُرُورًا ﴿٦٤﴾</vt:lpstr>
      <vt:lpstr> إِنَّ عِبَادِى لَيْسَ لَكَ عَلَيْهِمْ سُلْطَـٰنٌ ۚ وَكَفَىٰ بِرَبِّكَ وَكِيلًا ﴿٦٥﴾</vt:lpstr>
      <vt:lpstr> رَّبُّكُمُ ٱلَّذِى يُزْجِى لَكُمُ ٱلْفُلْكَ فِى ٱلْبَحْرِ لِتَبْتَغُوا۟ مِن فَضْلِهِۦٓ ۚ إِنَّهُۥ كَانَ بِكُمْ رَحِيمًا ﴿٦٦﴾</vt:lpstr>
      <vt:lpstr>وَإِذَا مَسَّكُمُ ٱلضُّرُّ فِى ٱلْبَحْرِ ضَلَّ مَن تَدْعُونَ إِلَّآ إِيَّاهُ ۖ فَلَمَّا نَجَّىٰكُمْ إِلَى ٱلْبَرِّ أَعْرَضْتُمْ ۚ وَكَانَ ٱلْإِنسَـٰنُ كَفُورًا ﴿٦٧﴾</vt:lpstr>
      <vt:lpstr> أَفَأَمِنتُمْ أَن يَخْسِفَ بِكُمْ جَانِبَ ٱلْبَرِّ أَوْ يُرْسِلَ عَلَيْكُمْ حَاصِبًا ثُمَّ لَا تَجِدُوا۟ لَكُمْ وَكِيلًا ﴿٦٨﴾</vt:lpstr>
      <vt:lpstr> أَمْ أَمِنتُمْ أَن يُعِيدَكُمْ فِيهِ تَارَةً أُخْرَىٰ فَيُرْسِلَ عَلَيْكُمْ قَاصِفًا مِّنَ ٱلرِّيحِ فَيُغْرِقَكُم بِمَا كَفَرْتُمْ ۙ ثُمَّ لَا تَجِدُوا۟ لَكُمْ عَلَيْنَا بِهِۦ تَبِيعًا ﴿٦٩﴾ </vt:lpstr>
      <vt:lpstr> وَلَقَدْ كَرَّمْنَا بَنِىٓ ءَادَمَ وَحَمَلْنَـٰهُمْ فِى ٱلْبَرِّ وَٱلْبَحْرِ وَرَزَقْنَـٰهُم مِّنَ ٱلطَّيِّبَـٰتِ وَفَضَّلْنَـٰهُمْ عَلَىٰ كَثِيرٍ مِّمَّنْ خَلَقْنَا تَفْضِيلًا ﴿٧٠﴾</vt:lpstr>
      <vt:lpstr> يَوْمَ نَدْعُوا۟ كُلَّ أُنَاسٍۭ بِإِمَـٰمِهِمْ ۖ فَمَنْ أُوتِىَ كِتَـٰبَهُۥ بِيَمِينِهِۦ فَأُو۟لَـٰٓئِكَ يَقْرَءُونَ كِتَـٰبَهُمْ وَلَا يُظْلَمُونَ فَتِيلًا ﴿٧١﴾</vt:lpstr>
      <vt:lpstr> وَمَن كَانَ فِى هَـٰذِهِۦٓ أَعْمَىٰ فَهُوَ فِى ٱلْـَٔاخِرَةِ أَعْمَىٰ وَأَضَلُّ سَبِيلًا ﴿٧٢﴾</vt:lpstr>
      <vt:lpstr> وَإِن كَادُوا۟ لَيَفْتِنُونَكَ عَنِ ٱلَّذِىٓ أَوْحَيْنَآ إِلَيْكَ لِتَفْتَرِىَ عَلَيْنَا غَيْرَهُۥ ۖ وَإِذًا لَّٱتَّخَذُوكَ خَلِيلًا ﴿٧٣﴾</vt:lpstr>
      <vt:lpstr> وَلَوْلَآ أَن ثَبَّتْنَـٰكَ لَقَدْ كِدتَّ تَرْكَنُ إِلَيْهِمْ شَيْـًٔا قَلِيلًا ﴿٧٤﴾</vt:lpstr>
      <vt:lpstr> إِذًا لَّأَذَقْنَـٰكَ ضِعْفَ ٱلْحَيَوٰةِ وَضِعْفَ ٱلْمَمَاتِ ثُمَّ لَا تَجِدُ لَكَ عَلَيْنَا نَصِيرًا ﴿٧٥﴾</vt:lpstr>
      <vt:lpstr>وَإِن كَادُوا۟ لَيَسْتَفِزُّونَكَ مِنَ ٱلْأَرْضِ لِيُخْرِجُوكَ مِنْهَا ۖ وَإِذًا لَّا يَلْبَثُونَ خِلَـٰفَكَ إِلَّا قَلِيلًا ﴿٧٦﴾</vt:lpstr>
      <vt:lpstr> سُنَّةَ مَن قَدْ أَرْسَلْنَا قَبْلَكَ مِن رُّسُلِنَا ۖ وَلَا تَجِدُ لِسُنَّتِنَا تَحْوِيلًا ﴿٧٧﴾ </vt:lpstr>
      <vt:lpstr>أَقِمِ ٱلصَّلَوٰةَ لِدُلُوكِ ٱلشَّمْسِ إِلَىٰ غَسَقِ ٱلَّيْلِ وَقُرْءَانَ ٱلْفَجْرِ ۖ إِنَّ قُرْءَانَ ٱلْفَجْرِ كَانَ مَشْهُودًا ﴿٧٨﴾ </vt:lpstr>
      <vt:lpstr>وَمِنَ ٱلَّيْلِ فَتَهَجَّدْ بِهِۦ نَافِلَةً لَّكَ عَسَىٰٓ أَن يَبْعَثَكَ رَبُّكَ مَقَامًا مَّحْمُودًا ﴿٧٩﴾</vt:lpstr>
      <vt:lpstr> وَقُل رَّبِّ أَدْخِلْنِى مُدْخَلَ صِدْقٍ وَأَخْرِجْنِى مُخْرَجَ صِدْقٍ وَٱجْعَل لِّى مِن لَّدُنكَ سُلْطَـٰنًا نَّصِيرًا ﴿٨٠﴾</vt:lpstr>
      <vt:lpstr> وَقُلْ جَآءَ ٱلْحَقُّ وَزَهَقَ ٱلْبَـٰطِلُ ۚ إِنَّ ٱلْبَـٰطِلَ كَانَ زَهُوقًا ﴿٨١﴾</vt:lpstr>
      <vt:lpstr> وَنُنَزِّلُ مِنَ ٱلْقُرْءَانِ مَا هُوَ شِفَآءٌ وَرَحْمَةٌ لِّلْمُؤْمِنِينَ ۙ وَلَا يَزِيدُ ٱلظَّـٰلِمِينَ إِلَّا خَسَارًا ﴿٨٢﴾</vt:lpstr>
      <vt:lpstr> وَإِذَآ أَنْعَمْنَا عَلَى ٱلْإِنسَـٰنِ أَعْرَضَ وَنَـَٔا بِجَانِبِهِۦ ۖ وَإِذَا مَسَّهُ ٱلشَّرُّ كَانَ يَـُٔوسًا ﴿٨٣﴾</vt:lpstr>
      <vt:lpstr> قُلْ كُلٌّ يَعْمَلُ عَلَىٰ شَاكِلَتِهِۦ فَرَبُّكُمْ أَعْلَمُ بِمَنْ هُوَ أَهْدَىٰ سَبِيلًا ﴿٨٤﴾ </vt:lpstr>
      <vt:lpstr>وَيَسْـَٔلُونَكَ عَنِ ٱلرُّوحِ ۖ قُلِ ٱلرُّوحُ مِنْ أَمْرِ رَبِّى وَمَآ أُوتِيتُم مِّنَ ٱلْعِلْمِ إِلَّا قَلِيلًا ﴿٨٥﴾</vt:lpstr>
      <vt:lpstr> وَلَئِن شِئْنَا لَنَذْهَبَنَّ بِٱلَّذِىٓ أَوْحَيْنَآ إِلَيْكَ ثُمَّ لَا تَجِدُ لَكَ بِهِۦ عَلَيْنَا وَكِيلًا ﴿٨٦﴾</vt:lpstr>
      <vt:lpstr>إِلَّا رَحْمَةً مِّن رَّبِّكَ ۚ إِنَّ فَضْلَهُۥ كَانَ عَلَيْكَ كَبِيرًا ﴿٨٧﴾</vt:lpstr>
      <vt:lpstr> قُل لَّئِنِ ٱجْتَمَعَتِ ٱلْإِنسُ وَٱلْجِنُّ عَلَىٰٓ أَن يَأْتُوا۟ بِمِثْلِ هَـٰذَا ٱلْقُرْءَانِ لَا يَأْتُونَ بِمِثْلِهِۦ وَلَوْ كَانَ بَعْضُهُمْ لِبَعْضٍ ظَهِيرًا ﴿٨٨﴾</vt:lpstr>
      <vt:lpstr> وَلَقَدْ صَرَّفْنَا لِلنَّاسِ فِى هَـٰذَا ٱلْقُرْءَانِ مِن كُلِّ مَثَلٍ فَأَبَىٰٓ أَكْثَرُ ٱلنَّاسِ إِلَّا كُفُورًا ﴿٨٩﴾</vt:lpstr>
      <vt:lpstr> وَقَالُوا۟ لَن نُّؤْمِنَ لَكَ حَتَّىٰ تَفْجُرَ لَنَا مِنَ ٱلْأَرْضِ يَنۢبُوعًا ﴿٩٠﴾</vt:lpstr>
      <vt:lpstr> أَوْ تَكُونَ لَكَ جَنَّةٌ مِّن نَّخِيلٍ وَعِنَبٍ فَتُفَجِّرَ ٱلْأَنْهَـٰرَ خِلَـٰلَهَا تَفْجِيرًا ﴿٩١﴾</vt:lpstr>
      <vt:lpstr> أَوْ تُسْقِطَ ٱلسَّمَآءَ كَمَا زَعَمْتَ عَلَيْنَا كِسَفًا أَوْ تَأْتِىَ بِٱللَّـهِ وَٱلْمَلَـٰٓئِكَةِ قَبِيلًا ﴿٩٢﴾</vt:lpstr>
      <vt:lpstr> أَوْ يَكُونَ لَكَ بَيْتٌ مِّن زُخْرُفٍ أَوْ تَرْقَىٰ فِى ٱلسَّمَآءِ وَلَن نُّؤْمِنَ لِرُقِيِّكَ حَتَّىٰ تُنَزِّلَ عَلَيْنَا كِتَـٰبًا نَّقْرَؤُهُۥ ۗ قُلْ سُبْحَانَ رَبِّى هَلْ كُنتُ إِلَّا بَشَرًا رَّسُولًا ﴿٩٣﴾</vt:lpstr>
      <vt:lpstr> وَمَا مَنَعَ ٱلنَّاسَ أَن يُؤْمِنُوٓا۟ إِذْ جَآءَهُمُ ٱلْهُدَىٰٓ إِلَّآ أَن قَالُوٓا۟ أَبَعَثَ ٱللَّـهُ بَشَرًا رَّسُولًا ﴿٩٤﴾</vt:lpstr>
      <vt:lpstr> قُل لَّوْ كَانَ فِى ٱلْأَرْضِ مَلَـٰٓئِكَةٌ يَمْشُونَ مُطْمَئِنِّينَ لَنَزَّلْنَا عَلَيْهِم مِّنَ ٱلسَّمَآءِ مَلَكًا رَّسُولًا ﴿٩٥﴾</vt:lpstr>
      <vt:lpstr> قُلْ كَفَىٰ بِٱللَّـهِ شَهِيدًۢا بَيْنِى وَبَيْنَكُمْ ۚ إِنَّهُۥ كَانَ بِعِبَادِهِۦ خَبِيرًۢا بَصِيرًا ﴿٩٦﴾</vt:lpstr>
      <vt:lpstr>وَمَن يَهْدِ ٱللَّـهُ فَهُوَ ٱلْمُهْتَدِ ۖ وَمَن يُضْلِلْ فَلَن تَجِدَ لَهُمْ أَوْلِيَآءَ مِن دُونِهِۦ ۖ وَنَحْشُرُهُمْ يَوْمَ ٱلْقِيَـٰمَةِ عَلَىٰ وُجُوهِهِمْ عُمْيًا وَبُكْمًا وَصُمًّا ۖ مَّأْوَىٰهُمْ جَهَنَّمُ ۖ كُلَّمَا خَبَتْ زِدْنَـٰهُمْ سَعِيرًا ﴿٩٧﴾</vt:lpstr>
      <vt:lpstr> ذَٰلِكَ جَزَآؤُهُم بِأَنَّهُمْ كَفَرُوا۟ بِـَٔايَـٰتِنَا وَقَالُوٓا۟ أَءِذَا كُنَّا عِظَـٰمًا وَرُفَـٰتًا أَءِنَّا لَمَبْعُوثُونَ خَلْقًا جَدِيدًا ﴿٩٨﴾ </vt:lpstr>
      <vt:lpstr> أَوَلَمْ يَرَوْا۟ أَنَّ ٱللَّـهَ ٱلَّذِى خَلَقَ ٱلسَّمَـٰوَٰتِ وَٱلْأَرْضَ قَادِرٌ عَلَىٰٓ أَن يَخْلُقَ مِثْلَهُمْ وَجَعَلَ لَهُمْ أَجَلًا لَّا رَيْبَ فِيهِ فَأَبَى ٱلظَّـٰلِمُونَ إِلَّا كُفُورًا ﴿٩٩﴾</vt:lpstr>
      <vt:lpstr> قُل لَّوْ أَنتُمْ تَمْلِكُونَ خَزَآئِنَ رَحْمَةِ رَبِّىٓ إِذًا لَّأَمْسَكْتُمْ خَشْيَةَ ٱلْإِنفَاقِ ۚ وَكَانَ ٱلْإِنسَـٰنُ قَتُورًا ﴿١٠٠﴾</vt:lpstr>
      <vt:lpstr> وَلَقَدْ ءَاتَيْنَا مُوسَىٰ تِسْعَ ءَايَـٰتٍۭ بَيِّنَـٰتٍ ۖ فَسْـَٔلْ بَنِىٓ إِسْرَٰٓءِيلَ إِذْ جَآءَهُمْ فَقَالَ لَهُۥ فِرْعَوْنُ إِنِّى لَأَظُنُّكَ يَـٰمُوسَىٰ مَسْحُورًا ﴿١٠١﴾</vt:lpstr>
      <vt:lpstr> قَالَ لَقَدْ عَلِمْتَ مَآ أَنزَلَ هَـٰٓؤُلَآءِ إِلَّا رَبُّ ٱلسَّمَـٰوَٰتِ وَٱلْأَرْضِ بَصَآئِرَ وَإِنِّى لَأَظُنُّكَ يَـٰفِرْعَوْنُ مَثْبُورًا ﴿١٠٢﴾</vt:lpstr>
      <vt:lpstr> فَأَرَادَ أَن يَسْتَفِزَّهُم مِّنَ ٱلْأَرْضِ فَأَغْرَقْنَـٰهُ وَمَن مَّعَهُۥ جَمِيعًا ﴿١٠٣﴾</vt:lpstr>
      <vt:lpstr> وَقُلْنَا مِنۢ بَعْدِهِۦ لِبَنِىٓ إِسْرَٰٓءِيلَ ٱسْكُنُوا۟ ٱلْأَرْضَ فَإِذَا جَآءَ وَعْدُ ٱلْـَٔاخِرَةِ جِئْنَا بِكُمْ لَفِيفًا ﴿١٠٤﴾</vt:lpstr>
      <vt:lpstr>وَبِٱلْحَقِّ أَنزَلْنَـٰهُ وَبِٱلْحَقِّ نَزَلَ ۗ وَمَآ أَرْسَلْنَـٰكَ إِلَّا مُبَشِّرًا وَنَذِيرًا ﴿١٠٥﴾</vt:lpstr>
      <vt:lpstr>وَقُرْءَانًا فَرَقْنَـٰهُ لِتَقْرَأَهُۥ عَلَى ٱلنَّاسِ عَلَىٰ مُكْثٍ وَنَزَّلْنَـٰهُ تَنزِيلًا ﴿١٠٦﴾</vt:lpstr>
      <vt:lpstr>قُلْ ءَامِنُوا۟ بِهِۦٓ أَوْ لَا تُؤْمِنُوٓا۟ ۚ إِنَّ ٱلَّذِينَ أُوتُوا۟ ٱلْعِلْمَ مِن قَبْلِهِۦٓ إِذَا يُتْلَىٰ عَلَيْهِمْ يَخِرُّونَ لِلْأَذْقَانِ سُجَّدًا ﴿١٠٧﴾</vt:lpstr>
      <vt:lpstr>وَيَقُولُونَ سُبْحَـٰنَ رَبِّنَآ إِن كَانَ وَعْدُ رَبِّنَا لَمَفْعُولًا ﴿١٠٨﴾</vt:lpstr>
      <vt:lpstr>وَيَخِرُّونَ لِلْأَذْقَانِ يَبْكُونَ وَيَزِيدُهُمْ خُشُوعًا ۩ ﴿١٠٩﴾</vt:lpstr>
      <vt:lpstr>قُلِ ٱدْعُوا۟ ٱللَّـهَ أَوِ ٱدْعُوا۟ ٱلرَّحْمَـٰنَ ۖ أَيًّا مَّا تَدْعُوا۟ فَلَهُ ٱلْأَسْمَآءُ ٱلْحُسْنَىٰ ۚ وَلَا تَجْهَرْ بِصَلَاتِكَ وَلَا تُخَافِتْ بِهَا وَٱبْتَغِ بَيْنَ ذَٰلِكَ سَبِيلًا ﴿١١٠﴾</vt:lpstr>
      <vt:lpstr>وَقُلِ ٱلْحَمْدُ لِلَّـهِ ٱلَّذِى لَمْ يَتَّخِذْ وَلَدًا وَلَمْ يَكُن لَّهُۥ شَرِيكٌ فِى ٱلْمُلْكِ وَلَمْ يَكُن لَّهُۥ وَلِىٌّ مِّنَ ٱلذُّلِّ ۖ وَكَبِّرْهُ تَكْبِيرًۢا ﴿١١١﴾</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446</cp:revision>
  <dcterms:created xsi:type="dcterms:W3CDTF">2005-07-27T05:58:58Z</dcterms:created>
  <dcterms:modified xsi:type="dcterms:W3CDTF">2020-05-05T10:46:38Z</dcterms:modified>
</cp:coreProperties>
</file>