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7"/>
  </p:notesMasterIdLst>
  <p:sldIdLst>
    <p:sldId id="354" r:id="rId2"/>
    <p:sldId id="355" r:id="rId3"/>
    <p:sldId id="918" r:id="rId4"/>
    <p:sldId id="893" r:id="rId5"/>
    <p:sldId id="766" r:id="rId6"/>
    <p:sldId id="917" r:id="rId7"/>
    <p:sldId id="919" r:id="rId8"/>
    <p:sldId id="920" r:id="rId9"/>
    <p:sldId id="921" r:id="rId10"/>
    <p:sldId id="922" r:id="rId11"/>
    <p:sldId id="923" r:id="rId12"/>
    <p:sldId id="924" r:id="rId13"/>
    <p:sldId id="925" r:id="rId14"/>
    <p:sldId id="926" r:id="rId15"/>
    <p:sldId id="927" r:id="rId16"/>
    <p:sldId id="928" r:id="rId17"/>
    <p:sldId id="929" r:id="rId18"/>
    <p:sldId id="930" r:id="rId19"/>
    <p:sldId id="931" r:id="rId20"/>
    <p:sldId id="932" r:id="rId21"/>
    <p:sldId id="933" r:id="rId22"/>
    <p:sldId id="934" r:id="rId23"/>
    <p:sldId id="935" r:id="rId24"/>
    <p:sldId id="936" r:id="rId25"/>
    <p:sldId id="937" r:id="rId26"/>
    <p:sldId id="938" r:id="rId27"/>
    <p:sldId id="939" r:id="rId28"/>
    <p:sldId id="940" r:id="rId29"/>
    <p:sldId id="941" r:id="rId30"/>
    <p:sldId id="942" r:id="rId31"/>
    <p:sldId id="943" r:id="rId32"/>
    <p:sldId id="944" r:id="rId33"/>
    <p:sldId id="945" r:id="rId34"/>
    <p:sldId id="946" r:id="rId35"/>
    <p:sldId id="947" r:id="rId36"/>
    <p:sldId id="948" r:id="rId37"/>
    <p:sldId id="949" r:id="rId38"/>
    <p:sldId id="950" r:id="rId39"/>
    <p:sldId id="951" r:id="rId40"/>
    <p:sldId id="952" r:id="rId41"/>
    <p:sldId id="953" r:id="rId42"/>
    <p:sldId id="954" r:id="rId43"/>
    <p:sldId id="955" r:id="rId44"/>
    <p:sldId id="956" r:id="rId45"/>
    <p:sldId id="957" r:id="rId46"/>
    <p:sldId id="958" r:id="rId47"/>
    <p:sldId id="959" r:id="rId48"/>
    <p:sldId id="960" r:id="rId49"/>
    <p:sldId id="961" r:id="rId50"/>
    <p:sldId id="962" r:id="rId51"/>
    <p:sldId id="963" r:id="rId52"/>
    <p:sldId id="964" r:id="rId53"/>
    <p:sldId id="965" r:id="rId54"/>
    <p:sldId id="966" r:id="rId55"/>
    <p:sldId id="967" r:id="rId56"/>
    <p:sldId id="968" r:id="rId57"/>
    <p:sldId id="969" r:id="rId58"/>
    <p:sldId id="970" r:id="rId59"/>
    <p:sldId id="971" r:id="rId60"/>
    <p:sldId id="972" r:id="rId61"/>
    <p:sldId id="973" r:id="rId62"/>
    <p:sldId id="974" r:id="rId63"/>
    <p:sldId id="975" r:id="rId64"/>
    <p:sldId id="976" r:id="rId65"/>
    <p:sldId id="977" r:id="rId66"/>
    <p:sldId id="978" r:id="rId67"/>
    <p:sldId id="979" r:id="rId68"/>
    <p:sldId id="980" r:id="rId69"/>
    <p:sldId id="981" r:id="rId70"/>
    <p:sldId id="982" r:id="rId71"/>
    <p:sldId id="983" r:id="rId72"/>
    <p:sldId id="984" r:id="rId73"/>
    <p:sldId id="985" r:id="rId74"/>
    <p:sldId id="986" r:id="rId75"/>
    <p:sldId id="987" r:id="rId76"/>
    <p:sldId id="988" r:id="rId77"/>
    <p:sldId id="989" r:id="rId78"/>
    <p:sldId id="990" r:id="rId79"/>
    <p:sldId id="991" r:id="rId80"/>
    <p:sldId id="992" r:id="rId81"/>
    <p:sldId id="993" r:id="rId82"/>
    <p:sldId id="994" r:id="rId83"/>
    <p:sldId id="995" r:id="rId84"/>
    <p:sldId id="996" r:id="rId85"/>
    <p:sldId id="997" r:id="rId86"/>
    <p:sldId id="998" r:id="rId87"/>
    <p:sldId id="999" r:id="rId88"/>
    <p:sldId id="1000" r:id="rId89"/>
    <p:sldId id="1001" r:id="rId90"/>
    <p:sldId id="1002" r:id="rId91"/>
    <p:sldId id="1003" r:id="rId92"/>
    <p:sldId id="1004" r:id="rId93"/>
    <p:sldId id="1005" r:id="rId94"/>
    <p:sldId id="1006" r:id="rId95"/>
    <p:sldId id="1007" r:id="rId96"/>
    <p:sldId id="1008" r:id="rId97"/>
    <p:sldId id="1009" r:id="rId98"/>
    <p:sldId id="1010" r:id="rId99"/>
    <p:sldId id="1011" r:id="rId100"/>
    <p:sldId id="1012" r:id="rId101"/>
    <p:sldId id="1013" r:id="rId102"/>
    <p:sldId id="1014" r:id="rId103"/>
    <p:sldId id="1015" r:id="rId104"/>
    <p:sldId id="1016" r:id="rId105"/>
    <p:sldId id="1017" r:id="rId106"/>
    <p:sldId id="1018" r:id="rId107"/>
    <p:sldId id="1019" r:id="rId108"/>
    <p:sldId id="1020" r:id="rId109"/>
    <p:sldId id="1021" r:id="rId110"/>
    <p:sldId id="1022" r:id="rId111"/>
    <p:sldId id="1023" r:id="rId112"/>
    <p:sldId id="1024" r:id="rId113"/>
    <p:sldId id="1025" r:id="rId114"/>
    <p:sldId id="1026" r:id="rId115"/>
    <p:sldId id="1027" r:id="rId116"/>
    <p:sldId id="1028" r:id="rId117"/>
    <p:sldId id="1029" r:id="rId118"/>
    <p:sldId id="1030" r:id="rId119"/>
    <p:sldId id="1031" r:id="rId120"/>
    <p:sldId id="1032" r:id="rId121"/>
    <p:sldId id="1033" r:id="rId122"/>
    <p:sldId id="1034" r:id="rId123"/>
    <p:sldId id="1035" r:id="rId124"/>
    <p:sldId id="1036" r:id="rId125"/>
    <p:sldId id="1037" r:id="rId126"/>
    <p:sldId id="1038" r:id="rId127"/>
    <p:sldId id="1039" r:id="rId128"/>
    <p:sldId id="1040" r:id="rId129"/>
    <p:sldId id="1041" r:id="rId130"/>
    <p:sldId id="1042" r:id="rId131"/>
    <p:sldId id="1043" r:id="rId132"/>
    <p:sldId id="1044" r:id="rId133"/>
    <p:sldId id="1045" r:id="rId134"/>
    <p:sldId id="352" r:id="rId135"/>
    <p:sldId id="353" r:id="rId13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05/05/2020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النحل</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Naḥl</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bee)</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16</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128</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وَٱلْأَنْعَـٰمَ خَلَقَهَا ۗ لَكُمْ فِيهَا دِفْءٌ وَمَنَـٰفِعُ وَمِنْهَا تَأْكُلُونَ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created the cattle, in which there is </a:t>
            </a:r>
            <a:r>
              <a:rPr lang="en-US" altLang="en-US" sz="3200" dirty="0" smtClean="0">
                <a:latin typeface="Calibri" panose="020F0502020204030204" pitchFamily="34" charset="0"/>
              </a:rPr>
              <a:t>warmth </a:t>
            </a:r>
            <a:r>
              <a:rPr lang="en-US" altLang="en-US" sz="3200" dirty="0">
                <a:latin typeface="Calibri" panose="020F0502020204030204" pitchFamily="34" charset="0"/>
              </a:rPr>
              <a:t>for you and [other] uses and some of them you eat.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314175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تَشْتَرُوا۟ بِعَهْدِ ٱللَّـهِ ثَمَنًا قَلِيلًا ۚ إِنَّمَا عِندَ ٱللَّـهِ هُوَ خَيْرٌ لَّكُمْ إِن كُنتُمْ تَعْلَمُونَ ﴿٩٥﴾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sell Allah’s covenant for a paltry gain. Indeed what is with Allah is better for you, should you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3234010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مَا عِندَكُمْ يَنفَدُ ۖ وَمَا عِندَ ٱللَّـهِ بَاقٍ ۗ وَلَنَجْزِيَنَّ ٱلَّذِينَ صَبَرُوٓا۟ أَجْرَهُم بِأَحْسَنِ مَا كَانُوا۟ يَعْمَلُونَ ﴿٩٦﴾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which is with you will be spent but what is with Allah shall last, and We will surely pay the patient their reward by the best of what they used to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3911897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مَنْ عَمِلَ صَـٰلِحًا مِّن ذَكَرٍ أَوْ أُنثَىٰ وَهُوَ مُؤْمِنٌ فَلَنُحْيِيَنَّهُۥ حَيَوٰةً طَيِّبَةً ۖ وَلَنَجْزِيَنَّهُمْ أَجْرَهُم بِأَحْسَنِ مَا كَانُوا۟ يَعْمَلُونَ ﴿٩٧﴾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Whoever acts righteously, [whether] male or female, should he be faithful, —We shall revive him with a good life and pay them their reward by the best of what they used to do.</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2923001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فَإِذَا قَرَأْتَ ٱلْقُرْءَانَ فَٱسْتَعِذْ بِٱللَّـهِ مِنَ ٱلشَّيْطَـٰنِ ٱلرَّجِيمِ ﴿٩٨﴾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you recite the </a:t>
            </a:r>
            <a:r>
              <a:rPr lang="en-US" altLang="en-US" sz="3200" dirty="0" err="1">
                <a:latin typeface="Calibri" panose="020F0502020204030204" pitchFamily="34" charset="0"/>
              </a:rPr>
              <a:t>Qurʾān</a:t>
            </a:r>
            <a:r>
              <a:rPr lang="en-US" altLang="en-US" sz="3200" dirty="0">
                <a:latin typeface="Calibri" panose="020F0502020204030204" pitchFamily="34" charset="0"/>
              </a:rPr>
              <a:t>, seek the protection of Allah against the outcast Satan.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2818321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إِنَّهُۥ لَيْسَ لَهُۥ سُلْطَـٰنٌ عَلَى ٱلَّذِينَ ءَامَنُوا۟ وَعَلَىٰ رَبِّهِمْ يَتَوَكَّلُونَ ﴿٩٩﴾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he does not have any authority over those who have faith and put their trust in their Lord.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7976098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إِنَّمَا سُلْطَـٰنُهُۥ عَلَى ٱلَّذِينَ يَتَوَلَّوْنَهُۥ وَٱلَّذِينَ هُم بِهِۦ مُشْرِكُونَ ﴿١٠٠﴾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His authority is only over those who befriend him and those who make him a partner [of Allah].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8829927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وَإِذَا بَدَّلْنَآ ءَايَةً مَّكَانَ ءَايَةٍ ۙ وَٱللَّـهُ أَعْلَمُ بِمَا يُنَزِّلُ قَالُوٓا۟ إِنَّمَآ أَنتَ مُفْتَرٍۭ ۚ بَلْ أَكْثَرُهُمْ لَا يَعْلَمُونَ ﴿١٠١﴾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We change a sign with another in its place —and Allah knows best what He sends down— they say, ‘You are just a fabricator.’ Rather most of them do not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9528091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نَزَّلَهُۥ رُوحُ ٱلْقُدُسِ مِن رَّبِّكَ بِٱلْحَقِّ لِيُثَبِّتَ ٱلَّذِينَ ءَامَنُوا۟ وَهُدًى وَبُشْرَىٰ لِلْمُسْلِمِينَ ﴿١٠٢﴾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the Holy Spirit has brought it down duly from your Lord to fortify those who have faith and as a guidance and good news for the </a:t>
            </a:r>
            <a:r>
              <a:rPr lang="en-US" altLang="en-US" sz="3200" dirty="0" err="1">
                <a:latin typeface="Calibri" panose="020F0502020204030204" pitchFamily="34" charset="0"/>
              </a:rPr>
              <a:t>muslims</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1806295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وَلَقَدْ نَعْلَمُ أَنَّهُمْ يَقُولُونَ إِنَّمَا يُعَلِّمُهُۥ بَشَرٌ ۗ لِّسَانُ ٱلَّذِى يُلْحِدُونَ إِلَيْهِ أَعْجَمِىٌّ وَهَـٰذَا لِسَانٌ عَرَبِىٌّ مُّبِينٌ ﴿١٠٣﴾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certainly know that they say, ‘It is only a human that instructs him.’ The language of him to whom they refer is non-Arabic, while this is a clear Arabic language.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0164038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ٱلَّذِينَ لَا يُؤْمِنُونَ بِـَٔايَـٰتِ ٱللَّـهِ لَا يَهْدِيهِمُ ٱللَّـهُ وَلَهُمْ عَذَابٌ أَلِيمٌ ﴿١٠٤﴾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those who do not believe in the signs of Allah —Allah shall not guide them and there is a painful punishment for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60496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وَلَكُمْ فِيهَا جَمَالٌ حِينَ تُرِيحُونَ وَحِينَ تَسْرَحُونَ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in them a beauty for you when you bring them home for rest and when you drive them forth to pasture.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1757852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إِنَّمَا يَفْتَرِى ٱلْكَذِبَ ٱلَّذِينَ لَا يُؤْمِنُونَ بِـَٔايَـٰتِ ٱللَّـهِ ۖ وَأُو۟لَـٰٓئِكَ هُمُ ٱلْكَـٰذِبُونَ ﴿١٠٥﴾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Only those fabricate lies who do not believe in the signs of Allah, and it is they who are the liars.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4119390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مَن كَفَرَ بِٱللَّـهِ مِنۢ بَعْدِ إِيمَـٰنِهِۦٓ إِلَّا مَنْ أُكْرِهَ وَقَلْبُهُۥ مُطْمَئِنٌّۢ بِٱلْإِيمَـٰنِ وَلَـٰكِن مَّن شَرَحَ بِٱلْكُفْرِ صَدْرًا فَعَلَيْهِمْ غَضَبٌ مِّنَ ٱللَّـهِ وَلَهُمْ عَذَابٌ عَظِيمٌ ﴿١٠٦﴾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Whoever renounces faith in Allah after [affirming] his faith —barring someone who is compelled while his heart is at rest in faith— but those who open up their breasts to unfaith, upon such shall be Allah’s wrath, and there is a great punishment for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7471985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ذَٰلِكَ بِأَنَّهُمُ ٱسْتَحَبُّوا۟ ٱلْحَيَوٰةَ ٱلدُّنْيَا عَلَى ٱلْـَٔاخِرَةِ وَأَنَّ ٱللَّـهَ لَا يَهْدِى ٱلْقَوْمَ ٱلْكَـٰفِرِينَ ﴿١٠٧﴾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because they preferred the life of the world to the Hereafter and that Allah does not guide the faithless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4431692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أُو۟لَـٰٓئِكَ ٱلَّذِينَ طَبَعَ ٱللَّـهُ عَلَىٰ قُلُوبِهِمْ وَسَمْعِهِمْ وَأَبْصَـٰرِهِمْ ۖ وَأُو۟لَـٰٓئِكَ هُمُ ٱلْغَـٰفِلُونَ ﴿١٠٨﴾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are the ones on whose hearts Allah has set a seal, and on their hearing and their sight [as well], and it is they who are the heedless.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4846750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جَرَمَ أَنَّهُمْ فِى ٱلْـَٔاخِرَةِ هُمُ ٱلْخَـٰسِرُونَ ﴿١٠٩﴾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Undoubtedly, they are the ones who will be the losers in the Hereafter.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6303780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إِنَّ رَبَّكَ لِلَّذِينَ هَاجَرُوا۟ مِنۢ بَعْدِ مَا فُتِنُوا۟ ثُمَّ جَـٰهَدُوا۟ وَصَبَرُوٓا۟ إِنَّ رَبَّكَ مِنۢ بَعْدِهَا لَغَفُورٌ رَّحِيمٌ ﴿١١٠﴾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indeed your Lord, to those who migrated, after they were persecuted, and waged </a:t>
            </a:r>
            <a:r>
              <a:rPr lang="en-US" altLang="en-US" sz="3200" dirty="0" err="1">
                <a:latin typeface="Calibri" panose="020F0502020204030204" pitchFamily="34" charset="0"/>
              </a:rPr>
              <a:t>jihād</a:t>
            </a:r>
            <a:r>
              <a:rPr lang="en-US" altLang="en-US" sz="3200" dirty="0">
                <a:latin typeface="Calibri" panose="020F0502020204030204" pitchFamily="34" charset="0"/>
              </a:rPr>
              <a:t> and were patient —indeed, after that, your Lord will surely be all-forgiving, all-merciful.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0215354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تَأْتِى كُلُّ نَفْسٍ تُجَـٰدِلُ عَن نَّفْسِهَا وَتُوَفَّىٰ كُلُّ نَفْسٍ مَّا عَمِلَتْ وَهُمْ لَا يُظْلَمُونَ ﴿١١١﴾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when every soul will come pleading for itself and every soul will be recompensed fully for what it has done, and they will not be wronged.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0527004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وَضَرَبَ ٱللَّـهُ مَثَلًا قَرْيَةً كَانَتْ ءَامِنَةً مُّطْمَئِنَّةً يَأْتِيهَا رِزْقُهَا رَغَدًا مِّن كُلِّ مَكَانٍ فَكَفَرَتْ بِأَنْعُمِ ٱللَّـهِ فَأَذَٰقَهَا ٱللَّـهُ لِبَاسَ ٱلْجُوعِ وَٱلْخَوْفِ بِمَا كَانُوا۟ يَصْنَعُونَ ﴿١١٢﴾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draws a parable: A town secure and peaceful. Its provision came abundantly from every place. But it was ungrateful toward Allah’s blessings. So Allah made it taste hunger and fear because of what they used to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7696369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جَآءَهُمْ رَسُولٌ مِّنْهُمْ فَكَذَّبُوهُ فَأَخَذَهُمُ ٱلْعَذَابُ وَهُمْ ظَـٰلِمُونَ ﴿١١٣﴾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had certainly come to them an apostle from among themselves, but they impugned him, so the punishment seized them while they were wrongdoers.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6839166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فَكُلُوا۟ مِمَّا رَزَقَكُمُ ٱللَّـهُ حَلَـٰلًا طَيِّبًا وَٱشْكُرُوا۟ نِعْمَتَ ٱللَّـهِ إِن كُنتُمْ إِيَّاهُ تَعْبُدُونَ ﴿١١٤﴾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eat out of what Allah has provided you as lawful and good, and give thanks for Allah’s blessing, if it is Him that you worship.</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9034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وَتَحْمِلُ أَثْقَالَكُمْ إِلَىٰ بَلَدٍ لَّمْ تَكُونُوا۟ بَـٰلِغِيهِ إِلَّا بِشِقِّ ٱلْأَنفُسِ ۚ إِنَّ رَبَّكُمْ لَرَءُوفٌ رَّحِيمٌ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they bear your burdens to towns which you could not reach except by straining yourselves. Indeed your Lord is most kind and 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8233183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إِنَّمَا حَرَّمَ عَلَيْكُمُ ٱلْمَيْتَةَ وَٱلدَّمَ وَلَحْمَ ٱلْخِنزِيرِ وَمَآ أُهِلَّ لِغَيْرِ ٱللَّـهِ بِهِۦ ۖ فَمَنِ ٱضْطُرَّ غَيْرَ بَاغٍ وَلَا عَادٍ فَإِنَّ ٱللَّـهَ غَفُورٌ رَّحِيمٌ ﴿١١٥﴾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has forbidden you only carrion, blood, the flesh of the swine, and that which has been offered to other than Allah. But should someone be compelled, without being rebellious or aggressive, indeed Allah is all-forgiving, all-merciful</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6065467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تَقُولُوا۟ لِمَا تَصِفُ أَلْسِنَتُكُمُ ٱلْكَذِبَ هَـٰذَا حَلَـٰلٌ وَهَـٰذَا حَرَامٌ لِّتَفْتَرُوا۟ عَلَى ٱللَّـهِ ٱلْكَذِبَ ۚ إِنَّ ٱلَّذِينَ يَفْتَرُونَ عَلَى ٱللَّـهِ ٱلْكَذِبَ لَا يُفْلِحُونَ ﴿١١٦﴾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say, asserting falsely with your tongues, ‘This is lawful, and this is unlawful,’ to fabricate lies against Allah. Indeed those who fabricate lies against Allah will not be felicitous.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980509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مَتَـٰعٌ قَلِيلٌ وَلَهُمْ عَذَابٌ أَلِيمٌ ﴿١١٧﴾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 trifling enjoyment, and there will be a painful punishment for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1522203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وَعَلَى ٱلَّذِينَ هَادُوا۟ حَرَّمْنَا مَا قَصَصْنَا عَلَيْكَ مِن قَبْلُ ۖ وَمَا ظَلَمْنَـٰهُمْ وَلَـٰكِن كَانُوٓا۟ أَنفُسَهُمْ يَظْلِمُونَ ﴿١١٨﴾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forbade to the Jews what We have recounted to you earlier, and We did not wrong them, but they used to wrong themselves.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7083002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ثُمَّ إِنَّ رَبَّكَ لِلَّذِينَ عَمِلُوا۟ ٱلسُّوٓءَ بِجَهَـٰلَةٍ ثُمَّ تَابُوا۟ مِنۢ بَعْدِ ذَٰلِكَ وَأَصْلَحُوٓا۟ إِنَّ رَبَّكَ مِنۢ بَعْدِهَا لَغَفُورٌ رَّحِيمٌ ﴿١١٩﴾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indeed your Lord, to those who commit evil out of ignorance and then repent after that, and reform —indeed, after that, your Lord will surely be all-forgiving, all-merciful.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9758601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إِبْرَٰهِيمَ كَانَ أُمَّةً قَانِتًا لِّلَّـهِ حَنِيفًا وَلَمْ يَكُ مِنَ ٱلْمُشْرِكِينَ ﴿١٢٠﴾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Abraham was a nation obedient to Allah, a </a:t>
            </a:r>
            <a:r>
              <a:rPr lang="en-US" altLang="en-US" sz="3200" dirty="0" err="1">
                <a:latin typeface="Calibri" panose="020F0502020204030204" pitchFamily="34" charset="0"/>
              </a:rPr>
              <a:t>ḥanīf</a:t>
            </a:r>
            <a:r>
              <a:rPr lang="en-US" altLang="en-US" sz="3200" dirty="0">
                <a:latin typeface="Calibri" panose="020F0502020204030204" pitchFamily="34" charset="0"/>
              </a:rPr>
              <a:t>, and he was not one of the polytheists.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1333711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شَاكِرًا لِّأَنْعُمِهِ ۚ ٱجْتَبَىٰهُ وَهَدَىٰهُ إِلَىٰ صِرَٰطٍ مُّسْتَقِيمٍ ﴿١٢١﴾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Grateful [as he was] for His blessings, He chose him and guided him to a straight path.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5343592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وَءَاتَيْنَـٰهُ فِى ٱلدُّنْيَا حَسَنَةً ۖ وَإِنَّهُۥ فِى ٱلْـَٔاخِرَةِ لَمِنَ ٱلصَّـٰلِحِينَ ﴿١٢٢﴾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gave him good in this world, and in the Hereafter he will indeed be among the Righteous.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4028537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أَوْحَيْنَآ إِلَيْكَ أَنِ ٱتَّبِعْ مِلَّةَ إِبْرَٰهِيمَ حَنِيفًا ۖ وَمَا كَانَ مِنَ ٱلْمُشْرِكِينَ ﴿١٢٣﴾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We revealed to you [saying], ‘Follow the creed of Abraham, a </a:t>
            </a:r>
            <a:r>
              <a:rPr lang="en-US" altLang="en-US" sz="3200" dirty="0" err="1">
                <a:latin typeface="Calibri" panose="020F0502020204030204" pitchFamily="34" charset="0"/>
              </a:rPr>
              <a:t>ḥanīf</a:t>
            </a:r>
            <a:r>
              <a:rPr lang="en-US" altLang="en-US" sz="3200" dirty="0">
                <a:latin typeface="Calibri" panose="020F0502020204030204" pitchFamily="34" charset="0"/>
              </a:rPr>
              <a:t>, and he was not one of the polytheists.’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3235562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إِنَّمَا جُعِلَ ٱلسَّبْتُ عَلَى ٱلَّذِينَ ٱخْتَلَفُوا۟ فِيهِ ۚ وَإِنَّ رَبَّكَ لَيَحْكُمُ بَيْنَهُمْ يَوْمَ ٱلْقِيَـٰمَةِ فِيمَا كَانُوا۟ فِيهِ يَخْتَلِفُونَ ﴿١٢٤﴾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Sabbath was only prescribed for those who differed about it. Your Lord will indeed judge between them on the Day of Resurrection concerning that about which they used to differ.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39170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وَٱلْخَيْلَ وَٱلْبِغَالَ وَٱلْحَمِيرَ لِتَرْكَبُوهَا وَزِينَةً ۚ وَيَخْلُقُ مَا لَا تَعْلَمُونَ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horses, mules and asses, for you to ride them, and for adornment, and He creates what you do not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0714522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ٱدْعُ إِلَىٰ سَبِيلِ رَبِّكَ بِٱلْحِكْمَةِ وَٱلْمَوْعِظَةِ ٱلْحَسَنَةِ ۖ وَجَـٰدِلْهُم بِٱلَّتِى هِىَ أَحْسَنُ ۚ إِنَّ رَبَّكَ هُوَ أَعْلَمُ بِمَن ضَلَّ عَن سَبِيلِهِۦ ۖ وَهُوَ أَعْلَمُ بِٱلْمُهْتَدِينَ ﴿١٢٥﴾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Invite to the way of your Lord with wisdom and good advice and dispute with them in a manner that is best. Indeed your Lord knows best those who stray from His way, and He knows best those who are guided.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3927521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عَاقَبْتُمْ فَعَاقِبُوا۟ بِمِثْلِ مَا عُوقِبْتُم بِهِۦ ۖ وَلَئِن صَبَرْتُمْ لَهُوَ خَيْرٌ لِّلصَّـٰبِرِينَ ﴿١٢٦﴾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if you retaliate, retaliate with the like of what you have been made to suffer, but if you are patient that is surely better for the patient.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9374894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وَٱصْبِرْ وَمَا صَبْرُكَ إِلَّا بِٱللَّـهِ ۚ وَلَا تَحْزَنْ عَلَيْهِمْ وَلَا تَكُ فِى ضَيْقٍ مِّمَّا يَمْكُرُونَ ﴿١٢٧﴾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be patient, and you cannot be patient except with Allah[’s help]. And do not grieve for them, nor be upset by their guile.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9768555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ٱللَّـهَ مَعَ ٱلَّذِينَ ٱتَّقَوا۟ وَّٱلَّذِينَ هُم مُّحْسِنُونَ ﴿١٢٨﴾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Allah is with those who are </a:t>
            </a:r>
            <a:r>
              <a:rPr lang="en-US" altLang="en-US" sz="3200" dirty="0" err="1">
                <a:latin typeface="Calibri" panose="020F0502020204030204" pitchFamily="34" charset="0"/>
              </a:rPr>
              <a:t>Godwary</a:t>
            </a:r>
            <a:r>
              <a:rPr lang="en-US" altLang="en-US" sz="3200" dirty="0">
                <a:latin typeface="Calibri" panose="020F0502020204030204" pitchFamily="34" charset="0"/>
              </a:rPr>
              <a:t> and those who are virtuous.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594685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وَعَلَى ٱللَّـهِ قَصْدُ ٱلسَّبِيلِ وَمِنْهَا جَآئِرٌ ۚ وَلَوْ شَآءَ لَهَدَىٰكُمْ أَجْمَعِينَ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With Allah rests guidance to the straight path</a:t>
            </a:r>
            <a:r>
              <a:rPr lang="en-US" altLang="en-US" sz="3200" dirty="0" smtClean="0">
                <a:latin typeface="Calibri" panose="020F0502020204030204" pitchFamily="34" charset="0"/>
              </a:rPr>
              <a:t>, </a:t>
            </a:r>
            <a:r>
              <a:rPr lang="en-US" altLang="en-US" sz="3200" dirty="0">
                <a:latin typeface="Calibri" panose="020F0502020204030204" pitchFamily="34" charset="0"/>
              </a:rPr>
              <a:t>and some of </a:t>
            </a:r>
            <a:r>
              <a:rPr lang="en-US" altLang="en-US" sz="3200" dirty="0" smtClean="0">
                <a:latin typeface="Calibri" panose="020F0502020204030204" pitchFamily="34" charset="0"/>
              </a:rPr>
              <a:t>them </a:t>
            </a:r>
            <a:r>
              <a:rPr lang="en-US" altLang="en-US" sz="3200" dirty="0">
                <a:latin typeface="Calibri" panose="020F0502020204030204" pitchFamily="34" charset="0"/>
              </a:rPr>
              <a:t>are devious, and had He wished He would have guided you all.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40513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هُوَ ٱلَّذِىٓ أَنزَلَ مِنَ ٱلسَّمَآءِ مَآءً ۖ لَّكُم مِّنْهُ شَرَابٌ وَمِنْهُ شَجَرٌ فِيهِ تُسِيمُونَ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sends down water from the sky: from it you get your drink and from it are [sustained] the plants wherein you pasture your herds.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02295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يُنۢبِتُ لَكُم بِهِ ٱلزَّرْعَ وَٱلزَّيْتُونَ وَٱلنَّخِيلَ وَٱلْأَعْنَـٰبَ وَمِن كُلِّ ٱلثَّمَرَٰتِ ۗ إِنَّ فِى ذَٰلِكَ لَـَٔايَةً لِّقَوْمٍ يَتَفَكَّرُونَ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With it He makes the crops grow for you and olives, date palms, vines, and fruits of all kinds. There is indeed a sign in that for a people who reflect.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93301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وَسَخَّرَ لَكُمُ ٱلَّيْلَ وَٱلنَّهَارَ وَٱلشَّمْسَ وَٱلْقَمَرَ ۖ وَٱلنُّجُومُ مُسَخَّرَٰتٌۢ بِأَمْرِهِۦٓ ۗ إِنَّ فِى ذَٰلِكَ لَـَٔايَـٰتٍ لِّقَوْمٍ يَعْقِلُونَ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disposed the night and the day for you, and the sun, the moon and the stars are disposed by His command. There are indeed signs in that for a people who apply reason.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32885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ذَرَأَ لَكُمْ فِى ٱلْأَرْضِ مُخْتَلِفًا أَلْوَٰنُهُۥٓ ۗ إِنَّ فِى ذَٰلِكَ لَـَٔايَةً لِّقَوْمٍ يَذَّكَّرُونَ ﴿١٣﴾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whatever He has created for you in the earth of diverse hues —there is indeed a sign in that for a people who take admonition.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03458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وَهُوَ ٱلَّذِى سَخَّرَ ٱلْبَحْرَ لِتَأْكُلُوا۟ مِنْهُ لَحْمًا طَرِيًّا وَتَسْتَخْرِجُوا۟ مِنْهُ حِلْيَةً تَلْبَسُونَهَا وَتَرَى ٱلْفُلْكَ مَوَاخِرَ فِيهِ وَلِتَبْتَغُوا۟ مِن فَضْلِهِۦ وَلَعَلَّكُمْ تَشْكُرُونَ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disposed the sea [for your benefit] that you may eat from it fresh meat, and obtain from it ornaments, which you wear —and you see the ships plowing through it— and that you may seek of His grace, and that you may give thanks.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35594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17140"/>
            <a:ext cx="12192000" cy="6540252"/>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dirty="0" smtClean="0">
                <a:solidFill>
                  <a:srgbClr val="FFFF00"/>
                </a:solidFill>
              </a:rPr>
              <a:t>Chapter 16  </a:t>
            </a:r>
            <a:r>
              <a:rPr lang="en-US" altLang="en-US" dirty="0">
                <a:solidFill>
                  <a:srgbClr val="FFFF00"/>
                </a:solidFill>
              </a:rPr>
              <a:t>- </a:t>
            </a:r>
            <a:r>
              <a:rPr lang="en-US" altLang="en-US" dirty="0" err="1">
                <a:solidFill>
                  <a:srgbClr val="FFFF00"/>
                </a:solidFill>
              </a:rPr>
              <a:t>Súrah</a:t>
            </a:r>
            <a:r>
              <a:rPr lang="en-US" altLang="en-US" dirty="0">
                <a:solidFill>
                  <a:srgbClr val="FFFF00"/>
                </a:solidFill>
              </a:rPr>
              <a:t> </a:t>
            </a:r>
            <a:r>
              <a:rPr lang="en-US" altLang="en-US" dirty="0" smtClean="0">
                <a:solidFill>
                  <a:srgbClr val="FFFF00"/>
                </a:solidFill>
              </a:rPr>
              <a:t>al-</a:t>
            </a:r>
            <a:r>
              <a:rPr lang="en-US" altLang="en-US" dirty="0" err="1" smtClean="0">
                <a:solidFill>
                  <a:srgbClr val="FFFF00"/>
                </a:solidFill>
              </a:rPr>
              <a:t>Naḥl</a:t>
            </a:r>
            <a:r>
              <a:rPr lang="en-GB" altLang="en-US" dirty="0" smtClean="0">
                <a:solidFill>
                  <a:srgbClr val="FFFF00"/>
                </a:solidFill>
              </a:rPr>
              <a:t> </a:t>
            </a:r>
          </a:p>
          <a:p>
            <a:pPr algn="ctr">
              <a:spcBef>
                <a:spcPct val="0"/>
              </a:spcBef>
              <a:buFontTx/>
              <a:buNone/>
            </a:pPr>
            <a:r>
              <a:rPr lang="en-US" altLang="en-US" sz="2800" dirty="0">
                <a:solidFill>
                  <a:srgbClr val="FFFF00"/>
                </a:solidFill>
              </a:rPr>
              <a:t>The surah that mentions the bees—dwelling in mountains, trees, and man-made hives; eating freely of fruited plants; and giving forth variously </a:t>
            </a:r>
            <a:r>
              <a:rPr lang="en-US" altLang="en-US" sz="2800" dirty="0" err="1">
                <a:solidFill>
                  <a:srgbClr val="FFFF00"/>
                </a:solidFill>
              </a:rPr>
              <a:t>coloured</a:t>
            </a:r>
            <a:r>
              <a:rPr lang="en-US" altLang="en-US" sz="2800" dirty="0">
                <a:solidFill>
                  <a:srgbClr val="FFFF00"/>
                </a:solidFill>
              </a:rPr>
              <a:t> honeys that hold both healthful delight and healing qualities—as a clear sign of the wondrous bounty of God’s creation. It takes its name from the honey bee (al-</a:t>
            </a:r>
            <a:r>
              <a:rPr lang="en-US" altLang="en-US" sz="2800" dirty="0" err="1">
                <a:solidFill>
                  <a:srgbClr val="FFFF00"/>
                </a:solidFill>
              </a:rPr>
              <a:t>naḥl</a:t>
            </a:r>
            <a:r>
              <a:rPr lang="en-US" altLang="en-US" sz="2800" dirty="0">
                <a:solidFill>
                  <a:srgbClr val="FFFF00"/>
                </a:solidFill>
              </a:rPr>
              <a:t>) mentioned </a:t>
            </a:r>
            <a:r>
              <a:rPr lang="en-US" altLang="en-US" sz="2800" dirty="0" smtClean="0">
                <a:solidFill>
                  <a:srgbClr val="FFFF00"/>
                </a:solidFill>
              </a:rPr>
              <a:t>in. </a:t>
            </a:r>
            <a:r>
              <a:rPr lang="en-US" altLang="en-US" sz="2800" dirty="0">
                <a:solidFill>
                  <a:srgbClr val="FFFF00"/>
                </a:solidFill>
              </a:rPr>
              <a:t>This is just one of the numerous examples given in this surah of God’s grace and the many things man should be grateful for. The surah condemns the idolaters who attribute God’s bounty to other powers and worship false deities. Abraham is given at the end as an example for the Muslim community to follow. Until , the surah is directed at the polytheists; from verse go onwards it teaches the Muslims in various ways;  connects the two parts by naming the Prophet as witness to the believers and disbelievers of his </a:t>
            </a:r>
            <a:r>
              <a:rPr lang="en-US" altLang="en-US" sz="2800" dirty="0" smtClean="0">
                <a:solidFill>
                  <a:srgbClr val="FFFF00"/>
                </a:solidFill>
              </a:rPr>
              <a:t>community.</a:t>
            </a:r>
          </a:p>
          <a:p>
            <a:pPr algn="ctr">
              <a:spcBef>
                <a:spcPct val="0"/>
              </a:spcBef>
              <a:buFontTx/>
              <a:buNone/>
            </a:pPr>
            <a:endParaRPr lang="en-US" altLang="en-US" sz="2300" dirty="0" smtClean="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وَأَلْقَىٰ فِى ٱلْأَرْضِ رَوَٰسِىَ أَن تَمِيدَ بِكُمْ وَأَنْهَـٰرًا وَسُبُلًا لَّعَلَّكُمْ تَهْتَدُونَ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cast in the earth firm mountains lest it should shake with you, and [made] streams and ways, so that you may be guided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43090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وَعَلَـٰمَـٰتٍ ۚ وَبِٱلنَّجْمِ هُمْ يَهْتَدُونَ ﴿١٦﴾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landmarks [as well], and by the stars they are guided.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208972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أَفَمَن يَخْلُقُ كَمَن لَّا يَخْلُقُ ۗ أَفَلَا تَذَكَّرُونَ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He who creates like one who does not create? Will you not then take admonition?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17631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تَعُدُّوا۟ نِعْمَةَ ٱللَّـهِ لَا تُحْصُوهَآ ۗ إِنَّ ٱللَّـهَ لَغَفُورٌ رَّحِيمٌ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you enumerate Allah’s blessings, you will not be able to count them. Indeed Allah is all-forgiving, all-merciful.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73808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وَٱللَّـهُ يَعْلَمُ مَا تُسِرُّونَ وَمَا تُعْلِنُونَ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knows whatever you hide and whatever you disclose.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67352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يَدْعُونَ مِن دُونِ ٱللَّـهِ لَا يَخْلُقُونَ شَيْـًٔا وَهُمْ يُخْلَقُونَ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whom they invoke besides Allah do not create anything and are themselves created.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71132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أَمْوَٰتٌ غَيْرُ أَحْيَآءٍ ۖ وَمَا يَشْعُرُونَ أَيَّانَ يُبْعَثُونَ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are dead, not living, and are not aware when they will be resurrected.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783639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إِلَـٰهُكُمْ إِلَـٰهٌ وَٰحِدٌ ۚ فَٱلَّذِينَ لَا يُؤْمِنُونَ بِٱلْـَٔاخِرَةِ قُلُوبُهُم مُّنكِرَةٌ وَهُم مُّسْتَكْبِرُونَ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Your God is the One God. Those who do not believe in the Hereafter, their hearts are amiss</a:t>
            </a:r>
            <a:r>
              <a:rPr lang="en-US" altLang="en-US" sz="3200" dirty="0" smtClean="0">
                <a:latin typeface="Calibri" panose="020F0502020204030204" pitchFamily="34" charset="0"/>
              </a:rPr>
              <a:t>, </a:t>
            </a:r>
            <a:r>
              <a:rPr lang="en-US" altLang="en-US" sz="3200" dirty="0">
                <a:latin typeface="Calibri" panose="020F0502020204030204" pitchFamily="34" charset="0"/>
              </a:rPr>
              <a:t>and they are arrogant.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37910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جَرَمَ أَنَّ ٱللَّـهَ يَعْلَمُ مَا يُسِرُّونَ وَمَا يُعْلِنُونَ ۚ إِنَّهُۥ لَا يُحِبُّ ٱلْمُسْتَكْبِرِينَ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Undoubtedly, Allah knows whatever they hide and whatever they disclose. Indeed He does not like the arrogant.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56985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وَإِذَا قِيلَ لَهُم مَّاذَآ أَنزَلَ رَبُّكُمْ ۙ قَالُوٓا۟ أَسَـٰطِيرُ ٱلْأَوَّلِينَ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they are told, ‘What is it that your Lord has sent down?’ They say, ‘Myths of the ancients,’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93439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17139"/>
            <a:ext cx="12192000" cy="6540252"/>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dirty="0" smtClean="0">
                <a:solidFill>
                  <a:srgbClr val="FFFF00"/>
                </a:solidFill>
              </a:rPr>
              <a:t>Chapter 16  </a:t>
            </a:r>
            <a:r>
              <a:rPr lang="en-US" altLang="en-US" dirty="0">
                <a:solidFill>
                  <a:srgbClr val="FFFF00"/>
                </a:solidFill>
              </a:rPr>
              <a:t>- </a:t>
            </a:r>
            <a:r>
              <a:rPr lang="en-US" altLang="en-US" dirty="0" err="1">
                <a:solidFill>
                  <a:srgbClr val="FFFF00"/>
                </a:solidFill>
              </a:rPr>
              <a:t>Súrah</a:t>
            </a:r>
            <a:r>
              <a:rPr lang="en-US" altLang="en-US" dirty="0">
                <a:solidFill>
                  <a:srgbClr val="FFFF00"/>
                </a:solidFill>
              </a:rPr>
              <a:t> </a:t>
            </a:r>
            <a:r>
              <a:rPr lang="en-US" altLang="en-US" dirty="0" smtClean="0">
                <a:solidFill>
                  <a:srgbClr val="FFFF00"/>
                </a:solidFill>
              </a:rPr>
              <a:t>al-</a:t>
            </a:r>
            <a:r>
              <a:rPr lang="en-US" altLang="en-US" dirty="0" err="1" smtClean="0">
                <a:solidFill>
                  <a:srgbClr val="FFFF00"/>
                </a:solidFill>
              </a:rPr>
              <a:t>Naḥl</a:t>
            </a:r>
            <a:r>
              <a:rPr lang="en-GB" altLang="en-US" dirty="0" smtClean="0">
                <a:solidFill>
                  <a:srgbClr val="FFFF00"/>
                </a:solidFill>
              </a:rPr>
              <a:t> </a:t>
            </a:r>
          </a:p>
          <a:p>
            <a:pPr algn="ctr">
              <a:spcBef>
                <a:spcPct val="0"/>
              </a:spcBef>
              <a:buFontTx/>
              <a:buNone/>
            </a:pPr>
            <a:r>
              <a:rPr lang="en-US" altLang="en-US" sz="2800" dirty="0">
                <a:solidFill>
                  <a:srgbClr val="FFFF00"/>
                </a:solidFill>
              </a:rPr>
              <a:t>This surah was revealed in </a:t>
            </a:r>
            <a:r>
              <a:rPr lang="en-US" altLang="en-US" sz="2800" dirty="0" smtClean="0">
                <a:solidFill>
                  <a:srgbClr val="FFFF00"/>
                </a:solidFill>
              </a:rPr>
              <a:t>Makkah. </a:t>
            </a:r>
            <a:r>
              <a:rPr lang="en-US" altLang="en-US" sz="2800" dirty="0">
                <a:solidFill>
                  <a:srgbClr val="FFFF00"/>
                </a:solidFill>
              </a:rPr>
              <a:t>In the commentary of </a:t>
            </a:r>
            <a:r>
              <a:rPr lang="en-US" altLang="en-US" sz="2800" dirty="0" err="1">
                <a:solidFill>
                  <a:srgbClr val="FFFF00"/>
                </a:solidFill>
              </a:rPr>
              <a:t>Majma’ul</a:t>
            </a:r>
            <a:r>
              <a:rPr lang="en-US" altLang="en-US" sz="2800" dirty="0">
                <a:solidFill>
                  <a:srgbClr val="FFFF00"/>
                </a:solidFill>
              </a:rPr>
              <a:t> Bayan it is recorded from the Holy Prophet </a:t>
            </a:r>
            <a:r>
              <a:rPr lang="en-US" altLang="en-US" sz="2800" dirty="0" smtClean="0">
                <a:solidFill>
                  <a:srgbClr val="FFFF00"/>
                </a:solidFill>
              </a:rPr>
              <a:t>(S) </a:t>
            </a:r>
            <a:r>
              <a:rPr lang="en-US" altLang="en-US" sz="2800" dirty="0">
                <a:solidFill>
                  <a:srgbClr val="FFFF00"/>
                </a:solidFill>
              </a:rPr>
              <a:t>that whoever recites this surah will not be questioned, on the Day of Judgement, about the blessings he received on the Earth and will get the reward equal to the amount of people who left a good will when they died.</a:t>
            </a:r>
          </a:p>
          <a:p>
            <a:pPr algn="ctr">
              <a:spcBef>
                <a:spcPct val="0"/>
              </a:spcBef>
              <a:buFontTx/>
              <a:buNone/>
            </a:pPr>
            <a:r>
              <a:rPr lang="en-US" altLang="en-US" sz="2800" dirty="0">
                <a:solidFill>
                  <a:srgbClr val="FFFF00"/>
                </a:solidFill>
              </a:rPr>
              <a:t>	Imam </a:t>
            </a:r>
            <a:r>
              <a:rPr lang="en-US" altLang="en-US" sz="2800" dirty="0" err="1">
                <a:solidFill>
                  <a:srgbClr val="FFFF00"/>
                </a:solidFill>
              </a:rPr>
              <a:t>Ja’far</a:t>
            </a:r>
            <a:r>
              <a:rPr lang="en-US" altLang="en-US" sz="2800" dirty="0">
                <a:solidFill>
                  <a:srgbClr val="FFFF00"/>
                </a:solidFill>
              </a:rPr>
              <a:t> as-</a:t>
            </a:r>
            <a:r>
              <a:rPr lang="en-US" altLang="en-US" sz="2800" dirty="0" err="1">
                <a:solidFill>
                  <a:srgbClr val="FFFF00"/>
                </a:solidFill>
              </a:rPr>
              <a:t>Sadiq</a:t>
            </a:r>
            <a:r>
              <a:rPr lang="en-US" altLang="en-US" sz="2800" dirty="0">
                <a:solidFill>
                  <a:srgbClr val="FFFF00"/>
                </a:solidFill>
              </a:rPr>
              <a:t> </a:t>
            </a:r>
            <a:r>
              <a:rPr lang="en-US" altLang="en-US" sz="2800" dirty="0" smtClean="0">
                <a:solidFill>
                  <a:srgbClr val="FFFF00"/>
                </a:solidFill>
              </a:rPr>
              <a:t>(A) </a:t>
            </a:r>
            <a:r>
              <a:rPr lang="en-US" altLang="en-US" sz="2800" dirty="0">
                <a:solidFill>
                  <a:srgbClr val="FFFF00"/>
                </a:solidFill>
              </a:rPr>
              <a:t>has said that whoever recites surah an-</a:t>
            </a:r>
            <a:r>
              <a:rPr lang="en-US" altLang="en-US" sz="2800" dirty="0" err="1">
                <a:solidFill>
                  <a:srgbClr val="FFFF00"/>
                </a:solidFill>
              </a:rPr>
              <a:t>Nahl</a:t>
            </a:r>
            <a:r>
              <a:rPr lang="en-US" altLang="en-US" sz="2800" dirty="0">
                <a:solidFill>
                  <a:srgbClr val="FFFF00"/>
                </a:solidFill>
              </a:rPr>
              <a:t> once every  month, he will be safe from 70 types of diseases and will be from among the people of Jannah. This surah should, however, under no circumstance be written and kept in the house or garden as it may have harmful effects. Imam </a:t>
            </a:r>
            <a:r>
              <a:rPr lang="en-US" altLang="en-US" sz="2800" dirty="0" err="1">
                <a:solidFill>
                  <a:srgbClr val="FFFF00"/>
                </a:solidFill>
              </a:rPr>
              <a:t>Sadiq</a:t>
            </a:r>
            <a:r>
              <a:rPr lang="en-US" altLang="en-US" sz="2800" dirty="0">
                <a:solidFill>
                  <a:srgbClr val="FFFF00"/>
                </a:solidFill>
              </a:rPr>
              <a:t> </a:t>
            </a:r>
            <a:r>
              <a:rPr lang="en-US" altLang="en-US" sz="2800" dirty="0" smtClean="0">
                <a:solidFill>
                  <a:srgbClr val="FFFF00"/>
                </a:solidFill>
              </a:rPr>
              <a:t>(</a:t>
            </a:r>
            <a:r>
              <a:rPr lang="en-US" altLang="en-US" sz="2800" dirty="0">
                <a:solidFill>
                  <a:srgbClr val="FFFF00"/>
                </a:solidFill>
              </a:rPr>
              <a:t>A</a:t>
            </a:r>
            <a:r>
              <a:rPr lang="en-US" altLang="en-US" sz="2800" dirty="0" smtClean="0">
                <a:solidFill>
                  <a:srgbClr val="FFFF00"/>
                </a:solidFill>
              </a:rPr>
              <a:t>) </a:t>
            </a:r>
            <a:r>
              <a:rPr lang="en-US" altLang="en-US" sz="2800" dirty="0">
                <a:solidFill>
                  <a:srgbClr val="FFFF00"/>
                </a:solidFill>
              </a:rPr>
              <a:t>has said that if kept in a house or garden, it will soon be destroyed. Indeed this is a weapon that one is only allowed to use against an evil person who is the enemy of </a:t>
            </a:r>
            <a:r>
              <a:rPr lang="en-US" altLang="en-US" sz="2800" dirty="0" smtClean="0">
                <a:solidFill>
                  <a:srgbClr val="FFFF00"/>
                </a:solidFill>
              </a:rPr>
              <a:t>Islam.</a:t>
            </a:r>
          </a:p>
          <a:p>
            <a:pPr algn="ctr">
              <a:spcBef>
                <a:spcPct val="0"/>
              </a:spcBef>
              <a:buFontTx/>
              <a:buNone/>
            </a:pPr>
            <a:endParaRPr lang="en-US" altLang="en-US" sz="2300" dirty="0" smtClean="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2895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لِيَحْمِلُوٓا۟ أَوْزَارَهُمْ كَامِلَةً يَوْمَ ٱلْقِيَـٰمَةِ ۙ وَمِنْ أَوْزَارِ ٱلَّذِينَ يُضِلُّونَهُم بِغَيْرِ عِلْمٍ ۗ أَلَا سَآءَ مَا يَزِرُونَ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they may bear their entire burdens on the Day of Resurrection, along with some of the burdens of those whom they lead astray without any knowledge. Look! Evil is what they bear!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775259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قَدْ مَكَرَ ٱلَّذِينَ مِن قَبْلِهِمْ فَأَتَى ٱللَّـهُ بُنْيَـٰنَهُم مِّنَ ٱلْقَوَاعِدِ فَخَرَّ عَلَيْهِمُ ٱلسَّقْفُ مِن فَوْقِهِمْ وَأَتَىٰهُمُ ٱلْعَذَابُ مِنْ حَيْثُ لَا يَشْعُرُونَ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were before them [had also] schemed. Then Allah razed their edifice from the foundations and the roof collapsed upon them from above and the punishment overtook them whence they were not aware.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841049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ثُمَّ يَوْمَ ٱلْقِيَـٰمَةِ يُخْزِيهِمْ وَيَقُولُ أَيْنَ شُرَكَآءِىَ ٱلَّذِينَ كُنتُمْ تُشَـٰٓقُّونَ فِيهِمْ ۚ قَالَ ٱلَّذِينَ أُوتُوا۟ ٱلْعِلْمَ إِنَّ ٱلْخِزْىَ ٱلْيَوْمَ وَٱلسُّوٓءَ عَلَى ٱلْكَـٰفِرِينَ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He will disgrace them on the Day of Resurrection, and say, ‘Where are My partners for whose sake you used to defy [Allah]?’ Those who were given knowledge will say, ‘Indeed today disgrace and distress pursue the faithless.’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353180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تَتَوَفَّىٰهُمُ ٱلْمَلَـٰٓئِكَةُ ظَالِمِىٓ أَنفُسِهِمْ ۖ فَأَلْقَوُا۟ ٱلسَّلَمَ مَا كُنَّا نَعْمَلُ مِن سُوٓءٍۭ ۚ بَلَىٰٓ إِنَّ ٱللَّـهَ عَلِيمٌۢ بِمَا كُنتُمْ تَعْمَلُونَ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whom the angels take away while they are wronging themselves. Thereat they submit: ‘We were not doing any evil!’ ‘Yes, indeed Allah knows best what you used to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720704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فَٱدْخُلُوٓا۟ أَبْوَٰبَ جَهَنَّمَ خَـٰلِدِينَ فِيهَا ۖ فَلَبِئْسَ مَثْوَى ٱلْمُتَكَبِّرِينَ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Enter the gates of hell to remain in it [forever]. Evil is the [final] abode of the arrogant.’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142617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وَقِيلَ لِلَّذِينَ ٱتَّقَوْا۟ مَاذَآ أَنزَلَ رَبُّكُمْ ۚ قَالُوا۟ خَيْرًا ۗ لِّلَّذِينَ أَحْسَنُوا۟ فِى هَـٰذِهِ ٱلدُّنْيَا حَسَنَةٌ ۚ وَلَدَارُ ٱلْـَٔاخِرَةِ خَيْرٌ ۚ وَلَنِعْمَ دَارُ ٱلْمُتَّقِينَ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to those who were </a:t>
            </a:r>
            <a:r>
              <a:rPr lang="en-US" altLang="en-US" sz="3200" dirty="0" err="1">
                <a:latin typeface="Calibri" panose="020F0502020204030204" pitchFamily="34" charset="0"/>
              </a:rPr>
              <a:t>Godwary</a:t>
            </a:r>
            <a:r>
              <a:rPr lang="en-US" altLang="en-US" sz="3200" dirty="0">
                <a:latin typeface="Calibri" panose="020F0502020204030204" pitchFamily="34" charset="0"/>
              </a:rPr>
              <a:t> it will be said, ‘What is it that your Lord has sent down?’ They will say, ‘Good.’ For those who do good in this world there will be a good [reward], and the abode of the Hereafter is better, and the abode of the </a:t>
            </a:r>
            <a:r>
              <a:rPr lang="en-US" altLang="en-US" sz="3200" dirty="0" err="1">
                <a:latin typeface="Calibri" panose="020F0502020204030204" pitchFamily="34" charset="0"/>
              </a:rPr>
              <a:t>Godwary</a:t>
            </a:r>
            <a:r>
              <a:rPr lang="en-US" altLang="en-US" sz="3200" dirty="0">
                <a:latin typeface="Calibri" panose="020F0502020204030204" pitchFamily="34" charset="0"/>
              </a:rPr>
              <a:t> is surely excellent: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417245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جَنَّـٰتُ عَدْنٍ يَدْخُلُونَهَا تَجْرِى مِن تَحْتِهَا ٱلْأَنْهَـٰرُ ۖ لَهُمْ فِيهَا مَا يَشَآءُونَ ۚ كَذَٰلِكَ يَجْزِى ٱللَّـهُ ٱلْمُتَّقِينَ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Gardens of Eden, which they will enter, with streams running in them. There they will have whatever they wish, and thus does Allah reward the </a:t>
            </a:r>
            <a:r>
              <a:rPr lang="en-US" altLang="en-US" sz="3200" dirty="0" err="1">
                <a:latin typeface="Calibri" panose="020F0502020204030204" pitchFamily="34" charset="0"/>
              </a:rPr>
              <a:t>Godwary</a:t>
            </a:r>
            <a:endParaRPr lang="en-US" altLang="en-US" sz="3200" dirty="0">
              <a:latin typeface="Calibri" panose="020F0502020204030204" pitchFamily="34" charset="0"/>
            </a:endParaRP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781124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تَتَوَفَّىٰهُمُ ٱلْمَلَـٰٓئِكَةُ طَيِّبِينَ ۙ يَقُولُونَ سَلَـٰمٌ عَلَيْكُمُ ٱدْخُلُوا۟ ٱلْجَنَّةَ بِمَا كُنتُمْ تَعْمَلُونَ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whom the angels take away while they are pure. They say [to them], ‘Peace be to you! Enter paradise because of what you used to do.’</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993699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هَلْ يَنظُرُونَ إِلَّآ أَن تَأْتِيَهُمُ ٱلْمَلَـٰٓئِكَةُ أَوْ يَأْتِىَ أَمْرُ رَبِّكَ ۚ كَذَٰلِكَ فَعَلَ ٱلَّذِينَ مِن قَبْلِهِمْ ۚ وَمَا ظَلَمَهُمُ ٱللَّـهُ وَلَـٰكِن كَانُوٓا۟ أَنفُسَهُمْ يَظْلِمُونَ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await anything but that the angels should come to them, or your Lord’s edict should come? Those who were before them had acted likewise; Allah did not wrong them, but they used to wrong themselves.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077179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فَأَصَابَهُمْ سَيِّـَٔاتُ مَا عَمِلُوا۟ وَحَاقَ بِهِم مَّا كَانُوا۟ بِهِۦ يَسْتَهْزِءُونَ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the evils of what they had earned visited them, and they were besieged by what they used to deride.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99216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وَقَالَ ٱلَّذِينَ أَشْرَكُوا۟ لَوْ شَآءَ ٱللَّـهُ مَا عَبَدْنَا مِن دُونِهِۦ مِن شَىْءٍ نَّحْنُ وَلَآ ءَابَآؤُنَا وَلَا حَرَّمْنَا مِن دُونِهِۦ مِن شَىْءٍ ۚ كَذَٰلِكَ فَعَلَ ٱلَّذِينَ مِن قَبْلِهِمْ ۚ فَهَلْ عَلَى ٱلرُّسُلِ إِلَّا ٱلْبَلَـٰغُ ٱلْمُبِينُ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polytheists say, ‘Had Allah wished, we would not have worshiped anything besides Him —neither we, nor our fathers— nor would we have held anything holy besides Him</a:t>
            </a:r>
            <a:r>
              <a:rPr lang="en-US" altLang="en-US" sz="3200" dirty="0" smtClean="0">
                <a:latin typeface="Calibri" panose="020F0502020204030204" pitchFamily="34" charset="0"/>
              </a:rPr>
              <a:t>.’ </a:t>
            </a:r>
            <a:r>
              <a:rPr lang="en-US" altLang="en-US" sz="3200" dirty="0">
                <a:latin typeface="Calibri" panose="020F0502020204030204" pitchFamily="34" charset="0"/>
              </a:rPr>
              <a:t>Those who were before them had acted likewise. Is the apostles’ duty anything but to communicate in clear terms?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39924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بَعَثْنَا فِى كُلِّ أُمَّةٍ رَّسُولًا أَنِ ٱعْبُدُوا۟ ٱللَّـهَ وَٱجْتَنِبُوا۟ ٱلطَّـٰغُوتَ ۖ فَمِنْهُم مَّنْ هَدَى ٱللَّـهُ وَمِنْهُم مَّنْ حَقَّتْ عَلَيْهِ ٱلضَّلَـٰلَةُ ۚ فَسِيرُوا۟ فِى ٱلْأَرْضِ فَٱنظُرُوا۟ كَيْفَ كَانَ عَـٰقِبَةُ ٱلْمُكَذِّبِينَ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raised an apostle in every nation [to preach:] ‘Worship Allah, and keep away from the Rebels.’ Then among them were some whom Allah guided, and among them were some who deserved to be in error. So travel over the land and then observe how was the fate of the deniers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396589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تَحْرِصْ عَلَىٰ هُدَىٰهُمْ فَإِنَّ ٱللَّـهَ لَا يَهْدِى مَن يُضِلُّ ۖ وَمَا لَهُم مِّن نَّـٰصِرِينَ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you are eager for them to be guided, indeed Allah does not guide those who mislead [others], and they will have no helpers.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362273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وَأَقْسَمُوا۟ بِٱللَّـهِ جَهْدَ أَيْمَـٰنِهِمْ ۙ لَا يَبْعَثُ ٱللَّـهُ مَن يَمُوتُ ۚ بَلَىٰ وَعْدًا عَلَيْهِ حَقًّا وَلَـٰكِنَّ أَكْثَرَ ٱلنَّاسِ لَا يَعْلَمُونَ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swear by Allah with solemn oaths that Allah will not resurrect those who die. Yes indeed, it is a promise binding upon Him, but most people do not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545821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لِيُبَيِّنَ لَهُمُ ٱلَّذِى يَخْتَلِفُونَ فِيهِ وَلِيَعْلَمَ ٱلَّذِينَ كَفَرُوٓا۟ أَنَّهُمْ كَانُوا۟ كَـٰذِبِينَ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He may clarify for them what they differ about, and that the faithless may know that they were liars.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688063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إِنَّمَا قَوْلُنَا لِشَىْءٍ إِذَآ أَرَدْنَـٰهُ أَن نَّقُولَ لَهُۥ كُن فَيَكُونُ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 that We say to a thing, when We will it, is to say to it ‘Be!’ and it is.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091204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هَاجَرُوا۟ فِى ٱللَّـهِ مِنۢ بَعْدِ مَا ظُلِمُوا۟ لَنُبَوِّئَنَّهُمْ فِى ٱلدُّنْيَا حَسَنَةً ۖ وَلَأَجْرُ ٱلْـَٔاخِرَةِ أَكْبَرُ ۚ لَوْ كَانُوا۟ يَعْلَمُونَ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migrate for the sake of Allah after they have been wronged, We will surely settle them in a good place in the world, and the reward of the Hereafter is surely greater, had they known.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224441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صَبَرُوا۟ وَعَلَىٰ رَبِّهِمْ يَتَوَكَّلُونَ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are patient and put their trust in their Lord.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658153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وَمَآ أَرْسَلْنَا مِن قَبْلِكَ إِلَّا رِجَالًا نُّوحِىٓ إِلَيْهِمْ ۚ فَسْـَٔلُوٓا۟ أَهْلَ ٱلذِّكْرِ إِن كُنتُمْ لَا تَعْلَمُونَ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did not send [any apostles] before you except as men to whom We revealed —ask the People of the Reminder if you do not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568543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بِٱلْبَيِّنَـٰتِ وَٱلزُّبُرِ ۗ وَأَنزَلْنَآ إِلَيْكَ ٱلذِّكْرَ لِتُبَيِّنَ لِلنَّاسِ مَا نُزِّلَ إِلَيْهِمْ وَلَعَلَّهُمْ يَتَفَكَّرُونَ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sent them] with manifest proofs and scriptures. We have sent down the reminder to you so that you may clarify for the people that which has been sent down to them, so that they may reflect.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66607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the 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أَفَأَمِنَ ٱلَّذِينَ مَكَرُوا۟ ٱلسَّيِّـَٔاتِ أَن يَخْسِفَ ٱللَّـهُ بِهِمُ ٱلْأَرْضَ أَوْ يَأْتِيَهُمُ ٱلْعَذَابُ مِنْ حَيْثُ لَا يَشْعُرُونَ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those who make evil schemes feel secure that Allah will not make the earth swallow them, or the punishment will not overtake them whence they are not aware?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233626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 يَأْخُذَهُمْ فِى تَقَلُّبِهِمْ فَمَا هُم بِمُعْجِزِينَ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Or that He will not seize them in the midst of their bustle, whereupon they will not be able to thwart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115891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 يَأْخُذَهُمْ عَلَىٰ تَخَوُّفٍ فَإِنَّ رَبَّكُمْ لَرَءُوفٌ رَّحِيمٌ ﴿٤٧﴾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Or that He will not visit them with attrition</a:t>
            </a:r>
            <a:r>
              <a:rPr lang="en-US" altLang="en-US" sz="3200" dirty="0" smtClean="0">
                <a:latin typeface="Calibri" panose="020F0502020204030204" pitchFamily="34" charset="0"/>
              </a:rPr>
              <a:t>? </a:t>
            </a:r>
            <a:r>
              <a:rPr lang="en-US" altLang="en-US" sz="3200" dirty="0">
                <a:latin typeface="Calibri" panose="020F0502020204030204" pitchFamily="34" charset="0"/>
              </a:rPr>
              <a:t>Indeed your Lord is most kind and merciful.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119210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أَوَلَمْ يَرَوْا۟ إِلَىٰ مَا خَلَقَ ٱللَّـهُ مِن شَىْءٍ يَتَفَيَّؤُا۟ ظِلَـٰلُهُۥ عَنِ ٱلْيَمِينِ وَٱلشَّمَآئِلِ سُجَّدًا لِّلَّـهِ وَهُمْ دَٰخِرُونَ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they not regarded that whatever thing Allah has created casts its shadow to the right and to the left, prostrating to Allah in utter humility?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389288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وَلِلَّـهِ يَسْجُدُ مَا فِى ٱلسَّمَـٰوَٰتِ وَمَا فِى ٱلْأَرْضِ مِن دَآبَّةٍ وَٱلْمَلَـٰٓئِكَةُ وَهُمْ لَا يَسْتَكْبِرُونَ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Allah prostrates whatever is in the heavens and whatever is on the earth, including animals and angels, and they are not arrogant.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361908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يَخَافُونَ رَبَّهُم مِّن فَوْقِهِمْ وَيَفْعَلُونَ مَا يُؤْمَرُونَ ۩ ﴿٥٠﴾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fear their Lord above them, and do what they are commanded.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518091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ٱللَّـهُ لَا تَتَّخِذُوٓا۟ إِلَـٰهَيْنِ ٱثْنَيْنِ ۖ إِنَّمَا هُوَ إِلَـٰهٌ وَٰحِدٌ ۖ فَإِيَّـٰىَ فَٱرْهَبُونِ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Allah has said, ‘Do not worship two gods. Indeed He is the One God, so be in awe of Me [alone].’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412966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وَلَهُۥ مَا فِى ٱلسَّمَـٰوَٰتِ وَٱلْأَرْضِ وَلَهُ ٱلدِّينُ وَاصِبًا ۚ أَفَغَيْرَ ٱللَّـهِ تَتَّقُونَ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Him belongs whatever is in the heavens and the earth, and to Him belongs the enduring religion. Will you, then, be wary of other than Allah?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994435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بِكُم مِّن نِّعْمَةٍ فَمِنَ ٱللَّـهِ ۖ ثُمَّ إِذَا مَسَّكُمُ ٱلضُّرُّ فَإِلَيْهِ تَجْـَٔرُونَ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Whatever blessing you have is from Allah, then when a distress befalls you, you make entreaties to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072919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إِذَا كَشَفَ ٱلضُّرَّ عَنكُمْ إِذَا فَرِيقٌ مِّنكُم بِرَبِّهِمْ يُشْرِكُونَ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when He removes the distress from you, behold, a part of them ascribe partners to their Lord,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90364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أَتَىٰٓ أَمْرُ ٱللَّـهِ فَلَا تَسْتَعْجِلُوهُ ۚ سُبْحَـٰنَهُۥ وَتَعَـٰلَىٰ عَمَّا يُشْرِكُونَ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Allah’s edict is coming! So do not seek to hasten it. Immaculate is He and exalted above [having] any partners that they ascribe [to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772312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لِيَكْفُرُوا۟ بِمَآ ءَاتَيْنَـٰهُمْ ۚ فَتَمَتَّعُوا۟ ۖ فَسَوْفَ تَعْلَمُونَ ﴿٥٥﴾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being unthankful for what We have given them. So let them enjoy. Soon they shall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538384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وَيَجْعَلُونَ لِمَا لَا يَعْلَمُونَ نَصِيبًا مِّمَّا رَزَقْنَـٰهُمْ ۗ تَٱللَّـهِ لَتُسْـَٔلُنَّ عَمَّا كُنتُمْ تَفْتَرُونَ ﴿٥٦﴾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what they do not know, they attribute a share of what We have provided them. By Allah, you will surely be questioned concerning what you used to fabricate.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292756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وَيَجْعَلُونَ لِلَّـهِ ٱلْبَنَـٰتِ سُبْحَـٰنَهُۥ ۙ وَلَهُم مَّا يَشْتَهُونَ ﴿٥٧﴾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they attribute daughters to Allah —immaculate is He— while they will have what they desire!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548851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وَإِذَا بُشِّرَ أَحَدُهُم بِٱلْأُنثَىٰ ظَلَّ وَجْهُهُۥ مُسْوَدًّا وَهُوَ كَظِيمٌ ﴿٥٨﴾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one of them is brought the news of a female [newborn], his face becomes darkened and he chokes with suppressed agony.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694586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يَتَوَٰرَىٰ مِنَ ٱلْقَوْمِ مِن سُوٓءِ مَا بُشِّرَ بِهِۦٓ ۚ أَيُمْسِكُهُۥ عَلَىٰ هُونٍ أَمْ يَدُسُّهُۥ فِى ٱلتُّرَابِ ۗ أَلَا سَآءَ مَا يَحْكُمُونَ ﴿٥٩﴾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hides from the people out of distress at the news he has been brought: shall he retain it in humiliation, or bury it in the ground</a:t>
            </a:r>
            <a:r>
              <a:rPr lang="en-US" altLang="en-US" sz="3200" dirty="0" smtClean="0">
                <a:latin typeface="Calibri" panose="020F0502020204030204" pitchFamily="34" charset="0"/>
              </a:rPr>
              <a:t>! </a:t>
            </a:r>
            <a:r>
              <a:rPr lang="en-US" altLang="en-US" sz="3200" dirty="0">
                <a:latin typeface="Calibri" panose="020F0502020204030204" pitchFamily="34" charset="0"/>
              </a:rPr>
              <a:t>Look! Evil is the judgement that they make.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731024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لِلَّذِينَ لَا يُؤْمِنُونَ بِٱلْـَٔاخِرَةِ مَثَلُ ٱلسَّوْءِ ۖ وَلِلَّـهِ ٱلْمَثَلُ ٱلْأَعْلَىٰ ۚ وَهُوَ ٱلْعَزِيزُ ٱلْحَكِيمُ ﴿٦٠﴾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For those who do not believe in the Hereafter there is an evil description, and the loftiest description belongs to Allah, and He is the All-mighty, the All-wise.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798980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 يُؤَاخِذُ ٱللَّـهُ ٱلنَّاسَ بِظُلْمِهِم مَّا تَرَكَ عَلَيْهَا مِن دَآبَّةٍ وَلَـٰكِن يُؤَخِّرُهُمْ إِلَىٰٓ أَجَلٍ مُّسَمًّى ۖ فَإِذَا جَآءَ أَجَلُهُمْ لَا يَسْتَـْٔخِرُونَ سَاعَةً ۖ وَلَا يَسْتَقْدِمُونَ ﴿٦١﴾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Were Allah to take mankind to task for their wrongdoing, He would not leave any living being upon it</a:t>
            </a:r>
            <a:r>
              <a:rPr lang="en-US" altLang="en-US" sz="3200" dirty="0" smtClean="0">
                <a:latin typeface="Calibri" panose="020F0502020204030204" pitchFamily="34" charset="0"/>
              </a:rPr>
              <a:t>. </a:t>
            </a:r>
            <a:r>
              <a:rPr lang="en-US" altLang="en-US" sz="3200" dirty="0">
                <a:latin typeface="Calibri" panose="020F0502020204030204" pitchFamily="34" charset="0"/>
              </a:rPr>
              <a:t>But He respites them until a specified time; so when their time comes they shall not defer it by a single hour nor shall they advance it.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755488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وَيَجْعَلُونَ لِلَّـهِ مَا يَكْرَهُونَ وَتَصِفُ أَلْسِنَتُهُمُ ٱلْكَذِبَ أَنَّ لَهُمُ ٱلْحُسْنَىٰ ۖ لَا جَرَمَ أَنَّ لَهُمُ ٱلنَّارَ وَأَنَّهُم مُّفْرَطُونَ ﴿٦٢﴾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attribute to Allah what they dislike [for themselves], and their tongues assert the lie that the best reward will be theirs. Undoubtedly, the Fire shall be their lot and they will be foremost [in entering it</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104053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تَٱللَّـهِ لَقَدْ أَرْسَلْنَآ إِلَىٰٓ أُمَمٍ مِّن قَبْلِكَ فَزَيَّنَ لَهُمُ ٱلشَّيْطَـٰنُ أَعْمَـٰلَهُمْ فَهُوَ وَلِيُّهُمُ ٱلْيَوْمَ وَلَهُمْ عَذَابٌ أَلِيمٌ ﴿٦٣﴾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Allah, We have certainly sent [apostles] to nations before you. But Satan made their deeds seem decorous to them. So he is their </a:t>
            </a:r>
            <a:r>
              <a:rPr lang="en-US" altLang="en-US" sz="3200" dirty="0" smtClean="0">
                <a:latin typeface="Calibri" panose="020F0502020204030204" pitchFamily="34" charset="0"/>
              </a:rPr>
              <a:t>master </a:t>
            </a:r>
            <a:r>
              <a:rPr lang="en-US" altLang="en-US" sz="3200" dirty="0">
                <a:latin typeface="Calibri" panose="020F0502020204030204" pitchFamily="34" charset="0"/>
              </a:rPr>
              <a:t>today and there is a painful punishment for them.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765719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أَنزَلْنَا عَلَيْكَ ٱلْكِتَـٰبَ إِلَّا لِتُبَيِّنَ لَهُمُ ٱلَّذِى ٱخْتَلَفُوا۟ فِيهِ ۙ وَهُدًى وَرَحْمَةً لِّقَوْمٍ يُؤْمِنُونَ ﴿٦٤﴾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did not send down the Book to you except [for the purpose] that you may clarify for them what they differ about, and as a guidance and mercy for a people who have faith.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19906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يُنَزِّلُ ٱلْمَلَـٰٓئِكَةَ بِٱلرُّوحِ مِنْ أَمْرِهِۦ عَلَىٰ مَن يَشَآءُ مِنْ عِبَادِهِۦٓ أَنْ أَنذِرُوٓا۟ أَنَّهُۥ لَآ إِلَـٰهَ إِلَّآ أَنَا۠ فَٱتَّقُونِ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sends down the angels with the Spirit of His </a:t>
            </a:r>
            <a:r>
              <a:rPr lang="en-US" altLang="en-US" sz="3200" dirty="0" smtClean="0">
                <a:latin typeface="Calibri" panose="020F0502020204030204" pitchFamily="34" charset="0"/>
              </a:rPr>
              <a:t>command </a:t>
            </a:r>
            <a:r>
              <a:rPr lang="en-US" altLang="en-US" sz="3200" dirty="0">
                <a:latin typeface="Calibri" panose="020F0502020204030204" pitchFamily="34" charset="0"/>
              </a:rPr>
              <a:t>to whomever He wishes of His servants: ‘Warn [the people] that there is no god except Me; so be wary of Me.’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260965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وَٱللَّـهُ أَنزَلَ مِنَ ٱلسَّمَآءِ مَآءً فَأَحْيَا بِهِ ٱلْأَرْضَ بَعْدَ مَوْتِهَآ ۚ إِنَّ فِى ذَٰلِكَ لَـَٔايَةً لِّقَوْمٍ يَسْمَعُونَ ﴿٦٥﴾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sends down water from the sky with which He revives the earth after its death. There is indeed a sign in that for a people who listen.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371512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لَكُمْ فِى ٱلْأَنْعَـٰمِ لَعِبْرَةً ۖ نُّسْقِيكُم مِّمَّا فِى بُطُونِهِۦ مِنۢ بَيْنِ فَرْثٍ وَدَمٍ لَّبَنًا خَالِصًا سَآئِغًا لِّلشَّـٰرِبِينَ ﴿٦٦﴾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indeed a moral for you in the cattle: We give you to drink of that which is in their bellies from between [intestinal] waste and blood, as pure milk, pleasant to those who drink.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411450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ثَمَرَٰتِ ٱلنَّخِيلِ وَٱلْأَعْنَـٰبِ تَتَّخِذُونَ مِنْهُ سَكَرًا وَرِزْقًا حَسَنًا ۗ إِنَّ فِى ذَٰلِكَ لَـَٔايَةً لِّقَوْمٍ يَعْقِلُونَ ﴿٦٧﴾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of the fruits of date palms and vines, from which you draw wine and goodly provision. There are indeed signs in that for a people who apply reason.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389325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وَأَوْحَىٰ رَبُّكَ إِلَى ٱلنَّحْلِ أَنِ ٱتَّخِذِى مِنَ ٱلْجِبَالِ بُيُوتًا وَمِنَ ٱلشَّجَرِ وَمِمَّا يَعْرِشُونَ ﴿٦٨﴾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your Lord inspired the bee [saying]: ‘Make your home in the mountains, and on the trees and the trellises that they erect.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0056488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كُلِى مِن كُلِّ ٱلثَّمَرَٰتِ فَٱسْلُكِى سُبُلَ رَبِّكِ ذُلُلًا ۚ يَخْرُجُ مِنۢ بُطُونِهَا شَرَابٌ مُّخْتَلِفٌ أَلْوَٰنُهُۥ فِيهِ شِفَآءٌ لِّلنَّاسِ ۗ إِنَّ فِى ذَٰلِكَ لَـَٔايَةً لِّقَوْمٍ يَتَفَكَّرُونَ ﴿٦٩﴾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eat from every [kind of] fruit and follow meekly the ways of your Lord.’ There issues from its belly a juice of diverse hues in which there is a cure for the people. There is indeed a sign in that for a people who reflect.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6417330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وَٱللَّـهُ خَلَقَكُمْ ثُمَّ يَتَوَفَّىٰكُمْ ۚ وَمِنكُم مَّن يُرَدُّ إِلَىٰٓ أَرْذَلِ ٱلْعُمُرِ لِكَىْ لَا يَعْلَمَ بَعْدَ عِلْمٍ شَيْـًٔا ۚ إِنَّ ٱللَّـهَ عَلِيمٌ قَدِيرٌ ﴿٧٠﴾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has created you, then He takes you away, and there are some among you who are relegated to the nethermost age so that he knows nothing after [having possessed] some knowledge. Indeed Allah is all-knowing, all-powerful.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8635632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وَٱللَّـهُ فَضَّلَ بَعْضَكُمْ عَلَىٰ بَعْضٍ فِى ٱلرِّزْقِ ۚ فَمَا ٱلَّذِينَ فُضِّلُوا۟ بِرَآدِّى رِزْقِهِمْ عَلَىٰ مَا مَلَكَتْ أَيْمَـٰنُهُمْ فَهُمْ فِيهِ سَوَآءٌ ۚ أَفَبِنِعْمَةِ ٱللَّـهِ يَجْحَدُونَ ﴿٧١﴾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has granted some of you an advantage over others in [respect of] provision. Those who have been granted an advantage do not give over their provision to their slaves so that they become equal in its respect. What, will they dispute the blessing of Allah?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902397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وَٱللَّـهُ جَعَلَ لَكُم مِّنْ أَنفُسِكُمْ أَزْوَٰجًا وَجَعَلَ لَكُم مِّنْ أَزْوَٰجِكُم بَنِينَ وَحَفَدَةً وَرَزَقَكُم مِّنَ ٱلطَّيِّبَـٰتِ ۚ أَفَبِٱلْبَـٰطِلِ يُؤْمِنُونَ وَبِنِعْمَتِ ٱللَّـهِ هُمْ يَكْفُرُونَ ﴿٧٢﴾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made for you mates from your own selves and appointed for you, from your mates, children and grandchildren, and We provided you with all the good things. What, will they believe in falsehood while they deny the blessing of Allah?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1947947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وَيَعْبُدُونَ مِن دُونِ ٱللَّـهِ مَا لَا يَمْلِكُ لَهُمْ رِزْقًا مِّنَ ٱلسَّمَـٰوَٰتِ وَٱلْأَرْضِ شَيْـًٔا وَلَا يَسْتَطِيعُونَ ﴿٧٣﴾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worship besides Allah what has no power to provide them with anything from the heavens and the earth, nor are they capable [of doing that].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7227462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فَلَا تَضْرِبُوا۟ لِلَّـهِ ٱلْأَمْثَالَ ۚ إِنَّ ٱللَّـهَ يَعْلَمُ وَأَنتُمْ لَا تَعْلَمُونَ ﴿٧٤﴾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do not draw comparisons for Allah: indeed Allah knows and you do not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45330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خَلَقَ ٱلسَّمَـٰوَٰتِ وَٱلْأَرْضَ بِٱلْحَقِّ ۚ تَعَـٰلَىٰ عَمَّا يُشْرِكُونَ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created the heavens and the earth with reason. He is above having any partners that they ascribe [to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354842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ضَرَبَ ٱللَّـهُ مَثَلًا عَبْدًا مَّمْلُوكًا لَّا يَقْدِرُ عَلَىٰ شَىْءٍ وَمَن رَّزَقْنَـٰهُ مِنَّا رِزْقًا حَسَنًا فَهُوَ يُنفِقُ مِنْهُ سِرًّا وَجَهْرًا ۖ هَلْ يَسْتَوُۥنَ ۚ ٱلْحَمْدُ لِلَّـهِ ۚ بَلْ أَكْثَرُهُمْ لَا يَعْلَمُونَ ﴿٧٥﴾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draws a parable: a chattel who has no power over anything, and one whom We have provided a goodly provision and who spends out of it secretly and openly. Are they equal? All praise belongs to Allah. But most of them do not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901560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وَضَرَبَ ٱللَّـهُ مَثَلًا رَّجُلَيْنِ أَحَدُهُمَآ أَبْكَمُ لَا يَقْدِرُ عَلَىٰ شَىْءٍ وَهُوَ كَلٌّ عَلَىٰ مَوْلَىٰهُ أَيْنَمَا يُوَجِّههُّ لَا يَأْتِ بِخَيْرٍ ۖ هَلْ يَسْتَوِى هُوَ وَمَن يَأْمُرُ بِٱلْعَدْلِ ۙ وَهُوَ عَلَىٰ صِرَٰطٍ مُّسْتَقِيمٍ ﴿٧٦﴾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draws [another] parable: Two men, one of whom is dumb, having no power over anything and who is a liability to his master: wherever he directs him he does not bring any good. Is he equal to someone who enjoins justice and is [steady] on a straight path?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6431204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وَلِلَّـهِ غَيْبُ ٱلسَّمَـٰوَٰتِ وَٱلْأَرْضِ ۚ وَمَآ أَمْرُ ٱلسَّاعَةِ إِلَّا كَلَمْحِ ٱلْبَصَرِ أَوْ هُوَ أَقْرَبُ ۚ إِنَّ ٱللَّـهَ عَلَىٰ كُلِّ شَىْءٍ قَدِيرٌ ﴿٧٧﴾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Allah belongs the Unseen of the heavens and the earth. The matter of the </a:t>
            </a:r>
            <a:r>
              <a:rPr lang="en-US" altLang="en-US" sz="3200" dirty="0" smtClean="0">
                <a:latin typeface="Calibri" panose="020F0502020204030204" pitchFamily="34" charset="0"/>
              </a:rPr>
              <a:t>Hour </a:t>
            </a:r>
            <a:r>
              <a:rPr lang="en-US" altLang="en-US" sz="3200" dirty="0">
                <a:latin typeface="Calibri" panose="020F0502020204030204" pitchFamily="34" charset="0"/>
              </a:rPr>
              <a:t>is just like the twinkling of an eye, or [even] swifter. Indeed Allah has power over all things.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1621678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وَٱللَّـهُ أَخْرَجَكُم مِّنۢ بُطُونِ أُمَّهَـٰتِكُمْ لَا تَعْلَمُونَ شَيْـًٔا وَجَعَلَ لَكُمُ ٱلسَّمْعَ وَٱلْأَبْصَـٰرَ وَٱلْأَفْـِٔدَةَ ۙ لَعَلَّكُمْ تَشْكُرُونَ ﴿٧٨﴾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has brought you forth from the bellies of your mothers while you did not know anything. He made for you hearing, eyesight, and hearts so that you may give thanks.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4471015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أَلَمْ يَرَوْا۟ إِلَى ٱلطَّيْرِ مُسَخَّرَٰتٍ فِى جَوِّ ٱلسَّمَآءِ مَا يُمْسِكُهُنَّ إِلَّا ٱللَّـهُ ۗ إِنَّ فِى ذَٰلِكَ لَـَٔايَـٰتٍ لِّقَوْمٍ يُؤْمِنُونَ ﴿٧٩﴾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they not regarded the birds disposed in the air of the sky: no one sustains them except Allah. There are indeed signs in that for a people who have faith.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5999325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وَٱللَّـهُ جَعَلَ لَكُم مِّنۢ بُيُوتِكُمْ سَكَنًا وَجَعَلَ لَكُم مِّن جُلُودِ ٱلْأَنْعَـٰمِ بُيُوتًا تَسْتَخِفُّونَهَا يَوْمَ ظَعْنِكُمْ وَيَوْمَ إِقَامَتِكُمْ ۙ وَمِنْ أَصْوَافِهَا وَأَوْبَارِهَا وَأَشْعَارِهَآ أَثَـٰثًا وَمَتَـٰعًا إِلَىٰ حِينٍ ﴿٨٠﴾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Allah who has made for you your homes as a place of rest and He made for you homes out of the skins of the cattle which you find portable on the day of your shifting and on the day of your halt, and out of their wool, their fur and hair furniture and wares [enduring] for a while.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7975739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وَٱللَّـهُ جَعَلَ لَكُم مِّمَّا خَلَقَ ظِلَـٰلًا وَجَعَلَ لَكُم مِّنَ ٱلْجِبَالِ أَكْنَـٰنًا وَجَعَلَ لَكُمْ سَرَٰبِيلَ تَقِيكُمُ ٱلْحَرَّ وَسَرَٰبِيلَ تَقِيكُم بَأْسَكُمْ ۚ كَذَٰلِكَ يُتِمُّ نِعْمَتَهُۥ عَلَيْكُمْ لَعَلَّكُمْ تُسْلِمُونَ ﴿٨١﴾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Allah who has made for you shade from what He created, and made for you retreats in the mountains, and made for you garments that protect you from heat and garments that protect you from your [mutual] violence. That is how He completes His blessing upon you so that you may submit [to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930098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فَإِن تَوَلَّوْا۟ فَإِنَّمَا عَلَيْكَ ٱلْبَلَـٰغُ ٱلْمُبِينُ ﴿٨٢﴾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if they turn their backs [on you], your duty is only to communicate in clear terms.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9940111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يَعْرِفُونَ نِعْمَتَ ٱللَّـهِ ثُمَّ يُنكِرُونَهَا وَأَكْثَرُهُمُ ٱلْكَـٰفِرُونَ ﴿٨٣﴾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recognize the blessing of Allah and then deny it, and most of them are faithless.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2198397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وَيَوْمَ نَبْعَثُ مِن كُلِّ أُمَّةٍ شَهِيدًا ثُمَّ لَا يُؤْذَنُ لِلَّذِينَ كَفَرُوا۟ وَلَا هُمْ يُسْتَعْتَبُونَ ﴿٨٤﴾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We shall raise a witness from every nation, then the faithless will not be permitted [to speak</a:t>
            </a:r>
            <a:r>
              <a:rPr lang="en-US" altLang="en-US" sz="3200" dirty="0" smtClean="0">
                <a:latin typeface="Calibri" panose="020F0502020204030204" pitchFamily="34" charset="0"/>
              </a:rPr>
              <a:t>], </a:t>
            </a:r>
            <a:r>
              <a:rPr lang="en-US" altLang="en-US" sz="3200" dirty="0">
                <a:latin typeface="Calibri" panose="020F0502020204030204" pitchFamily="34" charset="0"/>
              </a:rPr>
              <a:t>nor will they be asked to propitiate [Allah].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83558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خَلَقَ ٱلْإِنسَـٰنَ مِن نُّطْفَةٍ فَإِذَا هُوَ خَصِيمٌ مُّبِينٌ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created man from a drop of [seminal] fluid</a:t>
            </a:r>
            <a:r>
              <a:rPr lang="en-US" altLang="en-US" sz="3200" dirty="0" smtClean="0">
                <a:latin typeface="Calibri" panose="020F0502020204030204" pitchFamily="34" charset="0"/>
              </a:rPr>
              <a:t>, </a:t>
            </a:r>
            <a:r>
              <a:rPr lang="en-US" altLang="en-US" sz="3200" dirty="0">
                <a:latin typeface="Calibri" panose="020F0502020204030204" pitchFamily="34" charset="0"/>
              </a:rPr>
              <a:t>and, behold, he is an open contender</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4708680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وَإِذَا رَءَا ٱلَّذِينَ ظَلَمُوا۟ ٱلْعَذَابَ فَلَا يُخَفَّفُ عَنْهُمْ وَلَا هُمْ يُنظَرُونَ ﴿٨٥﴾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the wrongdoers sight the punishment, it shall not be lightened for them, nor will they be granted any respite.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8148562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وَإِذَا رَءَا ٱلَّذِينَ أَشْرَكُوا۟ شُرَكَآءَهُمْ قَالُوا۟ رَبَّنَا هَـٰٓؤُلَآءِ شُرَكَآؤُنَا ٱلَّذِينَ كُنَّا نَدْعُوا۟ مِن دُونِكَ ۖ فَأَلْقَوْا۟ إِلَيْهِمُ ٱلْقَوْلَ إِنَّكُمْ لَكَـٰذِبُونَ ﴿٨٦﴾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polytheists sight their partners, they will say, ‘Our Lord! These are our partners whom we used to invoke besides You.’ But they will retort to them, ‘You are indeed liars!’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0769949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وَأَلْقَوْا۟ إِلَى ٱللَّـهِ يَوْمَئِذٍ ٱلسَّلَمَ ۖ وَضَلَّ عَنْهُم مَّا كَانُوا۟ يَفْتَرُونَ ﴿٨٧﴾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submit to Allah on that day, and what they used to fabricate will forsake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5957027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ٱلَّذِينَ كَفَرُوا۟ وَصَدُّوا۟ عَن سَبِيلِ ٱللَّـهِ زِدْنَـٰهُمْ عَذَابًا فَوْقَ ٱلْعَذَابِ بِمَا كَانُوا۟ يُفْسِدُونَ ﴿٨٨﴾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are faithless and bar from the way of Allah —We shall add punishment to their punishment because of the corruption they used to cause.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1051956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وَيَوْمَ نَبْعَثُ فِى كُلِّ أُمَّةٍ شَهِيدًا عَلَيْهِم مِّنْ أَنفُسِهِمْ ۖ وَجِئْنَا بِكَ شَهِيدًا عَلَىٰ هَـٰٓؤُلَآءِ ۚ وَنَزَّلْنَا عَلَيْكَ ٱلْكِتَـٰبَ تِبْيَـٰنًا لِّكُلِّ شَىْءٍ وَهُدًى وَرَحْمَةً وَبُشْرَىٰ لِلْمُسْلِمِينَ ﴿٨٩﴾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We raise in every nation a witness against them from among themselves, We shall bring you as a witness against these. We have sent down the Book to you as a clarification of all things and as a guidance and mercy and good news for the </a:t>
            </a:r>
            <a:r>
              <a:rPr lang="en-US" altLang="en-US" sz="3200" dirty="0" err="1">
                <a:latin typeface="Calibri" panose="020F0502020204030204" pitchFamily="34" charset="0"/>
              </a:rPr>
              <a:t>muslims</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0571135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ٱللَّـهَ يَأْمُرُ بِٱلْعَدْلِ وَٱلْإِحْسَـٰنِ وَإِيتَآئِ ذِى ٱلْقُرْبَىٰ وَيَنْهَىٰ عَنِ ٱلْفَحْشَآءِ وَٱلْمُنكَرِ وَٱلْبَغْىِ ۚ يَعِظُكُمْ لَعَلَّكُمْ تَذَكَّرُونَ ﴿٩٠﴾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Allah enjoins justice and kindness and generosity towards relatives, and He forbids indecency, wrong, and aggression. He advises you, so that you may take admonition.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0577010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وَأَوْفُوا۟ بِعَهْدِ ٱللَّـهِ إِذَا عَـٰهَدتُّمْ وَلَا تَنقُضُوا۟ ٱلْأَيْمَـٰنَ بَعْدَ تَوْكِيدِهَا وَقَدْ جَعَلْتُمُ ٱللَّـهَ عَلَيْكُمْ كَفِيلًا ۚ إِنَّ ٱللَّـهَ يَعْلَمُ مَا تَفْعَلُونَ ﴿٩١﴾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Fulfill Allah’s covenant when you pledge, and do not break [your] oaths after pledging them solemnly and having made Allah a witness over yourselves. Indeed Allah knows what you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9974258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تَكُونُوا۟ كَٱلَّتِى نَقَضَتْ غَزْلَهَا مِنۢ بَعْدِ قُوَّةٍ أَنكَـٰثًا تَتَّخِذُونَ أَيْمَـٰنَكُمْ دَخَلًۢا بَيْنَكُمْ أَن تَكُونَ أُمَّةٌ هِىَ أَرْبَىٰ مِنْ أُمَّةٍ ۚ إِنَّمَا يَبْلُوكُمُ ٱللَّـهُ بِهِۦ ۚ وَلَيُبَيِّنَنَّ لَكُمْ يَوْمَ ٱلْقِيَـٰمَةِ مَا كُنتُمْ فِيهِ تَخْتَلِفُونَ ﴿٩٢﴾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be like her who would undo her yarn, breaking it up after [spinning it to] strength, by making your oaths a means of [mutual] deceit among yourselves, so that one community may become more affluent than another community</a:t>
            </a:r>
            <a:r>
              <a:rPr lang="en-US" altLang="en-US" sz="3200" dirty="0" smtClean="0">
                <a:latin typeface="Calibri" panose="020F0502020204030204" pitchFamily="34" charset="0"/>
              </a:rPr>
              <a:t>. </a:t>
            </a:r>
            <a:r>
              <a:rPr lang="en-US" altLang="en-US" sz="3200" dirty="0">
                <a:latin typeface="Calibri" panose="020F0502020204030204" pitchFamily="34" charset="0"/>
              </a:rPr>
              <a:t>Allah only tests you thereby, and He will surely clarify for you on the Day of Resurrection what you used to differ about.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58802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 شَآءَ ٱللَّـهُ لَجَعَلَكُمْ أُمَّةً وَٰحِدَةً وَلَـٰكِن يُضِلُّ مَن يَشَآءُ وَيَهْدِى مَن يَشَآءُ ۚ وَلَتُسْـَٔلُنَّ عَمَّا كُنتُمْ تَعْمَلُونَ ﴿٩٣﴾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Had Allah wished, He would have made you one community, but He leads astray whomever He wishes and guides whomever He wishes, and you will surely be questioned concerning what you used to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3705443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وَلَا تَتَّخِذُوٓا۟ أَيْمَـٰنَكُمْ دَخَلًۢا بَيْنَكُمْ فَتَزِلَّ قَدَمٌۢ بَعْدَ ثُبُوتِهَا وَتَذُوقُوا۟ ٱلسُّوٓءَ بِمَا صَدَدتُّمْ عَن سَبِيلِ ٱللَّـهِ ۖ وَلَكُمْ عَذَابٌ عَظِيمٌ ﴿٩٤﴾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make your oaths a means of [mutual] deceit among yourselves lest feet should stumble after being steady and [lest] you suffer ill for barring from the way of Allah and there be a great punishment for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Naḥl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36280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5824</TotalTime>
  <Words>7783</Words>
  <Application>Microsoft Office PowerPoint</Application>
  <PresentationFormat>Widescreen</PresentationFormat>
  <Paragraphs>408</Paragraphs>
  <Slides>135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135</vt:i4>
      </vt:variant>
    </vt:vector>
  </HeadingPairs>
  <TitlesOfParts>
    <vt:vector size="142"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PowerPoint Presentation</vt:lpstr>
      <vt:lpstr>اَللَّهُمَّ صَلِّ عَلَى مُحَمَّدٍ وَ آلِ مُحَمَّد</vt:lpstr>
      <vt:lpstr>بِسْمِ اللهِ الرَّحْمنِ الرَّحِيمِ</vt:lpstr>
      <vt:lpstr>أَتَىٰٓ أَمْرُ ٱللَّـهِ فَلَا تَسْتَعْجِلُوهُ ۚ سُبْحَـٰنَهُۥ وَتَعَـٰلَىٰ عَمَّا يُشْرِكُونَ ﴿١﴾</vt:lpstr>
      <vt:lpstr> يُنَزِّلُ ٱلْمَلَـٰٓئِكَةَ بِٱلرُّوحِ مِنْ أَمْرِهِۦ عَلَىٰ مَن يَشَآءُ مِنْ عِبَادِهِۦٓ أَنْ أَنذِرُوٓا۟ أَنَّهُۥ لَآ إِلَـٰهَ إِلَّآ أَنَا۠ فَٱتَّقُونِ ﴿٢﴾</vt:lpstr>
      <vt:lpstr> خَلَقَ ٱلسَّمَـٰوَٰتِ وَٱلْأَرْضَ بِٱلْحَقِّ ۚ تَعَـٰلَىٰ عَمَّا يُشْرِكُونَ ﴿٣﴾</vt:lpstr>
      <vt:lpstr> خَلَقَ ٱلْإِنسَـٰنَ مِن نُّطْفَةٍ فَإِذَا هُوَ خَصِيمٌ مُّبِينٌ ﴿٤﴾</vt:lpstr>
      <vt:lpstr> وَٱلْأَنْعَـٰمَ خَلَقَهَا ۗ لَكُمْ فِيهَا دِفْءٌ وَمَنَـٰفِعُ وَمِنْهَا تَأْكُلُونَ ﴿٥﴾</vt:lpstr>
      <vt:lpstr> وَلَكُمْ فِيهَا جَمَالٌ حِينَ تُرِيحُونَ وَحِينَ تَسْرَحُونَ ﴿٦﴾</vt:lpstr>
      <vt:lpstr>وَتَحْمِلُ أَثْقَالَكُمْ إِلَىٰ بَلَدٍ لَّمْ تَكُونُوا۟ بَـٰلِغِيهِ إِلَّا بِشِقِّ ٱلْأَنفُسِ ۚ إِنَّ رَبَّكُمْ لَرَءُوفٌ رَّحِيمٌ ﴿٧﴾</vt:lpstr>
      <vt:lpstr> وَٱلْخَيْلَ وَٱلْبِغَالَ وَٱلْحَمِيرَ لِتَرْكَبُوهَا وَزِينَةً ۚ وَيَخْلُقُ مَا لَا تَعْلَمُونَ ﴿٨﴾</vt:lpstr>
      <vt:lpstr> وَعَلَى ٱللَّـهِ قَصْدُ ٱلسَّبِيلِ وَمِنْهَا جَآئِرٌ ۚ وَلَوْ شَآءَ لَهَدَىٰكُمْ أَجْمَعِينَ ﴿٩﴾</vt:lpstr>
      <vt:lpstr> هُوَ ٱلَّذِىٓ أَنزَلَ مِنَ ٱلسَّمَآءِ مَآءً ۖ لَّكُم مِّنْهُ شَرَابٌ وَمِنْهُ شَجَرٌ فِيهِ تُسِيمُونَ ﴿١٠﴾</vt:lpstr>
      <vt:lpstr> يُنۢبِتُ لَكُم بِهِ ٱلزَّرْعَ وَٱلزَّيْتُونَ وَٱلنَّخِيلَ وَٱلْأَعْنَـٰبَ وَمِن كُلِّ ٱلثَّمَرَٰتِ ۗ إِنَّ فِى ذَٰلِكَ لَـَٔايَةً لِّقَوْمٍ يَتَفَكَّرُونَ ﴿١١﴾</vt:lpstr>
      <vt:lpstr> وَسَخَّرَ لَكُمُ ٱلَّيْلَ وَٱلنَّهَارَ وَٱلشَّمْسَ وَٱلْقَمَرَ ۖ وَٱلنُّجُومُ مُسَخَّرَٰتٌۢ بِأَمْرِهِۦٓ ۗ إِنَّ فِى ذَٰلِكَ لَـَٔايَـٰتٍ لِّقَوْمٍ يَعْقِلُونَ ﴿١٢﴾</vt:lpstr>
      <vt:lpstr> وَمَا ذَرَأَ لَكُمْ فِى ٱلْأَرْضِ مُخْتَلِفًا أَلْوَٰنُهُۥٓ ۗ إِنَّ فِى ذَٰلِكَ لَـَٔايَةً لِّقَوْمٍ يَذَّكَّرُونَ ﴿١٣﴾ </vt:lpstr>
      <vt:lpstr>وَهُوَ ٱلَّذِى سَخَّرَ ٱلْبَحْرَ لِتَأْكُلُوا۟ مِنْهُ لَحْمًا طَرِيًّا وَتَسْتَخْرِجُوا۟ مِنْهُ حِلْيَةً تَلْبَسُونَهَا وَتَرَى ٱلْفُلْكَ مَوَاخِرَ فِيهِ وَلِتَبْتَغُوا۟ مِن فَضْلِهِۦ وَلَعَلَّكُمْ تَشْكُرُونَ ﴿١٤﴾</vt:lpstr>
      <vt:lpstr>وَأَلْقَىٰ فِى ٱلْأَرْضِ رَوَٰسِىَ أَن تَمِيدَ بِكُمْ وَأَنْهَـٰرًا وَسُبُلًا لَّعَلَّكُمْ تَهْتَدُونَ ﴿١٥﴾</vt:lpstr>
      <vt:lpstr> وَعَلَـٰمَـٰتٍ ۚ وَبِٱلنَّجْمِ هُمْ يَهْتَدُونَ ﴿١٦﴾ </vt:lpstr>
      <vt:lpstr>أَفَمَن يَخْلُقُ كَمَن لَّا يَخْلُقُ ۗ أَفَلَا تَذَكَّرُونَ ﴿١٧﴾</vt:lpstr>
      <vt:lpstr> وَإِن تَعُدُّوا۟ نِعْمَةَ ٱللَّـهِ لَا تُحْصُوهَآ ۗ إِنَّ ٱللَّـهَ لَغَفُورٌ رَّحِيمٌ ﴿١٨﴾</vt:lpstr>
      <vt:lpstr> وَٱللَّـهُ يَعْلَمُ مَا تُسِرُّونَ وَمَا تُعْلِنُونَ ﴿١٩﴾</vt:lpstr>
      <vt:lpstr> وَٱلَّذِينَ يَدْعُونَ مِن دُونِ ٱللَّـهِ لَا يَخْلُقُونَ شَيْـًٔا وَهُمْ يُخْلَقُونَ ﴿٢٠﴾</vt:lpstr>
      <vt:lpstr> أَمْوَٰتٌ غَيْرُ أَحْيَآءٍ ۖ وَمَا يَشْعُرُونَ أَيَّانَ يُبْعَثُونَ ﴿٢١﴾</vt:lpstr>
      <vt:lpstr> إِلَـٰهُكُمْ إِلَـٰهٌ وَٰحِدٌ ۚ فَٱلَّذِينَ لَا يُؤْمِنُونَ بِٱلْـَٔاخِرَةِ قُلُوبُهُم مُّنكِرَةٌ وَهُم مُّسْتَكْبِرُونَ ﴿٢٢﴾</vt:lpstr>
      <vt:lpstr> لَا جَرَمَ أَنَّ ٱللَّـهَ يَعْلَمُ مَا يُسِرُّونَ وَمَا يُعْلِنُونَ ۚ إِنَّهُۥ لَا يُحِبُّ ٱلْمُسْتَكْبِرِينَ ﴿٢٣﴾</vt:lpstr>
      <vt:lpstr> وَإِذَا قِيلَ لَهُم مَّاذَآ أَنزَلَ رَبُّكُمْ ۙ قَالُوٓا۟ أَسَـٰطِيرُ ٱلْأَوَّلِينَ ﴿٢٤﴾</vt:lpstr>
      <vt:lpstr> لِيَحْمِلُوٓا۟ أَوْزَارَهُمْ كَامِلَةً يَوْمَ ٱلْقِيَـٰمَةِ ۙ وَمِنْ أَوْزَارِ ٱلَّذِينَ يُضِلُّونَهُم بِغَيْرِ عِلْمٍ ۗ أَلَا سَآءَ مَا يَزِرُونَ ﴿٢٥﴾</vt:lpstr>
      <vt:lpstr> قَدْ مَكَرَ ٱلَّذِينَ مِن قَبْلِهِمْ فَأَتَى ٱللَّـهُ بُنْيَـٰنَهُم مِّنَ ٱلْقَوَاعِدِ فَخَرَّ عَلَيْهِمُ ٱلسَّقْفُ مِن فَوْقِهِمْ وَأَتَىٰهُمُ ٱلْعَذَابُ مِنْ حَيْثُ لَا يَشْعُرُونَ ﴿٢٦﴾</vt:lpstr>
      <vt:lpstr>ثُمَّ يَوْمَ ٱلْقِيَـٰمَةِ يُخْزِيهِمْ وَيَقُولُ أَيْنَ شُرَكَآءِىَ ٱلَّذِينَ كُنتُمْ تُشَـٰٓقُّونَ فِيهِمْ ۚ قَالَ ٱلَّذِينَ أُوتُوا۟ ٱلْعِلْمَ إِنَّ ٱلْخِزْىَ ٱلْيَوْمَ وَٱلسُّوٓءَ عَلَى ٱلْكَـٰفِرِينَ ﴿٢٧﴾</vt:lpstr>
      <vt:lpstr> ٱلَّذِينَ تَتَوَفَّىٰهُمُ ٱلْمَلَـٰٓئِكَةُ ظَالِمِىٓ أَنفُسِهِمْ ۖ فَأَلْقَوُا۟ ٱلسَّلَمَ مَا كُنَّا نَعْمَلُ مِن سُوٓءٍۭ ۚ بَلَىٰٓ إِنَّ ٱللَّـهَ عَلِيمٌۢ بِمَا كُنتُمْ تَعْمَلُونَ ﴿٢٨﴾</vt:lpstr>
      <vt:lpstr> فَٱدْخُلُوٓا۟ أَبْوَٰبَ جَهَنَّمَ خَـٰلِدِينَ فِيهَا ۖ فَلَبِئْسَ مَثْوَى ٱلْمُتَكَبِّرِينَ ﴿٢٩﴾</vt:lpstr>
      <vt:lpstr> وَقِيلَ لِلَّذِينَ ٱتَّقَوْا۟ مَاذَآ أَنزَلَ رَبُّكُمْ ۚ قَالُوا۟ خَيْرًا ۗ لِّلَّذِينَ أَحْسَنُوا۟ فِى هَـٰذِهِ ٱلدُّنْيَا حَسَنَةٌ ۚ وَلَدَارُ ٱلْـَٔاخِرَةِ خَيْرٌ ۚ وَلَنِعْمَ دَارُ ٱلْمُتَّقِينَ ﴿٣٠﴾</vt:lpstr>
      <vt:lpstr> جَنَّـٰتُ عَدْنٍ يَدْخُلُونَهَا تَجْرِى مِن تَحْتِهَا ٱلْأَنْهَـٰرُ ۖ لَهُمْ فِيهَا مَا يَشَآءُونَ ۚ كَذَٰلِكَ يَجْزِى ٱللَّـهُ ٱلْمُتَّقِينَ ﴿٣١﴾</vt:lpstr>
      <vt:lpstr> ٱلَّذِينَ تَتَوَفَّىٰهُمُ ٱلْمَلَـٰٓئِكَةُ طَيِّبِينَ ۙ يَقُولُونَ سَلَـٰمٌ عَلَيْكُمُ ٱدْخُلُوا۟ ٱلْجَنَّةَ بِمَا كُنتُمْ تَعْمَلُونَ ﴿٣٢﴾</vt:lpstr>
      <vt:lpstr> هَلْ يَنظُرُونَ إِلَّآ أَن تَأْتِيَهُمُ ٱلْمَلَـٰٓئِكَةُ أَوْ يَأْتِىَ أَمْرُ رَبِّكَ ۚ كَذَٰلِكَ فَعَلَ ٱلَّذِينَ مِن قَبْلِهِمْ ۚ وَمَا ظَلَمَهُمُ ٱللَّـهُ وَلَـٰكِن كَانُوٓا۟ أَنفُسَهُمْ يَظْلِمُونَ ﴿٣٣﴾</vt:lpstr>
      <vt:lpstr> فَأَصَابَهُمْ سَيِّـَٔاتُ مَا عَمِلُوا۟ وَحَاقَ بِهِم مَّا كَانُوا۟ بِهِۦ يَسْتَهْزِءُونَ ﴿٣٤﴾</vt:lpstr>
      <vt:lpstr>وَقَالَ ٱلَّذِينَ أَشْرَكُوا۟ لَوْ شَآءَ ٱللَّـهُ مَا عَبَدْنَا مِن دُونِهِۦ مِن شَىْءٍ نَّحْنُ وَلَآ ءَابَآؤُنَا وَلَا حَرَّمْنَا مِن دُونِهِۦ مِن شَىْءٍ ۚ كَذَٰلِكَ فَعَلَ ٱلَّذِينَ مِن قَبْلِهِمْ ۚ فَهَلْ عَلَى ٱلرُّسُلِ إِلَّا ٱلْبَلَـٰغُ ٱلْمُبِينُ ﴿٣٥﴾</vt:lpstr>
      <vt:lpstr> وَلَقَدْ بَعَثْنَا فِى كُلِّ أُمَّةٍ رَّسُولًا أَنِ ٱعْبُدُوا۟ ٱللَّـهَ وَٱجْتَنِبُوا۟ ٱلطَّـٰغُوتَ ۖ فَمِنْهُم مَّنْ هَدَى ٱللَّـهُ وَمِنْهُم مَّنْ حَقَّتْ عَلَيْهِ ٱلضَّلَـٰلَةُ ۚ فَسِيرُوا۟ فِى ٱلْأَرْضِ فَٱنظُرُوا۟ كَيْفَ كَانَ عَـٰقِبَةُ ٱلْمُكَذِّبِينَ ﴿٣٦﴾</vt:lpstr>
      <vt:lpstr> إِن تَحْرِصْ عَلَىٰ هُدَىٰهُمْ فَإِنَّ ٱللَّـهَ لَا يَهْدِى مَن يُضِلُّ ۖ وَمَا لَهُم مِّن نَّـٰصِرِينَ ﴿٣٧﴾</vt:lpstr>
      <vt:lpstr> وَأَقْسَمُوا۟ بِٱللَّـهِ جَهْدَ أَيْمَـٰنِهِمْ ۙ لَا يَبْعَثُ ٱللَّـهُ مَن يَمُوتُ ۚ بَلَىٰ وَعْدًا عَلَيْهِ حَقًّا وَلَـٰكِنَّ أَكْثَرَ ٱلنَّاسِ لَا يَعْلَمُونَ ﴿٣٨﴾</vt:lpstr>
      <vt:lpstr> لِيُبَيِّنَ لَهُمُ ٱلَّذِى يَخْتَلِفُونَ فِيهِ وَلِيَعْلَمَ ٱلَّذِينَ كَفَرُوٓا۟ أَنَّهُمْ كَانُوا۟ كَـٰذِبِينَ ﴿٣٩﴾</vt:lpstr>
      <vt:lpstr> إِنَّمَا قَوْلُنَا لِشَىْءٍ إِذَآ أَرَدْنَـٰهُ أَن نَّقُولَ لَهُۥ كُن فَيَكُونُ ﴿٤٠﴾</vt:lpstr>
      <vt:lpstr> وَٱلَّذِينَ هَاجَرُوا۟ فِى ٱللَّـهِ مِنۢ بَعْدِ مَا ظُلِمُوا۟ لَنُبَوِّئَنَّهُمْ فِى ٱلدُّنْيَا حَسَنَةً ۖ وَلَأَجْرُ ٱلْـَٔاخِرَةِ أَكْبَرُ ۚ لَوْ كَانُوا۟ يَعْلَمُونَ ﴿٤١﴾</vt:lpstr>
      <vt:lpstr> ٱلَّذِينَ صَبَرُوا۟ وَعَلَىٰ رَبِّهِمْ يَتَوَكَّلُونَ ﴿٤٢﴾</vt:lpstr>
      <vt:lpstr>وَمَآ أَرْسَلْنَا مِن قَبْلِكَ إِلَّا رِجَالًا نُّوحِىٓ إِلَيْهِمْ ۚ فَسْـَٔلُوٓا۟ أَهْلَ ٱلذِّكْرِ إِن كُنتُمْ لَا تَعْلَمُونَ ﴿٤٣﴾</vt:lpstr>
      <vt:lpstr> بِٱلْبَيِّنَـٰتِ وَٱلزُّبُرِ ۗ وَأَنزَلْنَآ إِلَيْكَ ٱلذِّكْرَ لِتُبَيِّنَ لِلنَّاسِ مَا نُزِّلَ إِلَيْهِمْ وَلَعَلَّهُمْ يَتَفَكَّرُونَ ﴿٤٤﴾</vt:lpstr>
      <vt:lpstr> أَفَأَمِنَ ٱلَّذِينَ مَكَرُوا۟ ٱلسَّيِّـَٔاتِ أَن يَخْسِفَ ٱللَّـهُ بِهِمُ ٱلْأَرْضَ أَوْ يَأْتِيَهُمُ ٱلْعَذَابُ مِنْ حَيْثُ لَا يَشْعُرُونَ ﴿٤٥﴾</vt:lpstr>
      <vt:lpstr> أَوْ يَأْخُذَهُمْ فِى تَقَلُّبِهِمْ فَمَا هُم بِمُعْجِزِينَ ﴿٤٦﴾</vt:lpstr>
      <vt:lpstr> أَوْ يَأْخُذَهُمْ عَلَىٰ تَخَوُّفٍ فَإِنَّ رَبَّكُمْ لَرَءُوفٌ رَّحِيمٌ ﴿٤٧﴾ </vt:lpstr>
      <vt:lpstr>أَوَلَمْ يَرَوْا۟ إِلَىٰ مَا خَلَقَ ٱللَّـهُ مِن شَىْءٍ يَتَفَيَّؤُا۟ ظِلَـٰلُهُۥ عَنِ ٱلْيَمِينِ وَٱلشَّمَآئِلِ سُجَّدًا لِّلَّـهِ وَهُمْ دَٰخِرُونَ ﴿٤٨﴾</vt:lpstr>
      <vt:lpstr> وَلِلَّـهِ يَسْجُدُ مَا فِى ٱلسَّمَـٰوَٰتِ وَمَا فِى ٱلْأَرْضِ مِن دَآبَّةٍ وَٱلْمَلَـٰٓئِكَةُ وَهُمْ لَا يَسْتَكْبِرُونَ ﴿٤٩﴾</vt:lpstr>
      <vt:lpstr> يَخَافُونَ رَبَّهُم مِّن فَوْقِهِمْ وَيَفْعَلُونَ مَا يُؤْمَرُونَ ۩ ﴿٥٠﴾</vt:lpstr>
      <vt:lpstr> وَقَالَ ٱللَّـهُ لَا تَتَّخِذُوٓا۟ إِلَـٰهَيْنِ ٱثْنَيْنِ ۖ إِنَّمَا هُوَ إِلَـٰهٌ وَٰحِدٌ ۖ فَإِيَّـٰىَ فَٱرْهَبُونِ ﴿٥١﴾</vt:lpstr>
      <vt:lpstr> وَلَهُۥ مَا فِى ٱلسَّمَـٰوَٰتِ وَٱلْأَرْضِ وَلَهُ ٱلدِّينُ وَاصِبًا ۚ أَفَغَيْرَ ٱللَّـهِ تَتَّقُونَ ﴿٥٢﴾</vt:lpstr>
      <vt:lpstr> وَمَا بِكُم مِّن نِّعْمَةٍ فَمِنَ ٱللَّـهِ ۖ ثُمَّ إِذَا مَسَّكُمُ ٱلضُّرُّ فَإِلَيْهِ تَجْـَٔرُونَ ﴿٥٣﴾</vt:lpstr>
      <vt:lpstr> ثُمَّ إِذَا كَشَفَ ٱلضُّرَّ عَنكُمْ إِذَا فَرِيقٌ مِّنكُم بِرَبِّهِمْ يُشْرِكُونَ ﴿٥٤﴾</vt:lpstr>
      <vt:lpstr>لِيَكْفُرُوا۟ بِمَآ ءَاتَيْنَـٰهُمْ ۚ فَتَمَتَّعُوا۟ ۖ فَسَوْفَ تَعْلَمُونَ ﴿٥٥﴾</vt:lpstr>
      <vt:lpstr> وَيَجْعَلُونَ لِمَا لَا يَعْلَمُونَ نَصِيبًا مِّمَّا رَزَقْنَـٰهُمْ ۗ تَٱللَّـهِ لَتُسْـَٔلُنَّ عَمَّا كُنتُمْ تَفْتَرُونَ ﴿٥٦﴾</vt:lpstr>
      <vt:lpstr> وَيَجْعَلُونَ لِلَّـهِ ٱلْبَنَـٰتِ سُبْحَـٰنَهُۥ ۙ وَلَهُم مَّا يَشْتَهُونَ ﴿٥٧﴾</vt:lpstr>
      <vt:lpstr> وَإِذَا بُشِّرَ أَحَدُهُم بِٱلْأُنثَىٰ ظَلَّ وَجْهُهُۥ مُسْوَدًّا وَهُوَ كَظِيمٌ ﴿٥٨﴾</vt:lpstr>
      <vt:lpstr> يَتَوَٰرَىٰ مِنَ ٱلْقَوْمِ مِن سُوٓءِ مَا بُشِّرَ بِهِۦٓ ۚ أَيُمْسِكُهُۥ عَلَىٰ هُونٍ أَمْ يَدُسُّهُۥ فِى ٱلتُّرَابِ ۗ أَلَا سَآءَ مَا يَحْكُمُونَ ﴿٥٩﴾</vt:lpstr>
      <vt:lpstr> لِلَّذِينَ لَا يُؤْمِنُونَ بِٱلْـَٔاخِرَةِ مَثَلُ ٱلسَّوْءِ ۖ وَلِلَّـهِ ٱلْمَثَلُ ٱلْأَعْلَىٰ ۚ وَهُوَ ٱلْعَزِيزُ ٱلْحَكِيمُ ﴿٦٠﴾</vt:lpstr>
      <vt:lpstr> وَلَوْ يُؤَاخِذُ ٱللَّـهُ ٱلنَّاسَ بِظُلْمِهِم مَّا تَرَكَ عَلَيْهَا مِن دَآبَّةٍ وَلَـٰكِن يُؤَخِّرُهُمْ إِلَىٰٓ أَجَلٍ مُّسَمًّى ۖ فَإِذَا جَآءَ أَجَلُهُمْ لَا يَسْتَـْٔخِرُونَ سَاعَةً ۖ وَلَا يَسْتَقْدِمُونَ ﴿٦١﴾</vt:lpstr>
      <vt:lpstr> وَيَجْعَلُونَ لِلَّـهِ مَا يَكْرَهُونَ وَتَصِفُ أَلْسِنَتُهُمُ ٱلْكَذِبَ أَنَّ لَهُمُ ٱلْحُسْنَىٰ ۖ لَا جَرَمَ أَنَّ لَهُمُ ٱلنَّارَ وَأَنَّهُم مُّفْرَطُونَ ﴿٦٢﴾</vt:lpstr>
      <vt:lpstr> تَٱللَّـهِ لَقَدْ أَرْسَلْنَآ إِلَىٰٓ أُمَمٍ مِّن قَبْلِكَ فَزَيَّنَ لَهُمُ ٱلشَّيْطَـٰنُ أَعْمَـٰلَهُمْ فَهُوَ وَلِيُّهُمُ ٱلْيَوْمَ وَلَهُمْ عَذَابٌ أَلِيمٌ ﴿٦٣﴾</vt:lpstr>
      <vt:lpstr> وَمَآ أَنزَلْنَا عَلَيْكَ ٱلْكِتَـٰبَ إِلَّا لِتُبَيِّنَ لَهُمُ ٱلَّذِى ٱخْتَلَفُوا۟ فِيهِ ۙ وَهُدًى وَرَحْمَةً لِّقَوْمٍ يُؤْمِنُونَ ﴿٦٤﴾</vt:lpstr>
      <vt:lpstr>وَٱللَّـهُ أَنزَلَ مِنَ ٱلسَّمَآءِ مَآءً فَأَحْيَا بِهِ ٱلْأَرْضَ بَعْدَ مَوْتِهَآ ۚ إِنَّ فِى ذَٰلِكَ لَـَٔايَةً لِّقَوْمٍ يَسْمَعُونَ ﴿٦٥﴾</vt:lpstr>
      <vt:lpstr> وَإِنَّ لَكُمْ فِى ٱلْأَنْعَـٰمِ لَعِبْرَةً ۖ نُّسْقِيكُم مِّمَّا فِى بُطُونِهِۦ مِنۢ بَيْنِ فَرْثٍ وَدَمٍ لَّبَنًا خَالِصًا سَآئِغًا لِّلشَّـٰرِبِينَ ﴿٦٦﴾</vt:lpstr>
      <vt:lpstr> وَمِن ثَمَرَٰتِ ٱلنَّخِيلِ وَٱلْأَعْنَـٰبِ تَتَّخِذُونَ مِنْهُ سَكَرًا وَرِزْقًا حَسَنًا ۗ إِنَّ فِى ذَٰلِكَ لَـَٔايَةً لِّقَوْمٍ يَعْقِلُونَ ﴿٦٧﴾</vt:lpstr>
      <vt:lpstr> وَأَوْحَىٰ رَبُّكَ إِلَى ٱلنَّحْلِ أَنِ ٱتَّخِذِى مِنَ ٱلْجِبَالِ بُيُوتًا وَمِنَ ٱلشَّجَرِ وَمِمَّا يَعْرِشُونَ ﴿٦٨﴾</vt:lpstr>
      <vt:lpstr> ثُمَّ كُلِى مِن كُلِّ ٱلثَّمَرَٰتِ فَٱسْلُكِى سُبُلَ رَبِّكِ ذُلُلًا ۚ يَخْرُجُ مِنۢ بُطُونِهَا شَرَابٌ مُّخْتَلِفٌ أَلْوَٰنُهُۥ فِيهِ شِفَآءٌ لِّلنَّاسِ ۗ إِنَّ فِى ذَٰلِكَ لَـَٔايَةً لِّقَوْمٍ يَتَفَكَّرُونَ ﴿٦٩﴾</vt:lpstr>
      <vt:lpstr> وَٱللَّـهُ خَلَقَكُمْ ثُمَّ يَتَوَفَّىٰكُمْ ۚ وَمِنكُم مَّن يُرَدُّ إِلَىٰٓ أَرْذَلِ ٱلْعُمُرِ لِكَىْ لَا يَعْلَمَ بَعْدَ عِلْمٍ شَيْـًٔا ۚ إِنَّ ٱللَّـهَ عَلِيمٌ قَدِيرٌ ﴿٧٠﴾</vt:lpstr>
      <vt:lpstr> وَٱللَّـهُ فَضَّلَ بَعْضَكُمْ عَلَىٰ بَعْضٍ فِى ٱلرِّزْقِ ۚ فَمَا ٱلَّذِينَ فُضِّلُوا۟ بِرَآدِّى رِزْقِهِمْ عَلَىٰ مَا مَلَكَتْ أَيْمَـٰنُهُمْ فَهُمْ فِيهِ سَوَآءٌ ۚ أَفَبِنِعْمَةِ ٱللَّـهِ يَجْحَدُونَ ﴿٧١﴾</vt:lpstr>
      <vt:lpstr> وَٱللَّـهُ جَعَلَ لَكُم مِّنْ أَنفُسِكُمْ أَزْوَٰجًا وَجَعَلَ لَكُم مِّنْ أَزْوَٰجِكُم بَنِينَ وَحَفَدَةً وَرَزَقَكُم مِّنَ ٱلطَّيِّبَـٰتِ ۚ أَفَبِٱلْبَـٰطِلِ يُؤْمِنُونَ وَبِنِعْمَتِ ٱللَّـهِ هُمْ يَكْفُرُونَ ﴿٧٢﴾</vt:lpstr>
      <vt:lpstr>وَيَعْبُدُونَ مِن دُونِ ٱللَّـهِ مَا لَا يَمْلِكُ لَهُمْ رِزْقًا مِّنَ ٱلسَّمَـٰوَٰتِ وَٱلْأَرْضِ شَيْـًٔا وَلَا يَسْتَطِيعُونَ ﴿٧٣﴾ </vt:lpstr>
      <vt:lpstr>فَلَا تَضْرِبُوا۟ لِلَّـهِ ٱلْأَمْثَالَ ۚ إِنَّ ٱللَّـهَ يَعْلَمُ وَأَنتُمْ لَا تَعْلَمُونَ ﴿٧٤﴾</vt:lpstr>
      <vt:lpstr> ضَرَبَ ٱللَّـهُ مَثَلًا عَبْدًا مَّمْلُوكًا لَّا يَقْدِرُ عَلَىٰ شَىْءٍ وَمَن رَّزَقْنَـٰهُ مِنَّا رِزْقًا حَسَنًا فَهُوَ يُنفِقُ مِنْهُ سِرًّا وَجَهْرًا ۖ هَلْ يَسْتَوُۥنَ ۚ ٱلْحَمْدُ لِلَّـهِ ۚ بَلْ أَكْثَرُهُمْ لَا يَعْلَمُونَ ﴿٧٥﴾</vt:lpstr>
      <vt:lpstr> وَضَرَبَ ٱللَّـهُ مَثَلًا رَّجُلَيْنِ أَحَدُهُمَآ أَبْكَمُ لَا يَقْدِرُ عَلَىٰ شَىْءٍ وَهُوَ كَلٌّ عَلَىٰ مَوْلَىٰهُ أَيْنَمَا يُوَجِّههُّ لَا يَأْتِ بِخَيْرٍ ۖ هَلْ يَسْتَوِى هُوَ وَمَن يَأْمُرُ بِٱلْعَدْلِ ۙ وَهُوَ عَلَىٰ صِرَٰطٍ مُّسْتَقِيمٍ ﴿٧٦﴾</vt:lpstr>
      <vt:lpstr> وَلِلَّـهِ غَيْبُ ٱلسَّمَـٰوَٰتِ وَٱلْأَرْضِ ۚ وَمَآ أَمْرُ ٱلسَّاعَةِ إِلَّا كَلَمْحِ ٱلْبَصَرِ أَوْ هُوَ أَقْرَبُ ۚ إِنَّ ٱللَّـهَ عَلَىٰ كُلِّ شَىْءٍ قَدِيرٌ ﴿٧٧﴾</vt:lpstr>
      <vt:lpstr> وَٱللَّـهُ أَخْرَجَكُم مِّنۢ بُطُونِ أُمَّهَـٰتِكُمْ لَا تَعْلَمُونَ شَيْـًٔا وَجَعَلَ لَكُمُ ٱلسَّمْعَ وَٱلْأَبْصَـٰرَ وَٱلْأَفْـِٔدَةَ ۙ لَعَلَّكُمْ تَشْكُرُونَ ﴿٧٨﴾</vt:lpstr>
      <vt:lpstr> أَلَمْ يَرَوْا۟ إِلَى ٱلطَّيْرِ مُسَخَّرَٰتٍ فِى جَوِّ ٱلسَّمَآءِ مَا يُمْسِكُهُنَّ إِلَّا ٱللَّـهُ ۗ إِنَّ فِى ذَٰلِكَ لَـَٔايَـٰتٍ لِّقَوْمٍ يُؤْمِنُونَ ﴿٧٩﴾</vt:lpstr>
      <vt:lpstr>وَٱللَّـهُ جَعَلَ لَكُم مِّنۢ بُيُوتِكُمْ سَكَنًا وَجَعَلَ لَكُم مِّن جُلُودِ ٱلْأَنْعَـٰمِ بُيُوتًا تَسْتَخِفُّونَهَا يَوْمَ ظَعْنِكُمْ وَيَوْمَ إِقَامَتِكُمْ ۙ وَمِنْ أَصْوَافِهَا وَأَوْبَارِهَا وَأَشْعَارِهَآ أَثَـٰثًا وَمَتَـٰعًا إِلَىٰ حِينٍ ﴿٨٠﴾</vt:lpstr>
      <vt:lpstr> وَٱللَّـهُ جَعَلَ لَكُم مِّمَّا خَلَقَ ظِلَـٰلًا وَجَعَلَ لَكُم مِّنَ ٱلْجِبَالِ أَكْنَـٰنًا وَجَعَلَ لَكُمْ سَرَٰبِيلَ تَقِيكُمُ ٱلْحَرَّ وَسَرَٰبِيلَ تَقِيكُم بَأْسَكُمْ ۚ كَذَٰلِكَ يُتِمُّ نِعْمَتَهُۥ عَلَيْكُمْ لَعَلَّكُمْ تُسْلِمُونَ ﴿٨١﴾</vt:lpstr>
      <vt:lpstr> فَإِن تَوَلَّوْا۟ فَإِنَّمَا عَلَيْكَ ٱلْبَلَـٰغُ ٱلْمُبِينُ ﴿٨٢﴾</vt:lpstr>
      <vt:lpstr> يَعْرِفُونَ نِعْمَتَ ٱللَّـهِ ثُمَّ يُنكِرُونَهَا وَأَكْثَرُهُمُ ٱلْكَـٰفِرُونَ ﴿٨٣﴾</vt:lpstr>
      <vt:lpstr> وَيَوْمَ نَبْعَثُ مِن كُلِّ أُمَّةٍ شَهِيدًا ثُمَّ لَا يُؤْذَنُ لِلَّذِينَ كَفَرُوا۟ وَلَا هُمْ يُسْتَعْتَبُونَ ﴿٨٤﴾</vt:lpstr>
      <vt:lpstr> وَإِذَا رَءَا ٱلَّذِينَ ظَلَمُوا۟ ٱلْعَذَابَ فَلَا يُخَفَّفُ عَنْهُمْ وَلَا هُمْ يُنظَرُونَ ﴿٨٥﴾</vt:lpstr>
      <vt:lpstr> وَإِذَا رَءَا ٱلَّذِينَ أَشْرَكُوا۟ شُرَكَآءَهُمْ قَالُوا۟ رَبَّنَا هَـٰٓؤُلَآءِ شُرَكَآؤُنَا ٱلَّذِينَ كُنَّا نَدْعُوا۟ مِن دُونِكَ ۖ فَأَلْقَوْا۟ إِلَيْهِمُ ٱلْقَوْلَ إِنَّكُمْ لَكَـٰذِبُونَ ﴿٨٦﴾ </vt:lpstr>
      <vt:lpstr>وَأَلْقَوْا۟ إِلَى ٱللَّـهِ يَوْمَئِذٍ ٱلسَّلَمَ ۖ وَضَلَّ عَنْهُم مَّا كَانُوا۟ يَفْتَرُونَ ﴿٨٧﴾</vt:lpstr>
      <vt:lpstr>ٱلَّذِينَ كَفَرُوا۟ وَصَدُّوا۟ عَن سَبِيلِ ٱللَّـهِ زِدْنَـٰهُمْ عَذَابًا فَوْقَ ٱلْعَذَابِ بِمَا كَانُوا۟ يُفْسِدُونَ ﴿٨٨﴾</vt:lpstr>
      <vt:lpstr> وَيَوْمَ نَبْعَثُ فِى كُلِّ أُمَّةٍ شَهِيدًا عَلَيْهِم مِّنْ أَنفُسِهِمْ ۖ وَجِئْنَا بِكَ شَهِيدًا عَلَىٰ هَـٰٓؤُلَآءِ ۚ وَنَزَّلْنَا عَلَيْكَ ٱلْكِتَـٰبَ تِبْيَـٰنًا لِّكُلِّ شَىْءٍ وَهُدًى وَرَحْمَةً وَبُشْرَىٰ لِلْمُسْلِمِينَ ﴿٨٩﴾</vt:lpstr>
      <vt:lpstr> إِنَّ ٱللَّـهَ يَأْمُرُ بِٱلْعَدْلِ وَٱلْإِحْسَـٰنِ وَإِيتَآئِ ذِى ٱلْقُرْبَىٰ وَيَنْهَىٰ عَنِ ٱلْفَحْشَآءِ وَٱلْمُنكَرِ وَٱلْبَغْىِ ۚ يَعِظُكُمْ لَعَلَّكُمْ تَذَكَّرُونَ ﴿٩٠﴾</vt:lpstr>
      <vt:lpstr> وَأَوْفُوا۟ بِعَهْدِ ٱللَّـهِ إِذَا عَـٰهَدتُّمْ وَلَا تَنقُضُوا۟ ٱلْأَيْمَـٰنَ بَعْدَ تَوْكِيدِهَا وَقَدْ جَعَلْتُمُ ٱللَّـهَ عَلَيْكُمْ كَفِيلًا ۚ إِنَّ ٱللَّـهَ يَعْلَمُ مَا تَفْعَلُونَ ﴿٩١﴾</vt:lpstr>
      <vt:lpstr> وَلَا تَكُونُوا۟ كَٱلَّتِى نَقَضَتْ غَزْلَهَا مِنۢ بَعْدِ قُوَّةٍ أَنكَـٰثًا تَتَّخِذُونَ أَيْمَـٰنَكُمْ دَخَلًۢا بَيْنَكُمْ أَن تَكُونَ أُمَّةٌ هِىَ أَرْبَىٰ مِنْ أُمَّةٍ ۚ إِنَّمَا يَبْلُوكُمُ ٱللَّـهُ بِهِۦ ۚ وَلَيُبَيِّنَنَّ لَكُمْ يَوْمَ ٱلْقِيَـٰمَةِ مَا كُنتُمْ فِيهِ تَخْتَلِفُونَ ﴿٩٢﴾</vt:lpstr>
      <vt:lpstr> وَلَوْ شَآءَ ٱللَّـهُ لَجَعَلَكُمْ أُمَّةً وَٰحِدَةً وَلَـٰكِن يُضِلُّ مَن يَشَآءُ وَيَهْدِى مَن يَشَآءُ ۚ وَلَتُسْـَٔلُنَّ عَمَّا كُنتُمْ تَعْمَلُونَ ﴿٩٣﴾</vt:lpstr>
      <vt:lpstr>وَلَا تَتَّخِذُوٓا۟ أَيْمَـٰنَكُمْ دَخَلًۢا بَيْنَكُمْ فَتَزِلَّ قَدَمٌۢ بَعْدَ ثُبُوتِهَا وَتَذُوقُوا۟ ٱلسُّوٓءَ بِمَا صَدَدتُّمْ عَن سَبِيلِ ٱللَّـهِ ۖ وَلَكُمْ عَذَابٌ عَظِيمٌ ﴿٩٤﴾</vt:lpstr>
      <vt:lpstr> وَلَا تَشْتَرُوا۟ بِعَهْدِ ٱللَّـهِ ثَمَنًا قَلِيلًا ۚ إِنَّمَا عِندَ ٱللَّـهِ هُوَ خَيْرٌ لَّكُمْ إِن كُنتُمْ تَعْلَمُونَ ﴿٩٥﴾</vt:lpstr>
      <vt:lpstr> مَا عِندَكُمْ يَنفَدُ ۖ وَمَا عِندَ ٱللَّـهِ بَاقٍ ۗ وَلَنَجْزِيَنَّ ٱلَّذِينَ صَبَرُوٓا۟ أَجْرَهُم بِأَحْسَنِ مَا كَانُوا۟ يَعْمَلُونَ ﴿٩٦﴾</vt:lpstr>
      <vt:lpstr> مَنْ عَمِلَ صَـٰلِحًا مِّن ذَكَرٍ أَوْ أُنثَىٰ وَهُوَ مُؤْمِنٌ فَلَنُحْيِيَنَّهُۥ حَيَوٰةً طَيِّبَةً ۖ وَلَنَجْزِيَنَّهُمْ أَجْرَهُم بِأَحْسَنِ مَا كَانُوا۟ يَعْمَلُونَ ﴿٩٧﴾</vt:lpstr>
      <vt:lpstr> فَإِذَا قَرَأْتَ ٱلْقُرْءَانَ فَٱسْتَعِذْ بِٱللَّـهِ مِنَ ٱلشَّيْطَـٰنِ ٱلرَّجِيمِ ﴿٩٨﴾ </vt:lpstr>
      <vt:lpstr>إِنَّهُۥ لَيْسَ لَهُۥ سُلْطَـٰنٌ عَلَى ٱلَّذِينَ ءَامَنُوا۟ وَعَلَىٰ رَبِّهِمْ يَتَوَكَّلُونَ ﴿٩٩﴾ </vt:lpstr>
      <vt:lpstr>إِنَّمَا سُلْطَـٰنُهُۥ عَلَى ٱلَّذِينَ يَتَوَلَّوْنَهُۥ وَٱلَّذِينَ هُم بِهِۦ مُشْرِكُونَ ﴿١٠٠﴾</vt:lpstr>
      <vt:lpstr> وَإِذَا بَدَّلْنَآ ءَايَةً مَّكَانَ ءَايَةٍ ۙ وَٱللَّـهُ أَعْلَمُ بِمَا يُنَزِّلُ قَالُوٓا۟ إِنَّمَآ أَنتَ مُفْتَرٍۭ ۚ بَلْ أَكْثَرُهُمْ لَا يَعْلَمُونَ ﴿١٠١﴾</vt:lpstr>
      <vt:lpstr> قُلْ نَزَّلَهُۥ رُوحُ ٱلْقُدُسِ مِن رَّبِّكَ بِٱلْحَقِّ لِيُثَبِّتَ ٱلَّذِينَ ءَامَنُوا۟ وَهُدًى وَبُشْرَىٰ لِلْمُسْلِمِينَ ﴿١٠٢﴾</vt:lpstr>
      <vt:lpstr>وَلَقَدْ نَعْلَمُ أَنَّهُمْ يَقُولُونَ إِنَّمَا يُعَلِّمُهُۥ بَشَرٌ ۗ لِّسَانُ ٱلَّذِى يُلْحِدُونَ إِلَيْهِ أَعْجَمِىٌّ وَهَـٰذَا لِسَانٌ عَرَبِىٌّ مُّبِينٌ ﴿١٠٣﴾</vt:lpstr>
      <vt:lpstr> إِنَّ ٱلَّذِينَ لَا يُؤْمِنُونَ بِـَٔايَـٰتِ ٱللَّـهِ لَا يَهْدِيهِمُ ٱللَّـهُ وَلَهُمْ عَذَابٌ أَلِيمٌ ﴿١٠٤﴾</vt:lpstr>
      <vt:lpstr> إِنَّمَا يَفْتَرِى ٱلْكَذِبَ ٱلَّذِينَ لَا يُؤْمِنُونَ بِـَٔايَـٰتِ ٱللَّـهِ ۖ وَأُو۟لَـٰٓئِكَ هُمُ ٱلْكَـٰذِبُونَ ﴿١٠٥﴾</vt:lpstr>
      <vt:lpstr> مَن كَفَرَ بِٱللَّـهِ مِنۢ بَعْدِ إِيمَـٰنِهِۦٓ إِلَّا مَنْ أُكْرِهَ وَقَلْبُهُۥ مُطْمَئِنٌّۢ بِٱلْإِيمَـٰنِ وَلَـٰكِن مَّن شَرَحَ بِٱلْكُفْرِ صَدْرًا فَعَلَيْهِمْ غَضَبٌ مِّنَ ٱللَّـهِ وَلَهُمْ عَذَابٌ عَظِيمٌ ﴿١٠٦﴾</vt:lpstr>
      <vt:lpstr> ذَٰلِكَ بِأَنَّهُمُ ٱسْتَحَبُّوا۟ ٱلْحَيَوٰةَ ٱلدُّنْيَا عَلَى ٱلْـَٔاخِرَةِ وَأَنَّ ٱللَّـهَ لَا يَهْدِى ٱلْقَوْمَ ٱلْكَـٰفِرِينَ ﴿١٠٧﴾ </vt:lpstr>
      <vt:lpstr>أُو۟لَـٰٓئِكَ ٱلَّذِينَ طَبَعَ ٱللَّـهُ عَلَىٰ قُلُوبِهِمْ وَسَمْعِهِمْ وَأَبْصَـٰرِهِمْ ۖ وَأُو۟لَـٰٓئِكَ هُمُ ٱلْغَـٰفِلُونَ ﴿١٠٨﴾</vt:lpstr>
      <vt:lpstr> لَا جَرَمَ أَنَّهُمْ فِى ٱلْـَٔاخِرَةِ هُمُ ٱلْخَـٰسِرُونَ ﴿١٠٩﴾</vt:lpstr>
      <vt:lpstr> ثُمَّ إِنَّ رَبَّكَ لِلَّذِينَ هَاجَرُوا۟ مِنۢ بَعْدِ مَا فُتِنُوا۟ ثُمَّ جَـٰهَدُوا۟ وَصَبَرُوٓا۟ إِنَّ رَبَّكَ مِنۢ بَعْدِهَا لَغَفُورٌ رَّحِيمٌ ﴿١١٠﴾</vt:lpstr>
      <vt:lpstr> يَوْمَ تَأْتِى كُلُّ نَفْسٍ تُجَـٰدِلُ عَن نَّفْسِهَا وَتُوَفَّىٰ كُلُّ نَفْسٍ مَّا عَمِلَتْ وَهُمْ لَا يُظْلَمُونَ ﴿١١١﴾</vt:lpstr>
      <vt:lpstr> وَضَرَبَ ٱللَّـهُ مَثَلًا قَرْيَةً كَانَتْ ءَامِنَةً مُّطْمَئِنَّةً يَأْتِيهَا رِزْقُهَا رَغَدًا مِّن كُلِّ مَكَانٍ فَكَفَرَتْ بِأَنْعُمِ ٱللَّـهِ فَأَذَٰقَهَا ٱللَّـهُ لِبَاسَ ٱلْجُوعِ وَٱلْخَوْفِ بِمَا كَانُوا۟ يَصْنَعُونَ ﴿١١٢﴾</vt:lpstr>
      <vt:lpstr> وَلَقَدْ جَآءَهُمْ رَسُولٌ مِّنْهُمْ فَكَذَّبُوهُ فَأَخَذَهُمُ ٱلْعَذَابُ وَهُمْ ظَـٰلِمُونَ ﴿١١٣﴾</vt:lpstr>
      <vt:lpstr> فَكُلُوا۟ مِمَّا رَزَقَكُمُ ٱللَّـهُ حَلَـٰلًا طَيِّبًا وَٱشْكُرُوا۟ نِعْمَتَ ٱللَّـهِ إِن كُنتُمْ إِيَّاهُ تَعْبُدُونَ ﴿١١٤﴾</vt:lpstr>
      <vt:lpstr> إِنَّمَا حَرَّمَ عَلَيْكُمُ ٱلْمَيْتَةَ وَٱلدَّمَ وَلَحْمَ ٱلْخِنزِيرِ وَمَآ أُهِلَّ لِغَيْرِ ٱللَّـهِ بِهِۦ ۖ فَمَنِ ٱضْطُرَّ غَيْرَ بَاغٍ وَلَا عَادٍ فَإِنَّ ٱللَّـهَ غَفُورٌ رَّحِيمٌ ﴿١١٥﴾</vt:lpstr>
      <vt:lpstr> وَلَا تَقُولُوا۟ لِمَا تَصِفُ أَلْسِنَتُكُمُ ٱلْكَذِبَ هَـٰذَا حَلَـٰلٌ وَهَـٰذَا حَرَامٌ لِّتَفْتَرُوا۟ عَلَى ٱللَّـهِ ٱلْكَذِبَ ۚ إِنَّ ٱلَّذِينَ يَفْتَرُونَ عَلَى ٱللَّـهِ ٱلْكَذِبَ لَا يُفْلِحُونَ ﴿١١٦﴾</vt:lpstr>
      <vt:lpstr> مَتَـٰعٌ قَلِيلٌ وَلَهُمْ عَذَابٌ أَلِيمٌ ﴿١١٧﴾</vt:lpstr>
      <vt:lpstr> وَعَلَى ٱلَّذِينَ هَادُوا۟ حَرَّمْنَا مَا قَصَصْنَا عَلَيْكَ مِن قَبْلُ ۖ وَمَا ظَلَمْنَـٰهُمْ وَلَـٰكِن كَانُوٓا۟ أَنفُسَهُمْ يَظْلِمُونَ ﴿١١٨﴾</vt:lpstr>
      <vt:lpstr>ثُمَّ إِنَّ رَبَّكَ لِلَّذِينَ عَمِلُوا۟ ٱلسُّوٓءَ بِجَهَـٰلَةٍ ثُمَّ تَابُوا۟ مِنۢ بَعْدِ ذَٰلِكَ وَأَصْلَحُوٓا۟ إِنَّ رَبَّكَ مِنۢ بَعْدِهَا لَغَفُورٌ رَّحِيمٌ ﴿١١٩﴾</vt:lpstr>
      <vt:lpstr> إِنَّ إِبْرَٰهِيمَ كَانَ أُمَّةً قَانِتًا لِّلَّـهِ حَنِيفًا وَلَمْ يَكُ مِنَ ٱلْمُشْرِكِينَ ﴿١٢٠﴾</vt:lpstr>
      <vt:lpstr> شَاكِرًا لِّأَنْعُمِهِ ۚ ٱجْتَبَىٰهُ وَهَدَىٰهُ إِلَىٰ صِرَٰطٍ مُّسْتَقِيمٍ ﴿١٢١﴾</vt:lpstr>
      <vt:lpstr> وَءَاتَيْنَـٰهُ فِى ٱلدُّنْيَا حَسَنَةً ۖ وَإِنَّهُۥ فِى ٱلْـَٔاخِرَةِ لَمِنَ ٱلصَّـٰلِحِينَ ﴿١٢٢﴾</vt:lpstr>
      <vt:lpstr> ثُمَّ أَوْحَيْنَآ إِلَيْكَ أَنِ ٱتَّبِعْ مِلَّةَ إِبْرَٰهِيمَ حَنِيفًا ۖ وَمَا كَانَ مِنَ ٱلْمُشْرِكِينَ ﴿١٢٣﴾</vt:lpstr>
      <vt:lpstr> إِنَّمَا جُعِلَ ٱلسَّبْتُ عَلَى ٱلَّذِينَ ٱخْتَلَفُوا۟ فِيهِ ۚ وَإِنَّ رَبَّكَ لَيَحْكُمُ بَيْنَهُمْ يَوْمَ ٱلْقِيَـٰمَةِ فِيمَا كَانُوا۟ فِيهِ يَخْتَلِفُونَ ﴿١٢٤﴾</vt:lpstr>
      <vt:lpstr> ٱدْعُ إِلَىٰ سَبِيلِ رَبِّكَ بِٱلْحِكْمَةِ وَٱلْمَوْعِظَةِ ٱلْحَسَنَةِ ۖ وَجَـٰدِلْهُم بِٱلَّتِى هِىَ أَحْسَنُ ۚ إِنَّ رَبَّكَ هُوَ أَعْلَمُ بِمَن ضَلَّ عَن سَبِيلِهِۦ ۖ وَهُوَ أَعْلَمُ بِٱلْمُهْتَدِينَ ﴿١٢٥﴾</vt:lpstr>
      <vt:lpstr> وَإِنْ عَاقَبْتُمْ فَعَاقِبُوا۟ بِمِثْلِ مَا عُوقِبْتُم بِهِۦ ۖ وَلَئِن صَبَرْتُمْ لَهُوَ خَيْرٌ لِّلصَّـٰبِرِينَ ﴿١٢٦﴾</vt:lpstr>
      <vt:lpstr> وَٱصْبِرْ وَمَا صَبْرُكَ إِلَّا بِٱللَّـهِ ۚ وَلَا تَحْزَنْ عَلَيْهِمْ وَلَا تَكُ فِى ضَيْقٍ مِّمَّا يَمْكُرُونَ ﴿١٢٧﴾</vt:lpstr>
      <vt:lpstr> إِنَّ ٱللَّـهَ مَعَ ٱلَّذِينَ ٱتَّقَوا۟ وَّٱلَّذِينَ هُم مُّحْسِنُونَ ﴿١٢٨﴾</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432</cp:revision>
  <dcterms:created xsi:type="dcterms:W3CDTF">2005-07-27T05:58:58Z</dcterms:created>
  <dcterms:modified xsi:type="dcterms:W3CDTF">2020-05-05T11:47:14Z</dcterms:modified>
</cp:coreProperties>
</file>