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354" r:id="rId2"/>
    <p:sldId id="355" r:id="rId3"/>
    <p:sldId id="893" r:id="rId4"/>
    <p:sldId id="766" r:id="rId5"/>
    <p:sldId id="917" r:id="rId6"/>
    <p:sldId id="918" r:id="rId7"/>
    <p:sldId id="919" r:id="rId8"/>
    <p:sldId id="920" r:id="rId9"/>
    <p:sldId id="921" r:id="rId10"/>
    <p:sldId id="922" r:id="rId11"/>
    <p:sldId id="923" r:id="rId12"/>
    <p:sldId id="924" r:id="rId13"/>
    <p:sldId id="925" r:id="rId14"/>
    <p:sldId id="970" r:id="rId15"/>
    <p:sldId id="927" r:id="rId16"/>
    <p:sldId id="971" r:id="rId17"/>
    <p:sldId id="928" r:id="rId18"/>
    <p:sldId id="929" r:id="rId19"/>
    <p:sldId id="930" r:id="rId20"/>
    <p:sldId id="931" r:id="rId21"/>
    <p:sldId id="932" r:id="rId22"/>
    <p:sldId id="933" r:id="rId23"/>
    <p:sldId id="934" r:id="rId24"/>
    <p:sldId id="935" r:id="rId25"/>
    <p:sldId id="936" r:id="rId26"/>
    <p:sldId id="937" r:id="rId27"/>
    <p:sldId id="938" r:id="rId28"/>
    <p:sldId id="972" r:id="rId29"/>
    <p:sldId id="939" r:id="rId30"/>
    <p:sldId id="973" r:id="rId31"/>
    <p:sldId id="940" r:id="rId32"/>
    <p:sldId id="941" r:id="rId33"/>
    <p:sldId id="942" r:id="rId34"/>
    <p:sldId id="943" r:id="rId35"/>
    <p:sldId id="944" r:id="rId36"/>
    <p:sldId id="945" r:id="rId37"/>
    <p:sldId id="946" r:id="rId38"/>
    <p:sldId id="947" r:id="rId39"/>
    <p:sldId id="948" r:id="rId40"/>
    <p:sldId id="949" r:id="rId41"/>
    <p:sldId id="950" r:id="rId42"/>
    <p:sldId id="951" r:id="rId43"/>
    <p:sldId id="952" r:id="rId44"/>
    <p:sldId id="953" r:id="rId45"/>
    <p:sldId id="954" r:id="rId46"/>
    <p:sldId id="955" r:id="rId47"/>
    <p:sldId id="956" r:id="rId48"/>
    <p:sldId id="957" r:id="rId49"/>
    <p:sldId id="958" r:id="rId50"/>
    <p:sldId id="959" r:id="rId51"/>
    <p:sldId id="960" r:id="rId52"/>
    <p:sldId id="961" r:id="rId53"/>
    <p:sldId id="962" r:id="rId54"/>
    <p:sldId id="963" r:id="rId55"/>
    <p:sldId id="964" r:id="rId56"/>
    <p:sldId id="965" r:id="rId57"/>
    <p:sldId id="966" r:id="rId58"/>
    <p:sldId id="967" r:id="rId59"/>
    <p:sldId id="968" r:id="rId60"/>
    <p:sldId id="969" r:id="rId61"/>
    <p:sldId id="352" r:id="rId62"/>
    <p:sldId id="353" r:id="rId6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04/05/2020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ابراهيم</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Ibrāhīm</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Abraham)</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14</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52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قَالَ مُوسَىٰ لِقَوْمِهِ ٱذْكُرُوا۟ نِعْمَةَ ٱللَّـهِ عَلَيْكُمْ إِذْ أَنجَىٰكُم مِّنْ ءَالِ فِرْعَوْنَ يَسُومُونَكُمْ سُوٓءَ ٱلْعَذَابِ وَيُذَبِّحُونَ أَبْنَآءَكُمْ وَيَسْتَحْيُونَ نِسَآءَكُمْ ۚ وَفِى ذَٰلِكُم بَلَآءٌ مِّن رَّبِّكُمْ عَظِيمٌ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Moses said to his people, ‘Remember Allah’s blessing upon you when He delivered you from Pharaoh’s clan who inflicted a terrible torment on you, and slaughtered your sons and spared your women, and in that there was a great test from your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955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تَأَذَّنَ رَبُّكُمْ لَئِن شَكَرْتُمْ لَأَزِيدَنَّكُمْ ۖ وَلَئِن كَفَرْتُمْ إِنَّ عَذَابِى لَشَدِيدٌ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your Lord proclaimed, ‘If you are grateful, I will surely enhance you [in blessing], but if you are ungrateful, My punishment is indeed severe.’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3050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مُوسَىٰٓ إِن تَكْفُرُوٓا۟ أَنتُمْ وَمَن فِى ٱلْأَرْضِ جَمِيعًا فَإِنَّ ٱللَّـهَ لَغَنِىٌّ حَمِيدٌ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Moses said, ‘Should you be faithless —you and everyone on the earth, all together— indeed Allah is all-sufficient,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5307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يَأْتِكُمْ نَبَؤُا۟ ٱلَّذِينَ مِن قَبْلِكُمْ قَوْمِ نُوحٍ وَعَادٍ وَثَمُودَ ۛ وَٱلَّذِينَ مِنۢ بَعْدِهِمْ ۛ لَا يَعْلَمُهُمْ إِلَّا ٱللَّـهُ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there not come to you the account of those who were before you —the people of Noah,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r>
              <a:rPr lang="en-US" altLang="en-US" sz="3200" dirty="0">
                <a:latin typeface="Calibri" panose="020F0502020204030204" pitchFamily="34" charset="0"/>
              </a:rPr>
              <a:t>, and those who were after them, whom no one knows [well] except Allah?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297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جَآءَتْهُمْ رُسُلُهُم بِٱلْبَيِّنَـٰتِ فَرَدُّوٓا۟ أَيْدِيَهُمْ فِىٓ أَفْوَٰهِهِمْ وَقَالُوٓا۟ إِنَّا كَفَرْنَا بِمَآ أُرْسِلْتُم بِهِۦ وَإِنَّا لَفِى شَكٍّۢ مِّمَّا تَدْعُونَنَآ إِلَيْهِ مُرِيبٍ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Their apostles brought them manifest proofs, but they did not respond to them, and said, ‘We disbelieve in what you have been sent with. Indeed we have grave doubts concerning that to which you invite us.’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7021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رُسُلُهُمْ أَفِى ٱللَّـهِ شَكٌّ فَاطِرِ ٱلسَّمَـٰوَٰتِ وَٱلْأَرْضِ ۖ يَدْعُوكُمْ لِيَغْفِرَ لَكُم مِّن ذُنُوبِكُمْ وَيُؤَخِّرَكُمْ إِلَىٰٓ أَجَلٍ مُّسَمًّى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apostles said, ‘Is there any doubt about Allah, the originator of the heavens and the earth?! He calls you to forgive you a part of your sins, and grants you respite until a specified time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0574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قَالُوٓا۟ </a:t>
            </a:r>
            <a:r>
              <a:rPr lang="ar-SA" altLang="en-US" sz="7200" dirty="0">
                <a:latin typeface="Arabic Typesetting" panose="03020402040406030203" pitchFamily="66" charset="-78"/>
                <a:cs typeface="Arabic Typesetting" panose="03020402040406030203" pitchFamily="66" charset="-78"/>
              </a:rPr>
              <a:t>إِنْ أَنتُمْ إِلَّا بَشَرٌ مِّثْلُنَا تُرِيدُونَ أَن تَصُدُّونَا عَمَّا كَانَ يَعْبُدُ ءَابَآؤُنَا فَأْتُونَا بِسُلْطَـٰنٍ مُّبِينٍ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said, ‘You are nothing but humans like us who desire to bar us from what our fathers used to worship. So bring us a manifest authority.’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8260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قَالَتْ لَهُمْ رُسُلُهُمْ إِن نَّحْنُ إِلَّا بَشَرٌ مِّثْلُكُمْ وَلَـٰكِنَّ ٱللَّـهَ يَمُنُّ عَلَىٰ مَن يَشَآءُ مِنْ عِبَادِهِۦ ۖ وَمَا كَانَ لَنَآ أَن نَّأْتِيَكُم بِسُلْطَـٰنٍ إِلَّا بِإِذْنِ ٱللَّـهِ ۚ وَعَلَى ٱللَّـهِ فَلْيَتَوَكَّلِ ٱلْمُؤْمِنُونَ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why should we not put our trust in Allah, seeing that He has guided us in our ways? Surely, we will put up patiently with whatever torment you may inflict upon us, and in Allah let all the trusting put their trust.’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0146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لَنَآ أَلَّا نَتَوَكَّلَ عَلَى ٱللَّـهِ وَقَدْ هَدَىٰنَا سُبُلَنَا ۚ وَلَنَصْبِرَنَّ عَلَىٰ مَآ ءَاذَيْتُمُونَا ۚ وَعَلَى ٱللَّـهِ فَلْيَتَوَكَّلِ ٱلْمُتَوَكِّلُونَ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why should we not put our trust in Allah, seeing that He has guided us in our ways? Surely, we will put up patiently with whatever torment you may inflict upon us, and in Allah let all the trusting put their trust.’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8179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لِرُسُلِهِمْ لَنُخْرِجَنَّكُم مِّنْ أَرْضِنَآ أَوْ لَتَعُودُنَّ فِى مِلَّتِنَا ۖ فَأَوْحَىٰٓ إِلَيْهِمْ رَبُّهُمْ لَنُهْلِكَنَّ ٱلظَّـٰلِمِينَ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faithless said to their apostles, ‘Surely we will expel you from our land, or you should revert to our creed.’ Thereat their Lord revealed to them: ‘We will surely destroy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016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1299"/>
            <a:ext cx="12192000" cy="649408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14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smtClean="0">
                <a:solidFill>
                  <a:srgbClr val="FFFF00"/>
                </a:solidFill>
              </a:rPr>
              <a:t>Ibrāhīm</a:t>
            </a:r>
            <a:r>
              <a:rPr lang="en-GB" altLang="en-US" dirty="0" smtClean="0">
                <a:solidFill>
                  <a:srgbClr val="FFFF00"/>
                </a:solidFill>
              </a:rPr>
              <a:t> </a:t>
            </a:r>
          </a:p>
          <a:p>
            <a:pPr algn="ctr">
              <a:spcBef>
                <a:spcPct val="0"/>
              </a:spcBef>
              <a:buFontTx/>
              <a:buNone/>
            </a:pPr>
            <a:endParaRPr lang="en-US" altLang="en-US" sz="24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records the prayer of Abraham for the security and perpetual godliness of the barren valley of Mecca, when, at God’s command, he settled his beloved wife Hagar and first son Ishmael there, in order to establish the perennial rites of the prayer, as well as other forms of worship, for all time on earth. It is named after Abraham, whose prayer appears in  ff. Throughout the surah the ungrateful are condemned, and the grateful commended. Abraham also asks that he and his descendants may be protected from idol-worship. This serves to remind the Meccans that they should shun the worship of </a:t>
            </a:r>
            <a:r>
              <a:rPr lang="en-US" altLang="en-US" sz="2400" dirty="0" smtClean="0">
                <a:solidFill>
                  <a:srgbClr val="FFFF00"/>
                </a:solidFill>
              </a:rPr>
              <a:t>idols.</a:t>
            </a:r>
          </a:p>
          <a:p>
            <a:pPr algn="ctr">
              <a:spcBef>
                <a:spcPct val="0"/>
              </a:spcBef>
              <a:buFontTx/>
              <a:buNone/>
            </a:pPr>
            <a:r>
              <a:rPr lang="en-US" altLang="en-US" sz="2400" dirty="0">
                <a:solidFill>
                  <a:srgbClr val="FFFF00"/>
                </a:solidFill>
              </a:rPr>
              <a:t>This is a ‘</a:t>
            </a:r>
            <a:r>
              <a:rPr lang="en-US" altLang="en-US" sz="2400" dirty="0" err="1">
                <a:solidFill>
                  <a:srgbClr val="FFFF00"/>
                </a:solidFill>
              </a:rPr>
              <a:t>makki</a:t>
            </a:r>
            <a:r>
              <a:rPr lang="en-US" altLang="en-US" sz="2400" dirty="0">
                <a:solidFill>
                  <a:srgbClr val="FFFF00"/>
                </a:solidFill>
              </a:rPr>
              <a:t>’ </a:t>
            </a:r>
            <a:r>
              <a:rPr lang="en-US" altLang="en-US" sz="2400" dirty="0" smtClean="0">
                <a:solidFill>
                  <a:srgbClr val="FFFF00"/>
                </a:solidFill>
              </a:rPr>
              <a:t>surah. </a:t>
            </a:r>
            <a:r>
              <a:rPr lang="en-US" altLang="en-US" sz="2400" dirty="0">
                <a:solidFill>
                  <a:srgbClr val="FFFF00"/>
                </a:solidFill>
              </a:rPr>
              <a:t>It is narrated by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that </a:t>
            </a:r>
            <a:r>
              <a:rPr lang="en-US" altLang="en-US" sz="2400" dirty="0">
                <a:solidFill>
                  <a:srgbClr val="FFFF00"/>
                </a:solidFill>
              </a:rPr>
              <a:t>whoever recites surah Ibrahim and surah </a:t>
            </a:r>
            <a:r>
              <a:rPr lang="en-US" altLang="en-US" sz="2400" dirty="0" err="1">
                <a:solidFill>
                  <a:srgbClr val="FFFF00"/>
                </a:solidFill>
              </a:rPr>
              <a:t>Hijr</a:t>
            </a:r>
            <a:r>
              <a:rPr lang="en-US" altLang="en-US" sz="2400" dirty="0">
                <a:solidFill>
                  <a:srgbClr val="FFFF00"/>
                </a:solidFill>
              </a:rPr>
              <a:t> in a two-</a:t>
            </a:r>
            <a:r>
              <a:rPr lang="en-US" altLang="en-US" sz="2400" dirty="0" err="1">
                <a:solidFill>
                  <a:srgbClr val="FFFF00"/>
                </a:solidFill>
              </a:rPr>
              <a:t>rak’aat</a:t>
            </a:r>
            <a:r>
              <a:rPr lang="en-US" altLang="en-US" sz="2400" dirty="0">
                <a:solidFill>
                  <a:srgbClr val="FFFF00"/>
                </a:solidFill>
              </a:rPr>
              <a:t> prayer on every Friday, he will remain safe from poverty, insanity and sudden calamity.</a:t>
            </a:r>
          </a:p>
          <a:p>
            <a:pPr algn="ctr">
              <a:spcBef>
                <a:spcPct val="0"/>
              </a:spcBef>
              <a:buFontTx/>
              <a:buNone/>
            </a:pPr>
            <a:r>
              <a:rPr lang="en-US" altLang="en-US" sz="2400" dirty="0">
                <a:solidFill>
                  <a:srgbClr val="FFFF00"/>
                </a:solidFill>
              </a:rPr>
              <a:t>	In the commentary of Burhan, it is mentioned that writing this surah on a white parchment and then making a child wear it as a talisman keeps the child safe from ailments and makes it easy for him to drink and digest milk</a:t>
            </a:r>
            <a:r>
              <a:rPr lang="en-US" altLang="en-US" sz="2400" dirty="0" smtClean="0">
                <a:solidFill>
                  <a:srgbClr val="FFFF00"/>
                </a:solidFill>
              </a:rPr>
              <a:t>.</a:t>
            </a:r>
          </a:p>
          <a:p>
            <a:pPr algn="ctr">
              <a:spcBef>
                <a:spcPct val="0"/>
              </a:spcBef>
              <a:buFontTx/>
              <a:buNone/>
            </a:pPr>
            <a:endParaRPr lang="en-US" altLang="en-US" sz="24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وَلَنُسْكِنَنَّكُمُ ٱلْأَرْضَ مِنۢ بَعْدِهِمْ ۚ ذَٰلِكَ لِمَنْ خَافَ مَقَامِى وَخَافَ وَعِيدِ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surely We will settle you in the land after them. This [promise] is for someone who is awed to stand before Me and fears My threat.’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3514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وَٱسْتَفْتَحُوا۟ وَخَابَ كُلُّ جَبَّارٍ عَنِيدٍ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prayed </a:t>
            </a:r>
            <a:r>
              <a:rPr lang="en-US" altLang="en-US" sz="3200">
                <a:latin typeface="Calibri" panose="020F0502020204030204" pitchFamily="34" charset="0"/>
              </a:rPr>
              <a:t>for </a:t>
            </a:r>
            <a:r>
              <a:rPr lang="en-US" altLang="en-US" sz="3200" smtClean="0">
                <a:latin typeface="Calibri" panose="020F0502020204030204" pitchFamily="34" charset="0"/>
              </a:rPr>
              <a:t>victory </a:t>
            </a:r>
            <a:r>
              <a:rPr lang="en-US" altLang="en-US" sz="3200" dirty="0">
                <a:latin typeface="Calibri" panose="020F0502020204030204" pitchFamily="34" charset="0"/>
              </a:rPr>
              <a:t>[against the infidels], and every obdurate tyrant has failed,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3044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وَرَآئِهِۦ جَهَنَّمُ وَيُسْقَىٰ مِن مَّآءٍ صَدِيدٍ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hell lying ahead of him</a:t>
            </a:r>
            <a:r>
              <a:rPr lang="en-US" altLang="en-US" sz="3200" dirty="0" smtClean="0">
                <a:latin typeface="Calibri" panose="020F0502020204030204" pitchFamily="34" charset="0"/>
              </a:rPr>
              <a:t>, </a:t>
            </a:r>
            <a:r>
              <a:rPr lang="en-US" altLang="en-US" sz="3200" dirty="0">
                <a:latin typeface="Calibri" panose="020F0502020204030204" pitchFamily="34" charset="0"/>
              </a:rPr>
              <a:t>[where] he shall be given to drink of a purulent fluid,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3000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يَتَجَرَّعُهُۥ وَلَا يَكَادُ يُسِيغُهُۥ وَيَأْتِيهِ ٱلْمَوْتُ مِن كُلِّ مَكَانٍ وَمَا هُوَ بِمَيِّتٍ ۖ وَمِن وَرَآئِهِۦ عَذَابٌ غَلِيظٌ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gulping it down, but hardly swallowing it: death will assail him from every side, but he will not die, and there is [yet] a harsh punishment ahead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431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مَّثَلُ ٱلَّذِينَ كَفَرُوا۟ بِرَبِّهِمْ ۖ أَعْمَـٰلُهُمْ كَرَمَادٍ ٱشْتَدَّتْ بِهِ ٱلرِّيحُ فِى يَوْمٍ عَاصِفٍ ۖ لَّا يَقْدِرُونَ مِمَّا كَسَبُوا۟ عَلَىٰ شَىْءٍ ۚ ذَٰلِكَ هُوَ ٱلضَّلَـٰلُ ٱلْبَعِيدُ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parable of those who defy their Lord: their deeds are like ashes over which the wind blows hard on a tempestuous day: they have no power over anything they have earned. That is extreme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2407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تَرَ أَنَّ ٱللَّـهَ خَلَقَ ٱلسَّمَـٰوَٰتِ وَٱلْأَرْضَ بِٱلْحَقِّ ۚ إِن يَشَأْ يُذْهِبْكُمْ وَيَأْتِ بِخَلْقٍ جَدِيدٍ ﴿١٩﴾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created the heavens and the earth with reason? If He wishes, He will take you away, and bring about a new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8219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ذَٰلِكَ عَلَى ٱللَّـهِ بِعَزِيزٍ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that is not a hard thing for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5293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وَبَرَزُوا۟ لِلَّـهِ جَمِيعًا فَقَالَ ٱلضُّعَفَـٰٓؤُا۟ لِلَّذِينَ ٱسْتَكْبَرُوٓا۟ إِنَّا كُنَّا لَكُمْ تَبَعًا فَهَلْ أَنتُم مُّغْنُونَ عَنَّا مِنْ عَذَابِ ٱللَّـهِ مِن شَىْءٍ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Together they will be presented before Allah. Then those who were weak will say to those who were arrogant, ‘Indeed we were your followers. So will you avail us against Allah’s punishment in any wise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9671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قَالُوا۟ </a:t>
            </a:r>
            <a:r>
              <a:rPr lang="ar-SA" altLang="en-US" sz="7200" dirty="0">
                <a:latin typeface="Arabic Typesetting" panose="03020402040406030203" pitchFamily="66" charset="-78"/>
                <a:cs typeface="Arabic Typesetting" panose="03020402040406030203" pitchFamily="66" charset="-78"/>
              </a:rPr>
              <a:t>لَوْ هَدَىٰنَا ٱللَّـهُ لَهَدَيْنَـٰكُمْ ۖ سَوَآءٌ عَلَيْنَآ أَجَزِعْنَآ أَمْ صَبَرْنَا مَا لَنَا مِن مَّحِيصٍ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will say, ‘Had Allah guided us, surely we would have guided you. It is the same to us whether we are restless or patient: there is no escape for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0766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ٱلشَّيْطَـٰنُ لَمَّا قُضِىَ ٱلْأَمْرُ إِنَّ ٱللَّـهَ وَعَدَكُمْ وَعْدَ ٱلْحَقِّ وَوَعَدتُّكُمْ فَأَخْلَفْتُكُمْ ۖ وَمَا كَانَ لِىَ عَلَيْكُم مِّن سُلْطَـٰنٍ إِلَّآ أَن دَعَوْتُكُمْ فَٱسْتَجَبْتُمْ لِى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matter is all over, Satan will say, ‘Indeed Allah made you a promise that was true and I [too] made you a promise, but I failed you. I had no authority over you, except that I called you and you responded to me.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0410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فَلَا </a:t>
            </a:r>
            <a:r>
              <a:rPr lang="ar-SA" altLang="en-US" sz="7200" dirty="0">
                <a:latin typeface="Arabic Typesetting" panose="03020402040406030203" pitchFamily="66" charset="-78"/>
                <a:cs typeface="Arabic Typesetting" panose="03020402040406030203" pitchFamily="66" charset="-78"/>
              </a:rPr>
              <a:t>تَلُومُونِى وَلُومُوٓا۟ أَنفُسَكُم ۖ مَّآ أَنَا۠ بِمُصْرِخِكُمْ وَمَآ أَنتُم بِمُصْرِخِىَّ ۖ إِنِّى كَفَرْتُ بِمَآ أَشْرَكْتُمُونِ مِن قَبْلُ ۗ إِنَّ ٱلظَّـٰلِمِينَ لَهُمْ عَذَابٌ أَلِيمٌ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do not blame me, but blame yourselves. I cannot respond to your distress calls, neither can you respond to my distress calls. Indeed I disavow your taking me for [Allah’s] partner aforetime. There is indeed a painful punishment for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1986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وَأُدْخِلَ ٱلَّذِينَ ءَامَنُوا۟ وَعَمِلُوا۟ ٱلصَّـٰلِحَـٰتِ جَنَّـٰتٍ تَجْرِى مِن تَحْتِهَا ٱلْأَنْهَـٰرُ خَـٰلِدِينَ فِيهَا بِإِذْنِ رَبِّهِمْ ۖ تَحِيَّتُهُمْ فِيهَا سَلَـٰمٌ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do righteous deeds will be admitted into gardens with streams running in them, to remain in them [forever], by the leave of their Lord. Their greeting therein will be ‘Peace!’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717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كَيْفَ ضَرَبَ ٱللَّـهُ مَثَلًا كَلِمَةً طَيِّبَةً كَشَجَرَةٍ طَيِّبَةٍ أَصْلُهَا ثَابِتٌ وَفَرْعُهَا فِى ٱلسَّمَآءِ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how Allah has drawn a parable? A good word is like a good tree: its roots are steady and its branches are in the sky.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1586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تُؤْتِىٓ أُكُلَهَا كُلَّ حِينٍۭ بِإِذْنِ رَبِّهَا ۗ وَيَضْرِبُ ٱللَّـهُ ٱلْأَمْثَالَ لِلنَّاسِ لَعَلَّهُمْ يَتَذَكَّرُونَ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gives its fruit every season by the leave of its Lord. Allah draws these parables for mankind so that they may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0583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وَمَثَلُ كَلِمَةٍ خَبِيثَةٍ كَشَجَرَةٍ خَبِيثَةٍ ٱجْتُثَّتْ مِن فَوْقِ ٱلْأَرْضِ مَا لَهَا مِن قَرَارٍ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parable of a bad word is that of a bad tree: uprooted from the ground, it has no stability.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707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يُثَبِّتُ ٱللَّـهُ ٱلَّذِينَ ءَامَنُوا۟ بِٱلْقَوْلِ ٱلثَّابِتِ فِى ٱلْحَيَوٰةِ ٱلدُّنْيَا وَفِى ٱلْـَٔاخِرَةِ ۖ وَيُضِلُّ ٱللَّـهُ ٱلظَّـٰلِمِينَ ۚ وَيَفْعَلُ ٱللَّـهُ مَا يَشَآءُ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fortifies those who have faith with an immutable word in the life of this world and in the Hereafter, and Allah leads astray the wrongdoers, and Allah does whatever He wishes.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794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إِلَى ٱلَّذِينَ بَدَّلُوا۟ نِعْمَتَ ٱللَّـهِ كُفْرًا وَأَحَلُّوا۟ قَوْمَهُمْ دَارَ ٱلْبَوَارِ ﴿٢٨﴾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those who have changed Allah’s blessing with ingratitude, and landed their people in the house of ruin?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4365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جَهَنَّمَ يَصْلَوْنَهَا ۖ وَبِئْسَ ٱلْقَرَارُ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—hell, which they shall enter, and it is an evil abode!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2342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وَجَعَلُوا۟ لِلَّـهِ أَندَادًا لِّيُضِلُّوا۟ عَن سَبِيلِهِۦ ۗ قُلْ تَمَتَّعُوا۟ فَإِنَّ مَصِيرَكُمْ إِلَى ٱلنَّارِ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set up equals to Allah, to lead [people] astray from His way. Say, ‘Enjoy [for a while], for indeed your destination is hellfire!’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9894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لِّعِبَادِىَ ٱلَّذِينَ ءَامَنُوا۟ يُقِيمُوا۟ ٱلصَّلَوٰةَ وَيُنفِقُوا۟ مِمَّا رَزَقْنَـٰهُمْ سِرًّا وَعَلَانِيَةً مِّن قَبْلِ أَن يَأْتِىَ يَوْمٌ لَّا بَيْعٌ فِيهِ وَلَا خِلَـٰلٌ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Tell My servants who have faith to maintain the prayer and to spend out of what We have provided them with, secretly and openly, before there comes a day on which there will be neither any bargaining nor friendship.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8284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خَلَقَ ٱلسَّمَـٰوَٰتِ وَٱلْأَرْضَ وَأَنزَلَ مِنَ ٱلسَّمَآءِ مَآءً فَأَخْرَجَ بِهِۦ مِنَ ٱلثَّمَرَٰتِ رِزْقًا لَّكُمْ ۖ وَسَخَّرَ لَكُمُ ٱلْفُلْكَ لِتَجْرِىَ فِى ٱلْبَحْرِ بِأَمْرِهِۦ ۖ وَسَخَّرَ لَكُمُ ٱلْأَنْهَـٰرَ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created the heavens and the earth, and He sends down water from the sky and with it He brings forth crops for your sustenance. And He disposed the ships for you[r benefit] so that they may sail at sea by His command, and He disposed the rivers for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6666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وَسَخَّرَ لَكُمُ ٱلشَّمْسَ وَٱلْقَمَرَ دَآئِبَيْنِ ۖ وَسَخَّرَ لَكُمُ ٱلَّيْلَ وَٱلنَّهَارَ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disposed the sun and the moon for you, constant [in their courses], and He disposed the night and the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9243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وَءَاتَىٰكُم مِّن كُلِّ مَا سَأَلْتُمُوهُ ۚ وَإِن تَعُدُّوا۟ نِعْمَتَ ٱللَّـهِ لَا تُحْصُوهَآ ۗ إِنَّ ٱلْإِنسَـٰنَ لَظَلُومٌ كَفَّارٌ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gave you all that you had asked Him</a:t>
            </a:r>
            <a:r>
              <a:rPr lang="en-US" altLang="en-US" sz="3200" dirty="0" smtClean="0">
                <a:latin typeface="Calibri" panose="020F0502020204030204" pitchFamily="34" charset="0"/>
              </a:rPr>
              <a:t>. </a:t>
            </a:r>
            <a:r>
              <a:rPr lang="en-US" altLang="en-US" sz="3200" dirty="0">
                <a:latin typeface="Calibri" panose="020F0502020204030204" pitchFamily="34" charset="0"/>
              </a:rPr>
              <a:t>If you enumerate Allah’s blessings, you will not be able to count them. Indeed man is most unfair and ungrateful!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8027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قَالَ إِبْرَٰهِيمُ رَبِّ ٱجْعَلْ هَـٰذَا ٱلْبَلَدَ ءَامِنًا وَٱجْنُبْنِى وَبَنِىَّ أَن نَّعْبُدَ ٱلْأَصْنَامَ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Abraham said, ‘My Lord! Make this city a sanctuary, and save me and my children from worshiping idols.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35992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إِنَّهُنَّ أَضْلَلْنَ كَثِيرًا مِّنَ ٱلنَّاسِ ۖ فَمَن تَبِعَنِى فَإِنَّهُۥ مِنِّى ۖ وَمَنْ عَصَانِى فَإِنَّكَ غَفُورٌ رَّحِيمٌ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Lord! Indeed they have misled many people. So whoever follows me indeed belongs to me, and as for someone who disobeys me, well, You are indeed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2800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رَّبَّنَآ إِنِّىٓ أَسْكَنتُ مِن ذُرِّيَّتِى بِوَادٍ غَيْرِ ذِى زَرْعٍ عِندَ بَيْتِكَ ٱلْمُحَرَّمِ رَبَّنَا لِيُقِيمُوا۟ ٱلصَّلَوٰةَ فَٱجْعَلْ أَفْـِٔدَةً مِّنَ ٱلنَّاسِ تَهْوِىٓ إِلَيْهِمْ وَٱرْزُقْهُم مِّنَ ٱلثَّمَرَٰتِ لَعَلَّهُمْ يَشْكُرُونَ ﴿٣٧﴾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I have settled part of my descendants in a barren valley, by Your sacred House, our Lord, that they may maintain the prayer. So make the hearts of a part of the people fond of them, and provide them with fruits, so that they may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7724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رَبَّنَآ إِنَّكَ تَعْلَمُ مَا نُخْفِى وَمَا نُعْلِنُ ۗ وَمَا يَخْفَىٰ عَلَى ٱللَّـهِ مِن شَىْءٍ فِى ٱلْأَرْضِ وَلَا فِى ٱلسَّمَآءِ ﴿٣٨﴾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Indeed You know whatever we hide and whatever we disclose, and nothing is hidden from Allah on the earth or in the sky.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6247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ٱلْحَمْدُ لِلَّـهِ ٱلَّذِى وَهَبَ لِى عَلَى ٱلْكِبَرِ إِسْمَـٰعِيلَ وَإِسْحَـٰقَ ۚ إِنَّ رَبِّى لَسَمِيعُ ٱلدُّعَآءِ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praise belongs to Allah, who, despite [my] old age, gave me Ishmael and Isaac. Indeed my Lord hears all supplications.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6756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ٱجْعَلْنِى مُقِيمَ ٱلصَّلَوٰةِ وَمِن ذُرِّيَّتِى ۚ رَبَّنَا وَتَقَبَّلْ دُعَآءِ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Lord! Make me a maintainer of the prayer, and my descendants [too]. Our Lord, accept my supplication.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7036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رَبَّنَا ٱغْفِرْ لِى وَلِوَٰلِدَىَّ وَلِلْمُؤْمِنِينَ يَوْمَ يَقُومُ ٱلْحِسَابُ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Forgive me and my parents, and all the faithful, on the day when the reckoning is held.’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5472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الٓر ۚ كِتَـٰبٌ أَنزَلْنَـٰهُ إِلَيْكَ لِتُخْرِجَ ٱلنَّاسَ مِنَ ٱلظُّلُمَـٰتِ إِلَى ٱلنُّورِ بِإِذْنِ رَبِّهِمْ إِلَىٰ صِرَٰطِ ٱلْعَزِيزِ ٱلْحَمِيدِ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Alif</a:t>
            </a:r>
            <a:r>
              <a:rPr lang="en-US" altLang="en-US" sz="3200" dirty="0">
                <a:latin typeface="Calibri" panose="020F0502020204030204" pitchFamily="34" charset="0"/>
              </a:rPr>
              <a:t>, </a:t>
            </a:r>
            <a:r>
              <a:rPr lang="en-US" altLang="en-US" sz="3200" dirty="0" err="1">
                <a:latin typeface="Calibri" panose="020F0502020204030204" pitchFamily="34" charset="0"/>
              </a:rPr>
              <a:t>Lām</a:t>
            </a:r>
            <a:r>
              <a:rPr lang="en-US" altLang="en-US" sz="3200" dirty="0">
                <a:latin typeface="Calibri" panose="020F0502020204030204" pitchFamily="34" charset="0"/>
              </a:rPr>
              <a:t>, </a:t>
            </a:r>
            <a:r>
              <a:rPr lang="en-US" altLang="en-US" sz="3200" dirty="0" err="1">
                <a:latin typeface="Calibri" panose="020F0502020204030204" pitchFamily="34" charset="0"/>
              </a:rPr>
              <a:t>Rā</a:t>
            </a:r>
            <a:r>
              <a:rPr lang="en-US" altLang="en-US" sz="3200" dirty="0">
                <a:latin typeface="Calibri" panose="020F0502020204030204" pitchFamily="34" charset="0"/>
              </a:rPr>
              <a:t>. [This is] a Book We have sent down to you that you may bring mankind out from darkness into light, by the command of their Lord, to the path of the All-mighty, the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تَحْسَبَنَّ ٱللَّـهَ غَـٰفِلًا عَمَّا يَعْمَلُ ٱلظَّـٰلِمُونَ ۚ إِنَّمَا يُؤَخِّرُهُمْ لِيَوْمٍ تَشْخَصُ فِيهِ ٱلْأَبْصَـٰرُ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suppose that Allah is oblivious to what the wrongdoers are doing. He is only granting them respite until the day when the eyes will be glazed.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51067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مُهْطِعِينَ مُقْنِعِى رُءُوسِهِمْ لَا يَرْتَدُّ إِلَيْهِمْ طَرْفُهُمْ ۖ وَأَفْـِٔدَتُهُمْ هَوَآءٌ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Scrambling with their heads upturned, there will be a fixed gaze in their eyes and their hearts will be vacant.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6080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وَأَنذِرِ ٱلنَّاسَ يَوْمَ يَأْتِيهِمُ ٱلْعَذَابُ فَيَقُولُ ٱلَّذِينَ ظَلَمُوا۟ رَبَّنَآ أَخِّرْنَآ إِلَىٰٓ أَجَلٍ قَرِيبٍ نُّجِبْ دَعْوَتَكَ وَنَتَّبِعِ ٱلرُّسُلَ ۗ أَوَلَمْ تَكُونُوٓا۟ أَقْسَمْتُم مِّن قَبْلُ مَا لَكُم مِّن زَوَالٍ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Warn the people of the day when the punishment will overtake them, whereat the wrongdoers will say, ‘Our Lord! Respite us for a brief while so that we may respond to Your call, and follow the apostles</a:t>
            </a:r>
            <a:r>
              <a:rPr lang="en-US" altLang="en-US" sz="3200" dirty="0" smtClean="0">
                <a:latin typeface="Calibri" panose="020F0502020204030204" pitchFamily="34" charset="0"/>
              </a:rPr>
              <a:t>.’ </a:t>
            </a:r>
            <a:r>
              <a:rPr lang="en-US" altLang="en-US" sz="3200" dirty="0">
                <a:latin typeface="Calibri" panose="020F0502020204030204" pitchFamily="34" charset="0"/>
              </a:rPr>
              <a:t>[They will be told,] ‘Did you not use to swear earlier that there would be no reverse for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6509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وَسَكَنتُمْ فِى مَسَـٰكِنِ ٱلَّذِينَ ظَلَمُوٓا۟ أَنفُسَهُمْ وَتَبَيَّنَ لَكُمْ كَيْفَ فَعَلْنَا بِهِمْ وَضَرَبْنَا لَكُمُ ٱلْأَمْثَالَ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while you dwelt in the dwellings of those who had wronged themselves [before], and it had been made clear to you how We had dealt with them [before you], and We had [also] cited examples for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26418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وَقَدْ مَكَرُوا۟ مَكْرَهُمْ وَعِندَ ٱللَّـهِ مَكْرُهُمْ وَإِن كَانَ مَكْرُهُمْ لِتَزُولَ مِنْهُ ٱلْجِبَالُ ﴿٤٦﴾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certainly devised their schemes, but their schemes are known to Allah, and their schemes are not such as to dislodge the mountains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60705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فَلَا تَحْسَبَنَّ ٱللَّـهَ مُخْلِفَ وَعْدِهِۦ رُسُلَهُۥٓ ۗ إِنَّ ٱللَّـهَ عَزِيزٌ ذُو ٱنتِقَامٍ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suppose that Allah will break His promise to His apostles. Indeed Allah is all-mighty, avenger.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685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تُبَدَّلُ ٱلْأَرْضُ غَيْرَ ٱلْأَرْضِ وَٱلسَّمَـٰوَٰتُ ۖ وَبَرَزُوا۟ لِلَّـهِ ٱلْوَٰحِدِ ٱلْقَهَّارِ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 earth is transformed into another earth and the heavens [as well], and they are presented before Allah, the One, the All-paramount.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08996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وَتَرَى ٱلْمُجْرِمِينَ يَوْمَئِذٍ مُّقَرَّنِينَ فِى ٱلْأَصْفَادِ ﴿٤٩﴾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you will see the guilty bound together in chains,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6413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سَرَابِيلُهُم مِّن قَطِرَانٍ وَتَغْشَىٰ وُجُوهَهُمُ ٱلنَّارُ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garments made of pitch</a:t>
            </a:r>
            <a:r>
              <a:rPr lang="en-US" altLang="en-US" sz="3200" dirty="0" smtClean="0">
                <a:latin typeface="Calibri" panose="020F0502020204030204" pitchFamily="34" charset="0"/>
              </a:rPr>
              <a:t>, </a:t>
            </a:r>
            <a:r>
              <a:rPr lang="en-US" altLang="en-US" sz="3200" dirty="0">
                <a:latin typeface="Calibri" panose="020F0502020204030204" pitchFamily="34" charset="0"/>
              </a:rPr>
              <a:t>and the Fire covering their faces,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6310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لِيَجْزِىَ ٱللَّـهُ كُلَّ نَفْسٍ مَّا كَسَبَتْ ۚ إِنَّ ٱللَّـهَ سَرِيعُ ٱلْحِسَابِ ﴿٥١﴾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Allah may reward every soul for what it has earned</a:t>
            </a:r>
            <a:r>
              <a:rPr lang="en-US" altLang="en-US" sz="3200" dirty="0" smtClean="0">
                <a:latin typeface="Calibri" panose="020F0502020204030204" pitchFamily="34" charset="0"/>
              </a:rPr>
              <a:t>. </a:t>
            </a:r>
            <a:r>
              <a:rPr lang="en-US" altLang="en-US" sz="3200" dirty="0">
                <a:latin typeface="Calibri" panose="020F0502020204030204" pitchFamily="34" charset="0"/>
              </a:rPr>
              <a:t>Indeed Allah is swift at reckoning.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546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لَهُۥ مَا فِى ٱلسَّمَـٰوَٰتِ وَمَا فِى ٱلْأَرْضِ ۗ وَوَيْلٌ لِّلْكَـٰفِرِينَ مِنْ عَذَابٍ شَدِيدٍ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to whom belongs whatever is in the heavens and whatever is on the earth. And woe to the faithless for a severe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65103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هَـٰذَا بَلَـٰغٌ لِّلنَّاسِ وَلِيُنذَرُوا۟ بِهِۦ وَلِيَعْلَمُوٓا۟ أَنَّمَا هُوَ إِلَـٰهٌ وَٰحِدٌ وَلِيَذَّكَّرَ أُو۟لُوا۟ ٱلْأَلْبَـٰبِ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proclamation for mankind, so that they may be warned thereby and know that He is indeed the One God, and those who possess intellect may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6241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err="1">
                <a:latin typeface="Calibri" panose="020F0502020204030204" pitchFamily="34" charset="0"/>
              </a:rPr>
              <a:t>Alláh</a:t>
            </a:r>
            <a:r>
              <a:rPr lang="en-US" altLang="en-US" sz="3200" dirty="0">
                <a:latin typeface="Calibri" panose="020F0502020204030204" pitchFamily="34" charset="0"/>
              </a:rPr>
              <a:t>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يَسْتَحِبُّونَ ٱلْحَيَوٰةَ ٱلدُّنْيَا عَلَى ٱلْـَٔاخِرَةِ وَيَصُدُّونَ عَن سَبِيلِ ٱللَّـهِ وَيَبْغُونَهَا عِوَجًا ۚ أُو۟لَـٰٓئِكَ فِى ضَلَـٰلٍۭ بَعِيدٍ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prefer the life of this world to the Hereafter, and bar [others] from the way of Allah, and seek to make it crooked. They are in extreme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701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أَرْسَلْنَا مِن رَّسُولٍ إِلَّا بِلِسَانِ قَوْمِهِۦ لِيُبَيِّنَ لَهُمْ ۖ فَيُضِلُّ ٱللَّـهُ مَن يَشَآءُ وَيَهْدِى مَن يَشَآءُ ۚ وَهُوَ ٱلْعَزِيزُ ٱلْحَكِيمُ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any apostle except with the language of his people, so that he might make [Our messages] clear to them. Then Allah leads astray whomever He wishes, and He guides whomsoever He wishes, and He is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225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مُوسَىٰ بِـَٔايَـٰتِنَآ أَنْ أَخْرِجْ قَوْمَكَ مِنَ ٱلظُّلُمَـٰتِ إِلَى ٱلنُّورِ وَذَكِّرْهُم بِأَيَّىٰمِ ٱللَّـهِ ۚ إِنَّ فِى ذَٰلِكَ لَـَٔايَـٰتٍ لِّكُلِّ صَبَّارٍ شَكُورٍ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Moses with Our signs: ‘Bring your people out from darkness into light and remind them of Allah’s [holy] days. There are indeed signs in that for every patient and grateful [servant].’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Ibrāhīm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4224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5609</TotalTime>
  <Words>3625</Words>
  <Application>Microsoft Office PowerPoint</Application>
  <PresentationFormat>Widescreen</PresentationFormat>
  <Paragraphs>191</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 الٓر ۚ كِتَـٰبٌ أَنزَلْنَـٰهُ إِلَيْكَ لِتُخْرِجَ ٱلنَّاسَ مِنَ ٱلظُّلُمَـٰتِ إِلَى ٱلنُّورِ بِإِذْنِ رَبِّهِمْ إِلَىٰ صِرَٰطِ ٱلْعَزِيزِ ٱلْحَمِيدِ ﴿١﴾</vt:lpstr>
      <vt:lpstr> ٱللَّـهِ ٱلَّذِى لَهُۥ مَا فِى ٱلسَّمَـٰوَٰتِ وَمَا فِى ٱلْأَرْضِ ۗ وَوَيْلٌ لِّلْكَـٰفِرِينَ مِنْ عَذَابٍ شَدِيدٍ ﴿٢﴾</vt:lpstr>
      <vt:lpstr> ٱلَّذِينَ يَسْتَحِبُّونَ ٱلْحَيَوٰةَ ٱلدُّنْيَا عَلَى ٱلْـَٔاخِرَةِ وَيَصُدُّونَ عَن سَبِيلِ ٱللَّـهِ وَيَبْغُونَهَا عِوَجًا ۚ أُو۟لَـٰٓئِكَ فِى ضَلَـٰلٍۭ بَعِيدٍ ﴿٣﴾</vt:lpstr>
      <vt:lpstr> وَمَآ أَرْسَلْنَا مِن رَّسُولٍ إِلَّا بِلِسَانِ قَوْمِهِۦ لِيُبَيِّنَ لَهُمْ ۖ فَيُضِلُّ ٱللَّـهُ مَن يَشَآءُ وَيَهْدِى مَن يَشَآءُ ۚ وَهُوَ ٱلْعَزِيزُ ٱلْحَكِيمُ ﴿٤﴾</vt:lpstr>
      <vt:lpstr> وَلَقَدْ أَرْسَلْنَا مُوسَىٰ بِـَٔايَـٰتِنَآ أَنْ أَخْرِجْ قَوْمَكَ مِنَ ٱلظُّلُمَـٰتِ إِلَى ٱلنُّورِ وَذَكِّرْهُم بِأَيَّىٰمِ ٱللَّـهِ ۚ إِنَّ فِى ذَٰلِكَ لَـَٔايَـٰتٍ لِّكُلِّ صَبَّارٍ شَكُورٍ ﴿٥﴾</vt:lpstr>
      <vt:lpstr>وَإِذْ قَالَ مُوسَىٰ لِقَوْمِهِ ٱذْكُرُوا۟ نِعْمَةَ ٱللَّـهِ عَلَيْكُمْ إِذْ أَنجَىٰكُم مِّنْ ءَالِ فِرْعَوْنَ يَسُومُونَكُمْ سُوٓءَ ٱلْعَذَابِ وَيُذَبِّحُونَ أَبْنَآءَكُمْ وَيَسْتَحْيُونَ نِسَآءَكُمْ ۚ وَفِى ذَٰلِكُم بَلَآءٌ مِّن رَّبِّكُمْ عَظِيمٌ ﴿٦﴾</vt:lpstr>
      <vt:lpstr> وَإِذْ تَأَذَّنَ رَبُّكُمْ لَئِن شَكَرْتُمْ لَأَزِيدَنَّكُمْ ۖ وَلَئِن كَفَرْتُمْ إِنَّ عَذَابِى لَشَدِيدٌ ﴿٧﴾</vt:lpstr>
      <vt:lpstr> وَقَالَ مُوسَىٰٓ إِن تَكْفُرُوٓا۟ أَنتُمْ وَمَن فِى ٱلْأَرْضِ جَمِيعًا فَإِنَّ ٱللَّـهَ لَغَنِىٌّ حَمِيدٌ ﴿٨﴾ </vt:lpstr>
      <vt:lpstr>أَلَمْ يَأْتِكُمْ نَبَؤُا۟ ٱلَّذِينَ مِن قَبْلِكُمْ قَوْمِ نُوحٍ وَعَادٍ وَثَمُودَ ۛ وَٱلَّذِينَ مِنۢ بَعْدِهِمْ ۛ لَا يَعْلَمُهُمْ إِلَّا ٱللَّـهُ ۚ</vt:lpstr>
      <vt:lpstr>جَآءَتْهُمْ رُسُلُهُم بِٱلْبَيِّنَـٰتِ فَرَدُّوٓا۟ أَيْدِيَهُمْ فِىٓ أَفْوَٰهِهِمْ وَقَالُوٓا۟ إِنَّا كَفَرْنَا بِمَآ أُرْسِلْتُم بِهِۦ وَإِنَّا لَفِى شَكٍّۢ مِّمَّا تَدْعُونَنَآ إِلَيْهِ مُرِيبٍ ﴿٩﴾</vt:lpstr>
      <vt:lpstr> قَالَتْ رُسُلُهُمْ أَفِى ٱللَّـهِ شَكٌّ فَاطِرِ ٱلسَّمَـٰوَٰتِ وَٱلْأَرْضِ ۖ يَدْعُوكُمْ لِيَغْفِرَ لَكُم مِّن ذُنُوبِكُمْ وَيُؤَخِّرَكُمْ إِلَىٰٓ أَجَلٍ مُّسَمًّى ۚ</vt:lpstr>
      <vt:lpstr>قَالُوٓا۟ إِنْ أَنتُمْ إِلَّا بَشَرٌ مِّثْلُنَا تُرِيدُونَ أَن تَصُدُّونَا عَمَّا كَانَ يَعْبُدُ ءَابَآؤُنَا فَأْتُونَا بِسُلْطَـٰنٍ مُّبِينٍ ﴿١٠﴾</vt:lpstr>
      <vt:lpstr>قَالَتْ لَهُمْ رُسُلُهُمْ إِن نَّحْنُ إِلَّا بَشَرٌ مِّثْلُكُمْ وَلَـٰكِنَّ ٱللَّـهَ يَمُنُّ عَلَىٰ مَن يَشَآءُ مِنْ عِبَادِهِۦ ۖ وَمَا كَانَ لَنَآ أَن نَّأْتِيَكُم بِسُلْطَـٰنٍ إِلَّا بِإِذْنِ ٱللَّـهِ ۚ وَعَلَى ٱللَّـهِ فَلْيَتَوَكَّلِ ٱلْمُؤْمِنُونَ ﴿١١﴾</vt:lpstr>
      <vt:lpstr> وَمَا لَنَآ أَلَّا نَتَوَكَّلَ عَلَى ٱللَّـهِ وَقَدْ هَدَىٰنَا سُبُلَنَا ۚ وَلَنَصْبِرَنَّ عَلَىٰ مَآ ءَاذَيْتُمُونَا ۚ وَعَلَى ٱللَّـهِ فَلْيَتَوَكَّلِ ٱلْمُتَوَكِّلُونَ ﴿١٢﴾</vt:lpstr>
      <vt:lpstr> وَقَالَ ٱلَّذِينَ كَفَرُوا۟ لِرُسُلِهِمْ لَنُخْرِجَنَّكُم مِّنْ أَرْضِنَآ أَوْ لَتَعُودُنَّ فِى مِلَّتِنَا ۖ فَأَوْحَىٰٓ إِلَيْهِمْ رَبُّهُمْ لَنُهْلِكَنَّ ٱلظَّـٰلِمِينَ ﴿١٣﴾</vt:lpstr>
      <vt:lpstr> وَلَنُسْكِنَنَّكُمُ ٱلْأَرْضَ مِنۢ بَعْدِهِمْ ۚ ذَٰلِكَ لِمَنْ خَافَ مَقَامِى وَخَافَ وَعِيدِ ﴿١٤﴾ </vt:lpstr>
      <vt:lpstr>وَٱسْتَفْتَحُوا۟ وَخَابَ كُلُّ جَبَّارٍ عَنِيدٍ ﴿١٥﴾</vt:lpstr>
      <vt:lpstr> مِّن وَرَآئِهِۦ جَهَنَّمُ وَيُسْقَىٰ مِن مَّآءٍ صَدِيدٍ ﴿١٦﴾</vt:lpstr>
      <vt:lpstr> يَتَجَرَّعُهُۥ وَلَا يَكَادُ يُسِيغُهُۥ وَيَأْتِيهِ ٱلْمَوْتُ مِن كُلِّ مَكَانٍ وَمَا هُوَ بِمَيِّتٍ ۖ وَمِن وَرَآئِهِۦ عَذَابٌ غَلِيظٌ ﴿١٧﴾</vt:lpstr>
      <vt:lpstr> مَّثَلُ ٱلَّذِينَ كَفَرُوا۟ بِرَبِّهِمْ ۖ أَعْمَـٰلُهُمْ كَرَمَادٍ ٱشْتَدَّتْ بِهِ ٱلرِّيحُ فِى يَوْمٍ عَاصِفٍ ۖ لَّا يَقْدِرُونَ مِمَّا كَسَبُوا۟ عَلَىٰ شَىْءٍ ۚ ذَٰلِكَ هُوَ ٱلضَّلَـٰلُ ٱلْبَعِيدُ ﴿١٨﴾</vt:lpstr>
      <vt:lpstr>أَلَمْ تَرَ أَنَّ ٱللَّـهَ خَلَقَ ٱلسَّمَـٰوَٰتِ وَٱلْأَرْضَ بِٱلْحَقِّ ۚ إِن يَشَأْ يُذْهِبْكُمْ وَيَأْتِ بِخَلْقٍ جَدِيدٍ ﴿١٩﴾ </vt:lpstr>
      <vt:lpstr>وَمَا ذَٰلِكَ عَلَى ٱللَّـهِ بِعَزِيزٍ ﴿٢٠﴾</vt:lpstr>
      <vt:lpstr> وَبَرَزُوا۟ لِلَّـهِ جَمِيعًا فَقَالَ ٱلضُّعَفَـٰٓؤُا۟ لِلَّذِينَ ٱسْتَكْبَرُوٓا۟ إِنَّا كُنَّا لَكُمْ تَبَعًا فَهَلْ أَنتُم مُّغْنُونَ عَنَّا مِنْ عَذَابِ ٱللَّـهِ مِن شَىْءٍ ۚ</vt:lpstr>
      <vt:lpstr>قَالُوا۟ لَوْ هَدَىٰنَا ٱللَّـهُ لَهَدَيْنَـٰكُمْ ۖ سَوَآءٌ عَلَيْنَآ أَجَزِعْنَآ أَمْ صَبَرْنَا مَا لَنَا مِن مَّحِيصٍ ﴿٢١﴾</vt:lpstr>
      <vt:lpstr> وَقَالَ ٱلشَّيْطَـٰنُ لَمَّا قُضِىَ ٱلْأَمْرُ إِنَّ ٱللَّـهَ وَعَدَكُمْ وَعْدَ ٱلْحَقِّ وَوَعَدتُّكُمْ فَأَخْلَفْتُكُمْ ۖ وَمَا كَانَ لِىَ عَلَيْكُم مِّن سُلْطَـٰنٍ إِلَّآ أَن دَعَوْتُكُمْ فَٱسْتَجَبْتُمْ لِى ۖ</vt:lpstr>
      <vt:lpstr>فَلَا تَلُومُونِى وَلُومُوٓا۟ أَنفُسَكُم ۖ مَّآ أَنَا۠ بِمُصْرِخِكُمْ وَمَآ أَنتُم بِمُصْرِخِىَّ ۖ إِنِّى كَفَرْتُ بِمَآ أَشْرَكْتُمُونِ مِن قَبْلُ ۗ إِنَّ ٱلظَّـٰلِمِينَ لَهُمْ عَذَابٌ أَلِيمٌ ﴿٢٢﴾</vt:lpstr>
      <vt:lpstr> وَأُدْخِلَ ٱلَّذِينَ ءَامَنُوا۟ وَعَمِلُوا۟ ٱلصَّـٰلِحَـٰتِ جَنَّـٰتٍ تَجْرِى مِن تَحْتِهَا ٱلْأَنْهَـٰرُ خَـٰلِدِينَ فِيهَا بِإِذْنِ رَبِّهِمْ ۖ تَحِيَّتُهُمْ فِيهَا سَلَـٰمٌ ﴿٢٣﴾</vt:lpstr>
      <vt:lpstr> أَلَمْ تَرَ كَيْفَ ضَرَبَ ٱللَّـهُ مَثَلًا كَلِمَةً طَيِّبَةً كَشَجَرَةٍ طَيِّبَةٍ أَصْلُهَا ثَابِتٌ وَفَرْعُهَا فِى ٱلسَّمَآءِ ﴿٢٤﴾</vt:lpstr>
      <vt:lpstr>تُؤْتِىٓ أُكُلَهَا كُلَّ حِينٍۭ بِإِذْنِ رَبِّهَا ۗ وَيَضْرِبُ ٱللَّـهُ ٱلْأَمْثَالَ لِلنَّاسِ لَعَلَّهُمْ يَتَذَكَّرُونَ ﴿٢٥﴾</vt:lpstr>
      <vt:lpstr> وَمَثَلُ كَلِمَةٍ خَبِيثَةٍ كَشَجَرَةٍ خَبِيثَةٍ ٱجْتُثَّتْ مِن فَوْقِ ٱلْأَرْضِ مَا لَهَا مِن قَرَارٍ ﴿٢٦﴾</vt:lpstr>
      <vt:lpstr> يُثَبِّتُ ٱللَّـهُ ٱلَّذِينَ ءَامَنُوا۟ بِٱلْقَوْلِ ٱلثَّابِتِ فِى ٱلْحَيَوٰةِ ٱلدُّنْيَا وَفِى ٱلْـَٔاخِرَةِ ۖ وَيُضِلُّ ٱللَّـهُ ٱلظَّـٰلِمِينَ ۚ وَيَفْعَلُ ٱللَّـهُ مَا يَشَآءُ ﴿٢٧﴾</vt:lpstr>
      <vt:lpstr> أَلَمْ تَرَ إِلَى ٱلَّذِينَ بَدَّلُوا۟ نِعْمَتَ ٱللَّـهِ كُفْرًا وَأَحَلُّوا۟ قَوْمَهُمْ دَارَ ٱلْبَوَارِ ﴿٢٨﴾ </vt:lpstr>
      <vt:lpstr>جَهَنَّمَ يَصْلَوْنَهَا ۖ وَبِئْسَ ٱلْقَرَارُ ﴿٢٩﴾</vt:lpstr>
      <vt:lpstr> وَجَعَلُوا۟ لِلَّـهِ أَندَادًا لِّيُضِلُّوا۟ عَن سَبِيلِهِۦ ۗ قُلْ تَمَتَّعُوا۟ فَإِنَّ مَصِيرَكُمْ إِلَى ٱلنَّارِ ﴿٣٠﴾</vt:lpstr>
      <vt:lpstr> قُل لِّعِبَادِىَ ٱلَّذِينَ ءَامَنُوا۟ يُقِيمُوا۟ ٱلصَّلَوٰةَ وَيُنفِقُوا۟ مِمَّا رَزَقْنَـٰهُمْ سِرًّا وَعَلَانِيَةً مِّن قَبْلِ أَن يَأْتِىَ يَوْمٌ لَّا بَيْعٌ فِيهِ وَلَا خِلَـٰلٌ ﴿٣١﴾</vt:lpstr>
      <vt:lpstr> ٱللَّـهُ ٱلَّذِى خَلَقَ ٱلسَّمَـٰوَٰتِ وَٱلْأَرْضَ وَأَنزَلَ مِنَ ٱلسَّمَآءِ مَآءً فَأَخْرَجَ بِهِۦ مِنَ ٱلثَّمَرَٰتِ رِزْقًا لَّكُمْ ۖ وَسَخَّرَ لَكُمُ ٱلْفُلْكَ لِتَجْرِىَ فِى ٱلْبَحْرِ بِأَمْرِهِۦ ۖ وَسَخَّرَ لَكُمُ ٱلْأَنْهَـٰرَ ﴿٣٢﴾</vt:lpstr>
      <vt:lpstr> وَسَخَّرَ لَكُمُ ٱلشَّمْسَ وَٱلْقَمَرَ دَآئِبَيْنِ ۖ وَسَخَّرَ لَكُمُ ٱلَّيْلَ وَٱلنَّهَارَ ﴿٣٣﴾</vt:lpstr>
      <vt:lpstr>وَءَاتَىٰكُم مِّن كُلِّ مَا سَأَلْتُمُوهُ ۚ وَإِن تَعُدُّوا۟ نِعْمَتَ ٱللَّـهِ لَا تُحْصُوهَآ ۗ إِنَّ ٱلْإِنسَـٰنَ لَظَلُومٌ كَفَّارٌ ﴿٣٤﴾ </vt:lpstr>
      <vt:lpstr>وَإِذْ قَالَ إِبْرَٰهِيمُ رَبِّ ٱجْعَلْ هَـٰذَا ٱلْبَلَدَ ءَامِنًا وَٱجْنُبْنِى وَبَنِىَّ أَن نَّعْبُدَ ٱلْأَصْنَامَ ﴿٣٥﴾</vt:lpstr>
      <vt:lpstr> رَبِّ إِنَّهُنَّ أَضْلَلْنَ كَثِيرًا مِّنَ ٱلنَّاسِ ۖ فَمَن تَبِعَنِى فَإِنَّهُۥ مِنِّى ۖ وَمَنْ عَصَانِى فَإِنَّكَ غَفُورٌ رَّحِيمٌ ﴿٣٦﴾</vt:lpstr>
      <vt:lpstr> رَّبَّنَآ إِنِّىٓ أَسْكَنتُ مِن ذُرِّيَّتِى بِوَادٍ غَيْرِ ذِى زَرْعٍ عِندَ بَيْتِكَ ٱلْمُحَرَّمِ رَبَّنَا لِيُقِيمُوا۟ ٱلصَّلَوٰةَ فَٱجْعَلْ أَفْـِٔدَةً مِّنَ ٱلنَّاسِ تَهْوِىٓ إِلَيْهِمْ وَٱرْزُقْهُم مِّنَ ٱلثَّمَرَٰتِ لَعَلَّهُمْ يَشْكُرُونَ ﴿٣٧﴾ </vt:lpstr>
      <vt:lpstr>رَبَّنَآ إِنَّكَ تَعْلَمُ مَا نُخْفِى وَمَا نُعْلِنُ ۗ وَمَا يَخْفَىٰ عَلَى ٱللَّـهِ مِن شَىْءٍ فِى ٱلْأَرْضِ وَلَا فِى ٱلسَّمَآءِ ﴿٣٨﴾ </vt:lpstr>
      <vt:lpstr>ٱلْحَمْدُ لِلَّـهِ ٱلَّذِى وَهَبَ لِى عَلَى ٱلْكِبَرِ إِسْمَـٰعِيلَ وَإِسْحَـٰقَ ۚ إِنَّ رَبِّى لَسَمِيعُ ٱلدُّعَآءِ ﴿٣٩﴾</vt:lpstr>
      <vt:lpstr> رَبِّ ٱجْعَلْنِى مُقِيمَ ٱلصَّلَوٰةِ وَمِن ذُرِّيَّتِى ۚ رَبَّنَا وَتَقَبَّلْ دُعَآءِ ﴿٤٠﴾</vt:lpstr>
      <vt:lpstr> رَبَّنَا ٱغْفِرْ لِى وَلِوَٰلِدَىَّ وَلِلْمُؤْمِنِينَ يَوْمَ يَقُومُ ٱلْحِسَابُ ﴿٤١﴾</vt:lpstr>
      <vt:lpstr> وَلَا تَحْسَبَنَّ ٱللَّـهَ غَـٰفِلًا عَمَّا يَعْمَلُ ٱلظَّـٰلِمُونَ ۚ إِنَّمَا يُؤَخِّرُهُمْ لِيَوْمٍ تَشْخَصُ فِيهِ ٱلْأَبْصَـٰرُ ﴿٤٢﴾</vt:lpstr>
      <vt:lpstr>مُهْطِعِينَ مُقْنِعِى رُءُوسِهِمْ لَا يَرْتَدُّ إِلَيْهِمْ طَرْفُهُمْ ۖ وَأَفْـِٔدَتُهُمْ هَوَآءٌ ﴿٤٣﴾</vt:lpstr>
      <vt:lpstr> وَأَنذِرِ ٱلنَّاسَ يَوْمَ يَأْتِيهِمُ ٱلْعَذَابُ فَيَقُولُ ٱلَّذِينَ ظَلَمُوا۟ رَبَّنَآ أَخِّرْنَآ إِلَىٰٓ أَجَلٍ قَرِيبٍ نُّجِبْ دَعْوَتَكَ وَنَتَّبِعِ ٱلرُّسُلَ ۗ أَوَلَمْ تَكُونُوٓا۟ أَقْسَمْتُم مِّن قَبْلُ مَا لَكُم مِّن زَوَالٍ ﴿٤٤﴾</vt:lpstr>
      <vt:lpstr> وَسَكَنتُمْ فِى مَسَـٰكِنِ ٱلَّذِينَ ظَلَمُوٓا۟ أَنفُسَهُمْ وَتَبَيَّنَ لَكُمْ كَيْفَ فَعَلْنَا بِهِمْ وَضَرَبْنَا لَكُمُ ٱلْأَمْثَالَ ﴿٤٥﴾</vt:lpstr>
      <vt:lpstr> وَقَدْ مَكَرُوا۟ مَكْرَهُمْ وَعِندَ ٱللَّـهِ مَكْرُهُمْ وَإِن كَانَ مَكْرُهُمْ لِتَزُولَ مِنْهُ ٱلْجِبَالُ ﴿٤٦﴾ </vt:lpstr>
      <vt:lpstr>فَلَا تَحْسَبَنَّ ٱللَّـهَ مُخْلِفَ وَعْدِهِۦ رُسُلَهُۥٓ ۗ إِنَّ ٱللَّـهَ عَزِيزٌ ذُو ٱنتِقَامٍ ﴿٤٧﴾</vt:lpstr>
      <vt:lpstr> يَوْمَ تُبَدَّلُ ٱلْأَرْضُ غَيْرَ ٱلْأَرْضِ وَٱلسَّمَـٰوَٰتُ ۖ وَبَرَزُوا۟ لِلَّـهِ ٱلْوَٰحِدِ ٱلْقَهَّارِ ﴿٤٨﴾</vt:lpstr>
      <vt:lpstr> وَتَرَى ٱلْمُجْرِمِينَ يَوْمَئِذٍ مُّقَرَّنِينَ فِى ٱلْأَصْفَادِ ﴿٤٩﴾ </vt:lpstr>
      <vt:lpstr>سَرَابِيلُهُم مِّن قَطِرَانٍ وَتَغْشَىٰ وُجُوهَهُمُ ٱلنَّارُ ﴿٥٠﴾</vt:lpstr>
      <vt:lpstr> لِيَجْزِىَ ٱللَّـهُ كُلَّ نَفْسٍ مَّا كَسَبَتْ ۚ إِنَّ ٱللَّـهَ سَرِيعُ ٱلْحِسَابِ ﴿٥١﴾ </vt:lpstr>
      <vt:lpstr>هَـٰذَا بَلَـٰغٌ لِّلنَّاسِ وَلِيُنذَرُوا۟ بِهِۦ وَلِيَعْلَمُوٓا۟ أَنَّمَا هُوَ إِلَـٰهٌ وَٰحِدٌ وَلِيَذَّكَّرَ أُو۟لُوا۟ ٱلْأَلْبَـٰبِ ﴿٥٢﴾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410</cp:revision>
  <dcterms:created xsi:type="dcterms:W3CDTF">2005-07-27T05:58:58Z</dcterms:created>
  <dcterms:modified xsi:type="dcterms:W3CDTF">2020-05-04T18:40:18Z</dcterms:modified>
</cp:coreProperties>
</file>